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31"/>
  </p:notesMasterIdLst>
  <p:sldIdLst>
    <p:sldId id="964" r:id="rId3"/>
    <p:sldId id="965" r:id="rId4"/>
    <p:sldId id="966" r:id="rId5"/>
    <p:sldId id="424" r:id="rId6"/>
    <p:sldId id="425" r:id="rId7"/>
    <p:sldId id="426" r:id="rId8"/>
    <p:sldId id="984" r:id="rId9"/>
    <p:sldId id="427" r:id="rId10"/>
    <p:sldId id="431" r:id="rId11"/>
    <p:sldId id="432" r:id="rId12"/>
    <p:sldId id="433" r:id="rId13"/>
    <p:sldId id="979" r:id="rId14"/>
    <p:sldId id="434" r:id="rId15"/>
    <p:sldId id="437" r:id="rId16"/>
    <p:sldId id="438" r:id="rId17"/>
    <p:sldId id="439" r:id="rId18"/>
    <p:sldId id="440" r:id="rId19"/>
    <p:sldId id="981" r:id="rId20"/>
    <p:sldId id="982" r:id="rId21"/>
    <p:sldId id="983" r:id="rId22"/>
    <p:sldId id="980" r:id="rId23"/>
    <p:sldId id="446" r:id="rId24"/>
    <p:sldId id="985" r:id="rId25"/>
    <p:sldId id="987" r:id="rId26"/>
    <p:sldId id="988" r:id="rId27"/>
    <p:sldId id="986" r:id="rId28"/>
    <p:sldId id="989" r:id="rId29"/>
    <p:sldId id="447" r:id="rId30"/>
  </p:sldIdLst>
  <p:sldSz cx="9144000" cy="5143500" type="screen16x9"/>
  <p:notesSz cx="6858000" cy="9144000"/>
  <p:custDataLst>
    <p:tags r:id="rId3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84" y="-414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gs" Target="tags/tag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2021-6-24</a:t>
            </a:fld>
            <a:endParaRPr lang="zh-CN" altLang="en-US" strike="noStrike" noProof="1"/>
          </a:p>
        </p:txBody>
      </p:sp>
      <p:sp>
        <p:nvSpPr>
          <p:cNvPr id="83972" name="幻灯片图像占位符 3"/>
          <p:cNvSpPr>
            <a:spLocks noGrp="1" noRot="1" noChangeAspect="1"/>
          </p:cNvSpPr>
          <p:nvPr>
            <p:ph type="sldImg" idx="6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3973" name="备注占位符 4"/>
          <p:cNvSpPr>
            <a:spLocks noGrp="1"/>
          </p:cNvSpPr>
          <p:nvPr>
            <p:ph type="body" sz="quarter" idx="7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186637151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86018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lIns="91440" tIns="45720" rIns="91440" bIns="45720" rtlCol="0" anchor="b"/>
          <a:lstStyle/>
          <a:p>
            <a:pPr marL="0" marR="0" lvl="0" indent="0" algn="r" defTabSz="108839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7BD607-C179-4320-87F6-658CEFFA6C1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89090" name="备注占位符 2"/>
          <p:cNvSpPr>
            <a:spLocks noGrp="1"/>
          </p:cNvSpPr>
          <p:nvPr>
            <p:ph type="body" idx="6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 lIns="91440" tIns="45720" rIns="91440" bIns="45720" rtlCol="0" anchor="b"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EEDD448-4342-401A-B163-5034DC72AAC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/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52930" cy="4389411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87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662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60400" y="4762500"/>
            <a:ext cx="2024063" cy="238125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2021-6-24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3087688" y="4762500"/>
            <a:ext cx="2968625" cy="238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6457950" y="4762500"/>
            <a:ext cx="2025650" cy="238125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/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79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662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/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2504" cy="339506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360"/>
            <a:ext cx="4032504" cy="339506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062"/>
            <a:ext cx="3655181" cy="618042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 fontAlgn="base"/>
            <a:r>
              <a:rPr lang="zh-CN" altLang="en-US" sz="157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384"/>
            <a:ext cx="3655181" cy="2643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062"/>
            <a:ext cx="3673182" cy="618042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 fontAlgn="base"/>
            <a:r>
              <a:rPr lang="zh-CN" altLang="en-US" sz="157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384"/>
            <a:ext cx="3673182" cy="2643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z="157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12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12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3124012" cy="1200360"/>
          </a:xfrm>
        </p:spPr>
        <p:txBody>
          <a:bodyPr anchor="b"/>
          <a:lstStyle>
            <a:lvl1pPr>
              <a:defRPr sz="1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61"/>
            <a:ext cx="4629150" cy="4053597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3124012" cy="2859191"/>
          </a:xfrm>
        </p:spPr>
        <p:txBody>
          <a:bodyPr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8035" indent="0">
              <a:buNone/>
              <a:defRPr sz="790"/>
            </a:lvl9pPr>
          </a:lstStyle>
          <a:p>
            <a:pPr lvl="0" fontAlgn="base"/>
            <a:r>
              <a:rPr lang="zh-CN" altLang="en-US" sz="112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9166225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 1025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6683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文本占位符 1026"/>
          <p:cNvSpPr>
            <a:spLocks noGrp="1"/>
          </p:cNvSpPr>
          <p:nvPr>
            <p:ph type="body" idx="1"/>
          </p:nvPr>
        </p:nvSpPr>
        <p:spPr>
          <a:xfrm>
            <a:off x="328613" y="1200150"/>
            <a:ext cx="8535987" cy="36639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14630"/>
            <a:r>
              <a:rPr lang="zh-CN" altLang="en-US"/>
              <a:t>第二级</a:t>
            </a:r>
          </a:p>
          <a:p>
            <a:pPr lvl="2" indent="-171450"/>
            <a:r>
              <a:rPr lang="zh-CN" altLang="en-US"/>
              <a:t>第三级</a:t>
            </a:r>
          </a:p>
          <a:p>
            <a:pPr lvl="3" indent="-171450"/>
            <a:r>
              <a:rPr lang="zh-CN" altLang="en-US"/>
              <a:t>第四级</a:t>
            </a:r>
          </a:p>
          <a:p>
            <a:pPr lvl="4" indent="-171450"/>
            <a:r>
              <a:rPr lang="zh-CN" altLang="en-US"/>
              <a:t>第五级</a:t>
            </a:r>
          </a:p>
        </p:txBody>
      </p:sp>
      <p:grpSp>
        <p:nvGrpSpPr>
          <p:cNvPr id="1029" name="组合 344"/>
          <p:cNvGrpSpPr/>
          <p:nvPr userDrawn="1"/>
        </p:nvGrpSpPr>
        <p:grpSpPr>
          <a:xfrm>
            <a:off x="8350250" y="4275138"/>
            <a:ext cx="592138" cy="677862"/>
            <a:chOff x="6850996" y="1919824"/>
            <a:chExt cx="5009310" cy="4670508"/>
          </a:xfrm>
        </p:grpSpPr>
        <p:pic>
          <p:nvPicPr>
            <p:cNvPr id="1030" name="图片 345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7232351" y="1919824"/>
              <a:ext cx="3977118" cy="45951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31" name="图片 346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6850996" y="4988068"/>
              <a:ext cx="5009310" cy="160226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032" name="组合 237"/>
          <p:cNvGrpSpPr/>
          <p:nvPr userDrawn="1"/>
        </p:nvGrpSpPr>
        <p:grpSpPr>
          <a:xfrm>
            <a:off x="284163" y="311150"/>
            <a:ext cx="701675" cy="577850"/>
            <a:chOff x="6510338" y="3652839"/>
            <a:chExt cx="1219200" cy="1289050"/>
          </a:xfrm>
        </p:grpSpPr>
        <p:sp>
          <p:nvSpPr>
            <p:cNvPr id="1033" name="Freeform 2126"/>
            <p:cNvSpPr/>
            <p:nvPr/>
          </p:nvSpPr>
          <p:spPr>
            <a:xfrm>
              <a:off x="6880225" y="4108451"/>
              <a:ext cx="47625" cy="33338"/>
            </a:xfrm>
            <a:custGeom>
              <a:avLst/>
              <a:gdLst/>
              <a:ahLst/>
              <a:cxnLst>
                <a:cxn ang="0">
                  <a:pos x="10583" y="33338"/>
                </a:cxn>
                <a:cxn ang="0">
                  <a:pos x="47625" y="1754"/>
                </a:cxn>
                <a:cxn ang="0">
                  <a:pos x="37041" y="3509"/>
                </a:cxn>
                <a:cxn ang="0">
                  <a:pos x="7055" y="31583"/>
                </a:cxn>
                <a:cxn ang="0">
                  <a:pos x="10583" y="33338"/>
                </a:cxn>
              </a:cxnLst>
              <a:rect l="l" t="t" r="r" b="b"/>
              <a:pathLst>
                <a:path w="27" h="19">
                  <a:moveTo>
                    <a:pt x="6" y="19"/>
                  </a:moveTo>
                  <a:cubicBezTo>
                    <a:pt x="15" y="15"/>
                    <a:pt x="21" y="8"/>
                    <a:pt x="27" y="1"/>
                  </a:cubicBezTo>
                  <a:cubicBezTo>
                    <a:pt x="27" y="0"/>
                    <a:pt x="22" y="0"/>
                    <a:pt x="21" y="2"/>
                  </a:cubicBezTo>
                  <a:cubicBezTo>
                    <a:pt x="17" y="7"/>
                    <a:pt x="11" y="15"/>
                    <a:pt x="4" y="18"/>
                  </a:cubicBezTo>
                  <a:cubicBezTo>
                    <a:pt x="0" y="19"/>
                    <a:pt x="4" y="19"/>
                    <a:pt x="6" y="19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4" name="Freeform 2127"/>
            <p:cNvSpPr/>
            <p:nvPr/>
          </p:nvSpPr>
          <p:spPr>
            <a:xfrm>
              <a:off x="6931025" y="4044951"/>
              <a:ext cx="11113" cy="9525"/>
            </a:xfrm>
            <a:custGeom>
              <a:avLst/>
              <a:gdLst/>
              <a:ahLst/>
              <a:cxnLst>
                <a:cxn ang="0">
                  <a:pos x="4762" y="9525"/>
                </a:cxn>
                <a:cxn ang="0">
                  <a:pos x="9525" y="7937"/>
                </a:cxn>
                <a:cxn ang="0">
                  <a:pos x="9525" y="4762"/>
                </a:cxn>
                <a:cxn ang="0">
                  <a:pos x="7937" y="3175"/>
                </a:cxn>
                <a:cxn ang="0">
                  <a:pos x="0" y="4762"/>
                </a:cxn>
                <a:cxn ang="0">
                  <a:pos x="4762" y="9525"/>
                </a:cxn>
              </a:cxnLst>
              <a:rect l="l" t="t" r="r" b="b"/>
              <a:pathLst>
                <a:path w="7" h="6">
                  <a:moveTo>
                    <a:pt x="3" y="6"/>
                  </a:moveTo>
                  <a:cubicBezTo>
                    <a:pt x="4" y="6"/>
                    <a:pt x="5" y="5"/>
                    <a:pt x="6" y="5"/>
                  </a:cubicBezTo>
                  <a:cubicBezTo>
                    <a:pt x="7" y="4"/>
                    <a:pt x="7" y="3"/>
                    <a:pt x="6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5" name="Freeform 2128"/>
            <p:cNvSpPr>
              <a:spLocks noEditPoints="1"/>
            </p:cNvSpPr>
            <p:nvPr/>
          </p:nvSpPr>
          <p:spPr>
            <a:xfrm>
              <a:off x="7034213" y="3652839"/>
              <a:ext cx="539750" cy="546100"/>
            </a:xfrm>
            <a:custGeom>
              <a:avLst/>
              <a:gdLst/>
              <a:ahLst/>
              <a:cxnLst>
                <a:cxn ang="0">
                  <a:pos x="39917" y="344996"/>
                </a:cxn>
                <a:cxn ang="0">
                  <a:pos x="67685" y="312057"/>
                </a:cxn>
                <a:cxn ang="0">
                  <a:pos x="152726" y="199369"/>
                </a:cxn>
                <a:cxn ang="0">
                  <a:pos x="150991" y="223640"/>
                </a:cxn>
                <a:cxn ang="0">
                  <a:pos x="10413" y="542632"/>
                </a:cxn>
                <a:cxn ang="0">
                  <a:pos x="194379" y="176832"/>
                </a:cxn>
                <a:cxn ang="0">
                  <a:pos x="263800" y="116154"/>
                </a:cxn>
                <a:cxn ang="0">
                  <a:pos x="246445" y="133491"/>
                </a:cxn>
                <a:cxn ang="0">
                  <a:pos x="242974" y="147360"/>
                </a:cxn>
                <a:cxn ang="0">
                  <a:pos x="121487" y="362333"/>
                </a:cxn>
                <a:cxn ang="0">
                  <a:pos x="289833" y="100551"/>
                </a:cxn>
                <a:cxn ang="0">
                  <a:pos x="277684" y="152561"/>
                </a:cxn>
                <a:cxn ang="0">
                  <a:pos x="211734" y="336328"/>
                </a:cxn>
                <a:cxn ang="0">
                  <a:pos x="333221" y="78014"/>
                </a:cxn>
                <a:cxn ang="0">
                  <a:pos x="308924" y="138692"/>
                </a:cxn>
                <a:cxn ang="0">
                  <a:pos x="364461" y="78014"/>
                </a:cxn>
                <a:cxn ang="0">
                  <a:pos x="374874" y="83215"/>
                </a:cxn>
                <a:cxn ang="0">
                  <a:pos x="393965" y="55476"/>
                </a:cxn>
                <a:cxn ang="0">
                  <a:pos x="308924" y="223640"/>
                </a:cxn>
                <a:cxn ang="0">
                  <a:pos x="385287" y="102285"/>
                </a:cxn>
                <a:cxn ang="0">
                  <a:pos x="407849" y="62411"/>
                </a:cxn>
                <a:cxn ang="0">
                  <a:pos x="378345" y="156028"/>
                </a:cxn>
                <a:cxn ang="0">
                  <a:pos x="421733" y="57210"/>
                </a:cxn>
                <a:cxn ang="0">
                  <a:pos x="452973" y="52009"/>
                </a:cxn>
                <a:cxn ang="0">
                  <a:pos x="466857" y="57210"/>
                </a:cxn>
                <a:cxn ang="0">
                  <a:pos x="482477" y="64145"/>
                </a:cxn>
                <a:cxn ang="0">
                  <a:pos x="494626" y="78014"/>
                </a:cxn>
                <a:cxn ang="0">
                  <a:pos x="487684" y="60677"/>
                </a:cxn>
                <a:cxn ang="0">
                  <a:pos x="468593" y="50275"/>
                </a:cxn>
                <a:cxn ang="0">
                  <a:pos x="454709" y="43341"/>
                </a:cxn>
                <a:cxn ang="0">
                  <a:pos x="527601" y="24271"/>
                </a:cxn>
                <a:cxn ang="0">
                  <a:pos x="288098" y="91883"/>
                </a:cxn>
                <a:cxn ang="0">
                  <a:pos x="246445" y="119621"/>
                </a:cxn>
                <a:cxn ang="0">
                  <a:pos x="223883" y="133491"/>
                </a:cxn>
                <a:cxn ang="0">
                  <a:pos x="164875" y="178566"/>
                </a:cxn>
                <a:cxn ang="0">
                  <a:pos x="145784" y="194168"/>
                </a:cxn>
                <a:cxn ang="0">
                  <a:pos x="128429" y="209771"/>
                </a:cxn>
                <a:cxn ang="0">
                  <a:pos x="104131" y="232309"/>
                </a:cxn>
                <a:cxn ang="0">
                  <a:pos x="414791" y="41607"/>
                </a:cxn>
                <a:cxn ang="0">
                  <a:pos x="414791" y="38140"/>
                </a:cxn>
                <a:cxn ang="0">
                  <a:pos x="414791" y="41607"/>
                </a:cxn>
                <a:cxn ang="0">
                  <a:pos x="399172" y="43341"/>
                </a:cxn>
                <a:cxn ang="0">
                  <a:pos x="423469" y="45074"/>
                </a:cxn>
                <a:cxn ang="0">
                  <a:pos x="423469" y="45074"/>
                </a:cxn>
                <a:cxn ang="0">
                  <a:pos x="378345" y="52009"/>
                </a:cxn>
                <a:cxn ang="0">
                  <a:pos x="383552" y="50275"/>
                </a:cxn>
                <a:cxn ang="0">
                  <a:pos x="79834" y="272183"/>
                </a:cxn>
              </a:cxnLst>
              <a:rect l="l" t="t" r="r" b="b"/>
              <a:pathLst>
                <a:path w="311" h="315">
                  <a:moveTo>
                    <a:pt x="16" y="186"/>
                  </a:moveTo>
                  <a:cubicBezTo>
                    <a:pt x="24" y="177"/>
                    <a:pt x="31" y="168"/>
                    <a:pt x="39" y="160"/>
                  </a:cubicBezTo>
                  <a:cubicBezTo>
                    <a:pt x="33" y="172"/>
                    <a:pt x="26" y="185"/>
                    <a:pt x="23" y="199"/>
                  </a:cubicBezTo>
                  <a:cubicBezTo>
                    <a:pt x="23" y="200"/>
                    <a:pt x="28" y="199"/>
                    <a:pt x="28" y="198"/>
                  </a:cubicBezTo>
                  <a:cubicBezTo>
                    <a:pt x="30" y="192"/>
                    <a:pt x="32" y="186"/>
                    <a:pt x="34" y="181"/>
                  </a:cubicBezTo>
                  <a:cubicBezTo>
                    <a:pt x="35" y="182"/>
                    <a:pt x="38" y="181"/>
                    <a:pt x="39" y="180"/>
                  </a:cubicBezTo>
                  <a:cubicBezTo>
                    <a:pt x="43" y="173"/>
                    <a:pt x="47" y="167"/>
                    <a:pt x="52" y="161"/>
                  </a:cubicBezTo>
                  <a:cubicBezTo>
                    <a:pt x="53" y="161"/>
                    <a:pt x="53" y="160"/>
                    <a:pt x="53" y="160"/>
                  </a:cubicBezTo>
                  <a:cubicBezTo>
                    <a:pt x="70" y="149"/>
                    <a:pt x="78" y="131"/>
                    <a:pt x="88" y="115"/>
                  </a:cubicBezTo>
                  <a:cubicBezTo>
                    <a:pt x="94" y="110"/>
                    <a:pt x="100" y="105"/>
                    <a:pt x="106" y="100"/>
                  </a:cubicBezTo>
                  <a:cubicBezTo>
                    <a:pt x="100" y="109"/>
                    <a:pt x="94" y="119"/>
                    <a:pt x="86" y="126"/>
                  </a:cubicBezTo>
                  <a:cubicBezTo>
                    <a:pt x="85" y="127"/>
                    <a:pt x="86" y="129"/>
                    <a:pt x="87" y="129"/>
                  </a:cubicBezTo>
                  <a:cubicBezTo>
                    <a:pt x="69" y="150"/>
                    <a:pt x="52" y="172"/>
                    <a:pt x="38" y="196"/>
                  </a:cubicBezTo>
                  <a:cubicBezTo>
                    <a:pt x="18" y="232"/>
                    <a:pt x="10" y="274"/>
                    <a:pt x="1" y="314"/>
                  </a:cubicBezTo>
                  <a:cubicBezTo>
                    <a:pt x="0" y="315"/>
                    <a:pt x="6" y="314"/>
                    <a:pt x="6" y="313"/>
                  </a:cubicBezTo>
                  <a:cubicBezTo>
                    <a:pt x="15" y="274"/>
                    <a:pt x="24" y="236"/>
                    <a:pt x="41" y="200"/>
                  </a:cubicBezTo>
                  <a:cubicBezTo>
                    <a:pt x="59" y="164"/>
                    <a:pt x="88" y="133"/>
                    <a:pt x="114" y="103"/>
                  </a:cubicBezTo>
                  <a:cubicBezTo>
                    <a:pt x="115" y="102"/>
                    <a:pt x="114" y="102"/>
                    <a:pt x="112" y="102"/>
                  </a:cubicBezTo>
                  <a:cubicBezTo>
                    <a:pt x="118" y="96"/>
                    <a:pt x="123" y="89"/>
                    <a:pt x="128" y="83"/>
                  </a:cubicBezTo>
                  <a:cubicBezTo>
                    <a:pt x="135" y="78"/>
                    <a:pt x="143" y="73"/>
                    <a:pt x="150" y="68"/>
                  </a:cubicBezTo>
                  <a:cubicBezTo>
                    <a:pt x="151" y="68"/>
                    <a:pt x="151" y="67"/>
                    <a:pt x="152" y="67"/>
                  </a:cubicBezTo>
                  <a:cubicBezTo>
                    <a:pt x="150" y="69"/>
                    <a:pt x="148" y="71"/>
                    <a:pt x="146" y="73"/>
                  </a:cubicBezTo>
                  <a:cubicBezTo>
                    <a:pt x="145" y="73"/>
                    <a:pt x="143" y="74"/>
                    <a:pt x="143" y="75"/>
                  </a:cubicBezTo>
                  <a:cubicBezTo>
                    <a:pt x="143" y="75"/>
                    <a:pt x="143" y="76"/>
                    <a:pt x="142" y="77"/>
                  </a:cubicBezTo>
                  <a:cubicBezTo>
                    <a:pt x="132" y="87"/>
                    <a:pt x="122" y="98"/>
                    <a:pt x="112" y="109"/>
                  </a:cubicBezTo>
                  <a:cubicBezTo>
                    <a:pt x="109" y="111"/>
                    <a:pt x="115" y="111"/>
                    <a:pt x="116" y="110"/>
                  </a:cubicBezTo>
                  <a:cubicBezTo>
                    <a:pt x="124" y="102"/>
                    <a:pt x="132" y="94"/>
                    <a:pt x="140" y="85"/>
                  </a:cubicBezTo>
                  <a:cubicBezTo>
                    <a:pt x="132" y="105"/>
                    <a:pt x="117" y="121"/>
                    <a:pt x="103" y="137"/>
                  </a:cubicBezTo>
                  <a:cubicBezTo>
                    <a:pt x="83" y="159"/>
                    <a:pt x="73" y="182"/>
                    <a:pt x="65" y="210"/>
                  </a:cubicBezTo>
                  <a:cubicBezTo>
                    <a:pt x="65" y="211"/>
                    <a:pt x="70" y="210"/>
                    <a:pt x="70" y="209"/>
                  </a:cubicBezTo>
                  <a:cubicBezTo>
                    <a:pt x="78" y="182"/>
                    <a:pt x="87" y="160"/>
                    <a:pt x="105" y="139"/>
                  </a:cubicBezTo>
                  <a:cubicBezTo>
                    <a:pt x="122" y="120"/>
                    <a:pt x="140" y="102"/>
                    <a:pt x="147" y="77"/>
                  </a:cubicBezTo>
                  <a:cubicBezTo>
                    <a:pt x="154" y="71"/>
                    <a:pt x="160" y="64"/>
                    <a:pt x="167" y="58"/>
                  </a:cubicBezTo>
                  <a:cubicBezTo>
                    <a:pt x="173" y="54"/>
                    <a:pt x="180" y="50"/>
                    <a:pt x="186" y="46"/>
                  </a:cubicBezTo>
                  <a:cubicBezTo>
                    <a:pt x="174" y="59"/>
                    <a:pt x="161" y="72"/>
                    <a:pt x="155" y="89"/>
                  </a:cubicBezTo>
                  <a:cubicBezTo>
                    <a:pt x="154" y="91"/>
                    <a:pt x="160" y="90"/>
                    <a:pt x="160" y="88"/>
                  </a:cubicBezTo>
                  <a:cubicBezTo>
                    <a:pt x="164" y="77"/>
                    <a:pt x="171" y="68"/>
                    <a:pt x="179" y="59"/>
                  </a:cubicBezTo>
                  <a:cubicBezTo>
                    <a:pt x="165" y="106"/>
                    <a:pt x="146" y="152"/>
                    <a:pt x="117" y="192"/>
                  </a:cubicBezTo>
                  <a:cubicBezTo>
                    <a:pt x="115" y="195"/>
                    <a:pt x="120" y="196"/>
                    <a:pt x="122" y="194"/>
                  </a:cubicBezTo>
                  <a:cubicBezTo>
                    <a:pt x="152" y="152"/>
                    <a:pt x="171" y="104"/>
                    <a:pt x="186" y="55"/>
                  </a:cubicBezTo>
                  <a:cubicBezTo>
                    <a:pt x="186" y="54"/>
                    <a:pt x="186" y="53"/>
                    <a:pt x="185" y="53"/>
                  </a:cubicBezTo>
                  <a:cubicBezTo>
                    <a:pt x="188" y="50"/>
                    <a:pt x="190" y="47"/>
                    <a:pt x="192" y="45"/>
                  </a:cubicBezTo>
                  <a:cubicBezTo>
                    <a:pt x="193" y="44"/>
                    <a:pt x="192" y="44"/>
                    <a:pt x="191" y="44"/>
                  </a:cubicBezTo>
                  <a:cubicBezTo>
                    <a:pt x="197" y="41"/>
                    <a:pt x="203" y="37"/>
                    <a:pt x="209" y="34"/>
                  </a:cubicBezTo>
                  <a:cubicBezTo>
                    <a:pt x="197" y="48"/>
                    <a:pt x="193" y="68"/>
                    <a:pt x="178" y="80"/>
                  </a:cubicBezTo>
                  <a:cubicBezTo>
                    <a:pt x="177" y="81"/>
                    <a:pt x="182" y="80"/>
                    <a:pt x="183" y="79"/>
                  </a:cubicBezTo>
                  <a:cubicBezTo>
                    <a:pt x="194" y="71"/>
                    <a:pt x="199" y="58"/>
                    <a:pt x="205" y="46"/>
                  </a:cubicBezTo>
                  <a:cubicBezTo>
                    <a:pt x="206" y="47"/>
                    <a:pt x="209" y="46"/>
                    <a:pt x="210" y="45"/>
                  </a:cubicBezTo>
                  <a:cubicBezTo>
                    <a:pt x="212" y="44"/>
                    <a:pt x="214" y="42"/>
                    <a:pt x="216" y="40"/>
                  </a:cubicBezTo>
                  <a:cubicBezTo>
                    <a:pt x="215" y="42"/>
                    <a:pt x="213" y="45"/>
                    <a:pt x="211" y="48"/>
                  </a:cubicBezTo>
                  <a:cubicBezTo>
                    <a:pt x="211" y="49"/>
                    <a:pt x="216" y="49"/>
                    <a:pt x="216" y="48"/>
                  </a:cubicBezTo>
                  <a:cubicBezTo>
                    <a:pt x="220" y="43"/>
                    <a:pt x="223" y="38"/>
                    <a:pt x="226" y="32"/>
                  </a:cubicBezTo>
                  <a:cubicBezTo>
                    <a:pt x="227" y="32"/>
                    <a:pt x="227" y="31"/>
                    <a:pt x="227" y="31"/>
                  </a:cubicBezTo>
                  <a:cubicBezTo>
                    <a:pt x="227" y="31"/>
                    <a:pt x="227" y="32"/>
                    <a:pt x="227" y="32"/>
                  </a:cubicBezTo>
                  <a:cubicBezTo>
                    <a:pt x="225" y="37"/>
                    <a:pt x="223" y="43"/>
                    <a:pt x="221" y="48"/>
                  </a:cubicBezTo>
                  <a:cubicBezTo>
                    <a:pt x="220" y="47"/>
                    <a:pt x="217" y="48"/>
                    <a:pt x="217" y="49"/>
                  </a:cubicBezTo>
                  <a:cubicBezTo>
                    <a:pt x="207" y="77"/>
                    <a:pt x="199" y="107"/>
                    <a:pt x="178" y="129"/>
                  </a:cubicBezTo>
                  <a:cubicBezTo>
                    <a:pt x="176" y="131"/>
                    <a:pt x="181" y="132"/>
                    <a:pt x="183" y="130"/>
                  </a:cubicBezTo>
                  <a:cubicBezTo>
                    <a:pt x="201" y="111"/>
                    <a:pt x="210" y="85"/>
                    <a:pt x="218" y="60"/>
                  </a:cubicBezTo>
                  <a:cubicBezTo>
                    <a:pt x="220" y="60"/>
                    <a:pt x="222" y="59"/>
                    <a:pt x="222" y="59"/>
                  </a:cubicBezTo>
                  <a:cubicBezTo>
                    <a:pt x="224" y="55"/>
                    <a:pt x="225" y="51"/>
                    <a:pt x="226" y="47"/>
                  </a:cubicBezTo>
                  <a:cubicBezTo>
                    <a:pt x="228" y="47"/>
                    <a:pt x="230" y="46"/>
                    <a:pt x="230" y="46"/>
                  </a:cubicBezTo>
                  <a:cubicBezTo>
                    <a:pt x="232" y="43"/>
                    <a:pt x="234" y="39"/>
                    <a:pt x="235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5" y="36"/>
                    <a:pt x="236" y="36"/>
                    <a:pt x="237" y="36"/>
                  </a:cubicBezTo>
                  <a:cubicBezTo>
                    <a:pt x="233" y="55"/>
                    <a:pt x="227" y="72"/>
                    <a:pt x="218" y="90"/>
                  </a:cubicBezTo>
                  <a:cubicBezTo>
                    <a:pt x="217" y="93"/>
                    <a:pt x="223" y="92"/>
                    <a:pt x="224" y="90"/>
                  </a:cubicBezTo>
                  <a:cubicBezTo>
                    <a:pt x="232" y="72"/>
                    <a:pt x="239" y="53"/>
                    <a:pt x="243" y="33"/>
                  </a:cubicBezTo>
                  <a:cubicBezTo>
                    <a:pt x="243" y="33"/>
                    <a:pt x="243" y="33"/>
                    <a:pt x="243" y="33"/>
                  </a:cubicBezTo>
                  <a:cubicBezTo>
                    <a:pt x="248" y="28"/>
                    <a:pt x="252" y="23"/>
                    <a:pt x="257" y="19"/>
                  </a:cubicBezTo>
                  <a:cubicBezTo>
                    <a:pt x="256" y="23"/>
                    <a:pt x="256" y="26"/>
                    <a:pt x="256" y="30"/>
                  </a:cubicBezTo>
                  <a:cubicBezTo>
                    <a:pt x="256" y="31"/>
                    <a:pt x="260" y="30"/>
                    <a:pt x="261" y="30"/>
                  </a:cubicBezTo>
                  <a:cubicBezTo>
                    <a:pt x="263" y="28"/>
                    <a:pt x="264" y="27"/>
                    <a:pt x="266" y="25"/>
                  </a:cubicBezTo>
                  <a:cubicBezTo>
                    <a:pt x="266" y="27"/>
                    <a:pt x="265" y="30"/>
                    <a:pt x="264" y="33"/>
                  </a:cubicBezTo>
                  <a:cubicBezTo>
                    <a:pt x="264" y="34"/>
                    <a:pt x="268" y="33"/>
                    <a:pt x="269" y="33"/>
                  </a:cubicBezTo>
                  <a:cubicBezTo>
                    <a:pt x="274" y="30"/>
                    <a:pt x="278" y="26"/>
                    <a:pt x="282" y="22"/>
                  </a:cubicBezTo>
                  <a:cubicBezTo>
                    <a:pt x="281" y="27"/>
                    <a:pt x="278" y="31"/>
                    <a:pt x="275" y="36"/>
                  </a:cubicBezTo>
                  <a:cubicBezTo>
                    <a:pt x="274" y="37"/>
                    <a:pt x="276" y="37"/>
                    <a:pt x="278" y="37"/>
                  </a:cubicBezTo>
                  <a:cubicBezTo>
                    <a:pt x="277" y="43"/>
                    <a:pt x="275" y="49"/>
                    <a:pt x="274" y="56"/>
                  </a:cubicBezTo>
                  <a:cubicBezTo>
                    <a:pt x="274" y="57"/>
                    <a:pt x="279" y="56"/>
                    <a:pt x="279" y="55"/>
                  </a:cubicBezTo>
                  <a:cubicBezTo>
                    <a:pt x="282" y="52"/>
                    <a:pt x="283" y="49"/>
                    <a:pt x="285" y="45"/>
                  </a:cubicBezTo>
                  <a:cubicBezTo>
                    <a:pt x="285" y="45"/>
                    <a:pt x="283" y="45"/>
                    <a:pt x="281" y="45"/>
                  </a:cubicBezTo>
                  <a:cubicBezTo>
                    <a:pt x="282" y="42"/>
                    <a:pt x="283" y="38"/>
                    <a:pt x="283" y="35"/>
                  </a:cubicBezTo>
                  <a:cubicBezTo>
                    <a:pt x="283" y="34"/>
                    <a:pt x="282" y="34"/>
                    <a:pt x="281" y="35"/>
                  </a:cubicBezTo>
                  <a:cubicBezTo>
                    <a:pt x="285" y="29"/>
                    <a:pt x="288" y="23"/>
                    <a:pt x="289" y="15"/>
                  </a:cubicBezTo>
                  <a:cubicBezTo>
                    <a:pt x="289" y="14"/>
                    <a:pt x="284" y="16"/>
                    <a:pt x="284" y="16"/>
                  </a:cubicBezTo>
                  <a:cubicBezTo>
                    <a:pt x="279" y="21"/>
                    <a:pt x="275" y="25"/>
                    <a:pt x="270" y="29"/>
                  </a:cubicBezTo>
                  <a:cubicBezTo>
                    <a:pt x="271" y="25"/>
                    <a:pt x="272" y="22"/>
                    <a:pt x="273" y="18"/>
                  </a:cubicBezTo>
                  <a:cubicBezTo>
                    <a:pt x="274" y="16"/>
                    <a:pt x="269" y="18"/>
                    <a:pt x="268" y="19"/>
                  </a:cubicBezTo>
                  <a:cubicBezTo>
                    <a:pt x="266" y="21"/>
                    <a:pt x="264" y="23"/>
                    <a:pt x="262" y="25"/>
                  </a:cubicBezTo>
                  <a:cubicBezTo>
                    <a:pt x="262" y="22"/>
                    <a:pt x="262" y="18"/>
                    <a:pt x="263" y="15"/>
                  </a:cubicBezTo>
                  <a:cubicBezTo>
                    <a:pt x="263" y="15"/>
                    <a:pt x="263" y="14"/>
                    <a:pt x="262" y="14"/>
                  </a:cubicBezTo>
                  <a:cubicBezTo>
                    <a:pt x="276" y="11"/>
                    <a:pt x="290" y="10"/>
                    <a:pt x="304" y="14"/>
                  </a:cubicBezTo>
                  <a:cubicBezTo>
                    <a:pt x="306" y="14"/>
                    <a:pt x="311" y="11"/>
                    <a:pt x="307" y="10"/>
                  </a:cubicBezTo>
                  <a:cubicBezTo>
                    <a:pt x="260" y="0"/>
                    <a:pt x="210" y="28"/>
                    <a:pt x="170" y="52"/>
                  </a:cubicBezTo>
                  <a:cubicBezTo>
                    <a:pt x="168" y="52"/>
                    <a:pt x="167" y="52"/>
                    <a:pt x="166" y="53"/>
                  </a:cubicBezTo>
                  <a:cubicBezTo>
                    <a:pt x="165" y="54"/>
                    <a:pt x="164" y="55"/>
                    <a:pt x="163" y="56"/>
                  </a:cubicBezTo>
                  <a:cubicBezTo>
                    <a:pt x="161" y="57"/>
                    <a:pt x="160" y="57"/>
                    <a:pt x="159" y="58"/>
                  </a:cubicBezTo>
                  <a:cubicBezTo>
                    <a:pt x="153" y="62"/>
                    <a:pt x="148" y="65"/>
                    <a:pt x="142" y="69"/>
                  </a:cubicBezTo>
                  <a:cubicBezTo>
                    <a:pt x="147" y="64"/>
                    <a:pt x="153" y="59"/>
                    <a:pt x="160" y="55"/>
                  </a:cubicBezTo>
                  <a:cubicBezTo>
                    <a:pt x="162" y="54"/>
                    <a:pt x="156" y="55"/>
                    <a:pt x="155" y="55"/>
                  </a:cubicBezTo>
                  <a:cubicBezTo>
                    <a:pt x="146" y="61"/>
                    <a:pt x="137" y="69"/>
                    <a:pt x="129" y="77"/>
                  </a:cubicBezTo>
                  <a:cubicBezTo>
                    <a:pt x="128" y="77"/>
                    <a:pt x="127" y="77"/>
                    <a:pt x="126" y="77"/>
                  </a:cubicBezTo>
                  <a:cubicBezTo>
                    <a:pt x="121" y="81"/>
                    <a:pt x="117" y="85"/>
                    <a:pt x="114" y="89"/>
                  </a:cubicBezTo>
                  <a:cubicBezTo>
                    <a:pt x="108" y="93"/>
                    <a:pt x="101" y="98"/>
                    <a:pt x="95" y="103"/>
                  </a:cubicBezTo>
                  <a:cubicBezTo>
                    <a:pt x="97" y="100"/>
                    <a:pt x="99" y="98"/>
                    <a:pt x="102" y="95"/>
                  </a:cubicBezTo>
                  <a:cubicBezTo>
                    <a:pt x="104" y="92"/>
                    <a:pt x="99" y="92"/>
                    <a:pt x="97" y="94"/>
                  </a:cubicBezTo>
                  <a:cubicBezTo>
                    <a:pt x="92" y="99"/>
                    <a:pt x="88" y="106"/>
                    <a:pt x="84" y="112"/>
                  </a:cubicBezTo>
                  <a:cubicBezTo>
                    <a:pt x="82" y="114"/>
                    <a:pt x="80" y="116"/>
                    <a:pt x="78" y="117"/>
                  </a:cubicBezTo>
                  <a:cubicBezTo>
                    <a:pt x="77" y="118"/>
                    <a:pt x="76" y="118"/>
                    <a:pt x="75" y="119"/>
                  </a:cubicBezTo>
                  <a:cubicBezTo>
                    <a:pt x="75" y="120"/>
                    <a:pt x="74" y="121"/>
                    <a:pt x="74" y="121"/>
                  </a:cubicBezTo>
                  <a:cubicBezTo>
                    <a:pt x="71" y="124"/>
                    <a:pt x="68" y="127"/>
                    <a:pt x="65" y="129"/>
                  </a:cubicBezTo>
                  <a:cubicBezTo>
                    <a:pt x="63" y="129"/>
                    <a:pt x="60" y="130"/>
                    <a:pt x="60" y="131"/>
                  </a:cubicBezTo>
                  <a:cubicBezTo>
                    <a:pt x="60" y="132"/>
                    <a:pt x="60" y="133"/>
                    <a:pt x="60" y="134"/>
                  </a:cubicBezTo>
                  <a:cubicBezTo>
                    <a:pt x="42" y="150"/>
                    <a:pt x="26" y="167"/>
                    <a:pt x="12" y="185"/>
                  </a:cubicBezTo>
                  <a:cubicBezTo>
                    <a:pt x="10" y="187"/>
                    <a:pt x="15" y="187"/>
                    <a:pt x="16" y="186"/>
                  </a:cubicBezTo>
                  <a:close/>
                  <a:moveTo>
                    <a:pt x="239" y="24"/>
                  </a:moveTo>
                  <a:cubicBezTo>
                    <a:pt x="240" y="23"/>
                    <a:pt x="240" y="23"/>
                    <a:pt x="240" y="23"/>
                  </a:cubicBezTo>
                  <a:cubicBezTo>
                    <a:pt x="240" y="22"/>
                    <a:pt x="239" y="22"/>
                    <a:pt x="239" y="22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40" y="21"/>
                    <a:pt x="241" y="21"/>
                    <a:pt x="242" y="20"/>
                  </a:cubicBezTo>
                  <a:cubicBezTo>
                    <a:pt x="241" y="21"/>
                    <a:pt x="240" y="23"/>
                    <a:pt x="239" y="24"/>
                  </a:cubicBezTo>
                  <a:close/>
                  <a:moveTo>
                    <a:pt x="232" y="24"/>
                  </a:moveTo>
                  <a:cubicBezTo>
                    <a:pt x="232" y="24"/>
                    <a:pt x="232" y="24"/>
                    <a:pt x="232" y="25"/>
                  </a:cubicBezTo>
                  <a:cubicBezTo>
                    <a:pt x="231" y="25"/>
                    <a:pt x="231" y="25"/>
                    <a:pt x="230" y="25"/>
                  </a:cubicBezTo>
                  <a:cubicBezTo>
                    <a:pt x="231" y="24"/>
                    <a:pt x="232" y="24"/>
                    <a:pt x="232" y="24"/>
                  </a:cubicBezTo>
                  <a:cubicBezTo>
                    <a:pt x="232" y="24"/>
                    <a:pt x="232" y="24"/>
                    <a:pt x="232" y="24"/>
                  </a:cubicBezTo>
                  <a:close/>
                  <a:moveTo>
                    <a:pt x="244" y="26"/>
                  </a:moveTo>
                  <a:cubicBezTo>
                    <a:pt x="246" y="24"/>
                    <a:pt x="247" y="21"/>
                    <a:pt x="249" y="18"/>
                  </a:cubicBezTo>
                  <a:cubicBezTo>
                    <a:pt x="251" y="17"/>
                    <a:pt x="254" y="16"/>
                    <a:pt x="256" y="16"/>
                  </a:cubicBezTo>
                  <a:cubicBezTo>
                    <a:pt x="252" y="19"/>
                    <a:pt x="248" y="22"/>
                    <a:pt x="244" y="26"/>
                  </a:cubicBezTo>
                  <a:close/>
                  <a:moveTo>
                    <a:pt x="221" y="29"/>
                  </a:moveTo>
                  <a:cubicBezTo>
                    <a:pt x="216" y="34"/>
                    <a:pt x="211" y="39"/>
                    <a:pt x="206" y="45"/>
                  </a:cubicBezTo>
                  <a:cubicBezTo>
                    <a:pt x="209" y="39"/>
                    <a:pt x="213" y="34"/>
                    <a:pt x="218" y="30"/>
                  </a:cubicBezTo>
                  <a:cubicBezTo>
                    <a:pt x="218" y="30"/>
                    <a:pt x="218" y="30"/>
                    <a:pt x="218" y="30"/>
                  </a:cubicBezTo>
                  <a:cubicBezTo>
                    <a:pt x="219" y="30"/>
                    <a:pt x="219" y="30"/>
                    <a:pt x="220" y="29"/>
                  </a:cubicBezTo>
                  <a:cubicBezTo>
                    <a:pt x="220" y="29"/>
                    <a:pt x="220" y="29"/>
                    <a:pt x="221" y="29"/>
                  </a:cubicBezTo>
                  <a:close/>
                  <a:moveTo>
                    <a:pt x="57" y="142"/>
                  </a:moveTo>
                  <a:cubicBezTo>
                    <a:pt x="52" y="152"/>
                    <a:pt x="45" y="161"/>
                    <a:pt x="39" y="170"/>
                  </a:cubicBezTo>
                  <a:cubicBezTo>
                    <a:pt x="41" y="166"/>
                    <a:pt x="44" y="161"/>
                    <a:pt x="46" y="157"/>
                  </a:cubicBezTo>
                  <a:cubicBezTo>
                    <a:pt x="46" y="156"/>
                    <a:pt x="44" y="156"/>
                    <a:pt x="43" y="157"/>
                  </a:cubicBezTo>
                  <a:cubicBezTo>
                    <a:pt x="47" y="152"/>
                    <a:pt x="52" y="147"/>
                    <a:pt x="57" y="14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6" name="Freeform 2129"/>
            <p:cNvSpPr/>
            <p:nvPr/>
          </p:nvSpPr>
          <p:spPr>
            <a:xfrm>
              <a:off x="6724650" y="4249739"/>
              <a:ext cx="61913" cy="320675"/>
            </a:xfrm>
            <a:custGeom>
              <a:avLst/>
              <a:gdLst/>
              <a:ahLst/>
              <a:cxnLst>
                <a:cxn ang="0">
                  <a:pos x="10318" y="315474"/>
                </a:cxn>
                <a:cxn ang="0">
                  <a:pos x="24077" y="178537"/>
                </a:cxn>
                <a:cxn ang="0">
                  <a:pos x="29236" y="154270"/>
                </a:cxn>
                <a:cxn ang="0">
                  <a:pos x="25797" y="282540"/>
                </a:cxn>
                <a:cxn ang="0">
                  <a:pos x="34396" y="280807"/>
                </a:cxn>
                <a:cxn ang="0">
                  <a:pos x="41275" y="143870"/>
                </a:cxn>
                <a:cxn ang="0">
                  <a:pos x="53313" y="3466"/>
                </a:cxn>
                <a:cxn ang="0">
                  <a:pos x="44714" y="6933"/>
                </a:cxn>
                <a:cxn ang="0">
                  <a:pos x="46434" y="24267"/>
                </a:cxn>
                <a:cxn ang="0">
                  <a:pos x="42995" y="27734"/>
                </a:cxn>
                <a:cxn ang="0">
                  <a:pos x="17198" y="169871"/>
                </a:cxn>
                <a:cxn ang="0">
                  <a:pos x="5159" y="239206"/>
                </a:cxn>
                <a:cxn ang="0">
                  <a:pos x="1719" y="317208"/>
                </a:cxn>
                <a:cxn ang="0">
                  <a:pos x="10318" y="315474"/>
                </a:cxn>
              </a:cxnLst>
              <a:rect l="l" t="t" r="r" b="b"/>
              <a:pathLst>
                <a:path w="36" h="185">
                  <a:moveTo>
                    <a:pt x="6" y="182"/>
                  </a:moveTo>
                  <a:cubicBezTo>
                    <a:pt x="9" y="155"/>
                    <a:pt x="8" y="129"/>
                    <a:pt x="14" y="103"/>
                  </a:cubicBezTo>
                  <a:cubicBezTo>
                    <a:pt x="15" y="98"/>
                    <a:pt x="16" y="93"/>
                    <a:pt x="17" y="89"/>
                  </a:cubicBezTo>
                  <a:cubicBezTo>
                    <a:pt x="14" y="113"/>
                    <a:pt x="20" y="138"/>
                    <a:pt x="15" y="163"/>
                  </a:cubicBezTo>
                  <a:cubicBezTo>
                    <a:pt x="14" y="165"/>
                    <a:pt x="20" y="164"/>
                    <a:pt x="20" y="162"/>
                  </a:cubicBezTo>
                  <a:cubicBezTo>
                    <a:pt x="26" y="136"/>
                    <a:pt x="19" y="109"/>
                    <a:pt x="24" y="83"/>
                  </a:cubicBezTo>
                  <a:cubicBezTo>
                    <a:pt x="28" y="56"/>
                    <a:pt x="36" y="30"/>
                    <a:pt x="31" y="2"/>
                  </a:cubicBezTo>
                  <a:cubicBezTo>
                    <a:pt x="31" y="0"/>
                    <a:pt x="26" y="2"/>
                    <a:pt x="26" y="4"/>
                  </a:cubicBezTo>
                  <a:cubicBezTo>
                    <a:pt x="27" y="7"/>
                    <a:pt x="27" y="11"/>
                    <a:pt x="27" y="14"/>
                  </a:cubicBezTo>
                  <a:cubicBezTo>
                    <a:pt x="26" y="15"/>
                    <a:pt x="25" y="15"/>
                    <a:pt x="25" y="16"/>
                  </a:cubicBezTo>
                  <a:cubicBezTo>
                    <a:pt x="21" y="44"/>
                    <a:pt x="16" y="71"/>
                    <a:pt x="10" y="98"/>
                  </a:cubicBezTo>
                  <a:cubicBezTo>
                    <a:pt x="7" y="112"/>
                    <a:pt x="4" y="124"/>
                    <a:pt x="3" y="138"/>
                  </a:cubicBezTo>
                  <a:cubicBezTo>
                    <a:pt x="2" y="153"/>
                    <a:pt x="2" y="168"/>
                    <a:pt x="1" y="183"/>
                  </a:cubicBezTo>
                  <a:cubicBezTo>
                    <a:pt x="0" y="185"/>
                    <a:pt x="6" y="184"/>
                    <a:pt x="6" y="18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7" name="Freeform 2130"/>
            <p:cNvSpPr>
              <a:spLocks noEditPoints="1"/>
            </p:cNvSpPr>
            <p:nvPr/>
          </p:nvSpPr>
          <p:spPr>
            <a:xfrm>
              <a:off x="6510338" y="3678239"/>
              <a:ext cx="1182688" cy="1217613"/>
            </a:xfrm>
            <a:custGeom>
              <a:avLst/>
              <a:gdLst/>
              <a:ahLst/>
              <a:cxnLst>
                <a:cxn ang="0">
                  <a:pos x="412122" y="783990"/>
                </a:cxn>
                <a:cxn ang="0">
                  <a:pos x="836366" y="607072"/>
                </a:cxn>
                <a:cxn ang="0">
                  <a:pos x="663205" y="664310"/>
                </a:cxn>
                <a:cxn ang="0">
                  <a:pos x="545456" y="620947"/>
                </a:cxn>
                <a:cxn ang="0">
                  <a:pos x="554114" y="598399"/>
                </a:cxn>
                <a:cxn ang="0">
                  <a:pos x="838098" y="555037"/>
                </a:cxn>
                <a:cxn ang="0">
                  <a:pos x="651084" y="535957"/>
                </a:cxn>
                <a:cxn ang="0">
                  <a:pos x="621647" y="516878"/>
                </a:cxn>
                <a:cxn ang="0">
                  <a:pos x="754980" y="440560"/>
                </a:cxn>
                <a:cxn ang="0">
                  <a:pos x="709959" y="414543"/>
                </a:cxn>
                <a:cxn ang="0">
                  <a:pos x="995674" y="348632"/>
                </a:cxn>
                <a:cxn ang="0">
                  <a:pos x="1108228" y="256704"/>
                </a:cxn>
                <a:cxn ang="0">
                  <a:pos x="860608" y="284456"/>
                </a:cxn>
                <a:cxn ang="0">
                  <a:pos x="941994" y="253235"/>
                </a:cxn>
                <a:cxn ang="0">
                  <a:pos x="966237" y="216811"/>
                </a:cxn>
                <a:cxn ang="0">
                  <a:pos x="943726" y="185590"/>
                </a:cxn>
                <a:cxn ang="0">
                  <a:pos x="1104765" y="58972"/>
                </a:cxn>
                <a:cxn ang="0">
                  <a:pos x="1111692" y="12141"/>
                </a:cxn>
                <a:cxn ang="0">
                  <a:pos x="935068" y="163042"/>
                </a:cxn>
                <a:cxn ang="0">
                  <a:pos x="1068401" y="10406"/>
                </a:cxn>
                <a:cxn ang="0">
                  <a:pos x="1014722" y="67645"/>
                </a:cxn>
                <a:cxn ang="0">
                  <a:pos x="290910" y="778786"/>
                </a:cxn>
                <a:cxn ang="0">
                  <a:pos x="363637" y="572382"/>
                </a:cxn>
                <a:cxn ang="0">
                  <a:pos x="410391" y="626151"/>
                </a:cxn>
                <a:cxn ang="0">
                  <a:pos x="394806" y="414543"/>
                </a:cxn>
                <a:cxn ang="0">
                  <a:pos x="303031" y="690327"/>
                </a:cxn>
                <a:cxn ang="0">
                  <a:pos x="303031" y="586258"/>
                </a:cxn>
                <a:cxn ang="0">
                  <a:pos x="287446" y="806538"/>
                </a:cxn>
                <a:cxn ang="0">
                  <a:pos x="13852" y="1210675"/>
                </a:cxn>
                <a:cxn ang="0">
                  <a:pos x="493508" y="804804"/>
                </a:cxn>
                <a:cxn ang="0">
                  <a:pos x="732470" y="353836"/>
                </a:cxn>
                <a:cxn ang="0">
                  <a:pos x="787881" y="315677"/>
                </a:cxn>
                <a:cxn ang="0">
                  <a:pos x="858877" y="241094"/>
                </a:cxn>
                <a:cxn ang="0">
                  <a:pos x="957579" y="168245"/>
                </a:cxn>
                <a:cxn ang="0">
                  <a:pos x="895241" y="201201"/>
                </a:cxn>
                <a:cxn ang="0">
                  <a:pos x="640694" y="464843"/>
                </a:cxn>
                <a:cxn ang="0">
                  <a:pos x="562772" y="529019"/>
                </a:cxn>
                <a:cxn ang="0">
                  <a:pos x="427707" y="704203"/>
                </a:cxn>
                <a:cxn ang="0">
                  <a:pos x="410391" y="770114"/>
                </a:cxn>
                <a:cxn ang="0">
                  <a:pos x="384416" y="759707"/>
                </a:cxn>
                <a:cxn ang="0">
                  <a:pos x="327273" y="832555"/>
                </a:cxn>
                <a:cxn ang="0">
                  <a:pos x="353247" y="773583"/>
                </a:cxn>
                <a:cxn ang="0">
                  <a:pos x="341126" y="829086"/>
                </a:cxn>
                <a:cxn ang="0">
                  <a:pos x="507361" y="704203"/>
                </a:cxn>
                <a:cxn ang="0">
                  <a:pos x="415585" y="744096"/>
                </a:cxn>
                <a:cxn ang="0">
                  <a:pos x="512555" y="650434"/>
                </a:cxn>
                <a:cxn ang="0">
                  <a:pos x="464070" y="667779"/>
                </a:cxn>
                <a:cxn ang="0">
                  <a:pos x="635499" y="544630"/>
                </a:cxn>
                <a:cxn ang="0">
                  <a:pos x="722080" y="541161"/>
                </a:cxn>
                <a:cxn ang="0">
                  <a:pos x="587014" y="537692"/>
                </a:cxn>
                <a:cxn ang="0">
                  <a:pos x="621647" y="508205"/>
                </a:cxn>
                <a:cxn ang="0">
                  <a:pos x="647621" y="449233"/>
                </a:cxn>
                <a:cxn ang="0">
                  <a:pos x="820782" y="310473"/>
                </a:cxn>
                <a:cxn ang="0">
                  <a:pos x="922946" y="216811"/>
                </a:cxn>
                <a:cxn ang="0">
                  <a:pos x="912557" y="178652"/>
                </a:cxn>
                <a:cxn ang="0">
                  <a:pos x="948920" y="140493"/>
                </a:cxn>
                <a:cxn ang="0">
                  <a:pos x="102164" y="1092729"/>
                </a:cxn>
                <a:cxn ang="0">
                  <a:pos x="640694" y="430153"/>
                </a:cxn>
                <a:cxn ang="0">
                  <a:pos x="341126" y="780521"/>
                </a:cxn>
              </a:cxnLst>
              <a:rect l="l" t="t" r="r" b="b"/>
              <a:pathLst>
                <a:path w="683" h="702">
                  <a:moveTo>
                    <a:pt x="210" y="488"/>
                  </a:moveTo>
                  <a:cubicBezTo>
                    <a:pt x="239" y="473"/>
                    <a:pt x="274" y="470"/>
                    <a:pt x="306" y="462"/>
                  </a:cubicBezTo>
                  <a:cubicBezTo>
                    <a:pt x="309" y="461"/>
                    <a:pt x="308" y="458"/>
                    <a:pt x="305" y="459"/>
                  </a:cubicBezTo>
                  <a:cubicBezTo>
                    <a:pt x="305" y="459"/>
                    <a:pt x="304" y="459"/>
                    <a:pt x="304" y="459"/>
                  </a:cubicBezTo>
                  <a:cubicBezTo>
                    <a:pt x="304" y="459"/>
                    <a:pt x="303" y="459"/>
                    <a:pt x="303" y="459"/>
                  </a:cubicBezTo>
                  <a:cubicBezTo>
                    <a:pt x="271" y="461"/>
                    <a:pt x="238" y="464"/>
                    <a:pt x="207" y="475"/>
                  </a:cubicBezTo>
                  <a:cubicBezTo>
                    <a:pt x="210" y="473"/>
                    <a:pt x="212" y="472"/>
                    <a:pt x="214" y="470"/>
                  </a:cubicBezTo>
                  <a:cubicBezTo>
                    <a:pt x="217" y="469"/>
                    <a:pt x="219" y="468"/>
                    <a:pt x="222" y="467"/>
                  </a:cubicBezTo>
                  <a:cubicBezTo>
                    <a:pt x="299" y="442"/>
                    <a:pt x="392" y="461"/>
                    <a:pt x="453" y="397"/>
                  </a:cubicBezTo>
                  <a:cubicBezTo>
                    <a:pt x="455" y="394"/>
                    <a:pt x="450" y="393"/>
                    <a:pt x="448" y="395"/>
                  </a:cubicBezTo>
                  <a:cubicBezTo>
                    <a:pt x="394" y="452"/>
                    <a:pt x="312" y="442"/>
                    <a:pt x="240" y="458"/>
                  </a:cubicBezTo>
                  <a:cubicBezTo>
                    <a:pt x="247" y="455"/>
                    <a:pt x="253" y="451"/>
                    <a:pt x="259" y="448"/>
                  </a:cubicBezTo>
                  <a:cubicBezTo>
                    <a:pt x="262" y="446"/>
                    <a:pt x="259" y="446"/>
                    <a:pt x="258" y="446"/>
                  </a:cubicBezTo>
                  <a:cubicBezTo>
                    <a:pt x="251" y="448"/>
                    <a:pt x="245" y="450"/>
                    <a:pt x="238" y="452"/>
                  </a:cubicBezTo>
                  <a:cubicBezTo>
                    <a:pt x="238" y="452"/>
                    <a:pt x="239" y="452"/>
                    <a:pt x="239" y="452"/>
                  </a:cubicBezTo>
                  <a:cubicBezTo>
                    <a:pt x="241" y="450"/>
                    <a:pt x="236" y="450"/>
                    <a:pt x="235" y="451"/>
                  </a:cubicBezTo>
                  <a:cubicBezTo>
                    <a:pt x="233" y="452"/>
                    <a:pt x="232" y="453"/>
                    <a:pt x="231" y="454"/>
                  </a:cubicBezTo>
                  <a:cubicBezTo>
                    <a:pt x="224" y="456"/>
                    <a:pt x="217" y="458"/>
                    <a:pt x="215" y="460"/>
                  </a:cubicBezTo>
                  <a:cubicBezTo>
                    <a:pt x="219" y="457"/>
                    <a:pt x="223" y="455"/>
                    <a:pt x="227" y="453"/>
                  </a:cubicBezTo>
                  <a:cubicBezTo>
                    <a:pt x="227" y="453"/>
                    <a:pt x="227" y="453"/>
                    <a:pt x="228" y="453"/>
                  </a:cubicBezTo>
                  <a:cubicBezTo>
                    <a:pt x="299" y="426"/>
                    <a:pt x="384" y="439"/>
                    <a:pt x="445" y="387"/>
                  </a:cubicBezTo>
                  <a:cubicBezTo>
                    <a:pt x="451" y="384"/>
                    <a:pt x="457" y="380"/>
                    <a:pt x="463" y="376"/>
                  </a:cubicBezTo>
                  <a:cubicBezTo>
                    <a:pt x="461" y="378"/>
                    <a:pt x="459" y="380"/>
                    <a:pt x="458" y="382"/>
                  </a:cubicBezTo>
                  <a:cubicBezTo>
                    <a:pt x="455" y="385"/>
                    <a:pt x="461" y="386"/>
                    <a:pt x="462" y="384"/>
                  </a:cubicBezTo>
                  <a:cubicBezTo>
                    <a:pt x="472" y="372"/>
                    <a:pt x="481" y="361"/>
                    <a:pt x="491" y="350"/>
                  </a:cubicBezTo>
                  <a:cubicBezTo>
                    <a:pt x="493" y="347"/>
                    <a:pt x="488" y="346"/>
                    <a:pt x="486" y="348"/>
                  </a:cubicBezTo>
                  <a:cubicBezTo>
                    <a:pt x="486" y="349"/>
                    <a:pt x="485" y="349"/>
                    <a:pt x="485" y="350"/>
                  </a:cubicBezTo>
                  <a:cubicBezTo>
                    <a:pt x="484" y="350"/>
                    <a:pt x="484" y="350"/>
                    <a:pt x="483" y="350"/>
                  </a:cubicBezTo>
                  <a:cubicBezTo>
                    <a:pt x="476" y="358"/>
                    <a:pt x="468" y="366"/>
                    <a:pt x="460" y="373"/>
                  </a:cubicBezTo>
                  <a:cubicBezTo>
                    <a:pt x="455" y="377"/>
                    <a:pt x="451" y="380"/>
                    <a:pt x="445" y="383"/>
                  </a:cubicBezTo>
                  <a:cubicBezTo>
                    <a:pt x="445" y="383"/>
                    <a:pt x="444" y="383"/>
                    <a:pt x="444" y="383"/>
                  </a:cubicBezTo>
                  <a:cubicBezTo>
                    <a:pt x="444" y="383"/>
                    <a:pt x="444" y="384"/>
                    <a:pt x="444" y="384"/>
                  </a:cubicBezTo>
                  <a:cubicBezTo>
                    <a:pt x="432" y="389"/>
                    <a:pt x="420" y="390"/>
                    <a:pt x="406" y="390"/>
                  </a:cubicBezTo>
                  <a:cubicBezTo>
                    <a:pt x="382" y="390"/>
                    <a:pt x="358" y="390"/>
                    <a:pt x="334" y="394"/>
                  </a:cubicBezTo>
                  <a:cubicBezTo>
                    <a:pt x="314" y="396"/>
                    <a:pt x="294" y="403"/>
                    <a:pt x="274" y="408"/>
                  </a:cubicBezTo>
                  <a:cubicBezTo>
                    <a:pt x="268" y="410"/>
                    <a:pt x="263" y="412"/>
                    <a:pt x="257" y="413"/>
                  </a:cubicBezTo>
                  <a:cubicBezTo>
                    <a:pt x="271" y="406"/>
                    <a:pt x="284" y="397"/>
                    <a:pt x="295" y="386"/>
                  </a:cubicBezTo>
                  <a:cubicBezTo>
                    <a:pt x="325" y="377"/>
                    <a:pt x="355" y="372"/>
                    <a:pt x="387" y="372"/>
                  </a:cubicBezTo>
                  <a:cubicBezTo>
                    <a:pt x="402" y="372"/>
                    <a:pt x="416" y="373"/>
                    <a:pt x="430" y="372"/>
                  </a:cubicBezTo>
                  <a:cubicBezTo>
                    <a:pt x="419" y="376"/>
                    <a:pt x="407" y="380"/>
                    <a:pt x="395" y="379"/>
                  </a:cubicBezTo>
                  <a:cubicBezTo>
                    <a:pt x="393" y="379"/>
                    <a:pt x="392" y="382"/>
                    <a:pt x="393" y="383"/>
                  </a:cubicBezTo>
                  <a:cubicBezTo>
                    <a:pt x="389" y="383"/>
                    <a:pt x="386" y="383"/>
                    <a:pt x="383" y="383"/>
                  </a:cubicBezTo>
                  <a:cubicBezTo>
                    <a:pt x="382" y="383"/>
                    <a:pt x="377" y="386"/>
                    <a:pt x="381" y="385"/>
                  </a:cubicBezTo>
                  <a:cubicBezTo>
                    <a:pt x="410" y="384"/>
                    <a:pt x="444" y="385"/>
                    <a:pt x="464" y="361"/>
                  </a:cubicBezTo>
                  <a:cubicBezTo>
                    <a:pt x="465" y="361"/>
                    <a:pt x="465" y="360"/>
                    <a:pt x="464" y="360"/>
                  </a:cubicBezTo>
                  <a:cubicBezTo>
                    <a:pt x="467" y="358"/>
                    <a:pt x="470" y="356"/>
                    <a:pt x="473" y="353"/>
                  </a:cubicBezTo>
                  <a:cubicBezTo>
                    <a:pt x="475" y="351"/>
                    <a:pt x="470" y="351"/>
                    <a:pt x="468" y="352"/>
                  </a:cubicBezTo>
                  <a:cubicBezTo>
                    <a:pt x="462" y="358"/>
                    <a:pt x="454" y="363"/>
                    <a:pt x="446" y="365"/>
                  </a:cubicBezTo>
                  <a:cubicBezTo>
                    <a:pt x="446" y="365"/>
                    <a:pt x="445" y="365"/>
                    <a:pt x="444" y="366"/>
                  </a:cubicBezTo>
                  <a:cubicBezTo>
                    <a:pt x="444" y="366"/>
                    <a:pt x="443" y="366"/>
                    <a:pt x="443" y="366"/>
                  </a:cubicBezTo>
                  <a:cubicBezTo>
                    <a:pt x="417" y="374"/>
                    <a:pt x="385" y="368"/>
                    <a:pt x="359" y="370"/>
                  </a:cubicBezTo>
                  <a:cubicBezTo>
                    <a:pt x="340" y="371"/>
                    <a:pt x="321" y="374"/>
                    <a:pt x="303" y="380"/>
                  </a:cubicBezTo>
                  <a:cubicBezTo>
                    <a:pt x="309" y="376"/>
                    <a:pt x="315" y="371"/>
                    <a:pt x="320" y="365"/>
                  </a:cubicBezTo>
                  <a:cubicBezTo>
                    <a:pt x="321" y="364"/>
                    <a:pt x="318" y="364"/>
                    <a:pt x="318" y="364"/>
                  </a:cubicBezTo>
                  <a:cubicBezTo>
                    <a:pt x="314" y="364"/>
                    <a:pt x="311" y="365"/>
                    <a:pt x="307" y="366"/>
                  </a:cubicBezTo>
                  <a:cubicBezTo>
                    <a:pt x="310" y="363"/>
                    <a:pt x="313" y="361"/>
                    <a:pt x="315" y="358"/>
                  </a:cubicBezTo>
                  <a:cubicBezTo>
                    <a:pt x="317" y="356"/>
                    <a:pt x="314" y="356"/>
                    <a:pt x="313" y="356"/>
                  </a:cubicBezTo>
                  <a:cubicBezTo>
                    <a:pt x="343" y="345"/>
                    <a:pt x="375" y="343"/>
                    <a:pt x="407" y="344"/>
                  </a:cubicBezTo>
                  <a:cubicBezTo>
                    <a:pt x="438" y="344"/>
                    <a:pt x="464" y="342"/>
                    <a:pt x="492" y="329"/>
                  </a:cubicBezTo>
                  <a:cubicBezTo>
                    <a:pt x="487" y="337"/>
                    <a:pt x="481" y="344"/>
                    <a:pt x="476" y="351"/>
                  </a:cubicBezTo>
                  <a:cubicBezTo>
                    <a:pt x="476" y="352"/>
                    <a:pt x="481" y="352"/>
                    <a:pt x="482" y="350"/>
                  </a:cubicBezTo>
                  <a:cubicBezTo>
                    <a:pt x="487" y="341"/>
                    <a:pt x="495" y="333"/>
                    <a:pt x="500" y="324"/>
                  </a:cubicBezTo>
                  <a:cubicBezTo>
                    <a:pt x="501" y="324"/>
                    <a:pt x="496" y="324"/>
                    <a:pt x="495" y="325"/>
                  </a:cubicBezTo>
                  <a:cubicBezTo>
                    <a:pt x="495" y="325"/>
                    <a:pt x="495" y="326"/>
                    <a:pt x="494" y="326"/>
                  </a:cubicBezTo>
                  <a:cubicBezTo>
                    <a:pt x="494" y="326"/>
                    <a:pt x="493" y="326"/>
                    <a:pt x="492" y="326"/>
                  </a:cubicBezTo>
                  <a:cubicBezTo>
                    <a:pt x="475" y="334"/>
                    <a:pt x="459" y="339"/>
                    <a:pt x="441" y="340"/>
                  </a:cubicBezTo>
                  <a:cubicBezTo>
                    <a:pt x="421" y="342"/>
                    <a:pt x="401" y="340"/>
                    <a:pt x="381" y="341"/>
                  </a:cubicBezTo>
                  <a:cubicBezTo>
                    <a:pt x="356" y="341"/>
                    <a:pt x="331" y="346"/>
                    <a:pt x="308" y="355"/>
                  </a:cubicBezTo>
                  <a:cubicBezTo>
                    <a:pt x="312" y="352"/>
                    <a:pt x="315" y="349"/>
                    <a:pt x="318" y="346"/>
                  </a:cubicBezTo>
                  <a:cubicBezTo>
                    <a:pt x="319" y="346"/>
                    <a:pt x="319" y="345"/>
                    <a:pt x="320" y="345"/>
                  </a:cubicBezTo>
                  <a:cubicBezTo>
                    <a:pt x="350" y="324"/>
                    <a:pt x="390" y="326"/>
                    <a:pt x="425" y="326"/>
                  </a:cubicBezTo>
                  <a:cubicBezTo>
                    <a:pt x="452" y="326"/>
                    <a:pt x="483" y="332"/>
                    <a:pt x="508" y="317"/>
                  </a:cubicBezTo>
                  <a:cubicBezTo>
                    <a:pt x="511" y="315"/>
                    <a:pt x="506" y="314"/>
                    <a:pt x="504" y="315"/>
                  </a:cubicBezTo>
                  <a:cubicBezTo>
                    <a:pt x="486" y="326"/>
                    <a:pt x="464" y="324"/>
                    <a:pt x="443" y="323"/>
                  </a:cubicBezTo>
                  <a:cubicBezTo>
                    <a:pt x="426" y="322"/>
                    <a:pt x="410" y="323"/>
                    <a:pt x="393" y="324"/>
                  </a:cubicBezTo>
                  <a:cubicBezTo>
                    <a:pt x="369" y="324"/>
                    <a:pt x="344" y="327"/>
                    <a:pt x="323" y="339"/>
                  </a:cubicBezTo>
                  <a:cubicBezTo>
                    <a:pt x="324" y="338"/>
                    <a:pt x="323" y="338"/>
                    <a:pt x="322" y="338"/>
                  </a:cubicBezTo>
                  <a:cubicBezTo>
                    <a:pt x="332" y="332"/>
                    <a:pt x="343" y="327"/>
                    <a:pt x="353" y="321"/>
                  </a:cubicBezTo>
                  <a:cubicBezTo>
                    <a:pt x="377" y="318"/>
                    <a:pt x="401" y="316"/>
                    <a:pt x="425" y="316"/>
                  </a:cubicBezTo>
                  <a:cubicBezTo>
                    <a:pt x="431" y="316"/>
                    <a:pt x="437" y="317"/>
                    <a:pt x="442" y="318"/>
                  </a:cubicBezTo>
                  <a:cubicBezTo>
                    <a:pt x="439" y="318"/>
                    <a:pt x="436" y="318"/>
                    <a:pt x="433" y="318"/>
                  </a:cubicBezTo>
                  <a:cubicBezTo>
                    <a:pt x="432" y="318"/>
                    <a:pt x="427" y="321"/>
                    <a:pt x="431" y="320"/>
                  </a:cubicBezTo>
                  <a:cubicBezTo>
                    <a:pt x="437" y="320"/>
                    <a:pt x="444" y="319"/>
                    <a:pt x="450" y="319"/>
                  </a:cubicBezTo>
                  <a:cubicBezTo>
                    <a:pt x="461" y="320"/>
                    <a:pt x="472" y="322"/>
                    <a:pt x="484" y="320"/>
                  </a:cubicBezTo>
                  <a:cubicBezTo>
                    <a:pt x="486" y="320"/>
                    <a:pt x="488" y="318"/>
                    <a:pt x="486" y="318"/>
                  </a:cubicBezTo>
                  <a:cubicBezTo>
                    <a:pt x="487" y="317"/>
                    <a:pt x="488" y="317"/>
                    <a:pt x="489" y="317"/>
                  </a:cubicBezTo>
                  <a:cubicBezTo>
                    <a:pt x="493" y="316"/>
                    <a:pt x="498" y="315"/>
                    <a:pt x="502" y="314"/>
                  </a:cubicBezTo>
                  <a:cubicBezTo>
                    <a:pt x="504" y="313"/>
                    <a:pt x="504" y="311"/>
                    <a:pt x="503" y="311"/>
                  </a:cubicBezTo>
                  <a:cubicBezTo>
                    <a:pt x="526" y="299"/>
                    <a:pt x="543" y="279"/>
                    <a:pt x="559" y="259"/>
                  </a:cubicBezTo>
                  <a:cubicBezTo>
                    <a:pt x="560" y="257"/>
                    <a:pt x="554" y="257"/>
                    <a:pt x="554" y="259"/>
                  </a:cubicBezTo>
                  <a:cubicBezTo>
                    <a:pt x="539" y="279"/>
                    <a:pt x="521" y="299"/>
                    <a:pt x="498" y="311"/>
                  </a:cubicBezTo>
                  <a:cubicBezTo>
                    <a:pt x="499" y="310"/>
                    <a:pt x="498" y="309"/>
                    <a:pt x="495" y="309"/>
                  </a:cubicBezTo>
                  <a:cubicBezTo>
                    <a:pt x="493" y="310"/>
                    <a:pt x="491" y="310"/>
                    <a:pt x="489" y="311"/>
                  </a:cubicBezTo>
                  <a:cubicBezTo>
                    <a:pt x="501" y="307"/>
                    <a:pt x="512" y="301"/>
                    <a:pt x="522" y="293"/>
                  </a:cubicBezTo>
                  <a:cubicBezTo>
                    <a:pt x="523" y="292"/>
                    <a:pt x="518" y="293"/>
                    <a:pt x="517" y="293"/>
                  </a:cubicBezTo>
                  <a:cubicBezTo>
                    <a:pt x="505" y="303"/>
                    <a:pt x="491" y="309"/>
                    <a:pt x="477" y="313"/>
                  </a:cubicBezTo>
                  <a:cubicBezTo>
                    <a:pt x="468" y="314"/>
                    <a:pt x="460" y="314"/>
                    <a:pt x="451" y="314"/>
                  </a:cubicBezTo>
                  <a:cubicBezTo>
                    <a:pt x="426" y="311"/>
                    <a:pt x="400" y="305"/>
                    <a:pt x="376" y="309"/>
                  </a:cubicBezTo>
                  <a:cubicBezTo>
                    <a:pt x="384" y="305"/>
                    <a:pt x="391" y="300"/>
                    <a:pt x="398" y="295"/>
                  </a:cubicBezTo>
                  <a:cubicBezTo>
                    <a:pt x="401" y="293"/>
                    <a:pt x="396" y="293"/>
                    <a:pt x="395" y="294"/>
                  </a:cubicBezTo>
                  <a:cubicBezTo>
                    <a:pt x="385" y="300"/>
                    <a:pt x="375" y="306"/>
                    <a:pt x="364" y="312"/>
                  </a:cubicBezTo>
                  <a:cubicBezTo>
                    <a:pt x="363" y="313"/>
                    <a:pt x="362" y="313"/>
                    <a:pt x="360" y="314"/>
                  </a:cubicBezTo>
                  <a:cubicBezTo>
                    <a:pt x="351" y="316"/>
                    <a:pt x="342" y="319"/>
                    <a:pt x="333" y="323"/>
                  </a:cubicBezTo>
                  <a:cubicBezTo>
                    <a:pt x="334" y="322"/>
                    <a:pt x="335" y="321"/>
                    <a:pt x="336" y="320"/>
                  </a:cubicBezTo>
                  <a:cubicBezTo>
                    <a:pt x="338" y="320"/>
                    <a:pt x="340" y="320"/>
                    <a:pt x="340" y="319"/>
                  </a:cubicBezTo>
                  <a:cubicBezTo>
                    <a:pt x="353" y="307"/>
                    <a:pt x="368" y="296"/>
                    <a:pt x="387" y="294"/>
                  </a:cubicBezTo>
                  <a:cubicBezTo>
                    <a:pt x="388" y="294"/>
                    <a:pt x="390" y="293"/>
                    <a:pt x="389" y="292"/>
                  </a:cubicBezTo>
                  <a:cubicBezTo>
                    <a:pt x="413" y="287"/>
                    <a:pt x="436" y="288"/>
                    <a:pt x="460" y="286"/>
                  </a:cubicBezTo>
                  <a:cubicBezTo>
                    <a:pt x="462" y="286"/>
                    <a:pt x="464" y="283"/>
                    <a:pt x="460" y="284"/>
                  </a:cubicBezTo>
                  <a:cubicBezTo>
                    <a:pt x="445" y="285"/>
                    <a:pt x="430" y="284"/>
                    <a:pt x="414" y="285"/>
                  </a:cubicBezTo>
                  <a:cubicBezTo>
                    <a:pt x="400" y="286"/>
                    <a:pt x="387" y="290"/>
                    <a:pt x="373" y="295"/>
                  </a:cubicBezTo>
                  <a:cubicBezTo>
                    <a:pt x="368" y="296"/>
                    <a:pt x="364" y="297"/>
                    <a:pt x="359" y="298"/>
                  </a:cubicBezTo>
                  <a:cubicBezTo>
                    <a:pt x="364" y="294"/>
                    <a:pt x="369" y="290"/>
                    <a:pt x="375" y="286"/>
                  </a:cubicBezTo>
                  <a:cubicBezTo>
                    <a:pt x="392" y="280"/>
                    <a:pt x="410" y="277"/>
                    <a:pt x="429" y="275"/>
                  </a:cubicBezTo>
                  <a:cubicBezTo>
                    <a:pt x="432" y="274"/>
                    <a:pt x="433" y="270"/>
                    <a:pt x="429" y="271"/>
                  </a:cubicBezTo>
                  <a:cubicBezTo>
                    <a:pt x="415" y="273"/>
                    <a:pt x="401" y="275"/>
                    <a:pt x="388" y="279"/>
                  </a:cubicBezTo>
                  <a:cubicBezTo>
                    <a:pt x="390" y="277"/>
                    <a:pt x="387" y="275"/>
                    <a:pt x="384" y="276"/>
                  </a:cubicBezTo>
                  <a:cubicBezTo>
                    <a:pt x="380" y="278"/>
                    <a:pt x="375" y="281"/>
                    <a:pt x="371" y="284"/>
                  </a:cubicBezTo>
                  <a:cubicBezTo>
                    <a:pt x="368" y="285"/>
                    <a:pt x="365" y="286"/>
                    <a:pt x="362" y="288"/>
                  </a:cubicBezTo>
                  <a:cubicBezTo>
                    <a:pt x="373" y="279"/>
                    <a:pt x="384" y="271"/>
                    <a:pt x="396" y="262"/>
                  </a:cubicBezTo>
                  <a:cubicBezTo>
                    <a:pt x="396" y="262"/>
                    <a:pt x="396" y="262"/>
                    <a:pt x="396" y="262"/>
                  </a:cubicBezTo>
                  <a:cubicBezTo>
                    <a:pt x="401" y="261"/>
                    <a:pt x="407" y="260"/>
                    <a:pt x="413" y="258"/>
                  </a:cubicBezTo>
                  <a:cubicBezTo>
                    <a:pt x="429" y="256"/>
                    <a:pt x="446" y="256"/>
                    <a:pt x="463" y="257"/>
                  </a:cubicBezTo>
                  <a:cubicBezTo>
                    <a:pt x="491" y="258"/>
                    <a:pt x="519" y="260"/>
                    <a:pt x="545" y="248"/>
                  </a:cubicBezTo>
                  <a:cubicBezTo>
                    <a:pt x="548" y="247"/>
                    <a:pt x="543" y="247"/>
                    <a:pt x="542" y="248"/>
                  </a:cubicBezTo>
                  <a:cubicBezTo>
                    <a:pt x="509" y="262"/>
                    <a:pt x="471" y="255"/>
                    <a:pt x="436" y="254"/>
                  </a:cubicBezTo>
                  <a:cubicBezTo>
                    <a:pt x="438" y="254"/>
                    <a:pt x="439" y="254"/>
                    <a:pt x="441" y="254"/>
                  </a:cubicBezTo>
                  <a:cubicBezTo>
                    <a:pt x="444" y="253"/>
                    <a:pt x="445" y="250"/>
                    <a:pt x="442" y="250"/>
                  </a:cubicBezTo>
                  <a:cubicBezTo>
                    <a:pt x="430" y="252"/>
                    <a:pt x="419" y="254"/>
                    <a:pt x="408" y="256"/>
                  </a:cubicBezTo>
                  <a:cubicBezTo>
                    <a:pt x="398" y="258"/>
                    <a:pt x="389" y="260"/>
                    <a:pt x="380" y="264"/>
                  </a:cubicBezTo>
                  <a:cubicBezTo>
                    <a:pt x="385" y="259"/>
                    <a:pt x="389" y="255"/>
                    <a:pt x="394" y="251"/>
                  </a:cubicBezTo>
                  <a:cubicBezTo>
                    <a:pt x="412" y="249"/>
                    <a:pt x="430" y="250"/>
                    <a:pt x="447" y="247"/>
                  </a:cubicBezTo>
                  <a:cubicBezTo>
                    <a:pt x="450" y="247"/>
                    <a:pt x="451" y="243"/>
                    <a:pt x="447" y="243"/>
                  </a:cubicBezTo>
                  <a:cubicBezTo>
                    <a:pt x="432" y="246"/>
                    <a:pt x="416" y="245"/>
                    <a:pt x="400" y="247"/>
                  </a:cubicBezTo>
                  <a:cubicBezTo>
                    <a:pt x="423" y="239"/>
                    <a:pt x="452" y="242"/>
                    <a:pt x="476" y="242"/>
                  </a:cubicBezTo>
                  <a:cubicBezTo>
                    <a:pt x="511" y="242"/>
                    <a:pt x="544" y="245"/>
                    <a:pt x="576" y="227"/>
                  </a:cubicBezTo>
                  <a:cubicBezTo>
                    <a:pt x="579" y="225"/>
                    <a:pt x="574" y="224"/>
                    <a:pt x="572" y="225"/>
                  </a:cubicBezTo>
                  <a:cubicBezTo>
                    <a:pt x="536" y="246"/>
                    <a:pt x="491" y="239"/>
                    <a:pt x="451" y="238"/>
                  </a:cubicBezTo>
                  <a:cubicBezTo>
                    <a:pt x="437" y="238"/>
                    <a:pt x="420" y="239"/>
                    <a:pt x="405" y="242"/>
                  </a:cubicBezTo>
                  <a:cubicBezTo>
                    <a:pt x="407" y="241"/>
                    <a:pt x="408" y="240"/>
                    <a:pt x="410" y="239"/>
                  </a:cubicBezTo>
                  <a:cubicBezTo>
                    <a:pt x="413" y="237"/>
                    <a:pt x="408" y="236"/>
                    <a:pt x="407" y="237"/>
                  </a:cubicBezTo>
                  <a:cubicBezTo>
                    <a:pt x="403" y="240"/>
                    <a:pt x="399" y="243"/>
                    <a:pt x="396" y="246"/>
                  </a:cubicBezTo>
                  <a:cubicBezTo>
                    <a:pt x="393" y="246"/>
                    <a:pt x="391" y="247"/>
                    <a:pt x="389" y="248"/>
                  </a:cubicBezTo>
                  <a:cubicBezTo>
                    <a:pt x="383" y="249"/>
                    <a:pt x="378" y="251"/>
                    <a:pt x="372" y="253"/>
                  </a:cubicBezTo>
                  <a:cubicBezTo>
                    <a:pt x="378" y="247"/>
                    <a:pt x="384" y="240"/>
                    <a:pt x="390" y="234"/>
                  </a:cubicBezTo>
                  <a:cubicBezTo>
                    <a:pt x="391" y="234"/>
                    <a:pt x="394" y="234"/>
                    <a:pt x="395" y="233"/>
                  </a:cubicBezTo>
                  <a:cubicBezTo>
                    <a:pt x="397" y="232"/>
                    <a:pt x="399" y="230"/>
                    <a:pt x="402" y="228"/>
                  </a:cubicBezTo>
                  <a:cubicBezTo>
                    <a:pt x="402" y="228"/>
                    <a:pt x="406" y="228"/>
                    <a:pt x="406" y="227"/>
                  </a:cubicBezTo>
                  <a:cubicBezTo>
                    <a:pt x="450" y="193"/>
                    <a:pt x="506" y="198"/>
                    <a:pt x="558" y="197"/>
                  </a:cubicBezTo>
                  <a:cubicBezTo>
                    <a:pt x="572" y="196"/>
                    <a:pt x="585" y="194"/>
                    <a:pt x="597" y="187"/>
                  </a:cubicBezTo>
                  <a:cubicBezTo>
                    <a:pt x="601" y="185"/>
                    <a:pt x="606" y="182"/>
                    <a:pt x="609" y="179"/>
                  </a:cubicBezTo>
                  <a:cubicBezTo>
                    <a:pt x="630" y="171"/>
                    <a:pt x="649" y="159"/>
                    <a:pt x="664" y="142"/>
                  </a:cubicBezTo>
                  <a:cubicBezTo>
                    <a:pt x="648" y="172"/>
                    <a:pt x="609" y="195"/>
                    <a:pt x="576" y="199"/>
                  </a:cubicBezTo>
                  <a:cubicBezTo>
                    <a:pt x="574" y="199"/>
                    <a:pt x="571" y="202"/>
                    <a:pt x="575" y="201"/>
                  </a:cubicBezTo>
                  <a:cubicBezTo>
                    <a:pt x="611" y="197"/>
                    <a:pt x="654" y="173"/>
                    <a:pt x="670" y="140"/>
                  </a:cubicBezTo>
                  <a:cubicBezTo>
                    <a:pt x="671" y="139"/>
                    <a:pt x="668" y="139"/>
                    <a:pt x="666" y="139"/>
                  </a:cubicBezTo>
                  <a:cubicBezTo>
                    <a:pt x="671" y="134"/>
                    <a:pt x="675" y="127"/>
                    <a:pt x="678" y="121"/>
                  </a:cubicBezTo>
                  <a:cubicBezTo>
                    <a:pt x="679" y="119"/>
                    <a:pt x="677" y="118"/>
                    <a:pt x="675" y="118"/>
                  </a:cubicBezTo>
                  <a:cubicBezTo>
                    <a:pt x="677" y="115"/>
                    <a:pt x="679" y="112"/>
                    <a:pt x="681" y="109"/>
                  </a:cubicBezTo>
                  <a:cubicBezTo>
                    <a:pt x="683" y="107"/>
                    <a:pt x="677" y="107"/>
                    <a:pt x="676" y="109"/>
                  </a:cubicBezTo>
                  <a:cubicBezTo>
                    <a:pt x="667" y="125"/>
                    <a:pt x="653" y="136"/>
                    <a:pt x="637" y="145"/>
                  </a:cubicBezTo>
                  <a:cubicBezTo>
                    <a:pt x="619" y="156"/>
                    <a:pt x="598" y="170"/>
                    <a:pt x="576" y="171"/>
                  </a:cubicBezTo>
                  <a:cubicBezTo>
                    <a:pt x="574" y="171"/>
                    <a:pt x="570" y="174"/>
                    <a:pt x="574" y="174"/>
                  </a:cubicBezTo>
                  <a:cubicBezTo>
                    <a:pt x="596" y="174"/>
                    <a:pt x="614" y="162"/>
                    <a:pt x="633" y="151"/>
                  </a:cubicBezTo>
                  <a:cubicBezTo>
                    <a:pt x="647" y="144"/>
                    <a:pt x="660" y="135"/>
                    <a:pt x="670" y="124"/>
                  </a:cubicBezTo>
                  <a:cubicBezTo>
                    <a:pt x="660" y="145"/>
                    <a:pt x="641" y="160"/>
                    <a:pt x="620" y="170"/>
                  </a:cubicBezTo>
                  <a:cubicBezTo>
                    <a:pt x="628" y="162"/>
                    <a:pt x="636" y="154"/>
                    <a:pt x="645" y="147"/>
                  </a:cubicBezTo>
                  <a:cubicBezTo>
                    <a:pt x="646" y="147"/>
                    <a:pt x="641" y="147"/>
                    <a:pt x="640" y="148"/>
                  </a:cubicBezTo>
                  <a:cubicBezTo>
                    <a:pt x="630" y="156"/>
                    <a:pt x="620" y="166"/>
                    <a:pt x="610" y="175"/>
                  </a:cubicBezTo>
                  <a:cubicBezTo>
                    <a:pt x="602" y="178"/>
                    <a:pt x="595" y="180"/>
                    <a:pt x="587" y="183"/>
                  </a:cubicBezTo>
                  <a:cubicBezTo>
                    <a:pt x="584" y="184"/>
                    <a:pt x="585" y="187"/>
                    <a:pt x="588" y="186"/>
                  </a:cubicBezTo>
                  <a:cubicBezTo>
                    <a:pt x="592" y="185"/>
                    <a:pt x="595" y="184"/>
                    <a:pt x="599" y="183"/>
                  </a:cubicBezTo>
                  <a:cubicBezTo>
                    <a:pt x="591" y="188"/>
                    <a:pt x="582" y="193"/>
                    <a:pt x="571" y="194"/>
                  </a:cubicBezTo>
                  <a:cubicBezTo>
                    <a:pt x="548" y="197"/>
                    <a:pt x="524" y="194"/>
                    <a:pt x="501" y="196"/>
                  </a:cubicBezTo>
                  <a:cubicBezTo>
                    <a:pt x="468" y="198"/>
                    <a:pt x="437" y="204"/>
                    <a:pt x="410" y="222"/>
                  </a:cubicBezTo>
                  <a:cubicBezTo>
                    <a:pt x="430" y="207"/>
                    <a:pt x="453" y="194"/>
                    <a:pt x="475" y="181"/>
                  </a:cubicBezTo>
                  <a:cubicBezTo>
                    <a:pt x="497" y="174"/>
                    <a:pt x="520" y="170"/>
                    <a:pt x="543" y="172"/>
                  </a:cubicBezTo>
                  <a:cubicBezTo>
                    <a:pt x="545" y="173"/>
                    <a:pt x="549" y="170"/>
                    <a:pt x="546" y="170"/>
                  </a:cubicBezTo>
                  <a:cubicBezTo>
                    <a:pt x="525" y="167"/>
                    <a:pt x="504" y="170"/>
                    <a:pt x="484" y="176"/>
                  </a:cubicBezTo>
                  <a:cubicBezTo>
                    <a:pt x="486" y="174"/>
                    <a:pt x="484" y="174"/>
                    <a:pt x="483" y="174"/>
                  </a:cubicBezTo>
                  <a:cubicBezTo>
                    <a:pt x="488" y="172"/>
                    <a:pt x="492" y="169"/>
                    <a:pt x="497" y="167"/>
                  </a:cubicBezTo>
                  <a:cubicBezTo>
                    <a:pt x="499" y="165"/>
                    <a:pt x="498" y="164"/>
                    <a:pt x="497" y="164"/>
                  </a:cubicBezTo>
                  <a:cubicBezTo>
                    <a:pt x="518" y="160"/>
                    <a:pt x="541" y="159"/>
                    <a:pt x="562" y="157"/>
                  </a:cubicBezTo>
                  <a:cubicBezTo>
                    <a:pt x="565" y="157"/>
                    <a:pt x="567" y="153"/>
                    <a:pt x="563" y="153"/>
                  </a:cubicBezTo>
                  <a:cubicBezTo>
                    <a:pt x="542" y="155"/>
                    <a:pt x="520" y="156"/>
                    <a:pt x="499" y="160"/>
                  </a:cubicBezTo>
                  <a:cubicBezTo>
                    <a:pt x="500" y="159"/>
                    <a:pt x="502" y="158"/>
                    <a:pt x="503" y="158"/>
                  </a:cubicBezTo>
                  <a:cubicBezTo>
                    <a:pt x="504" y="157"/>
                    <a:pt x="503" y="157"/>
                    <a:pt x="502" y="157"/>
                  </a:cubicBezTo>
                  <a:cubicBezTo>
                    <a:pt x="529" y="150"/>
                    <a:pt x="556" y="149"/>
                    <a:pt x="585" y="147"/>
                  </a:cubicBezTo>
                  <a:cubicBezTo>
                    <a:pt x="606" y="145"/>
                    <a:pt x="626" y="140"/>
                    <a:pt x="643" y="128"/>
                  </a:cubicBezTo>
                  <a:cubicBezTo>
                    <a:pt x="624" y="145"/>
                    <a:pt x="599" y="156"/>
                    <a:pt x="572" y="156"/>
                  </a:cubicBezTo>
                  <a:cubicBezTo>
                    <a:pt x="569" y="156"/>
                    <a:pt x="568" y="160"/>
                    <a:pt x="572" y="160"/>
                  </a:cubicBezTo>
                  <a:cubicBezTo>
                    <a:pt x="611" y="160"/>
                    <a:pt x="646" y="138"/>
                    <a:pt x="668" y="106"/>
                  </a:cubicBezTo>
                  <a:cubicBezTo>
                    <a:pt x="669" y="103"/>
                    <a:pt x="664" y="102"/>
                    <a:pt x="663" y="104"/>
                  </a:cubicBezTo>
                  <a:cubicBezTo>
                    <a:pt x="660" y="109"/>
                    <a:pt x="656" y="114"/>
                    <a:pt x="652" y="119"/>
                  </a:cubicBezTo>
                  <a:cubicBezTo>
                    <a:pt x="650" y="118"/>
                    <a:pt x="648" y="119"/>
                    <a:pt x="647" y="120"/>
                  </a:cubicBezTo>
                  <a:cubicBezTo>
                    <a:pt x="620" y="148"/>
                    <a:pt x="580" y="144"/>
                    <a:pt x="544" y="146"/>
                  </a:cubicBezTo>
                  <a:cubicBezTo>
                    <a:pt x="531" y="147"/>
                    <a:pt x="518" y="149"/>
                    <a:pt x="506" y="153"/>
                  </a:cubicBezTo>
                  <a:cubicBezTo>
                    <a:pt x="517" y="147"/>
                    <a:pt x="527" y="141"/>
                    <a:pt x="538" y="134"/>
                  </a:cubicBezTo>
                  <a:cubicBezTo>
                    <a:pt x="541" y="133"/>
                    <a:pt x="536" y="132"/>
                    <a:pt x="534" y="133"/>
                  </a:cubicBezTo>
                  <a:cubicBezTo>
                    <a:pt x="520" y="141"/>
                    <a:pt x="506" y="149"/>
                    <a:pt x="492" y="157"/>
                  </a:cubicBezTo>
                  <a:cubicBezTo>
                    <a:pt x="485" y="160"/>
                    <a:pt x="479" y="162"/>
                    <a:pt x="473" y="165"/>
                  </a:cubicBezTo>
                  <a:cubicBezTo>
                    <a:pt x="472" y="166"/>
                    <a:pt x="471" y="166"/>
                    <a:pt x="470" y="166"/>
                  </a:cubicBezTo>
                  <a:cubicBezTo>
                    <a:pt x="471" y="165"/>
                    <a:pt x="471" y="165"/>
                    <a:pt x="471" y="164"/>
                  </a:cubicBezTo>
                  <a:cubicBezTo>
                    <a:pt x="474" y="162"/>
                    <a:pt x="476" y="160"/>
                    <a:pt x="478" y="157"/>
                  </a:cubicBezTo>
                  <a:cubicBezTo>
                    <a:pt x="481" y="156"/>
                    <a:pt x="483" y="154"/>
                    <a:pt x="486" y="153"/>
                  </a:cubicBezTo>
                  <a:cubicBezTo>
                    <a:pt x="487" y="153"/>
                    <a:pt x="489" y="153"/>
                    <a:pt x="490" y="152"/>
                  </a:cubicBezTo>
                  <a:cubicBezTo>
                    <a:pt x="490" y="151"/>
                    <a:pt x="491" y="151"/>
                    <a:pt x="491" y="150"/>
                  </a:cubicBezTo>
                  <a:cubicBezTo>
                    <a:pt x="509" y="141"/>
                    <a:pt x="527" y="133"/>
                    <a:pt x="544" y="123"/>
                  </a:cubicBezTo>
                  <a:cubicBezTo>
                    <a:pt x="554" y="122"/>
                    <a:pt x="565" y="121"/>
                    <a:pt x="575" y="119"/>
                  </a:cubicBezTo>
                  <a:cubicBezTo>
                    <a:pt x="569" y="121"/>
                    <a:pt x="564" y="123"/>
                    <a:pt x="558" y="125"/>
                  </a:cubicBezTo>
                  <a:cubicBezTo>
                    <a:pt x="555" y="126"/>
                    <a:pt x="556" y="130"/>
                    <a:pt x="559" y="129"/>
                  </a:cubicBezTo>
                  <a:cubicBezTo>
                    <a:pt x="585" y="121"/>
                    <a:pt x="607" y="108"/>
                    <a:pt x="628" y="92"/>
                  </a:cubicBezTo>
                  <a:cubicBezTo>
                    <a:pt x="631" y="90"/>
                    <a:pt x="627" y="88"/>
                    <a:pt x="625" y="89"/>
                  </a:cubicBezTo>
                  <a:cubicBezTo>
                    <a:pt x="611" y="100"/>
                    <a:pt x="597" y="109"/>
                    <a:pt x="581" y="116"/>
                  </a:cubicBezTo>
                  <a:cubicBezTo>
                    <a:pt x="570" y="119"/>
                    <a:pt x="557" y="121"/>
                    <a:pt x="545" y="122"/>
                  </a:cubicBezTo>
                  <a:cubicBezTo>
                    <a:pt x="546" y="121"/>
                    <a:pt x="545" y="121"/>
                    <a:pt x="544" y="120"/>
                  </a:cubicBezTo>
                  <a:cubicBezTo>
                    <a:pt x="568" y="109"/>
                    <a:pt x="590" y="95"/>
                    <a:pt x="611" y="77"/>
                  </a:cubicBezTo>
                  <a:cubicBezTo>
                    <a:pt x="613" y="75"/>
                    <a:pt x="608" y="75"/>
                    <a:pt x="607" y="76"/>
                  </a:cubicBezTo>
                  <a:cubicBezTo>
                    <a:pt x="582" y="97"/>
                    <a:pt x="555" y="114"/>
                    <a:pt x="525" y="124"/>
                  </a:cubicBezTo>
                  <a:cubicBezTo>
                    <a:pt x="520" y="125"/>
                    <a:pt x="515" y="126"/>
                    <a:pt x="510" y="127"/>
                  </a:cubicBezTo>
                  <a:cubicBezTo>
                    <a:pt x="510" y="127"/>
                    <a:pt x="511" y="127"/>
                    <a:pt x="511" y="126"/>
                  </a:cubicBezTo>
                  <a:cubicBezTo>
                    <a:pt x="512" y="127"/>
                    <a:pt x="515" y="126"/>
                    <a:pt x="516" y="126"/>
                  </a:cubicBezTo>
                  <a:cubicBezTo>
                    <a:pt x="523" y="120"/>
                    <a:pt x="531" y="115"/>
                    <a:pt x="538" y="110"/>
                  </a:cubicBezTo>
                  <a:cubicBezTo>
                    <a:pt x="541" y="109"/>
                    <a:pt x="543" y="108"/>
                    <a:pt x="545" y="107"/>
                  </a:cubicBezTo>
                  <a:cubicBezTo>
                    <a:pt x="545" y="107"/>
                    <a:pt x="545" y="107"/>
                    <a:pt x="545" y="107"/>
                  </a:cubicBezTo>
                  <a:cubicBezTo>
                    <a:pt x="544" y="108"/>
                    <a:pt x="547" y="108"/>
                    <a:pt x="548" y="108"/>
                  </a:cubicBezTo>
                  <a:cubicBezTo>
                    <a:pt x="550" y="107"/>
                    <a:pt x="551" y="107"/>
                    <a:pt x="553" y="105"/>
                  </a:cubicBezTo>
                  <a:cubicBezTo>
                    <a:pt x="554" y="104"/>
                    <a:pt x="549" y="105"/>
                    <a:pt x="548" y="106"/>
                  </a:cubicBezTo>
                  <a:cubicBezTo>
                    <a:pt x="548" y="105"/>
                    <a:pt x="548" y="105"/>
                    <a:pt x="548" y="105"/>
                  </a:cubicBezTo>
                  <a:cubicBezTo>
                    <a:pt x="554" y="102"/>
                    <a:pt x="559" y="100"/>
                    <a:pt x="564" y="98"/>
                  </a:cubicBezTo>
                  <a:cubicBezTo>
                    <a:pt x="567" y="96"/>
                    <a:pt x="565" y="95"/>
                    <a:pt x="564" y="95"/>
                  </a:cubicBezTo>
                  <a:cubicBezTo>
                    <a:pt x="569" y="91"/>
                    <a:pt x="573" y="88"/>
                    <a:pt x="578" y="85"/>
                  </a:cubicBezTo>
                  <a:cubicBezTo>
                    <a:pt x="578" y="85"/>
                    <a:pt x="577" y="86"/>
                    <a:pt x="577" y="87"/>
                  </a:cubicBezTo>
                  <a:cubicBezTo>
                    <a:pt x="576" y="88"/>
                    <a:pt x="581" y="87"/>
                    <a:pt x="582" y="86"/>
                  </a:cubicBezTo>
                  <a:cubicBezTo>
                    <a:pt x="587" y="81"/>
                    <a:pt x="593" y="76"/>
                    <a:pt x="598" y="70"/>
                  </a:cubicBezTo>
                  <a:cubicBezTo>
                    <a:pt x="607" y="62"/>
                    <a:pt x="618" y="55"/>
                    <a:pt x="627" y="46"/>
                  </a:cubicBezTo>
                  <a:cubicBezTo>
                    <a:pt x="631" y="43"/>
                    <a:pt x="635" y="39"/>
                    <a:pt x="639" y="35"/>
                  </a:cubicBezTo>
                  <a:cubicBezTo>
                    <a:pt x="640" y="34"/>
                    <a:pt x="639" y="34"/>
                    <a:pt x="638" y="34"/>
                  </a:cubicBezTo>
                  <a:cubicBezTo>
                    <a:pt x="640" y="32"/>
                    <a:pt x="641" y="30"/>
                    <a:pt x="643" y="28"/>
                  </a:cubicBezTo>
                  <a:cubicBezTo>
                    <a:pt x="643" y="27"/>
                    <a:pt x="638" y="28"/>
                    <a:pt x="637" y="29"/>
                  </a:cubicBezTo>
                  <a:cubicBezTo>
                    <a:pt x="637" y="29"/>
                    <a:pt x="636" y="30"/>
                    <a:pt x="635" y="30"/>
                  </a:cubicBezTo>
                  <a:cubicBezTo>
                    <a:pt x="640" y="25"/>
                    <a:pt x="644" y="19"/>
                    <a:pt x="648" y="13"/>
                  </a:cubicBezTo>
                  <a:cubicBezTo>
                    <a:pt x="649" y="11"/>
                    <a:pt x="644" y="12"/>
                    <a:pt x="643" y="13"/>
                  </a:cubicBezTo>
                  <a:cubicBezTo>
                    <a:pt x="629" y="35"/>
                    <a:pt x="610" y="55"/>
                    <a:pt x="587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9" y="65"/>
                    <a:pt x="592" y="63"/>
                    <a:pt x="595" y="60"/>
                  </a:cubicBezTo>
                  <a:cubicBezTo>
                    <a:pt x="595" y="60"/>
                    <a:pt x="595" y="59"/>
                    <a:pt x="594" y="59"/>
                  </a:cubicBezTo>
                  <a:cubicBezTo>
                    <a:pt x="600" y="54"/>
                    <a:pt x="605" y="48"/>
                    <a:pt x="611" y="42"/>
                  </a:cubicBezTo>
                  <a:cubicBezTo>
                    <a:pt x="612" y="41"/>
                    <a:pt x="613" y="39"/>
                    <a:pt x="614" y="38"/>
                  </a:cubicBezTo>
                  <a:cubicBezTo>
                    <a:pt x="623" y="30"/>
                    <a:pt x="630" y="20"/>
                    <a:pt x="637" y="9"/>
                  </a:cubicBezTo>
                  <a:cubicBezTo>
                    <a:pt x="638" y="9"/>
                    <a:pt x="639" y="9"/>
                    <a:pt x="640" y="9"/>
                  </a:cubicBezTo>
                  <a:cubicBezTo>
                    <a:pt x="641" y="9"/>
                    <a:pt x="646" y="7"/>
                    <a:pt x="642" y="7"/>
                  </a:cubicBezTo>
                  <a:cubicBezTo>
                    <a:pt x="641" y="7"/>
                    <a:pt x="639" y="7"/>
                    <a:pt x="638" y="7"/>
                  </a:cubicBezTo>
                  <a:cubicBezTo>
                    <a:pt x="639" y="5"/>
                    <a:pt x="640" y="3"/>
                    <a:pt x="642" y="2"/>
                  </a:cubicBezTo>
                  <a:cubicBezTo>
                    <a:pt x="643" y="0"/>
                    <a:pt x="637" y="0"/>
                    <a:pt x="637" y="2"/>
                  </a:cubicBezTo>
                  <a:cubicBezTo>
                    <a:pt x="635" y="3"/>
                    <a:pt x="634" y="5"/>
                    <a:pt x="633" y="7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7" y="7"/>
                    <a:pt x="623" y="9"/>
                    <a:pt x="626" y="9"/>
                  </a:cubicBezTo>
                  <a:cubicBezTo>
                    <a:pt x="628" y="9"/>
                    <a:pt x="630" y="9"/>
                    <a:pt x="632" y="9"/>
                  </a:cubicBezTo>
                  <a:cubicBezTo>
                    <a:pt x="624" y="21"/>
                    <a:pt x="616" y="31"/>
                    <a:pt x="607" y="41"/>
                  </a:cubicBezTo>
                  <a:cubicBezTo>
                    <a:pt x="607" y="41"/>
                    <a:pt x="606" y="41"/>
                    <a:pt x="606" y="41"/>
                  </a:cubicBezTo>
                  <a:cubicBezTo>
                    <a:pt x="606" y="42"/>
                    <a:pt x="605" y="42"/>
                    <a:pt x="605" y="43"/>
                  </a:cubicBezTo>
                  <a:cubicBezTo>
                    <a:pt x="597" y="50"/>
                    <a:pt x="588" y="57"/>
                    <a:pt x="582" y="67"/>
                  </a:cubicBezTo>
                  <a:cubicBezTo>
                    <a:pt x="576" y="73"/>
                    <a:pt x="569" y="79"/>
                    <a:pt x="562" y="84"/>
                  </a:cubicBezTo>
                  <a:cubicBezTo>
                    <a:pt x="561" y="84"/>
                    <a:pt x="560" y="83"/>
                    <a:pt x="559" y="84"/>
                  </a:cubicBezTo>
                  <a:cubicBezTo>
                    <a:pt x="552" y="87"/>
                    <a:pt x="546" y="91"/>
                    <a:pt x="540" y="94"/>
                  </a:cubicBezTo>
                  <a:cubicBezTo>
                    <a:pt x="542" y="92"/>
                    <a:pt x="544" y="89"/>
                    <a:pt x="546" y="87"/>
                  </a:cubicBezTo>
                  <a:cubicBezTo>
                    <a:pt x="548" y="85"/>
                    <a:pt x="550" y="83"/>
                    <a:pt x="552" y="82"/>
                  </a:cubicBezTo>
                  <a:cubicBezTo>
                    <a:pt x="562" y="73"/>
                    <a:pt x="571" y="63"/>
                    <a:pt x="579" y="53"/>
                  </a:cubicBezTo>
                  <a:cubicBezTo>
                    <a:pt x="583" y="50"/>
                    <a:pt x="588" y="47"/>
                    <a:pt x="592" y="43"/>
                  </a:cubicBezTo>
                  <a:cubicBezTo>
                    <a:pt x="594" y="42"/>
                    <a:pt x="592" y="40"/>
                    <a:pt x="590" y="40"/>
                  </a:cubicBezTo>
                  <a:cubicBezTo>
                    <a:pt x="591" y="40"/>
                    <a:pt x="591" y="39"/>
                    <a:pt x="592" y="39"/>
                  </a:cubicBezTo>
                  <a:cubicBezTo>
                    <a:pt x="592" y="39"/>
                    <a:pt x="592" y="39"/>
                    <a:pt x="592" y="39"/>
                  </a:cubicBezTo>
                  <a:cubicBezTo>
                    <a:pt x="592" y="39"/>
                    <a:pt x="592" y="38"/>
                    <a:pt x="592" y="38"/>
                  </a:cubicBezTo>
                  <a:cubicBezTo>
                    <a:pt x="596" y="34"/>
                    <a:pt x="600" y="29"/>
                    <a:pt x="602" y="23"/>
                  </a:cubicBezTo>
                  <a:cubicBezTo>
                    <a:pt x="602" y="24"/>
                    <a:pt x="602" y="25"/>
                    <a:pt x="602" y="25"/>
                  </a:cubicBezTo>
                  <a:cubicBezTo>
                    <a:pt x="602" y="28"/>
                    <a:pt x="607" y="27"/>
                    <a:pt x="608" y="25"/>
                  </a:cubicBezTo>
                  <a:cubicBezTo>
                    <a:pt x="608" y="24"/>
                    <a:pt x="608" y="23"/>
                    <a:pt x="609" y="23"/>
                  </a:cubicBezTo>
                  <a:cubicBezTo>
                    <a:pt x="610" y="23"/>
                    <a:pt x="613" y="22"/>
                    <a:pt x="613" y="21"/>
                  </a:cubicBezTo>
                  <a:cubicBezTo>
                    <a:pt x="615" y="16"/>
                    <a:pt x="616" y="11"/>
                    <a:pt x="617" y="6"/>
                  </a:cubicBezTo>
                  <a:cubicBezTo>
                    <a:pt x="617" y="4"/>
                    <a:pt x="612" y="5"/>
                    <a:pt x="612" y="7"/>
                  </a:cubicBezTo>
                  <a:cubicBezTo>
                    <a:pt x="612" y="7"/>
                    <a:pt x="612" y="8"/>
                    <a:pt x="611" y="8"/>
                  </a:cubicBezTo>
                  <a:cubicBezTo>
                    <a:pt x="610" y="8"/>
                    <a:pt x="609" y="9"/>
                    <a:pt x="609" y="10"/>
                  </a:cubicBezTo>
                  <a:cubicBezTo>
                    <a:pt x="609" y="11"/>
                    <a:pt x="608" y="12"/>
                    <a:pt x="608" y="13"/>
                  </a:cubicBezTo>
                  <a:cubicBezTo>
                    <a:pt x="608" y="12"/>
                    <a:pt x="608" y="12"/>
                    <a:pt x="608" y="12"/>
                  </a:cubicBezTo>
                  <a:cubicBezTo>
                    <a:pt x="608" y="9"/>
                    <a:pt x="602" y="10"/>
                    <a:pt x="602" y="12"/>
                  </a:cubicBezTo>
                  <a:cubicBezTo>
                    <a:pt x="602" y="13"/>
                    <a:pt x="602" y="15"/>
                    <a:pt x="602" y="16"/>
                  </a:cubicBezTo>
                  <a:cubicBezTo>
                    <a:pt x="601" y="16"/>
                    <a:pt x="600" y="16"/>
                    <a:pt x="600" y="17"/>
                  </a:cubicBezTo>
                  <a:cubicBezTo>
                    <a:pt x="598" y="21"/>
                    <a:pt x="596" y="25"/>
                    <a:pt x="594" y="28"/>
                  </a:cubicBezTo>
                  <a:cubicBezTo>
                    <a:pt x="595" y="25"/>
                    <a:pt x="595" y="22"/>
                    <a:pt x="596" y="19"/>
                  </a:cubicBezTo>
                  <a:cubicBezTo>
                    <a:pt x="596" y="16"/>
                    <a:pt x="590" y="17"/>
                    <a:pt x="590" y="20"/>
                  </a:cubicBezTo>
                  <a:cubicBezTo>
                    <a:pt x="589" y="26"/>
                    <a:pt x="588" y="32"/>
                    <a:pt x="587" y="38"/>
                  </a:cubicBezTo>
                  <a:cubicBezTo>
                    <a:pt x="587" y="38"/>
                    <a:pt x="587" y="38"/>
                    <a:pt x="587" y="39"/>
                  </a:cubicBezTo>
                  <a:cubicBezTo>
                    <a:pt x="587" y="39"/>
                    <a:pt x="587" y="39"/>
                    <a:pt x="586" y="39"/>
                  </a:cubicBezTo>
                  <a:cubicBezTo>
                    <a:pt x="583" y="43"/>
                    <a:pt x="580" y="46"/>
                    <a:pt x="577" y="50"/>
                  </a:cubicBezTo>
                  <a:cubicBezTo>
                    <a:pt x="552" y="70"/>
                    <a:pt x="527" y="90"/>
                    <a:pt x="502" y="111"/>
                  </a:cubicBezTo>
                  <a:cubicBezTo>
                    <a:pt x="474" y="136"/>
                    <a:pt x="447" y="163"/>
                    <a:pt x="421" y="190"/>
                  </a:cubicBezTo>
                  <a:cubicBezTo>
                    <a:pt x="366" y="244"/>
                    <a:pt x="314" y="299"/>
                    <a:pt x="262" y="356"/>
                  </a:cubicBezTo>
                  <a:cubicBezTo>
                    <a:pt x="237" y="383"/>
                    <a:pt x="212" y="411"/>
                    <a:pt x="187" y="439"/>
                  </a:cubicBezTo>
                  <a:cubicBezTo>
                    <a:pt x="185" y="441"/>
                    <a:pt x="184" y="444"/>
                    <a:pt x="182" y="446"/>
                  </a:cubicBezTo>
                  <a:cubicBezTo>
                    <a:pt x="181" y="446"/>
                    <a:pt x="181" y="446"/>
                    <a:pt x="181" y="446"/>
                  </a:cubicBezTo>
                  <a:cubicBezTo>
                    <a:pt x="182" y="444"/>
                    <a:pt x="182" y="442"/>
                    <a:pt x="183" y="440"/>
                  </a:cubicBezTo>
                  <a:cubicBezTo>
                    <a:pt x="183" y="438"/>
                    <a:pt x="178" y="440"/>
                    <a:pt x="178" y="441"/>
                  </a:cubicBezTo>
                  <a:cubicBezTo>
                    <a:pt x="178" y="441"/>
                    <a:pt x="178" y="441"/>
                    <a:pt x="178" y="441"/>
                  </a:cubicBezTo>
                  <a:cubicBezTo>
                    <a:pt x="178" y="441"/>
                    <a:pt x="178" y="441"/>
                    <a:pt x="178" y="441"/>
                  </a:cubicBezTo>
                  <a:cubicBezTo>
                    <a:pt x="179" y="439"/>
                    <a:pt x="174" y="440"/>
                    <a:pt x="173" y="441"/>
                  </a:cubicBezTo>
                  <a:cubicBezTo>
                    <a:pt x="171" y="444"/>
                    <a:pt x="169" y="448"/>
                    <a:pt x="167" y="452"/>
                  </a:cubicBezTo>
                  <a:cubicBezTo>
                    <a:pt x="167" y="451"/>
                    <a:pt x="167" y="450"/>
                    <a:pt x="168" y="449"/>
                  </a:cubicBezTo>
                  <a:cubicBezTo>
                    <a:pt x="168" y="449"/>
                    <a:pt x="168" y="449"/>
                    <a:pt x="168" y="449"/>
                  </a:cubicBezTo>
                  <a:cubicBezTo>
                    <a:pt x="168" y="448"/>
                    <a:pt x="168" y="448"/>
                    <a:pt x="168" y="448"/>
                  </a:cubicBezTo>
                  <a:cubicBezTo>
                    <a:pt x="173" y="437"/>
                    <a:pt x="177" y="427"/>
                    <a:pt x="179" y="416"/>
                  </a:cubicBezTo>
                  <a:cubicBezTo>
                    <a:pt x="179" y="415"/>
                    <a:pt x="179" y="415"/>
                    <a:pt x="178" y="415"/>
                  </a:cubicBezTo>
                  <a:cubicBezTo>
                    <a:pt x="183" y="388"/>
                    <a:pt x="184" y="360"/>
                    <a:pt x="196" y="334"/>
                  </a:cubicBezTo>
                  <a:cubicBezTo>
                    <a:pt x="200" y="326"/>
                    <a:pt x="204" y="319"/>
                    <a:pt x="209" y="311"/>
                  </a:cubicBezTo>
                  <a:cubicBezTo>
                    <a:pt x="205" y="320"/>
                    <a:pt x="200" y="330"/>
                    <a:pt x="197" y="339"/>
                  </a:cubicBezTo>
                  <a:cubicBezTo>
                    <a:pt x="184" y="370"/>
                    <a:pt x="180" y="400"/>
                    <a:pt x="180" y="433"/>
                  </a:cubicBezTo>
                  <a:cubicBezTo>
                    <a:pt x="180" y="436"/>
                    <a:pt x="185" y="435"/>
                    <a:pt x="185" y="433"/>
                  </a:cubicBezTo>
                  <a:cubicBezTo>
                    <a:pt x="185" y="401"/>
                    <a:pt x="189" y="374"/>
                    <a:pt x="200" y="344"/>
                  </a:cubicBezTo>
                  <a:cubicBezTo>
                    <a:pt x="211" y="316"/>
                    <a:pt x="224" y="289"/>
                    <a:pt x="243" y="265"/>
                  </a:cubicBezTo>
                  <a:cubicBezTo>
                    <a:pt x="240" y="272"/>
                    <a:pt x="237" y="278"/>
                    <a:pt x="234" y="285"/>
                  </a:cubicBezTo>
                  <a:cubicBezTo>
                    <a:pt x="229" y="292"/>
                    <a:pt x="225" y="300"/>
                    <a:pt x="221" y="308"/>
                  </a:cubicBezTo>
                  <a:cubicBezTo>
                    <a:pt x="218" y="316"/>
                    <a:pt x="214" y="323"/>
                    <a:pt x="210" y="330"/>
                  </a:cubicBezTo>
                  <a:cubicBezTo>
                    <a:pt x="206" y="338"/>
                    <a:pt x="203" y="347"/>
                    <a:pt x="201" y="355"/>
                  </a:cubicBezTo>
                  <a:cubicBezTo>
                    <a:pt x="199" y="359"/>
                    <a:pt x="197" y="362"/>
                    <a:pt x="195" y="366"/>
                  </a:cubicBezTo>
                  <a:cubicBezTo>
                    <a:pt x="195" y="366"/>
                    <a:pt x="196" y="366"/>
                    <a:pt x="197" y="366"/>
                  </a:cubicBezTo>
                  <a:cubicBezTo>
                    <a:pt x="196" y="369"/>
                    <a:pt x="196" y="372"/>
                    <a:pt x="195" y="374"/>
                  </a:cubicBezTo>
                  <a:cubicBezTo>
                    <a:pt x="193" y="381"/>
                    <a:pt x="193" y="387"/>
                    <a:pt x="193" y="393"/>
                  </a:cubicBezTo>
                  <a:cubicBezTo>
                    <a:pt x="193" y="403"/>
                    <a:pt x="202" y="411"/>
                    <a:pt x="195" y="421"/>
                  </a:cubicBezTo>
                  <a:cubicBezTo>
                    <a:pt x="194" y="423"/>
                    <a:pt x="199" y="423"/>
                    <a:pt x="200" y="421"/>
                  </a:cubicBezTo>
                  <a:cubicBezTo>
                    <a:pt x="206" y="411"/>
                    <a:pt x="200" y="402"/>
                    <a:pt x="198" y="392"/>
                  </a:cubicBezTo>
                  <a:cubicBezTo>
                    <a:pt x="197" y="381"/>
                    <a:pt x="200" y="369"/>
                    <a:pt x="204" y="358"/>
                  </a:cubicBezTo>
                  <a:cubicBezTo>
                    <a:pt x="218" y="331"/>
                    <a:pt x="227" y="303"/>
                    <a:pt x="243" y="278"/>
                  </a:cubicBezTo>
                  <a:cubicBezTo>
                    <a:pt x="259" y="254"/>
                    <a:pt x="276" y="233"/>
                    <a:pt x="285" y="205"/>
                  </a:cubicBezTo>
                  <a:cubicBezTo>
                    <a:pt x="294" y="197"/>
                    <a:pt x="302" y="186"/>
                    <a:pt x="312" y="178"/>
                  </a:cubicBezTo>
                  <a:cubicBezTo>
                    <a:pt x="303" y="210"/>
                    <a:pt x="280" y="234"/>
                    <a:pt x="265" y="263"/>
                  </a:cubicBezTo>
                  <a:cubicBezTo>
                    <a:pt x="248" y="293"/>
                    <a:pt x="236" y="327"/>
                    <a:pt x="237" y="361"/>
                  </a:cubicBezTo>
                  <a:cubicBezTo>
                    <a:pt x="237" y="364"/>
                    <a:pt x="243" y="364"/>
                    <a:pt x="243" y="361"/>
                  </a:cubicBezTo>
                  <a:cubicBezTo>
                    <a:pt x="241" y="323"/>
                    <a:pt x="256" y="288"/>
                    <a:pt x="274" y="255"/>
                  </a:cubicBezTo>
                  <a:cubicBezTo>
                    <a:pt x="290" y="228"/>
                    <a:pt x="311" y="206"/>
                    <a:pt x="318" y="175"/>
                  </a:cubicBezTo>
                  <a:cubicBezTo>
                    <a:pt x="318" y="173"/>
                    <a:pt x="317" y="173"/>
                    <a:pt x="316" y="173"/>
                  </a:cubicBezTo>
                  <a:cubicBezTo>
                    <a:pt x="315" y="172"/>
                    <a:pt x="313" y="172"/>
                    <a:pt x="311" y="173"/>
                  </a:cubicBezTo>
                  <a:cubicBezTo>
                    <a:pt x="300" y="181"/>
                    <a:pt x="292" y="193"/>
                    <a:pt x="282" y="203"/>
                  </a:cubicBezTo>
                  <a:cubicBezTo>
                    <a:pt x="281" y="203"/>
                    <a:pt x="280" y="203"/>
                    <a:pt x="280" y="204"/>
                  </a:cubicBezTo>
                  <a:cubicBezTo>
                    <a:pt x="280" y="204"/>
                    <a:pt x="280" y="204"/>
                    <a:pt x="280" y="204"/>
                  </a:cubicBezTo>
                  <a:cubicBezTo>
                    <a:pt x="277" y="207"/>
                    <a:pt x="275" y="209"/>
                    <a:pt x="272" y="210"/>
                  </a:cubicBezTo>
                  <a:cubicBezTo>
                    <a:pt x="272" y="210"/>
                    <a:pt x="271" y="210"/>
                    <a:pt x="271" y="210"/>
                  </a:cubicBezTo>
                  <a:cubicBezTo>
                    <a:pt x="257" y="211"/>
                    <a:pt x="245" y="219"/>
                    <a:pt x="235" y="228"/>
                  </a:cubicBezTo>
                  <a:cubicBezTo>
                    <a:pt x="222" y="238"/>
                    <a:pt x="209" y="253"/>
                    <a:pt x="205" y="270"/>
                  </a:cubicBezTo>
                  <a:cubicBezTo>
                    <a:pt x="205" y="272"/>
                    <a:pt x="210" y="271"/>
                    <a:pt x="210" y="269"/>
                  </a:cubicBezTo>
                  <a:cubicBezTo>
                    <a:pt x="213" y="258"/>
                    <a:pt x="220" y="248"/>
                    <a:pt x="228" y="239"/>
                  </a:cubicBezTo>
                  <a:cubicBezTo>
                    <a:pt x="238" y="228"/>
                    <a:pt x="253" y="214"/>
                    <a:pt x="269" y="213"/>
                  </a:cubicBezTo>
                  <a:cubicBezTo>
                    <a:pt x="269" y="213"/>
                    <a:pt x="270" y="212"/>
                    <a:pt x="271" y="212"/>
                  </a:cubicBezTo>
                  <a:cubicBezTo>
                    <a:pt x="271" y="213"/>
                    <a:pt x="274" y="214"/>
                    <a:pt x="275" y="213"/>
                  </a:cubicBezTo>
                  <a:cubicBezTo>
                    <a:pt x="276" y="212"/>
                    <a:pt x="277" y="212"/>
                    <a:pt x="278" y="211"/>
                  </a:cubicBezTo>
                  <a:cubicBezTo>
                    <a:pt x="271" y="230"/>
                    <a:pt x="260" y="247"/>
                    <a:pt x="248" y="263"/>
                  </a:cubicBezTo>
                  <a:cubicBezTo>
                    <a:pt x="250" y="258"/>
                    <a:pt x="252" y="253"/>
                    <a:pt x="253" y="248"/>
                  </a:cubicBezTo>
                  <a:cubicBezTo>
                    <a:pt x="253" y="246"/>
                    <a:pt x="248" y="247"/>
                    <a:pt x="247" y="249"/>
                  </a:cubicBezTo>
                  <a:cubicBezTo>
                    <a:pt x="246" y="253"/>
                    <a:pt x="245" y="257"/>
                    <a:pt x="244" y="261"/>
                  </a:cubicBezTo>
                  <a:cubicBezTo>
                    <a:pt x="243" y="260"/>
                    <a:pt x="240" y="260"/>
                    <a:pt x="239" y="262"/>
                  </a:cubicBezTo>
                  <a:cubicBezTo>
                    <a:pt x="238" y="263"/>
                    <a:pt x="237" y="265"/>
                    <a:pt x="235" y="267"/>
                  </a:cubicBezTo>
                  <a:cubicBezTo>
                    <a:pt x="235" y="267"/>
                    <a:pt x="235" y="267"/>
                    <a:pt x="235" y="268"/>
                  </a:cubicBezTo>
                  <a:cubicBezTo>
                    <a:pt x="219" y="291"/>
                    <a:pt x="201" y="312"/>
                    <a:pt x="189" y="338"/>
                  </a:cubicBezTo>
                  <a:cubicBezTo>
                    <a:pt x="180" y="358"/>
                    <a:pt x="178" y="379"/>
                    <a:pt x="175" y="400"/>
                  </a:cubicBezTo>
                  <a:cubicBezTo>
                    <a:pt x="175" y="400"/>
                    <a:pt x="175" y="399"/>
                    <a:pt x="175" y="398"/>
                  </a:cubicBezTo>
                  <a:cubicBezTo>
                    <a:pt x="175" y="397"/>
                    <a:pt x="170" y="398"/>
                    <a:pt x="170" y="400"/>
                  </a:cubicBezTo>
                  <a:cubicBezTo>
                    <a:pt x="169" y="416"/>
                    <a:pt x="166" y="433"/>
                    <a:pt x="163" y="449"/>
                  </a:cubicBezTo>
                  <a:cubicBezTo>
                    <a:pt x="163" y="449"/>
                    <a:pt x="163" y="449"/>
                    <a:pt x="163" y="449"/>
                  </a:cubicBezTo>
                  <a:cubicBezTo>
                    <a:pt x="162" y="451"/>
                    <a:pt x="161" y="452"/>
                    <a:pt x="160" y="454"/>
                  </a:cubicBezTo>
                  <a:cubicBezTo>
                    <a:pt x="161" y="448"/>
                    <a:pt x="162" y="441"/>
                    <a:pt x="163" y="435"/>
                  </a:cubicBezTo>
                  <a:cubicBezTo>
                    <a:pt x="163" y="433"/>
                    <a:pt x="164" y="432"/>
                    <a:pt x="165" y="430"/>
                  </a:cubicBezTo>
                  <a:cubicBezTo>
                    <a:pt x="165" y="429"/>
                    <a:pt x="164" y="429"/>
                    <a:pt x="164" y="429"/>
                  </a:cubicBezTo>
                  <a:cubicBezTo>
                    <a:pt x="168" y="397"/>
                    <a:pt x="171" y="365"/>
                    <a:pt x="181" y="336"/>
                  </a:cubicBezTo>
                  <a:cubicBezTo>
                    <a:pt x="191" y="317"/>
                    <a:pt x="205" y="300"/>
                    <a:pt x="217" y="282"/>
                  </a:cubicBezTo>
                  <a:cubicBezTo>
                    <a:pt x="218" y="280"/>
                    <a:pt x="213" y="280"/>
                    <a:pt x="212" y="282"/>
                  </a:cubicBezTo>
                  <a:cubicBezTo>
                    <a:pt x="204" y="293"/>
                    <a:pt x="196" y="304"/>
                    <a:pt x="189" y="315"/>
                  </a:cubicBezTo>
                  <a:cubicBezTo>
                    <a:pt x="196" y="299"/>
                    <a:pt x="206" y="284"/>
                    <a:pt x="219" y="271"/>
                  </a:cubicBezTo>
                  <a:cubicBezTo>
                    <a:pt x="222" y="268"/>
                    <a:pt x="217" y="267"/>
                    <a:pt x="215" y="269"/>
                  </a:cubicBezTo>
                  <a:cubicBezTo>
                    <a:pt x="194" y="290"/>
                    <a:pt x="183" y="313"/>
                    <a:pt x="175" y="338"/>
                  </a:cubicBezTo>
                  <a:cubicBezTo>
                    <a:pt x="172" y="343"/>
                    <a:pt x="170" y="347"/>
                    <a:pt x="168" y="352"/>
                  </a:cubicBezTo>
                  <a:cubicBezTo>
                    <a:pt x="156" y="380"/>
                    <a:pt x="159" y="413"/>
                    <a:pt x="155" y="443"/>
                  </a:cubicBezTo>
                  <a:cubicBezTo>
                    <a:pt x="155" y="444"/>
                    <a:pt x="155" y="444"/>
                    <a:pt x="156" y="445"/>
                  </a:cubicBezTo>
                  <a:cubicBezTo>
                    <a:pt x="154" y="454"/>
                    <a:pt x="153" y="464"/>
                    <a:pt x="150" y="473"/>
                  </a:cubicBezTo>
                  <a:cubicBezTo>
                    <a:pt x="150" y="476"/>
                    <a:pt x="155" y="475"/>
                    <a:pt x="156" y="473"/>
                  </a:cubicBezTo>
                  <a:cubicBezTo>
                    <a:pt x="156" y="473"/>
                    <a:pt x="156" y="472"/>
                    <a:pt x="156" y="472"/>
                  </a:cubicBezTo>
                  <a:cubicBezTo>
                    <a:pt x="158" y="471"/>
                    <a:pt x="159" y="471"/>
                    <a:pt x="159" y="470"/>
                  </a:cubicBezTo>
                  <a:cubicBezTo>
                    <a:pt x="163" y="467"/>
                    <a:pt x="165" y="463"/>
                    <a:pt x="167" y="459"/>
                  </a:cubicBezTo>
                  <a:cubicBezTo>
                    <a:pt x="170" y="456"/>
                    <a:pt x="172" y="454"/>
                    <a:pt x="174" y="451"/>
                  </a:cubicBezTo>
                  <a:cubicBezTo>
                    <a:pt x="173" y="453"/>
                    <a:pt x="172" y="455"/>
                    <a:pt x="171" y="457"/>
                  </a:cubicBezTo>
                  <a:cubicBezTo>
                    <a:pt x="169" y="459"/>
                    <a:pt x="167" y="462"/>
                    <a:pt x="166" y="465"/>
                  </a:cubicBezTo>
                  <a:cubicBezTo>
                    <a:pt x="166" y="465"/>
                    <a:pt x="166" y="465"/>
                    <a:pt x="166" y="465"/>
                  </a:cubicBezTo>
                  <a:cubicBezTo>
                    <a:pt x="166" y="465"/>
                    <a:pt x="166" y="465"/>
                    <a:pt x="166" y="465"/>
                  </a:cubicBezTo>
                  <a:cubicBezTo>
                    <a:pt x="166" y="465"/>
                    <a:pt x="166" y="465"/>
                    <a:pt x="166" y="465"/>
                  </a:cubicBezTo>
                  <a:cubicBezTo>
                    <a:pt x="165" y="465"/>
                    <a:pt x="165" y="465"/>
                    <a:pt x="166" y="466"/>
                  </a:cubicBezTo>
                  <a:cubicBezTo>
                    <a:pt x="149" y="486"/>
                    <a:pt x="134" y="508"/>
                    <a:pt x="118" y="529"/>
                  </a:cubicBezTo>
                  <a:cubicBezTo>
                    <a:pt x="115" y="532"/>
                    <a:pt x="113" y="536"/>
                    <a:pt x="110" y="539"/>
                  </a:cubicBezTo>
                  <a:cubicBezTo>
                    <a:pt x="110" y="539"/>
                    <a:pt x="110" y="539"/>
                    <a:pt x="110" y="539"/>
                  </a:cubicBezTo>
                  <a:cubicBezTo>
                    <a:pt x="106" y="512"/>
                    <a:pt x="97" y="489"/>
                    <a:pt x="103" y="461"/>
                  </a:cubicBezTo>
                  <a:cubicBezTo>
                    <a:pt x="108" y="439"/>
                    <a:pt x="117" y="419"/>
                    <a:pt x="114" y="396"/>
                  </a:cubicBezTo>
                  <a:cubicBezTo>
                    <a:pt x="114" y="395"/>
                    <a:pt x="109" y="396"/>
                    <a:pt x="109" y="398"/>
                  </a:cubicBezTo>
                  <a:cubicBezTo>
                    <a:pt x="112" y="422"/>
                    <a:pt x="101" y="444"/>
                    <a:pt x="97" y="467"/>
                  </a:cubicBezTo>
                  <a:cubicBezTo>
                    <a:pt x="92" y="492"/>
                    <a:pt x="101" y="515"/>
                    <a:pt x="105" y="540"/>
                  </a:cubicBezTo>
                  <a:cubicBezTo>
                    <a:pt x="105" y="541"/>
                    <a:pt x="108" y="541"/>
                    <a:pt x="110" y="540"/>
                  </a:cubicBezTo>
                  <a:cubicBezTo>
                    <a:pt x="92" y="563"/>
                    <a:pt x="76" y="586"/>
                    <a:pt x="61" y="611"/>
                  </a:cubicBezTo>
                  <a:cubicBezTo>
                    <a:pt x="43" y="641"/>
                    <a:pt x="26" y="672"/>
                    <a:pt x="2" y="698"/>
                  </a:cubicBezTo>
                  <a:cubicBezTo>
                    <a:pt x="0" y="701"/>
                    <a:pt x="5" y="702"/>
                    <a:pt x="7" y="700"/>
                  </a:cubicBezTo>
                  <a:cubicBezTo>
                    <a:pt x="7" y="699"/>
                    <a:pt x="8" y="699"/>
                    <a:pt x="8" y="698"/>
                  </a:cubicBezTo>
                  <a:cubicBezTo>
                    <a:pt x="9" y="698"/>
                    <a:pt x="9" y="698"/>
                    <a:pt x="9" y="698"/>
                  </a:cubicBezTo>
                  <a:cubicBezTo>
                    <a:pt x="39" y="679"/>
                    <a:pt x="62" y="654"/>
                    <a:pt x="82" y="625"/>
                  </a:cubicBezTo>
                  <a:cubicBezTo>
                    <a:pt x="103" y="595"/>
                    <a:pt x="119" y="561"/>
                    <a:pt x="140" y="531"/>
                  </a:cubicBezTo>
                  <a:cubicBezTo>
                    <a:pt x="165" y="519"/>
                    <a:pt x="186" y="501"/>
                    <a:pt x="210" y="488"/>
                  </a:cubicBezTo>
                  <a:close/>
                  <a:moveTo>
                    <a:pt x="413" y="381"/>
                  </a:moveTo>
                  <a:cubicBezTo>
                    <a:pt x="425" y="379"/>
                    <a:pt x="436" y="374"/>
                    <a:pt x="447" y="369"/>
                  </a:cubicBezTo>
                  <a:cubicBezTo>
                    <a:pt x="447" y="369"/>
                    <a:pt x="447" y="369"/>
                    <a:pt x="448" y="368"/>
                  </a:cubicBezTo>
                  <a:cubicBezTo>
                    <a:pt x="450" y="368"/>
                    <a:pt x="453" y="367"/>
                    <a:pt x="455" y="365"/>
                  </a:cubicBezTo>
                  <a:cubicBezTo>
                    <a:pt x="444" y="376"/>
                    <a:pt x="428" y="380"/>
                    <a:pt x="413" y="381"/>
                  </a:cubicBezTo>
                  <a:close/>
                  <a:moveTo>
                    <a:pt x="217" y="481"/>
                  </a:moveTo>
                  <a:cubicBezTo>
                    <a:pt x="190" y="492"/>
                    <a:pt x="169" y="512"/>
                    <a:pt x="143" y="525"/>
                  </a:cubicBezTo>
                  <a:cubicBezTo>
                    <a:pt x="148" y="518"/>
                    <a:pt x="153" y="511"/>
                    <a:pt x="158" y="504"/>
                  </a:cubicBezTo>
                  <a:cubicBezTo>
                    <a:pt x="159" y="505"/>
                    <a:pt x="161" y="505"/>
                    <a:pt x="162" y="504"/>
                  </a:cubicBezTo>
                  <a:cubicBezTo>
                    <a:pt x="196" y="475"/>
                    <a:pt x="241" y="467"/>
                    <a:pt x="285" y="464"/>
                  </a:cubicBezTo>
                  <a:cubicBezTo>
                    <a:pt x="262" y="469"/>
                    <a:pt x="239" y="473"/>
                    <a:pt x="217" y="481"/>
                  </a:cubicBezTo>
                  <a:close/>
                  <a:moveTo>
                    <a:pt x="583" y="72"/>
                  </a:moveTo>
                  <a:cubicBezTo>
                    <a:pt x="586" y="71"/>
                    <a:pt x="588" y="70"/>
                    <a:pt x="591" y="69"/>
                  </a:cubicBezTo>
                  <a:cubicBezTo>
                    <a:pt x="588" y="70"/>
                    <a:pt x="586" y="72"/>
                    <a:pt x="584" y="74"/>
                  </a:cubicBezTo>
                  <a:cubicBezTo>
                    <a:pt x="578" y="78"/>
                    <a:pt x="572" y="82"/>
                    <a:pt x="566" y="87"/>
                  </a:cubicBezTo>
                  <a:cubicBezTo>
                    <a:pt x="571" y="82"/>
                    <a:pt x="576" y="77"/>
                    <a:pt x="581" y="73"/>
                  </a:cubicBezTo>
                  <a:cubicBezTo>
                    <a:pt x="582" y="73"/>
                    <a:pt x="583" y="72"/>
                    <a:pt x="583" y="72"/>
                  </a:cubicBezTo>
                  <a:close/>
                  <a:moveTo>
                    <a:pt x="483" y="150"/>
                  </a:moveTo>
                  <a:cubicBezTo>
                    <a:pt x="485" y="148"/>
                    <a:pt x="486" y="146"/>
                    <a:pt x="488" y="145"/>
                  </a:cubicBezTo>
                  <a:cubicBezTo>
                    <a:pt x="487" y="146"/>
                    <a:pt x="487" y="147"/>
                    <a:pt x="486" y="148"/>
                  </a:cubicBezTo>
                  <a:cubicBezTo>
                    <a:pt x="485" y="149"/>
                    <a:pt x="484" y="149"/>
                    <a:pt x="483" y="150"/>
                  </a:cubicBezTo>
                  <a:close/>
                  <a:moveTo>
                    <a:pt x="428" y="200"/>
                  </a:moveTo>
                  <a:cubicBezTo>
                    <a:pt x="430" y="199"/>
                    <a:pt x="432" y="198"/>
                    <a:pt x="434" y="197"/>
                  </a:cubicBezTo>
                  <a:cubicBezTo>
                    <a:pt x="430" y="199"/>
                    <a:pt x="427" y="201"/>
                    <a:pt x="423" y="204"/>
                  </a:cubicBezTo>
                  <a:cubicBezTo>
                    <a:pt x="425" y="202"/>
                    <a:pt x="426" y="201"/>
                    <a:pt x="428" y="200"/>
                  </a:cubicBezTo>
                  <a:close/>
                  <a:moveTo>
                    <a:pt x="454" y="185"/>
                  </a:moveTo>
                  <a:cubicBezTo>
                    <a:pt x="454" y="185"/>
                    <a:pt x="455" y="185"/>
                    <a:pt x="455" y="185"/>
                  </a:cubicBezTo>
                  <a:cubicBezTo>
                    <a:pt x="455" y="185"/>
                    <a:pt x="454" y="185"/>
                    <a:pt x="454" y="185"/>
                  </a:cubicBezTo>
                  <a:cubicBezTo>
                    <a:pt x="454" y="185"/>
                    <a:pt x="454" y="185"/>
                    <a:pt x="454" y="185"/>
                  </a:cubicBezTo>
                  <a:close/>
                  <a:moveTo>
                    <a:pt x="436" y="192"/>
                  </a:moveTo>
                  <a:cubicBezTo>
                    <a:pt x="443" y="186"/>
                    <a:pt x="449" y="180"/>
                    <a:pt x="455" y="174"/>
                  </a:cubicBezTo>
                  <a:cubicBezTo>
                    <a:pt x="456" y="174"/>
                    <a:pt x="456" y="174"/>
                    <a:pt x="456" y="174"/>
                  </a:cubicBezTo>
                  <a:cubicBezTo>
                    <a:pt x="456" y="175"/>
                    <a:pt x="456" y="175"/>
                    <a:pt x="455" y="175"/>
                  </a:cubicBezTo>
                  <a:cubicBezTo>
                    <a:pt x="455" y="177"/>
                    <a:pt x="460" y="175"/>
                    <a:pt x="461" y="175"/>
                  </a:cubicBezTo>
                  <a:cubicBezTo>
                    <a:pt x="461" y="174"/>
                    <a:pt x="462" y="173"/>
                    <a:pt x="463" y="173"/>
                  </a:cubicBezTo>
                  <a:cubicBezTo>
                    <a:pt x="463" y="173"/>
                    <a:pt x="464" y="173"/>
                    <a:pt x="464" y="173"/>
                  </a:cubicBezTo>
                  <a:cubicBezTo>
                    <a:pt x="460" y="175"/>
                    <a:pt x="456" y="178"/>
                    <a:pt x="452" y="180"/>
                  </a:cubicBezTo>
                  <a:cubicBezTo>
                    <a:pt x="449" y="182"/>
                    <a:pt x="453" y="183"/>
                    <a:pt x="455" y="182"/>
                  </a:cubicBezTo>
                  <a:cubicBezTo>
                    <a:pt x="463" y="177"/>
                    <a:pt x="472" y="172"/>
                    <a:pt x="480" y="167"/>
                  </a:cubicBezTo>
                  <a:cubicBezTo>
                    <a:pt x="481" y="167"/>
                    <a:pt x="482" y="167"/>
                    <a:pt x="483" y="167"/>
                  </a:cubicBezTo>
                  <a:cubicBezTo>
                    <a:pt x="467" y="176"/>
                    <a:pt x="452" y="184"/>
                    <a:pt x="436" y="192"/>
                  </a:cubicBezTo>
                  <a:close/>
                  <a:moveTo>
                    <a:pt x="479" y="143"/>
                  </a:moveTo>
                  <a:cubicBezTo>
                    <a:pt x="476" y="146"/>
                    <a:pt x="473" y="149"/>
                    <a:pt x="471" y="152"/>
                  </a:cubicBezTo>
                  <a:cubicBezTo>
                    <a:pt x="469" y="154"/>
                    <a:pt x="467" y="156"/>
                    <a:pt x="465" y="158"/>
                  </a:cubicBezTo>
                  <a:cubicBezTo>
                    <a:pt x="465" y="158"/>
                    <a:pt x="465" y="159"/>
                    <a:pt x="465" y="159"/>
                  </a:cubicBezTo>
                  <a:cubicBezTo>
                    <a:pt x="460" y="163"/>
                    <a:pt x="456" y="168"/>
                    <a:pt x="452" y="172"/>
                  </a:cubicBezTo>
                  <a:cubicBezTo>
                    <a:pt x="451" y="172"/>
                    <a:pt x="450" y="172"/>
                    <a:pt x="449" y="173"/>
                  </a:cubicBezTo>
                  <a:cubicBezTo>
                    <a:pt x="459" y="163"/>
                    <a:pt x="469" y="153"/>
                    <a:pt x="479" y="143"/>
                  </a:cubicBezTo>
                  <a:close/>
                  <a:moveTo>
                    <a:pt x="496" y="139"/>
                  </a:moveTo>
                  <a:cubicBezTo>
                    <a:pt x="496" y="139"/>
                    <a:pt x="495" y="139"/>
                    <a:pt x="495" y="139"/>
                  </a:cubicBezTo>
                  <a:cubicBezTo>
                    <a:pt x="496" y="138"/>
                    <a:pt x="497" y="137"/>
                    <a:pt x="498" y="136"/>
                  </a:cubicBezTo>
                  <a:cubicBezTo>
                    <a:pt x="497" y="137"/>
                    <a:pt x="497" y="138"/>
                    <a:pt x="496" y="139"/>
                  </a:cubicBezTo>
                  <a:close/>
                  <a:moveTo>
                    <a:pt x="468" y="171"/>
                  </a:moveTo>
                  <a:cubicBezTo>
                    <a:pt x="468" y="171"/>
                    <a:pt x="468" y="171"/>
                    <a:pt x="468" y="170"/>
                  </a:cubicBezTo>
                  <a:cubicBezTo>
                    <a:pt x="468" y="170"/>
                    <a:pt x="469" y="170"/>
                    <a:pt x="469" y="170"/>
                  </a:cubicBezTo>
                  <a:cubicBezTo>
                    <a:pt x="469" y="170"/>
                    <a:pt x="468" y="171"/>
                    <a:pt x="468" y="171"/>
                  </a:cubicBezTo>
                  <a:close/>
                  <a:moveTo>
                    <a:pt x="466" y="165"/>
                  </a:moveTo>
                  <a:cubicBezTo>
                    <a:pt x="466" y="165"/>
                    <a:pt x="466" y="165"/>
                    <a:pt x="466" y="164"/>
                  </a:cubicBezTo>
                  <a:cubicBezTo>
                    <a:pt x="467" y="164"/>
                    <a:pt x="467" y="164"/>
                    <a:pt x="467" y="164"/>
                  </a:cubicBezTo>
                  <a:cubicBezTo>
                    <a:pt x="467" y="164"/>
                    <a:pt x="467" y="164"/>
                    <a:pt x="467" y="164"/>
                  </a:cubicBezTo>
                  <a:cubicBezTo>
                    <a:pt x="467" y="164"/>
                    <a:pt x="466" y="165"/>
                    <a:pt x="466" y="165"/>
                  </a:cubicBezTo>
                  <a:close/>
                  <a:moveTo>
                    <a:pt x="501" y="139"/>
                  </a:moveTo>
                  <a:cubicBezTo>
                    <a:pt x="502" y="138"/>
                    <a:pt x="504" y="137"/>
                    <a:pt x="505" y="136"/>
                  </a:cubicBezTo>
                  <a:cubicBezTo>
                    <a:pt x="504" y="137"/>
                    <a:pt x="502" y="138"/>
                    <a:pt x="501" y="139"/>
                  </a:cubicBezTo>
                  <a:close/>
                  <a:moveTo>
                    <a:pt x="527" y="112"/>
                  </a:moveTo>
                  <a:cubicBezTo>
                    <a:pt x="535" y="107"/>
                    <a:pt x="544" y="102"/>
                    <a:pt x="553" y="97"/>
                  </a:cubicBezTo>
                  <a:cubicBezTo>
                    <a:pt x="553" y="97"/>
                    <a:pt x="554" y="97"/>
                    <a:pt x="554" y="97"/>
                  </a:cubicBezTo>
                  <a:cubicBezTo>
                    <a:pt x="554" y="98"/>
                    <a:pt x="553" y="98"/>
                    <a:pt x="553" y="99"/>
                  </a:cubicBezTo>
                  <a:cubicBezTo>
                    <a:pt x="552" y="99"/>
                    <a:pt x="551" y="100"/>
                    <a:pt x="551" y="100"/>
                  </a:cubicBezTo>
                  <a:cubicBezTo>
                    <a:pt x="543" y="104"/>
                    <a:pt x="535" y="108"/>
                    <a:pt x="527" y="112"/>
                  </a:cubicBezTo>
                  <a:close/>
                  <a:moveTo>
                    <a:pt x="569" y="88"/>
                  </a:moveTo>
                  <a:cubicBezTo>
                    <a:pt x="569" y="88"/>
                    <a:pt x="570" y="88"/>
                    <a:pt x="570" y="88"/>
                  </a:cubicBezTo>
                  <a:cubicBezTo>
                    <a:pt x="569" y="88"/>
                    <a:pt x="569" y="88"/>
                    <a:pt x="568" y="89"/>
                  </a:cubicBezTo>
                  <a:cubicBezTo>
                    <a:pt x="569" y="89"/>
                    <a:pt x="569" y="88"/>
                    <a:pt x="569" y="88"/>
                  </a:cubicBezTo>
                  <a:close/>
                  <a:moveTo>
                    <a:pt x="585" y="78"/>
                  </a:moveTo>
                  <a:cubicBezTo>
                    <a:pt x="583" y="80"/>
                    <a:pt x="582" y="81"/>
                    <a:pt x="581" y="82"/>
                  </a:cubicBezTo>
                  <a:cubicBezTo>
                    <a:pt x="580" y="82"/>
                    <a:pt x="579" y="82"/>
                    <a:pt x="578" y="82"/>
                  </a:cubicBezTo>
                  <a:cubicBezTo>
                    <a:pt x="581" y="81"/>
                    <a:pt x="583" y="80"/>
                    <a:pt x="585" y="78"/>
                  </a:cubicBezTo>
                  <a:close/>
                  <a:moveTo>
                    <a:pt x="527" y="109"/>
                  </a:moveTo>
                  <a:cubicBezTo>
                    <a:pt x="523" y="111"/>
                    <a:pt x="520" y="114"/>
                    <a:pt x="517" y="116"/>
                  </a:cubicBezTo>
                  <a:cubicBezTo>
                    <a:pt x="520" y="113"/>
                    <a:pt x="523" y="111"/>
                    <a:pt x="526" y="109"/>
                  </a:cubicBezTo>
                  <a:cubicBezTo>
                    <a:pt x="526" y="109"/>
                    <a:pt x="526" y="109"/>
                    <a:pt x="526" y="109"/>
                  </a:cubicBezTo>
                  <a:cubicBezTo>
                    <a:pt x="526" y="109"/>
                    <a:pt x="526" y="109"/>
                    <a:pt x="527" y="109"/>
                  </a:cubicBezTo>
                  <a:close/>
                  <a:moveTo>
                    <a:pt x="487" y="137"/>
                  </a:moveTo>
                  <a:cubicBezTo>
                    <a:pt x="486" y="137"/>
                    <a:pt x="486" y="137"/>
                    <a:pt x="485" y="137"/>
                  </a:cubicBezTo>
                  <a:cubicBezTo>
                    <a:pt x="486" y="137"/>
                    <a:pt x="487" y="136"/>
                    <a:pt x="488" y="136"/>
                  </a:cubicBezTo>
                  <a:cubicBezTo>
                    <a:pt x="488" y="136"/>
                    <a:pt x="487" y="137"/>
                    <a:pt x="487" y="137"/>
                  </a:cubicBezTo>
                  <a:close/>
                  <a:moveTo>
                    <a:pt x="444" y="178"/>
                  </a:moveTo>
                  <a:cubicBezTo>
                    <a:pt x="444" y="179"/>
                    <a:pt x="444" y="178"/>
                    <a:pt x="445" y="178"/>
                  </a:cubicBezTo>
                  <a:cubicBezTo>
                    <a:pt x="441" y="181"/>
                    <a:pt x="438" y="185"/>
                    <a:pt x="435" y="188"/>
                  </a:cubicBezTo>
                  <a:cubicBezTo>
                    <a:pt x="435" y="187"/>
                    <a:pt x="436" y="187"/>
                    <a:pt x="436" y="186"/>
                  </a:cubicBezTo>
                  <a:cubicBezTo>
                    <a:pt x="438" y="184"/>
                    <a:pt x="441" y="181"/>
                    <a:pt x="444" y="178"/>
                  </a:cubicBezTo>
                  <a:close/>
                  <a:moveTo>
                    <a:pt x="377" y="261"/>
                  </a:moveTo>
                  <a:cubicBezTo>
                    <a:pt x="375" y="263"/>
                    <a:pt x="373" y="265"/>
                    <a:pt x="370" y="268"/>
                  </a:cubicBezTo>
                  <a:cubicBezTo>
                    <a:pt x="369" y="268"/>
                    <a:pt x="368" y="269"/>
                    <a:pt x="366" y="270"/>
                  </a:cubicBezTo>
                  <a:cubicBezTo>
                    <a:pt x="370" y="267"/>
                    <a:pt x="373" y="264"/>
                    <a:pt x="377" y="261"/>
                  </a:cubicBezTo>
                  <a:close/>
                  <a:moveTo>
                    <a:pt x="317" y="325"/>
                  </a:moveTo>
                  <a:cubicBezTo>
                    <a:pt x="317" y="325"/>
                    <a:pt x="318" y="325"/>
                    <a:pt x="318" y="325"/>
                  </a:cubicBezTo>
                  <a:cubicBezTo>
                    <a:pt x="315" y="329"/>
                    <a:pt x="311" y="332"/>
                    <a:pt x="307" y="336"/>
                  </a:cubicBezTo>
                  <a:cubicBezTo>
                    <a:pt x="310" y="332"/>
                    <a:pt x="313" y="328"/>
                    <a:pt x="317" y="325"/>
                  </a:cubicBezTo>
                  <a:close/>
                  <a:moveTo>
                    <a:pt x="337" y="306"/>
                  </a:moveTo>
                  <a:cubicBezTo>
                    <a:pt x="338" y="306"/>
                    <a:pt x="338" y="306"/>
                    <a:pt x="338" y="306"/>
                  </a:cubicBezTo>
                  <a:cubicBezTo>
                    <a:pt x="338" y="306"/>
                    <a:pt x="338" y="306"/>
                    <a:pt x="338" y="305"/>
                  </a:cubicBezTo>
                  <a:cubicBezTo>
                    <a:pt x="338" y="306"/>
                    <a:pt x="338" y="306"/>
                    <a:pt x="337" y="306"/>
                  </a:cubicBezTo>
                  <a:close/>
                  <a:moveTo>
                    <a:pt x="325" y="305"/>
                  </a:moveTo>
                  <a:cubicBezTo>
                    <a:pt x="322" y="309"/>
                    <a:pt x="319" y="312"/>
                    <a:pt x="317" y="315"/>
                  </a:cubicBezTo>
                  <a:cubicBezTo>
                    <a:pt x="317" y="314"/>
                    <a:pt x="317" y="314"/>
                    <a:pt x="318" y="313"/>
                  </a:cubicBezTo>
                  <a:cubicBezTo>
                    <a:pt x="320" y="311"/>
                    <a:pt x="322" y="308"/>
                    <a:pt x="325" y="305"/>
                  </a:cubicBezTo>
                  <a:close/>
                  <a:moveTo>
                    <a:pt x="306" y="326"/>
                  </a:moveTo>
                  <a:cubicBezTo>
                    <a:pt x="306" y="327"/>
                    <a:pt x="307" y="327"/>
                    <a:pt x="308" y="328"/>
                  </a:cubicBezTo>
                  <a:cubicBezTo>
                    <a:pt x="301" y="335"/>
                    <a:pt x="293" y="343"/>
                    <a:pt x="286" y="350"/>
                  </a:cubicBezTo>
                  <a:cubicBezTo>
                    <a:pt x="289" y="347"/>
                    <a:pt x="292" y="344"/>
                    <a:pt x="294" y="341"/>
                  </a:cubicBezTo>
                  <a:cubicBezTo>
                    <a:pt x="294" y="340"/>
                    <a:pt x="294" y="340"/>
                    <a:pt x="295" y="340"/>
                  </a:cubicBezTo>
                  <a:cubicBezTo>
                    <a:pt x="298" y="335"/>
                    <a:pt x="302" y="331"/>
                    <a:pt x="306" y="326"/>
                  </a:cubicBezTo>
                  <a:close/>
                  <a:moveTo>
                    <a:pt x="241" y="418"/>
                  </a:moveTo>
                  <a:cubicBezTo>
                    <a:pt x="240" y="417"/>
                    <a:pt x="237" y="418"/>
                    <a:pt x="237" y="418"/>
                  </a:cubicBezTo>
                  <a:cubicBezTo>
                    <a:pt x="236" y="418"/>
                    <a:pt x="236" y="419"/>
                    <a:pt x="236" y="419"/>
                  </a:cubicBezTo>
                  <a:cubicBezTo>
                    <a:pt x="236" y="418"/>
                    <a:pt x="236" y="418"/>
                    <a:pt x="235" y="418"/>
                  </a:cubicBezTo>
                  <a:cubicBezTo>
                    <a:pt x="236" y="417"/>
                    <a:pt x="237" y="415"/>
                    <a:pt x="238" y="413"/>
                  </a:cubicBezTo>
                  <a:cubicBezTo>
                    <a:pt x="238" y="412"/>
                    <a:pt x="239" y="412"/>
                    <a:pt x="240" y="411"/>
                  </a:cubicBezTo>
                  <a:cubicBezTo>
                    <a:pt x="241" y="411"/>
                    <a:pt x="242" y="411"/>
                    <a:pt x="243" y="410"/>
                  </a:cubicBezTo>
                  <a:cubicBezTo>
                    <a:pt x="244" y="409"/>
                    <a:pt x="246" y="408"/>
                    <a:pt x="247" y="406"/>
                  </a:cubicBezTo>
                  <a:cubicBezTo>
                    <a:pt x="247" y="408"/>
                    <a:pt x="250" y="409"/>
                    <a:pt x="252" y="407"/>
                  </a:cubicBezTo>
                  <a:cubicBezTo>
                    <a:pt x="253" y="407"/>
                    <a:pt x="253" y="406"/>
                    <a:pt x="254" y="405"/>
                  </a:cubicBezTo>
                  <a:cubicBezTo>
                    <a:pt x="255" y="405"/>
                    <a:pt x="256" y="405"/>
                    <a:pt x="257" y="405"/>
                  </a:cubicBezTo>
                  <a:cubicBezTo>
                    <a:pt x="266" y="399"/>
                    <a:pt x="276" y="394"/>
                    <a:pt x="286" y="389"/>
                  </a:cubicBezTo>
                  <a:cubicBezTo>
                    <a:pt x="273" y="401"/>
                    <a:pt x="257" y="410"/>
                    <a:pt x="241" y="418"/>
                  </a:cubicBezTo>
                  <a:cubicBezTo>
                    <a:pt x="241" y="418"/>
                    <a:pt x="241" y="418"/>
                    <a:pt x="241" y="418"/>
                  </a:cubicBezTo>
                  <a:close/>
                  <a:moveTo>
                    <a:pt x="235" y="447"/>
                  </a:moveTo>
                  <a:cubicBezTo>
                    <a:pt x="232" y="448"/>
                    <a:pt x="229" y="449"/>
                    <a:pt x="226" y="451"/>
                  </a:cubicBezTo>
                  <a:cubicBezTo>
                    <a:pt x="224" y="451"/>
                    <a:pt x="224" y="452"/>
                    <a:pt x="224" y="452"/>
                  </a:cubicBezTo>
                  <a:cubicBezTo>
                    <a:pt x="221" y="454"/>
                    <a:pt x="218" y="455"/>
                    <a:pt x="216" y="457"/>
                  </a:cubicBezTo>
                  <a:cubicBezTo>
                    <a:pt x="217" y="455"/>
                    <a:pt x="219" y="453"/>
                    <a:pt x="220" y="452"/>
                  </a:cubicBezTo>
                  <a:cubicBezTo>
                    <a:pt x="220" y="452"/>
                    <a:pt x="220" y="452"/>
                    <a:pt x="220" y="452"/>
                  </a:cubicBezTo>
                  <a:cubicBezTo>
                    <a:pt x="221" y="451"/>
                    <a:pt x="222" y="451"/>
                    <a:pt x="223" y="451"/>
                  </a:cubicBezTo>
                  <a:cubicBezTo>
                    <a:pt x="228" y="449"/>
                    <a:pt x="232" y="446"/>
                    <a:pt x="237" y="444"/>
                  </a:cubicBezTo>
                  <a:cubicBezTo>
                    <a:pt x="241" y="441"/>
                    <a:pt x="244" y="440"/>
                    <a:pt x="248" y="440"/>
                  </a:cubicBezTo>
                  <a:cubicBezTo>
                    <a:pt x="245" y="442"/>
                    <a:pt x="241" y="444"/>
                    <a:pt x="238" y="446"/>
                  </a:cubicBezTo>
                  <a:cubicBezTo>
                    <a:pt x="237" y="446"/>
                    <a:pt x="236" y="447"/>
                    <a:pt x="235" y="447"/>
                  </a:cubicBezTo>
                  <a:close/>
                  <a:moveTo>
                    <a:pt x="188" y="468"/>
                  </a:moveTo>
                  <a:cubicBezTo>
                    <a:pt x="188" y="467"/>
                    <a:pt x="188" y="467"/>
                    <a:pt x="188" y="467"/>
                  </a:cubicBezTo>
                  <a:cubicBezTo>
                    <a:pt x="188" y="468"/>
                    <a:pt x="188" y="468"/>
                    <a:pt x="188" y="468"/>
                  </a:cubicBezTo>
                  <a:cubicBezTo>
                    <a:pt x="188" y="468"/>
                    <a:pt x="188" y="468"/>
                    <a:pt x="188" y="468"/>
                  </a:cubicBezTo>
                  <a:close/>
                  <a:moveTo>
                    <a:pt x="221" y="445"/>
                  </a:moveTo>
                  <a:cubicBezTo>
                    <a:pt x="222" y="444"/>
                    <a:pt x="223" y="443"/>
                    <a:pt x="224" y="442"/>
                  </a:cubicBezTo>
                  <a:cubicBezTo>
                    <a:pt x="225" y="442"/>
                    <a:pt x="225" y="441"/>
                    <a:pt x="226" y="441"/>
                  </a:cubicBezTo>
                  <a:cubicBezTo>
                    <a:pt x="226" y="441"/>
                    <a:pt x="226" y="441"/>
                    <a:pt x="226" y="441"/>
                  </a:cubicBezTo>
                  <a:cubicBezTo>
                    <a:pt x="225" y="442"/>
                    <a:pt x="223" y="444"/>
                    <a:pt x="221" y="445"/>
                  </a:cubicBezTo>
                  <a:close/>
                  <a:moveTo>
                    <a:pt x="222" y="438"/>
                  </a:move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lose/>
                  <a:moveTo>
                    <a:pt x="228" y="422"/>
                  </a:moveTo>
                  <a:cubicBezTo>
                    <a:pt x="228" y="422"/>
                    <a:pt x="227" y="423"/>
                    <a:pt x="227" y="423"/>
                  </a:cubicBezTo>
                  <a:cubicBezTo>
                    <a:pt x="226" y="424"/>
                    <a:pt x="226" y="424"/>
                    <a:pt x="225" y="425"/>
                  </a:cubicBezTo>
                  <a:cubicBezTo>
                    <a:pt x="226" y="424"/>
                    <a:pt x="227" y="423"/>
                    <a:pt x="228" y="422"/>
                  </a:cubicBezTo>
                  <a:close/>
                  <a:moveTo>
                    <a:pt x="182" y="475"/>
                  </a:moveTo>
                  <a:cubicBezTo>
                    <a:pt x="190" y="470"/>
                    <a:pt x="198" y="465"/>
                    <a:pt x="206" y="460"/>
                  </a:cubicBezTo>
                  <a:cubicBezTo>
                    <a:pt x="198" y="467"/>
                    <a:pt x="191" y="473"/>
                    <a:pt x="184" y="479"/>
                  </a:cubicBezTo>
                  <a:cubicBezTo>
                    <a:pt x="182" y="481"/>
                    <a:pt x="180" y="482"/>
                    <a:pt x="178" y="483"/>
                  </a:cubicBezTo>
                  <a:cubicBezTo>
                    <a:pt x="179" y="480"/>
                    <a:pt x="181" y="477"/>
                    <a:pt x="182" y="475"/>
                  </a:cubicBezTo>
                  <a:close/>
                  <a:moveTo>
                    <a:pt x="190" y="479"/>
                  </a:moveTo>
                  <a:cubicBezTo>
                    <a:pt x="189" y="479"/>
                    <a:pt x="189" y="479"/>
                    <a:pt x="189" y="480"/>
                  </a:cubicBezTo>
                  <a:cubicBezTo>
                    <a:pt x="189" y="479"/>
                    <a:pt x="189" y="479"/>
                    <a:pt x="190" y="479"/>
                  </a:cubicBezTo>
                  <a:cubicBezTo>
                    <a:pt x="190" y="479"/>
                    <a:pt x="190" y="479"/>
                    <a:pt x="190" y="479"/>
                  </a:cubicBezTo>
                  <a:close/>
                  <a:moveTo>
                    <a:pt x="226" y="446"/>
                  </a:moveTo>
                  <a:cubicBezTo>
                    <a:pt x="232" y="442"/>
                    <a:pt x="237" y="437"/>
                    <a:pt x="243" y="431"/>
                  </a:cubicBezTo>
                  <a:cubicBezTo>
                    <a:pt x="243" y="431"/>
                    <a:pt x="243" y="431"/>
                    <a:pt x="243" y="431"/>
                  </a:cubicBezTo>
                  <a:cubicBezTo>
                    <a:pt x="244" y="430"/>
                    <a:pt x="245" y="429"/>
                    <a:pt x="247" y="429"/>
                  </a:cubicBezTo>
                  <a:cubicBezTo>
                    <a:pt x="252" y="426"/>
                    <a:pt x="259" y="423"/>
                    <a:pt x="253" y="429"/>
                  </a:cubicBezTo>
                  <a:cubicBezTo>
                    <a:pt x="249" y="434"/>
                    <a:pt x="243" y="437"/>
                    <a:pt x="237" y="440"/>
                  </a:cubicBezTo>
                  <a:cubicBezTo>
                    <a:pt x="233" y="442"/>
                    <a:pt x="229" y="444"/>
                    <a:pt x="226" y="446"/>
                  </a:cubicBezTo>
                  <a:close/>
                  <a:moveTo>
                    <a:pt x="210" y="439"/>
                  </a:moveTo>
                  <a:cubicBezTo>
                    <a:pt x="212" y="437"/>
                    <a:pt x="215" y="435"/>
                    <a:pt x="216" y="434"/>
                  </a:cubicBezTo>
                  <a:cubicBezTo>
                    <a:pt x="218" y="432"/>
                    <a:pt x="220" y="431"/>
                    <a:pt x="222" y="429"/>
                  </a:cubicBezTo>
                  <a:cubicBezTo>
                    <a:pt x="219" y="434"/>
                    <a:pt x="215" y="437"/>
                    <a:pt x="211" y="441"/>
                  </a:cubicBezTo>
                  <a:cubicBezTo>
                    <a:pt x="208" y="443"/>
                    <a:pt x="206" y="445"/>
                    <a:pt x="204" y="446"/>
                  </a:cubicBezTo>
                  <a:cubicBezTo>
                    <a:pt x="204" y="446"/>
                    <a:pt x="204" y="447"/>
                    <a:pt x="204" y="447"/>
                  </a:cubicBezTo>
                  <a:cubicBezTo>
                    <a:pt x="206" y="444"/>
                    <a:pt x="208" y="441"/>
                    <a:pt x="210" y="439"/>
                  </a:cubicBezTo>
                  <a:close/>
                  <a:moveTo>
                    <a:pt x="172" y="486"/>
                  </a:moveTo>
                  <a:cubicBezTo>
                    <a:pt x="173" y="486"/>
                    <a:pt x="175" y="486"/>
                    <a:pt x="175" y="486"/>
                  </a:cubicBezTo>
                  <a:cubicBezTo>
                    <a:pt x="176" y="486"/>
                    <a:pt x="177" y="485"/>
                    <a:pt x="178" y="485"/>
                  </a:cubicBezTo>
                  <a:cubicBezTo>
                    <a:pt x="175" y="488"/>
                    <a:pt x="172" y="491"/>
                    <a:pt x="169" y="494"/>
                  </a:cubicBezTo>
                  <a:cubicBezTo>
                    <a:pt x="168" y="494"/>
                    <a:pt x="168" y="494"/>
                    <a:pt x="168" y="494"/>
                  </a:cubicBezTo>
                  <a:cubicBezTo>
                    <a:pt x="167" y="495"/>
                    <a:pt x="165" y="497"/>
                    <a:pt x="163" y="498"/>
                  </a:cubicBezTo>
                  <a:cubicBezTo>
                    <a:pt x="166" y="494"/>
                    <a:pt x="169" y="490"/>
                    <a:pt x="172" y="486"/>
                  </a:cubicBezTo>
                  <a:close/>
                  <a:moveTo>
                    <a:pt x="194" y="480"/>
                  </a:moveTo>
                  <a:cubicBezTo>
                    <a:pt x="190" y="482"/>
                    <a:pt x="186" y="484"/>
                    <a:pt x="181" y="486"/>
                  </a:cubicBezTo>
                  <a:cubicBezTo>
                    <a:pt x="183" y="485"/>
                    <a:pt x="184" y="484"/>
                    <a:pt x="185" y="483"/>
                  </a:cubicBezTo>
                  <a:cubicBezTo>
                    <a:pt x="186" y="483"/>
                    <a:pt x="188" y="483"/>
                    <a:pt x="189" y="482"/>
                  </a:cubicBezTo>
                  <a:cubicBezTo>
                    <a:pt x="192" y="481"/>
                    <a:pt x="194" y="480"/>
                    <a:pt x="197" y="478"/>
                  </a:cubicBezTo>
                  <a:cubicBezTo>
                    <a:pt x="196" y="479"/>
                    <a:pt x="195" y="479"/>
                    <a:pt x="194" y="480"/>
                  </a:cubicBezTo>
                  <a:close/>
                  <a:moveTo>
                    <a:pt x="228" y="461"/>
                  </a:moveTo>
                  <a:cubicBezTo>
                    <a:pt x="227" y="461"/>
                    <a:pt x="227" y="461"/>
                    <a:pt x="227" y="461"/>
                  </a:cubicBezTo>
                  <a:cubicBezTo>
                    <a:pt x="229" y="459"/>
                    <a:pt x="231" y="458"/>
                    <a:pt x="234" y="456"/>
                  </a:cubicBezTo>
                  <a:cubicBezTo>
                    <a:pt x="240" y="454"/>
                    <a:pt x="247" y="451"/>
                    <a:pt x="253" y="449"/>
                  </a:cubicBezTo>
                  <a:cubicBezTo>
                    <a:pt x="245" y="452"/>
                    <a:pt x="236" y="456"/>
                    <a:pt x="228" y="461"/>
                  </a:cubicBezTo>
                  <a:close/>
                  <a:moveTo>
                    <a:pt x="225" y="459"/>
                  </a:moveTo>
                  <a:cubicBezTo>
                    <a:pt x="223" y="460"/>
                    <a:pt x="221" y="461"/>
                    <a:pt x="219" y="462"/>
                  </a:cubicBezTo>
                  <a:cubicBezTo>
                    <a:pt x="218" y="463"/>
                    <a:pt x="216" y="464"/>
                    <a:pt x="215" y="465"/>
                  </a:cubicBezTo>
                  <a:cubicBezTo>
                    <a:pt x="211" y="466"/>
                    <a:pt x="207" y="468"/>
                    <a:pt x="202" y="469"/>
                  </a:cubicBezTo>
                  <a:cubicBezTo>
                    <a:pt x="205" y="467"/>
                    <a:pt x="207" y="465"/>
                    <a:pt x="209" y="463"/>
                  </a:cubicBezTo>
                  <a:cubicBezTo>
                    <a:pt x="210" y="463"/>
                    <a:pt x="210" y="463"/>
                    <a:pt x="210" y="463"/>
                  </a:cubicBezTo>
                  <a:cubicBezTo>
                    <a:pt x="215" y="462"/>
                    <a:pt x="220" y="460"/>
                    <a:pt x="225" y="459"/>
                  </a:cubicBezTo>
                  <a:close/>
                  <a:moveTo>
                    <a:pt x="293" y="406"/>
                  </a:moveTo>
                  <a:cubicBezTo>
                    <a:pt x="320" y="397"/>
                    <a:pt x="347" y="394"/>
                    <a:pt x="375" y="393"/>
                  </a:cubicBezTo>
                  <a:cubicBezTo>
                    <a:pt x="396" y="392"/>
                    <a:pt x="416" y="395"/>
                    <a:pt x="436" y="390"/>
                  </a:cubicBezTo>
                  <a:cubicBezTo>
                    <a:pt x="382" y="432"/>
                    <a:pt x="310" y="427"/>
                    <a:pt x="246" y="444"/>
                  </a:cubicBezTo>
                  <a:cubicBezTo>
                    <a:pt x="250" y="442"/>
                    <a:pt x="253" y="440"/>
                    <a:pt x="256" y="438"/>
                  </a:cubicBezTo>
                  <a:cubicBezTo>
                    <a:pt x="257" y="437"/>
                    <a:pt x="256" y="437"/>
                    <a:pt x="255" y="437"/>
                  </a:cubicBezTo>
                  <a:cubicBezTo>
                    <a:pt x="251" y="437"/>
                    <a:pt x="247" y="438"/>
                    <a:pt x="244" y="439"/>
                  </a:cubicBezTo>
                  <a:cubicBezTo>
                    <a:pt x="245" y="438"/>
                    <a:pt x="246" y="437"/>
                    <a:pt x="248" y="437"/>
                  </a:cubicBezTo>
                  <a:cubicBezTo>
                    <a:pt x="254" y="433"/>
                    <a:pt x="259" y="429"/>
                    <a:pt x="263" y="423"/>
                  </a:cubicBezTo>
                  <a:cubicBezTo>
                    <a:pt x="264" y="422"/>
                    <a:pt x="262" y="422"/>
                    <a:pt x="261" y="422"/>
                  </a:cubicBezTo>
                  <a:cubicBezTo>
                    <a:pt x="259" y="422"/>
                    <a:pt x="257" y="423"/>
                    <a:pt x="254" y="424"/>
                  </a:cubicBezTo>
                  <a:cubicBezTo>
                    <a:pt x="258" y="421"/>
                    <a:pt x="262" y="418"/>
                    <a:pt x="266" y="416"/>
                  </a:cubicBezTo>
                  <a:cubicBezTo>
                    <a:pt x="268" y="414"/>
                    <a:pt x="262" y="414"/>
                    <a:pt x="261" y="415"/>
                  </a:cubicBezTo>
                  <a:cubicBezTo>
                    <a:pt x="255" y="420"/>
                    <a:pt x="249" y="424"/>
                    <a:pt x="243" y="428"/>
                  </a:cubicBezTo>
                  <a:cubicBezTo>
                    <a:pt x="242" y="429"/>
                    <a:pt x="241" y="429"/>
                    <a:pt x="240" y="429"/>
                  </a:cubicBezTo>
                  <a:cubicBezTo>
                    <a:pt x="244" y="426"/>
                    <a:pt x="248" y="422"/>
                    <a:pt x="252" y="418"/>
                  </a:cubicBezTo>
                  <a:cubicBezTo>
                    <a:pt x="265" y="413"/>
                    <a:pt x="280" y="410"/>
                    <a:pt x="293" y="406"/>
                  </a:cubicBezTo>
                  <a:close/>
                  <a:moveTo>
                    <a:pt x="239" y="421"/>
                  </a:moveTo>
                  <a:cubicBezTo>
                    <a:pt x="240" y="420"/>
                    <a:pt x="240" y="420"/>
                    <a:pt x="240" y="420"/>
                  </a:cubicBezTo>
                  <a:cubicBezTo>
                    <a:pt x="240" y="420"/>
                    <a:pt x="240" y="420"/>
                    <a:pt x="241" y="420"/>
                  </a:cubicBezTo>
                  <a:cubicBezTo>
                    <a:pt x="240" y="420"/>
                    <a:pt x="240" y="420"/>
                    <a:pt x="239" y="421"/>
                  </a:cubicBezTo>
                  <a:close/>
                  <a:moveTo>
                    <a:pt x="306" y="369"/>
                  </a:moveTo>
                  <a:cubicBezTo>
                    <a:pt x="317" y="364"/>
                    <a:pt x="301" y="378"/>
                    <a:pt x="301" y="377"/>
                  </a:cubicBezTo>
                  <a:cubicBezTo>
                    <a:pt x="297" y="380"/>
                    <a:pt x="293" y="382"/>
                    <a:pt x="288" y="384"/>
                  </a:cubicBezTo>
                  <a:cubicBezTo>
                    <a:pt x="281" y="387"/>
                    <a:pt x="274" y="389"/>
                    <a:pt x="268" y="392"/>
                  </a:cubicBezTo>
                  <a:cubicBezTo>
                    <a:pt x="269" y="391"/>
                    <a:pt x="271" y="389"/>
                    <a:pt x="272" y="387"/>
                  </a:cubicBezTo>
                  <a:cubicBezTo>
                    <a:pt x="274" y="386"/>
                    <a:pt x="275" y="385"/>
                    <a:pt x="276" y="384"/>
                  </a:cubicBezTo>
                  <a:cubicBezTo>
                    <a:pt x="276" y="386"/>
                    <a:pt x="279" y="386"/>
                    <a:pt x="281" y="385"/>
                  </a:cubicBezTo>
                  <a:cubicBezTo>
                    <a:pt x="286" y="382"/>
                    <a:pt x="291" y="378"/>
                    <a:pt x="296" y="375"/>
                  </a:cubicBezTo>
                  <a:cubicBezTo>
                    <a:pt x="299" y="373"/>
                    <a:pt x="303" y="371"/>
                    <a:pt x="306" y="369"/>
                  </a:cubicBezTo>
                  <a:close/>
                  <a:moveTo>
                    <a:pt x="291" y="374"/>
                  </a:moveTo>
                  <a:cubicBezTo>
                    <a:pt x="291" y="374"/>
                    <a:pt x="292" y="373"/>
                    <a:pt x="293" y="373"/>
                  </a:cubicBezTo>
                  <a:cubicBezTo>
                    <a:pt x="295" y="371"/>
                    <a:pt x="293" y="370"/>
                    <a:pt x="290" y="370"/>
                  </a:cubicBezTo>
                  <a:cubicBezTo>
                    <a:pt x="292" y="368"/>
                    <a:pt x="293" y="367"/>
                    <a:pt x="295" y="365"/>
                  </a:cubicBezTo>
                  <a:cubicBezTo>
                    <a:pt x="298" y="363"/>
                    <a:pt x="310" y="359"/>
                    <a:pt x="302" y="366"/>
                  </a:cubicBezTo>
                  <a:cubicBezTo>
                    <a:pt x="300" y="368"/>
                    <a:pt x="298" y="369"/>
                    <a:pt x="296" y="371"/>
                  </a:cubicBezTo>
                  <a:cubicBezTo>
                    <a:pt x="294" y="372"/>
                    <a:pt x="293" y="373"/>
                    <a:pt x="291" y="374"/>
                  </a:cubicBezTo>
                  <a:close/>
                  <a:moveTo>
                    <a:pt x="299" y="357"/>
                  </a:moveTo>
                  <a:cubicBezTo>
                    <a:pt x="299" y="356"/>
                    <a:pt x="295" y="357"/>
                    <a:pt x="294" y="357"/>
                  </a:cubicBezTo>
                  <a:cubicBezTo>
                    <a:pt x="292" y="360"/>
                    <a:pt x="289" y="362"/>
                    <a:pt x="287" y="365"/>
                  </a:cubicBezTo>
                  <a:cubicBezTo>
                    <a:pt x="284" y="367"/>
                    <a:pt x="281" y="368"/>
                    <a:pt x="279" y="370"/>
                  </a:cubicBezTo>
                  <a:cubicBezTo>
                    <a:pt x="277" y="372"/>
                    <a:pt x="278" y="372"/>
                    <a:pt x="280" y="372"/>
                  </a:cubicBezTo>
                  <a:cubicBezTo>
                    <a:pt x="276" y="377"/>
                    <a:pt x="272" y="381"/>
                    <a:pt x="268" y="385"/>
                  </a:cubicBezTo>
                  <a:cubicBezTo>
                    <a:pt x="267" y="386"/>
                    <a:pt x="267" y="387"/>
                    <a:pt x="266" y="387"/>
                  </a:cubicBezTo>
                  <a:cubicBezTo>
                    <a:pt x="261" y="390"/>
                    <a:pt x="257" y="393"/>
                    <a:pt x="252" y="396"/>
                  </a:cubicBezTo>
                  <a:cubicBezTo>
                    <a:pt x="262" y="387"/>
                    <a:pt x="271" y="377"/>
                    <a:pt x="278" y="365"/>
                  </a:cubicBezTo>
                  <a:cubicBezTo>
                    <a:pt x="279" y="365"/>
                    <a:pt x="278" y="364"/>
                    <a:pt x="278" y="364"/>
                  </a:cubicBezTo>
                  <a:cubicBezTo>
                    <a:pt x="284" y="358"/>
                    <a:pt x="291" y="352"/>
                    <a:pt x="297" y="345"/>
                  </a:cubicBezTo>
                  <a:cubicBezTo>
                    <a:pt x="296" y="348"/>
                    <a:pt x="300" y="348"/>
                    <a:pt x="301" y="347"/>
                  </a:cubicBezTo>
                  <a:cubicBezTo>
                    <a:pt x="302" y="346"/>
                    <a:pt x="302" y="346"/>
                    <a:pt x="302" y="346"/>
                  </a:cubicBezTo>
                  <a:cubicBezTo>
                    <a:pt x="302" y="347"/>
                    <a:pt x="305" y="347"/>
                    <a:pt x="306" y="347"/>
                  </a:cubicBezTo>
                  <a:cubicBezTo>
                    <a:pt x="310" y="345"/>
                    <a:pt x="313" y="344"/>
                    <a:pt x="316" y="342"/>
                  </a:cubicBezTo>
                  <a:cubicBezTo>
                    <a:pt x="311" y="348"/>
                    <a:pt x="306" y="353"/>
                    <a:pt x="299" y="357"/>
                  </a:cubicBezTo>
                  <a:close/>
                  <a:moveTo>
                    <a:pt x="413" y="314"/>
                  </a:moveTo>
                  <a:cubicBezTo>
                    <a:pt x="394" y="314"/>
                    <a:pt x="376" y="316"/>
                    <a:pt x="358" y="319"/>
                  </a:cubicBezTo>
                  <a:cubicBezTo>
                    <a:pt x="360" y="318"/>
                    <a:pt x="362" y="317"/>
                    <a:pt x="364" y="316"/>
                  </a:cubicBezTo>
                  <a:cubicBezTo>
                    <a:pt x="365" y="315"/>
                    <a:pt x="366" y="315"/>
                    <a:pt x="367" y="314"/>
                  </a:cubicBezTo>
                  <a:cubicBezTo>
                    <a:pt x="392" y="310"/>
                    <a:pt x="417" y="314"/>
                    <a:pt x="443" y="315"/>
                  </a:cubicBezTo>
                  <a:cubicBezTo>
                    <a:pt x="446" y="316"/>
                    <a:pt x="450" y="316"/>
                    <a:pt x="453" y="317"/>
                  </a:cubicBezTo>
                  <a:cubicBezTo>
                    <a:pt x="452" y="317"/>
                    <a:pt x="451" y="317"/>
                    <a:pt x="450" y="317"/>
                  </a:cubicBezTo>
                  <a:cubicBezTo>
                    <a:pt x="437" y="316"/>
                    <a:pt x="425" y="314"/>
                    <a:pt x="413" y="314"/>
                  </a:cubicBezTo>
                  <a:close/>
                  <a:moveTo>
                    <a:pt x="475" y="319"/>
                  </a:moveTo>
                  <a:cubicBezTo>
                    <a:pt x="469" y="319"/>
                    <a:pt x="463" y="318"/>
                    <a:pt x="457" y="318"/>
                  </a:cubicBezTo>
                  <a:cubicBezTo>
                    <a:pt x="458" y="318"/>
                    <a:pt x="460" y="318"/>
                    <a:pt x="461" y="317"/>
                  </a:cubicBezTo>
                  <a:cubicBezTo>
                    <a:pt x="466" y="318"/>
                    <a:pt x="471" y="318"/>
                    <a:pt x="476" y="318"/>
                  </a:cubicBezTo>
                  <a:cubicBezTo>
                    <a:pt x="476" y="318"/>
                    <a:pt x="475" y="318"/>
                    <a:pt x="475" y="319"/>
                  </a:cubicBezTo>
                  <a:close/>
                  <a:moveTo>
                    <a:pt x="496" y="312"/>
                  </a:moveTo>
                  <a:cubicBezTo>
                    <a:pt x="495" y="312"/>
                    <a:pt x="494" y="312"/>
                    <a:pt x="493" y="313"/>
                  </a:cubicBezTo>
                  <a:cubicBezTo>
                    <a:pt x="489" y="314"/>
                    <a:pt x="485" y="314"/>
                    <a:pt x="481" y="315"/>
                  </a:cubicBezTo>
                  <a:cubicBezTo>
                    <a:pt x="486" y="314"/>
                    <a:pt x="491" y="313"/>
                    <a:pt x="496" y="312"/>
                  </a:cubicBezTo>
                  <a:close/>
                  <a:moveTo>
                    <a:pt x="417" y="312"/>
                  </a:moveTo>
                  <a:cubicBezTo>
                    <a:pt x="406" y="311"/>
                    <a:pt x="395" y="310"/>
                    <a:pt x="384" y="311"/>
                  </a:cubicBezTo>
                  <a:cubicBezTo>
                    <a:pt x="394" y="310"/>
                    <a:pt x="406" y="310"/>
                    <a:pt x="417" y="312"/>
                  </a:cubicBezTo>
                  <a:close/>
                  <a:moveTo>
                    <a:pt x="336" y="325"/>
                  </a:moveTo>
                  <a:cubicBezTo>
                    <a:pt x="340" y="322"/>
                    <a:pt x="345" y="320"/>
                    <a:pt x="350" y="319"/>
                  </a:cubicBezTo>
                  <a:cubicBezTo>
                    <a:pt x="350" y="319"/>
                    <a:pt x="350" y="319"/>
                    <a:pt x="350" y="319"/>
                  </a:cubicBezTo>
                  <a:cubicBezTo>
                    <a:pt x="349" y="319"/>
                    <a:pt x="349" y="320"/>
                    <a:pt x="349" y="320"/>
                  </a:cubicBezTo>
                  <a:cubicBezTo>
                    <a:pt x="349" y="320"/>
                    <a:pt x="349" y="320"/>
                    <a:pt x="349" y="320"/>
                  </a:cubicBezTo>
                  <a:cubicBezTo>
                    <a:pt x="348" y="320"/>
                    <a:pt x="347" y="320"/>
                    <a:pt x="346" y="321"/>
                  </a:cubicBezTo>
                  <a:cubicBezTo>
                    <a:pt x="344" y="321"/>
                    <a:pt x="341" y="323"/>
                    <a:pt x="344" y="323"/>
                  </a:cubicBezTo>
                  <a:cubicBezTo>
                    <a:pt x="330" y="330"/>
                    <a:pt x="317" y="336"/>
                    <a:pt x="304" y="344"/>
                  </a:cubicBezTo>
                  <a:cubicBezTo>
                    <a:pt x="314" y="336"/>
                    <a:pt x="324" y="326"/>
                    <a:pt x="331" y="316"/>
                  </a:cubicBezTo>
                  <a:cubicBezTo>
                    <a:pt x="332" y="315"/>
                    <a:pt x="333" y="314"/>
                    <a:pt x="334" y="313"/>
                  </a:cubicBezTo>
                  <a:cubicBezTo>
                    <a:pt x="336" y="313"/>
                    <a:pt x="337" y="313"/>
                    <a:pt x="337" y="312"/>
                  </a:cubicBezTo>
                  <a:cubicBezTo>
                    <a:pt x="338" y="311"/>
                    <a:pt x="339" y="311"/>
                    <a:pt x="339" y="310"/>
                  </a:cubicBezTo>
                  <a:cubicBezTo>
                    <a:pt x="340" y="309"/>
                    <a:pt x="341" y="308"/>
                    <a:pt x="343" y="308"/>
                  </a:cubicBezTo>
                  <a:cubicBezTo>
                    <a:pt x="336" y="314"/>
                    <a:pt x="329" y="321"/>
                    <a:pt x="323" y="328"/>
                  </a:cubicBezTo>
                  <a:cubicBezTo>
                    <a:pt x="320" y="330"/>
                    <a:pt x="325" y="331"/>
                    <a:pt x="327" y="329"/>
                  </a:cubicBezTo>
                  <a:cubicBezTo>
                    <a:pt x="329" y="328"/>
                    <a:pt x="330" y="327"/>
                    <a:pt x="331" y="325"/>
                  </a:cubicBezTo>
                  <a:cubicBezTo>
                    <a:pt x="332" y="326"/>
                    <a:pt x="334" y="326"/>
                    <a:pt x="336" y="325"/>
                  </a:cubicBezTo>
                  <a:close/>
                  <a:moveTo>
                    <a:pt x="363" y="299"/>
                  </a:moveTo>
                  <a:cubicBezTo>
                    <a:pt x="358" y="302"/>
                    <a:pt x="353" y="305"/>
                    <a:pt x="348" y="308"/>
                  </a:cubicBezTo>
                  <a:cubicBezTo>
                    <a:pt x="351" y="306"/>
                    <a:pt x="353" y="304"/>
                    <a:pt x="355" y="301"/>
                  </a:cubicBezTo>
                  <a:cubicBezTo>
                    <a:pt x="358" y="301"/>
                    <a:pt x="360" y="300"/>
                    <a:pt x="363" y="299"/>
                  </a:cubicBezTo>
                  <a:close/>
                  <a:moveTo>
                    <a:pt x="359" y="293"/>
                  </a:moveTo>
                  <a:cubicBezTo>
                    <a:pt x="355" y="296"/>
                    <a:pt x="352" y="298"/>
                    <a:pt x="349" y="301"/>
                  </a:cubicBezTo>
                  <a:cubicBezTo>
                    <a:pt x="348" y="302"/>
                    <a:pt x="346" y="302"/>
                    <a:pt x="345" y="303"/>
                  </a:cubicBezTo>
                  <a:cubicBezTo>
                    <a:pt x="347" y="301"/>
                    <a:pt x="349" y="299"/>
                    <a:pt x="351" y="297"/>
                  </a:cubicBezTo>
                  <a:cubicBezTo>
                    <a:pt x="353" y="296"/>
                    <a:pt x="356" y="294"/>
                    <a:pt x="359" y="293"/>
                  </a:cubicBezTo>
                  <a:close/>
                  <a:moveTo>
                    <a:pt x="350" y="293"/>
                  </a:moveTo>
                  <a:cubicBezTo>
                    <a:pt x="348" y="294"/>
                    <a:pt x="347" y="295"/>
                    <a:pt x="345" y="296"/>
                  </a:cubicBezTo>
                  <a:cubicBezTo>
                    <a:pt x="348" y="293"/>
                    <a:pt x="350" y="288"/>
                    <a:pt x="351" y="284"/>
                  </a:cubicBezTo>
                  <a:cubicBezTo>
                    <a:pt x="351" y="284"/>
                    <a:pt x="351" y="284"/>
                    <a:pt x="351" y="283"/>
                  </a:cubicBezTo>
                  <a:cubicBezTo>
                    <a:pt x="352" y="282"/>
                    <a:pt x="354" y="281"/>
                    <a:pt x="355" y="279"/>
                  </a:cubicBezTo>
                  <a:cubicBezTo>
                    <a:pt x="358" y="277"/>
                    <a:pt x="361" y="276"/>
                    <a:pt x="364" y="274"/>
                  </a:cubicBezTo>
                  <a:cubicBezTo>
                    <a:pt x="362" y="276"/>
                    <a:pt x="360" y="278"/>
                    <a:pt x="358" y="281"/>
                  </a:cubicBezTo>
                  <a:cubicBezTo>
                    <a:pt x="356" y="283"/>
                    <a:pt x="361" y="283"/>
                    <a:pt x="362" y="282"/>
                  </a:cubicBezTo>
                  <a:cubicBezTo>
                    <a:pt x="366" y="278"/>
                    <a:pt x="370" y="273"/>
                    <a:pt x="374" y="270"/>
                  </a:cubicBezTo>
                  <a:cubicBezTo>
                    <a:pt x="378" y="268"/>
                    <a:pt x="383" y="266"/>
                    <a:pt x="387" y="265"/>
                  </a:cubicBezTo>
                  <a:cubicBezTo>
                    <a:pt x="375" y="274"/>
                    <a:pt x="362" y="283"/>
                    <a:pt x="350" y="293"/>
                  </a:cubicBezTo>
                  <a:close/>
                  <a:moveTo>
                    <a:pt x="379" y="255"/>
                  </a:moveTo>
                  <a:cubicBezTo>
                    <a:pt x="377" y="256"/>
                    <a:pt x="376" y="257"/>
                    <a:pt x="374" y="259"/>
                  </a:cubicBezTo>
                  <a:cubicBezTo>
                    <a:pt x="374" y="259"/>
                    <a:pt x="374" y="259"/>
                    <a:pt x="374" y="259"/>
                  </a:cubicBezTo>
                  <a:cubicBezTo>
                    <a:pt x="366" y="265"/>
                    <a:pt x="359" y="271"/>
                    <a:pt x="352" y="277"/>
                  </a:cubicBezTo>
                  <a:cubicBezTo>
                    <a:pt x="350" y="278"/>
                    <a:pt x="349" y="279"/>
                    <a:pt x="348" y="280"/>
                  </a:cubicBezTo>
                  <a:cubicBezTo>
                    <a:pt x="353" y="274"/>
                    <a:pt x="358" y="269"/>
                    <a:pt x="363" y="263"/>
                  </a:cubicBezTo>
                  <a:cubicBezTo>
                    <a:pt x="368" y="259"/>
                    <a:pt x="373" y="257"/>
                    <a:pt x="379" y="255"/>
                  </a:cubicBezTo>
                  <a:close/>
                  <a:moveTo>
                    <a:pt x="394" y="231"/>
                  </a:moveTo>
                  <a:cubicBezTo>
                    <a:pt x="398" y="226"/>
                    <a:pt x="403" y="222"/>
                    <a:pt x="408" y="218"/>
                  </a:cubicBezTo>
                  <a:cubicBezTo>
                    <a:pt x="414" y="213"/>
                    <a:pt x="421" y="209"/>
                    <a:pt x="427" y="205"/>
                  </a:cubicBezTo>
                  <a:cubicBezTo>
                    <a:pt x="426" y="206"/>
                    <a:pt x="427" y="206"/>
                    <a:pt x="427" y="207"/>
                  </a:cubicBezTo>
                  <a:cubicBezTo>
                    <a:pt x="416" y="214"/>
                    <a:pt x="404" y="222"/>
                    <a:pt x="394" y="231"/>
                  </a:cubicBezTo>
                  <a:close/>
                  <a:moveTo>
                    <a:pt x="441" y="198"/>
                  </a:moveTo>
                  <a:cubicBezTo>
                    <a:pt x="446" y="194"/>
                    <a:pt x="452" y="190"/>
                    <a:pt x="458" y="187"/>
                  </a:cubicBezTo>
                  <a:cubicBezTo>
                    <a:pt x="460" y="186"/>
                    <a:pt x="462" y="186"/>
                    <a:pt x="463" y="185"/>
                  </a:cubicBezTo>
                  <a:cubicBezTo>
                    <a:pt x="456" y="189"/>
                    <a:pt x="448" y="194"/>
                    <a:pt x="441" y="198"/>
                  </a:cubicBezTo>
                  <a:close/>
                  <a:moveTo>
                    <a:pt x="474" y="179"/>
                  </a:moveTo>
                  <a:cubicBezTo>
                    <a:pt x="474" y="179"/>
                    <a:pt x="474" y="179"/>
                    <a:pt x="474" y="179"/>
                  </a:cubicBezTo>
                  <a:cubicBezTo>
                    <a:pt x="474" y="179"/>
                    <a:pt x="474" y="179"/>
                    <a:pt x="474" y="179"/>
                  </a:cubicBezTo>
                  <a:cubicBezTo>
                    <a:pt x="474" y="179"/>
                    <a:pt x="474" y="179"/>
                    <a:pt x="474" y="179"/>
                  </a:cubicBezTo>
                  <a:close/>
                  <a:moveTo>
                    <a:pt x="492" y="165"/>
                  </a:moveTo>
                  <a:cubicBezTo>
                    <a:pt x="483" y="171"/>
                    <a:pt x="472" y="176"/>
                    <a:pt x="462" y="181"/>
                  </a:cubicBezTo>
                  <a:cubicBezTo>
                    <a:pt x="471" y="176"/>
                    <a:pt x="480" y="171"/>
                    <a:pt x="489" y="165"/>
                  </a:cubicBezTo>
                  <a:cubicBezTo>
                    <a:pt x="490" y="165"/>
                    <a:pt x="491" y="165"/>
                    <a:pt x="492" y="165"/>
                  </a:cubicBezTo>
                  <a:close/>
                  <a:moveTo>
                    <a:pt x="498" y="158"/>
                  </a:moveTo>
                  <a:cubicBezTo>
                    <a:pt x="496" y="159"/>
                    <a:pt x="495" y="160"/>
                    <a:pt x="493" y="161"/>
                  </a:cubicBezTo>
                  <a:cubicBezTo>
                    <a:pt x="492" y="161"/>
                    <a:pt x="492" y="161"/>
                    <a:pt x="491" y="161"/>
                  </a:cubicBezTo>
                  <a:cubicBezTo>
                    <a:pt x="492" y="161"/>
                    <a:pt x="493" y="160"/>
                    <a:pt x="494" y="159"/>
                  </a:cubicBezTo>
                  <a:cubicBezTo>
                    <a:pt x="496" y="159"/>
                    <a:pt x="497" y="158"/>
                    <a:pt x="498" y="158"/>
                  </a:cubicBezTo>
                  <a:close/>
                  <a:moveTo>
                    <a:pt x="518" y="130"/>
                  </a:moveTo>
                  <a:cubicBezTo>
                    <a:pt x="523" y="129"/>
                    <a:pt x="528" y="127"/>
                    <a:pt x="533" y="125"/>
                  </a:cubicBezTo>
                  <a:cubicBezTo>
                    <a:pt x="525" y="129"/>
                    <a:pt x="517" y="133"/>
                    <a:pt x="509" y="137"/>
                  </a:cubicBezTo>
                  <a:cubicBezTo>
                    <a:pt x="510" y="136"/>
                    <a:pt x="511" y="135"/>
                    <a:pt x="512" y="134"/>
                  </a:cubicBezTo>
                  <a:cubicBezTo>
                    <a:pt x="513" y="133"/>
                    <a:pt x="509" y="133"/>
                    <a:pt x="507" y="134"/>
                  </a:cubicBezTo>
                  <a:cubicBezTo>
                    <a:pt x="509" y="133"/>
                    <a:pt x="510" y="131"/>
                    <a:pt x="511" y="130"/>
                  </a:cubicBezTo>
                  <a:cubicBezTo>
                    <a:pt x="513" y="129"/>
                    <a:pt x="511" y="128"/>
                    <a:pt x="510" y="128"/>
                  </a:cubicBezTo>
                  <a:cubicBezTo>
                    <a:pt x="513" y="127"/>
                    <a:pt x="517" y="127"/>
                    <a:pt x="521" y="126"/>
                  </a:cubicBezTo>
                  <a:cubicBezTo>
                    <a:pt x="520" y="126"/>
                    <a:pt x="518" y="127"/>
                    <a:pt x="517" y="127"/>
                  </a:cubicBezTo>
                  <a:cubicBezTo>
                    <a:pt x="514" y="128"/>
                    <a:pt x="515" y="131"/>
                    <a:pt x="518" y="130"/>
                  </a:cubicBezTo>
                  <a:close/>
                  <a:moveTo>
                    <a:pt x="554" y="91"/>
                  </a:moveTo>
                  <a:cubicBezTo>
                    <a:pt x="547" y="96"/>
                    <a:pt x="541" y="100"/>
                    <a:pt x="533" y="104"/>
                  </a:cubicBezTo>
                  <a:cubicBezTo>
                    <a:pt x="534" y="104"/>
                    <a:pt x="534" y="103"/>
                    <a:pt x="534" y="103"/>
                  </a:cubicBezTo>
                  <a:cubicBezTo>
                    <a:pt x="541" y="98"/>
                    <a:pt x="547" y="94"/>
                    <a:pt x="554" y="91"/>
                  </a:cubicBezTo>
                  <a:close/>
                  <a:moveTo>
                    <a:pt x="531" y="101"/>
                  </a:moveTo>
                  <a:cubicBezTo>
                    <a:pt x="530" y="101"/>
                    <a:pt x="528" y="102"/>
                    <a:pt x="527" y="103"/>
                  </a:cubicBezTo>
                  <a:cubicBezTo>
                    <a:pt x="529" y="102"/>
                    <a:pt x="530" y="101"/>
                    <a:pt x="531" y="99"/>
                  </a:cubicBezTo>
                  <a:cubicBezTo>
                    <a:pt x="531" y="100"/>
                    <a:pt x="531" y="100"/>
                    <a:pt x="531" y="101"/>
                  </a:cubicBezTo>
                  <a:close/>
                  <a:moveTo>
                    <a:pt x="548" y="81"/>
                  </a:moveTo>
                  <a:cubicBezTo>
                    <a:pt x="547" y="81"/>
                    <a:pt x="547" y="81"/>
                    <a:pt x="546" y="81"/>
                  </a:cubicBezTo>
                  <a:cubicBezTo>
                    <a:pt x="545" y="83"/>
                    <a:pt x="543" y="85"/>
                    <a:pt x="542" y="87"/>
                  </a:cubicBezTo>
                  <a:cubicBezTo>
                    <a:pt x="541" y="87"/>
                    <a:pt x="541" y="87"/>
                    <a:pt x="541" y="87"/>
                  </a:cubicBezTo>
                  <a:cubicBezTo>
                    <a:pt x="527" y="99"/>
                    <a:pt x="513" y="110"/>
                    <a:pt x="502" y="124"/>
                  </a:cubicBezTo>
                  <a:cubicBezTo>
                    <a:pt x="501" y="124"/>
                    <a:pt x="501" y="125"/>
                    <a:pt x="501" y="125"/>
                  </a:cubicBezTo>
                  <a:cubicBezTo>
                    <a:pt x="500" y="125"/>
                    <a:pt x="500" y="125"/>
                    <a:pt x="500" y="126"/>
                  </a:cubicBezTo>
                  <a:cubicBezTo>
                    <a:pt x="497" y="128"/>
                    <a:pt x="495" y="130"/>
                    <a:pt x="492" y="132"/>
                  </a:cubicBezTo>
                  <a:cubicBezTo>
                    <a:pt x="491" y="133"/>
                    <a:pt x="490" y="133"/>
                    <a:pt x="488" y="134"/>
                  </a:cubicBezTo>
                  <a:cubicBezTo>
                    <a:pt x="508" y="115"/>
                    <a:pt x="528" y="96"/>
                    <a:pt x="548" y="78"/>
                  </a:cubicBezTo>
                  <a:cubicBezTo>
                    <a:pt x="552" y="75"/>
                    <a:pt x="556" y="72"/>
                    <a:pt x="560" y="69"/>
                  </a:cubicBezTo>
                  <a:cubicBezTo>
                    <a:pt x="556" y="73"/>
                    <a:pt x="552" y="77"/>
                    <a:pt x="548" y="81"/>
                  </a:cubicBezTo>
                  <a:close/>
                  <a:moveTo>
                    <a:pt x="438" y="179"/>
                  </a:moveTo>
                  <a:cubicBezTo>
                    <a:pt x="424" y="192"/>
                    <a:pt x="411" y="206"/>
                    <a:pt x="398" y="220"/>
                  </a:cubicBezTo>
                  <a:cubicBezTo>
                    <a:pt x="396" y="221"/>
                    <a:pt x="394" y="223"/>
                    <a:pt x="392" y="224"/>
                  </a:cubicBezTo>
                  <a:cubicBezTo>
                    <a:pt x="401" y="216"/>
                    <a:pt x="409" y="207"/>
                    <a:pt x="418" y="199"/>
                  </a:cubicBezTo>
                  <a:cubicBezTo>
                    <a:pt x="424" y="192"/>
                    <a:pt x="431" y="185"/>
                    <a:pt x="438" y="179"/>
                  </a:cubicBezTo>
                  <a:close/>
                  <a:moveTo>
                    <a:pt x="34" y="668"/>
                  </a:moveTo>
                  <a:cubicBezTo>
                    <a:pt x="32" y="671"/>
                    <a:pt x="29" y="674"/>
                    <a:pt x="27" y="677"/>
                  </a:cubicBezTo>
                  <a:cubicBezTo>
                    <a:pt x="29" y="674"/>
                    <a:pt x="31" y="671"/>
                    <a:pt x="34" y="668"/>
                  </a:cubicBezTo>
                  <a:close/>
                  <a:moveTo>
                    <a:pt x="59" y="630"/>
                  </a:moveTo>
                  <a:cubicBezTo>
                    <a:pt x="60" y="629"/>
                    <a:pt x="60" y="628"/>
                    <a:pt x="61" y="627"/>
                  </a:cubicBezTo>
                  <a:cubicBezTo>
                    <a:pt x="64" y="621"/>
                    <a:pt x="68" y="615"/>
                    <a:pt x="72" y="609"/>
                  </a:cubicBezTo>
                  <a:cubicBezTo>
                    <a:pt x="70" y="613"/>
                    <a:pt x="68" y="616"/>
                    <a:pt x="66" y="619"/>
                  </a:cubicBezTo>
                  <a:cubicBezTo>
                    <a:pt x="64" y="624"/>
                    <a:pt x="61" y="628"/>
                    <a:pt x="58" y="632"/>
                  </a:cubicBezTo>
                  <a:cubicBezTo>
                    <a:pt x="58" y="631"/>
                    <a:pt x="59" y="631"/>
                    <a:pt x="59" y="630"/>
                  </a:cubicBezTo>
                  <a:close/>
                  <a:moveTo>
                    <a:pt x="107" y="552"/>
                  </a:moveTo>
                  <a:cubicBezTo>
                    <a:pt x="107" y="552"/>
                    <a:pt x="107" y="552"/>
                    <a:pt x="106" y="552"/>
                  </a:cubicBezTo>
                  <a:cubicBezTo>
                    <a:pt x="109" y="548"/>
                    <a:pt x="112" y="544"/>
                    <a:pt x="115" y="541"/>
                  </a:cubicBezTo>
                  <a:cubicBezTo>
                    <a:pt x="112" y="544"/>
                    <a:pt x="110" y="548"/>
                    <a:pt x="107" y="552"/>
                  </a:cubicBezTo>
                  <a:close/>
                  <a:moveTo>
                    <a:pt x="35" y="674"/>
                  </a:moveTo>
                  <a:cubicBezTo>
                    <a:pt x="42" y="666"/>
                    <a:pt x="47" y="657"/>
                    <a:pt x="52" y="647"/>
                  </a:cubicBezTo>
                  <a:cubicBezTo>
                    <a:pt x="59" y="638"/>
                    <a:pt x="66" y="629"/>
                    <a:pt x="72" y="620"/>
                  </a:cubicBezTo>
                  <a:cubicBezTo>
                    <a:pt x="87" y="593"/>
                    <a:pt x="103" y="566"/>
                    <a:pt x="120" y="540"/>
                  </a:cubicBezTo>
                  <a:cubicBezTo>
                    <a:pt x="121" y="538"/>
                    <a:pt x="117" y="539"/>
                    <a:pt x="115" y="540"/>
                  </a:cubicBezTo>
                  <a:cubicBezTo>
                    <a:pt x="115" y="540"/>
                    <a:pt x="116" y="539"/>
                    <a:pt x="116" y="539"/>
                  </a:cubicBezTo>
                  <a:cubicBezTo>
                    <a:pt x="138" y="510"/>
                    <a:pt x="159" y="481"/>
                    <a:pt x="182" y="453"/>
                  </a:cubicBezTo>
                  <a:cubicBezTo>
                    <a:pt x="207" y="423"/>
                    <a:pt x="233" y="394"/>
                    <a:pt x="260" y="365"/>
                  </a:cubicBezTo>
                  <a:cubicBezTo>
                    <a:pt x="296" y="326"/>
                    <a:pt x="332" y="287"/>
                    <a:pt x="369" y="248"/>
                  </a:cubicBezTo>
                  <a:cubicBezTo>
                    <a:pt x="370" y="248"/>
                    <a:pt x="370" y="248"/>
                    <a:pt x="370" y="248"/>
                  </a:cubicBezTo>
                  <a:cubicBezTo>
                    <a:pt x="365" y="253"/>
                    <a:pt x="360" y="259"/>
                    <a:pt x="355" y="264"/>
                  </a:cubicBezTo>
                  <a:cubicBezTo>
                    <a:pt x="355" y="265"/>
                    <a:pt x="355" y="265"/>
                    <a:pt x="354" y="265"/>
                  </a:cubicBezTo>
                  <a:cubicBezTo>
                    <a:pt x="354" y="266"/>
                    <a:pt x="354" y="266"/>
                    <a:pt x="354" y="266"/>
                  </a:cubicBezTo>
                  <a:cubicBezTo>
                    <a:pt x="339" y="283"/>
                    <a:pt x="321" y="297"/>
                    <a:pt x="310" y="317"/>
                  </a:cubicBezTo>
                  <a:cubicBezTo>
                    <a:pt x="304" y="324"/>
                    <a:pt x="298" y="331"/>
                    <a:pt x="291" y="338"/>
                  </a:cubicBezTo>
                  <a:cubicBezTo>
                    <a:pt x="291" y="338"/>
                    <a:pt x="290" y="339"/>
                    <a:pt x="289" y="339"/>
                  </a:cubicBezTo>
                  <a:cubicBezTo>
                    <a:pt x="285" y="344"/>
                    <a:pt x="281" y="349"/>
                    <a:pt x="277" y="354"/>
                  </a:cubicBezTo>
                  <a:cubicBezTo>
                    <a:pt x="259" y="372"/>
                    <a:pt x="237" y="388"/>
                    <a:pt x="227" y="412"/>
                  </a:cubicBezTo>
                  <a:cubicBezTo>
                    <a:pt x="226" y="411"/>
                    <a:pt x="224" y="412"/>
                    <a:pt x="223" y="413"/>
                  </a:cubicBezTo>
                  <a:cubicBezTo>
                    <a:pt x="215" y="422"/>
                    <a:pt x="208" y="432"/>
                    <a:pt x="201" y="441"/>
                  </a:cubicBezTo>
                  <a:cubicBezTo>
                    <a:pt x="200" y="442"/>
                    <a:pt x="201" y="442"/>
                    <a:pt x="201" y="443"/>
                  </a:cubicBezTo>
                  <a:cubicBezTo>
                    <a:pt x="199" y="445"/>
                    <a:pt x="196" y="447"/>
                    <a:pt x="194" y="449"/>
                  </a:cubicBezTo>
                  <a:cubicBezTo>
                    <a:pt x="193" y="450"/>
                    <a:pt x="196" y="450"/>
                    <a:pt x="196" y="450"/>
                  </a:cubicBezTo>
                  <a:cubicBezTo>
                    <a:pt x="196" y="450"/>
                    <a:pt x="197" y="450"/>
                    <a:pt x="197" y="450"/>
                  </a:cubicBezTo>
                  <a:cubicBezTo>
                    <a:pt x="190" y="458"/>
                    <a:pt x="184" y="467"/>
                    <a:pt x="177" y="475"/>
                  </a:cubicBezTo>
                  <a:cubicBezTo>
                    <a:pt x="173" y="477"/>
                    <a:pt x="170" y="480"/>
                    <a:pt x="166" y="482"/>
                  </a:cubicBezTo>
                  <a:cubicBezTo>
                    <a:pt x="164" y="484"/>
                    <a:pt x="169" y="483"/>
                    <a:pt x="170" y="483"/>
                  </a:cubicBezTo>
                  <a:cubicBezTo>
                    <a:pt x="171" y="482"/>
                    <a:pt x="171" y="482"/>
                    <a:pt x="171" y="482"/>
                  </a:cubicBezTo>
                  <a:cubicBezTo>
                    <a:pt x="171" y="482"/>
                    <a:pt x="171" y="483"/>
                    <a:pt x="170" y="483"/>
                  </a:cubicBezTo>
                  <a:cubicBezTo>
                    <a:pt x="159" y="498"/>
                    <a:pt x="148" y="512"/>
                    <a:pt x="138" y="528"/>
                  </a:cubicBezTo>
                  <a:cubicBezTo>
                    <a:pt x="137" y="528"/>
                    <a:pt x="137" y="528"/>
                    <a:pt x="136" y="528"/>
                  </a:cubicBezTo>
                  <a:cubicBezTo>
                    <a:pt x="134" y="529"/>
                    <a:pt x="134" y="530"/>
                    <a:pt x="135" y="531"/>
                  </a:cubicBezTo>
                  <a:cubicBezTo>
                    <a:pt x="121" y="552"/>
                    <a:pt x="108" y="574"/>
                    <a:pt x="95" y="596"/>
                  </a:cubicBezTo>
                  <a:cubicBezTo>
                    <a:pt x="79" y="625"/>
                    <a:pt x="60" y="652"/>
                    <a:pt x="35" y="674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8" name="Freeform 2131"/>
            <p:cNvSpPr/>
            <p:nvPr/>
          </p:nvSpPr>
          <p:spPr>
            <a:xfrm>
              <a:off x="6737350" y="4508501"/>
              <a:ext cx="227013" cy="112713"/>
            </a:xfrm>
            <a:custGeom>
              <a:avLst/>
              <a:gdLst/>
              <a:ahLst/>
              <a:cxnLst>
                <a:cxn ang="0">
                  <a:pos x="216615" y="3468"/>
                </a:cxn>
                <a:cxn ang="0">
                  <a:pos x="5198" y="109244"/>
                </a:cxn>
                <a:cxn ang="0">
                  <a:pos x="12130" y="110978"/>
                </a:cxn>
                <a:cxn ang="0">
                  <a:pos x="220081" y="6936"/>
                </a:cxn>
                <a:cxn ang="0">
                  <a:pos x="216615" y="3468"/>
                </a:cxn>
              </a:cxnLst>
              <a:rect l="l" t="t" r="r" b="b"/>
              <a:pathLst>
                <a:path w="131" h="65">
                  <a:moveTo>
                    <a:pt x="125" y="2"/>
                  </a:moveTo>
                  <a:cubicBezTo>
                    <a:pt x="83" y="21"/>
                    <a:pt x="39" y="34"/>
                    <a:pt x="3" y="63"/>
                  </a:cubicBezTo>
                  <a:cubicBezTo>
                    <a:pt x="0" y="65"/>
                    <a:pt x="6" y="65"/>
                    <a:pt x="7" y="64"/>
                  </a:cubicBezTo>
                  <a:cubicBezTo>
                    <a:pt x="43" y="35"/>
                    <a:pt x="86" y="23"/>
                    <a:pt x="127" y="4"/>
                  </a:cubicBezTo>
                  <a:cubicBezTo>
                    <a:pt x="131" y="2"/>
                    <a:pt x="128" y="0"/>
                    <a:pt x="125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9" name="Freeform 2132"/>
            <p:cNvSpPr/>
            <p:nvPr/>
          </p:nvSpPr>
          <p:spPr>
            <a:xfrm>
              <a:off x="6707188" y="4562476"/>
              <a:ext cx="252413" cy="107950"/>
            </a:xfrm>
            <a:custGeom>
              <a:avLst/>
              <a:gdLst/>
              <a:ahLst/>
              <a:cxnLst>
                <a:cxn ang="0">
                  <a:pos x="243768" y="1741"/>
                </a:cxn>
                <a:cxn ang="0">
                  <a:pos x="5186" y="100985"/>
                </a:cxn>
                <a:cxn ang="0">
                  <a:pos x="12101" y="104467"/>
                </a:cxn>
                <a:cxn ang="0">
                  <a:pos x="247226" y="6964"/>
                </a:cxn>
                <a:cxn ang="0">
                  <a:pos x="243768" y="1741"/>
                </a:cxn>
              </a:cxnLst>
              <a:rect l="l" t="t" r="r" b="b"/>
              <a:pathLst>
                <a:path w="146" h="62">
                  <a:moveTo>
                    <a:pt x="141" y="1"/>
                  </a:moveTo>
                  <a:cubicBezTo>
                    <a:pt x="95" y="23"/>
                    <a:pt x="43" y="26"/>
                    <a:pt x="3" y="58"/>
                  </a:cubicBezTo>
                  <a:cubicBezTo>
                    <a:pt x="0" y="60"/>
                    <a:pt x="4" y="62"/>
                    <a:pt x="7" y="60"/>
                  </a:cubicBezTo>
                  <a:cubicBezTo>
                    <a:pt x="47" y="28"/>
                    <a:pt x="98" y="26"/>
                    <a:pt x="143" y="4"/>
                  </a:cubicBezTo>
                  <a:cubicBezTo>
                    <a:pt x="146" y="3"/>
                    <a:pt x="143" y="0"/>
                    <a:pt x="141" y="1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0" name="Freeform 2133"/>
            <p:cNvSpPr/>
            <p:nvPr/>
          </p:nvSpPr>
          <p:spPr>
            <a:xfrm>
              <a:off x="6705600" y="4648201"/>
              <a:ext cx="239713" cy="44450"/>
            </a:xfrm>
            <a:custGeom>
              <a:avLst/>
              <a:gdLst/>
              <a:ahLst/>
              <a:cxnLst>
                <a:cxn ang="0">
                  <a:pos x="227553" y="5128"/>
                </a:cxn>
                <a:cxn ang="0">
                  <a:pos x="95537" y="17096"/>
                </a:cxn>
                <a:cxn ang="0">
                  <a:pos x="5211" y="41030"/>
                </a:cxn>
                <a:cxn ang="0">
                  <a:pos x="10422" y="42740"/>
                </a:cxn>
                <a:cxn ang="0">
                  <a:pos x="234501" y="6838"/>
                </a:cxn>
                <a:cxn ang="0">
                  <a:pos x="227553" y="5128"/>
                </a:cxn>
              </a:cxnLst>
              <a:rect l="l" t="t" r="r" b="b"/>
              <a:pathLst>
                <a:path w="138" h="26">
                  <a:moveTo>
                    <a:pt x="131" y="3"/>
                  </a:moveTo>
                  <a:cubicBezTo>
                    <a:pt x="107" y="15"/>
                    <a:pt x="81" y="10"/>
                    <a:pt x="55" y="10"/>
                  </a:cubicBezTo>
                  <a:cubicBezTo>
                    <a:pt x="36" y="9"/>
                    <a:pt x="19" y="14"/>
                    <a:pt x="3" y="24"/>
                  </a:cubicBezTo>
                  <a:cubicBezTo>
                    <a:pt x="0" y="26"/>
                    <a:pt x="4" y="26"/>
                    <a:pt x="6" y="25"/>
                  </a:cubicBezTo>
                  <a:cubicBezTo>
                    <a:pt x="46" y="0"/>
                    <a:pt x="93" y="25"/>
                    <a:pt x="135" y="4"/>
                  </a:cubicBezTo>
                  <a:cubicBezTo>
                    <a:pt x="138" y="2"/>
                    <a:pt x="133" y="2"/>
                    <a:pt x="131" y="3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1" name="Freeform 2134"/>
            <p:cNvSpPr/>
            <p:nvPr/>
          </p:nvSpPr>
          <p:spPr>
            <a:xfrm>
              <a:off x="6635750" y="4468814"/>
              <a:ext cx="36513" cy="215900"/>
            </a:xfrm>
            <a:custGeom>
              <a:avLst/>
              <a:gdLst/>
              <a:ahLst/>
              <a:cxnLst>
                <a:cxn ang="0">
                  <a:pos x="10432" y="210676"/>
                </a:cxn>
                <a:cxn ang="0">
                  <a:pos x="15648" y="113173"/>
                </a:cxn>
                <a:cxn ang="0">
                  <a:pos x="34774" y="5223"/>
                </a:cxn>
                <a:cxn ang="0">
                  <a:pos x="26080" y="5223"/>
                </a:cxn>
                <a:cxn ang="0">
                  <a:pos x="8693" y="106208"/>
                </a:cxn>
                <a:cxn ang="0">
                  <a:pos x="1738" y="212417"/>
                </a:cxn>
                <a:cxn ang="0">
                  <a:pos x="10432" y="210676"/>
                </a:cxn>
              </a:cxnLst>
              <a:rect l="l" t="t" r="r" b="b"/>
              <a:pathLst>
                <a:path w="21" h="124">
                  <a:moveTo>
                    <a:pt x="6" y="121"/>
                  </a:moveTo>
                  <a:cubicBezTo>
                    <a:pt x="9" y="103"/>
                    <a:pt x="8" y="84"/>
                    <a:pt x="9" y="65"/>
                  </a:cubicBezTo>
                  <a:cubicBezTo>
                    <a:pt x="11" y="44"/>
                    <a:pt x="17" y="24"/>
                    <a:pt x="20" y="3"/>
                  </a:cubicBezTo>
                  <a:cubicBezTo>
                    <a:pt x="21" y="0"/>
                    <a:pt x="15" y="1"/>
                    <a:pt x="15" y="3"/>
                  </a:cubicBezTo>
                  <a:cubicBezTo>
                    <a:pt x="12" y="23"/>
                    <a:pt x="7" y="41"/>
                    <a:pt x="5" y="61"/>
                  </a:cubicBezTo>
                  <a:cubicBezTo>
                    <a:pt x="2" y="81"/>
                    <a:pt x="4" y="102"/>
                    <a:pt x="1" y="122"/>
                  </a:cubicBezTo>
                  <a:cubicBezTo>
                    <a:pt x="0" y="124"/>
                    <a:pt x="6" y="124"/>
                    <a:pt x="6" y="121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2" name="Freeform 2135"/>
            <p:cNvSpPr/>
            <p:nvPr/>
          </p:nvSpPr>
          <p:spPr>
            <a:xfrm>
              <a:off x="7583488" y="3800476"/>
              <a:ext cx="115888" cy="76200"/>
            </a:xfrm>
            <a:custGeom>
              <a:avLst/>
              <a:gdLst/>
              <a:ahLst/>
              <a:cxnLst>
                <a:cxn ang="0">
                  <a:pos x="114158" y="1731"/>
                </a:cxn>
                <a:cxn ang="0">
                  <a:pos x="105509" y="3463"/>
                </a:cxn>
                <a:cxn ang="0">
                  <a:pos x="8648" y="67540"/>
                </a:cxn>
                <a:cxn ang="0">
                  <a:pos x="15567" y="67540"/>
                </a:cxn>
                <a:cxn ang="0">
                  <a:pos x="88213" y="29440"/>
                </a:cxn>
                <a:cxn ang="0">
                  <a:pos x="8648" y="71004"/>
                </a:cxn>
                <a:cxn ang="0">
                  <a:pos x="6918" y="74468"/>
                </a:cxn>
                <a:cxn ang="0">
                  <a:pos x="100320" y="20781"/>
                </a:cxn>
                <a:cxn ang="0">
                  <a:pos x="96861" y="20781"/>
                </a:cxn>
                <a:cxn ang="0">
                  <a:pos x="114158" y="1731"/>
                </a:cxn>
              </a:cxnLst>
              <a:rect l="l" t="t" r="r" b="b"/>
              <a:pathLst>
                <a:path w="67" h="44">
                  <a:moveTo>
                    <a:pt x="66" y="1"/>
                  </a:moveTo>
                  <a:cubicBezTo>
                    <a:pt x="67" y="0"/>
                    <a:pt x="62" y="0"/>
                    <a:pt x="61" y="2"/>
                  </a:cubicBezTo>
                  <a:cubicBezTo>
                    <a:pt x="47" y="21"/>
                    <a:pt x="23" y="25"/>
                    <a:pt x="5" y="39"/>
                  </a:cubicBezTo>
                  <a:cubicBezTo>
                    <a:pt x="3" y="41"/>
                    <a:pt x="8" y="40"/>
                    <a:pt x="9" y="39"/>
                  </a:cubicBezTo>
                  <a:cubicBezTo>
                    <a:pt x="23" y="33"/>
                    <a:pt x="37" y="25"/>
                    <a:pt x="51" y="17"/>
                  </a:cubicBezTo>
                  <a:cubicBezTo>
                    <a:pt x="42" y="31"/>
                    <a:pt x="19" y="37"/>
                    <a:pt x="5" y="41"/>
                  </a:cubicBezTo>
                  <a:cubicBezTo>
                    <a:pt x="3" y="41"/>
                    <a:pt x="0" y="44"/>
                    <a:pt x="4" y="43"/>
                  </a:cubicBezTo>
                  <a:cubicBezTo>
                    <a:pt x="21" y="39"/>
                    <a:pt x="51" y="32"/>
                    <a:pt x="58" y="12"/>
                  </a:cubicBezTo>
                  <a:cubicBezTo>
                    <a:pt x="58" y="12"/>
                    <a:pt x="57" y="12"/>
                    <a:pt x="56" y="12"/>
                  </a:cubicBezTo>
                  <a:cubicBezTo>
                    <a:pt x="60" y="9"/>
                    <a:pt x="63" y="5"/>
                    <a:pt x="66" y="1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" name="Freeform 2136"/>
            <p:cNvSpPr/>
            <p:nvPr/>
          </p:nvSpPr>
          <p:spPr>
            <a:xfrm>
              <a:off x="7581900" y="3749676"/>
              <a:ext cx="76200" cy="53975"/>
            </a:xfrm>
            <a:custGeom>
              <a:avLst/>
              <a:gdLst/>
              <a:ahLst/>
              <a:cxnLst>
                <a:cxn ang="0">
                  <a:pos x="8659" y="48751"/>
                </a:cxn>
                <a:cxn ang="0">
                  <a:pos x="6927" y="52233"/>
                </a:cxn>
                <a:cxn ang="0">
                  <a:pos x="72736" y="1741"/>
                </a:cxn>
                <a:cxn ang="0">
                  <a:pos x="64077" y="3482"/>
                </a:cxn>
                <a:cxn ang="0">
                  <a:pos x="43295" y="24375"/>
                </a:cxn>
                <a:cxn ang="0">
                  <a:pos x="8659" y="48751"/>
                </a:cxn>
              </a:cxnLst>
              <a:rect l="l" t="t" r="r" b="b"/>
              <a:pathLst>
                <a:path w="44" h="31">
                  <a:moveTo>
                    <a:pt x="5" y="28"/>
                  </a:moveTo>
                  <a:cubicBezTo>
                    <a:pt x="3" y="28"/>
                    <a:pt x="0" y="31"/>
                    <a:pt x="4" y="30"/>
                  </a:cubicBezTo>
                  <a:cubicBezTo>
                    <a:pt x="19" y="27"/>
                    <a:pt x="32" y="12"/>
                    <a:pt x="42" y="1"/>
                  </a:cubicBezTo>
                  <a:cubicBezTo>
                    <a:pt x="44" y="0"/>
                    <a:pt x="38" y="1"/>
                    <a:pt x="37" y="2"/>
                  </a:cubicBezTo>
                  <a:cubicBezTo>
                    <a:pt x="33" y="6"/>
                    <a:pt x="29" y="10"/>
                    <a:pt x="25" y="14"/>
                  </a:cubicBezTo>
                  <a:cubicBezTo>
                    <a:pt x="19" y="19"/>
                    <a:pt x="12" y="26"/>
                    <a:pt x="5" y="28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" name="Freeform 2137"/>
            <p:cNvSpPr/>
            <p:nvPr/>
          </p:nvSpPr>
          <p:spPr>
            <a:xfrm>
              <a:off x="7426325" y="3717926"/>
              <a:ext cx="47625" cy="87313"/>
            </a:xfrm>
            <a:custGeom>
              <a:avLst/>
              <a:gdLst/>
              <a:ahLst/>
              <a:cxnLst>
                <a:cxn ang="0">
                  <a:pos x="37419" y="3492"/>
                </a:cxn>
                <a:cxn ang="0">
                  <a:pos x="18709" y="57626"/>
                </a:cxn>
                <a:cxn ang="0">
                  <a:pos x="17008" y="57626"/>
                </a:cxn>
                <a:cxn ang="0">
                  <a:pos x="1700" y="83820"/>
                </a:cxn>
                <a:cxn ang="0">
                  <a:pos x="10205" y="83820"/>
                </a:cxn>
                <a:cxn ang="0">
                  <a:pos x="47625" y="3492"/>
                </a:cxn>
                <a:cxn ang="0">
                  <a:pos x="37419" y="3492"/>
                </a:cxn>
              </a:cxnLst>
              <a:rect l="l" t="t" r="r" b="b"/>
              <a:pathLst>
                <a:path w="28" h="50">
                  <a:moveTo>
                    <a:pt x="22" y="2"/>
                  </a:moveTo>
                  <a:cubicBezTo>
                    <a:pt x="21" y="13"/>
                    <a:pt x="16" y="23"/>
                    <a:pt x="11" y="33"/>
                  </a:cubicBezTo>
                  <a:cubicBezTo>
                    <a:pt x="11" y="33"/>
                    <a:pt x="11" y="33"/>
                    <a:pt x="10" y="33"/>
                  </a:cubicBezTo>
                  <a:cubicBezTo>
                    <a:pt x="7" y="38"/>
                    <a:pt x="4" y="43"/>
                    <a:pt x="1" y="48"/>
                  </a:cubicBezTo>
                  <a:cubicBezTo>
                    <a:pt x="0" y="50"/>
                    <a:pt x="5" y="50"/>
                    <a:pt x="6" y="48"/>
                  </a:cubicBezTo>
                  <a:cubicBezTo>
                    <a:pt x="16" y="34"/>
                    <a:pt x="25" y="19"/>
                    <a:pt x="28" y="2"/>
                  </a:cubicBezTo>
                  <a:cubicBezTo>
                    <a:pt x="28" y="0"/>
                    <a:pt x="23" y="0"/>
                    <a:pt x="22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5" name="Freeform 2138"/>
            <p:cNvSpPr/>
            <p:nvPr/>
          </p:nvSpPr>
          <p:spPr>
            <a:xfrm>
              <a:off x="7458075" y="3716339"/>
              <a:ext cx="33338" cy="68263"/>
            </a:xfrm>
            <a:custGeom>
              <a:avLst/>
              <a:gdLst/>
              <a:ahLst/>
              <a:cxnLst>
                <a:cxn ang="0">
                  <a:pos x="10001" y="64762"/>
                </a:cxn>
                <a:cxn ang="0">
                  <a:pos x="20002" y="45508"/>
                </a:cxn>
                <a:cxn ang="0">
                  <a:pos x="18335" y="45508"/>
                </a:cxn>
                <a:cxn ang="0">
                  <a:pos x="31671" y="3500"/>
                </a:cxn>
                <a:cxn ang="0">
                  <a:pos x="23336" y="5251"/>
                </a:cxn>
                <a:cxn ang="0">
                  <a:pos x="1666" y="64762"/>
                </a:cxn>
                <a:cxn ang="0">
                  <a:pos x="10001" y="64762"/>
                </a:cxn>
              </a:cxnLst>
              <a:rect l="l" t="t" r="r" b="b"/>
              <a:pathLst>
                <a:path w="20" h="39">
                  <a:moveTo>
                    <a:pt x="6" y="37"/>
                  </a:moveTo>
                  <a:cubicBezTo>
                    <a:pt x="8" y="33"/>
                    <a:pt x="10" y="30"/>
                    <a:pt x="12" y="26"/>
                  </a:cubicBezTo>
                  <a:cubicBezTo>
                    <a:pt x="12" y="26"/>
                    <a:pt x="12" y="26"/>
                    <a:pt x="11" y="26"/>
                  </a:cubicBezTo>
                  <a:cubicBezTo>
                    <a:pt x="14" y="18"/>
                    <a:pt x="17" y="10"/>
                    <a:pt x="19" y="2"/>
                  </a:cubicBezTo>
                  <a:cubicBezTo>
                    <a:pt x="20" y="0"/>
                    <a:pt x="14" y="1"/>
                    <a:pt x="14" y="3"/>
                  </a:cubicBezTo>
                  <a:cubicBezTo>
                    <a:pt x="11" y="15"/>
                    <a:pt x="6" y="26"/>
                    <a:pt x="1" y="37"/>
                  </a:cubicBezTo>
                  <a:cubicBezTo>
                    <a:pt x="0" y="39"/>
                    <a:pt x="5" y="38"/>
                    <a:pt x="6" y="37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Freeform 2139"/>
            <p:cNvSpPr/>
            <p:nvPr/>
          </p:nvSpPr>
          <p:spPr>
            <a:xfrm>
              <a:off x="7473950" y="3711576"/>
              <a:ext cx="34925" cy="69850"/>
            </a:xfrm>
            <a:custGeom>
              <a:avLst/>
              <a:gdLst/>
              <a:ahLst/>
              <a:cxnLst>
                <a:cxn ang="0">
                  <a:pos x="24447" y="3492"/>
                </a:cxn>
                <a:cxn ang="0">
                  <a:pos x="0" y="69850"/>
                </a:cxn>
                <a:cxn ang="0">
                  <a:pos x="10477" y="68103"/>
                </a:cxn>
                <a:cxn ang="0">
                  <a:pos x="31432" y="31432"/>
                </a:cxn>
                <a:cxn ang="0">
                  <a:pos x="26193" y="31432"/>
                </a:cxn>
                <a:cxn ang="0">
                  <a:pos x="34925" y="1746"/>
                </a:cxn>
                <a:cxn ang="0">
                  <a:pos x="24447" y="3492"/>
                </a:cxn>
              </a:cxnLst>
              <a:rect l="l" t="t" r="r" b="b"/>
              <a:pathLst>
                <a:path w="20" h="40">
                  <a:moveTo>
                    <a:pt x="14" y="2"/>
                  </a:moveTo>
                  <a:cubicBezTo>
                    <a:pt x="13" y="16"/>
                    <a:pt x="7" y="28"/>
                    <a:pt x="0" y="40"/>
                  </a:cubicBezTo>
                  <a:cubicBezTo>
                    <a:pt x="0" y="40"/>
                    <a:pt x="5" y="40"/>
                    <a:pt x="6" y="39"/>
                  </a:cubicBezTo>
                  <a:cubicBezTo>
                    <a:pt x="9" y="32"/>
                    <a:pt x="13" y="25"/>
                    <a:pt x="18" y="18"/>
                  </a:cubicBezTo>
                  <a:cubicBezTo>
                    <a:pt x="18" y="18"/>
                    <a:pt x="17" y="18"/>
                    <a:pt x="15" y="18"/>
                  </a:cubicBezTo>
                  <a:cubicBezTo>
                    <a:pt x="18" y="12"/>
                    <a:pt x="19" y="7"/>
                    <a:pt x="20" y="1"/>
                  </a:cubicBezTo>
                  <a:cubicBezTo>
                    <a:pt x="20" y="0"/>
                    <a:pt x="14" y="1"/>
                    <a:pt x="14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7" name="Freeform 2140"/>
            <p:cNvSpPr>
              <a:spLocks noEditPoints="1"/>
            </p:cNvSpPr>
            <p:nvPr/>
          </p:nvSpPr>
          <p:spPr>
            <a:xfrm>
              <a:off x="7035800" y="4583114"/>
              <a:ext cx="395288" cy="358775"/>
            </a:xfrm>
            <a:custGeom>
              <a:avLst/>
              <a:gdLst/>
              <a:ahLst/>
              <a:cxnLst>
                <a:cxn ang="0">
                  <a:pos x="341542" y="294646"/>
                </a:cxn>
                <a:cxn ang="0">
                  <a:pos x="322471" y="247849"/>
                </a:cxn>
                <a:cxn ang="0">
                  <a:pos x="303400" y="71061"/>
                </a:cxn>
                <a:cxn ang="0">
                  <a:pos x="150833" y="6932"/>
                </a:cxn>
                <a:cxn ang="0">
                  <a:pos x="1733" y="81460"/>
                </a:cxn>
                <a:cxn ang="0">
                  <a:pos x="260057" y="126524"/>
                </a:cxn>
                <a:cxn ang="0">
                  <a:pos x="57212" y="121324"/>
                </a:cxn>
                <a:cxn ang="0">
                  <a:pos x="53745" y="117858"/>
                </a:cxn>
                <a:cxn ang="0">
                  <a:pos x="31206" y="150789"/>
                </a:cxn>
                <a:cxn ang="0">
                  <a:pos x="58946" y="317177"/>
                </a:cxn>
                <a:cxn ang="0">
                  <a:pos x="234052" y="343176"/>
                </a:cxn>
                <a:cxn ang="0">
                  <a:pos x="298199" y="337976"/>
                </a:cxn>
                <a:cxn ang="0">
                  <a:pos x="357146" y="298112"/>
                </a:cxn>
                <a:cxn ang="0">
                  <a:pos x="41609" y="166388"/>
                </a:cxn>
                <a:cxn ang="0">
                  <a:pos x="272193" y="315444"/>
                </a:cxn>
                <a:cxn ang="0">
                  <a:pos x="251389" y="136923"/>
                </a:cxn>
                <a:cxn ang="0">
                  <a:pos x="249655" y="131724"/>
                </a:cxn>
                <a:cxn ang="0">
                  <a:pos x="261791" y="135190"/>
                </a:cxn>
                <a:cxn ang="0">
                  <a:pos x="206312" y="173321"/>
                </a:cxn>
                <a:cxn ang="0">
                  <a:pos x="280862" y="315444"/>
                </a:cxn>
                <a:cxn ang="0">
                  <a:pos x="261791" y="164655"/>
                </a:cxn>
                <a:cxn ang="0">
                  <a:pos x="220182" y="171588"/>
                </a:cxn>
                <a:cxn ang="0">
                  <a:pos x="135230" y="171588"/>
                </a:cxn>
                <a:cxn ang="0">
                  <a:pos x="227117" y="181987"/>
                </a:cxn>
                <a:cxn ang="0">
                  <a:pos x="272193" y="157722"/>
                </a:cxn>
                <a:cxn ang="0">
                  <a:pos x="277395" y="145589"/>
                </a:cxn>
                <a:cxn ang="0">
                  <a:pos x="71082" y="192386"/>
                </a:cxn>
                <a:cxn ang="0">
                  <a:pos x="102289" y="268647"/>
                </a:cxn>
                <a:cxn ang="0">
                  <a:pos x="190709" y="173321"/>
                </a:cxn>
                <a:cxn ang="0">
                  <a:pos x="246188" y="227050"/>
                </a:cxn>
                <a:cxn ang="0">
                  <a:pos x="187241" y="299845"/>
                </a:cxn>
                <a:cxn ang="0">
                  <a:pos x="71082" y="190653"/>
                </a:cxn>
                <a:cxn ang="0">
                  <a:pos x="329406" y="305045"/>
                </a:cxn>
                <a:cxn ang="0">
                  <a:pos x="291264" y="150789"/>
                </a:cxn>
                <a:cxn ang="0">
                  <a:pos x="355412" y="284246"/>
                </a:cxn>
                <a:cxn ang="0">
                  <a:pos x="312069" y="301578"/>
                </a:cxn>
                <a:cxn ang="0">
                  <a:pos x="275661" y="103992"/>
                </a:cxn>
                <a:cxn ang="0">
                  <a:pos x="223649" y="76261"/>
                </a:cxn>
                <a:cxn ang="0">
                  <a:pos x="261791" y="48529"/>
                </a:cxn>
                <a:cxn ang="0">
                  <a:pos x="97088" y="71061"/>
                </a:cxn>
                <a:cxn ang="0">
                  <a:pos x="157768" y="48529"/>
                </a:cxn>
                <a:cxn ang="0">
                  <a:pos x="178573" y="38130"/>
                </a:cxn>
                <a:cxn ang="0">
                  <a:pos x="154301" y="24264"/>
                </a:cxn>
                <a:cxn ang="0">
                  <a:pos x="93620" y="25998"/>
                </a:cxn>
                <a:cxn ang="0">
                  <a:pos x="107490" y="19065"/>
                </a:cxn>
                <a:cxn ang="0">
                  <a:pos x="83218" y="36397"/>
                </a:cxn>
                <a:cxn ang="0">
                  <a:pos x="109224" y="34664"/>
                </a:cxn>
                <a:cxn ang="0">
                  <a:pos x="131762" y="25998"/>
                </a:cxn>
                <a:cxn ang="0">
                  <a:pos x="52011" y="31197"/>
                </a:cxn>
                <a:cxn ang="0">
                  <a:pos x="76283" y="71061"/>
                </a:cxn>
                <a:cxn ang="0">
                  <a:pos x="130028" y="13865"/>
                </a:cxn>
                <a:cxn ang="0">
                  <a:pos x="81484" y="81460"/>
                </a:cxn>
                <a:cxn ang="0">
                  <a:pos x="263525" y="10399"/>
                </a:cxn>
                <a:cxn ang="0">
                  <a:pos x="15603" y="76261"/>
                </a:cxn>
                <a:cxn ang="0">
                  <a:pos x="32940" y="20798"/>
                </a:cxn>
                <a:cxn ang="0">
                  <a:pos x="277395" y="97059"/>
                </a:cxn>
                <a:cxn ang="0">
                  <a:pos x="275661" y="128257"/>
                </a:cxn>
                <a:cxn ang="0">
                  <a:pos x="147366" y="154255"/>
                </a:cxn>
                <a:cxn ang="0">
                  <a:pos x="41609" y="161188"/>
                </a:cxn>
                <a:cxn ang="0">
                  <a:pos x="175105" y="324110"/>
                </a:cxn>
                <a:cxn ang="0">
                  <a:pos x="325939" y="322377"/>
                </a:cxn>
              </a:cxnLst>
              <a:rect l="l" t="t" r="r" b="b"/>
              <a:pathLst>
                <a:path w="228" h="206">
                  <a:moveTo>
                    <a:pt x="221" y="163"/>
                  </a:moveTo>
                  <a:cubicBezTo>
                    <a:pt x="221" y="164"/>
                    <a:pt x="221" y="164"/>
                    <a:pt x="221" y="165"/>
                  </a:cubicBezTo>
                  <a:cubicBezTo>
                    <a:pt x="220" y="161"/>
                    <a:pt x="220" y="157"/>
                    <a:pt x="220" y="153"/>
                  </a:cubicBezTo>
                  <a:cubicBezTo>
                    <a:pt x="220" y="151"/>
                    <a:pt x="214" y="153"/>
                    <a:pt x="214" y="155"/>
                  </a:cubicBezTo>
                  <a:cubicBezTo>
                    <a:pt x="215" y="155"/>
                    <a:pt x="215" y="156"/>
                    <a:pt x="215" y="156"/>
                  </a:cubicBezTo>
                  <a:cubicBezTo>
                    <a:pt x="214" y="156"/>
                    <a:pt x="213" y="157"/>
                    <a:pt x="213" y="157"/>
                  </a:cubicBezTo>
                  <a:cubicBezTo>
                    <a:pt x="212" y="160"/>
                    <a:pt x="211" y="162"/>
                    <a:pt x="210" y="165"/>
                  </a:cubicBezTo>
                  <a:cubicBezTo>
                    <a:pt x="210" y="160"/>
                    <a:pt x="210" y="156"/>
                    <a:pt x="209" y="151"/>
                  </a:cubicBezTo>
                  <a:cubicBezTo>
                    <a:pt x="208" y="150"/>
                    <a:pt x="204" y="151"/>
                    <a:pt x="203" y="152"/>
                  </a:cubicBezTo>
                  <a:cubicBezTo>
                    <a:pt x="201" y="158"/>
                    <a:pt x="200" y="164"/>
                    <a:pt x="197" y="170"/>
                  </a:cubicBezTo>
                  <a:cubicBezTo>
                    <a:pt x="197" y="168"/>
                    <a:pt x="197" y="166"/>
                    <a:pt x="197" y="164"/>
                  </a:cubicBezTo>
                  <a:cubicBezTo>
                    <a:pt x="198" y="159"/>
                    <a:pt x="198" y="154"/>
                    <a:pt x="198" y="149"/>
                  </a:cubicBezTo>
                  <a:cubicBezTo>
                    <a:pt x="198" y="148"/>
                    <a:pt x="193" y="149"/>
                    <a:pt x="192" y="151"/>
                  </a:cubicBezTo>
                  <a:cubicBezTo>
                    <a:pt x="192" y="155"/>
                    <a:pt x="191" y="160"/>
                    <a:pt x="191" y="165"/>
                  </a:cubicBezTo>
                  <a:cubicBezTo>
                    <a:pt x="191" y="166"/>
                    <a:pt x="191" y="167"/>
                    <a:pt x="191" y="168"/>
                  </a:cubicBezTo>
                  <a:cubicBezTo>
                    <a:pt x="189" y="161"/>
                    <a:pt x="190" y="153"/>
                    <a:pt x="189" y="147"/>
                  </a:cubicBezTo>
                  <a:cubicBezTo>
                    <a:pt x="189" y="146"/>
                    <a:pt x="187" y="146"/>
                    <a:pt x="186" y="147"/>
                  </a:cubicBezTo>
                  <a:cubicBezTo>
                    <a:pt x="186" y="146"/>
                    <a:pt x="186" y="146"/>
                    <a:pt x="186" y="145"/>
                  </a:cubicBezTo>
                  <a:cubicBezTo>
                    <a:pt x="186" y="145"/>
                    <a:pt x="186" y="145"/>
                    <a:pt x="186" y="145"/>
                  </a:cubicBezTo>
                  <a:cubicBezTo>
                    <a:pt x="186" y="145"/>
                    <a:pt x="186" y="144"/>
                    <a:pt x="186" y="143"/>
                  </a:cubicBezTo>
                  <a:cubicBezTo>
                    <a:pt x="186" y="142"/>
                    <a:pt x="180" y="143"/>
                    <a:pt x="180" y="144"/>
                  </a:cubicBezTo>
                  <a:cubicBezTo>
                    <a:pt x="180" y="146"/>
                    <a:pt x="180" y="147"/>
                    <a:pt x="180" y="148"/>
                  </a:cubicBezTo>
                  <a:cubicBezTo>
                    <a:pt x="180" y="147"/>
                    <a:pt x="179" y="146"/>
                    <a:pt x="179" y="145"/>
                  </a:cubicBezTo>
                  <a:cubicBezTo>
                    <a:pt x="179" y="145"/>
                    <a:pt x="178" y="145"/>
                    <a:pt x="177" y="145"/>
                  </a:cubicBezTo>
                  <a:cubicBezTo>
                    <a:pt x="177" y="143"/>
                    <a:pt x="177" y="141"/>
                    <a:pt x="177" y="138"/>
                  </a:cubicBezTo>
                  <a:cubicBezTo>
                    <a:pt x="176" y="118"/>
                    <a:pt x="174" y="98"/>
                    <a:pt x="173" y="78"/>
                  </a:cubicBezTo>
                  <a:cubicBezTo>
                    <a:pt x="173" y="77"/>
                    <a:pt x="173" y="77"/>
                    <a:pt x="173" y="77"/>
                  </a:cubicBezTo>
                  <a:cubicBezTo>
                    <a:pt x="175" y="79"/>
                    <a:pt x="179" y="78"/>
                    <a:pt x="179" y="76"/>
                  </a:cubicBezTo>
                  <a:cubicBezTo>
                    <a:pt x="175" y="68"/>
                    <a:pt x="169" y="62"/>
                    <a:pt x="165" y="54"/>
                  </a:cubicBezTo>
                  <a:cubicBezTo>
                    <a:pt x="169" y="51"/>
                    <a:pt x="173" y="46"/>
                    <a:pt x="175" y="41"/>
                  </a:cubicBezTo>
                  <a:cubicBezTo>
                    <a:pt x="176" y="39"/>
                    <a:pt x="177" y="38"/>
                    <a:pt x="178" y="36"/>
                  </a:cubicBezTo>
                  <a:cubicBezTo>
                    <a:pt x="180" y="31"/>
                    <a:pt x="180" y="26"/>
                    <a:pt x="179" y="21"/>
                  </a:cubicBezTo>
                  <a:cubicBezTo>
                    <a:pt x="179" y="20"/>
                    <a:pt x="179" y="19"/>
                    <a:pt x="179" y="18"/>
                  </a:cubicBezTo>
                  <a:cubicBezTo>
                    <a:pt x="179" y="18"/>
                    <a:pt x="178" y="18"/>
                    <a:pt x="178" y="18"/>
                  </a:cubicBezTo>
                  <a:cubicBezTo>
                    <a:pt x="175" y="11"/>
                    <a:pt x="168" y="6"/>
                    <a:pt x="160" y="4"/>
                  </a:cubicBezTo>
                  <a:cubicBezTo>
                    <a:pt x="160" y="4"/>
                    <a:pt x="160" y="4"/>
                    <a:pt x="160" y="3"/>
                  </a:cubicBezTo>
                  <a:cubicBezTo>
                    <a:pt x="159" y="3"/>
                    <a:pt x="158" y="3"/>
                    <a:pt x="158" y="3"/>
                  </a:cubicBezTo>
                  <a:cubicBezTo>
                    <a:pt x="157" y="2"/>
                    <a:pt x="157" y="2"/>
                    <a:pt x="156" y="2"/>
                  </a:cubicBezTo>
                  <a:cubicBezTo>
                    <a:pt x="147" y="0"/>
                    <a:pt x="138" y="2"/>
                    <a:pt x="128" y="3"/>
                  </a:cubicBezTo>
                  <a:cubicBezTo>
                    <a:pt x="115" y="4"/>
                    <a:pt x="101" y="4"/>
                    <a:pt x="87" y="4"/>
                  </a:cubicBezTo>
                  <a:cubicBezTo>
                    <a:pt x="64" y="4"/>
                    <a:pt x="40" y="1"/>
                    <a:pt x="18" y="8"/>
                  </a:cubicBezTo>
                  <a:cubicBezTo>
                    <a:pt x="17" y="8"/>
                    <a:pt x="17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1" y="13"/>
                    <a:pt x="7" y="16"/>
                    <a:pt x="5" y="22"/>
                  </a:cubicBezTo>
                  <a:cubicBezTo>
                    <a:pt x="5" y="23"/>
                    <a:pt x="5" y="23"/>
                    <a:pt x="6" y="24"/>
                  </a:cubicBezTo>
                  <a:cubicBezTo>
                    <a:pt x="5" y="24"/>
                    <a:pt x="4" y="25"/>
                    <a:pt x="4" y="26"/>
                  </a:cubicBezTo>
                  <a:cubicBezTo>
                    <a:pt x="2" y="29"/>
                    <a:pt x="2" y="33"/>
                    <a:pt x="2" y="36"/>
                  </a:cubicBezTo>
                  <a:cubicBezTo>
                    <a:pt x="1" y="37"/>
                    <a:pt x="0" y="38"/>
                    <a:pt x="1" y="39"/>
                  </a:cubicBezTo>
                  <a:cubicBezTo>
                    <a:pt x="2" y="41"/>
                    <a:pt x="3" y="43"/>
                    <a:pt x="4" y="45"/>
                  </a:cubicBezTo>
                  <a:cubicBezTo>
                    <a:pt x="2" y="45"/>
                    <a:pt x="1" y="46"/>
                    <a:pt x="1" y="47"/>
                  </a:cubicBezTo>
                  <a:cubicBezTo>
                    <a:pt x="3" y="50"/>
                    <a:pt x="5" y="54"/>
                    <a:pt x="8" y="57"/>
                  </a:cubicBezTo>
                  <a:cubicBezTo>
                    <a:pt x="8" y="57"/>
                    <a:pt x="9" y="57"/>
                    <a:pt x="10" y="57"/>
                  </a:cubicBezTo>
                  <a:cubicBezTo>
                    <a:pt x="18" y="65"/>
                    <a:pt x="33" y="66"/>
                    <a:pt x="45" y="67"/>
                  </a:cubicBezTo>
                  <a:cubicBezTo>
                    <a:pt x="70" y="68"/>
                    <a:pt x="95" y="69"/>
                    <a:pt x="121" y="68"/>
                  </a:cubicBezTo>
                  <a:cubicBezTo>
                    <a:pt x="133" y="68"/>
                    <a:pt x="144" y="66"/>
                    <a:pt x="153" y="62"/>
                  </a:cubicBezTo>
                  <a:cubicBezTo>
                    <a:pt x="153" y="62"/>
                    <a:pt x="154" y="62"/>
                    <a:pt x="154" y="62"/>
                  </a:cubicBezTo>
                  <a:cubicBezTo>
                    <a:pt x="154" y="63"/>
                    <a:pt x="155" y="64"/>
                    <a:pt x="155" y="66"/>
                  </a:cubicBezTo>
                  <a:cubicBezTo>
                    <a:pt x="153" y="65"/>
                    <a:pt x="150" y="66"/>
                    <a:pt x="150" y="68"/>
                  </a:cubicBezTo>
                  <a:cubicBezTo>
                    <a:pt x="151" y="69"/>
                    <a:pt x="151" y="71"/>
                    <a:pt x="151" y="73"/>
                  </a:cubicBezTo>
                  <a:cubicBezTo>
                    <a:pt x="151" y="73"/>
                    <a:pt x="150" y="73"/>
                    <a:pt x="150" y="73"/>
                  </a:cubicBezTo>
                  <a:cubicBezTo>
                    <a:pt x="150" y="70"/>
                    <a:pt x="150" y="68"/>
                    <a:pt x="151" y="65"/>
                  </a:cubicBezTo>
                  <a:cubicBezTo>
                    <a:pt x="151" y="63"/>
                    <a:pt x="146" y="64"/>
                    <a:pt x="145" y="66"/>
                  </a:cubicBezTo>
                  <a:cubicBezTo>
                    <a:pt x="145" y="68"/>
                    <a:pt x="145" y="70"/>
                    <a:pt x="144" y="72"/>
                  </a:cubicBezTo>
                  <a:cubicBezTo>
                    <a:pt x="144" y="72"/>
                    <a:pt x="143" y="72"/>
                    <a:pt x="142" y="72"/>
                  </a:cubicBezTo>
                  <a:cubicBezTo>
                    <a:pt x="142" y="72"/>
                    <a:pt x="142" y="72"/>
                    <a:pt x="142" y="72"/>
                  </a:cubicBezTo>
                  <a:cubicBezTo>
                    <a:pt x="124" y="72"/>
                    <a:pt x="106" y="71"/>
                    <a:pt x="89" y="71"/>
                  </a:cubicBezTo>
                  <a:cubicBezTo>
                    <a:pt x="73" y="71"/>
                    <a:pt x="58" y="69"/>
                    <a:pt x="42" y="71"/>
                  </a:cubicBezTo>
                  <a:cubicBezTo>
                    <a:pt x="42" y="70"/>
                    <a:pt x="42" y="69"/>
                    <a:pt x="42" y="68"/>
                  </a:cubicBezTo>
                  <a:cubicBezTo>
                    <a:pt x="42" y="67"/>
                    <a:pt x="40" y="67"/>
                    <a:pt x="38" y="68"/>
                  </a:cubicBezTo>
                  <a:cubicBezTo>
                    <a:pt x="37" y="67"/>
                    <a:pt x="33" y="68"/>
                    <a:pt x="33" y="70"/>
                  </a:cubicBezTo>
                  <a:cubicBezTo>
                    <a:pt x="33" y="71"/>
                    <a:pt x="34" y="73"/>
                    <a:pt x="34" y="74"/>
                  </a:cubicBezTo>
                  <a:cubicBezTo>
                    <a:pt x="33" y="75"/>
                    <a:pt x="32" y="77"/>
                    <a:pt x="35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6" y="78"/>
                    <a:pt x="37" y="79"/>
                    <a:pt x="37" y="80"/>
                  </a:cubicBezTo>
                  <a:cubicBezTo>
                    <a:pt x="33" y="80"/>
                    <a:pt x="28" y="80"/>
                    <a:pt x="23" y="80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4" y="79"/>
                    <a:pt x="24" y="78"/>
                    <a:pt x="24" y="78"/>
                  </a:cubicBezTo>
                  <a:cubicBezTo>
                    <a:pt x="25" y="78"/>
                    <a:pt x="25" y="77"/>
                    <a:pt x="25" y="77"/>
                  </a:cubicBezTo>
                  <a:cubicBezTo>
                    <a:pt x="25" y="77"/>
                    <a:pt x="25" y="76"/>
                    <a:pt x="25" y="76"/>
                  </a:cubicBezTo>
                  <a:cubicBezTo>
                    <a:pt x="27" y="74"/>
                    <a:pt x="30" y="71"/>
                    <a:pt x="31" y="68"/>
                  </a:cubicBezTo>
                  <a:cubicBezTo>
                    <a:pt x="31" y="66"/>
                    <a:pt x="26" y="68"/>
                    <a:pt x="26" y="69"/>
                  </a:cubicBezTo>
                  <a:cubicBezTo>
                    <a:pt x="23" y="71"/>
                    <a:pt x="22" y="74"/>
                    <a:pt x="20" y="77"/>
                  </a:cubicBezTo>
                  <a:cubicBezTo>
                    <a:pt x="19" y="77"/>
                    <a:pt x="18" y="78"/>
                    <a:pt x="18" y="79"/>
                  </a:cubicBezTo>
                  <a:cubicBezTo>
                    <a:pt x="18" y="79"/>
                    <a:pt x="18" y="80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6" y="81"/>
                    <a:pt x="16" y="83"/>
                    <a:pt x="18" y="83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8" y="84"/>
                    <a:pt x="18" y="86"/>
                    <a:pt x="18" y="87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8" y="87"/>
                    <a:pt x="18" y="88"/>
                    <a:pt x="18" y="88"/>
                  </a:cubicBezTo>
                  <a:cubicBezTo>
                    <a:pt x="18" y="90"/>
                    <a:pt x="18" y="92"/>
                    <a:pt x="18" y="94"/>
                  </a:cubicBezTo>
                  <a:cubicBezTo>
                    <a:pt x="17" y="95"/>
                    <a:pt x="16" y="96"/>
                    <a:pt x="18" y="96"/>
                  </a:cubicBezTo>
                  <a:cubicBezTo>
                    <a:pt x="19" y="100"/>
                    <a:pt x="20" y="105"/>
                    <a:pt x="21" y="109"/>
                  </a:cubicBezTo>
                  <a:cubicBezTo>
                    <a:pt x="22" y="117"/>
                    <a:pt x="21" y="126"/>
                    <a:pt x="21" y="134"/>
                  </a:cubicBezTo>
                  <a:cubicBezTo>
                    <a:pt x="20" y="148"/>
                    <a:pt x="20" y="163"/>
                    <a:pt x="21" y="178"/>
                  </a:cubicBezTo>
                  <a:cubicBezTo>
                    <a:pt x="19" y="178"/>
                    <a:pt x="17" y="181"/>
                    <a:pt x="20" y="181"/>
                  </a:cubicBezTo>
                  <a:cubicBezTo>
                    <a:pt x="21" y="181"/>
                    <a:pt x="21" y="181"/>
                    <a:pt x="22" y="181"/>
                  </a:cubicBezTo>
                  <a:cubicBezTo>
                    <a:pt x="22" y="181"/>
                    <a:pt x="22" y="181"/>
                    <a:pt x="23" y="181"/>
                  </a:cubicBezTo>
                  <a:cubicBezTo>
                    <a:pt x="26" y="182"/>
                    <a:pt x="30" y="182"/>
                    <a:pt x="34" y="183"/>
                  </a:cubicBezTo>
                  <a:cubicBezTo>
                    <a:pt x="29" y="183"/>
                    <a:pt x="24" y="182"/>
                    <a:pt x="19" y="182"/>
                  </a:cubicBezTo>
                  <a:cubicBezTo>
                    <a:pt x="18" y="182"/>
                    <a:pt x="13" y="185"/>
                    <a:pt x="17" y="185"/>
                  </a:cubicBezTo>
                  <a:cubicBezTo>
                    <a:pt x="21" y="185"/>
                    <a:pt x="24" y="185"/>
                    <a:pt x="28" y="185"/>
                  </a:cubicBezTo>
                  <a:cubicBezTo>
                    <a:pt x="27" y="186"/>
                    <a:pt x="27" y="186"/>
                    <a:pt x="26" y="187"/>
                  </a:cubicBezTo>
                  <a:cubicBezTo>
                    <a:pt x="24" y="187"/>
                    <a:pt x="21" y="189"/>
                    <a:pt x="24" y="189"/>
                  </a:cubicBezTo>
                  <a:cubicBezTo>
                    <a:pt x="49" y="192"/>
                    <a:pt x="74" y="191"/>
                    <a:pt x="98" y="190"/>
                  </a:cubicBezTo>
                  <a:cubicBezTo>
                    <a:pt x="116" y="190"/>
                    <a:pt x="134" y="191"/>
                    <a:pt x="152" y="190"/>
                  </a:cubicBezTo>
                  <a:cubicBezTo>
                    <a:pt x="152" y="190"/>
                    <a:pt x="152" y="190"/>
                    <a:pt x="152" y="190"/>
                  </a:cubicBezTo>
                  <a:cubicBezTo>
                    <a:pt x="146" y="191"/>
                    <a:pt x="140" y="193"/>
                    <a:pt x="135" y="195"/>
                  </a:cubicBezTo>
                  <a:cubicBezTo>
                    <a:pt x="132" y="196"/>
                    <a:pt x="132" y="199"/>
                    <a:pt x="135" y="198"/>
                  </a:cubicBezTo>
                  <a:cubicBezTo>
                    <a:pt x="146" y="197"/>
                    <a:pt x="157" y="195"/>
                    <a:pt x="167" y="192"/>
                  </a:cubicBezTo>
                  <a:cubicBezTo>
                    <a:pt x="166" y="193"/>
                    <a:pt x="164" y="194"/>
                    <a:pt x="162" y="195"/>
                  </a:cubicBezTo>
                  <a:cubicBezTo>
                    <a:pt x="162" y="195"/>
                    <a:pt x="162" y="195"/>
                    <a:pt x="161" y="196"/>
                  </a:cubicBezTo>
                  <a:cubicBezTo>
                    <a:pt x="153" y="198"/>
                    <a:pt x="145" y="199"/>
                    <a:pt x="138" y="204"/>
                  </a:cubicBezTo>
                  <a:cubicBezTo>
                    <a:pt x="136" y="205"/>
                    <a:pt x="137" y="207"/>
                    <a:pt x="139" y="207"/>
                  </a:cubicBezTo>
                  <a:cubicBezTo>
                    <a:pt x="152" y="207"/>
                    <a:pt x="164" y="203"/>
                    <a:pt x="176" y="199"/>
                  </a:cubicBezTo>
                  <a:cubicBezTo>
                    <a:pt x="186" y="200"/>
                    <a:pt x="196" y="199"/>
                    <a:pt x="204" y="194"/>
                  </a:cubicBezTo>
                  <a:cubicBezTo>
                    <a:pt x="207" y="192"/>
                    <a:pt x="205" y="191"/>
                    <a:pt x="203" y="191"/>
                  </a:cubicBezTo>
                  <a:cubicBezTo>
                    <a:pt x="194" y="191"/>
                    <a:pt x="185" y="193"/>
                    <a:pt x="177" y="196"/>
                  </a:cubicBezTo>
                  <a:cubicBezTo>
                    <a:pt x="175" y="196"/>
                    <a:pt x="174" y="196"/>
                    <a:pt x="172" y="195"/>
                  </a:cubicBezTo>
                  <a:cubicBezTo>
                    <a:pt x="175" y="195"/>
                    <a:pt x="178" y="193"/>
                    <a:pt x="180" y="192"/>
                  </a:cubicBezTo>
                  <a:cubicBezTo>
                    <a:pt x="192" y="189"/>
                    <a:pt x="205" y="189"/>
                    <a:pt x="215" y="182"/>
                  </a:cubicBezTo>
                  <a:cubicBezTo>
                    <a:pt x="217" y="181"/>
                    <a:pt x="216" y="179"/>
                    <a:pt x="214" y="179"/>
                  </a:cubicBezTo>
                  <a:cubicBezTo>
                    <a:pt x="207" y="180"/>
                    <a:pt x="200" y="181"/>
                    <a:pt x="194" y="182"/>
                  </a:cubicBezTo>
                  <a:cubicBezTo>
                    <a:pt x="194" y="182"/>
                    <a:pt x="194" y="181"/>
                    <a:pt x="194" y="181"/>
                  </a:cubicBezTo>
                  <a:cubicBezTo>
                    <a:pt x="195" y="181"/>
                    <a:pt x="195" y="180"/>
                    <a:pt x="195" y="180"/>
                  </a:cubicBezTo>
                  <a:cubicBezTo>
                    <a:pt x="200" y="178"/>
                    <a:pt x="206" y="177"/>
                    <a:pt x="212" y="175"/>
                  </a:cubicBezTo>
                  <a:cubicBezTo>
                    <a:pt x="215" y="174"/>
                    <a:pt x="214" y="171"/>
                    <a:pt x="211" y="172"/>
                  </a:cubicBezTo>
                  <a:cubicBezTo>
                    <a:pt x="208" y="172"/>
                    <a:pt x="206" y="173"/>
                    <a:pt x="203" y="174"/>
                  </a:cubicBezTo>
                  <a:cubicBezTo>
                    <a:pt x="204" y="173"/>
                    <a:pt x="205" y="173"/>
                    <a:pt x="206" y="172"/>
                  </a:cubicBezTo>
                  <a:cubicBezTo>
                    <a:pt x="207" y="172"/>
                    <a:pt x="207" y="172"/>
                    <a:pt x="208" y="171"/>
                  </a:cubicBezTo>
                  <a:cubicBezTo>
                    <a:pt x="209" y="171"/>
                    <a:pt x="211" y="170"/>
                    <a:pt x="211" y="170"/>
                  </a:cubicBezTo>
                  <a:cubicBezTo>
                    <a:pt x="213" y="168"/>
                    <a:pt x="214" y="167"/>
                    <a:pt x="215" y="165"/>
                  </a:cubicBezTo>
                  <a:cubicBezTo>
                    <a:pt x="215" y="168"/>
                    <a:pt x="216" y="170"/>
                    <a:pt x="217" y="173"/>
                  </a:cubicBezTo>
                  <a:cubicBezTo>
                    <a:pt x="218" y="175"/>
                    <a:pt x="221" y="173"/>
                    <a:pt x="222" y="172"/>
                  </a:cubicBezTo>
                  <a:cubicBezTo>
                    <a:pt x="224" y="169"/>
                    <a:pt x="225" y="166"/>
                    <a:pt x="226" y="164"/>
                  </a:cubicBezTo>
                  <a:cubicBezTo>
                    <a:pt x="228" y="161"/>
                    <a:pt x="222" y="162"/>
                    <a:pt x="221" y="163"/>
                  </a:cubicBezTo>
                  <a:close/>
                  <a:moveTo>
                    <a:pt x="26" y="133"/>
                  </a:moveTo>
                  <a:cubicBezTo>
                    <a:pt x="26" y="124"/>
                    <a:pt x="26" y="116"/>
                    <a:pt x="26" y="108"/>
                  </a:cubicBezTo>
                  <a:cubicBezTo>
                    <a:pt x="26" y="104"/>
                    <a:pt x="25" y="100"/>
                    <a:pt x="24" y="96"/>
                  </a:cubicBezTo>
                  <a:cubicBezTo>
                    <a:pt x="26" y="96"/>
                    <a:pt x="28" y="96"/>
                    <a:pt x="30" y="96"/>
                  </a:cubicBezTo>
                  <a:cubicBezTo>
                    <a:pt x="31" y="107"/>
                    <a:pt x="35" y="118"/>
                    <a:pt x="36" y="129"/>
                  </a:cubicBezTo>
                  <a:cubicBezTo>
                    <a:pt x="37" y="136"/>
                    <a:pt x="37" y="144"/>
                    <a:pt x="38" y="151"/>
                  </a:cubicBezTo>
                  <a:cubicBezTo>
                    <a:pt x="37" y="151"/>
                    <a:pt x="36" y="152"/>
                    <a:pt x="36" y="153"/>
                  </a:cubicBezTo>
                  <a:cubicBezTo>
                    <a:pt x="35" y="160"/>
                    <a:pt x="35" y="167"/>
                    <a:pt x="35" y="175"/>
                  </a:cubicBezTo>
                  <a:cubicBezTo>
                    <a:pt x="35" y="176"/>
                    <a:pt x="36" y="176"/>
                    <a:pt x="36" y="176"/>
                  </a:cubicBezTo>
                  <a:cubicBezTo>
                    <a:pt x="76" y="180"/>
                    <a:pt x="116" y="180"/>
                    <a:pt x="155" y="180"/>
                  </a:cubicBezTo>
                  <a:cubicBezTo>
                    <a:pt x="156" y="180"/>
                    <a:pt x="156" y="181"/>
                    <a:pt x="156" y="182"/>
                  </a:cubicBezTo>
                  <a:cubicBezTo>
                    <a:pt x="156" y="182"/>
                    <a:pt x="157" y="182"/>
                    <a:pt x="157" y="182"/>
                  </a:cubicBezTo>
                  <a:cubicBezTo>
                    <a:pt x="157" y="182"/>
                    <a:pt x="157" y="182"/>
                    <a:pt x="157" y="182"/>
                  </a:cubicBezTo>
                  <a:cubicBezTo>
                    <a:pt x="152" y="182"/>
                    <a:pt x="148" y="182"/>
                    <a:pt x="144" y="182"/>
                  </a:cubicBezTo>
                  <a:cubicBezTo>
                    <a:pt x="130" y="181"/>
                    <a:pt x="115" y="182"/>
                    <a:pt x="101" y="182"/>
                  </a:cubicBezTo>
                  <a:cubicBezTo>
                    <a:pt x="76" y="183"/>
                    <a:pt x="52" y="181"/>
                    <a:pt x="27" y="178"/>
                  </a:cubicBezTo>
                  <a:cubicBezTo>
                    <a:pt x="26" y="163"/>
                    <a:pt x="26" y="148"/>
                    <a:pt x="26" y="133"/>
                  </a:cubicBezTo>
                  <a:close/>
                  <a:moveTo>
                    <a:pt x="105" y="80"/>
                  </a:moveTo>
                  <a:cubicBezTo>
                    <a:pt x="94" y="79"/>
                    <a:pt x="82" y="79"/>
                    <a:pt x="70" y="79"/>
                  </a:cubicBezTo>
                  <a:cubicBezTo>
                    <a:pt x="62" y="79"/>
                    <a:pt x="53" y="79"/>
                    <a:pt x="44" y="79"/>
                  </a:cubicBezTo>
                  <a:cubicBezTo>
                    <a:pt x="44" y="79"/>
                    <a:pt x="44" y="78"/>
                    <a:pt x="44" y="78"/>
                  </a:cubicBezTo>
                  <a:cubicBezTo>
                    <a:pt x="62" y="78"/>
                    <a:pt x="81" y="78"/>
                    <a:pt x="99" y="78"/>
                  </a:cubicBezTo>
                  <a:cubicBezTo>
                    <a:pt x="114" y="79"/>
                    <a:pt x="130" y="80"/>
                    <a:pt x="145" y="79"/>
                  </a:cubicBezTo>
                  <a:cubicBezTo>
                    <a:pt x="145" y="80"/>
                    <a:pt x="145" y="80"/>
                    <a:pt x="146" y="81"/>
                  </a:cubicBezTo>
                  <a:cubicBezTo>
                    <a:pt x="146" y="81"/>
                    <a:pt x="146" y="81"/>
                    <a:pt x="147" y="81"/>
                  </a:cubicBezTo>
                  <a:cubicBezTo>
                    <a:pt x="136" y="82"/>
                    <a:pt x="125" y="82"/>
                    <a:pt x="115" y="81"/>
                  </a:cubicBezTo>
                  <a:cubicBezTo>
                    <a:pt x="115" y="81"/>
                    <a:pt x="115" y="81"/>
                    <a:pt x="115" y="81"/>
                  </a:cubicBezTo>
                  <a:cubicBezTo>
                    <a:pt x="114" y="80"/>
                    <a:pt x="112" y="80"/>
                    <a:pt x="110" y="81"/>
                  </a:cubicBezTo>
                  <a:cubicBezTo>
                    <a:pt x="109" y="81"/>
                    <a:pt x="108" y="81"/>
                    <a:pt x="107" y="81"/>
                  </a:cubicBezTo>
                  <a:cubicBezTo>
                    <a:pt x="107" y="80"/>
                    <a:pt x="107" y="80"/>
                    <a:pt x="105" y="80"/>
                  </a:cubicBezTo>
                  <a:close/>
                  <a:moveTo>
                    <a:pt x="144" y="77"/>
                  </a:moveTo>
                  <a:cubicBezTo>
                    <a:pt x="135" y="77"/>
                    <a:pt x="126" y="77"/>
                    <a:pt x="116" y="76"/>
                  </a:cubicBezTo>
                  <a:cubicBezTo>
                    <a:pt x="126" y="76"/>
                    <a:pt x="135" y="75"/>
                    <a:pt x="144" y="76"/>
                  </a:cubicBezTo>
                  <a:cubicBezTo>
                    <a:pt x="144" y="76"/>
                    <a:pt x="144" y="76"/>
                    <a:pt x="144" y="77"/>
                  </a:cubicBezTo>
                  <a:close/>
                  <a:moveTo>
                    <a:pt x="157" y="79"/>
                  </a:moveTo>
                  <a:cubicBezTo>
                    <a:pt x="157" y="78"/>
                    <a:pt x="157" y="78"/>
                    <a:pt x="157" y="78"/>
                  </a:cubicBezTo>
                  <a:cubicBezTo>
                    <a:pt x="158" y="77"/>
                    <a:pt x="158" y="77"/>
                    <a:pt x="159" y="76"/>
                  </a:cubicBezTo>
                  <a:cubicBezTo>
                    <a:pt x="160" y="78"/>
                    <a:pt x="161" y="79"/>
                    <a:pt x="163" y="81"/>
                  </a:cubicBezTo>
                  <a:cubicBezTo>
                    <a:pt x="162" y="81"/>
                    <a:pt x="162" y="80"/>
                    <a:pt x="161" y="81"/>
                  </a:cubicBezTo>
                  <a:cubicBezTo>
                    <a:pt x="157" y="81"/>
                    <a:pt x="153" y="81"/>
                    <a:pt x="148" y="81"/>
                  </a:cubicBezTo>
                  <a:cubicBezTo>
                    <a:pt x="150" y="81"/>
                    <a:pt x="152" y="80"/>
                    <a:pt x="151" y="79"/>
                  </a:cubicBezTo>
                  <a:cubicBezTo>
                    <a:pt x="151" y="79"/>
                    <a:pt x="151" y="79"/>
                    <a:pt x="151" y="79"/>
                  </a:cubicBezTo>
                  <a:cubicBezTo>
                    <a:pt x="151" y="79"/>
                    <a:pt x="151" y="78"/>
                    <a:pt x="151" y="78"/>
                  </a:cubicBezTo>
                  <a:cubicBezTo>
                    <a:pt x="151" y="79"/>
                    <a:pt x="151" y="79"/>
                    <a:pt x="151" y="80"/>
                  </a:cubicBezTo>
                  <a:cubicBezTo>
                    <a:pt x="151" y="81"/>
                    <a:pt x="157" y="80"/>
                    <a:pt x="157" y="79"/>
                  </a:cubicBezTo>
                  <a:close/>
                  <a:moveTo>
                    <a:pt x="164" y="82"/>
                  </a:moveTo>
                  <a:cubicBezTo>
                    <a:pt x="163" y="82"/>
                    <a:pt x="163" y="82"/>
                    <a:pt x="163" y="82"/>
                  </a:cubicBezTo>
                  <a:cubicBezTo>
                    <a:pt x="163" y="82"/>
                    <a:pt x="163" y="82"/>
                    <a:pt x="163" y="82"/>
                  </a:cubicBezTo>
                  <a:cubicBezTo>
                    <a:pt x="163" y="82"/>
                    <a:pt x="163" y="82"/>
                    <a:pt x="164" y="82"/>
                  </a:cubicBezTo>
                  <a:close/>
                  <a:moveTo>
                    <a:pt x="108" y="148"/>
                  </a:moveTo>
                  <a:cubicBezTo>
                    <a:pt x="108" y="135"/>
                    <a:pt x="112" y="120"/>
                    <a:pt x="114" y="108"/>
                  </a:cubicBezTo>
                  <a:cubicBezTo>
                    <a:pt x="114" y="105"/>
                    <a:pt x="115" y="103"/>
                    <a:pt x="115" y="100"/>
                  </a:cubicBezTo>
                  <a:cubicBezTo>
                    <a:pt x="117" y="100"/>
                    <a:pt x="118" y="100"/>
                    <a:pt x="119" y="100"/>
                  </a:cubicBezTo>
                  <a:cubicBezTo>
                    <a:pt x="114" y="115"/>
                    <a:pt x="115" y="134"/>
                    <a:pt x="108" y="148"/>
                  </a:cubicBezTo>
                  <a:close/>
                  <a:moveTo>
                    <a:pt x="74" y="156"/>
                  </a:moveTo>
                  <a:cubicBezTo>
                    <a:pt x="74" y="147"/>
                    <a:pt x="79" y="137"/>
                    <a:pt x="82" y="130"/>
                  </a:cubicBezTo>
                  <a:cubicBezTo>
                    <a:pt x="85" y="120"/>
                    <a:pt x="88" y="110"/>
                    <a:pt x="88" y="100"/>
                  </a:cubicBezTo>
                  <a:cubicBezTo>
                    <a:pt x="90" y="100"/>
                    <a:pt x="91" y="100"/>
                    <a:pt x="93" y="100"/>
                  </a:cubicBezTo>
                  <a:cubicBezTo>
                    <a:pt x="85" y="118"/>
                    <a:pt x="85" y="139"/>
                    <a:pt x="74" y="156"/>
                  </a:cubicBezTo>
                  <a:close/>
                  <a:moveTo>
                    <a:pt x="164" y="180"/>
                  </a:moveTo>
                  <a:cubicBezTo>
                    <a:pt x="165" y="180"/>
                    <a:pt x="165" y="180"/>
                    <a:pt x="166" y="180"/>
                  </a:cubicBezTo>
                  <a:cubicBezTo>
                    <a:pt x="165" y="181"/>
                    <a:pt x="165" y="181"/>
                    <a:pt x="165" y="182"/>
                  </a:cubicBezTo>
                  <a:cubicBezTo>
                    <a:pt x="164" y="182"/>
                    <a:pt x="163" y="182"/>
                    <a:pt x="162" y="182"/>
                  </a:cubicBezTo>
                  <a:cubicBezTo>
                    <a:pt x="162" y="182"/>
                    <a:pt x="163" y="181"/>
                    <a:pt x="164" y="180"/>
                  </a:cubicBezTo>
                  <a:close/>
                  <a:moveTo>
                    <a:pt x="136" y="134"/>
                  </a:moveTo>
                  <a:cubicBezTo>
                    <a:pt x="136" y="133"/>
                    <a:pt x="136" y="131"/>
                    <a:pt x="136" y="130"/>
                  </a:cubicBezTo>
                  <a:cubicBezTo>
                    <a:pt x="137" y="121"/>
                    <a:pt x="138" y="112"/>
                    <a:pt x="138" y="103"/>
                  </a:cubicBezTo>
                  <a:cubicBezTo>
                    <a:pt x="138" y="103"/>
                    <a:pt x="138" y="102"/>
                    <a:pt x="138" y="102"/>
                  </a:cubicBezTo>
                  <a:cubicBezTo>
                    <a:pt x="138" y="113"/>
                    <a:pt x="139" y="124"/>
                    <a:pt x="136" y="134"/>
                  </a:cubicBezTo>
                  <a:close/>
                  <a:moveTo>
                    <a:pt x="151" y="95"/>
                  </a:moveTo>
                  <a:cubicBezTo>
                    <a:pt x="151" y="95"/>
                    <a:pt x="151" y="95"/>
                    <a:pt x="151" y="95"/>
                  </a:cubicBezTo>
                  <a:cubicBezTo>
                    <a:pt x="151" y="95"/>
                    <a:pt x="151" y="95"/>
                    <a:pt x="151" y="95"/>
                  </a:cubicBezTo>
                  <a:cubicBezTo>
                    <a:pt x="151" y="95"/>
                    <a:pt x="151" y="95"/>
                    <a:pt x="151" y="95"/>
                  </a:cubicBezTo>
                  <a:close/>
                  <a:moveTo>
                    <a:pt x="49" y="97"/>
                  </a:moveTo>
                  <a:cubicBezTo>
                    <a:pt x="49" y="97"/>
                    <a:pt x="50" y="97"/>
                    <a:pt x="51" y="98"/>
                  </a:cubicBezTo>
                  <a:cubicBezTo>
                    <a:pt x="49" y="100"/>
                    <a:pt x="48" y="102"/>
                    <a:pt x="47" y="104"/>
                  </a:cubicBezTo>
                  <a:cubicBezTo>
                    <a:pt x="47" y="102"/>
                    <a:pt x="48" y="100"/>
                    <a:pt x="49" y="97"/>
                  </a:cubicBezTo>
                  <a:close/>
                  <a:moveTo>
                    <a:pt x="127" y="99"/>
                  </a:moveTo>
                  <a:cubicBezTo>
                    <a:pt x="128" y="99"/>
                    <a:pt x="130" y="99"/>
                    <a:pt x="132" y="99"/>
                  </a:cubicBezTo>
                  <a:cubicBezTo>
                    <a:pt x="132" y="100"/>
                    <a:pt x="132" y="100"/>
                    <a:pt x="132" y="101"/>
                  </a:cubicBezTo>
                  <a:cubicBezTo>
                    <a:pt x="131" y="101"/>
                    <a:pt x="131" y="101"/>
                    <a:pt x="130" y="101"/>
                  </a:cubicBezTo>
                  <a:cubicBezTo>
                    <a:pt x="129" y="102"/>
                    <a:pt x="128" y="102"/>
                    <a:pt x="127" y="103"/>
                  </a:cubicBezTo>
                  <a:cubicBezTo>
                    <a:pt x="127" y="102"/>
                    <a:pt x="127" y="101"/>
                    <a:pt x="127" y="99"/>
                  </a:cubicBezTo>
                  <a:close/>
                  <a:moveTo>
                    <a:pt x="56" y="98"/>
                  </a:moveTo>
                  <a:cubicBezTo>
                    <a:pt x="57" y="98"/>
                    <a:pt x="58" y="98"/>
                    <a:pt x="60" y="98"/>
                  </a:cubicBezTo>
                  <a:cubicBezTo>
                    <a:pt x="57" y="105"/>
                    <a:pt x="54" y="115"/>
                    <a:pt x="49" y="121"/>
                  </a:cubicBezTo>
                  <a:cubicBezTo>
                    <a:pt x="49" y="113"/>
                    <a:pt x="54" y="105"/>
                    <a:pt x="56" y="98"/>
                  </a:cubicBezTo>
                  <a:close/>
                  <a:moveTo>
                    <a:pt x="65" y="98"/>
                  </a:moveTo>
                  <a:cubicBezTo>
                    <a:pt x="67" y="98"/>
                    <a:pt x="68" y="99"/>
                    <a:pt x="70" y="99"/>
                  </a:cubicBezTo>
                  <a:cubicBezTo>
                    <a:pt x="66" y="109"/>
                    <a:pt x="62" y="124"/>
                    <a:pt x="55" y="133"/>
                  </a:cubicBezTo>
                  <a:cubicBezTo>
                    <a:pt x="56" y="121"/>
                    <a:pt x="63" y="110"/>
                    <a:pt x="65" y="98"/>
                  </a:cubicBezTo>
                  <a:close/>
                  <a:moveTo>
                    <a:pt x="75" y="99"/>
                  </a:moveTo>
                  <a:cubicBezTo>
                    <a:pt x="76" y="99"/>
                    <a:pt x="77" y="99"/>
                    <a:pt x="78" y="99"/>
                  </a:cubicBezTo>
                  <a:cubicBezTo>
                    <a:pt x="76" y="102"/>
                    <a:pt x="75" y="104"/>
                    <a:pt x="74" y="107"/>
                  </a:cubicBezTo>
                  <a:cubicBezTo>
                    <a:pt x="75" y="104"/>
                    <a:pt x="75" y="102"/>
                    <a:pt x="75" y="99"/>
                  </a:cubicBezTo>
                  <a:close/>
                  <a:moveTo>
                    <a:pt x="101" y="100"/>
                  </a:moveTo>
                  <a:cubicBezTo>
                    <a:pt x="102" y="100"/>
                    <a:pt x="103" y="100"/>
                    <a:pt x="105" y="100"/>
                  </a:cubicBezTo>
                  <a:cubicBezTo>
                    <a:pt x="103" y="107"/>
                    <a:pt x="102" y="114"/>
                    <a:pt x="101" y="121"/>
                  </a:cubicBezTo>
                  <a:cubicBezTo>
                    <a:pt x="99" y="128"/>
                    <a:pt x="98" y="139"/>
                    <a:pt x="94" y="146"/>
                  </a:cubicBezTo>
                  <a:cubicBezTo>
                    <a:pt x="95" y="130"/>
                    <a:pt x="102" y="115"/>
                    <a:pt x="101" y="100"/>
                  </a:cubicBezTo>
                  <a:close/>
                  <a:moveTo>
                    <a:pt x="125" y="152"/>
                  </a:moveTo>
                  <a:cubicBezTo>
                    <a:pt x="124" y="137"/>
                    <a:pt x="128" y="122"/>
                    <a:pt x="127" y="106"/>
                  </a:cubicBezTo>
                  <a:cubicBezTo>
                    <a:pt x="129" y="106"/>
                    <a:pt x="130" y="105"/>
                    <a:pt x="131" y="105"/>
                  </a:cubicBezTo>
                  <a:cubicBezTo>
                    <a:pt x="131" y="111"/>
                    <a:pt x="131" y="117"/>
                    <a:pt x="131" y="123"/>
                  </a:cubicBezTo>
                  <a:cubicBezTo>
                    <a:pt x="131" y="125"/>
                    <a:pt x="130" y="128"/>
                    <a:pt x="130" y="130"/>
                  </a:cubicBezTo>
                  <a:cubicBezTo>
                    <a:pt x="129" y="136"/>
                    <a:pt x="129" y="146"/>
                    <a:pt x="125" y="152"/>
                  </a:cubicBezTo>
                  <a:close/>
                  <a:moveTo>
                    <a:pt x="163" y="174"/>
                  </a:moveTo>
                  <a:cubicBezTo>
                    <a:pt x="163" y="170"/>
                    <a:pt x="163" y="167"/>
                    <a:pt x="163" y="163"/>
                  </a:cubicBezTo>
                  <a:cubicBezTo>
                    <a:pt x="163" y="162"/>
                    <a:pt x="163" y="161"/>
                    <a:pt x="163" y="160"/>
                  </a:cubicBezTo>
                  <a:cubicBezTo>
                    <a:pt x="163" y="165"/>
                    <a:pt x="164" y="169"/>
                    <a:pt x="164" y="174"/>
                  </a:cubicBezTo>
                  <a:cubicBezTo>
                    <a:pt x="164" y="174"/>
                    <a:pt x="163" y="174"/>
                    <a:pt x="163" y="174"/>
                  </a:cubicBezTo>
                  <a:close/>
                  <a:moveTo>
                    <a:pt x="157" y="91"/>
                  </a:moveTo>
                  <a:cubicBezTo>
                    <a:pt x="157" y="91"/>
                    <a:pt x="157" y="91"/>
                    <a:pt x="157" y="91"/>
                  </a:cubicBezTo>
                  <a:cubicBezTo>
                    <a:pt x="157" y="90"/>
                    <a:pt x="156" y="90"/>
                    <a:pt x="156" y="89"/>
                  </a:cubicBezTo>
                  <a:cubicBezTo>
                    <a:pt x="157" y="89"/>
                    <a:pt x="157" y="89"/>
                    <a:pt x="157" y="89"/>
                  </a:cubicBezTo>
                  <a:cubicBezTo>
                    <a:pt x="157" y="90"/>
                    <a:pt x="157" y="90"/>
                    <a:pt x="157" y="91"/>
                  </a:cubicBezTo>
                  <a:close/>
                  <a:moveTo>
                    <a:pt x="161" y="85"/>
                  </a:moveTo>
                  <a:cubicBezTo>
                    <a:pt x="160" y="85"/>
                    <a:pt x="159" y="85"/>
                    <a:pt x="158" y="86"/>
                  </a:cubicBezTo>
                  <a:cubicBezTo>
                    <a:pt x="145" y="89"/>
                    <a:pt x="130" y="89"/>
                    <a:pt x="116" y="89"/>
                  </a:cubicBezTo>
                  <a:cubicBezTo>
                    <a:pt x="116" y="88"/>
                    <a:pt x="116" y="86"/>
                    <a:pt x="116" y="85"/>
                  </a:cubicBezTo>
                  <a:cubicBezTo>
                    <a:pt x="131" y="85"/>
                    <a:pt x="145" y="85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1" y="85"/>
                    <a:pt x="161" y="85"/>
                  </a:cubicBezTo>
                  <a:close/>
                  <a:moveTo>
                    <a:pt x="40" y="96"/>
                  </a:moveTo>
                  <a:cubicBezTo>
                    <a:pt x="41" y="96"/>
                    <a:pt x="42" y="97"/>
                    <a:pt x="43" y="97"/>
                  </a:cubicBezTo>
                  <a:cubicBezTo>
                    <a:pt x="43" y="97"/>
                    <a:pt x="43" y="98"/>
                    <a:pt x="43" y="98"/>
                  </a:cubicBezTo>
                  <a:cubicBezTo>
                    <a:pt x="42" y="98"/>
                    <a:pt x="41" y="99"/>
                    <a:pt x="40" y="99"/>
                  </a:cubicBezTo>
                  <a:cubicBezTo>
                    <a:pt x="38" y="102"/>
                    <a:pt x="38" y="105"/>
                    <a:pt x="38" y="108"/>
                  </a:cubicBezTo>
                  <a:cubicBezTo>
                    <a:pt x="37" y="104"/>
                    <a:pt x="36" y="100"/>
                    <a:pt x="36" y="96"/>
                  </a:cubicBezTo>
                  <a:cubicBezTo>
                    <a:pt x="37" y="96"/>
                    <a:pt x="38" y="96"/>
                    <a:pt x="40" y="96"/>
                  </a:cubicBezTo>
                  <a:close/>
                  <a:moveTo>
                    <a:pt x="41" y="110"/>
                  </a:moveTo>
                  <a:cubicBezTo>
                    <a:pt x="41" y="110"/>
                    <a:pt x="41" y="110"/>
                    <a:pt x="41" y="111"/>
                  </a:cubicBezTo>
                  <a:cubicBezTo>
                    <a:pt x="41" y="113"/>
                    <a:pt x="44" y="112"/>
                    <a:pt x="45" y="112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4" y="116"/>
                    <a:pt x="43" y="120"/>
                    <a:pt x="43" y="126"/>
                  </a:cubicBezTo>
                  <a:cubicBezTo>
                    <a:pt x="43" y="127"/>
                    <a:pt x="46" y="127"/>
                    <a:pt x="47" y="126"/>
                  </a:cubicBezTo>
                  <a:cubicBezTo>
                    <a:pt x="49" y="126"/>
                    <a:pt x="50" y="125"/>
                    <a:pt x="52" y="123"/>
                  </a:cubicBezTo>
                  <a:cubicBezTo>
                    <a:pt x="50" y="128"/>
                    <a:pt x="49" y="134"/>
                    <a:pt x="49" y="139"/>
                  </a:cubicBezTo>
                  <a:cubicBezTo>
                    <a:pt x="49" y="141"/>
                    <a:pt x="53" y="141"/>
                    <a:pt x="54" y="140"/>
                  </a:cubicBezTo>
                  <a:cubicBezTo>
                    <a:pt x="55" y="139"/>
                    <a:pt x="57" y="137"/>
                    <a:pt x="58" y="136"/>
                  </a:cubicBezTo>
                  <a:cubicBezTo>
                    <a:pt x="56" y="142"/>
                    <a:pt x="54" y="148"/>
                    <a:pt x="54" y="154"/>
                  </a:cubicBezTo>
                  <a:cubicBezTo>
                    <a:pt x="54" y="157"/>
                    <a:pt x="58" y="155"/>
                    <a:pt x="59" y="155"/>
                  </a:cubicBezTo>
                  <a:cubicBezTo>
                    <a:pt x="73" y="142"/>
                    <a:pt x="75" y="119"/>
                    <a:pt x="82" y="101"/>
                  </a:cubicBezTo>
                  <a:cubicBezTo>
                    <a:pt x="82" y="112"/>
                    <a:pt x="78" y="123"/>
                    <a:pt x="75" y="133"/>
                  </a:cubicBezTo>
                  <a:cubicBezTo>
                    <a:pt x="73" y="142"/>
                    <a:pt x="67" y="153"/>
                    <a:pt x="70" y="163"/>
                  </a:cubicBezTo>
                  <a:cubicBezTo>
                    <a:pt x="70" y="165"/>
                    <a:pt x="74" y="164"/>
                    <a:pt x="75" y="163"/>
                  </a:cubicBezTo>
                  <a:cubicBezTo>
                    <a:pt x="88" y="147"/>
                    <a:pt x="89" y="127"/>
                    <a:pt x="95" y="108"/>
                  </a:cubicBezTo>
                  <a:cubicBezTo>
                    <a:pt x="94" y="123"/>
                    <a:pt x="88" y="138"/>
                    <a:pt x="88" y="153"/>
                  </a:cubicBezTo>
                  <a:cubicBezTo>
                    <a:pt x="88" y="155"/>
                    <a:pt x="91" y="155"/>
                    <a:pt x="93" y="154"/>
                  </a:cubicBezTo>
                  <a:cubicBezTo>
                    <a:pt x="100" y="148"/>
                    <a:pt x="102" y="139"/>
                    <a:pt x="104" y="130"/>
                  </a:cubicBezTo>
                  <a:cubicBezTo>
                    <a:pt x="107" y="120"/>
                    <a:pt x="108" y="110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09" y="106"/>
                    <a:pt x="108" y="111"/>
                    <a:pt x="107" y="117"/>
                  </a:cubicBezTo>
                  <a:cubicBezTo>
                    <a:pt x="106" y="130"/>
                    <a:pt x="101" y="144"/>
                    <a:pt x="103" y="157"/>
                  </a:cubicBezTo>
                  <a:cubicBezTo>
                    <a:pt x="103" y="159"/>
                    <a:pt x="107" y="158"/>
                    <a:pt x="108" y="157"/>
                  </a:cubicBezTo>
                  <a:cubicBezTo>
                    <a:pt x="119" y="145"/>
                    <a:pt x="118" y="126"/>
                    <a:pt x="122" y="109"/>
                  </a:cubicBezTo>
                  <a:cubicBezTo>
                    <a:pt x="122" y="126"/>
                    <a:pt x="118" y="142"/>
                    <a:pt x="121" y="158"/>
                  </a:cubicBezTo>
                  <a:cubicBezTo>
                    <a:pt x="121" y="160"/>
                    <a:pt x="124" y="159"/>
                    <a:pt x="125" y="159"/>
                  </a:cubicBezTo>
                  <a:cubicBezTo>
                    <a:pt x="130" y="155"/>
                    <a:pt x="132" y="149"/>
                    <a:pt x="134" y="142"/>
                  </a:cubicBezTo>
                  <a:cubicBezTo>
                    <a:pt x="134" y="143"/>
                    <a:pt x="134" y="143"/>
                    <a:pt x="134" y="143"/>
                  </a:cubicBezTo>
                  <a:cubicBezTo>
                    <a:pt x="135" y="145"/>
                    <a:pt x="138" y="143"/>
                    <a:pt x="139" y="142"/>
                  </a:cubicBezTo>
                  <a:cubicBezTo>
                    <a:pt x="141" y="138"/>
                    <a:pt x="142" y="135"/>
                    <a:pt x="142" y="131"/>
                  </a:cubicBezTo>
                  <a:cubicBezTo>
                    <a:pt x="142" y="131"/>
                    <a:pt x="143" y="131"/>
                    <a:pt x="143" y="131"/>
                  </a:cubicBezTo>
                  <a:cubicBezTo>
                    <a:pt x="146" y="130"/>
                    <a:pt x="147" y="127"/>
                    <a:pt x="143" y="127"/>
                  </a:cubicBezTo>
                  <a:cubicBezTo>
                    <a:pt x="146" y="127"/>
                    <a:pt x="145" y="111"/>
                    <a:pt x="145" y="102"/>
                  </a:cubicBezTo>
                  <a:cubicBezTo>
                    <a:pt x="145" y="102"/>
                    <a:pt x="145" y="102"/>
                    <a:pt x="145" y="102"/>
                  </a:cubicBezTo>
                  <a:cubicBezTo>
                    <a:pt x="145" y="102"/>
                    <a:pt x="145" y="102"/>
                    <a:pt x="145" y="102"/>
                  </a:cubicBezTo>
                  <a:cubicBezTo>
                    <a:pt x="145" y="110"/>
                    <a:pt x="146" y="119"/>
                    <a:pt x="148" y="127"/>
                  </a:cubicBezTo>
                  <a:cubicBezTo>
                    <a:pt x="149" y="128"/>
                    <a:pt x="150" y="128"/>
                    <a:pt x="152" y="128"/>
                  </a:cubicBezTo>
                  <a:cubicBezTo>
                    <a:pt x="152" y="135"/>
                    <a:pt x="152" y="141"/>
                    <a:pt x="152" y="148"/>
                  </a:cubicBezTo>
                  <a:cubicBezTo>
                    <a:pt x="153" y="156"/>
                    <a:pt x="152" y="165"/>
                    <a:pt x="153" y="174"/>
                  </a:cubicBezTo>
                  <a:cubicBezTo>
                    <a:pt x="138" y="173"/>
                    <a:pt x="123" y="173"/>
                    <a:pt x="108" y="173"/>
                  </a:cubicBezTo>
                  <a:cubicBezTo>
                    <a:pt x="97" y="173"/>
                    <a:pt x="84" y="175"/>
                    <a:pt x="72" y="175"/>
                  </a:cubicBezTo>
                  <a:cubicBezTo>
                    <a:pt x="69" y="174"/>
                    <a:pt x="67" y="174"/>
                    <a:pt x="64" y="174"/>
                  </a:cubicBezTo>
                  <a:cubicBezTo>
                    <a:pt x="61" y="174"/>
                    <a:pt x="57" y="173"/>
                    <a:pt x="54" y="173"/>
                  </a:cubicBezTo>
                  <a:cubicBezTo>
                    <a:pt x="63" y="173"/>
                    <a:pt x="73" y="173"/>
                    <a:pt x="82" y="173"/>
                  </a:cubicBezTo>
                  <a:cubicBezTo>
                    <a:pt x="84" y="173"/>
                    <a:pt x="88" y="170"/>
                    <a:pt x="85" y="170"/>
                  </a:cubicBezTo>
                  <a:cubicBezTo>
                    <a:pt x="72" y="170"/>
                    <a:pt x="59" y="170"/>
                    <a:pt x="46" y="170"/>
                  </a:cubicBezTo>
                  <a:cubicBezTo>
                    <a:pt x="45" y="170"/>
                    <a:pt x="45" y="170"/>
                    <a:pt x="44" y="170"/>
                  </a:cubicBezTo>
                  <a:cubicBezTo>
                    <a:pt x="44" y="158"/>
                    <a:pt x="43" y="146"/>
                    <a:pt x="42" y="133"/>
                  </a:cubicBezTo>
                  <a:cubicBezTo>
                    <a:pt x="41" y="125"/>
                    <a:pt x="40" y="118"/>
                    <a:pt x="38" y="110"/>
                  </a:cubicBezTo>
                  <a:cubicBezTo>
                    <a:pt x="39" y="110"/>
                    <a:pt x="40" y="110"/>
                    <a:pt x="41" y="110"/>
                  </a:cubicBezTo>
                  <a:close/>
                  <a:moveTo>
                    <a:pt x="70" y="120"/>
                  </a:moveTo>
                  <a:cubicBezTo>
                    <a:pt x="68" y="128"/>
                    <a:pt x="65" y="138"/>
                    <a:pt x="61" y="146"/>
                  </a:cubicBezTo>
                  <a:cubicBezTo>
                    <a:pt x="62" y="137"/>
                    <a:pt x="66" y="129"/>
                    <a:pt x="70" y="120"/>
                  </a:cubicBezTo>
                  <a:close/>
                  <a:moveTo>
                    <a:pt x="190" y="176"/>
                  </a:moveTo>
                  <a:cubicBezTo>
                    <a:pt x="189" y="177"/>
                    <a:pt x="188" y="177"/>
                    <a:pt x="187" y="178"/>
                  </a:cubicBezTo>
                  <a:cubicBezTo>
                    <a:pt x="186" y="178"/>
                    <a:pt x="185" y="178"/>
                    <a:pt x="184" y="178"/>
                  </a:cubicBezTo>
                  <a:cubicBezTo>
                    <a:pt x="184" y="177"/>
                    <a:pt x="184" y="177"/>
                    <a:pt x="185" y="177"/>
                  </a:cubicBezTo>
                  <a:cubicBezTo>
                    <a:pt x="185" y="177"/>
                    <a:pt x="185" y="177"/>
                    <a:pt x="185" y="177"/>
                  </a:cubicBezTo>
                  <a:cubicBezTo>
                    <a:pt x="185" y="177"/>
                    <a:pt x="185" y="177"/>
                    <a:pt x="185" y="177"/>
                  </a:cubicBezTo>
                  <a:cubicBezTo>
                    <a:pt x="187" y="177"/>
                    <a:pt x="188" y="177"/>
                    <a:pt x="190" y="176"/>
                  </a:cubicBezTo>
                  <a:close/>
                  <a:moveTo>
                    <a:pt x="173" y="171"/>
                  </a:moveTo>
                  <a:cubicBezTo>
                    <a:pt x="172" y="171"/>
                    <a:pt x="171" y="171"/>
                    <a:pt x="170" y="172"/>
                  </a:cubicBezTo>
                  <a:cubicBezTo>
                    <a:pt x="167" y="148"/>
                    <a:pt x="168" y="123"/>
                    <a:pt x="166" y="99"/>
                  </a:cubicBezTo>
                  <a:cubicBezTo>
                    <a:pt x="166" y="97"/>
                    <a:pt x="166" y="96"/>
                    <a:pt x="166" y="94"/>
                  </a:cubicBezTo>
                  <a:cubicBezTo>
                    <a:pt x="167" y="93"/>
                    <a:pt x="167" y="92"/>
                    <a:pt x="166" y="91"/>
                  </a:cubicBezTo>
                  <a:cubicBezTo>
                    <a:pt x="166" y="90"/>
                    <a:pt x="166" y="89"/>
                    <a:pt x="166" y="88"/>
                  </a:cubicBezTo>
                  <a:cubicBezTo>
                    <a:pt x="166" y="88"/>
                    <a:pt x="164" y="88"/>
                    <a:pt x="163" y="88"/>
                  </a:cubicBezTo>
                  <a:cubicBezTo>
                    <a:pt x="163" y="88"/>
                    <a:pt x="163" y="88"/>
                    <a:pt x="163" y="87"/>
                  </a:cubicBezTo>
                  <a:cubicBezTo>
                    <a:pt x="163" y="87"/>
                    <a:pt x="163" y="88"/>
                    <a:pt x="163" y="88"/>
                  </a:cubicBezTo>
                  <a:cubicBezTo>
                    <a:pt x="165" y="88"/>
                    <a:pt x="167" y="87"/>
                    <a:pt x="168" y="87"/>
                  </a:cubicBezTo>
                  <a:cubicBezTo>
                    <a:pt x="168" y="87"/>
                    <a:pt x="168" y="87"/>
                    <a:pt x="168" y="87"/>
                  </a:cubicBezTo>
                  <a:cubicBezTo>
                    <a:pt x="169" y="101"/>
                    <a:pt x="170" y="115"/>
                    <a:pt x="171" y="129"/>
                  </a:cubicBezTo>
                  <a:cubicBezTo>
                    <a:pt x="171" y="137"/>
                    <a:pt x="172" y="146"/>
                    <a:pt x="173" y="155"/>
                  </a:cubicBezTo>
                  <a:cubicBezTo>
                    <a:pt x="172" y="160"/>
                    <a:pt x="172" y="166"/>
                    <a:pt x="173" y="171"/>
                  </a:cubicBezTo>
                  <a:close/>
                  <a:moveTo>
                    <a:pt x="162" y="190"/>
                  </a:moveTo>
                  <a:cubicBezTo>
                    <a:pt x="164" y="190"/>
                    <a:pt x="167" y="189"/>
                    <a:pt x="170" y="189"/>
                  </a:cubicBezTo>
                  <a:cubicBezTo>
                    <a:pt x="166" y="190"/>
                    <a:pt x="163" y="190"/>
                    <a:pt x="160" y="191"/>
                  </a:cubicBezTo>
                  <a:cubicBezTo>
                    <a:pt x="161" y="191"/>
                    <a:pt x="161" y="191"/>
                    <a:pt x="162" y="190"/>
                  </a:cubicBezTo>
                  <a:close/>
                  <a:moveTo>
                    <a:pt x="202" y="170"/>
                  </a:moveTo>
                  <a:cubicBezTo>
                    <a:pt x="203" y="168"/>
                    <a:pt x="204" y="166"/>
                    <a:pt x="205" y="164"/>
                  </a:cubicBezTo>
                  <a:cubicBezTo>
                    <a:pt x="205" y="166"/>
                    <a:pt x="205" y="167"/>
                    <a:pt x="205" y="169"/>
                  </a:cubicBezTo>
                  <a:cubicBezTo>
                    <a:pt x="205" y="169"/>
                    <a:pt x="204" y="169"/>
                    <a:pt x="203" y="170"/>
                  </a:cubicBezTo>
                  <a:cubicBezTo>
                    <a:pt x="203" y="170"/>
                    <a:pt x="203" y="170"/>
                    <a:pt x="202" y="170"/>
                  </a:cubicBezTo>
                  <a:close/>
                  <a:moveTo>
                    <a:pt x="187" y="173"/>
                  </a:move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lose/>
                  <a:moveTo>
                    <a:pt x="180" y="174"/>
                  </a:moveTo>
                  <a:cubicBezTo>
                    <a:pt x="180" y="174"/>
                    <a:pt x="180" y="174"/>
                    <a:pt x="180" y="174"/>
                  </a:cubicBezTo>
                  <a:cubicBezTo>
                    <a:pt x="179" y="173"/>
                    <a:pt x="179" y="172"/>
                    <a:pt x="179" y="171"/>
                  </a:cubicBezTo>
                  <a:cubicBezTo>
                    <a:pt x="178" y="168"/>
                    <a:pt x="178" y="165"/>
                    <a:pt x="178" y="162"/>
                  </a:cubicBezTo>
                  <a:cubicBezTo>
                    <a:pt x="178" y="163"/>
                    <a:pt x="178" y="164"/>
                    <a:pt x="179" y="164"/>
                  </a:cubicBezTo>
                  <a:cubicBezTo>
                    <a:pt x="179" y="167"/>
                    <a:pt x="179" y="171"/>
                    <a:pt x="180" y="174"/>
                  </a:cubicBezTo>
                  <a:close/>
                  <a:moveTo>
                    <a:pt x="173" y="77"/>
                  </a:moveTo>
                  <a:cubicBezTo>
                    <a:pt x="172" y="76"/>
                    <a:pt x="169" y="77"/>
                    <a:pt x="168" y="78"/>
                  </a:cubicBezTo>
                  <a:cubicBezTo>
                    <a:pt x="168" y="78"/>
                    <a:pt x="167" y="77"/>
                    <a:pt x="167" y="77"/>
                  </a:cubicBezTo>
                  <a:cubicBezTo>
                    <a:pt x="169" y="76"/>
                    <a:pt x="171" y="75"/>
                    <a:pt x="170" y="74"/>
                  </a:cubicBezTo>
                  <a:cubicBezTo>
                    <a:pt x="167" y="69"/>
                    <a:pt x="163" y="65"/>
                    <a:pt x="159" y="60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59" y="59"/>
                    <a:pt x="159" y="59"/>
                    <a:pt x="158" y="59"/>
                  </a:cubicBezTo>
                  <a:cubicBezTo>
                    <a:pt x="159" y="59"/>
                    <a:pt x="160" y="58"/>
                    <a:pt x="161" y="58"/>
                  </a:cubicBezTo>
                  <a:cubicBezTo>
                    <a:pt x="165" y="64"/>
                    <a:pt x="170" y="70"/>
                    <a:pt x="173" y="77"/>
                  </a:cubicBezTo>
                  <a:close/>
                  <a:moveTo>
                    <a:pt x="151" y="35"/>
                  </a:moveTo>
                  <a:cubicBezTo>
                    <a:pt x="151" y="35"/>
                    <a:pt x="151" y="35"/>
                    <a:pt x="152" y="35"/>
                  </a:cubicBezTo>
                  <a:cubicBezTo>
                    <a:pt x="152" y="36"/>
                    <a:pt x="151" y="36"/>
                    <a:pt x="151" y="37"/>
                  </a:cubicBezTo>
                  <a:cubicBezTo>
                    <a:pt x="151" y="36"/>
                    <a:pt x="149" y="36"/>
                    <a:pt x="149" y="37"/>
                  </a:cubicBezTo>
                  <a:cubicBezTo>
                    <a:pt x="149" y="36"/>
                    <a:pt x="150" y="35"/>
                    <a:pt x="151" y="35"/>
                  </a:cubicBezTo>
                  <a:cubicBezTo>
                    <a:pt x="151" y="35"/>
                    <a:pt x="151" y="35"/>
                    <a:pt x="151" y="35"/>
                  </a:cubicBezTo>
                  <a:close/>
                  <a:moveTo>
                    <a:pt x="129" y="44"/>
                  </a:moveTo>
                  <a:cubicBezTo>
                    <a:pt x="132" y="44"/>
                    <a:pt x="134" y="44"/>
                    <a:pt x="137" y="44"/>
                  </a:cubicBezTo>
                  <a:cubicBezTo>
                    <a:pt x="133" y="45"/>
                    <a:pt x="130" y="44"/>
                    <a:pt x="126" y="44"/>
                  </a:cubicBezTo>
                  <a:cubicBezTo>
                    <a:pt x="127" y="44"/>
                    <a:pt x="128" y="44"/>
                    <a:pt x="129" y="44"/>
                  </a:cubicBezTo>
                  <a:close/>
                  <a:moveTo>
                    <a:pt x="138" y="42"/>
                  </a:moveTo>
                  <a:cubicBezTo>
                    <a:pt x="141" y="41"/>
                    <a:pt x="144" y="39"/>
                    <a:pt x="147" y="37"/>
                  </a:cubicBezTo>
                  <a:cubicBezTo>
                    <a:pt x="147" y="37"/>
                    <a:pt x="147" y="37"/>
                    <a:pt x="147" y="37"/>
                  </a:cubicBezTo>
                  <a:cubicBezTo>
                    <a:pt x="146" y="39"/>
                    <a:pt x="144" y="41"/>
                    <a:pt x="143" y="42"/>
                  </a:cubicBezTo>
                  <a:cubicBezTo>
                    <a:pt x="141" y="42"/>
                    <a:pt x="139" y="42"/>
                    <a:pt x="138" y="42"/>
                  </a:cubicBezTo>
                  <a:close/>
                  <a:moveTo>
                    <a:pt x="147" y="16"/>
                  </a:moveTo>
                  <a:cubicBezTo>
                    <a:pt x="149" y="20"/>
                    <a:pt x="150" y="24"/>
                    <a:pt x="151" y="28"/>
                  </a:cubicBezTo>
                  <a:cubicBezTo>
                    <a:pt x="148" y="33"/>
                    <a:pt x="143" y="37"/>
                    <a:pt x="139" y="38"/>
                  </a:cubicBezTo>
                  <a:cubicBezTo>
                    <a:pt x="136" y="40"/>
                    <a:pt x="132" y="41"/>
                    <a:pt x="128" y="41"/>
                  </a:cubicBezTo>
                  <a:cubicBezTo>
                    <a:pt x="127" y="41"/>
                    <a:pt x="127" y="41"/>
                    <a:pt x="126" y="41"/>
                  </a:cubicBezTo>
                  <a:cubicBezTo>
                    <a:pt x="125" y="41"/>
                    <a:pt x="124" y="42"/>
                    <a:pt x="124" y="42"/>
                  </a:cubicBezTo>
                  <a:cubicBezTo>
                    <a:pt x="121" y="42"/>
                    <a:pt x="119" y="43"/>
                    <a:pt x="116" y="43"/>
                  </a:cubicBezTo>
                  <a:cubicBezTo>
                    <a:pt x="113" y="43"/>
                    <a:pt x="110" y="43"/>
                    <a:pt x="108" y="44"/>
                  </a:cubicBezTo>
                  <a:cubicBezTo>
                    <a:pt x="97" y="44"/>
                    <a:pt x="87" y="43"/>
                    <a:pt x="77" y="43"/>
                  </a:cubicBezTo>
                  <a:cubicBezTo>
                    <a:pt x="70" y="43"/>
                    <a:pt x="63" y="43"/>
                    <a:pt x="56" y="43"/>
                  </a:cubicBezTo>
                  <a:cubicBezTo>
                    <a:pt x="55" y="43"/>
                    <a:pt x="54" y="43"/>
                    <a:pt x="54" y="43"/>
                  </a:cubicBezTo>
                  <a:cubicBezTo>
                    <a:pt x="55" y="43"/>
                    <a:pt x="56" y="42"/>
                    <a:pt x="56" y="41"/>
                  </a:cubicBezTo>
                  <a:cubicBezTo>
                    <a:pt x="57" y="38"/>
                    <a:pt x="58" y="35"/>
                    <a:pt x="58" y="32"/>
                  </a:cubicBezTo>
                  <a:cubicBezTo>
                    <a:pt x="59" y="35"/>
                    <a:pt x="60" y="38"/>
                    <a:pt x="61" y="41"/>
                  </a:cubicBezTo>
                  <a:cubicBezTo>
                    <a:pt x="62" y="43"/>
                    <a:pt x="66" y="41"/>
                    <a:pt x="66" y="40"/>
                  </a:cubicBezTo>
                  <a:cubicBezTo>
                    <a:pt x="69" y="35"/>
                    <a:pt x="70" y="30"/>
                    <a:pt x="71" y="25"/>
                  </a:cubicBezTo>
                  <a:cubicBezTo>
                    <a:pt x="71" y="30"/>
                    <a:pt x="71" y="35"/>
                    <a:pt x="71" y="40"/>
                  </a:cubicBezTo>
                  <a:cubicBezTo>
                    <a:pt x="72" y="42"/>
                    <a:pt x="76" y="41"/>
                    <a:pt x="77" y="40"/>
                  </a:cubicBezTo>
                  <a:cubicBezTo>
                    <a:pt x="79" y="36"/>
                    <a:pt x="80" y="32"/>
                    <a:pt x="81" y="29"/>
                  </a:cubicBezTo>
                  <a:cubicBezTo>
                    <a:pt x="81" y="30"/>
                    <a:pt x="82" y="32"/>
                    <a:pt x="82" y="33"/>
                  </a:cubicBezTo>
                  <a:cubicBezTo>
                    <a:pt x="83" y="36"/>
                    <a:pt x="86" y="35"/>
                    <a:pt x="87" y="34"/>
                  </a:cubicBezTo>
                  <a:cubicBezTo>
                    <a:pt x="89" y="32"/>
                    <a:pt x="90" y="30"/>
                    <a:pt x="91" y="28"/>
                  </a:cubicBezTo>
                  <a:cubicBezTo>
                    <a:pt x="91" y="32"/>
                    <a:pt x="91" y="36"/>
                    <a:pt x="93" y="40"/>
                  </a:cubicBezTo>
                  <a:cubicBezTo>
                    <a:pt x="93" y="42"/>
                    <a:pt x="97" y="40"/>
                    <a:pt x="98" y="39"/>
                  </a:cubicBezTo>
                  <a:cubicBezTo>
                    <a:pt x="100" y="36"/>
                    <a:pt x="102" y="33"/>
                    <a:pt x="104" y="29"/>
                  </a:cubicBezTo>
                  <a:cubicBezTo>
                    <a:pt x="104" y="32"/>
                    <a:pt x="104" y="34"/>
                    <a:pt x="105" y="36"/>
                  </a:cubicBezTo>
                  <a:cubicBezTo>
                    <a:pt x="105" y="38"/>
                    <a:pt x="110" y="36"/>
                    <a:pt x="110" y="35"/>
                  </a:cubicBezTo>
                  <a:cubicBezTo>
                    <a:pt x="111" y="34"/>
                    <a:pt x="111" y="33"/>
                    <a:pt x="111" y="32"/>
                  </a:cubicBezTo>
                  <a:cubicBezTo>
                    <a:pt x="111" y="32"/>
                    <a:pt x="110" y="31"/>
                    <a:pt x="110" y="31"/>
                  </a:cubicBezTo>
                  <a:cubicBezTo>
                    <a:pt x="109" y="28"/>
                    <a:pt x="109" y="24"/>
                    <a:pt x="109" y="20"/>
                  </a:cubicBezTo>
                  <a:cubicBezTo>
                    <a:pt x="109" y="18"/>
                    <a:pt x="103" y="19"/>
                    <a:pt x="103" y="21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2" y="23"/>
                    <a:pt x="102" y="23"/>
                    <a:pt x="101" y="24"/>
                  </a:cubicBezTo>
                  <a:cubicBezTo>
                    <a:pt x="100" y="27"/>
                    <a:pt x="98" y="30"/>
                    <a:pt x="97" y="33"/>
                  </a:cubicBezTo>
                  <a:cubicBezTo>
                    <a:pt x="97" y="28"/>
                    <a:pt x="97" y="24"/>
                    <a:pt x="98" y="19"/>
                  </a:cubicBezTo>
                  <a:cubicBezTo>
                    <a:pt x="98" y="17"/>
                    <a:pt x="93" y="18"/>
                    <a:pt x="93" y="20"/>
                  </a:cubicBezTo>
                  <a:cubicBezTo>
                    <a:pt x="92" y="21"/>
                    <a:pt x="92" y="23"/>
                    <a:pt x="92" y="25"/>
                  </a:cubicBezTo>
                  <a:cubicBezTo>
                    <a:pt x="91" y="24"/>
                    <a:pt x="88" y="24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6" y="23"/>
                    <a:pt x="86" y="19"/>
                    <a:pt x="86" y="15"/>
                  </a:cubicBezTo>
                  <a:cubicBezTo>
                    <a:pt x="86" y="15"/>
                    <a:pt x="86" y="14"/>
                    <a:pt x="86" y="14"/>
                  </a:cubicBezTo>
                  <a:cubicBezTo>
                    <a:pt x="87" y="14"/>
                    <a:pt x="88" y="14"/>
                    <a:pt x="89" y="14"/>
                  </a:cubicBezTo>
                  <a:cubicBezTo>
                    <a:pt x="90" y="14"/>
                    <a:pt x="91" y="13"/>
                    <a:pt x="92" y="12"/>
                  </a:cubicBezTo>
                  <a:cubicBezTo>
                    <a:pt x="100" y="12"/>
                    <a:pt x="109" y="12"/>
                    <a:pt x="117" y="12"/>
                  </a:cubicBezTo>
                  <a:cubicBezTo>
                    <a:pt x="118" y="12"/>
                    <a:pt x="120" y="12"/>
                    <a:pt x="121" y="11"/>
                  </a:cubicBezTo>
                  <a:cubicBezTo>
                    <a:pt x="130" y="11"/>
                    <a:pt x="140" y="11"/>
                    <a:pt x="147" y="16"/>
                  </a:cubicBezTo>
                  <a:close/>
                  <a:moveTo>
                    <a:pt x="68" y="15"/>
                  </a:moveTo>
                  <a:cubicBezTo>
                    <a:pt x="68" y="15"/>
                    <a:pt x="68" y="16"/>
                    <a:pt x="68" y="16"/>
                  </a:cubicBezTo>
                  <a:cubicBezTo>
                    <a:pt x="66" y="16"/>
                    <a:pt x="64" y="16"/>
                    <a:pt x="62" y="16"/>
                  </a:cubicBezTo>
                  <a:cubicBezTo>
                    <a:pt x="62" y="14"/>
                    <a:pt x="58" y="15"/>
                    <a:pt x="57" y="16"/>
                  </a:cubicBezTo>
                  <a:cubicBezTo>
                    <a:pt x="56" y="16"/>
                    <a:pt x="55" y="16"/>
                    <a:pt x="54" y="17"/>
                  </a:cubicBezTo>
                  <a:cubicBezTo>
                    <a:pt x="54" y="16"/>
                    <a:pt x="54" y="16"/>
                    <a:pt x="54" y="15"/>
                  </a:cubicBezTo>
                  <a:cubicBezTo>
                    <a:pt x="54" y="15"/>
                    <a:pt x="55" y="15"/>
                    <a:pt x="55" y="15"/>
                  </a:cubicBezTo>
                  <a:cubicBezTo>
                    <a:pt x="59" y="15"/>
                    <a:pt x="64" y="15"/>
                    <a:pt x="68" y="15"/>
                  </a:cubicBezTo>
                  <a:close/>
                  <a:moveTo>
                    <a:pt x="48" y="16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7" y="16"/>
                    <a:pt x="47" y="16"/>
                  </a:cubicBezTo>
                  <a:cubicBezTo>
                    <a:pt x="47" y="16"/>
                    <a:pt x="48" y="16"/>
                    <a:pt x="48" y="16"/>
                  </a:cubicBezTo>
                  <a:close/>
                  <a:moveTo>
                    <a:pt x="56" y="12"/>
                  </a:moveTo>
                  <a:cubicBezTo>
                    <a:pt x="55" y="12"/>
                    <a:pt x="54" y="12"/>
                    <a:pt x="53" y="12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6" y="11"/>
                    <a:pt x="59" y="11"/>
                    <a:pt x="62" y="11"/>
                  </a:cubicBezTo>
                  <a:cubicBezTo>
                    <a:pt x="60" y="11"/>
                    <a:pt x="58" y="11"/>
                    <a:pt x="56" y="12"/>
                  </a:cubicBezTo>
                  <a:close/>
                  <a:moveTo>
                    <a:pt x="50" y="11"/>
                  </a:moveTo>
                  <a:cubicBezTo>
                    <a:pt x="49" y="11"/>
                    <a:pt x="49" y="11"/>
                    <a:pt x="48" y="11"/>
                  </a:cubicBezTo>
                  <a:cubicBezTo>
                    <a:pt x="49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lose/>
                  <a:moveTo>
                    <a:pt x="47" y="34"/>
                  </a:moveTo>
                  <a:cubicBezTo>
                    <a:pt x="47" y="33"/>
                    <a:pt x="47" y="32"/>
                    <a:pt x="47" y="31"/>
                  </a:cubicBezTo>
                  <a:cubicBezTo>
                    <a:pt x="47" y="28"/>
                    <a:pt x="47" y="25"/>
                    <a:pt x="48" y="22"/>
                  </a:cubicBezTo>
                  <a:cubicBezTo>
                    <a:pt x="48" y="22"/>
                    <a:pt x="48" y="21"/>
                    <a:pt x="47" y="21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8" y="24"/>
                    <a:pt x="48" y="27"/>
                    <a:pt x="48" y="29"/>
                  </a:cubicBezTo>
                  <a:cubicBezTo>
                    <a:pt x="48" y="31"/>
                    <a:pt x="48" y="32"/>
                    <a:pt x="47" y="34"/>
                  </a:cubicBezTo>
                  <a:close/>
                  <a:moveTo>
                    <a:pt x="53" y="30"/>
                  </a:moveTo>
                  <a:cubicBezTo>
                    <a:pt x="53" y="29"/>
                    <a:pt x="53" y="28"/>
                    <a:pt x="53" y="27"/>
                  </a:cubicBezTo>
                  <a:cubicBezTo>
                    <a:pt x="53" y="25"/>
                    <a:pt x="53" y="24"/>
                    <a:pt x="53" y="23"/>
                  </a:cubicBezTo>
                  <a:cubicBezTo>
                    <a:pt x="53" y="22"/>
                    <a:pt x="53" y="21"/>
                    <a:pt x="53" y="21"/>
                  </a:cubicBezTo>
                  <a:cubicBezTo>
                    <a:pt x="54" y="21"/>
                    <a:pt x="55" y="21"/>
                    <a:pt x="55" y="21"/>
                  </a:cubicBezTo>
                  <a:cubicBezTo>
                    <a:pt x="55" y="24"/>
                    <a:pt x="54" y="27"/>
                    <a:pt x="53" y="30"/>
                  </a:cubicBezTo>
                  <a:close/>
                  <a:moveTo>
                    <a:pt x="64" y="33"/>
                  </a:moveTo>
                  <a:cubicBezTo>
                    <a:pt x="63" y="29"/>
                    <a:pt x="63" y="25"/>
                    <a:pt x="63" y="20"/>
                  </a:cubicBezTo>
                  <a:cubicBezTo>
                    <a:pt x="64" y="20"/>
                    <a:pt x="65" y="20"/>
                    <a:pt x="67" y="20"/>
                  </a:cubicBezTo>
                  <a:cubicBezTo>
                    <a:pt x="66" y="24"/>
                    <a:pt x="65" y="29"/>
                    <a:pt x="64" y="33"/>
                  </a:cubicBezTo>
                  <a:close/>
                  <a:moveTo>
                    <a:pt x="77" y="26"/>
                  </a:moveTo>
                  <a:cubicBezTo>
                    <a:pt x="77" y="24"/>
                    <a:pt x="77" y="22"/>
                    <a:pt x="76" y="19"/>
                  </a:cubicBezTo>
                  <a:cubicBezTo>
                    <a:pt x="77" y="19"/>
                    <a:pt x="78" y="19"/>
                    <a:pt x="79" y="19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22"/>
                    <a:pt x="77" y="24"/>
                    <a:pt x="77" y="26"/>
                  </a:cubicBezTo>
                  <a:close/>
                  <a:moveTo>
                    <a:pt x="81" y="15"/>
                  </a:moveTo>
                  <a:cubicBezTo>
                    <a:pt x="79" y="15"/>
                    <a:pt x="78" y="15"/>
                    <a:pt x="76" y="15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8" y="14"/>
                    <a:pt x="79" y="14"/>
                    <a:pt x="81" y="14"/>
                  </a:cubicBezTo>
                  <a:cubicBezTo>
                    <a:pt x="81" y="15"/>
                    <a:pt x="81" y="15"/>
                    <a:pt x="81" y="15"/>
                  </a:cubicBezTo>
                  <a:close/>
                  <a:moveTo>
                    <a:pt x="35" y="14"/>
                  </a:moveTo>
                  <a:cubicBezTo>
                    <a:pt x="36" y="14"/>
                    <a:pt x="36" y="14"/>
                    <a:pt x="36" y="14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ubicBezTo>
                    <a:pt x="35" y="17"/>
                    <a:pt x="34" y="18"/>
                    <a:pt x="35" y="18"/>
                  </a:cubicBezTo>
                  <a:cubicBezTo>
                    <a:pt x="34" y="20"/>
                    <a:pt x="34" y="23"/>
                    <a:pt x="34" y="25"/>
                  </a:cubicBezTo>
                  <a:cubicBezTo>
                    <a:pt x="34" y="23"/>
                    <a:pt x="33" y="20"/>
                    <a:pt x="33" y="18"/>
                  </a:cubicBezTo>
                  <a:cubicBezTo>
                    <a:pt x="33" y="17"/>
                    <a:pt x="31" y="17"/>
                    <a:pt x="30" y="18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5"/>
                    <a:pt x="34" y="15"/>
                    <a:pt x="35" y="14"/>
                  </a:cubicBezTo>
                  <a:close/>
                  <a:moveTo>
                    <a:pt x="39" y="41"/>
                  </a:moveTo>
                  <a:cubicBezTo>
                    <a:pt x="39" y="41"/>
                    <a:pt x="39" y="41"/>
                    <a:pt x="39" y="41"/>
                  </a:cubicBezTo>
                  <a:cubicBezTo>
                    <a:pt x="40" y="39"/>
                    <a:pt x="40" y="36"/>
                    <a:pt x="41" y="34"/>
                  </a:cubicBezTo>
                  <a:cubicBezTo>
                    <a:pt x="41" y="35"/>
                    <a:pt x="41" y="35"/>
                    <a:pt x="41" y="36"/>
                  </a:cubicBezTo>
                  <a:cubicBezTo>
                    <a:pt x="41" y="37"/>
                    <a:pt x="42" y="37"/>
                    <a:pt x="42" y="37"/>
                  </a:cubicBezTo>
                  <a:cubicBezTo>
                    <a:pt x="43" y="38"/>
                    <a:pt x="44" y="40"/>
                    <a:pt x="44" y="41"/>
                  </a:cubicBezTo>
                  <a:cubicBezTo>
                    <a:pt x="45" y="42"/>
                    <a:pt x="48" y="41"/>
                    <a:pt x="49" y="40"/>
                  </a:cubicBezTo>
                  <a:cubicBezTo>
                    <a:pt x="49" y="40"/>
                    <a:pt x="50" y="40"/>
                    <a:pt x="50" y="40"/>
                  </a:cubicBezTo>
                  <a:cubicBezTo>
                    <a:pt x="50" y="40"/>
                    <a:pt x="50" y="41"/>
                    <a:pt x="51" y="42"/>
                  </a:cubicBezTo>
                  <a:cubicBezTo>
                    <a:pt x="51" y="43"/>
                    <a:pt x="52" y="43"/>
                    <a:pt x="53" y="43"/>
                  </a:cubicBezTo>
                  <a:cubicBezTo>
                    <a:pt x="50" y="43"/>
                    <a:pt x="47" y="43"/>
                    <a:pt x="44" y="43"/>
                  </a:cubicBezTo>
                  <a:cubicBezTo>
                    <a:pt x="42" y="42"/>
                    <a:pt x="41" y="42"/>
                    <a:pt x="39" y="41"/>
                  </a:cubicBezTo>
                  <a:close/>
                  <a:moveTo>
                    <a:pt x="82" y="8"/>
                  </a:moveTo>
                  <a:cubicBezTo>
                    <a:pt x="89" y="8"/>
                    <a:pt x="96" y="8"/>
                    <a:pt x="102" y="8"/>
                  </a:cubicBezTo>
                  <a:cubicBezTo>
                    <a:pt x="97" y="8"/>
                    <a:pt x="91" y="8"/>
                    <a:pt x="85" y="8"/>
                  </a:cubicBezTo>
                  <a:cubicBezTo>
                    <a:pt x="82" y="8"/>
                    <a:pt x="78" y="8"/>
                    <a:pt x="75" y="8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63" y="7"/>
                    <a:pt x="51" y="7"/>
                    <a:pt x="40" y="9"/>
                  </a:cubicBezTo>
                  <a:cubicBezTo>
                    <a:pt x="40" y="8"/>
                    <a:pt x="37" y="8"/>
                    <a:pt x="36" y="9"/>
                  </a:cubicBezTo>
                  <a:cubicBezTo>
                    <a:pt x="34" y="10"/>
                    <a:pt x="32" y="11"/>
                    <a:pt x="30" y="12"/>
                  </a:cubicBezTo>
                  <a:cubicBezTo>
                    <a:pt x="29" y="13"/>
                    <a:pt x="28" y="13"/>
                    <a:pt x="26" y="14"/>
                  </a:cubicBezTo>
                  <a:cubicBezTo>
                    <a:pt x="25" y="15"/>
                    <a:pt x="25" y="16"/>
                    <a:pt x="25" y="16"/>
                  </a:cubicBezTo>
                  <a:cubicBezTo>
                    <a:pt x="21" y="19"/>
                    <a:pt x="19" y="23"/>
                    <a:pt x="18" y="28"/>
                  </a:cubicBezTo>
                  <a:cubicBezTo>
                    <a:pt x="18" y="31"/>
                    <a:pt x="19" y="33"/>
                    <a:pt x="21" y="35"/>
                  </a:cubicBezTo>
                  <a:cubicBezTo>
                    <a:pt x="22" y="38"/>
                    <a:pt x="24" y="41"/>
                    <a:pt x="26" y="42"/>
                  </a:cubicBezTo>
                  <a:cubicBezTo>
                    <a:pt x="33" y="46"/>
                    <a:pt x="40" y="47"/>
                    <a:pt x="47" y="47"/>
                  </a:cubicBezTo>
                  <a:cubicBezTo>
                    <a:pt x="65" y="50"/>
                    <a:pt x="83" y="49"/>
                    <a:pt x="100" y="47"/>
                  </a:cubicBezTo>
                  <a:cubicBezTo>
                    <a:pt x="108" y="47"/>
                    <a:pt x="116" y="48"/>
                    <a:pt x="124" y="48"/>
                  </a:cubicBezTo>
                  <a:cubicBezTo>
                    <a:pt x="133" y="49"/>
                    <a:pt x="142" y="48"/>
                    <a:pt x="148" y="43"/>
                  </a:cubicBezTo>
                  <a:cubicBezTo>
                    <a:pt x="149" y="43"/>
                    <a:pt x="151" y="42"/>
                    <a:pt x="152" y="42"/>
                  </a:cubicBezTo>
                  <a:cubicBezTo>
                    <a:pt x="158" y="39"/>
                    <a:pt x="158" y="32"/>
                    <a:pt x="156" y="26"/>
                  </a:cubicBezTo>
                  <a:cubicBezTo>
                    <a:pt x="157" y="24"/>
                    <a:pt x="157" y="23"/>
                    <a:pt x="157" y="22"/>
                  </a:cubicBezTo>
                  <a:cubicBezTo>
                    <a:pt x="157" y="13"/>
                    <a:pt x="148" y="10"/>
                    <a:pt x="138" y="9"/>
                  </a:cubicBezTo>
                  <a:cubicBezTo>
                    <a:pt x="140" y="9"/>
                    <a:pt x="142" y="8"/>
                    <a:pt x="145" y="8"/>
                  </a:cubicBezTo>
                  <a:cubicBezTo>
                    <a:pt x="146" y="8"/>
                    <a:pt x="149" y="6"/>
                    <a:pt x="148" y="5"/>
                  </a:cubicBezTo>
                  <a:cubicBezTo>
                    <a:pt x="150" y="5"/>
                    <a:pt x="151" y="6"/>
                    <a:pt x="152" y="6"/>
                  </a:cubicBezTo>
                  <a:cubicBezTo>
                    <a:pt x="152" y="6"/>
                    <a:pt x="153" y="6"/>
                    <a:pt x="153" y="6"/>
                  </a:cubicBezTo>
                  <a:cubicBezTo>
                    <a:pt x="154" y="6"/>
                    <a:pt x="155" y="6"/>
                    <a:pt x="155" y="7"/>
                  </a:cubicBezTo>
                  <a:cubicBezTo>
                    <a:pt x="156" y="7"/>
                    <a:pt x="157" y="8"/>
                    <a:pt x="157" y="9"/>
                  </a:cubicBezTo>
                  <a:cubicBezTo>
                    <a:pt x="158" y="10"/>
                    <a:pt x="161" y="10"/>
                    <a:pt x="162" y="9"/>
                  </a:cubicBezTo>
                  <a:cubicBezTo>
                    <a:pt x="169" y="12"/>
                    <a:pt x="173" y="18"/>
                    <a:pt x="173" y="25"/>
                  </a:cubicBezTo>
                  <a:cubicBezTo>
                    <a:pt x="173" y="30"/>
                    <a:pt x="173" y="35"/>
                    <a:pt x="171" y="39"/>
                  </a:cubicBezTo>
                  <a:cubicBezTo>
                    <a:pt x="163" y="58"/>
                    <a:pt x="134" y="55"/>
                    <a:pt x="117" y="56"/>
                  </a:cubicBezTo>
                  <a:cubicBezTo>
                    <a:pt x="82" y="57"/>
                    <a:pt x="46" y="5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0" y="46"/>
                    <a:pt x="10" y="45"/>
                    <a:pt x="9" y="44"/>
                  </a:cubicBezTo>
                  <a:cubicBezTo>
                    <a:pt x="9" y="44"/>
                    <a:pt x="10" y="43"/>
                    <a:pt x="10" y="43"/>
                  </a:cubicBezTo>
                  <a:cubicBezTo>
                    <a:pt x="8" y="38"/>
                    <a:pt x="7" y="33"/>
                    <a:pt x="8" y="28"/>
                  </a:cubicBezTo>
                  <a:cubicBezTo>
                    <a:pt x="9" y="25"/>
                    <a:pt x="10" y="23"/>
                    <a:pt x="12" y="21"/>
                  </a:cubicBezTo>
                  <a:cubicBezTo>
                    <a:pt x="13" y="21"/>
                    <a:pt x="14" y="21"/>
                    <a:pt x="15" y="20"/>
                  </a:cubicBezTo>
                  <a:cubicBezTo>
                    <a:pt x="17" y="19"/>
                    <a:pt x="18" y="17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5"/>
                    <a:pt x="22" y="15"/>
                    <a:pt x="22" y="14"/>
                  </a:cubicBezTo>
                  <a:cubicBezTo>
                    <a:pt x="23" y="14"/>
                    <a:pt x="24" y="13"/>
                    <a:pt x="23" y="12"/>
                  </a:cubicBezTo>
                  <a:cubicBezTo>
                    <a:pt x="22" y="11"/>
                    <a:pt x="20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40" y="6"/>
                    <a:pt x="61" y="7"/>
                    <a:pt x="82" y="8"/>
                  </a:cubicBezTo>
                  <a:close/>
                  <a:moveTo>
                    <a:pt x="112" y="66"/>
                  </a:moveTo>
                  <a:cubicBezTo>
                    <a:pt x="94" y="66"/>
                    <a:pt x="76" y="65"/>
                    <a:pt x="58" y="64"/>
                  </a:cubicBezTo>
                  <a:cubicBezTo>
                    <a:pt x="43" y="64"/>
                    <a:pt x="21" y="65"/>
                    <a:pt x="12" y="51"/>
                  </a:cubicBezTo>
                  <a:cubicBezTo>
                    <a:pt x="55" y="62"/>
                    <a:pt x="103" y="62"/>
                    <a:pt x="146" y="57"/>
                  </a:cubicBezTo>
                  <a:cubicBezTo>
                    <a:pt x="153" y="56"/>
                    <a:pt x="160" y="54"/>
                    <a:pt x="165" y="51"/>
                  </a:cubicBezTo>
                  <a:cubicBezTo>
                    <a:pt x="164" y="52"/>
                    <a:pt x="164" y="52"/>
                    <a:pt x="163" y="53"/>
                  </a:cubicBezTo>
                  <a:cubicBezTo>
                    <a:pt x="161" y="53"/>
                    <a:pt x="159" y="55"/>
                    <a:pt x="160" y="56"/>
                  </a:cubicBezTo>
                  <a:cubicBezTo>
                    <a:pt x="158" y="57"/>
                    <a:pt x="157" y="58"/>
                    <a:pt x="156" y="58"/>
                  </a:cubicBezTo>
                  <a:cubicBezTo>
                    <a:pt x="156" y="58"/>
                    <a:pt x="156" y="59"/>
                    <a:pt x="156" y="59"/>
                  </a:cubicBezTo>
                  <a:cubicBezTo>
                    <a:pt x="155" y="59"/>
                    <a:pt x="154" y="59"/>
                    <a:pt x="154" y="60"/>
                  </a:cubicBezTo>
                  <a:cubicBezTo>
                    <a:pt x="141" y="66"/>
                    <a:pt x="126" y="65"/>
                    <a:pt x="112" y="66"/>
                  </a:cubicBezTo>
                  <a:close/>
                  <a:moveTo>
                    <a:pt x="159" y="74"/>
                  </a:moveTo>
                  <a:cubicBezTo>
                    <a:pt x="158" y="74"/>
                    <a:pt x="158" y="75"/>
                    <a:pt x="158" y="75"/>
                  </a:cubicBezTo>
                  <a:cubicBezTo>
                    <a:pt x="158" y="75"/>
                    <a:pt x="158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3"/>
                    <a:pt x="157" y="71"/>
                    <a:pt x="157" y="69"/>
                  </a:cubicBezTo>
                  <a:cubicBezTo>
                    <a:pt x="157" y="71"/>
                    <a:pt x="158" y="72"/>
                    <a:pt x="159" y="74"/>
                  </a:cubicBezTo>
                  <a:close/>
                  <a:moveTo>
                    <a:pt x="151" y="75"/>
                  </a:moveTo>
                  <a:cubicBezTo>
                    <a:pt x="151" y="76"/>
                    <a:pt x="151" y="76"/>
                    <a:pt x="151" y="76"/>
                  </a:cubicBezTo>
                  <a:cubicBezTo>
                    <a:pt x="151" y="76"/>
                    <a:pt x="151" y="76"/>
                    <a:pt x="150" y="76"/>
                  </a:cubicBezTo>
                  <a:cubicBezTo>
                    <a:pt x="150" y="76"/>
                    <a:pt x="150" y="76"/>
                    <a:pt x="150" y="76"/>
                  </a:cubicBezTo>
                  <a:cubicBezTo>
                    <a:pt x="151" y="76"/>
                    <a:pt x="151" y="76"/>
                    <a:pt x="151" y="75"/>
                  </a:cubicBezTo>
                  <a:close/>
                  <a:moveTo>
                    <a:pt x="69" y="83"/>
                  </a:moveTo>
                  <a:cubicBezTo>
                    <a:pt x="83" y="83"/>
                    <a:pt x="96" y="84"/>
                    <a:pt x="109" y="84"/>
                  </a:cubicBezTo>
                  <a:cubicBezTo>
                    <a:pt x="108" y="86"/>
                    <a:pt x="108" y="88"/>
                    <a:pt x="107" y="89"/>
                  </a:cubicBezTo>
                  <a:cubicBezTo>
                    <a:pt x="103" y="89"/>
                    <a:pt x="98" y="89"/>
                    <a:pt x="94" y="89"/>
                  </a:cubicBezTo>
                  <a:cubicBezTo>
                    <a:pt x="91" y="89"/>
                    <a:pt x="88" y="89"/>
                    <a:pt x="85" y="89"/>
                  </a:cubicBezTo>
                  <a:cubicBezTo>
                    <a:pt x="74" y="89"/>
                    <a:pt x="62" y="89"/>
                    <a:pt x="51" y="89"/>
                  </a:cubicBezTo>
                  <a:cubicBezTo>
                    <a:pt x="44" y="88"/>
                    <a:pt x="37" y="86"/>
                    <a:pt x="30" y="84"/>
                  </a:cubicBezTo>
                  <a:cubicBezTo>
                    <a:pt x="28" y="83"/>
                    <a:pt x="23" y="85"/>
                    <a:pt x="25" y="86"/>
                  </a:cubicBezTo>
                  <a:cubicBezTo>
                    <a:pt x="29" y="88"/>
                    <a:pt x="33" y="89"/>
                    <a:pt x="37" y="90"/>
                  </a:cubicBezTo>
                  <a:cubicBezTo>
                    <a:pt x="36" y="90"/>
                    <a:pt x="35" y="90"/>
                    <a:pt x="33" y="89"/>
                  </a:cubicBezTo>
                  <a:cubicBezTo>
                    <a:pt x="33" y="89"/>
                    <a:pt x="33" y="89"/>
                    <a:pt x="32" y="90"/>
                  </a:cubicBezTo>
                  <a:cubicBezTo>
                    <a:pt x="31" y="89"/>
                    <a:pt x="30" y="89"/>
                    <a:pt x="29" y="88"/>
                  </a:cubicBezTo>
                  <a:cubicBezTo>
                    <a:pt x="27" y="87"/>
                    <a:pt x="22" y="90"/>
                    <a:pt x="25" y="91"/>
                  </a:cubicBezTo>
                  <a:cubicBezTo>
                    <a:pt x="26" y="92"/>
                    <a:pt x="28" y="92"/>
                    <a:pt x="29" y="93"/>
                  </a:cubicBezTo>
                  <a:cubicBezTo>
                    <a:pt x="27" y="93"/>
                    <a:pt x="26" y="93"/>
                    <a:pt x="24" y="93"/>
                  </a:cubicBezTo>
                  <a:cubicBezTo>
                    <a:pt x="23" y="91"/>
                    <a:pt x="23" y="89"/>
                    <a:pt x="23" y="87"/>
                  </a:cubicBezTo>
                  <a:cubicBezTo>
                    <a:pt x="23" y="87"/>
                    <a:pt x="24" y="87"/>
                    <a:pt x="24" y="86"/>
                  </a:cubicBezTo>
                  <a:cubicBezTo>
                    <a:pt x="24" y="85"/>
                    <a:pt x="24" y="84"/>
                    <a:pt x="24" y="83"/>
                  </a:cubicBezTo>
                  <a:cubicBezTo>
                    <a:pt x="39" y="84"/>
                    <a:pt x="54" y="83"/>
                    <a:pt x="69" y="83"/>
                  </a:cubicBezTo>
                  <a:close/>
                  <a:moveTo>
                    <a:pt x="101" y="187"/>
                  </a:moveTo>
                  <a:cubicBezTo>
                    <a:pt x="81" y="188"/>
                    <a:pt x="61" y="189"/>
                    <a:pt x="41" y="188"/>
                  </a:cubicBezTo>
                  <a:cubicBezTo>
                    <a:pt x="64" y="188"/>
                    <a:pt x="87" y="187"/>
                    <a:pt x="111" y="186"/>
                  </a:cubicBezTo>
                  <a:cubicBezTo>
                    <a:pt x="126" y="186"/>
                    <a:pt x="142" y="187"/>
                    <a:pt x="158" y="186"/>
                  </a:cubicBezTo>
                  <a:cubicBezTo>
                    <a:pt x="158" y="186"/>
                    <a:pt x="157" y="186"/>
                    <a:pt x="157" y="186"/>
                  </a:cubicBezTo>
                  <a:cubicBezTo>
                    <a:pt x="138" y="188"/>
                    <a:pt x="119" y="187"/>
                    <a:pt x="101" y="187"/>
                  </a:cubicBezTo>
                  <a:close/>
                  <a:moveTo>
                    <a:pt x="179" y="189"/>
                  </a:moveTo>
                  <a:cubicBezTo>
                    <a:pt x="179" y="189"/>
                    <a:pt x="178" y="189"/>
                    <a:pt x="178" y="189"/>
                  </a:cubicBezTo>
                  <a:cubicBezTo>
                    <a:pt x="177" y="190"/>
                    <a:pt x="176" y="190"/>
                    <a:pt x="176" y="190"/>
                  </a:cubicBezTo>
                  <a:cubicBezTo>
                    <a:pt x="177" y="190"/>
                    <a:pt x="178" y="189"/>
                    <a:pt x="179" y="189"/>
                  </a:cubicBezTo>
                  <a:close/>
                  <a:moveTo>
                    <a:pt x="167" y="199"/>
                  </a:moveTo>
                  <a:cubicBezTo>
                    <a:pt x="166" y="199"/>
                    <a:pt x="164" y="200"/>
                    <a:pt x="162" y="200"/>
                  </a:cubicBezTo>
                  <a:cubicBezTo>
                    <a:pt x="158" y="201"/>
                    <a:pt x="138" y="205"/>
                    <a:pt x="152" y="201"/>
                  </a:cubicBezTo>
                  <a:cubicBezTo>
                    <a:pt x="156" y="200"/>
                    <a:pt x="160" y="199"/>
                    <a:pt x="163" y="198"/>
                  </a:cubicBezTo>
                  <a:cubicBezTo>
                    <a:pt x="165" y="198"/>
                    <a:pt x="166" y="198"/>
                    <a:pt x="167" y="199"/>
                  </a:cubicBezTo>
                  <a:close/>
                  <a:moveTo>
                    <a:pt x="188" y="186"/>
                  </a:moveTo>
                  <a:cubicBezTo>
                    <a:pt x="194" y="185"/>
                    <a:pt x="199" y="184"/>
                    <a:pt x="205" y="183"/>
                  </a:cubicBezTo>
                  <a:cubicBezTo>
                    <a:pt x="199" y="186"/>
                    <a:pt x="192" y="187"/>
                    <a:pt x="186" y="188"/>
                  </a:cubicBezTo>
                  <a:cubicBezTo>
                    <a:pt x="187" y="187"/>
                    <a:pt x="188" y="187"/>
                    <a:pt x="188" y="186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" name="Freeform 2141"/>
            <p:cNvSpPr/>
            <p:nvPr/>
          </p:nvSpPr>
          <p:spPr>
            <a:xfrm>
              <a:off x="7426325" y="4841876"/>
              <a:ext cx="23813" cy="38100"/>
            </a:xfrm>
            <a:custGeom>
              <a:avLst/>
              <a:gdLst/>
              <a:ahLst/>
              <a:cxnLst>
                <a:cxn ang="0">
                  <a:pos x="15308" y="31172"/>
                </a:cxn>
                <a:cxn ang="0">
                  <a:pos x="10205" y="3463"/>
                </a:cxn>
                <a:cxn ang="0">
                  <a:pos x="0" y="5195"/>
                </a:cxn>
                <a:cxn ang="0">
                  <a:pos x="8504" y="36368"/>
                </a:cxn>
                <a:cxn ang="0">
                  <a:pos x="11906" y="38100"/>
                </a:cxn>
                <a:cxn ang="0">
                  <a:pos x="18710" y="34636"/>
                </a:cxn>
                <a:cxn ang="0">
                  <a:pos x="15308" y="31172"/>
                </a:cxn>
              </a:cxnLst>
              <a:rect l="l" t="t" r="r" b="b"/>
              <a:pathLst>
                <a:path w="14" h="22">
                  <a:moveTo>
                    <a:pt x="9" y="18"/>
                  </a:moveTo>
                  <a:cubicBezTo>
                    <a:pt x="7" y="13"/>
                    <a:pt x="6" y="8"/>
                    <a:pt x="6" y="2"/>
                  </a:cubicBezTo>
                  <a:cubicBezTo>
                    <a:pt x="6" y="0"/>
                    <a:pt x="0" y="1"/>
                    <a:pt x="0" y="3"/>
                  </a:cubicBezTo>
                  <a:cubicBezTo>
                    <a:pt x="0" y="10"/>
                    <a:pt x="2" y="16"/>
                    <a:pt x="5" y="21"/>
                  </a:cubicBezTo>
                  <a:cubicBezTo>
                    <a:pt x="5" y="22"/>
                    <a:pt x="6" y="22"/>
                    <a:pt x="7" y="22"/>
                  </a:cubicBezTo>
                  <a:cubicBezTo>
                    <a:pt x="9" y="22"/>
                    <a:pt x="10" y="21"/>
                    <a:pt x="11" y="20"/>
                  </a:cubicBezTo>
                  <a:cubicBezTo>
                    <a:pt x="14" y="19"/>
                    <a:pt x="11" y="18"/>
                    <a:pt x="9" y="18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" name="Freeform 2142"/>
            <p:cNvSpPr/>
            <p:nvPr/>
          </p:nvSpPr>
          <p:spPr>
            <a:xfrm>
              <a:off x="7448550" y="4852989"/>
              <a:ext cx="19050" cy="26988"/>
            </a:xfrm>
            <a:custGeom>
              <a:avLst/>
              <a:gdLst/>
              <a:ahLst/>
              <a:cxnLst>
                <a:cxn ang="0">
                  <a:pos x="13854" y="13494"/>
                </a:cxn>
                <a:cxn ang="0">
                  <a:pos x="10390" y="13494"/>
                </a:cxn>
                <a:cxn ang="0">
                  <a:pos x="10390" y="5060"/>
                </a:cxn>
                <a:cxn ang="0">
                  <a:pos x="0" y="6747"/>
                </a:cxn>
                <a:cxn ang="0">
                  <a:pos x="1731" y="23614"/>
                </a:cxn>
                <a:cxn ang="0">
                  <a:pos x="8659" y="25301"/>
                </a:cxn>
                <a:cxn ang="0">
                  <a:pos x="17318" y="16867"/>
                </a:cxn>
                <a:cxn ang="0">
                  <a:pos x="13854" y="13494"/>
                </a:cxn>
              </a:cxnLst>
              <a:rect l="l" t="t" r="r" b="b"/>
              <a:pathLst>
                <a:path w="11" h="16">
                  <a:moveTo>
                    <a:pt x="8" y="8"/>
                  </a:moveTo>
                  <a:cubicBezTo>
                    <a:pt x="8" y="8"/>
                    <a:pt x="7" y="8"/>
                    <a:pt x="6" y="8"/>
                  </a:cubicBezTo>
                  <a:cubicBezTo>
                    <a:pt x="6" y="6"/>
                    <a:pt x="6" y="4"/>
                    <a:pt x="6" y="3"/>
                  </a:cubicBezTo>
                  <a:cubicBezTo>
                    <a:pt x="6" y="0"/>
                    <a:pt x="0" y="1"/>
                    <a:pt x="0" y="4"/>
                  </a:cubicBezTo>
                  <a:cubicBezTo>
                    <a:pt x="1" y="7"/>
                    <a:pt x="1" y="11"/>
                    <a:pt x="1" y="14"/>
                  </a:cubicBezTo>
                  <a:cubicBezTo>
                    <a:pt x="2" y="16"/>
                    <a:pt x="4" y="15"/>
                    <a:pt x="5" y="15"/>
                  </a:cubicBezTo>
                  <a:cubicBezTo>
                    <a:pt x="8" y="14"/>
                    <a:pt x="9" y="12"/>
                    <a:pt x="10" y="10"/>
                  </a:cubicBezTo>
                  <a:cubicBezTo>
                    <a:pt x="11" y="9"/>
                    <a:pt x="9" y="8"/>
                    <a:pt x="8" y="8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" name="Freeform 2143"/>
            <p:cNvSpPr/>
            <p:nvPr/>
          </p:nvSpPr>
          <p:spPr>
            <a:xfrm>
              <a:off x="7466013" y="4848226"/>
              <a:ext cx="14288" cy="31750"/>
            </a:xfrm>
            <a:custGeom>
              <a:avLst/>
              <a:gdLst/>
              <a:ahLst/>
              <a:cxnLst>
                <a:cxn ang="0">
                  <a:pos x="0" y="5291"/>
                </a:cxn>
                <a:cxn ang="0">
                  <a:pos x="3572" y="28222"/>
                </a:cxn>
                <a:cxn ang="0">
                  <a:pos x="14288" y="24694"/>
                </a:cxn>
                <a:cxn ang="0">
                  <a:pos x="10716" y="3527"/>
                </a:cxn>
                <a:cxn ang="0">
                  <a:pos x="0" y="5291"/>
                </a:cxn>
              </a:cxnLst>
              <a:rect l="l" t="t" r="r" b="b"/>
              <a:pathLst>
                <a:path w="8" h="18">
                  <a:moveTo>
                    <a:pt x="0" y="3"/>
                  </a:moveTo>
                  <a:cubicBezTo>
                    <a:pt x="0" y="7"/>
                    <a:pt x="1" y="12"/>
                    <a:pt x="2" y="16"/>
                  </a:cubicBezTo>
                  <a:cubicBezTo>
                    <a:pt x="3" y="18"/>
                    <a:pt x="8" y="16"/>
                    <a:pt x="8" y="14"/>
                  </a:cubicBezTo>
                  <a:cubicBezTo>
                    <a:pt x="6" y="11"/>
                    <a:pt x="6" y="6"/>
                    <a:pt x="6" y="2"/>
                  </a:cubicBezTo>
                  <a:cubicBezTo>
                    <a:pt x="6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" name="Freeform 2144"/>
            <p:cNvSpPr/>
            <p:nvPr/>
          </p:nvSpPr>
          <p:spPr>
            <a:xfrm>
              <a:off x="7483475" y="4841876"/>
              <a:ext cx="36513" cy="39688"/>
            </a:xfrm>
            <a:custGeom>
              <a:avLst/>
              <a:gdLst/>
              <a:ahLst/>
              <a:cxnLst>
                <a:cxn ang="0">
                  <a:pos x="26080" y="15530"/>
                </a:cxn>
                <a:cxn ang="0">
                  <a:pos x="24342" y="20706"/>
                </a:cxn>
                <a:cxn ang="0">
                  <a:pos x="20864" y="20706"/>
                </a:cxn>
                <a:cxn ang="0">
                  <a:pos x="20864" y="5176"/>
                </a:cxn>
                <a:cxn ang="0">
                  <a:pos x="12171" y="5176"/>
                </a:cxn>
                <a:cxn ang="0">
                  <a:pos x="12171" y="29334"/>
                </a:cxn>
                <a:cxn ang="0">
                  <a:pos x="12171" y="29334"/>
                </a:cxn>
                <a:cxn ang="0">
                  <a:pos x="3477" y="32785"/>
                </a:cxn>
                <a:cxn ang="0">
                  <a:pos x="1738" y="37962"/>
                </a:cxn>
                <a:cxn ang="0">
                  <a:pos x="8693" y="37962"/>
                </a:cxn>
                <a:cxn ang="0">
                  <a:pos x="34774" y="13804"/>
                </a:cxn>
                <a:cxn ang="0">
                  <a:pos x="26080" y="15530"/>
                </a:cxn>
              </a:cxnLst>
              <a:rect l="l" t="t" r="r" b="b"/>
              <a:pathLst>
                <a:path w="21" h="23">
                  <a:moveTo>
                    <a:pt x="15" y="9"/>
                  </a:moveTo>
                  <a:cubicBezTo>
                    <a:pt x="15" y="10"/>
                    <a:pt x="14" y="11"/>
                    <a:pt x="14" y="12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9"/>
                    <a:pt x="12" y="6"/>
                    <a:pt x="12" y="3"/>
                  </a:cubicBezTo>
                  <a:cubicBezTo>
                    <a:pt x="12" y="0"/>
                    <a:pt x="7" y="1"/>
                    <a:pt x="7" y="3"/>
                  </a:cubicBezTo>
                  <a:cubicBezTo>
                    <a:pt x="7" y="8"/>
                    <a:pt x="7" y="13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8"/>
                    <a:pt x="4" y="18"/>
                    <a:pt x="2" y="19"/>
                  </a:cubicBezTo>
                  <a:cubicBezTo>
                    <a:pt x="1" y="19"/>
                    <a:pt x="0" y="21"/>
                    <a:pt x="1" y="22"/>
                  </a:cubicBezTo>
                  <a:cubicBezTo>
                    <a:pt x="2" y="23"/>
                    <a:pt x="4" y="23"/>
                    <a:pt x="5" y="22"/>
                  </a:cubicBezTo>
                  <a:cubicBezTo>
                    <a:pt x="12" y="20"/>
                    <a:pt x="20" y="17"/>
                    <a:pt x="20" y="8"/>
                  </a:cubicBezTo>
                  <a:cubicBezTo>
                    <a:pt x="21" y="5"/>
                    <a:pt x="15" y="6"/>
                    <a:pt x="15" y="9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" name="Freeform 2145"/>
            <p:cNvSpPr/>
            <p:nvPr/>
          </p:nvSpPr>
          <p:spPr>
            <a:xfrm>
              <a:off x="7164388" y="4057651"/>
              <a:ext cx="136525" cy="49213"/>
            </a:xfrm>
            <a:custGeom>
              <a:avLst/>
              <a:gdLst/>
              <a:ahLst/>
              <a:cxnLst>
                <a:cxn ang="0">
                  <a:pos x="129612" y="1757"/>
                </a:cxn>
                <a:cxn ang="0">
                  <a:pos x="5184" y="45697"/>
                </a:cxn>
                <a:cxn ang="0">
                  <a:pos x="12097" y="47455"/>
                </a:cxn>
                <a:cxn ang="0">
                  <a:pos x="127884" y="5272"/>
                </a:cxn>
                <a:cxn ang="0">
                  <a:pos x="129612" y="1757"/>
                </a:cxn>
              </a:cxnLst>
              <a:rect l="l" t="t" r="r" b="b"/>
              <a:pathLst>
                <a:path w="79" h="28">
                  <a:moveTo>
                    <a:pt x="75" y="1"/>
                  </a:moveTo>
                  <a:cubicBezTo>
                    <a:pt x="49" y="4"/>
                    <a:pt x="22" y="7"/>
                    <a:pt x="3" y="26"/>
                  </a:cubicBezTo>
                  <a:cubicBezTo>
                    <a:pt x="0" y="28"/>
                    <a:pt x="6" y="28"/>
                    <a:pt x="7" y="27"/>
                  </a:cubicBezTo>
                  <a:cubicBezTo>
                    <a:pt x="25" y="9"/>
                    <a:pt x="50" y="7"/>
                    <a:pt x="74" y="3"/>
                  </a:cubicBezTo>
                  <a:cubicBezTo>
                    <a:pt x="77" y="3"/>
                    <a:pt x="79" y="0"/>
                    <a:pt x="75" y="1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3" name="Freeform 2146"/>
            <p:cNvSpPr/>
            <p:nvPr/>
          </p:nvSpPr>
          <p:spPr>
            <a:xfrm>
              <a:off x="7199313" y="4257676"/>
              <a:ext cx="155575" cy="44450"/>
            </a:xfrm>
            <a:custGeom>
              <a:avLst/>
              <a:gdLst/>
              <a:ahLst/>
              <a:cxnLst>
                <a:cxn ang="0">
                  <a:pos x="145203" y="3419"/>
                </a:cxn>
                <a:cxn ang="0">
                  <a:pos x="10371" y="41030"/>
                </a:cxn>
                <a:cxn ang="0">
                  <a:pos x="5185" y="44450"/>
                </a:cxn>
                <a:cxn ang="0">
                  <a:pos x="153846" y="1709"/>
                </a:cxn>
                <a:cxn ang="0">
                  <a:pos x="145203" y="3419"/>
                </a:cxn>
              </a:cxnLst>
              <a:rect l="l" t="t" r="r" b="b"/>
              <a:pathLst>
                <a:path w="90" h="26">
                  <a:moveTo>
                    <a:pt x="84" y="2"/>
                  </a:moveTo>
                  <a:cubicBezTo>
                    <a:pt x="62" y="21"/>
                    <a:pt x="33" y="20"/>
                    <a:pt x="6" y="24"/>
                  </a:cubicBezTo>
                  <a:cubicBezTo>
                    <a:pt x="5" y="24"/>
                    <a:pt x="0" y="26"/>
                    <a:pt x="3" y="26"/>
                  </a:cubicBezTo>
                  <a:cubicBezTo>
                    <a:pt x="33" y="22"/>
                    <a:pt x="65" y="22"/>
                    <a:pt x="89" y="1"/>
                  </a:cubicBezTo>
                  <a:cubicBezTo>
                    <a:pt x="90" y="0"/>
                    <a:pt x="85" y="1"/>
                    <a:pt x="84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4" name="Freeform 2147"/>
            <p:cNvSpPr>
              <a:spLocks noEditPoints="1"/>
            </p:cNvSpPr>
            <p:nvPr/>
          </p:nvSpPr>
          <p:spPr>
            <a:xfrm>
              <a:off x="7259638" y="4125914"/>
              <a:ext cx="201613" cy="73025"/>
            </a:xfrm>
            <a:custGeom>
              <a:avLst/>
              <a:gdLst/>
              <a:ahLst/>
              <a:cxnLst>
                <a:cxn ang="0">
                  <a:pos x="6952" y="73025"/>
                </a:cxn>
                <a:cxn ang="0">
                  <a:pos x="184232" y="17386"/>
                </a:cxn>
                <a:cxn ang="0">
                  <a:pos x="184232" y="17386"/>
                </a:cxn>
                <a:cxn ang="0">
                  <a:pos x="196398" y="6954"/>
                </a:cxn>
                <a:cxn ang="0">
                  <a:pos x="189446" y="3477"/>
                </a:cxn>
                <a:cxn ang="0">
                  <a:pos x="45189" y="57376"/>
                </a:cxn>
                <a:cxn ang="0">
                  <a:pos x="45189" y="64331"/>
                </a:cxn>
                <a:cxn ang="0">
                  <a:pos x="59093" y="64331"/>
                </a:cxn>
                <a:cxn ang="0">
                  <a:pos x="8690" y="67808"/>
                </a:cxn>
                <a:cxn ang="0">
                  <a:pos x="6952" y="73025"/>
                </a:cxn>
                <a:cxn ang="0">
                  <a:pos x="116448" y="53899"/>
                </a:cxn>
                <a:cxn ang="0">
                  <a:pos x="111234" y="55638"/>
                </a:cxn>
                <a:cxn ang="0">
                  <a:pos x="116448" y="53899"/>
                </a:cxn>
                <a:cxn ang="0">
                  <a:pos x="132091" y="48683"/>
                </a:cxn>
                <a:cxn ang="0">
                  <a:pos x="128615" y="50422"/>
                </a:cxn>
                <a:cxn ang="0">
                  <a:pos x="132091" y="48683"/>
                </a:cxn>
                <a:cxn ang="0">
                  <a:pos x="126877" y="50422"/>
                </a:cxn>
                <a:cxn ang="0">
                  <a:pos x="118186" y="53899"/>
                </a:cxn>
                <a:cxn ang="0">
                  <a:pos x="126877" y="50422"/>
                </a:cxn>
              </a:cxnLst>
              <a:rect l="l" t="t" r="r" b="b"/>
              <a:pathLst>
                <a:path w="115" h="42">
                  <a:moveTo>
                    <a:pt x="4" y="42"/>
                  </a:moveTo>
                  <a:cubicBezTo>
                    <a:pt x="39" y="40"/>
                    <a:pt x="82" y="39"/>
                    <a:pt x="106" y="10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9" y="8"/>
                    <a:pt x="111" y="6"/>
                    <a:pt x="113" y="4"/>
                  </a:cubicBezTo>
                  <a:cubicBezTo>
                    <a:pt x="116" y="1"/>
                    <a:pt x="110" y="0"/>
                    <a:pt x="109" y="2"/>
                  </a:cubicBezTo>
                  <a:cubicBezTo>
                    <a:pt x="87" y="24"/>
                    <a:pt x="57" y="33"/>
                    <a:pt x="26" y="33"/>
                  </a:cubicBezTo>
                  <a:cubicBezTo>
                    <a:pt x="23" y="33"/>
                    <a:pt x="22" y="37"/>
                    <a:pt x="26" y="37"/>
                  </a:cubicBezTo>
                  <a:cubicBezTo>
                    <a:pt x="29" y="37"/>
                    <a:pt x="31" y="37"/>
                    <a:pt x="34" y="37"/>
                  </a:cubicBezTo>
                  <a:cubicBezTo>
                    <a:pt x="24" y="38"/>
                    <a:pt x="14" y="38"/>
                    <a:pt x="5" y="39"/>
                  </a:cubicBezTo>
                  <a:cubicBezTo>
                    <a:pt x="2" y="39"/>
                    <a:pt x="0" y="42"/>
                    <a:pt x="4" y="42"/>
                  </a:cubicBezTo>
                  <a:close/>
                  <a:moveTo>
                    <a:pt x="67" y="31"/>
                  </a:moveTo>
                  <a:cubicBezTo>
                    <a:pt x="66" y="32"/>
                    <a:pt x="65" y="32"/>
                    <a:pt x="64" y="32"/>
                  </a:cubicBezTo>
                  <a:cubicBezTo>
                    <a:pt x="65" y="32"/>
                    <a:pt x="66" y="32"/>
                    <a:pt x="67" y="31"/>
                  </a:cubicBezTo>
                  <a:close/>
                  <a:moveTo>
                    <a:pt x="76" y="28"/>
                  </a:moveTo>
                  <a:cubicBezTo>
                    <a:pt x="75" y="28"/>
                    <a:pt x="75" y="29"/>
                    <a:pt x="74" y="29"/>
                  </a:cubicBezTo>
                  <a:cubicBezTo>
                    <a:pt x="75" y="29"/>
                    <a:pt x="75" y="28"/>
                    <a:pt x="76" y="28"/>
                  </a:cubicBezTo>
                  <a:close/>
                  <a:moveTo>
                    <a:pt x="73" y="29"/>
                  </a:moveTo>
                  <a:cubicBezTo>
                    <a:pt x="71" y="30"/>
                    <a:pt x="69" y="30"/>
                    <a:pt x="68" y="31"/>
                  </a:cubicBezTo>
                  <a:cubicBezTo>
                    <a:pt x="69" y="30"/>
                    <a:pt x="71" y="30"/>
                    <a:pt x="73" y="29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5" name="Freeform 2148"/>
            <p:cNvSpPr>
              <a:spLocks noEditPoints="1"/>
            </p:cNvSpPr>
            <p:nvPr/>
          </p:nvSpPr>
          <p:spPr>
            <a:xfrm>
              <a:off x="7307263" y="3679826"/>
              <a:ext cx="422275" cy="477838"/>
            </a:xfrm>
            <a:custGeom>
              <a:avLst/>
              <a:gdLst/>
              <a:ahLst/>
              <a:cxnLst>
                <a:cxn ang="0">
                  <a:pos x="372086" y="251950"/>
                </a:cxn>
                <a:cxn ang="0">
                  <a:pos x="372086" y="253688"/>
                </a:cxn>
                <a:cxn ang="0">
                  <a:pos x="337473" y="1737"/>
                </a:cxn>
                <a:cxn ang="0">
                  <a:pos x="327090" y="3475"/>
                </a:cxn>
                <a:cxn ang="0">
                  <a:pos x="373817" y="55602"/>
                </a:cxn>
                <a:cxn ang="0">
                  <a:pos x="372086" y="57340"/>
                </a:cxn>
                <a:cxn ang="0">
                  <a:pos x="256134" y="161596"/>
                </a:cxn>
                <a:cxn ang="0">
                  <a:pos x="263056" y="163333"/>
                </a:cxn>
                <a:cxn ang="0">
                  <a:pos x="387662" y="88617"/>
                </a:cxn>
                <a:cxn ang="0">
                  <a:pos x="387662" y="90354"/>
                </a:cxn>
                <a:cxn ang="0">
                  <a:pos x="385931" y="92092"/>
                </a:cxn>
                <a:cxn ang="0">
                  <a:pos x="382470" y="119893"/>
                </a:cxn>
                <a:cxn ang="0">
                  <a:pos x="391123" y="118156"/>
                </a:cxn>
                <a:cxn ang="0">
                  <a:pos x="392854" y="114681"/>
                </a:cxn>
                <a:cxn ang="0">
                  <a:pos x="347857" y="279752"/>
                </a:cxn>
                <a:cxn ang="0">
                  <a:pos x="207676" y="354468"/>
                </a:cxn>
                <a:cxn ang="0">
                  <a:pos x="209406" y="361419"/>
                </a:cxn>
                <a:cxn ang="0">
                  <a:pos x="332281" y="302341"/>
                </a:cxn>
                <a:cxn ang="0">
                  <a:pos x="155757" y="429185"/>
                </a:cxn>
                <a:cxn ang="0">
                  <a:pos x="152295" y="432660"/>
                </a:cxn>
                <a:cxn ang="0">
                  <a:pos x="70956" y="458724"/>
                </a:cxn>
                <a:cxn ang="0">
                  <a:pos x="69225" y="463937"/>
                </a:cxn>
                <a:cxn ang="0">
                  <a:pos x="124605" y="450036"/>
                </a:cxn>
                <a:cxn ang="0">
                  <a:pos x="10383" y="470887"/>
                </a:cxn>
                <a:cxn ang="0">
                  <a:pos x="6922" y="476100"/>
                </a:cxn>
                <a:cxn ang="0">
                  <a:pos x="157487" y="437873"/>
                </a:cxn>
                <a:cxn ang="0">
                  <a:pos x="159218" y="434398"/>
                </a:cxn>
                <a:cxn ang="0">
                  <a:pos x="160949" y="434398"/>
                </a:cxn>
                <a:cxn ang="0">
                  <a:pos x="160949" y="430922"/>
                </a:cxn>
                <a:cxn ang="0">
                  <a:pos x="351318" y="286702"/>
                </a:cxn>
                <a:cxn ang="0">
                  <a:pos x="380739" y="255426"/>
                </a:cxn>
                <a:cxn ang="0">
                  <a:pos x="372086" y="251950"/>
                </a:cxn>
                <a:cxn ang="0">
                  <a:pos x="289016" y="144220"/>
                </a:cxn>
                <a:cxn ang="0">
                  <a:pos x="377278" y="64290"/>
                </a:cxn>
                <a:cxn ang="0">
                  <a:pos x="385931" y="83404"/>
                </a:cxn>
                <a:cxn ang="0">
                  <a:pos x="289016" y="144220"/>
                </a:cxn>
              </a:cxnLst>
              <a:rect l="l" t="t" r="r" b="b"/>
              <a:pathLst>
                <a:path w="244" h="275">
                  <a:moveTo>
                    <a:pt x="215" y="145"/>
                  </a:moveTo>
                  <a:cubicBezTo>
                    <a:pt x="215" y="146"/>
                    <a:pt x="215" y="146"/>
                    <a:pt x="215" y="146"/>
                  </a:cubicBezTo>
                  <a:cubicBezTo>
                    <a:pt x="242" y="96"/>
                    <a:pt x="244" y="40"/>
                    <a:pt x="195" y="1"/>
                  </a:cubicBezTo>
                  <a:cubicBezTo>
                    <a:pt x="194" y="0"/>
                    <a:pt x="189" y="2"/>
                    <a:pt x="189" y="2"/>
                  </a:cubicBezTo>
                  <a:cubicBezTo>
                    <a:pt x="201" y="12"/>
                    <a:pt x="210" y="22"/>
                    <a:pt x="216" y="32"/>
                  </a:cubicBezTo>
                  <a:cubicBezTo>
                    <a:pt x="215" y="32"/>
                    <a:pt x="215" y="33"/>
                    <a:pt x="215" y="33"/>
                  </a:cubicBezTo>
                  <a:cubicBezTo>
                    <a:pt x="200" y="61"/>
                    <a:pt x="173" y="75"/>
                    <a:pt x="148" y="93"/>
                  </a:cubicBezTo>
                  <a:cubicBezTo>
                    <a:pt x="146" y="95"/>
                    <a:pt x="151" y="94"/>
                    <a:pt x="152" y="94"/>
                  </a:cubicBezTo>
                  <a:cubicBezTo>
                    <a:pt x="177" y="81"/>
                    <a:pt x="203" y="70"/>
                    <a:pt x="224" y="51"/>
                  </a:cubicBezTo>
                  <a:cubicBezTo>
                    <a:pt x="224" y="51"/>
                    <a:pt x="224" y="51"/>
                    <a:pt x="224" y="52"/>
                  </a:cubicBezTo>
                  <a:cubicBezTo>
                    <a:pt x="223" y="52"/>
                    <a:pt x="223" y="52"/>
                    <a:pt x="223" y="53"/>
                  </a:cubicBezTo>
                  <a:cubicBezTo>
                    <a:pt x="224" y="58"/>
                    <a:pt x="223" y="64"/>
                    <a:pt x="221" y="69"/>
                  </a:cubicBezTo>
                  <a:cubicBezTo>
                    <a:pt x="220" y="70"/>
                    <a:pt x="226" y="70"/>
                    <a:pt x="226" y="68"/>
                  </a:cubicBezTo>
                  <a:cubicBezTo>
                    <a:pt x="227" y="67"/>
                    <a:pt x="227" y="66"/>
                    <a:pt x="227" y="66"/>
                  </a:cubicBezTo>
                  <a:cubicBezTo>
                    <a:pt x="231" y="97"/>
                    <a:pt x="220" y="131"/>
                    <a:pt x="201" y="161"/>
                  </a:cubicBezTo>
                  <a:cubicBezTo>
                    <a:pt x="179" y="182"/>
                    <a:pt x="150" y="195"/>
                    <a:pt x="120" y="204"/>
                  </a:cubicBezTo>
                  <a:cubicBezTo>
                    <a:pt x="117" y="205"/>
                    <a:pt x="118" y="209"/>
                    <a:pt x="121" y="208"/>
                  </a:cubicBezTo>
                  <a:cubicBezTo>
                    <a:pt x="146" y="200"/>
                    <a:pt x="171" y="189"/>
                    <a:pt x="192" y="174"/>
                  </a:cubicBezTo>
                  <a:cubicBezTo>
                    <a:pt x="165" y="209"/>
                    <a:pt x="127" y="238"/>
                    <a:pt x="90" y="247"/>
                  </a:cubicBezTo>
                  <a:cubicBezTo>
                    <a:pt x="88" y="248"/>
                    <a:pt x="88" y="249"/>
                    <a:pt x="88" y="249"/>
                  </a:cubicBezTo>
                  <a:cubicBezTo>
                    <a:pt x="73" y="256"/>
                    <a:pt x="58" y="262"/>
                    <a:pt x="41" y="264"/>
                  </a:cubicBezTo>
                  <a:cubicBezTo>
                    <a:pt x="39" y="264"/>
                    <a:pt x="37" y="267"/>
                    <a:pt x="40" y="267"/>
                  </a:cubicBezTo>
                  <a:cubicBezTo>
                    <a:pt x="51" y="265"/>
                    <a:pt x="62" y="262"/>
                    <a:pt x="72" y="259"/>
                  </a:cubicBezTo>
                  <a:cubicBezTo>
                    <a:pt x="51" y="268"/>
                    <a:pt x="29" y="272"/>
                    <a:pt x="6" y="271"/>
                  </a:cubicBezTo>
                  <a:cubicBezTo>
                    <a:pt x="4" y="271"/>
                    <a:pt x="0" y="274"/>
                    <a:pt x="4" y="274"/>
                  </a:cubicBezTo>
                  <a:cubicBezTo>
                    <a:pt x="35" y="275"/>
                    <a:pt x="64" y="268"/>
                    <a:pt x="91" y="252"/>
                  </a:cubicBezTo>
                  <a:cubicBezTo>
                    <a:pt x="92" y="251"/>
                    <a:pt x="92" y="251"/>
                    <a:pt x="92" y="250"/>
                  </a:cubicBezTo>
                  <a:cubicBezTo>
                    <a:pt x="92" y="250"/>
                    <a:pt x="92" y="250"/>
                    <a:pt x="93" y="250"/>
                  </a:cubicBezTo>
                  <a:cubicBezTo>
                    <a:pt x="94" y="249"/>
                    <a:pt x="94" y="249"/>
                    <a:pt x="93" y="248"/>
                  </a:cubicBezTo>
                  <a:cubicBezTo>
                    <a:pt x="133" y="237"/>
                    <a:pt x="175" y="205"/>
                    <a:pt x="203" y="165"/>
                  </a:cubicBezTo>
                  <a:cubicBezTo>
                    <a:pt x="209" y="159"/>
                    <a:pt x="214" y="153"/>
                    <a:pt x="220" y="147"/>
                  </a:cubicBezTo>
                  <a:cubicBezTo>
                    <a:pt x="222" y="144"/>
                    <a:pt x="216" y="144"/>
                    <a:pt x="215" y="145"/>
                  </a:cubicBezTo>
                  <a:close/>
                  <a:moveTo>
                    <a:pt x="167" y="83"/>
                  </a:moveTo>
                  <a:cubicBezTo>
                    <a:pt x="187" y="70"/>
                    <a:pt x="206" y="57"/>
                    <a:pt x="218" y="37"/>
                  </a:cubicBezTo>
                  <a:cubicBezTo>
                    <a:pt x="220" y="40"/>
                    <a:pt x="221" y="44"/>
                    <a:pt x="223" y="48"/>
                  </a:cubicBezTo>
                  <a:cubicBezTo>
                    <a:pt x="207" y="63"/>
                    <a:pt x="187" y="74"/>
                    <a:pt x="167" y="83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6" name="Freeform 2149"/>
            <p:cNvSpPr/>
            <p:nvPr/>
          </p:nvSpPr>
          <p:spPr>
            <a:xfrm>
              <a:off x="7432675" y="3798889"/>
              <a:ext cx="138113" cy="82550"/>
            </a:xfrm>
            <a:custGeom>
              <a:avLst/>
              <a:gdLst/>
              <a:ahLst/>
              <a:cxnLst>
                <a:cxn ang="0">
                  <a:pos x="125875" y="3439"/>
                </a:cxn>
                <a:cxn ang="0">
                  <a:pos x="6993" y="79110"/>
                </a:cxn>
                <a:cxn ang="0">
                  <a:pos x="12237" y="82550"/>
                </a:cxn>
                <a:cxn ang="0">
                  <a:pos x="132868" y="3439"/>
                </a:cxn>
                <a:cxn ang="0">
                  <a:pos x="125875" y="3439"/>
                </a:cxn>
              </a:cxnLst>
              <a:rect l="l" t="t" r="r" b="b"/>
              <a:pathLst>
                <a:path w="79" h="48">
                  <a:moveTo>
                    <a:pt x="72" y="2"/>
                  </a:moveTo>
                  <a:cubicBezTo>
                    <a:pt x="50" y="18"/>
                    <a:pt x="27" y="33"/>
                    <a:pt x="4" y="46"/>
                  </a:cubicBezTo>
                  <a:cubicBezTo>
                    <a:pt x="0" y="48"/>
                    <a:pt x="5" y="48"/>
                    <a:pt x="7" y="48"/>
                  </a:cubicBezTo>
                  <a:cubicBezTo>
                    <a:pt x="31" y="34"/>
                    <a:pt x="54" y="19"/>
                    <a:pt x="76" y="2"/>
                  </a:cubicBezTo>
                  <a:cubicBezTo>
                    <a:pt x="79" y="0"/>
                    <a:pt x="73" y="1"/>
                    <a:pt x="72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marL="0" lvl="0" indent="0" algn="ctr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300" b="0" i="0" u="none" kern="1200" baseline="0">
          <a:solidFill>
            <a:srgbClr val="FFFF00"/>
          </a:solidFill>
          <a:latin typeface="方正华隶简体" panose="03000509000000000000" charset="-122"/>
          <a:ea typeface="方正华隶简体" panose="03000509000000000000" charset="-122"/>
          <a:cs typeface="+mj-cs"/>
        </a:defRPr>
      </a:lvl1pPr>
    </p:titleStyle>
    <p:bodyStyle>
      <a:lvl1pPr marL="257175" lvl="0" indent="-25717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1pPr>
      <a:lvl2pPr marL="557530" lvl="1" indent="-21463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2pPr>
      <a:lvl3pPr marL="857250" lvl="2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3pPr>
      <a:lvl4pPr marL="1200150" lvl="3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4pPr>
      <a:lvl5pPr marL="1543050" lvl="4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5pPr>
      <a:lvl6pPr marL="1886585" lvl="5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6pPr>
      <a:lvl7pPr marL="2229485" lvl="6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7pPr>
      <a:lvl8pPr marL="2572385" lvl="7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8pPr>
      <a:lvl9pPr marL="2915285" lvl="8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145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58035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00935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43835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9166225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标题 1025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6683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4100" name="文本占位符 1026"/>
          <p:cNvSpPr>
            <a:spLocks noGrp="1"/>
          </p:cNvSpPr>
          <p:nvPr>
            <p:ph type="body" idx="1"/>
          </p:nvPr>
        </p:nvSpPr>
        <p:spPr>
          <a:xfrm>
            <a:off x="328613" y="1200150"/>
            <a:ext cx="8535987" cy="36639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14630"/>
            <a:r>
              <a:rPr lang="zh-CN" altLang="en-US"/>
              <a:t>第二级</a:t>
            </a:r>
          </a:p>
          <a:p>
            <a:pPr lvl="2" indent="-171450"/>
            <a:r>
              <a:rPr lang="zh-CN" altLang="en-US"/>
              <a:t>第三级</a:t>
            </a:r>
          </a:p>
          <a:p>
            <a:pPr lvl="3" indent="-171450"/>
            <a:r>
              <a:rPr lang="zh-CN" altLang="en-US"/>
              <a:t>第四级</a:t>
            </a:r>
          </a:p>
          <a:p>
            <a:pPr lvl="4" indent="-171450"/>
            <a:r>
              <a:rPr lang="zh-CN" altLang="en-US"/>
              <a:t>第五级</a:t>
            </a:r>
          </a:p>
        </p:txBody>
      </p:sp>
      <p:grpSp>
        <p:nvGrpSpPr>
          <p:cNvPr id="4101" name="组合 344"/>
          <p:cNvGrpSpPr/>
          <p:nvPr userDrawn="1"/>
        </p:nvGrpSpPr>
        <p:grpSpPr>
          <a:xfrm>
            <a:off x="8350250" y="4275138"/>
            <a:ext cx="592138" cy="677862"/>
            <a:chOff x="6850996" y="1919824"/>
            <a:chExt cx="5009310" cy="4670508"/>
          </a:xfrm>
        </p:grpSpPr>
        <p:pic>
          <p:nvPicPr>
            <p:cNvPr id="4102" name="图片 34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232351" y="1919824"/>
              <a:ext cx="3977118" cy="45951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3" name="图片 34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850996" y="4988068"/>
              <a:ext cx="5009310" cy="160226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104" name="组合 237"/>
          <p:cNvGrpSpPr/>
          <p:nvPr userDrawn="1"/>
        </p:nvGrpSpPr>
        <p:grpSpPr>
          <a:xfrm>
            <a:off x="284163" y="311150"/>
            <a:ext cx="701675" cy="577850"/>
            <a:chOff x="6510338" y="3652839"/>
            <a:chExt cx="1219200" cy="1289050"/>
          </a:xfrm>
        </p:grpSpPr>
        <p:sp>
          <p:nvSpPr>
            <p:cNvPr id="4105" name="Freeform 2126"/>
            <p:cNvSpPr/>
            <p:nvPr/>
          </p:nvSpPr>
          <p:spPr>
            <a:xfrm>
              <a:off x="6880225" y="4108451"/>
              <a:ext cx="47625" cy="33338"/>
            </a:xfrm>
            <a:custGeom>
              <a:avLst/>
              <a:gdLst/>
              <a:ahLst/>
              <a:cxnLst>
                <a:cxn ang="0">
                  <a:pos x="10583" y="33338"/>
                </a:cxn>
                <a:cxn ang="0">
                  <a:pos x="47625" y="1754"/>
                </a:cxn>
                <a:cxn ang="0">
                  <a:pos x="37041" y="3509"/>
                </a:cxn>
                <a:cxn ang="0">
                  <a:pos x="7055" y="31583"/>
                </a:cxn>
                <a:cxn ang="0">
                  <a:pos x="10583" y="33338"/>
                </a:cxn>
              </a:cxnLst>
              <a:rect l="l" t="t" r="r" b="b"/>
              <a:pathLst>
                <a:path w="27" h="19">
                  <a:moveTo>
                    <a:pt x="6" y="19"/>
                  </a:moveTo>
                  <a:cubicBezTo>
                    <a:pt x="15" y="15"/>
                    <a:pt x="21" y="8"/>
                    <a:pt x="27" y="1"/>
                  </a:cubicBezTo>
                  <a:cubicBezTo>
                    <a:pt x="27" y="0"/>
                    <a:pt x="22" y="0"/>
                    <a:pt x="21" y="2"/>
                  </a:cubicBezTo>
                  <a:cubicBezTo>
                    <a:pt x="17" y="7"/>
                    <a:pt x="11" y="15"/>
                    <a:pt x="4" y="18"/>
                  </a:cubicBezTo>
                  <a:cubicBezTo>
                    <a:pt x="0" y="19"/>
                    <a:pt x="4" y="19"/>
                    <a:pt x="6" y="19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6" name="Freeform 2127"/>
            <p:cNvSpPr/>
            <p:nvPr/>
          </p:nvSpPr>
          <p:spPr>
            <a:xfrm>
              <a:off x="6931025" y="4044951"/>
              <a:ext cx="11113" cy="9525"/>
            </a:xfrm>
            <a:custGeom>
              <a:avLst/>
              <a:gdLst/>
              <a:ahLst/>
              <a:cxnLst>
                <a:cxn ang="0">
                  <a:pos x="4762" y="9525"/>
                </a:cxn>
                <a:cxn ang="0">
                  <a:pos x="9525" y="7937"/>
                </a:cxn>
                <a:cxn ang="0">
                  <a:pos x="9525" y="4762"/>
                </a:cxn>
                <a:cxn ang="0">
                  <a:pos x="7937" y="3175"/>
                </a:cxn>
                <a:cxn ang="0">
                  <a:pos x="0" y="4762"/>
                </a:cxn>
                <a:cxn ang="0">
                  <a:pos x="4762" y="9525"/>
                </a:cxn>
              </a:cxnLst>
              <a:rect l="l" t="t" r="r" b="b"/>
              <a:pathLst>
                <a:path w="7" h="6">
                  <a:moveTo>
                    <a:pt x="3" y="6"/>
                  </a:moveTo>
                  <a:cubicBezTo>
                    <a:pt x="4" y="6"/>
                    <a:pt x="5" y="5"/>
                    <a:pt x="6" y="5"/>
                  </a:cubicBezTo>
                  <a:cubicBezTo>
                    <a:pt x="7" y="4"/>
                    <a:pt x="7" y="3"/>
                    <a:pt x="6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7" name="Freeform 2128"/>
            <p:cNvSpPr>
              <a:spLocks noEditPoints="1"/>
            </p:cNvSpPr>
            <p:nvPr/>
          </p:nvSpPr>
          <p:spPr>
            <a:xfrm>
              <a:off x="7034213" y="3652839"/>
              <a:ext cx="539750" cy="546100"/>
            </a:xfrm>
            <a:custGeom>
              <a:avLst/>
              <a:gdLst/>
              <a:ahLst/>
              <a:cxnLst>
                <a:cxn ang="0">
                  <a:pos x="39917" y="344996"/>
                </a:cxn>
                <a:cxn ang="0">
                  <a:pos x="67685" y="312057"/>
                </a:cxn>
                <a:cxn ang="0">
                  <a:pos x="152726" y="199369"/>
                </a:cxn>
                <a:cxn ang="0">
                  <a:pos x="150991" y="223640"/>
                </a:cxn>
                <a:cxn ang="0">
                  <a:pos x="10413" y="542632"/>
                </a:cxn>
                <a:cxn ang="0">
                  <a:pos x="194379" y="176832"/>
                </a:cxn>
                <a:cxn ang="0">
                  <a:pos x="263800" y="116154"/>
                </a:cxn>
                <a:cxn ang="0">
                  <a:pos x="246445" y="133491"/>
                </a:cxn>
                <a:cxn ang="0">
                  <a:pos x="242974" y="147360"/>
                </a:cxn>
                <a:cxn ang="0">
                  <a:pos x="121487" y="362333"/>
                </a:cxn>
                <a:cxn ang="0">
                  <a:pos x="289833" y="100551"/>
                </a:cxn>
                <a:cxn ang="0">
                  <a:pos x="277684" y="152561"/>
                </a:cxn>
                <a:cxn ang="0">
                  <a:pos x="211734" y="336328"/>
                </a:cxn>
                <a:cxn ang="0">
                  <a:pos x="333221" y="78014"/>
                </a:cxn>
                <a:cxn ang="0">
                  <a:pos x="308924" y="138692"/>
                </a:cxn>
                <a:cxn ang="0">
                  <a:pos x="364461" y="78014"/>
                </a:cxn>
                <a:cxn ang="0">
                  <a:pos x="374874" y="83215"/>
                </a:cxn>
                <a:cxn ang="0">
                  <a:pos x="393965" y="55476"/>
                </a:cxn>
                <a:cxn ang="0">
                  <a:pos x="308924" y="223640"/>
                </a:cxn>
                <a:cxn ang="0">
                  <a:pos x="385287" y="102285"/>
                </a:cxn>
                <a:cxn ang="0">
                  <a:pos x="407849" y="62411"/>
                </a:cxn>
                <a:cxn ang="0">
                  <a:pos x="378345" y="156028"/>
                </a:cxn>
                <a:cxn ang="0">
                  <a:pos x="421733" y="57210"/>
                </a:cxn>
                <a:cxn ang="0">
                  <a:pos x="452973" y="52009"/>
                </a:cxn>
                <a:cxn ang="0">
                  <a:pos x="466857" y="57210"/>
                </a:cxn>
                <a:cxn ang="0">
                  <a:pos x="482477" y="64145"/>
                </a:cxn>
                <a:cxn ang="0">
                  <a:pos x="494626" y="78014"/>
                </a:cxn>
                <a:cxn ang="0">
                  <a:pos x="487684" y="60677"/>
                </a:cxn>
                <a:cxn ang="0">
                  <a:pos x="468593" y="50275"/>
                </a:cxn>
                <a:cxn ang="0">
                  <a:pos x="454709" y="43341"/>
                </a:cxn>
                <a:cxn ang="0">
                  <a:pos x="527601" y="24271"/>
                </a:cxn>
                <a:cxn ang="0">
                  <a:pos x="288098" y="91883"/>
                </a:cxn>
                <a:cxn ang="0">
                  <a:pos x="246445" y="119621"/>
                </a:cxn>
                <a:cxn ang="0">
                  <a:pos x="223883" y="133491"/>
                </a:cxn>
                <a:cxn ang="0">
                  <a:pos x="164875" y="178566"/>
                </a:cxn>
                <a:cxn ang="0">
                  <a:pos x="145784" y="194168"/>
                </a:cxn>
                <a:cxn ang="0">
                  <a:pos x="128429" y="209771"/>
                </a:cxn>
                <a:cxn ang="0">
                  <a:pos x="104131" y="232309"/>
                </a:cxn>
                <a:cxn ang="0">
                  <a:pos x="414791" y="41607"/>
                </a:cxn>
                <a:cxn ang="0">
                  <a:pos x="414791" y="38140"/>
                </a:cxn>
                <a:cxn ang="0">
                  <a:pos x="414791" y="41607"/>
                </a:cxn>
                <a:cxn ang="0">
                  <a:pos x="399172" y="43341"/>
                </a:cxn>
                <a:cxn ang="0">
                  <a:pos x="423469" y="45074"/>
                </a:cxn>
                <a:cxn ang="0">
                  <a:pos x="423469" y="45074"/>
                </a:cxn>
                <a:cxn ang="0">
                  <a:pos x="378345" y="52009"/>
                </a:cxn>
                <a:cxn ang="0">
                  <a:pos x="383552" y="50275"/>
                </a:cxn>
                <a:cxn ang="0">
                  <a:pos x="79834" y="272183"/>
                </a:cxn>
              </a:cxnLst>
              <a:rect l="l" t="t" r="r" b="b"/>
              <a:pathLst>
                <a:path w="311" h="315">
                  <a:moveTo>
                    <a:pt x="16" y="186"/>
                  </a:moveTo>
                  <a:cubicBezTo>
                    <a:pt x="24" y="177"/>
                    <a:pt x="31" y="168"/>
                    <a:pt x="39" y="160"/>
                  </a:cubicBezTo>
                  <a:cubicBezTo>
                    <a:pt x="33" y="172"/>
                    <a:pt x="26" y="185"/>
                    <a:pt x="23" y="199"/>
                  </a:cubicBezTo>
                  <a:cubicBezTo>
                    <a:pt x="23" y="200"/>
                    <a:pt x="28" y="199"/>
                    <a:pt x="28" y="198"/>
                  </a:cubicBezTo>
                  <a:cubicBezTo>
                    <a:pt x="30" y="192"/>
                    <a:pt x="32" y="186"/>
                    <a:pt x="34" y="181"/>
                  </a:cubicBezTo>
                  <a:cubicBezTo>
                    <a:pt x="35" y="182"/>
                    <a:pt x="38" y="181"/>
                    <a:pt x="39" y="180"/>
                  </a:cubicBezTo>
                  <a:cubicBezTo>
                    <a:pt x="43" y="173"/>
                    <a:pt x="47" y="167"/>
                    <a:pt x="52" y="161"/>
                  </a:cubicBezTo>
                  <a:cubicBezTo>
                    <a:pt x="53" y="161"/>
                    <a:pt x="53" y="160"/>
                    <a:pt x="53" y="160"/>
                  </a:cubicBezTo>
                  <a:cubicBezTo>
                    <a:pt x="70" y="149"/>
                    <a:pt x="78" y="131"/>
                    <a:pt x="88" y="115"/>
                  </a:cubicBezTo>
                  <a:cubicBezTo>
                    <a:pt x="94" y="110"/>
                    <a:pt x="100" y="105"/>
                    <a:pt x="106" y="100"/>
                  </a:cubicBezTo>
                  <a:cubicBezTo>
                    <a:pt x="100" y="109"/>
                    <a:pt x="94" y="119"/>
                    <a:pt x="86" y="126"/>
                  </a:cubicBezTo>
                  <a:cubicBezTo>
                    <a:pt x="85" y="127"/>
                    <a:pt x="86" y="129"/>
                    <a:pt x="87" y="129"/>
                  </a:cubicBezTo>
                  <a:cubicBezTo>
                    <a:pt x="69" y="150"/>
                    <a:pt x="52" y="172"/>
                    <a:pt x="38" y="196"/>
                  </a:cubicBezTo>
                  <a:cubicBezTo>
                    <a:pt x="18" y="232"/>
                    <a:pt x="10" y="274"/>
                    <a:pt x="1" y="314"/>
                  </a:cubicBezTo>
                  <a:cubicBezTo>
                    <a:pt x="0" y="315"/>
                    <a:pt x="6" y="314"/>
                    <a:pt x="6" y="313"/>
                  </a:cubicBezTo>
                  <a:cubicBezTo>
                    <a:pt x="15" y="274"/>
                    <a:pt x="24" y="236"/>
                    <a:pt x="41" y="200"/>
                  </a:cubicBezTo>
                  <a:cubicBezTo>
                    <a:pt x="59" y="164"/>
                    <a:pt x="88" y="133"/>
                    <a:pt x="114" y="103"/>
                  </a:cubicBezTo>
                  <a:cubicBezTo>
                    <a:pt x="115" y="102"/>
                    <a:pt x="114" y="102"/>
                    <a:pt x="112" y="102"/>
                  </a:cubicBezTo>
                  <a:cubicBezTo>
                    <a:pt x="118" y="96"/>
                    <a:pt x="123" y="89"/>
                    <a:pt x="128" y="83"/>
                  </a:cubicBezTo>
                  <a:cubicBezTo>
                    <a:pt x="135" y="78"/>
                    <a:pt x="143" y="73"/>
                    <a:pt x="150" y="68"/>
                  </a:cubicBezTo>
                  <a:cubicBezTo>
                    <a:pt x="151" y="68"/>
                    <a:pt x="151" y="67"/>
                    <a:pt x="152" y="67"/>
                  </a:cubicBezTo>
                  <a:cubicBezTo>
                    <a:pt x="150" y="69"/>
                    <a:pt x="148" y="71"/>
                    <a:pt x="146" y="73"/>
                  </a:cubicBezTo>
                  <a:cubicBezTo>
                    <a:pt x="145" y="73"/>
                    <a:pt x="143" y="74"/>
                    <a:pt x="143" y="75"/>
                  </a:cubicBezTo>
                  <a:cubicBezTo>
                    <a:pt x="143" y="75"/>
                    <a:pt x="143" y="76"/>
                    <a:pt x="142" y="77"/>
                  </a:cubicBezTo>
                  <a:cubicBezTo>
                    <a:pt x="132" y="87"/>
                    <a:pt x="122" y="98"/>
                    <a:pt x="112" y="109"/>
                  </a:cubicBezTo>
                  <a:cubicBezTo>
                    <a:pt x="109" y="111"/>
                    <a:pt x="115" y="111"/>
                    <a:pt x="116" y="110"/>
                  </a:cubicBezTo>
                  <a:cubicBezTo>
                    <a:pt x="124" y="102"/>
                    <a:pt x="132" y="94"/>
                    <a:pt x="140" y="85"/>
                  </a:cubicBezTo>
                  <a:cubicBezTo>
                    <a:pt x="132" y="105"/>
                    <a:pt x="117" y="121"/>
                    <a:pt x="103" y="137"/>
                  </a:cubicBezTo>
                  <a:cubicBezTo>
                    <a:pt x="83" y="159"/>
                    <a:pt x="73" y="182"/>
                    <a:pt x="65" y="210"/>
                  </a:cubicBezTo>
                  <a:cubicBezTo>
                    <a:pt x="65" y="211"/>
                    <a:pt x="70" y="210"/>
                    <a:pt x="70" y="209"/>
                  </a:cubicBezTo>
                  <a:cubicBezTo>
                    <a:pt x="78" y="182"/>
                    <a:pt x="87" y="160"/>
                    <a:pt x="105" y="139"/>
                  </a:cubicBezTo>
                  <a:cubicBezTo>
                    <a:pt x="122" y="120"/>
                    <a:pt x="140" y="102"/>
                    <a:pt x="147" y="77"/>
                  </a:cubicBezTo>
                  <a:cubicBezTo>
                    <a:pt x="154" y="71"/>
                    <a:pt x="160" y="64"/>
                    <a:pt x="167" y="58"/>
                  </a:cubicBezTo>
                  <a:cubicBezTo>
                    <a:pt x="173" y="54"/>
                    <a:pt x="180" y="50"/>
                    <a:pt x="186" y="46"/>
                  </a:cubicBezTo>
                  <a:cubicBezTo>
                    <a:pt x="174" y="59"/>
                    <a:pt x="161" y="72"/>
                    <a:pt x="155" y="89"/>
                  </a:cubicBezTo>
                  <a:cubicBezTo>
                    <a:pt x="154" y="91"/>
                    <a:pt x="160" y="90"/>
                    <a:pt x="160" y="88"/>
                  </a:cubicBezTo>
                  <a:cubicBezTo>
                    <a:pt x="164" y="77"/>
                    <a:pt x="171" y="68"/>
                    <a:pt x="179" y="59"/>
                  </a:cubicBezTo>
                  <a:cubicBezTo>
                    <a:pt x="165" y="106"/>
                    <a:pt x="146" y="152"/>
                    <a:pt x="117" y="192"/>
                  </a:cubicBezTo>
                  <a:cubicBezTo>
                    <a:pt x="115" y="195"/>
                    <a:pt x="120" y="196"/>
                    <a:pt x="122" y="194"/>
                  </a:cubicBezTo>
                  <a:cubicBezTo>
                    <a:pt x="152" y="152"/>
                    <a:pt x="171" y="104"/>
                    <a:pt x="186" y="55"/>
                  </a:cubicBezTo>
                  <a:cubicBezTo>
                    <a:pt x="186" y="54"/>
                    <a:pt x="186" y="53"/>
                    <a:pt x="185" y="53"/>
                  </a:cubicBezTo>
                  <a:cubicBezTo>
                    <a:pt x="188" y="50"/>
                    <a:pt x="190" y="47"/>
                    <a:pt x="192" y="45"/>
                  </a:cubicBezTo>
                  <a:cubicBezTo>
                    <a:pt x="193" y="44"/>
                    <a:pt x="192" y="44"/>
                    <a:pt x="191" y="44"/>
                  </a:cubicBezTo>
                  <a:cubicBezTo>
                    <a:pt x="197" y="41"/>
                    <a:pt x="203" y="37"/>
                    <a:pt x="209" y="34"/>
                  </a:cubicBezTo>
                  <a:cubicBezTo>
                    <a:pt x="197" y="48"/>
                    <a:pt x="193" y="68"/>
                    <a:pt x="178" y="80"/>
                  </a:cubicBezTo>
                  <a:cubicBezTo>
                    <a:pt x="177" y="81"/>
                    <a:pt x="182" y="80"/>
                    <a:pt x="183" y="79"/>
                  </a:cubicBezTo>
                  <a:cubicBezTo>
                    <a:pt x="194" y="71"/>
                    <a:pt x="199" y="58"/>
                    <a:pt x="205" y="46"/>
                  </a:cubicBezTo>
                  <a:cubicBezTo>
                    <a:pt x="206" y="47"/>
                    <a:pt x="209" y="46"/>
                    <a:pt x="210" y="45"/>
                  </a:cubicBezTo>
                  <a:cubicBezTo>
                    <a:pt x="212" y="44"/>
                    <a:pt x="214" y="42"/>
                    <a:pt x="216" y="40"/>
                  </a:cubicBezTo>
                  <a:cubicBezTo>
                    <a:pt x="215" y="42"/>
                    <a:pt x="213" y="45"/>
                    <a:pt x="211" y="48"/>
                  </a:cubicBezTo>
                  <a:cubicBezTo>
                    <a:pt x="211" y="49"/>
                    <a:pt x="216" y="49"/>
                    <a:pt x="216" y="48"/>
                  </a:cubicBezTo>
                  <a:cubicBezTo>
                    <a:pt x="220" y="43"/>
                    <a:pt x="223" y="38"/>
                    <a:pt x="226" y="32"/>
                  </a:cubicBezTo>
                  <a:cubicBezTo>
                    <a:pt x="227" y="32"/>
                    <a:pt x="227" y="31"/>
                    <a:pt x="227" y="31"/>
                  </a:cubicBezTo>
                  <a:cubicBezTo>
                    <a:pt x="227" y="31"/>
                    <a:pt x="227" y="32"/>
                    <a:pt x="227" y="32"/>
                  </a:cubicBezTo>
                  <a:cubicBezTo>
                    <a:pt x="225" y="37"/>
                    <a:pt x="223" y="43"/>
                    <a:pt x="221" y="48"/>
                  </a:cubicBezTo>
                  <a:cubicBezTo>
                    <a:pt x="220" y="47"/>
                    <a:pt x="217" y="48"/>
                    <a:pt x="217" y="49"/>
                  </a:cubicBezTo>
                  <a:cubicBezTo>
                    <a:pt x="207" y="77"/>
                    <a:pt x="199" y="107"/>
                    <a:pt x="178" y="129"/>
                  </a:cubicBezTo>
                  <a:cubicBezTo>
                    <a:pt x="176" y="131"/>
                    <a:pt x="181" y="132"/>
                    <a:pt x="183" y="130"/>
                  </a:cubicBezTo>
                  <a:cubicBezTo>
                    <a:pt x="201" y="111"/>
                    <a:pt x="210" y="85"/>
                    <a:pt x="218" y="60"/>
                  </a:cubicBezTo>
                  <a:cubicBezTo>
                    <a:pt x="220" y="60"/>
                    <a:pt x="222" y="59"/>
                    <a:pt x="222" y="59"/>
                  </a:cubicBezTo>
                  <a:cubicBezTo>
                    <a:pt x="224" y="55"/>
                    <a:pt x="225" y="51"/>
                    <a:pt x="226" y="47"/>
                  </a:cubicBezTo>
                  <a:cubicBezTo>
                    <a:pt x="228" y="47"/>
                    <a:pt x="230" y="46"/>
                    <a:pt x="230" y="46"/>
                  </a:cubicBezTo>
                  <a:cubicBezTo>
                    <a:pt x="232" y="43"/>
                    <a:pt x="234" y="39"/>
                    <a:pt x="235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5" y="36"/>
                    <a:pt x="236" y="36"/>
                    <a:pt x="237" y="36"/>
                  </a:cubicBezTo>
                  <a:cubicBezTo>
                    <a:pt x="233" y="55"/>
                    <a:pt x="227" y="72"/>
                    <a:pt x="218" y="90"/>
                  </a:cubicBezTo>
                  <a:cubicBezTo>
                    <a:pt x="217" y="93"/>
                    <a:pt x="223" y="92"/>
                    <a:pt x="224" y="90"/>
                  </a:cubicBezTo>
                  <a:cubicBezTo>
                    <a:pt x="232" y="72"/>
                    <a:pt x="239" y="53"/>
                    <a:pt x="243" y="33"/>
                  </a:cubicBezTo>
                  <a:cubicBezTo>
                    <a:pt x="243" y="33"/>
                    <a:pt x="243" y="33"/>
                    <a:pt x="243" y="33"/>
                  </a:cubicBezTo>
                  <a:cubicBezTo>
                    <a:pt x="248" y="28"/>
                    <a:pt x="252" y="23"/>
                    <a:pt x="257" y="19"/>
                  </a:cubicBezTo>
                  <a:cubicBezTo>
                    <a:pt x="256" y="23"/>
                    <a:pt x="256" y="26"/>
                    <a:pt x="256" y="30"/>
                  </a:cubicBezTo>
                  <a:cubicBezTo>
                    <a:pt x="256" y="31"/>
                    <a:pt x="260" y="30"/>
                    <a:pt x="261" y="30"/>
                  </a:cubicBezTo>
                  <a:cubicBezTo>
                    <a:pt x="263" y="28"/>
                    <a:pt x="264" y="27"/>
                    <a:pt x="266" y="25"/>
                  </a:cubicBezTo>
                  <a:cubicBezTo>
                    <a:pt x="266" y="27"/>
                    <a:pt x="265" y="30"/>
                    <a:pt x="264" y="33"/>
                  </a:cubicBezTo>
                  <a:cubicBezTo>
                    <a:pt x="264" y="34"/>
                    <a:pt x="268" y="33"/>
                    <a:pt x="269" y="33"/>
                  </a:cubicBezTo>
                  <a:cubicBezTo>
                    <a:pt x="274" y="30"/>
                    <a:pt x="278" y="26"/>
                    <a:pt x="282" y="22"/>
                  </a:cubicBezTo>
                  <a:cubicBezTo>
                    <a:pt x="281" y="27"/>
                    <a:pt x="278" y="31"/>
                    <a:pt x="275" y="36"/>
                  </a:cubicBezTo>
                  <a:cubicBezTo>
                    <a:pt x="274" y="37"/>
                    <a:pt x="276" y="37"/>
                    <a:pt x="278" y="37"/>
                  </a:cubicBezTo>
                  <a:cubicBezTo>
                    <a:pt x="277" y="43"/>
                    <a:pt x="275" y="49"/>
                    <a:pt x="274" y="56"/>
                  </a:cubicBezTo>
                  <a:cubicBezTo>
                    <a:pt x="274" y="57"/>
                    <a:pt x="279" y="56"/>
                    <a:pt x="279" y="55"/>
                  </a:cubicBezTo>
                  <a:cubicBezTo>
                    <a:pt x="282" y="52"/>
                    <a:pt x="283" y="49"/>
                    <a:pt x="285" y="45"/>
                  </a:cubicBezTo>
                  <a:cubicBezTo>
                    <a:pt x="285" y="45"/>
                    <a:pt x="283" y="45"/>
                    <a:pt x="281" y="45"/>
                  </a:cubicBezTo>
                  <a:cubicBezTo>
                    <a:pt x="282" y="42"/>
                    <a:pt x="283" y="38"/>
                    <a:pt x="283" y="35"/>
                  </a:cubicBezTo>
                  <a:cubicBezTo>
                    <a:pt x="283" y="34"/>
                    <a:pt x="282" y="34"/>
                    <a:pt x="281" y="35"/>
                  </a:cubicBezTo>
                  <a:cubicBezTo>
                    <a:pt x="285" y="29"/>
                    <a:pt x="288" y="23"/>
                    <a:pt x="289" y="15"/>
                  </a:cubicBezTo>
                  <a:cubicBezTo>
                    <a:pt x="289" y="14"/>
                    <a:pt x="284" y="16"/>
                    <a:pt x="284" y="16"/>
                  </a:cubicBezTo>
                  <a:cubicBezTo>
                    <a:pt x="279" y="21"/>
                    <a:pt x="275" y="25"/>
                    <a:pt x="270" y="29"/>
                  </a:cubicBezTo>
                  <a:cubicBezTo>
                    <a:pt x="271" y="25"/>
                    <a:pt x="272" y="22"/>
                    <a:pt x="273" y="18"/>
                  </a:cubicBezTo>
                  <a:cubicBezTo>
                    <a:pt x="274" y="16"/>
                    <a:pt x="269" y="18"/>
                    <a:pt x="268" y="19"/>
                  </a:cubicBezTo>
                  <a:cubicBezTo>
                    <a:pt x="266" y="21"/>
                    <a:pt x="264" y="23"/>
                    <a:pt x="262" y="25"/>
                  </a:cubicBezTo>
                  <a:cubicBezTo>
                    <a:pt x="262" y="22"/>
                    <a:pt x="262" y="18"/>
                    <a:pt x="263" y="15"/>
                  </a:cubicBezTo>
                  <a:cubicBezTo>
                    <a:pt x="263" y="15"/>
                    <a:pt x="263" y="14"/>
                    <a:pt x="262" y="14"/>
                  </a:cubicBezTo>
                  <a:cubicBezTo>
                    <a:pt x="276" y="11"/>
                    <a:pt x="290" y="10"/>
                    <a:pt x="304" y="14"/>
                  </a:cubicBezTo>
                  <a:cubicBezTo>
                    <a:pt x="306" y="14"/>
                    <a:pt x="311" y="11"/>
                    <a:pt x="307" y="10"/>
                  </a:cubicBezTo>
                  <a:cubicBezTo>
                    <a:pt x="260" y="0"/>
                    <a:pt x="210" y="28"/>
                    <a:pt x="170" y="52"/>
                  </a:cubicBezTo>
                  <a:cubicBezTo>
                    <a:pt x="168" y="52"/>
                    <a:pt x="167" y="52"/>
                    <a:pt x="166" y="53"/>
                  </a:cubicBezTo>
                  <a:cubicBezTo>
                    <a:pt x="165" y="54"/>
                    <a:pt x="164" y="55"/>
                    <a:pt x="163" y="56"/>
                  </a:cubicBezTo>
                  <a:cubicBezTo>
                    <a:pt x="161" y="57"/>
                    <a:pt x="160" y="57"/>
                    <a:pt x="159" y="58"/>
                  </a:cubicBezTo>
                  <a:cubicBezTo>
                    <a:pt x="153" y="62"/>
                    <a:pt x="148" y="65"/>
                    <a:pt x="142" y="69"/>
                  </a:cubicBezTo>
                  <a:cubicBezTo>
                    <a:pt x="147" y="64"/>
                    <a:pt x="153" y="59"/>
                    <a:pt x="160" y="55"/>
                  </a:cubicBezTo>
                  <a:cubicBezTo>
                    <a:pt x="162" y="54"/>
                    <a:pt x="156" y="55"/>
                    <a:pt x="155" y="55"/>
                  </a:cubicBezTo>
                  <a:cubicBezTo>
                    <a:pt x="146" y="61"/>
                    <a:pt x="137" y="69"/>
                    <a:pt x="129" y="77"/>
                  </a:cubicBezTo>
                  <a:cubicBezTo>
                    <a:pt x="128" y="77"/>
                    <a:pt x="127" y="77"/>
                    <a:pt x="126" y="77"/>
                  </a:cubicBezTo>
                  <a:cubicBezTo>
                    <a:pt x="121" y="81"/>
                    <a:pt x="117" y="85"/>
                    <a:pt x="114" y="89"/>
                  </a:cubicBezTo>
                  <a:cubicBezTo>
                    <a:pt x="108" y="93"/>
                    <a:pt x="101" y="98"/>
                    <a:pt x="95" y="103"/>
                  </a:cubicBezTo>
                  <a:cubicBezTo>
                    <a:pt x="97" y="100"/>
                    <a:pt x="99" y="98"/>
                    <a:pt x="102" y="95"/>
                  </a:cubicBezTo>
                  <a:cubicBezTo>
                    <a:pt x="104" y="92"/>
                    <a:pt x="99" y="92"/>
                    <a:pt x="97" y="94"/>
                  </a:cubicBezTo>
                  <a:cubicBezTo>
                    <a:pt x="92" y="99"/>
                    <a:pt x="88" y="106"/>
                    <a:pt x="84" y="112"/>
                  </a:cubicBezTo>
                  <a:cubicBezTo>
                    <a:pt x="82" y="114"/>
                    <a:pt x="80" y="116"/>
                    <a:pt x="78" y="117"/>
                  </a:cubicBezTo>
                  <a:cubicBezTo>
                    <a:pt x="77" y="118"/>
                    <a:pt x="76" y="118"/>
                    <a:pt x="75" y="119"/>
                  </a:cubicBezTo>
                  <a:cubicBezTo>
                    <a:pt x="75" y="120"/>
                    <a:pt x="74" y="121"/>
                    <a:pt x="74" y="121"/>
                  </a:cubicBezTo>
                  <a:cubicBezTo>
                    <a:pt x="71" y="124"/>
                    <a:pt x="68" y="127"/>
                    <a:pt x="65" y="129"/>
                  </a:cubicBezTo>
                  <a:cubicBezTo>
                    <a:pt x="63" y="129"/>
                    <a:pt x="60" y="130"/>
                    <a:pt x="60" y="131"/>
                  </a:cubicBezTo>
                  <a:cubicBezTo>
                    <a:pt x="60" y="132"/>
                    <a:pt x="60" y="133"/>
                    <a:pt x="60" y="134"/>
                  </a:cubicBezTo>
                  <a:cubicBezTo>
                    <a:pt x="42" y="150"/>
                    <a:pt x="26" y="167"/>
                    <a:pt x="12" y="185"/>
                  </a:cubicBezTo>
                  <a:cubicBezTo>
                    <a:pt x="10" y="187"/>
                    <a:pt x="15" y="187"/>
                    <a:pt x="16" y="186"/>
                  </a:cubicBezTo>
                  <a:close/>
                  <a:moveTo>
                    <a:pt x="239" y="24"/>
                  </a:moveTo>
                  <a:cubicBezTo>
                    <a:pt x="240" y="23"/>
                    <a:pt x="240" y="23"/>
                    <a:pt x="240" y="23"/>
                  </a:cubicBezTo>
                  <a:cubicBezTo>
                    <a:pt x="240" y="22"/>
                    <a:pt x="239" y="22"/>
                    <a:pt x="239" y="22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40" y="21"/>
                    <a:pt x="241" y="21"/>
                    <a:pt x="242" y="20"/>
                  </a:cubicBezTo>
                  <a:cubicBezTo>
                    <a:pt x="241" y="21"/>
                    <a:pt x="240" y="23"/>
                    <a:pt x="239" y="24"/>
                  </a:cubicBezTo>
                  <a:close/>
                  <a:moveTo>
                    <a:pt x="232" y="24"/>
                  </a:moveTo>
                  <a:cubicBezTo>
                    <a:pt x="232" y="24"/>
                    <a:pt x="232" y="24"/>
                    <a:pt x="232" y="25"/>
                  </a:cubicBezTo>
                  <a:cubicBezTo>
                    <a:pt x="231" y="25"/>
                    <a:pt x="231" y="25"/>
                    <a:pt x="230" y="25"/>
                  </a:cubicBezTo>
                  <a:cubicBezTo>
                    <a:pt x="231" y="24"/>
                    <a:pt x="232" y="24"/>
                    <a:pt x="232" y="24"/>
                  </a:cubicBezTo>
                  <a:cubicBezTo>
                    <a:pt x="232" y="24"/>
                    <a:pt x="232" y="24"/>
                    <a:pt x="232" y="24"/>
                  </a:cubicBezTo>
                  <a:close/>
                  <a:moveTo>
                    <a:pt x="244" y="26"/>
                  </a:moveTo>
                  <a:cubicBezTo>
                    <a:pt x="246" y="24"/>
                    <a:pt x="247" y="21"/>
                    <a:pt x="249" y="18"/>
                  </a:cubicBezTo>
                  <a:cubicBezTo>
                    <a:pt x="251" y="17"/>
                    <a:pt x="254" y="16"/>
                    <a:pt x="256" y="16"/>
                  </a:cubicBezTo>
                  <a:cubicBezTo>
                    <a:pt x="252" y="19"/>
                    <a:pt x="248" y="22"/>
                    <a:pt x="244" y="26"/>
                  </a:cubicBezTo>
                  <a:close/>
                  <a:moveTo>
                    <a:pt x="221" y="29"/>
                  </a:moveTo>
                  <a:cubicBezTo>
                    <a:pt x="216" y="34"/>
                    <a:pt x="211" y="39"/>
                    <a:pt x="206" y="45"/>
                  </a:cubicBezTo>
                  <a:cubicBezTo>
                    <a:pt x="209" y="39"/>
                    <a:pt x="213" y="34"/>
                    <a:pt x="218" y="30"/>
                  </a:cubicBezTo>
                  <a:cubicBezTo>
                    <a:pt x="218" y="30"/>
                    <a:pt x="218" y="30"/>
                    <a:pt x="218" y="30"/>
                  </a:cubicBezTo>
                  <a:cubicBezTo>
                    <a:pt x="219" y="30"/>
                    <a:pt x="219" y="30"/>
                    <a:pt x="220" y="29"/>
                  </a:cubicBezTo>
                  <a:cubicBezTo>
                    <a:pt x="220" y="29"/>
                    <a:pt x="220" y="29"/>
                    <a:pt x="221" y="29"/>
                  </a:cubicBezTo>
                  <a:close/>
                  <a:moveTo>
                    <a:pt x="57" y="142"/>
                  </a:moveTo>
                  <a:cubicBezTo>
                    <a:pt x="52" y="152"/>
                    <a:pt x="45" y="161"/>
                    <a:pt x="39" y="170"/>
                  </a:cubicBezTo>
                  <a:cubicBezTo>
                    <a:pt x="41" y="166"/>
                    <a:pt x="44" y="161"/>
                    <a:pt x="46" y="157"/>
                  </a:cubicBezTo>
                  <a:cubicBezTo>
                    <a:pt x="46" y="156"/>
                    <a:pt x="44" y="156"/>
                    <a:pt x="43" y="157"/>
                  </a:cubicBezTo>
                  <a:cubicBezTo>
                    <a:pt x="47" y="152"/>
                    <a:pt x="52" y="147"/>
                    <a:pt x="57" y="14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8" name="Freeform 2129"/>
            <p:cNvSpPr/>
            <p:nvPr/>
          </p:nvSpPr>
          <p:spPr>
            <a:xfrm>
              <a:off x="6724650" y="4249739"/>
              <a:ext cx="61913" cy="320675"/>
            </a:xfrm>
            <a:custGeom>
              <a:avLst/>
              <a:gdLst/>
              <a:ahLst/>
              <a:cxnLst>
                <a:cxn ang="0">
                  <a:pos x="10318" y="315474"/>
                </a:cxn>
                <a:cxn ang="0">
                  <a:pos x="24077" y="178537"/>
                </a:cxn>
                <a:cxn ang="0">
                  <a:pos x="29236" y="154270"/>
                </a:cxn>
                <a:cxn ang="0">
                  <a:pos x="25797" y="282540"/>
                </a:cxn>
                <a:cxn ang="0">
                  <a:pos x="34396" y="280807"/>
                </a:cxn>
                <a:cxn ang="0">
                  <a:pos x="41275" y="143870"/>
                </a:cxn>
                <a:cxn ang="0">
                  <a:pos x="53313" y="3466"/>
                </a:cxn>
                <a:cxn ang="0">
                  <a:pos x="44714" y="6933"/>
                </a:cxn>
                <a:cxn ang="0">
                  <a:pos x="46434" y="24267"/>
                </a:cxn>
                <a:cxn ang="0">
                  <a:pos x="42995" y="27734"/>
                </a:cxn>
                <a:cxn ang="0">
                  <a:pos x="17198" y="169871"/>
                </a:cxn>
                <a:cxn ang="0">
                  <a:pos x="5159" y="239206"/>
                </a:cxn>
                <a:cxn ang="0">
                  <a:pos x="1719" y="317208"/>
                </a:cxn>
                <a:cxn ang="0">
                  <a:pos x="10318" y="315474"/>
                </a:cxn>
              </a:cxnLst>
              <a:rect l="l" t="t" r="r" b="b"/>
              <a:pathLst>
                <a:path w="36" h="185">
                  <a:moveTo>
                    <a:pt x="6" y="182"/>
                  </a:moveTo>
                  <a:cubicBezTo>
                    <a:pt x="9" y="155"/>
                    <a:pt x="8" y="129"/>
                    <a:pt x="14" y="103"/>
                  </a:cubicBezTo>
                  <a:cubicBezTo>
                    <a:pt x="15" y="98"/>
                    <a:pt x="16" y="93"/>
                    <a:pt x="17" y="89"/>
                  </a:cubicBezTo>
                  <a:cubicBezTo>
                    <a:pt x="14" y="113"/>
                    <a:pt x="20" y="138"/>
                    <a:pt x="15" y="163"/>
                  </a:cubicBezTo>
                  <a:cubicBezTo>
                    <a:pt x="14" y="165"/>
                    <a:pt x="20" y="164"/>
                    <a:pt x="20" y="162"/>
                  </a:cubicBezTo>
                  <a:cubicBezTo>
                    <a:pt x="26" y="136"/>
                    <a:pt x="19" y="109"/>
                    <a:pt x="24" y="83"/>
                  </a:cubicBezTo>
                  <a:cubicBezTo>
                    <a:pt x="28" y="56"/>
                    <a:pt x="36" y="30"/>
                    <a:pt x="31" y="2"/>
                  </a:cubicBezTo>
                  <a:cubicBezTo>
                    <a:pt x="31" y="0"/>
                    <a:pt x="26" y="2"/>
                    <a:pt x="26" y="4"/>
                  </a:cubicBezTo>
                  <a:cubicBezTo>
                    <a:pt x="27" y="7"/>
                    <a:pt x="27" y="11"/>
                    <a:pt x="27" y="14"/>
                  </a:cubicBezTo>
                  <a:cubicBezTo>
                    <a:pt x="26" y="15"/>
                    <a:pt x="25" y="15"/>
                    <a:pt x="25" y="16"/>
                  </a:cubicBezTo>
                  <a:cubicBezTo>
                    <a:pt x="21" y="44"/>
                    <a:pt x="16" y="71"/>
                    <a:pt x="10" y="98"/>
                  </a:cubicBezTo>
                  <a:cubicBezTo>
                    <a:pt x="7" y="112"/>
                    <a:pt x="4" y="124"/>
                    <a:pt x="3" y="138"/>
                  </a:cubicBezTo>
                  <a:cubicBezTo>
                    <a:pt x="2" y="153"/>
                    <a:pt x="2" y="168"/>
                    <a:pt x="1" y="183"/>
                  </a:cubicBezTo>
                  <a:cubicBezTo>
                    <a:pt x="0" y="185"/>
                    <a:pt x="6" y="184"/>
                    <a:pt x="6" y="18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9" name="Freeform 2130"/>
            <p:cNvSpPr>
              <a:spLocks noEditPoints="1"/>
            </p:cNvSpPr>
            <p:nvPr/>
          </p:nvSpPr>
          <p:spPr>
            <a:xfrm>
              <a:off x="6510338" y="3678239"/>
              <a:ext cx="1182688" cy="1217613"/>
            </a:xfrm>
            <a:custGeom>
              <a:avLst/>
              <a:gdLst/>
              <a:ahLst/>
              <a:cxnLst>
                <a:cxn ang="0">
                  <a:pos x="412122" y="783990"/>
                </a:cxn>
                <a:cxn ang="0">
                  <a:pos x="836366" y="607072"/>
                </a:cxn>
                <a:cxn ang="0">
                  <a:pos x="663205" y="664310"/>
                </a:cxn>
                <a:cxn ang="0">
                  <a:pos x="545456" y="620947"/>
                </a:cxn>
                <a:cxn ang="0">
                  <a:pos x="554114" y="598399"/>
                </a:cxn>
                <a:cxn ang="0">
                  <a:pos x="838098" y="555037"/>
                </a:cxn>
                <a:cxn ang="0">
                  <a:pos x="651084" y="535957"/>
                </a:cxn>
                <a:cxn ang="0">
                  <a:pos x="621647" y="516878"/>
                </a:cxn>
                <a:cxn ang="0">
                  <a:pos x="754980" y="440560"/>
                </a:cxn>
                <a:cxn ang="0">
                  <a:pos x="709959" y="414543"/>
                </a:cxn>
                <a:cxn ang="0">
                  <a:pos x="995674" y="348632"/>
                </a:cxn>
                <a:cxn ang="0">
                  <a:pos x="1108228" y="256704"/>
                </a:cxn>
                <a:cxn ang="0">
                  <a:pos x="860608" y="284456"/>
                </a:cxn>
                <a:cxn ang="0">
                  <a:pos x="941994" y="253235"/>
                </a:cxn>
                <a:cxn ang="0">
                  <a:pos x="966237" y="216811"/>
                </a:cxn>
                <a:cxn ang="0">
                  <a:pos x="943726" y="185590"/>
                </a:cxn>
                <a:cxn ang="0">
                  <a:pos x="1104765" y="58972"/>
                </a:cxn>
                <a:cxn ang="0">
                  <a:pos x="1111692" y="12141"/>
                </a:cxn>
                <a:cxn ang="0">
                  <a:pos x="935068" y="163042"/>
                </a:cxn>
                <a:cxn ang="0">
                  <a:pos x="1068401" y="10406"/>
                </a:cxn>
                <a:cxn ang="0">
                  <a:pos x="1014722" y="67645"/>
                </a:cxn>
                <a:cxn ang="0">
                  <a:pos x="290910" y="778786"/>
                </a:cxn>
                <a:cxn ang="0">
                  <a:pos x="363637" y="572382"/>
                </a:cxn>
                <a:cxn ang="0">
                  <a:pos x="410391" y="626151"/>
                </a:cxn>
                <a:cxn ang="0">
                  <a:pos x="394806" y="414543"/>
                </a:cxn>
                <a:cxn ang="0">
                  <a:pos x="303031" y="690327"/>
                </a:cxn>
                <a:cxn ang="0">
                  <a:pos x="303031" y="586258"/>
                </a:cxn>
                <a:cxn ang="0">
                  <a:pos x="287446" y="806538"/>
                </a:cxn>
                <a:cxn ang="0">
                  <a:pos x="13852" y="1210675"/>
                </a:cxn>
                <a:cxn ang="0">
                  <a:pos x="493508" y="804804"/>
                </a:cxn>
                <a:cxn ang="0">
                  <a:pos x="732470" y="353836"/>
                </a:cxn>
                <a:cxn ang="0">
                  <a:pos x="787881" y="315677"/>
                </a:cxn>
                <a:cxn ang="0">
                  <a:pos x="858877" y="241094"/>
                </a:cxn>
                <a:cxn ang="0">
                  <a:pos x="957579" y="168245"/>
                </a:cxn>
                <a:cxn ang="0">
                  <a:pos x="895241" y="201201"/>
                </a:cxn>
                <a:cxn ang="0">
                  <a:pos x="640694" y="464843"/>
                </a:cxn>
                <a:cxn ang="0">
                  <a:pos x="562772" y="529019"/>
                </a:cxn>
                <a:cxn ang="0">
                  <a:pos x="427707" y="704203"/>
                </a:cxn>
                <a:cxn ang="0">
                  <a:pos x="410391" y="770114"/>
                </a:cxn>
                <a:cxn ang="0">
                  <a:pos x="384416" y="759707"/>
                </a:cxn>
                <a:cxn ang="0">
                  <a:pos x="327273" y="832555"/>
                </a:cxn>
                <a:cxn ang="0">
                  <a:pos x="353247" y="773583"/>
                </a:cxn>
                <a:cxn ang="0">
                  <a:pos x="341126" y="829086"/>
                </a:cxn>
                <a:cxn ang="0">
                  <a:pos x="507361" y="704203"/>
                </a:cxn>
                <a:cxn ang="0">
                  <a:pos x="415585" y="744096"/>
                </a:cxn>
                <a:cxn ang="0">
                  <a:pos x="512555" y="650434"/>
                </a:cxn>
                <a:cxn ang="0">
                  <a:pos x="464070" y="667779"/>
                </a:cxn>
                <a:cxn ang="0">
                  <a:pos x="635499" y="544630"/>
                </a:cxn>
                <a:cxn ang="0">
                  <a:pos x="722080" y="541161"/>
                </a:cxn>
                <a:cxn ang="0">
                  <a:pos x="587014" y="537692"/>
                </a:cxn>
                <a:cxn ang="0">
                  <a:pos x="621647" y="508205"/>
                </a:cxn>
                <a:cxn ang="0">
                  <a:pos x="647621" y="449233"/>
                </a:cxn>
                <a:cxn ang="0">
                  <a:pos x="820782" y="310473"/>
                </a:cxn>
                <a:cxn ang="0">
                  <a:pos x="922946" y="216811"/>
                </a:cxn>
                <a:cxn ang="0">
                  <a:pos x="912557" y="178652"/>
                </a:cxn>
                <a:cxn ang="0">
                  <a:pos x="948920" y="140493"/>
                </a:cxn>
                <a:cxn ang="0">
                  <a:pos x="102164" y="1092729"/>
                </a:cxn>
                <a:cxn ang="0">
                  <a:pos x="640694" y="430153"/>
                </a:cxn>
                <a:cxn ang="0">
                  <a:pos x="341126" y="780521"/>
                </a:cxn>
              </a:cxnLst>
              <a:rect l="l" t="t" r="r" b="b"/>
              <a:pathLst>
                <a:path w="683" h="702">
                  <a:moveTo>
                    <a:pt x="210" y="488"/>
                  </a:moveTo>
                  <a:cubicBezTo>
                    <a:pt x="239" y="473"/>
                    <a:pt x="274" y="470"/>
                    <a:pt x="306" y="462"/>
                  </a:cubicBezTo>
                  <a:cubicBezTo>
                    <a:pt x="309" y="461"/>
                    <a:pt x="308" y="458"/>
                    <a:pt x="305" y="459"/>
                  </a:cubicBezTo>
                  <a:cubicBezTo>
                    <a:pt x="305" y="459"/>
                    <a:pt x="304" y="459"/>
                    <a:pt x="304" y="459"/>
                  </a:cubicBezTo>
                  <a:cubicBezTo>
                    <a:pt x="304" y="459"/>
                    <a:pt x="303" y="459"/>
                    <a:pt x="303" y="459"/>
                  </a:cubicBezTo>
                  <a:cubicBezTo>
                    <a:pt x="271" y="461"/>
                    <a:pt x="238" y="464"/>
                    <a:pt x="207" y="475"/>
                  </a:cubicBezTo>
                  <a:cubicBezTo>
                    <a:pt x="210" y="473"/>
                    <a:pt x="212" y="472"/>
                    <a:pt x="214" y="470"/>
                  </a:cubicBezTo>
                  <a:cubicBezTo>
                    <a:pt x="217" y="469"/>
                    <a:pt x="219" y="468"/>
                    <a:pt x="222" y="467"/>
                  </a:cubicBezTo>
                  <a:cubicBezTo>
                    <a:pt x="299" y="442"/>
                    <a:pt x="392" y="461"/>
                    <a:pt x="453" y="397"/>
                  </a:cubicBezTo>
                  <a:cubicBezTo>
                    <a:pt x="455" y="394"/>
                    <a:pt x="450" y="393"/>
                    <a:pt x="448" y="395"/>
                  </a:cubicBezTo>
                  <a:cubicBezTo>
                    <a:pt x="394" y="452"/>
                    <a:pt x="312" y="442"/>
                    <a:pt x="240" y="458"/>
                  </a:cubicBezTo>
                  <a:cubicBezTo>
                    <a:pt x="247" y="455"/>
                    <a:pt x="253" y="451"/>
                    <a:pt x="259" y="448"/>
                  </a:cubicBezTo>
                  <a:cubicBezTo>
                    <a:pt x="262" y="446"/>
                    <a:pt x="259" y="446"/>
                    <a:pt x="258" y="446"/>
                  </a:cubicBezTo>
                  <a:cubicBezTo>
                    <a:pt x="251" y="448"/>
                    <a:pt x="245" y="450"/>
                    <a:pt x="238" y="452"/>
                  </a:cubicBezTo>
                  <a:cubicBezTo>
                    <a:pt x="238" y="452"/>
                    <a:pt x="239" y="452"/>
                    <a:pt x="239" y="452"/>
                  </a:cubicBezTo>
                  <a:cubicBezTo>
                    <a:pt x="241" y="450"/>
                    <a:pt x="236" y="450"/>
                    <a:pt x="235" y="451"/>
                  </a:cubicBezTo>
                  <a:cubicBezTo>
                    <a:pt x="233" y="452"/>
                    <a:pt x="232" y="453"/>
                    <a:pt x="231" y="454"/>
                  </a:cubicBezTo>
                  <a:cubicBezTo>
                    <a:pt x="224" y="456"/>
                    <a:pt x="217" y="458"/>
                    <a:pt x="215" y="460"/>
                  </a:cubicBezTo>
                  <a:cubicBezTo>
                    <a:pt x="219" y="457"/>
                    <a:pt x="223" y="455"/>
                    <a:pt x="227" y="453"/>
                  </a:cubicBezTo>
                  <a:cubicBezTo>
                    <a:pt x="227" y="453"/>
                    <a:pt x="227" y="453"/>
                    <a:pt x="228" y="453"/>
                  </a:cubicBezTo>
                  <a:cubicBezTo>
                    <a:pt x="299" y="426"/>
                    <a:pt x="384" y="439"/>
                    <a:pt x="445" y="387"/>
                  </a:cubicBezTo>
                  <a:cubicBezTo>
                    <a:pt x="451" y="384"/>
                    <a:pt x="457" y="380"/>
                    <a:pt x="463" y="376"/>
                  </a:cubicBezTo>
                  <a:cubicBezTo>
                    <a:pt x="461" y="378"/>
                    <a:pt x="459" y="380"/>
                    <a:pt x="458" y="382"/>
                  </a:cubicBezTo>
                  <a:cubicBezTo>
                    <a:pt x="455" y="385"/>
                    <a:pt x="461" y="386"/>
                    <a:pt x="462" y="384"/>
                  </a:cubicBezTo>
                  <a:cubicBezTo>
                    <a:pt x="472" y="372"/>
                    <a:pt x="481" y="361"/>
                    <a:pt x="491" y="350"/>
                  </a:cubicBezTo>
                  <a:cubicBezTo>
                    <a:pt x="493" y="347"/>
                    <a:pt x="488" y="346"/>
                    <a:pt x="486" y="348"/>
                  </a:cubicBezTo>
                  <a:cubicBezTo>
                    <a:pt x="486" y="349"/>
                    <a:pt x="485" y="349"/>
                    <a:pt x="485" y="350"/>
                  </a:cubicBezTo>
                  <a:cubicBezTo>
                    <a:pt x="484" y="350"/>
                    <a:pt x="484" y="350"/>
                    <a:pt x="483" y="350"/>
                  </a:cubicBezTo>
                  <a:cubicBezTo>
                    <a:pt x="476" y="358"/>
                    <a:pt x="468" y="366"/>
                    <a:pt x="460" y="373"/>
                  </a:cubicBezTo>
                  <a:cubicBezTo>
                    <a:pt x="455" y="377"/>
                    <a:pt x="451" y="380"/>
                    <a:pt x="445" y="383"/>
                  </a:cubicBezTo>
                  <a:cubicBezTo>
                    <a:pt x="445" y="383"/>
                    <a:pt x="444" y="383"/>
                    <a:pt x="444" y="383"/>
                  </a:cubicBezTo>
                  <a:cubicBezTo>
                    <a:pt x="444" y="383"/>
                    <a:pt x="444" y="384"/>
                    <a:pt x="444" y="384"/>
                  </a:cubicBezTo>
                  <a:cubicBezTo>
                    <a:pt x="432" y="389"/>
                    <a:pt x="420" y="390"/>
                    <a:pt x="406" y="390"/>
                  </a:cubicBezTo>
                  <a:cubicBezTo>
                    <a:pt x="382" y="390"/>
                    <a:pt x="358" y="390"/>
                    <a:pt x="334" y="394"/>
                  </a:cubicBezTo>
                  <a:cubicBezTo>
                    <a:pt x="314" y="396"/>
                    <a:pt x="294" y="403"/>
                    <a:pt x="274" y="408"/>
                  </a:cubicBezTo>
                  <a:cubicBezTo>
                    <a:pt x="268" y="410"/>
                    <a:pt x="263" y="412"/>
                    <a:pt x="257" y="413"/>
                  </a:cubicBezTo>
                  <a:cubicBezTo>
                    <a:pt x="271" y="406"/>
                    <a:pt x="284" y="397"/>
                    <a:pt x="295" y="386"/>
                  </a:cubicBezTo>
                  <a:cubicBezTo>
                    <a:pt x="325" y="377"/>
                    <a:pt x="355" y="372"/>
                    <a:pt x="387" y="372"/>
                  </a:cubicBezTo>
                  <a:cubicBezTo>
                    <a:pt x="402" y="372"/>
                    <a:pt x="416" y="373"/>
                    <a:pt x="430" y="372"/>
                  </a:cubicBezTo>
                  <a:cubicBezTo>
                    <a:pt x="419" y="376"/>
                    <a:pt x="407" y="380"/>
                    <a:pt x="395" y="379"/>
                  </a:cubicBezTo>
                  <a:cubicBezTo>
                    <a:pt x="393" y="379"/>
                    <a:pt x="392" y="382"/>
                    <a:pt x="393" y="383"/>
                  </a:cubicBezTo>
                  <a:cubicBezTo>
                    <a:pt x="389" y="383"/>
                    <a:pt x="386" y="383"/>
                    <a:pt x="383" y="383"/>
                  </a:cubicBezTo>
                  <a:cubicBezTo>
                    <a:pt x="382" y="383"/>
                    <a:pt x="377" y="386"/>
                    <a:pt x="381" y="385"/>
                  </a:cubicBezTo>
                  <a:cubicBezTo>
                    <a:pt x="410" y="384"/>
                    <a:pt x="444" y="385"/>
                    <a:pt x="464" y="361"/>
                  </a:cubicBezTo>
                  <a:cubicBezTo>
                    <a:pt x="465" y="361"/>
                    <a:pt x="465" y="360"/>
                    <a:pt x="464" y="360"/>
                  </a:cubicBezTo>
                  <a:cubicBezTo>
                    <a:pt x="467" y="358"/>
                    <a:pt x="470" y="356"/>
                    <a:pt x="473" y="353"/>
                  </a:cubicBezTo>
                  <a:cubicBezTo>
                    <a:pt x="475" y="351"/>
                    <a:pt x="470" y="351"/>
                    <a:pt x="468" y="352"/>
                  </a:cubicBezTo>
                  <a:cubicBezTo>
                    <a:pt x="462" y="358"/>
                    <a:pt x="454" y="363"/>
                    <a:pt x="446" y="365"/>
                  </a:cubicBezTo>
                  <a:cubicBezTo>
                    <a:pt x="446" y="365"/>
                    <a:pt x="445" y="365"/>
                    <a:pt x="444" y="366"/>
                  </a:cubicBezTo>
                  <a:cubicBezTo>
                    <a:pt x="444" y="366"/>
                    <a:pt x="443" y="366"/>
                    <a:pt x="443" y="366"/>
                  </a:cubicBezTo>
                  <a:cubicBezTo>
                    <a:pt x="417" y="374"/>
                    <a:pt x="385" y="368"/>
                    <a:pt x="359" y="370"/>
                  </a:cubicBezTo>
                  <a:cubicBezTo>
                    <a:pt x="340" y="371"/>
                    <a:pt x="321" y="374"/>
                    <a:pt x="303" y="380"/>
                  </a:cubicBezTo>
                  <a:cubicBezTo>
                    <a:pt x="309" y="376"/>
                    <a:pt x="315" y="371"/>
                    <a:pt x="320" y="365"/>
                  </a:cubicBezTo>
                  <a:cubicBezTo>
                    <a:pt x="321" y="364"/>
                    <a:pt x="318" y="364"/>
                    <a:pt x="318" y="364"/>
                  </a:cubicBezTo>
                  <a:cubicBezTo>
                    <a:pt x="314" y="364"/>
                    <a:pt x="311" y="365"/>
                    <a:pt x="307" y="366"/>
                  </a:cubicBezTo>
                  <a:cubicBezTo>
                    <a:pt x="310" y="363"/>
                    <a:pt x="313" y="361"/>
                    <a:pt x="315" y="358"/>
                  </a:cubicBezTo>
                  <a:cubicBezTo>
                    <a:pt x="317" y="356"/>
                    <a:pt x="314" y="356"/>
                    <a:pt x="313" y="356"/>
                  </a:cubicBezTo>
                  <a:cubicBezTo>
                    <a:pt x="343" y="345"/>
                    <a:pt x="375" y="343"/>
                    <a:pt x="407" y="344"/>
                  </a:cubicBezTo>
                  <a:cubicBezTo>
                    <a:pt x="438" y="344"/>
                    <a:pt x="464" y="342"/>
                    <a:pt x="492" y="329"/>
                  </a:cubicBezTo>
                  <a:cubicBezTo>
                    <a:pt x="487" y="337"/>
                    <a:pt x="481" y="344"/>
                    <a:pt x="476" y="351"/>
                  </a:cubicBezTo>
                  <a:cubicBezTo>
                    <a:pt x="476" y="352"/>
                    <a:pt x="481" y="352"/>
                    <a:pt x="482" y="350"/>
                  </a:cubicBezTo>
                  <a:cubicBezTo>
                    <a:pt x="487" y="341"/>
                    <a:pt x="495" y="333"/>
                    <a:pt x="500" y="324"/>
                  </a:cubicBezTo>
                  <a:cubicBezTo>
                    <a:pt x="501" y="324"/>
                    <a:pt x="496" y="324"/>
                    <a:pt x="495" y="325"/>
                  </a:cubicBezTo>
                  <a:cubicBezTo>
                    <a:pt x="495" y="325"/>
                    <a:pt x="495" y="326"/>
                    <a:pt x="494" y="326"/>
                  </a:cubicBezTo>
                  <a:cubicBezTo>
                    <a:pt x="494" y="326"/>
                    <a:pt x="493" y="326"/>
                    <a:pt x="492" y="326"/>
                  </a:cubicBezTo>
                  <a:cubicBezTo>
                    <a:pt x="475" y="334"/>
                    <a:pt x="459" y="339"/>
                    <a:pt x="441" y="340"/>
                  </a:cubicBezTo>
                  <a:cubicBezTo>
                    <a:pt x="421" y="342"/>
                    <a:pt x="401" y="340"/>
                    <a:pt x="381" y="341"/>
                  </a:cubicBezTo>
                  <a:cubicBezTo>
                    <a:pt x="356" y="341"/>
                    <a:pt x="331" y="346"/>
                    <a:pt x="308" y="355"/>
                  </a:cubicBezTo>
                  <a:cubicBezTo>
                    <a:pt x="312" y="352"/>
                    <a:pt x="315" y="349"/>
                    <a:pt x="318" y="346"/>
                  </a:cubicBezTo>
                  <a:cubicBezTo>
                    <a:pt x="319" y="346"/>
                    <a:pt x="319" y="345"/>
                    <a:pt x="320" y="345"/>
                  </a:cubicBezTo>
                  <a:cubicBezTo>
                    <a:pt x="350" y="324"/>
                    <a:pt x="390" y="326"/>
                    <a:pt x="425" y="326"/>
                  </a:cubicBezTo>
                  <a:cubicBezTo>
                    <a:pt x="452" y="326"/>
                    <a:pt x="483" y="332"/>
                    <a:pt x="508" y="317"/>
                  </a:cubicBezTo>
                  <a:cubicBezTo>
                    <a:pt x="511" y="315"/>
                    <a:pt x="506" y="314"/>
                    <a:pt x="504" y="315"/>
                  </a:cubicBezTo>
                  <a:cubicBezTo>
                    <a:pt x="486" y="326"/>
                    <a:pt x="464" y="324"/>
                    <a:pt x="443" y="323"/>
                  </a:cubicBezTo>
                  <a:cubicBezTo>
                    <a:pt x="426" y="322"/>
                    <a:pt x="410" y="323"/>
                    <a:pt x="393" y="324"/>
                  </a:cubicBezTo>
                  <a:cubicBezTo>
                    <a:pt x="369" y="324"/>
                    <a:pt x="344" y="327"/>
                    <a:pt x="323" y="339"/>
                  </a:cubicBezTo>
                  <a:cubicBezTo>
                    <a:pt x="324" y="338"/>
                    <a:pt x="323" y="338"/>
                    <a:pt x="322" y="338"/>
                  </a:cubicBezTo>
                  <a:cubicBezTo>
                    <a:pt x="332" y="332"/>
                    <a:pt x="343" y="327"/>
                    <a:pt x="353" y="321"/>
                  </a:cubicBezTo>
                  <a:cubicBezTo>
                    <a:pt x="377" y="318"/>
                    <a:pt x="401" y="316"/>
                    <a:pt x="425" y="316"/>
                  </a:cubicBezTo>
                  <a:cubicBezTo>
                    <a:pt x="431" y="316"/>
                    <a:pt x="437" y="317"/>
                    <a:pt x="442" y="318"/>
                  </a:cubicBezTo>
                  <a:cubicBezTo>
                    <a:pt x="439" y="318"/>
                    <a:pt x="436" y="318"/>
                    <a:pt x="433" y="318"/>
                  </a:cubicBezTo>
                  <a:cubicBezTo>
                    <a:pt x="432" y="318"/>
                    <a:pt x="427" y="321"/>
                    <a:pt x="431" y="320"/>
                  </a:cubicBezTo>
                  <a:cubicBezTo>
                    <a:pt x="437" y="320"/>
                    <a:pt x="444" y="319"/>
                    <a:pt x="450" y="319"/>
                  </a:cubicBezTo>
                  <a:cubicBezTo>
                    <a:pt x="461" y="320"/>
                    <a:pt x="472" y="322"/>
                    <a:pt x="484" y="320"/>
                  </a:cubicBezTo>
                  <a:cubicBezTo>
                    <a:pt x="486" y="320"/>
                    <a:pt x="488" y="318"/>
                    <a:pt x="486" y="318"/>
                  </a:cubicBezTo>
                  <a:cubicBezTo>
                    <a:pt x="487" y="317"/>
                    <a:pt x="488" y="317"/>
                    <a:pt x="489" y="317"/>
                  </a:cubicBezTo>
                  <a:cubicBezTo>
                    <a:pt x="493" y="316"/>
                    <a:pt x="498" y="315"/>
                    <a:pt x="502" y="314"/>
                  </a:cubicBezTo>
                  <a:cubicBezTo>
                    <a:pt x="504" y="313"/>
                    <a:pt x="504" y="311"/>
                    <a:pt x="503" y="311"/>
                  </a:cubicBezTo>
                  <a:cubicBezTo>
                    <a:pt x="526" y="299"/>
                    <a:pt x="543" y="279"/>
                    <a:pt x="559" y="259"/>
                  </a:cubicBezTo>
                  <a:cubicBezTo>
                    <a:pt x="560" y="257"/>
                    <a:pt x="554" y="257"/>
                    <a:pt x="554" y="259"/>
                  </a:cubicBezTo>
                  <a:cubicBezTo>
                    <a:pt x="539" y="279"/>
                    <a:pt x="521" y="299"/>
                    <a:pt x="498" y="311"/>
                  </a:cubicBezTo>
                  <a:cubicBezTo>
                    <a:pt x="499" y="310"/>
                    <a:pt x="498" y="309"/>
                    <a:pt x="495" y="309"/>
                  </a:cubicBezTo>
                  <a:cubicBezTo>
                    <a:pt x="493" y="310"/>
                    <a:pt x="491" y="310"/>
                    <a:pt x="489" y="311"/>
                  </a:cubicBezTo>
                  <a:cubicBezTo>
                    <a:pt x="501" y="307"/>
                    <a:pt x="512" y="301"/>
                    <a:pt x="522" y="293"/>
                  </a:cubicBezTo>
                  <a:cubicBezTo>
                    <a:pt x="523" y="292"/>
                    <a:pt x="518" y="293"/>
                    <a:pt x="517" y="293"/>
                  </a:cubicBezTo>
                  <a:cubicBezTo>
                    <a:pt x="505" y="303"/>
                    <a:pt x="491" y="309"/>
                    <a:pt x="477" y="313"/>
                  </a:cubicBezTo>
                  <a:cubicBezTo>
                    <a:pt x="468" y="314"/>
                    <a:pt x="460" y="314"/>
                    <a:pt x="451" y="314"/>
                  </a:cubicBezTo>
                  <a:cubicBezTo>
                    <a:pt x="426" y="311"/>
                    <a:pt x="400" y="305"/>
                    <a:pt x="376" y="309"/>
                  </a:cubicBezTo>
                  <a:cubicBezTo>
                    <a:pt x="384" y="305"/>
                    <a:pt x="391" y="300"/>
                    <a:pt x="398" y="295"/>
                  </a:cubicBezTo>
                  <a:cubicBezTo>
                    <a:pt x="401" y="293"/>
                    <a:pt x="396" y="293"/>
                    <a:pt x="395" y="294"/>
                  </a:cubicBezTo>
                  <a:cubicBezTo>
                    <a:pt x="385" y="300"/>
                    <a:pt x="375" y="306"/>
                    <a:pt x="364" y="312"/>
                  </a:cubicBezTo>
                  <a:cubicBezTo>
                    <a:pt x="363" y="313"/>
                    <a:pt x="362" y="313"/>
                    <a:pt x="360" y="314"/>
                  </a:cubicBezTo>
                  <a:cubicBezTo>
                    <a:pt x="351" y="316"/>
                    <a:pt x="342" y="319"/>
                    <a:pt x="333" y="323"/>
                  </a:cubicBezTo>
                  <a:cubicBezTo>
                    <a:pt x="334" y="322"/>
                    <a:pt x="335" y="321"/>
                    <a:pt x="336" y="320"/>
                  </a:cubicBezTo>
                  <a:cubicBezTo>
                    <a:pt x="338" y="320"/>
                    <a:pt x="340" y="320"/>
                    <a:pt x="340" y="319"/>
                  </a:cubicBezTo>
                  <a:cubicBezTo>
                    <a:pt x="353" y="307"/>
                    <a:pt x="368" y="296"/>
                    <a:pt x="387" y="294"/>
                  </a:cubicBezTo>
                  <a:cubicBezTo>
                    <a:pt x="388" y="294"/>
                    <a:pt x="390" y="293"/>
                    <a:pt x="389" y="292"/>
                  </a:cubicBezTo>
                  <a:cubicBezTo>
                    <a:pt x="413" y="287"/>
                    <a:pt x="436" y="288"/>
                    <a:pt x="460" y="286"/>
                  </a:cubicBezTo>
                  <a:cubicBezTo>
                    <a:pt x="462" y="286"/>
                    <a:pt x="464" y="283"/>
                    <a:pt x="460" y="284"/>
                  </a:cubicBezTo>
                  <a:cubicBezTo>
                    <a:pt x="445" y="285"/>
                    <a:pt x="430" y="284"/>
                    <a:pt x="414" y="285"/>
                  </a:cubicBezTo>
                  <a:cubicBezTo>
                    <a:pt x="400" y="286"/>
                    <a:pt x="387" y="290"/>
                    <a:pt x="373" y="295"/>
                  </a:cubicBezTo>
                  <a:cubicBezTo>
                    <a:pt x="368" y="296"/>
                    <a:pt x="364" y="297"/>
                    <a:pt x="359" y="298"/>
                  </a:cubicBezTo>
                  <a:cubicBezTo>
                    <a:pt x="364" y="294"/>
                    <a:pt x="369" y="290"/>
                    <a:pt x="375" y="286"/>
                  </a:cubicBezTo>
                  <a:cubicBezTo>
                    <a:pt x="392" y="280"/>
                    <a:pt x="410" y="277"/>
                    <a:pt x="429" y="275"/>
                  </a:cubicBezTo>
                  <a:cubicBezTo>
                    <a:pt x="432" y="274"/>
                    <a:pt x="433" y="270"/>
                    <a:pt x="429" y="271"/>
                  </a:cubicBezTo>
                  <a:cubicBezTo>
                    <a:pt x="415" y="273"/>
                    <a:pt x="401" y="275"/>
                    <a:pt x="388" y="279"/>
                  </a:cubicBezTo>
                  <a:cubicBezTo>
                    <a:pt x="390" y="277"/>
                    <a:pt x="387" y="275"/>
                    <a:pt x="384" y="276"/>
                  </a:cubicBezTo>
                  <a:cubicBezTo>
                    <a:pt x="380" y="278"/>
                    <a:pt x="375" y="281"/>
                    <a:pt x="371" y="284"/>
                  </a:cubicBezTo>
                  <a:cubicBezTo>
                    <a:pt x="368" y="285"/>
                    <a:pt x="365" y="286"/>
                    <a:pt x="362" y="288"/>
                  </a:cubicBezTo>
                  <a:cubicBezTo>
                    <a:pt x="373" y="279"/>
                    <a:pt x="384" y="271"/>
                    <a:pt x="396" y="262"/>
                  </a:cubicBezTo>
                  <a:cubicBezTo>
                    <a:pt x="396" y="262"/>
                    <a:pt x="396" y="262"/>
                    <a:pt x="396" y="262"/>
                  </a:cubicBezTo>
                  <a:cubicBezTo>
                    <a:pt x="401" y="261"/>
                    <a:pt x="407" y="260"/>
                    <a:pt x="413" y="258"/>
                  </a:cubicBezTo>
                  <a:cubicBezTo>
                    <a:pt x="429" y="256"/>
                    <a:pt x="446" y="256"/>
                    <a:pt x="463" y="257"/>
                  </a:cubicBezTo>
                  <a:cubicBezTo>
                    <a:pt x="491" y="258"/>
                    <a:pt x="519" y="260"/>
                    <a:pt x="545" y="248"/>
                  </a:cubicBezTo>
                  <a:cubicBezTo>
                    <a:pt x="548" y="247"/>
                    <a:pt x="543" y="247"/>
                    <a:pt x="542" y="248"/>
                  </a:cubicBezTo>
                  <a:cubicBezTo>
                    <a:pt x="509" y="262"/>
                    <a:pt x="471" y="255"/>
                    <a:pt x="436" y="254"/>
                  </a:cubicBezTo>
                  <a:cubicBezTo>
                    <a:pt x="438" y="254"/>
                    <a:pt x="439" y="254"/>
                    <a:pt x="441" y="254"/>
                  </a:cubicBezTo>
                  <a:cubicBezTo>
                    <a:pt x="444" y="253"/>
                    <a:pt x="445" y="250"/>
                    <a:pt x="442" y="250"/>
                  </a:cubicBezTo>
                  <a:cubicBezTo>
                    <a:pt x="430" y="252"/>
                    <a:pt x="419" y="254"/>
                    <a:pt x="408" y="256"/>
                  </a:cubicBezTo>
                  <a:cubicBezTo>
                    <a:pt x="398" y="258"/>
                    <a:pt x="389" y="260"/>
                    <a:pt x="380" y="264"/>
                  </a:cubicBezTo>
                  <a:cubicBezTo>
                    <a:pt x="385" y="259"/>
                    <a:pt x="389" y="255"/>
                    <a:pt x="394" y="251"/>
                  </a:cubicBezTo>
                  <a:cubicBezTo>
                    <a:pt x="412" y="249"/>
                    <a:pt x="430" y="250"/>
                    <a:pt x="447" y="247"/>
                  </a:cubicBezTo>
                  <a:cubicBezTo>
                    <a:pt x="450" y="247"/>
                    <a:pt x="451" y="243"/>
                    <a:pt x="447" y="243"/>
                  </a:cubicBezTo>
                  <a:cubicBezTo>
                    <a:pt x="432" y="246"/>
                    <a:pt x="416" y="245"/>
                    <a:pt x="400" y="247"/>
                  </a:cubicBezTo>
                  <a:cubicBezTo>
                    <a:pt x="423" y="239"/>
                    <a:pt x="452" y="242"/>
                    <a:pt x="476" y="242"/>
                  </a:cubicBezTo>
                  <a:cubicBezTo>
                    <a:pt x="511" y="242"/>
                    <a:pt x="544" y="245"/>
                    <a:pt x="576" y="227"/>
                  </a:cubicBezTo>
                  <a:cubicBezTo>
                    <a:pt x="579" y="225"/>
                    <a:pt x="574" y="224"/>
                    <a:pt x="572" y="225"/>
                  </a:cubicBezTo>
                  <a:cubicBezTo>
                    <a:pt x="536" y="246"/>
                    <a:pt x="491" y="239"/>
                    <a:pt x="451" y="238"/>
                  </a:cubicBezTo>
                  <a:cubicBezTo>
                    <a:pt x="437" y="238"/>
                    <a:pt x="420" y="239"/>
                    <a:pt x="405" y="242"/>
                  </a:cubicBezTo>
                  <a:cubicBezTo>
                    <a:pt x="407" y="241"/>
                    <a:pt x="408" y="240"/>
                    <a:pt x="410" y="239"/>
                  </a:cubicBezTo>
                  <a:cubicBezTo>
                    <a:pt x="413" y="237"/>
                    <a:pt x="408" y="236"/>
                    <a:pt x="407" y="237"/>
                  </a:cubicBezTo>
                  <a:cubicBezTo>
                    <a:pt x="403" y="240"/>
                    <a:pt x="399" y="243"/>
                    <a:pt x="396" y="246"/>
                  </a:cubicBezTo>
                  <a:cubicBezTo>
                    <a:pt x="393" y="246"/>
                    <a:pt x="391" y="247"/>
                    <a:pt x="389" y="248"/>
                  </a:cubicBezTo>
                  <a:cubicBezTo>
                    <a:pt x="383" y="249"/>
                    <a:pt x="378" y="251"/>
                    <a:pt x="372" y="253"/>
                  </a:cubicBezTo>
                  <a:cubicBezTo>
                    <a:pt x="378" y="247"/>
                    <a:pt x="384" y="240"/>
                    <a:pt x="390" y="234"/>
                  </a:cubicBezTo>
                  <a:cubicBezTo>
                    <a:pt x="391" y="234"/>
                    <a:pt x="394" y="234"/>
                    <a:pt x="395" y="233"/>
                  </a:cubicBezTo>
                  <a:cubicBezTo>
                    <a:pt x="397" y="232"/>
                    <a:pt x="399" y="230"/>
                    <a:pt x="402" y="228"/>
                  </a:cubicBezTo>
                  <a:cubicBezTo>
                    <a:pt x="402" y="228"/>
                    <a:pt x="406" y="228"/>
                    <a:pt x="406" y="227"/>
                  </a:cubicBezTo>
                  <a:cubicBezTo>
                    <a:pt x="450" y="193"/>
                    <a:pt x="506" y="198"/>
                    <a:pt x="558" y="197"/>
                  </a:cubicBezTo>
                  <a:cubicBezTo>
                    <a:pt x="572" y="196"/>
                    <a:pt x="585" y="194"/>
                    <a:pt x="597" y="187"/>
                  </a:cubicBezTo>
                  <a:cubicBezTo>
                    <a:pt x="601" y="185"/>
                    <a:pt x="606" y="182"/>
                    <a:pt x="609" y="179"/>
                  </a:cubicBezTo>
                  <a:cubicBezTo>
                    <a:pt x="630" y="171"/>
                    <a:pt x="649" y="159"/>
                    <a:pt x="664" y="142"/>
                  </a:cubicBezTo>
                  <a:cubicBezTo>
                    <a:pt x="648" y="172"/>
                    <a:pt x="609" y="195"/>
                    <a:pt x="576" y="199"/>
                  </a:cubicBezTo>
                  <a:cubicBezTo>
                    <a:pt x="574" y="199"/>
                    <a:pt x="571" y="202"/>
                    <a:pt x="575" y="201"/>
                  </a:cubicBezTo>
                  <a:cubicBezTo>
                    <a:pt x="611" y="197"/>
                    <a:pt x="654" y="173"/>
                    <a:pt x="670" y="140"/>
                  </a:cubicBezTo>
                  <a:cubicBezTo>
                    <a:pt x="671" y="139"/>
                    <a:pt x="668" y="139"/>
                    <a:pt x="666" y="139"/>
                  </a:cubicBezTo>
                  <a:cubicBezTo>
                    <a:pt x="671" y="134"/>
                    <a:pt x="675" y="127"/>
                    <a:pt x="678" y="121"/>
                  </a:cubicBezTo>
                  <a:cubicBezTo>
                    <a:pt x="679" y="119"/>
                    <a:pt x="677" y="118"/>
                    <a:pt x="675" y="118"/>
                  </a:cubicBezTo>
                  <a:cubicBezTo>
                    <a:pt x="677" y="115"/>
                    <a:pt x="679" y="112"/>
                    <a:pt x="681" y="109"/>
                  </a:cubicBezTo>
                  <a:cubicBezTo>
                    <a:pt x="683" y="107"/>
                    <a:pt x="677" y="107"/>
                    <a:pt x="676" y="109"/>
                  </a:cubicBezTo>
                  <a:cubicBezTo>
                    <a:pt x="667" y="125"/>
                    <a:pt x="653" y="136"/>
                    <a:pt x="637" y="145"/>
                  </a:cubicBezTo>
                  <a:cubicBezTo>
                    <a:pt x="619" y="156"/>
                    <a:pt x="598" y="170"/>
                    <a:pt x="576" y="171"/>
                  </a:cubicBezTo>
                  <a:cubicBezTo>
                    <a:pt x="574" y="171"/>
                    <a:pt x="570" y="174"/>
                    <a:pt x="574" y="174"/>
                  </a:cubicBezTo>
                  <a:cubicBezTo>
                    <a:pt x="596" y="174"/>
                    <a:pt x="614" y="162"/>
                    <a:pt x="633" y="151"/>
                  </a:cubicBezTo>
                  <a:cubicBezTo>
                    <a:pt x="647" y="144"/>
                    <a:pt x="660" y="135"/>
                    <a:pt x="670" y="124"/>
                  </a:cubicBezTo>
                  <a:cubicBezTo>
                    <a:pt x="660" y="145"/>
                    <a:pt x="641" y="160"/>
                    <a:pt x="620" y="170"/>
                  </a:cubicBezTo>
                  <a:cubicBezTo>
                    <a:pt x="628" y="162"/>
                    <a:pt x="636" y="154"/>
                    <a:pt x="645" y="147"/>
                  </a:cubicBezTo>
                  <a:cubicBezTo>
                    <a:pt x="646" y="147"/>
                    <a:pt x="641" y="147"/>
                    <a:pt x="640" y="148"/>
                  </a:cubicBezTo>
                  <a:cubicBezTo>
                    <a:pt x="630" y="156"/>
                    <a:pt x="620" y="166"/>
                    <a:pt x="610" y="175"/>
                  </a:cubicBezTo>
                  <a:cubicBezTo>
                    <a:pt x="602" y="178"/>
                    <a:pt x="595" y="180"/>
                    <a:pt x="587" y="183"/>
                  </a:cubicBezTo>
                  <a:cubicBezTo>
                    <a:pt x="584" y="184"/>
                    <a:pt x="585" y="187"/>
                    <a:pt x="588" y="186"/>
                  </a:cubicBezTo>
                  <a:cubicBezTo>
                    <a:pt x="592" y="185"/>
                    <a:pt x="595" y="184"/>
                    <a:pt x="599" y="183"/>
                  </a:cubicBezTo>
                  <a:cubicBezTo>
                    <a:pt x="591" y="188"/>
                    <a:pt x="582" y="193"/>
                    <a:pt x="571" y="194"/>
                  </a:cubicBezTo>
                  <a:cubicBezTo>
                    <a:pt x="548" y="197"/>
                    <a:pt x="524" y="194"/>
                    <a:pt x="501" y="196"/>
                  </a:cubicBezTo>
                  <a:cubicBezTo>
                    <a:pt x="468" y="198"/>
                    <a:pt x="437" y="204"/>
                    <a:pt x="410" y="222"/>
                  </a:cubicBezTo>
                  <a:cubicBezTo>
                    <a:pt x="430" y="207"/>
                    <a:pt x="453" y="194"/>
                    <a:pt x="475" y="181"/>
                  </a:cubicBezTo>
                  <a:cubicBezTo>
                    <a:pt x="497" y="174"/>
                    <a:pt x="520" y="170"/>
                    <a:pt x="543" y="172"/>
                  </a:cubicBezTo>
                  <a:cubicBezTo>
                    <a:pt x="545" y="173"/>
                    <a:pt x="549" y="170"/>
                    <a:pt x="546" y="170"/>
                  </a:cubicBezTo>
                  <a:cubicBezTo>
                    <a:pt x="525" y="167"/>
                    <a:pt x="504" y="170"/>
                    <a:pt x="484" y="176"/>
                  </a:cubicBezTo>
                  <a:cubicBezTo>
                    <a:pt x="486" y="174"/>
                    <a:pt x="484" y="174"/>
                    <a:pt x="483" y="174"/>
                  </a:cubicBezTo>
                  <a:cubicBezTo>
                    <a:pt x="488" y="172"/>
                    <a:pt x="492" y="169"/>
                    <a:pt x="497" y="167"/>
                  </a:cubicBezTo>
                  <a:cubicBezTo>
                    <a:pt x="499" y="165"/>
                    <a:pt x="498" y="164"/>
                    <a:pt x="497" y="164"/>
                  </a:cubicBezTo>
                  <a:cubicBezTo>
                    <a:pt x="518" y="160"/>
                    <a:pt x="541" y="159"/>
                    <a:pt x="562" y="157"/>
                  </a:cubicBezTo>
                  <a:cubicBezTo>
                    <a:pt x="565" y="157"/>
                    <a:pt x="567" y="153"/>
                    <a:pt x="563" y="153"/>
                  </a:cubicBezTo>
                  <a:cubicBezTo>
                    <a:pt x="542" y="155"/>
                    <a:pt x="520" y="156"/>
                    <a:pt x="499" y="160"/>
                  </a:cubicBezTo>
                  <a:cubicBezTo>
                    <a:pt x="500" y="159"/>
                    <a:pt x="502" y="158"/>
                    <a:pt x="503" y="158"/>
                  </a:cubicBezTo>
                  <a:cubicBezTo>
                    <a:pt x="504" y="157"/>
                    <a:pt x="503" y="157"/>
                    <a:pt x="502" y="157"/>
                  </a:cubicBezTo>
                  <a:cubicBezTo>
                    <a:pt x="529" y="150"/>
                    <a:pt x="556" y="149"/>
                    <a:pt x="585" y="147"/>
                  </a:cubicBezTo>
                  <a:cubicBezTo>
                    <a:pt x="606" y="145"/>
                    <a:pt x="626" y="140"/>
                    <a:pt x="643" y="128"/>
                  </a:cubicBezTo>
                  <a:cubicBezTo>
                    <a:pt x="624" y="145"/>
                    <a:pt x="599" y="156"/>
                    <a:pt x="572" y="156"/>
                  </a:cubicBezTo>
                  <a:cubicBezTo>
                    <a:pt x="569" y="156"/>
                    <a:pt x="568" y="160"/>
                    <a:pt x="572" y="160"/>
                  </a:cubicBezTo>
                  <a:cubicBezTo>
                    <a:pt x="611" y="160"/>
                    <a:pt x="646" y="138"/>
                    <a:pt x="668" y="106"/>
                  </a:cubicBezTo>
                  <a:cubicBezTo>
                    <a:pt x="669" y="103"/>
                    <a:pt x="664" y="102"/>
                    <a:pt x="663" y="104"/>
                  </a:cubicBezTo>
                  <a:cubicBezTo>
                    <a:pt x="660" y="109"/>
                    <a:pt x="656" y="114"/>
                    <a:pt x="652" y="119"/>
                  </a:cubicBezTo>
                  <a:cubicBezTo>
                    <a:pt x="650" y="118"/>
                    <a:pt x="648" y="119"/>
                    <a:pt x="647" y="120"/>
                  </a:cubicBezTo>
                  <a:cubicBezTo>
                    <a:pt x="620" y="148"/>
                    <a:pt x="580" y="144"/>
                    <a:pt x="544" y="146"/>
                  </a:cubicBezTo>
                  <a:cubicBezTo>
                    <a:pt x="531" y="147"/>
                    <a:pt x="518" y="149"/>
                    <a:pt x="506" y="153"/>
                  </a:cubicBezTo>
                  <a:cubicBezTo>
                    <a:pt x="517" y="147"/>
                    <a:pt x="527" y="141"/>
                    <a:pt x="538" y="134"/>
                  </a:cubicBezTo>
                  <a:cubicBezTo>
                    <a:pt x="541" y="133"/>
                    <a:pt x="536" y="132"/>
                    <a:pt x="534" y="133"/>
                  </a:cubicBezTo>
                  <a:cubicBezTo>
                    <a:pt x="520" y="141"/>
                    <a:pt x="506" y="149"/>
                    <a:pt x="492" y="157"/>
                  </a:cubicBezTo>
                  <a:cubicBezTo>
                    <a:pt x="485" y="160"/>
                    <a:pt x="479" y="162"/>
                    <a:pt x="473" y="165"/>
                  </a:cubicBezTo>
                  <a:cubicBezTo>
                    <a:pt x="472" y="166"/>
                    <a:pt x="471" y="166"/>
                    <a:pt x="470" y="166"/>
                  </a:cubicBezTo>
                  <a:cubicBezTo>
                    <a:pt x="471" y="165"/>
                    <a:pt x="471" y="165"/>
                    <a:pt x="471" y="164"/>
                  </a:cubicBezTo>
                  <a:cubicBezTo>
                    <a:pt x="474" y="162"/>
                    <a:pt x="476" y="160"/>
                    <a:pt x="478" y="157"/>
                  </a:cubicBezTo>
                  <a:cubicBezTo>
                    <a:pt x="481" y="156"/>
                    <a:pt x="483" y="154"/>
                    <a:pt x="486" y="153"/>
                  </a:cubicBezTo>
                  <a:cubicBezTo>
                    <a:pt x="487" y="153"/>
                    <a:pt x="489" y="153"/>
                    <a:pt x="490" y="152"/>
                  </a:cubicBezTo>
                  <a:cubicBezTo>
                    <a:pt x="490" y="151"/>
                    <a:pt x="491" y="151"/>
                    <a:pt x="491" y="150"/>
                  </a:cubicBezTo>
                  <a:cubicBezTo>
                    <a:pt x="509" y="141"/>
                    <a:pt x="527" y="133"/>
                    <a:pt x="544" y="123"/>
                  </a:cubicBezTo>
                  <a:cubicBezTo>
                    <a:pt x="554" y="122"/>
                    <a:pt x="565" y="121"/>
                    <a:pt x="575" y="119"/>
                  </a:cubicBezTo>
                  <a:cubicBezTo>
                    <a:pt x="569" y="121"/>
                    <a:pt x="564" y="123"/>
                    <a:pt x="558" y="125"/>
                  </a:cubicBezTo>
                  <a:cubicBezTo>
                    <a:pt x="555" y="126"/>
                    <a:pt x="556" y="130"/>
                    <a:pt x="559" y="129"/>
                  </a:cubicBezTo>
                  <a:cubicBezTo>
                    <a:pt x="585" y="121"/>
                    <a:pt x="607" y="108"/>
                    <a:pt x="628" y="92"/>
                  </a:cubicBezTo>
                  <a:cubicBezTo>
                    <a:pt x="631" y="90"/>
                    <a:pt x="627" y="88"/>
                    <a:pt x="625" y="89"/>
                  </a:cubicBezTo>
                  <a:cubicBezTo>
                    <a:pt x="611" y="100"/>
                    <a:pt x="597" y="109"/>
                    <a:pt x="581" y="116"/>
                  </a:cubicBezTo>
                  <a:cubicBezTo>
                    <a:pt x="570" y="119"/>
                    <a:pt x="557" y="121"/>
                    <a:pt x="545" y="122"/>
                  </a:cubicBezTo>
                  <a:cubicBezTo>
                    <a:pt x="546" y="121"/>
                    <a:pt x="545" y="121"/>
                    <a:pt x="544" y="120"/>
                  </a:cubicBezTo>
                  <a:cubicBezTo>
                    <a:pt x="568" y="109"/>
                    <a:pt x="590" y="95"/>
                    <a:pt x="611" y="77"/>
                  </a:cubicBezTo>
                  <a:cubicBezTo>
                    <a:pt x="613" y="75"/>
                    <a:pt x="608" y="75"/>
                    <a:pt x="607" y="76"/>
                  </a:cubicBezTo>
                  <a:cubicBezTo>
                    <a:pt x="582" y="97"/>
                    <a:pt x="555" y="114"/>
                    <a:pt x="525" y="124"/>
                  </a:cubicBezTo>
                  <a:cubicBezTo>
                    <a:pt x="520" y="125"/>
                    <a:pt x="515" y="126"/>
                    <a:pt x="510" y="127"/>
                  </a:cubicBezTo>
                  <a:cubicBezTo>
                    <a:pt x="510" y="127"/>
                    <a:pt x="511" y="127"/>
                    <a:pt x="511" y="126"/>
                  </a:cubicBezTo>
                  <a:cubicBezTo>
                    <a:pt x="512" y="127"/>
                    <a:pt x="515" y="126"/>
                    <a:pt x="516" y="126"/>
                  </a:cubicBezTo>
                  <a:cubicBezTo>
                    <a:pt x="523" y="120"/>
                    <a:pt x="531" y="115"/>
                    <a:pt x="538" y="110"/>
                  </a:cubicBezTo>
                  <a:cubicBezTo>
                    <a:pt x="541" y="109"/>
                    <a:pt x="543" y="108"/>
                    <a:pt x="545" y="107"/>
                  </a:cubicBezTo>
                  <a:cubicBezTo>
                    <a:pt x="545" y="107"/>
                    <a:pt x="545" y="107"/>
                    <a:pt x="545" y="107"/>
                  </a:cubicBezTo>
                  <a:cubicBezTo>
                    <a:pt x="544" y="108"/>
                    <a:pt x="547" y="108"/>
                    <a:pt x="548" y="108"/>
                  </a:cubicBezTo>
                  <a:cubicBezTo>
                    <a:pt x="550" y="107"/>
                    <a:pt x="551" y="107"/>
                    <a:pt x="553" y="105"/>
                  </a:cubicBezTo>
                  <a:cubicBezTo>
                    <a:pt x="554" y="104"/>
                    <a:pt x="549" y="105"/>
                    <a:pt x="548" y="106"/>
                  </a:cubicBezTo>
                  <a:cubicBezTo>
                    <a:pt x="548" y="105"/>
                    <a:pt x="548" y="105"/>
                    <a:pt x="548" y="105"/>
                  </a:cubicBezTo>
                  <a:cubicBezTo>
                    <a:pt x="554" y="102"/>
                    <a:pt x="559" y="100"/>
                    <a:pt x="564" y="98"/>
                  </a:cubicBezTo>
                  <a:cubicBezTo>
                    <a:pt x="567" y="96"/>
                    <a:pt x="565" y="95"/>
                    <a:pt x="564" y="95"/>
                  </a:cubicBezTo>
                  <a:cubicBezTo>
                    <a:pt x="569" y="91"/>
                    <a:pt x="573" y="88"/>
                    <a:pt x="578" y="85"/>
                  </a:cubicBezTo>
                  <a:cubicBezTo>
                    <a:pt x="578" y="85"/>
                    <a:pt x="577" y="86"/>
                    <a:pt x="577" y="87"/>
                  </a:cubicBezTo>
                  <a:cubicBezTo>
                    <a:pt x="576" y="88"/>
                    <a:pt x="581" y="87"/>
                    <a:pt x="582" y="86"/>
                  </a:cubicBezTo>
                  <a:cubicBezTo>
                    <a:pt x="587" y="81"/>
                    <a:pt x="593" y="76"/>
                    <a:pt x="598" y="70"/>
                  </a:cubicBezTo>
                  <a:cubicBezTo>
                    <a:pt x="607" y="62"/>
                    <a:pt x="618" y="55"/>
                    <a:pt x="627" y="46"/>
                  </a:cubicBezTo>
                  <a:cubicBezTo>
                    <a:pt x="631" y="43"/>
                    <a:pt x="635" y="39"/>
                    <a:pt x="639" y="35"/>
                  </a:cubicBezTo>
                  <a:cubicBezTo>
                    <a:pt x="640" y="34"/>
                    <a:pt x="639" y="34"/>
                    <a:pt x="638" y="34"/>
                  </a:cubicBezTo>
                  <a:cubicBezTo>
                    <a:pt x="640" y="32"/>
                    <a:pt x="641" y="30"/>
                    <a:pt x="643" y="28"/>
                  </a:cubicBezTo>
                  <a:cubicBezTo>
                    <a:pt x="643" y="27"/>
                    <a:pt x="638" y="28"/>
                    <a:pt x="637" y="29"/>
                  </a:cubicBezTo>
                  <a:cubicBezTo>
                    <a:pt x="637" y="29"/>
                    <a:pt x="636" y="30"/>
                    <a:pt x="635" y="30"/>
                  </a:cubicBezTo>
                  <a:cubicBezTo>
                    <a:pt x="640" y="25"/>
                    <a:pt x="644" y="19"/>
                    <a:pt x="648" y="13"/>
                  </a:cubicBezTo>
                  <a:cubicBezTo>
                    <a:pt x="649" y="11"/>
                    <a:pt x="644" y="12"/>
                    <a:pt x="643" y="13"/>
                  </a:cubicBezTo>
                  <a:cubicBezTo>
                    <a:pt x="629" y="35"/>
                    <a:pt x="610" y="55"/>
                    <a:pt x="587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9" y="65"/>
                    <a:pt x="592" y="63"/>
                    <a:pt x="595" y="60"/>
                  </a:cubicBezTo>
                  <a:cubicBezTo>
                    <a:pt x="595" y="60"/>
                    <a:pt x="595" y="59"/>
                    <a:pt x="594" y="59"/>
                  </a:cubicBezTo>
                  <a:cubicBezTo>
                    <a:pt x="600" y="54"/>
                    <a:pt x="605" y="48"/>
                    <a:pt x="611" y="42"/>
                  </a:cubicBezTo>
                  <a:cubicBezTo>
                    <a:pt x="612" y="41"/>
                    <a:pt x="613" y="39"/>
                    <a:pt x="614" y="38"/>
                  </a:cubicBezTo>
                  <a:cubicBezTo>
                    <a:pt x="623" y="30"/>
                    <a:pt x="630" y="20"/>
                    <a:pt x="637" y="9"/>
                  </a:cubicBezTo>
                  <a:cubicBezTo>
                    <a:pt x="638" y="9"/>
                    <a:pt x="639" y="9"/>
                    <a:pt x="640" y="9"/>
                  </a:cubicBezTo>
                  <a:cubicBezTo>
                    <a:pt x="641" y="9"/>
                    <a:pt x="646" y="7"/>
                    <a:pt x="642" y="7"/>
                  </a:cubicBezTo>
                  <a:cubicBezTo>
                    <a:pt x="641" y="7"/>
                    <a:pt x="639" y="7"/>
                    <a:pt x="638" y="7"/>
                  </a:cubicBezTo>
                  <a:cubicBezTo>
                    <a:pt x="639" y="5"/>
                    <a:pt x="640" y="3"/>
                    <a:pt x="642" y="2"/>
                  </a:cubicBezTo>
                  <a:cubicBezTo>
                    <a:pt x="643" y="0"/>
                    <a:pt x="637" y="0"/>
                    <a:pt x="637" y="2"/>
                  </a:cubicBezTo>
                  <a:cubicBezTo>
                    <a:pt x="635" y="3"/>
                    <a:pt x="634" y="5"/>
                    <a:pt x="633" y="7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7" y="7"/>
                    <a:pt x="623" y="9"/>
                    <a:pt x="626" y="9"/>
                  </a:cubicBezTo>
                  <a:cubicBezTo>
                    <a:pt x="628" y="9"/>
                    <a:pt x="630" y="9"/>
                    <a:pt x="632" y="9"/>
                  </a:cubicBezTo>
                  <a:cubicBezTo>
                    <a:pt x="624" y="21"/>
                    <a:pt x="616" y="31"/>
                    <a:pt x="607" y="41"/>
                  </a:cubicBezTo>
                  <a:cubicBezTo>
                    <a:pt x="607" y="41"/>
                    <a:pt x="606" y="41"/>
                    <a:pt x="606" y="41"/>
                  </a:cubicBezTo>
                  <a:cubicBezTo>
                    <a:pt x="606" y="42"/>
                    <a:pt x="605" y="42"/>
                    <a:pt x="605" y="43"/>
                  </a:cubicBezTo>
                  <a:cubicBezTo>
                    <a:pt x="597" y="50"/>
                    <a:pt x="588" y="57"/>
                    <a:pt x="582" y="67"/>
                  </a:cubicBezTo>
                  <a:cubicBezTo>
                    <a:pt x="576" y="73"/>
                    <a:pt x="569" y="79"/>
                    <a:pt x="562" y="84"/>
                  </a:cubicBezTo>
                  <a:cubicBezTo>
                    <a:pt x="561" y="84"/>
                    <a:pt x="560" y="83"/>
                    <a:pt x="559" y="84"/>
                  </a:cubicBezTo>
                  <a:cubicBezTo>
                    <a:pt x="552" y="87"/>
                    <a:pt x="546" y="91"/>
                    <a:pt x="540" y="94"/>
                  </a:cubicBezTo>
                  <a:cubicBezTo>
                    <a:pt x="542" y="92"/>
                    <a:pt x="544" y="89"/>
                    <a:pt x="546" y="87"/>
                  </a:cubicBezTo>
                  <a:cubicBezTo>
                    <a:pt x="548" y="85"/>
                    <a:pt x="550" y="83"/>
                    <a:pt x="552" y="82"/>
                  </a:cubicBezTo>
                  <a:cubicBezTo>
                    <a:pt x="562" y="73"/>
                    <a:pt x="571" y="63"/>
                    <a:pt x="579" y="53"/>
                  </a:cubicBezTo>
                  <a:cubicBezTo>
                    <a:pt x="583" y="50"/>
                    <a:pt x="588" y="47"/>
                    <a:pt x="592" y="43"/>
                  </a:cubicBezTo>
                  <a:cubicBezTo>
                    <a:pt x="594" y="42"/>
                    <a:pt x="592" y="40"/>
                    <a:pt x="590" y="40"/>
                  </a:cubicBezTo>
                  <a:cubicBezTo>
                    <a:pt x="591" y="40"/>
                    <a:pt x="591" y="39"/>
                    <a:pt x="592" y="39"/>
                  </a:cubicBezTo>
                  <a:cubicBezTo>
                    <a:pt x="592" y="39"/>
                    <a:pt x="592" y="39"/>
                    <a:pt x="592" y="39"/>
                  </a:cubicBezTo>
                  <a:cubicBezTo>
                    <a:pt x="592" y="39"/>
                    <a:pt x="592" y="38"/>
                    <a:pt x="592" y="38"/>
                  </a:cubicBezTo>
                  <a:cubicBezTo>
                    <a:pt x="596" y="34"/>
                    <a:pt x="600" y="29"/>
                    <a:pt x="602" y="23"/>
                  </a:cubicBezTo>
                  <a:cubicBezTo>
                    <a:pt x="602" y="24"/>
                    <a:pt x="602" y="25"/>
                    <a:pt x="602" y="25"/>
                  </a:cubicBezTo>
                  <a:cubicBezTo>
                    <a:pt x="602" y="28"/>
                    <a:pt x="607" y="27"/>
                    <a:pt x="608" y="25"/>
                  </a:cubicBezTo>
                  <a:cubicBezTo>
                    <a:pt x="608" y="24"/>
                    <a:pt x="608" y="23"/>
                    <a:pt x="609" y="23"/>
                  </a:cubicBezTo>
                  <a:cubicBezTo>
                    <a:pt x="610" y="23"/>
                    <a:pt x="613" y="22"/>
                    <a:pt x="613" y="21"/>
                  </a:cubicBezTo>
                  <a:cubicBezTo>
                    <a:pt x="615" y="16"/>
                    <a:pt x="616" y="11"/>
                    <a:pt x="617" y="6"/>
                  </a:cubicBezTo>
                  <a:cubicBezTo>
                    <a:pt x="617" y="4"/>
                    <a:pt x="612" y="5"/>
                    <a:pt x="612" y="7"/>
                  </a:cubicBezTo>
                  <a:cubicBezTo>
                    <a:pt x="612" y="7"/>
                    <a:pt x="612" y="8"/>
                    <a:pt x="611" y="8"/>
                  </a:cubicBezTo>
                  <a:cubicBezTo>
                    <a:pt x="610" y="8"/>
                    <a:pt x="609" y="9"/>
                    <a:pt x="609" y="10"/>
                  </a:cubicBezTo>
                  <a:cubicBezTo>
                    <a:pt x="609" y="11"/>
                    <a:pt x="608" y="12"/>
                    <a:pt x="608" y="13"/>
                  </a:cubicBezTo>
                  <a:cubicBezTo>
                    <a:pt x="608" y="12"/>
                    <a:pt x="608" y="12"/>
                    <a:pt x="608" y="12"/>
                  </a:cubicBezTo>
                  <a:cubicBezTo>
                    <a:pt x="608" y="9"/>
                    <a:pt x="602" y="10"/>
                    <a:pt x="602" y="12"/>
                  </a:cubicBezTo>
                  <a:cubicBezTo>
                    <a:pt x="602" y="13"/>
                    <a:pt x="602" y="15"/>
                    <a:pt x="602" y="16"/>
                  </a:cubicBezTo>
                  <a:cubicBezTo>
                    <a:pt x="601" y="16"/>
                    <a:pt x="600" y="16"/>
                    <a:pt x="600" y="17"/>
                  </a:cubicBezTo>
                  <a:cubicBezTo>
                    <a:pt x="598" y="21"/>
                    <a:pt x="596" y="25"/>
                    <a:pt x="594" y="28"/>
                  </a:cubicBezTo>
                  <a:cubicBezTo>
                    <a:pt x="595" y="25"/>
                    <a:pt x="595" y="22"/>
                    <a:pt x="596" y="19"/>
                  </a:cubicBezTo>
                  <a:cubicBezTo>
                    <a:pt x="596" y="16"/>
                    <a:pt x="590" y="17"/>
                    <a:pt x="590" y="20"/>
                  </a:cubicBezTo>
                  <a:cubicBezTo>
                    <a:pt x="589" y="26"/>
                    <a:pt x="588" y="32"/>
                    <a:pt x="587" y="38"/>
                  </a:cubicBezTo>
                  <a:cubicBezTo>
                    <a:pt x="587" y="38"/>
                    <a:pt x="587" y="38"/>
                    <a:pt x="587" y="39"/>
                  </a:cubicBezTo>
                  <a:cubicBezTo>
                    <a:pt x="587" y="39"/>
                    <a:pt x="587" y="39"/>
                    <a:pt x="586" y="39"/>
                  </a:cubicBezTo>
                  <a:cubicBezTo>
                    <a:pt x="583" y="43"/>
                    <a:pt x="580" y="46"/>
                    <a:pt x="577" y="50"/>
                  </a:cubicBezTo>
                  <a:cubicBezTo>
                    <a:pt x="552" y="70"/>
                    <a:pt x="527" y="90"/>
                    <a:pt x="502" y="111"/>
                  </a:cubicBezTo>
                  <a:cubicBezTo>
                    <a:pt x="474" y="136"/>
                    <a:pt x="447" y="163"/>
                    <a:pt x="421" y="190"/>
                  </a:cubicBezTo>
                  <a:cubicBezTo>
                    <a:pt x="366" y="244"/>
                    <a:pt x="314" y="299"/>
                    <a:pt x="262" y="356"/>
                  </a:cubicBezTo>
                  <a:cubicBezTo>
                    <a:pt x="237" y="383"/>
                    <a:pt x="212" y="411"/>
                    <a:pt x="187" y="439"/>
                  </a:cubicBezTo>
                  <a:cubicBezTo>
                    <a:pt x="185" y="441"/>
                    <a:pt x="184" y="444"/>
                    <a:pt x="182" y="446"/>
                  </a:cubicBezTo>
                  <a:cubicBezTo>
                    <a:pt x="181" y="446"/>
                    <a:pt x="181" y="446"/>
                    <a:pt x="181" y="446"/>
                  </a:cubicBezTo>
                  <a:cubicBezTo>
                    <a:pt x="182" y="444"/>
                    <a:pt x="182" y="442"/>
                    <a:pt x="183" y="440"/>
                  </a:cubicBezTo>
                  <a:cubicBezTo>
                    <a:pt x="183" y="438"/>
                    <a:pt x="178" y="440"/>
                    <a:pt x="178" y="441"/>
                  </a:cubicBezTo>
                  <a:cubicBezTo>
                    <a:pt x="178" y="441"/>
                    <a:pt x="178" y="441"/>
                    <a:pt x="178" y="441"/>
                  </a:cubicBezTo>
                  <a:cubicBezTo>
                    <a:pt x="178" y="441"/>
                    <a:pt x="178" y="441"/>
                    <a:pt x="178" y="441"/>
                  </a:cubicBezTo>
                  <a:cubicBezTo>
                    <a:pt x="179" y="439"/>
                    <a:pt x="174" y="440"/>
                    <a:pt x="173" y="441"/>
                  </a:cubicBezTo>
                  <a:cubicBezTo>
                    <a:pt x="171" y="444"/>
                    <a:pt x="169" y="448"/>
                    <a:pt x="167" y="452"/>
                  </a:cubicBezTo>
                  <a:cubicBezTo>
                    <a:pt x="167" y="451"/>
                    <a:pt x="167" y="450"/>
                    <a:pt x="168" y="449"/>
                  </a:cubicBezTo>
                  <a:cubicBezTo>
                    <a:pt x="168" y="449"/>
                    <a:pt x="168" y="449"/>
                    <a:pt x="168" y="449"/>
                  </a:cubicBezTo>
                  <a:cubicBezTo>
                    <a:pt x="168" y="448"/>
                    <a:pt x="168" y="448"/>
                    <a:pt x="168" y="448"/>
                  </a:cubicBezTo>
                  <a:cubicBezTo>
                    <a:pt x="173" y="437"/>
                    <a:pt x="177" y="427"/>
                    <a:pt x="179" y="416"/>
                  </a:cubicBezTo>
                  <a:cubicBezTo>
                    <a:pt x="179" y="415"/>
                    <a:pt x="179" y="415"/>
                    <a:pt x="178" y="415"/>
                  </a:cubicBezTo>
                  <a:cubicBezTo>
                    <a:pt x="183" y="388"/>
                    <a:pt x="184" y="360"/>
                    <a:pt x="196" y="334"/>
                  </a:cubicBezTo>
                  <a:cubicBezTo>
                    <a:pt x="200" y="326"/>
                    <a:pt x="204" y="319"/>
                    <a:pt x="209" y="311"/>
                  </a:cubicBezTo>
                  <a:cubicBezTo>
                    <a:pt x="205" y="320"/>
                    <a:pt x="200" y="330"/>
                    <a:pt x="197" y="339"/>
                  </a:cubicBezTo>
                  <a:cubicBezTo>
                    <a:pt x="184" y="370"/>
                    <a:pt x="180" y="400"/>
                    <a:pt x="180" y="433"/>
                  </a:cubicBezTo>
                  <a:cubicBezTo>
                    <a:pt x="180" y="436"/>
                    <a:pt x="185" y="435"/>
                    <a:pt x="185" y="433"/>
                  </a:cubicBezTo>
                  <a:cubicBezTo>
                    <a:pt x="185" y="401"/>
                    <a:pt x="189" y="374"/>
                    <a:pt x="200" y="344"/>
                  </a:cubicBezTo>
                  <a:cubicBezTo>
                    <a:pt x="211" y="316"/>
                    <a:pt x="224" y="289"/>
                    <a:pt x="243" y="265"/>
                  </a:cubicBezTo>
                  <a:cubicBezTo>
                    <a:pt x="240" y="272"/>
                    <a:pt x="237" y="278"/>
                    <a:pt x="234" y="285"/>
                  </a:cubicBezTo>
                  <a:cubicBezTo>
                    <a:pt x="229" y="292"/>
                    <a:pt x="225" y="300"/>
                    <a:pt x="221" y="308"/>
                  </a:cubicBezTo>
                  <a:cubicBezTo>
                    <a:pt x="218" y="316"/>
                    <a:pt x="214" y="323"/>
                    <a:pt x="210" y="330"/>
                  </a:cubicBezTo>
                  <a:cubicBezTo>
                    <a:pt x="206" y="338"/>
                    <a:pt x="203" y="347"/>
                    <a:pt x="201" y="355"/>
                  </a:cubicBezTo>
                  <a:cubicBezTo>
                    <a:pt x="199" y="359"/>
                    <a:pt x="197" y="362"/>
                    <a:pt x="195" y="366"/>
                  </a:cubicBezTo>
                  <a:cubicBezTo>
                    <a:pt x="195" y="366"/>
                    <a:pt x="196" y="366"/>
                    <a:pt x="197" y="366"/>
                  </a:cubicBezTo>
                  <a:cubicBezTo>
                    <a:pt x="196" y="369"/>
                    <a:pt x="196" y="372"/>
                    <a:pt x="195" y="374"/>
                  </a:cubicBezTo>
                  <a:cubicBezTo>
                    <a:pt x="193" y="381"/>
                    <a:pt x="193" y="387"/>
                    <a:pt x="193" y="393"/>
                  </a:cubicBezTo>
                  <a:cubicBezTo>
                    <a:pt x="193" y="403"/>
                    <a:pt x="202" y="411"/>
                    <a:pt x="195" y="421"/>
                  </a:cubicBezTo>
                  <a:cubicBezTo>
                    <a:pt x="194" y="423"/>
                    <a:pt x="199" y="423"/>
                    <a:pt x="200" y="421"/>
                  </a:cubicBezTo>
                  <a:cubicBezTo>
                    <a:pt x="206" y="411"/>
                    <a:pt x="200" y="402"/>
                    <a:pt x="198" y="392"/>
                  </a:cubicBezTo>
                  <a:cubicBezTo>
                    <a:pt x="197" y="381"/>
                    <a:pt x="200" y="369"/>
                    <a:pt x="204" y="358"/>
                  </a:cubicBezTo>
                  <a:cubicBezTo>
                    <a:pt x="218" y="331"/>
                    <a:pt x="227" y="303"/>
                    <a:pt x="243" y="278"/>
                  </a:cubicBezTo>
                  <a:cubicBezTo>
                    <a:pt x="259" y="254"/>
                    <a:pt x="276" y="233"/>
                    <a:pt x="285" y="205"/>
                  </a:cubicBezTo>
                  <a:cubicBezTo>
                    <a:pt x="294" y="197"/>
                    <a:pt x="302" y="186"/>
                    <a:pt x="312" y="178"/>
                  </a:cubicBezTo>
                  <a:cubicBezTo>
                    <a:pt x="303" y="210"/>
                    <a:pt x="280" y="234"/>
                    <a:pt x="265" y="263"/>
                  </a:cubicBezTo>
                  <a:cubicBezTo>
                    <a:pt x="248" y="293"/>
                    <a:pt x="236" y="327"/>
                    <a:pt x="237" y="361"/>
                  </a:cubicBezTo>
                  <a:cubicBezTo>
                    <a:pt x="237" y="364"/>
                    <a:pt x="243" y="364"/>
                    <a:pt x="243" y="361"/>
                  </a:cubicBezTo>
                  <a:cubicBezTo>
                    <a:pt x="241" y="323"/>
                    <a:pt x="256" y="288"/>
                    <a:pt x="274" y="255"/>
                  </a:cubicBezTo>
                  <a:cubicBezTo>
                    <a:pt x="290" y="228"/>
                    <a:pt x="311" y="206"/>
                    <a:pt x="318" y="175"/>
                  </a:cubicBezTo>
                  <a:cubicBezTo>
                    <a:pt x="318" y="173"/>
                    <a:pt x="317" y="173"/>
                    <a:pt x="316" y="173"/>
                  </a:cubicBezTo>
                  <a:cubicBezTo>
                    <a:pt x="315" y="172"/>
                    <a:pt x="313" y="172"/>
                    <a:pt x="311" y="173"/>
                  </a:cubicBezTo>
                  <a:cubicBezTo>
                    <a:pt x="300" y="181"/>
                    <a:pt x="292" y="193"/>
                    <a:pt x="282" y="203"/>
                  </a:cubicBezTo>
                  <a:cubicBezTo>
                    <a:pt x="281" y="203"/>
                    <a:pt x="280" y="203"/>
                    <a:pt x="280" y="204"/>
                  </a:cubicBezTo>
                  <a:cubicBezTo>
                    <a:pt x="280" y="204"/>
                    <a:pt x="280" y="204"/>
                    <a:pt x="280" y="204"/>
                  </a:cubicBezTo>
                  <a:cubicBezTo>
                    <a:pt x="277" y="207"/>
                    <a:pt x="275" y="209"/>
                    <a:pt x="272" y="210"/>
                  </a:cubicBezTo>
                  <a:cubicBezTo>
                    <a:pt x="272" y="210"/>
                    <a:pt x="271" y="210"/>
                    <a:pt x="271" y="210"/>
                  </a:cubicBezTo>
                  <a:cubicBezTo>
                    <a:pt x="257" y="211"/>
                    <a:pt x="245" y="219"/>
                    <a:pt x="235" y="228"/>
                  </a:cubicBezTo>
                  <a:cubicBezTo>
                    <a:pt x="222" y="238"/>
                    <a:pt x="209" y="253"/>
                    <a:pt x="205" y="270"/>
                  </a:cubicBezTo>
                  <a:cubicBezTo>
                    <a:pt x="205" y="272"/>
                    <a:pt x="210" y="271"/>
                    <a:pt x="210" y="269"/>
                  </a:cubicBezTo>
                  <a:cubicBezTo>
                    <a:pt x="213" y="258"/>
                    <a:pt x="220" y="248"/>
                    <a:pt x="228" y="239"/>
                  </a:cubicBezTo>
                  <a:cubicBezTo>
                    <a:pt x="238" y="228"/>
                    <a:pt x="253" y="214"/>
                    <a:pt x="269" y="213"/>
                  </a:cubicBezTo>
                  <a:cubicBezTo>
                    <a:pt x="269" y="213"/>
                    <a:pt x="270" y="212"/>
                    <a:pt x="271" y="212"/>
                  </a:cubicBezTo>
                  <a:cubicBezTo>
                    <a:pt x="271" y="213"/>
                    <a:pt x="274" y="214"/>
                    <a:pt x="275" y="213"/>
                  </a:cubicBezTo>
                  <a:cubicBezTo>
                    <a:pt x="276" y="212"/>
                    <a:pt x="277" y="212"/>
                    <a:pt x="278" y="211"/>
                  </a:cubicBezTo>
                  <a:cubicBezTo>
                    <a:pt x="271" y="230"/>
                    <a:pt x="260" y="247"/>
                    <a:pt x="248" y="263"/>
                  </a:cubicBezTo>
                  <a:cubicBezTo>
                    <a:pt x="250" y="258"/>
                    <a:pt x="252" y="253"/>
                    <a:pt x="253" y="248"/>
                  </a:cubicBezTo>
                  <a:cubicBezTo>
                    <a:pt x="253" y="246"/>
                    <a:pt x="248" y="247"/>
                    <a:pt x="247" y="249"/>
                  </a:cubicBezTo>
                  <a:cubicBezTo>
                    <a:pt x="246" y="253"/>
                    <a:pt x="245" y="257"/>
                    <a:pt x="244" y="261"/>
                  </a:cubicBezTo>
                  <a:cubicBezTo>
                    <a:pt x="243" y="260"/>
                    <a:pt x="240" y="260"/>
                    <a:pt x="239" y="262"/>
                  </a:cubicBezTo>
                  <a:cubicBezTo>
                    <a:pt x="238" y="263"/>
                    <a:pt x="237" y="265"/>
                    <a:pt x="235" y="267"/>
                  </a:cubicBezTo>
                  <a:cubicBezTo>
                    <a:pt x="235" y="267"/>
                    <a:pt x="235" y="267"/>
                    <a:pt x="235" y="268"/>
                  </a:cubicBezTo>
                  <a:cubicBezTo>
                    <a:pt x="219" y="291"/>
                    <a:pt x="201" y="312"/>
                    <a:pt x="189" y="338"/>
                  </a:cubicBezTo>
                  <a:cubicBezTo>
                    <a:pt x="180" y="358"/>
                    <a:pt x="178" y="379"/>
                    <a:pt x="175" y="400"/>
                  </a:cubicBezTo>
                  <a:cubicBezTo>
                    <a:pt x="175" y="400"/>
                    <a:pt x="175" y="399"/>
                    <a:pt x="175" y="398"/>
                  </a:cubicBezTo>
                  <a:cubicBezTo>
                    <a:pt x="175" y="397"/>
                    <a:pt x="170" y="398"/>
                    <a:pt x="170" y="400"/>
                  </a:cubicBezTo>
                  <a:cubicBezTo>
                    <a:pt x="169" y="416"/>
                    <a:pt x="166" y="433"/>
                    <a:pt x="163" y="449"/>
                  </a:cubicBezTo>
                  <a:cubicBezTo>
                    <a:pt x="163" y="449"/>
                    <a:pt x="163" y="449"/>
                    <a:pt x="163" y="449"/>
                  </a:cubicBezTo>
                  <a:cubicBezTo>
                    <a:pt x="162" y="451"/>
                    <a:pt x="161" y="452"/>
                    <a:pt x="160" y="454"/>
                  </a:cubicBezTo>
                  <a:cubicBezTo>
                    <a:pt x="161" y="448"/>
                    <a:pt x="162" y="441"/>
                    <a:pt x="163" y="435"/>
                  </a:cubicBezTo>
                  <a:cubicBezTo>
                    <a:pt x="163" y="433"/>
                    <a:pt x="164" y="432"/>
                    <a:pt x="165" y="430"/>
                  </a:cubicBezTo>
                  <a:cubicBezTo>
                    <a:pt x="165" y="429"/>
                    <a:pt x="164" y="429"/>
                    <a:pt x="164" y="429"/>
                  </a:cubicBezTo>
                  <a:cubicBezTo>
                    <a:pt x="168" y="397"/>
                    <a:pt x="171" y="365"/>
                    <a:pt x="181" y="336"/>
                  </a:cubicBezTo>
                  <a:cubicBezTo>
                    <a:pt x="191" y="317"/>
                    <a:pt x="205" y="300"/>
                    <a:pt x="217" y="282"/>
                  </a:cubicBezTo>
                  <a:cubicBezTo>
                    <a:pt x="218" y="280"/>
                    <a:pt x="213" y="280"/>
                    <a:pt x="212" y="282"/>
                  </a:cubicBezTo>
                  <a:cubicBezTo>
                    <a:pt x="204" y="293"/>
                    <a:pt x="196" y="304"/>
                    <a:pt x="189" y="315"/>
                  </a:cubicBezTo>
                  <a:cubicBezTo>
                    <a:pt x="196" y="299"/>
                    <a:pt x="206" y="284"/>
                    <a:pt x="219" y="271"/>
                  </a:cubicBezTo>
                  <a:cubicBezTo>
                    <a:pt x="222" y="268"/>
                    <a:pt x="217" y="267"/>
                    <a:pt x="215" y="269"/>
                  </a:cubicBezTo>
                  <a:cubicBezTo>
                    <a:pt x="194" y="290"/>
                    <a:pt x="183" y="313"/>
                    <a:pt x="175" y="338"/>
                  </a:cubicBezTo>
                  <a:cubicBezTo>
                    <a:pt x="172" y="343"/>
                    <a:pt x="170" y="347"/>
                    <a:pt x="168" y="352"/>
                  </a:cubicBezTo>
                  <a:cubicBezTo>
                    <a:pt x="156" y="380"/>
                    <a:pt x="159" y="413"/>
                    <a:pt x="155" y="443"/>
                  </a:cubicBezTo>
                  <a:cubicBezTo>
                    <a:pt x="155" y="444"/>
                    <a:pt x="155" y="444"/>
                    <a:pt x="156" y="445"/>
                  </a:cubicBezTo>
                  <a:cubicBezTo>
                    <a:pt x="154" y="454"/>
                    <a:pt x="153" y="464"/>
                    <a:pt x="150" y="473"/>
                  </a:cubicBezTo>
                  <a:cubicBezTo>
                    <a:pt x="150" y="476"/>
                    <a:pt x="155" y="475"/>
                    <a:pt x="156" y="473"/>
                  </a:cubicBezTo>
                  <a:cubicBezTo>
                    <a:pt x="156" y="473"/>
                    <a:pt x="156" y="472"/>
                    <a:pt x="156" y="472"/>
                  </a:cubicBezTo>
                  <a:cubicBezTo>
                    <a:pt x="158" y="471"/>
                    <a:pt x="159" y="471"/>
                    <a:pt x="159" y="470"/>
                  </a:cubicBezTo>
                  <a:cubicBezTo>
                    <a:pt x="163" y="467"/>
                    <a:pt x="165" y="463"/>
                    <a:pt x="167" y="459"/>
                  </a:cubicBezTo>
                  <a:cubicBezTo>
                    <a:pt x="170" y="456"/>
                    <a:pt x="172" y="454"/>
                    <a:pt x="174" y="451"/>
                  </a:cubicBezTo>
                  <a:cubicBezTo>
                    <a:pt x="173" y="453"/>
                    <a:pt x="172" y="455"/>
                    <a:pt x="171" y="457"/>
                  </a:cubicBezTo>
                  <a:cubicBezTo>
                    <a:pt x="169" y="459"/>
                    <a:pt x="167" y="462"/>
                    <a:pt x="166" y="465"/>
                  </a:cubicBezTo>
                  <a:cubicBezTo>
                    <a:pt x="166" y="465"/>
                    <a:pt x="166" y="465"/>
                    <a:pt x="166" y="465"/>
                  </a:cubicBezTo>
                  <a:cubicBezTo>
                    <a:pt x="166" y="465"/>
                    <a:pt x="166" y="465"/>
                    <a:pt x="166" y="465"/>
                  </a:cubicBezTo>
                  <a:cubicBezTo>
                    <a:pt x="166" y="465"/>
                    <a:pt x="166" y="465"/>
                    <a:pt x="166" y="465"/>
                  </a:cubicBezTo>
                  <a:cubicBezTo>
                    <a:pt x="165" y="465"/>
                    <a:pt x="165" y="465"/>
                    <a:pt x="166" y="466"/>
                  </a:cubicBezTo>
                  <a:cubicBezTo>
                    <a:pt x="149" y="486"/>
                    <a:pt x="134" y="508"/>
                    <a:pt x="118" y="529"/>
                  </a:cubicBezTo>
                  <a:cubicBezTo>
                    <a:pt x="115" y="532"/>
                    <a:pt x="113" y="536"/>
                    <a:pt x="110" y="539"/>
                  </a:cubicBezTo>
                  <a:cubicBezTo>
                    <a:pt x="110" y="539"/>
                    <a:pt x="110" y="539"/>
                    <a:pt x="110" y="539"/>
                  </a:cubicBezTo>
                  <a:cubicBezTo>
                    <a:pt x="106" y="512"/>
                    <a:pt x="97" y="489"/>
                    <a:pt x="103" y="461"/>
                  </a:cubicBezTo>
                  <a:cubicBezTo>
                    <a:pt x="108" y="439"/>
                    <a:pt x="117" y="419"/>
                    <a:pt x="114" y="396"/>
                  </a:cubicBezTo>
                  <a:cubicBezTo>
                    <a:pt x="114" y="395"/>
                    <a:pt x="109" y="396"/>
                    <a:pt x="109" y="398"/>
                  </a:cubicBezTo>
                  <a:cubicBezTo>
                    <a:pt x="112" y="422"/>
                    <a:pt x="101" y="444"/>
                    <a:pt x="97" y="467"/>
                  </a:cubicBezTo>
                  <a:cubicBezTo>
                    <a:pt x="92" y="492"/>
                    <a:pt x="101" y="515"/>
                    <a:pt x="105" y="540"/>
                  </a:cubicBezTo>
                  <a:cubicBezTo>
                    <a:pt x="105" y="541"/>
                    <a:pt x="108" y="541"/>
                    <a:pt x="110" y="540"/>
                  </a:cubicBezTo>
                  <a:cubicBezTo>
                    <a:pt x="92" y="563"/>
                    <a:pt x="76" y="586"/>
                    <a:pt x="61" y="611"/>
                  </a:cubicBezTo>
                  <a:cubicBezTo>
                    <a:pt x="43" y="641"/>
                    <a:pt x="26" y="672"/>
                    <a:pt x="2" y="698"/>
                  </a:cubicBezTo>
                  <a:cubicBezTo>
                    <a:pt x="0" y="701"/>
                    <a:pt x="5" y="702"/>
                    <a:pt x="7" y="700"/>
                  </a:cubicBezTo>
                  <a:cubicBezTo>
                    <a:pt x="7" y="699"/>
                    <a:pt x="8" y="699"/>
                    <a:pt x="8" y="698"/>
                  </a:cubicBezTo>
                  <a:cubicBezTo>
                    <a:pt x="9" y="698"/>
                    <a:pt x="9" y="698"/>
                    <a:pt x="9" y="698"/>
                  </a:cubicBezTo>
                  <a:cubicBezTo>
                    <a:pt x="39" y="679"/>
                    <a:pt x="62" y="654"/>
                    <a:pt x="82" y="625"/>
                  </a:cubicBezTo>
                  <a:cubicBezTo>
                    <a:pt x="103" y="595"/>
                    <a:pt x="119" y="561"/>
                    <a:pt x="140" y="531"/>
                  </a:cubicBezTo>
                  <a:cubicBezTo>
                    <a:pt x="165" y="519"/>
                    <a:pt x="186" y="501"/>
                    <a:pt x="210" y="488"/>
                  </a:cubicBezTo>
                  <a:close/>
                  <a:moveTo>
                    <a:pt x="413" y="381"/>
                  </a:moveTo>
                  <a:cubicBezTo>
                    <a:pt x="425" y="379"/>
                    <a:pt x="436" y="374"/>
                    <a:pt x="447" y="369"/>
                  </a:cubicBezTo>
                  <a:cubicBezTo>
                    <a:pt x="447" y="369"/>
                    <a:pt x="447" y="369"/>
                    <a:pt x="448" y="368"/>
                  </a:cubicBezTo>
                  <a:cubicBezTo>
                    <a:pt x="450" y="368"/>
                    <a:pt x="453" y="367"/>
                    <a:pt x="455" y="365"/>
                  </a:cubicBezTo>
                  <a:cubicBezTo>
                    <a:pt x="444" y="376"/>
                    <a:pt x="428" y="380"/>
                    <a:pt x="413" y="381"/>
                  </a:cubicBezTo>
                  <a:close/>
                  <a:moveTo>
                    <a:pt x="217" y="481"/>
                  </a:moveTo>
                  <a:cubicBezTo>
                    <a:pt x="190" y="492"/>
                    <a:pt x="169" y="512"/>
                    <a:pt x="143" y="525"/>
                  </a:cubicBezTo>
                  <a:cubicBezTo>
                    <a:pt x="148" y="518"/>
                    <a:pt x="153" y="511"/>
                    <a:pt x="158" y="504"/>
                  </a:cubicBezTo>
                  <a:cubicBezTo>
                    <a:pt x="159" y="505"/>
                    <a:pt x="161" y="505"/>
                    <a:pt x="162" y="504"/>
                  </a:cubicBezTo>
                  <a:cubicBezTo>
                    <a:pt x="196" y="475"/>
                    <a:pt x="241" y="467"/>
                    <a:pt x="285" y="464"/>
                  </a:cubicBezTo>
                  <a:cubicBezTo>
                    <a:pt x="262" y="469"/>
                    <a:pt x="239" y="473"/>
                    <a:pt x="217" y="481"/>
                  </a:cubicBezTo>
                  <a:close/>
                  <a:moveTo>
                    <a:pt x="583" y="72"/>
                  </a:moveTo>
                  <a:cubicBezTo>
                    <a:pt x="586" y="71"/>
                    <a:pt x="588" y="70"/>
                    <a:pt x="591" y="69"/>
                  </a:cubicBezTo>
                  <a:cubicBezTo>
                    <a:pt x="588" y="70"/>
                    <a:pt x="586" y="72"/>
                    <a:pt x="584" y="74"/>
                  </a:cubicBezTo>
                  <a:cubicBezTo>
                    <a:pt x="578" y="78"/>
                    <a:pt x="572" y="82"/>
                    <a:pt x="566" y="87"/>
                  </a:cubicBezTo>
                  <a:cubicBezTo>
                    <a:pt x="571" y="82"/>
                    <a:pt x="576" y="77"/>
                    <a:pt x="581" y="73"/>
                  </a:cubicBezTo>
                  <a:cubicBezTo>
                    <a:pt x="582" y="73"/>
                    <a:pt x="583" y="72"/>
                    <a:pt x="583" y="72"/>
                  </a:cubicBezTo>
                  <a:close/>
                  <a:moveTo>
                    <a:pt x="483" y="150"/>
                  </a:moveTo>
                  <a:cubicBezTo>
                    <a:pt x="485" y="148"/>
                    <a:pt x="486" y="146"/>
                    <a:pt x="488" y="145"/>
                  </a:cubicBezTo>
                  <a:cubicBezTo>
                    <a:pt x="487" y="146"/>
                    <a:pt x="487" y="147"/>
                    <a:pt x="486" y="148"/>
                  </a:cubicBezTo>
                  <a:cubicBezTo>
                    <a:pt x="485" y="149"/>
                    <a:pt x="484" y="149"/>
                    <a:pt x="483" y="150"/>
                  </a:cubicBezTo>
                  <a:close/>
                  <a:moveTo>
                    <a:pt x="428" y="200"/>
                  </a:moveTo>
                  <a:cubicBezTo>
                    <a:pt x="430" y="199"/>
                    <a:pt x="432" y="198"/>
                    <a:pt x="434" y="197"/>
                  </a:cubicBezTo>
                  <a:cubicBezTo>
                    <a:pt x="430" y="199"/>
                    <a:pt x="427" y="201"/>
                    <a:pt x="423" y="204"/>
                  </a:cubicBezTo>
                  <a:cubicBezTo>
                    <a:pt x="425" y="202"/>
                    <a:pt x="426" y="201"/>
                    <a:pt x="428" y="200"/>
                  </a:cubicBezTo>
                  <a:close/>
                  <a:moveTo>
                    <a:pt x="454" y="185"/>
                  </a:moveTo>
                  <a:cubicBezTo>
                    <a:pt x="454" y="185"/>
                    <a:pt x="455" y="185"/>
                    <a:pt x="455" y="185"/>
                  </a:cubicBezTo>
                  <a:cubicBezTo>
                    <a:pt x="455" y="185"/>
                    <a:pt x="454" y="185"/>
                    <a:pt x="454" y="185"/>
                  </a:cubicBezTo>
                  <a:cubicBezTo>
                    <a:pt x="454" y="185"/>
                    <a:pt x="454" y="185"/>
                    <a:pt x="454" y="185"/>
                  </a:cubicBezTo>
                  <a:close/>
                  <a:moveTo>
                    <a:pt x="436" y="192"/>
                  </a:moveTo>
                  <a:cubicBezTo>
                    <a:pt x="443" y="186"/>
                    <a:pt x="449" y="180"/>
                    <a:pt x="455" y="174"/>
                  </a:cubicBezTo>
                  <a:cubicBezTo>
                    <a:pt x="456" y="174"/>
                    <a:pt x="456" y="174"/>
                    <a:pt x="456" y="174"/>
                  </a:cubicBezTo>
                  <a:cubicBezTo>
                    <a:pt x="456" y="175"/>
                    <a:pt x="456" y="175"/>
                    <a:pt x="455" y="175"/>
                  </a:cubicBezTo>
                  <a:cubicBezTo>
                    <a:pt x="455" y="177"/>
                    <a:pt x="460" y="175"/>
                    <a:pt x="461" y="175"/>
                  </a:cubicBezTo>
                  <a:cubicBezTo>
                    <a:pt x="461" y="174"/>
                    <a:pt x="462" y="173"/>
                    <a:pt x="463" y="173"/>
                  </a:cubicBezTo>
                  <a:cubicBezTo>
                    <a:pt x="463" y="173"/>
                    <a:pt x="464" y="173"/>
                    <a:pt x="464" y="173"/>
                  </a:cubicBezTo>
                  <a:cubicBezTo>
                    <a:pt x="460" y="175"/>
                    <a:pt x="456" y="178"/>
                    <a:pt x="452" y="180"/>
                  </a:cubicBezTo>
                  <a:cubicBezTo>
                    <a:pt x="449" y="182"/>
                    <a:pt x="453" y="183"/>
                    <a:pt x="455" y="182"/>
                  </a:cubicBezTo>
                  <a:cubicBezTo>
                    <a:pt x="463" y="177"/>
                    <a:pt x="472" y="172"/>
                    <a:pt x="480" y="167"/>
                  </a:cubicBezTo>
                  <a:cubicBezTo>
                    <a:pt x="481" y="167"/>
                    <a:pt x="482" y="167"/>
                    <a:pt x="483" y="167"/>
                  </a:cubicBezTo>
                  <a:cubicBezTo>
                    <a:pt x="467" y="176"/>
                    <a:pt x="452" y="184"/>
                    <a:pt x="436" y="192"/>
                  </a:cubicBezTo>
                  <a:close/>
                  <a:moveTo>
                    <a:pt x="479" y="143"/>
                  </a:moveTo>
                  <a:cubicBezTo>
                    <a:pt x="476" y="146"/>
                    <a:pt x="473" y="149"/>
                    <a:pt x="471" y="152"/>
                  </a:cubicBezTo>
                  <a:cubicBezTo>
                    <a:pt x="469" y="154"/>
                    <a:pt x="467" y="156"/>
                    <a:pt x="465" y="158"/>
                  </a:cubicBezTo>
                  <a:cubicBezTo>
                    <a:pt x="465" y="158"/>
                    <a:pt x="465" y="159"/>
                    <a:pt x="465" y="159"/>
                  </a:cubicBezTo>
                  <a:cubicBezTo>
                    <a:pt x="460" y="163"/>
                    <a:pt x="456" y="168"/>
                    <a:pt x="452" y="172"/>
                  </a:cubicBezTo>
                  <a:cubicBezTo>
                    <a:pt x="451" y="172"/>
                    <a:pt x="450" y="172"/>
                    <a:pt x="449" y="173"/>
                  </a:cubicBezTo>
                  <a:cubicBezTo>
                    <a:pt x="459" y="163"/>
                    <a:pt x="469" y="153"/>
                    <a:pt x="479" y="143"/>
                  </a:cubicBezTo>
                  <a:close/>
                  <a:moveTo>
                    <a:pt x="496" y="139"/>
                  </a:moveTo>
                  <a:cubicBezTo>
                    <a:pt x="496" y="139"/>
                    <a:pt x="495" y="139"/>
                    <a:pt x="495" y="139"/>
                  </a:cubicBezTo>
                  <a:cubicBezTo>
                    <a:pt x="496" y="138"/>
                    <a:pt x="497" y="137"/>
                    <a:pt x="498" y="136"/>
                  </a:cubicBezTo>
                  <a:cubicBezTo>
                    <a:pt x="497" y="137"/>
                    <a:pt x="497" y="138"/>
                    <a:pt x="496" y="139"/>
                  </a:cubicBezTo>
                  <a:close/>
                  <a:moveTo>
                    <a:pt x="468" y="171"/>
                  </a:moveTo>
                  <a:cubicBezTo>
                    <a:pt x="468" y="171"/>
                    <a:pt x="468" y="171"/>
                    <a:pt x="468" y="170"/>
                  </a:cubicBezTo>
                  <a:cubicBezTo>
                    <a:pt x="468" y="170"/>
                    <a:pt x="469" y="170"/>
                    <a:pt x="469" y="170"/>
                  </a:cubicBezTo>
                  <a:cubicBezTo>
                    <a:pt x="469" y="170"/>
                    <a:pt x="468" y="171"/>
                    <a:pt x="468" y="171"/>
                  </a:cubicBezTo>
                  <a:close/>
                  <a:moveTo>
                    <a:pt x="466" y="165"/>
                  </a:moveTo>
                  <a:cubicBezTo>
                    <a:pt x="466" y="165"/>
                    <a:pt x="466" y="165"/>
                    <a:pt x="466" y="164"/>
                  </a:cubicBezTo>
                  <a:cubicBezTo>
                    <a:pt x="467" y="164"/>
                    <a:pt x="467" y="164"/>
                    <a:pt x="467" y="164"/>
                  </a:cubicBezTo>
                  <a:cubicBezTo>
                    <a:pt x="467" y="164"/>
                    <a:pt x="467" y="164"/>
                    <a:pt x="467" y="164"/>
                  </a:cubicBezTo>
                  <a:cubicBezTo>
                    <a:pt x="467" y="164"/>
                    <a:pt x="466" y="165"/>
                    <a:pt x="466" y="165"/>
                  </a:cubicBezTo>
                  <a:close/>
                  <a:moveTo>
                    <a:pt x="501" y="139"/>
                  </a:moveTo>
                  <a:cubicBezTo>
                    <a:pt x="502" y="138"/>
                    <a:pt x="504" y="137"/>
                    <a:pt x="505" y="136"/>
                  </a:cubicBezTo>
                  <a:cubicBezTo>
                    <a:pt x="504" y="137"/>
                    <a:pt x="502" y="138"/>
                    <a:pt x="501" y="139"/>
                  </a:cubicBezTo>
                  <a:close/>
                  <a:moveTo>
                    <a:pt x="527" y="112"/>
                  </a:moveTo>
                  <a:cubicBezTo>
                    <a:pt x="535" y="107"/>
                    <a:pt x="544" y="102"/>
                    <a:pt x="553" y="97"/>
                  </a:cubicBezTo>
                  <a:cubicBezTo>
                    <a:pt x="553" y="97"/>
                    <a:pt x="554" y="97"/>
                    <a:pt x="554" y="97"/>
                  </a:cubicBezTo>
                  <a:cubicBezTo>
                    <a:pt x="554" y="98"/>
                    <a:pt x="553" y="98"/>
                    <a:pt x="553" y="99"/>
                  </a:cubicBezTo>
                  <a:cubicBezTo>
                    <a:pt x="552" y="99"/>
                    <a:pt x="551" y="100"/>
                    <a:pt x="551" y="100"/>
                  </a:cubicBezTo>
                  <a:cubicBezTo>
                    <a:pt x="543" y="104"/>
                    <a:pt x="535" y="108"/>
                    <a:pt x="527" y="112"/>
                  </a:cubicBezTo>
                  <a:close/>
                  <a:moveTo>
                    <a:pt x="569" y="88"/>
                  </a:moveTo>
                  <a:cubicBezTo>
                    <a:pt x="569" y="88"/>
                    <a:pt x="570" y="88"/>
                    <a:pt x="570" y="88"/>
                  </a:cubicBezTo>
                  <a:cubicBezTo>
                    <a:pt x="569" y="88"/>
                    <a:pt x="569" y="88"/>
                    <a:pt x="568" y="89"/>
                  </a:cubicBezTo>
                  <a:cubicBezTo>
                    <a:pt x="569" y="89"/>
                    <a:pt x="569" y="88"/>
                    <a:pt x="569" y="88"/>
                  </a:cubicBezTo>
                  <a:close/>
                  <a:moveTo>
                    <a:pt x="585" y="78"/>
                  </a:moveTo>
                  <a:cubicBezTo>
                    <a:pt x="583" y="80"/>
                    <a:pt x="582" y="81"/>
                    <a:pt x="581" y="82"/>
                  </a:cubicBezTo>
                  <a:cubicBezTo>
                    <a:pt x="580" y="82"/>
                    <a:pt x="579" y="82"/>
                    <a:pt x="578" y="82"/>
                  </a:cubicBezTo>
                  <a:cubicBezTo>
                    <a:pt x="581" y="81"/>
                    <a:pt x="583" y="80"/>
                    <a:pt x="585" y="78"/>
                  </a:cubicBezTo>
                  <a:close/>
                  <a:moveTo>
                    <a:pt x="527" y="109"/>
                  </a:moveTo>
                  <a:cubicBezTo>
                    <a:pt x="523" y="111"/>
                    <a:pt x="520" y="114"/>
                    <a:pt x="517" y="116"/>
                  </a:cubicBezTo>
                  <a:cubicBezTo>
                    <a:pt x="520" y="113"/>
                    <a:pt x="523" y="111"/>
                    <a:pt x="526" y="109"/>
                  </a:cubicBezTo>
                  <a:cubicBezTo>
                    <a:pt x="526" y="109"/>
                    <a:pt x="526" y="109"/>
                    <a:pt x="526" y="109"/>
                  </a:cubicBezTo>
                  <a:cubicBezTo>
                    <a:pt x="526" y="109"/>
                    <a:pt x="526" y="109"/>
                    <a:pt x="527" y="109"/>
                  </a:cubicBezTo>
                  <a:close/>
                  <a:moveTo>
                    <a:pt x="487" y="137"/>
                  </a:moveTo>
                  <a:cubicBezTo>
                    <a:pt x="486" y="137"/>
                    <a:pt x="486" y="137"/>
                    <a:pt x="485" y="137"/>
                  </a:cubicBezTo>
                  <a:cubicBezTo>
                    <a:pt x="486" y="137"/>
                    <a:pt x="487" y="136"/>
                    <a:pt x="488" y="136"/>
                  </a:cubicBezTo>
                  <a:cubicBezTo>
                    <a:pt x="488" y="136"/>
                    <a:pt x="487" y="137"/>
                    <a:pt x="487" y="137"/>
                  </a:cubicBezTo>
                  <a:close/>
                  <a:moveTo>
                    <a:pt x="444" y="178"/>
                  </a:moveTo>
                  <a:cubicBezTo>
                    <a:pt x="444" y="179"/>
                    <a:pt x="444" y="178"/>
                    <a:pt x="445" y="178"/>
                  </a:cubicBezTo>
                  <a:cubicBezTo>
                    <a:pt x="441" y="181"/>
                    <a:pt x="438" y="185"/>
                    <a:pt x="435" y="188"/>
                  </a:cubicBezTo>
                  <a:cubicBezTo>
                    <a:pt x="435" y="187"/>
                    <a:pt x="436" y="187"/>
                    <a:pt x="436" y="186"/>
                  </a:cubicBezTo>
                  <a:cubicBezTo>
                    <a:pt x="438" y="184"/>
                    <a:pt x="441" y="181"/>
                    <a:pt x="444" y="178"/>
                  </a:cubicBezTo>
                  <a:close/>
                  <a:moveTo>
                    <a:pt x="377" y="261"/>
                  </a:moveTo>
                  <a:cubicBezTo>
                    <a:pt x="375" y="263"/>
                    <a:pt x="373" y="265"/>
                    <a:pt x="370" y="268"/>
                  </a:cubicBezTo>
                  <a:cubicBezTo>
                    <a:pt x="369" y="268"/>
                    <a:pt x="368" y="269"/>
                    <a:pt x="366" y="270"/>
                  </a:cubicBezTo>
                  <a:cubicBezTo>
                    <a:pt x="370" y="267"/>
                    <a:pt x="373" y="264"/>
                    <a:pt x="377" y="261"/>
                  </a:cubicBezTo>
                  <a:close/>
                  <a:moveTo>
                    <a:pt x="317" y="325"/>
                  </a:moveTo>
                  <a:cubicBezTo>
                    <a:pt x="317" y="325"/>
                    <a:pt x="318" y="325"/>
                    <a:pt x="318" y="325"/>
                  </a:cubicBezTo>
                  <a:cubicBezTo>
                    <a:pt x="315" y="329"/>
                    <a:pt x="311" y="332"/>
                    <a:pt x="307" y="336"/>
                  </a:cubicBezTo>
                  <a:cubicBezTo>
                    <a:pt x="310" y="332"/>
                    <a:pt x="313" y="328"/>
                    <a:pt x="317" y="325"/>
                  </a:cubicBezTo>
                  <a:close/>
                  <a:moveTo>
                    <a:pt x="337" y="306"/>
                  </a:moveTo>
                  <a:cubicBezTo>
                    <a:pt x="338" y="306"/>
                    <a:pt x="338" y="306"/>
                    <a:pt x="338" y="306"/>
                  </a:cubicBezTo>
                  <a:cubicBezTo>
                    <a:pt x="338" y="306"/>
                    <a:pt x="338" y="306"/>
                    <a:pt x="338" y="305"/>
                  </a:cubicBezTo>
                  <a:cubicBezTo>
                    <a:pt x="338" y="306"/>
                    <a:pt x="338" y="306"/>
                    <a:pt x="337" y="306"/>
                  </a:cubicBezTo>
                  <a:close/>
                  <a:moveTo>
                    <a:pt x="325" y="305"/>
                  </a:moveTo>
                  <a:cubicBezTo>
                    <a:pt x="322" y="309"/>
                    <a:pt x="319" y="312"/>
                    <a:pt x="317" y="315"/>
                  </a:cubicBezTo>
                  <a:cubicBezTo>
                    <a:pt x="317" y="314"/>
                    <a:pt x="317" y="314"/>
                    <a:pt x="318" y="313"/>
                  </a:cubicBezTo>
                  <a:cubicBezTo>
                    <a:pt x="320" y="311"/>
                    <a:pt x="322" y="308"/>
                    <a:pt x="325" y="305"/>
                  </a:cubicBezTo>
                  <a:close/>
                  <a:moveTo>
                    <a:pt x="306" y="326"/>
                  </a:moveTo>
                  <a:cubicBezTo>
                    <a:pt x="306" y="327"/>
                    <a:pt x="307" y="327"/>
                    <a:pt x="308" y="328"/>
                  </a:cubicBezTo>
                  <a:cubicBezTo>
                    <a:pt x="301" y="335"/>
                    <a:pt x="293" y="343"/>
                    <a:pt x="286" y="350"/>
                  </a:cubicBezTo>
                  <a:cubicBezTo>
                    <a:pt x="289" y="347"/>
                    <a:pt x="292" y="344"/>
                    <a:pt x="294" y="341"/>
                  </a:cubicBezTo>
                  <a:cubicBezTo>
                    <a:pt x="294" y="340"/>
                    <a:pt x="294" y="340"/>
                    <a:pt x="295" y="340"/>
                  </a:cubicBezTo>
                  <a:cubicBezTo>
                    <a:pt x="298" y="335"/>
                    <a:pt x="302" y="331"/>
                    <a:pt x="306" y="326"/>
                  </a:cubicBezTo>
                  <a:close/>
                  <a:moveTo>
                    <a:pt x="241" y="418"/>
                  </a:moveTo>
                  <a:cubicBezTo>
                    <a:pt x="240" y="417"/>
                    <a:pt x="237" y="418"/>
                    <a:pt x="237" y="418"/>
                  </a:cubicBezTo>
                  <a:cubicBezTo>
                    <a:pt x="236" y="418"/>
                    <a:pt x="236" y="419"/>
                    <a:pt x="236" y="419"/>
                  </a:cubicBezTo>
                  <a:cubicBezTo>
                    <a:pt x="236" y="418"/>
                    <a:pt x="236" y="418"/>
                    <a:pt x="235" y="418"/>
                  </a:cubicBezTo>
                  <a:cubicBezTo>
                    <a:pt x="236" y="417"/>
                    <a:pt x="237" y="415"/>
                    <a:pt x="238" y="413"/>
                  </a:cubicBezTo>
                  <a:cubicBezTo>
                    <a:pt x="238" y="412"/>
                    <a:pt x="239" y="412"/>
                    <a:pt x="240" y="411"/>
                  </a:cubicBezTo>
                  <a:cubicBezTo>
                    <a:pt x="241" y="411"/>
                    <a:pt x="242" y="411"/>
                    <a:pt x="243" y="410"/>
                  </a:cubicBezTo>
                  <a:cubicBezTo>
                    <a:pt x="244" y="409"/>
                    <a:pt x="246" y="408"/>
                    <a:pt x="247" y="406"/>
                  </a:cubicBezTo>
                  <a:cubicBezTo>
                    <a:pt x="247" y="408"/>
                    <a:pt x="250" y="409"/>
                    <a:pt x="252" y="407"/>
                  </a:cubicBezTo>
                  <a:cubicBezTo>
                    <a:pt x="253" y="407"/>
                    <a:pt x="253" y="406"/>
                    <a:pt x="254" y="405"/>
                  </a:cubicBezTo>
                  <a:cubicBezTo>
                    <a:pt x="255" y="405"/>
                    <a:pt x="256" y="405"/>
                    <a:pt x="257" y="405"/>
                  </a:cubicBezTo>
                  <a:cubicBezTo>
                    <a:pt x="266" y="399"/>
                    <a:pt x="276" y="394"/>
                    <a:pt x="286" y="389"/>
                  </a:cubicBezTo>
                  <a:cubicBezTo>
                    <a:pt x="273" y="401"/>
                    <a:pt x="257" y="410"/>
                    <a:pt x="241" y="418"/>
                  </a:cubicBezTo>
                  <a:cubicBezTo>
                    <a:pt x="241" y="418"/>
                    <a:pt x="241" y="418"/>
                    <a:pt x="241" y="418"/>
                  </a:cubicBezTo>
                  <a:close/>
                  <a:moveTo>
                    <a:pt x="235" y="447"/>
                  </a:moveTo>
                  <a:cubicBezTo>
                    <a:pt x="232" y="448"/>
                    <a:pt x="229" y="449"/>
                    <a:pt x="226" y="451"/>
                  </a:cubicBezTo>
                  <a:cubicBezTo>
                    <a:pt x="224" y="451"/>
                    <a:pt x="224" y="452"/>
                    <a:pt x="224" y="452"/>
                  </a:cubicBezTo>
                  <a:cubicBezTo>
                    <a:pt x="221" y="454"/>
                    <a:pt x="218" y="455"/>
                    <a:pt x="216" y="457"/>
                  </a:cubicBezTo>
                  <a:cubicBezTo>
                    <a:pt x="217" y="455"/>
                    <a:pt x="219" y="453"/>
                    <a:pt x="220" y="452"/>
                  </a:cubicBezTo>
                  <a:cubicBezTo>
                    <a:pt x="220" y="452"/>
                    <a:pt x="220" y="452"/>
                    <a:pt x="220" y="452"/>
                  </a:cubicBezTo>
                  <a:cubicBezTo>
                    <a:pt x="221" y="451"/>
                    <a:pt x="222" y="451"/>
                    <a:pt x="223" y="451"/>
                  </a:cubicBezTo>
                  <a:cubicBezTo>
                    <a:pt x="228" y="449"/>
                    <a:pt x="232" y="446"/>
                    <a:pt x="237" y="444"/>
                  </a:cubicBezTo>
                  <a:cubicBezTo>
                    <a:pt x="241" y="441"/>
                    <a:pt x="244" y="440"/>
                    <a:pt x="248" y="440"/>
                  </a:cubicBezTo>
                  <a:cubicBezTo>
                    <a:pt x="245" y="442"/>
                    <a:pt x="241" y="444"/>
                    <a:pt x="238" y="446"/>
                  </a:cubicBezTo>
                  <a:cubicBezTo>
                    <a:pt x="237" y="446"/>
                    <a:pt x="236" y="447"/>
                    <a:pt x="235" y="447"/>
                  </a:cubicBezTo>
                  <a:close/>
                  <a:moveTo>
                    <a:pt x="188" y="468"/>
                  </a:moveTo>
                  <a:cubicBezTo>
                    <a:pt x="188" y="467"/>
                    <a:pt x="188" y="467"/>
                    <a:pt x="188" y="467"/>
                  </a:cubicBezTo>
                  <a:cubicBezTo>
                    <a:pt x="188" y="468"/>
                    <a:pt x="188" y="468"/>
                    <a:pt x="188" y="468"/>
                  </a:cubicBezTo>
                  <a:cubicBezTo>
                    <a:pt x="188" y="468"/>
                    <a:pt x="188" y="468"/>
                    <a:pt x="188" y="468"/>
                  </a:cubicBezTo>
                  <a:close/>
                  <a:moveTo>
                    <a:pt x="221" y="445"/>
                  </a:moveTo>
                  <a:cubicBezTo>
                    <a:pt x="222" y="444"/>
                    <a:pt x="223" y="443"/>
                    <a:pt x="224" y="442"/>
                  </a:cubicBezTo>
                  <a:cubicBezTo>
                    <a:pt x="225" y="442"/>
                    <a:pt x="225" y="441"/>
                    <a:pt x="226" y="441"/>
                  </a:cubicBezTo>
                  <a:cubicBezTo>
                    <a:pt x="226" y="441"/>
                    <a:pt x="226" y="441"/>
                    <a:pt x="226" y="441"/>
                  </a:cubicBezTo>
                  <a:cubicBezTo>
                    <a:pt x="225" y="442"/>
                    <a:pt x="223" y="444"/>
                    <a:pt x="221" y="445"/>
                  </a:cubicBezTo>
                  <a:close/>
                  <a:moveTo>
                    <a:pt x="222" y="438"/>
                  </a:move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lose/>
                  <a:moveTo>
                    <a:pt x="228" y="422"/>
                  </a:moveTo>
                  <a:cubicBezTo>
                    <a:pt x="228" y="422"/>
                    <a:pt x="227" y="423"/>
                    <a:pt x="227" y="423"/>
                  </a:cubicBezTo>
                  <a:cubicBezTo>
                    <a:pt x="226" y="424"/>
                    <a:pt x="226" y="424"/>
                    <a:pt x="225" y="425"/>
                  </a:cubicBezTo>
                  <a:cubicBezTo>
                    <a:pt x="226" y="424"/>
                    <a:pt x="227" y="423"/>
                    <a:pt x="228" y="422"/>
                  </a:cubicBezTo>
                  <a:close/>
                  <a:moveTo>
                    <a:pt x="182" y="475"/>
                  </a:moveTo>
                  <a:cubicBezTo>
                    <a:pt x="190" y="470"/>
                    <a:pt x="198" y="465"/>
                    <a:pt x="206" y="460"/>
                  </a:cubicBezTo>
                  <a:cubicBezTo>
                    <a:pt x="198" y="467"/>
                    <a:pt x="191" y="473"/>
                    <a:pt x="184" y="479"/>
                  </a:cubicBezTo>
                  <a:cubicBezTo>
                    <a:pt x="182" y="481"/>
                    <a:pt x="180" y="482"/>
                    <a:pt x="178" y="483"/>
                  </a:cubicBezTo>
                  <a:cubicBezTo>
                    <a:pt x="179" y="480"/>
                    <a:pt x="181" y="477"/>
                    <a:pt x="182" y="475"/>
                  </a:cubicBezTo>
                  <a:close/>
                  <a:moveTo>
                    <a:pt x="190" y="479"/>
                  </a:moveTo>
                  <a:cubicBezTo>
                    <a:pt x="189" y="479"/>
                    <a:pt x="189" y="479"/>
                    <a:pt x="189" y="480"/>
                  </a:cubicBezTo>
                  <a:cubicBezTo>
                    <a:pt x="189" y="479"/>
                    <a:pt x="189" y="479"/>
                    <a:pt x="190" y="479"/>
                  </a:cubicBezTo>
                  <a:cubicBezTo>
                    <a:pt x="190" y="479"/>
                    <a:pt x="190" y="479"/>
                    <a:pt x="190" y="479"/>
                  </a:cubicBezTo>
                  <a:close/>
                  <a:moveTo>
                    <a:pt x="226" y="446"/>
                  </a:moveTo>
                  <a:cubicBezTo>
                    <a:pt x="232" y="442"/>
                    <a:pt x="237" y="437"/>
                    <a:pt x="243" y="431"/>
                  </a:cubicBezTo>
                  <a:cubicBezTo>
                    <a:pt x="243" y="431"/>
                    <a:pt x="243" y="431"/>
                    <a:pt x="243" y="431"/>
                  </a:cubicBezTo>
                  <a:cubicBezTo>
                    <a:pt x="244" y="430"/>
                    <a:pt x="245" y="429"/>
                    <a:pt x="247" y="429"/>
                  </a:cubicBezTo>
                  <a:cubicBezTo>
                    <a:pt x="252" y="426"/>
                    <a:pt x="259" y="423"/>
                    <a:pt x="253" y="429"/>
                  </a:cubicBezTo>
                  <a:cubicBezTo>
                    <a:pt x="249" y="434"/>
                    <a:pt x="243" y="437"/>
                    <a:pt x="237" y="440"/>
                  </a:cubicBezTo>
                  <a:cubicBezTo>
                    <a:pt x="233" y="442"/>
                    <a:pt x="229" y="444"/>
                    <a:pt x="226" y="446"/>
                  </a:cubicBezTo>
                  <a:close/>
                  <a:moveTo>
                    <a:pt x="210" y="439"/>
                  </a:moveTo>
                  <a:cubicBezTo>
                    <a:pt x="212" y="437"/>
                    <a:pt x="215" y="435"/>
                    <a:pt x="216" y="434"/>
                  </a:cubicBezTo>
                  <a:cubicBezTo>
                    <a:pt x="218" y="432"/>
                    <a:pt x="220" y="431"/>
                    <a:pt x="222" y="429"/>
                  </a:cubicBezTo>
                  <a:cubicBezTo>
                    <a:pt x="219" y="434"/>
                    <a:pt x="215" y="437"/>
                    <a:pt x="211" y="441"/>
                  </a:cubicBezTo>
                  <a:cubicBezTo>
                    <a:pt x="208" y="443"/>
                    <a:pt x="206" y="445"/>
                    <a:pt x="204" y="446"/>
                  </a:cubicBezTo>
                  <a:cubicBezTo>
                    <a:pt x="204" y="446"/>
                    <a:pt x="204" y="447"/>
                    <a:pt x="204" y="447"/>
                  </a:cubicBezTo>
                  <a:cubicBezTo>
                    <a:pt x="206" y="444"/>
                    <a:pt x="208" y="441"/>
                    <a:pt x="210" y="439"/>
                  </a:cubicBezTo>
                  <a:close/>
                  <a:moveTo>
                    <a:pt x="172" y="486"/>
                  </a:moveTo>
                  <a:cubicBezTo>
                    <a:pt x="173" y="486"/>
                    <a:pt x="175" y="486"/>
                    <a:pt x="175" y="486"/>
                  </a:cubicBezTo>
                  <a:cubicBezTo>
                    <a:pt x="176" y="486"/>
                    <a:pt x="177" y="485"/>
                    <a:pt x="178" y="485"/>
                  </a:cubicBezTo>
                  <a:cubicBezTo>
                    <a:pt x="175" y="488"/>
                    <a:pt x="172" y="491"/>
                    <a:pt x="169" y="494"/>
                  </a:cubicBezTo>
                  <a:cubicBezTo>
                    <a:pt x="168" y="494"/>
                    <a:pt x="168" y="494"/>
                    <a:pt x="168" y="494"/>
                  </a:cubicBezTo>
                  <a:cubicBezTo>
                    <a:pt x="167" y="495"/>
                    <a:pt x="165" y="497"/>
                    <a:pt x="163" y="498"/>
                  </a:cubicBezTo>
                  <a:cubicBezTo>
                    <a:pt x="166" y="494"/>
                    <a:pt x="169" y="490"/>
                    <a:pt x="172" y="486"/>
                  </a:cubicBezTo>
                  <a:close/>
                  <a:moveTo>
                    <a:pt x="194" y="480"/>
                  </a:moveTo>
                  <a:cubicBezTo>
                    <a:pt x="190" y="482"/>
                    <a:pt x="186" y="484"/>
                    <a:pt x="181" y="486"/>
                  </a:cubicBezTo>
                  <a:cubicBezTo>
                    <a:pt x="183" y="485"/>
                    <a:pt x="184" y="484"/>
                    <a:pt x="185" y="483"/>
                  </a:cubicBezTo>
                  <a:cubicBezTo>
                    <a:pt x="186" y="483"/>
                    <a:pt x="188" y="483"/>
                    <a:pt x="189" y="482"/>
                  </a:cubicBezTo>
                  <a:cubicBezTo>
                    <a:pt x="192" y="481"/>
                    <a:pt x="194" y="480"/>
                    <a:pt x="197" y="478"/>
                  </a:cubicBezTo>
                  <a:cubicBezTo>
                    <a:pt x="196" y="479"/>
                    <a:pt x="195" y="479"/>
                    <a:pt x="194" y="480"/>
                  </a:cubicBezTo>
                  <a:close/>
                  <a:moveTo>
                    <a:pt x="228" y="461"/>
                  </a:moveTo>
                  <a:cubicBezTo>
                    <a:pt x="227" y="461"/>
                    <a:pt x="227" y="461"/>
                    <a:pt x="227" y="461"/>
                  </a:cubicBezTo>
                  <a:cubicBezTo>
                    <a:pt x="229" y="459"/>
                    <a:pt x="231" y="458"/>
                    <a:pt x="234" y="456"/>
                  </a:cubicBezTo>
                  <a:cubicBezTo>
                    <a:pt x="240" y="454"/>
                    <a:pt x="247" y="451"/>
                    <a:pt x="253" y="449"/>
                  </a:cubicBezTo>
                  <a:cubicBezTo>
                    <a:pt x="245" y="452"/>
                    <a:pt x="236" y="456"/>
                    <a:pt x="228" y="461"/>
                  </a:cubicBezTo>
                  <a:close/>
                  <a:moveTo>
                    <a:pt x="225" y="459"/>
                  </a:moveTo>
                  <a:cubicBezTo>
                    <a:pt x="223" y="460"/>
                    <a:pt x="221" y="461"/>
                    <a:pt x="219" y="462"/>
                  </a:cubicBezTo>
                  <a:cubicBezTo>
                    <a:pt x="218" y="463"/>
                    <a:pt x="216" y="464"/>
                    <a:pt x="215" y="465"/>
                  </a:cubicBezTo>
                  <a:cubicBezTo>
                    <a:pt x="211" y="466"/>
                    <a:pt x="207" y="468"/>
                    <a:pt x="202" y="469"/>
                  </a:cubicBezTo>
                  <a:cubicBezTo>
                    <a:pt x="205" y="467"/>
                    <a:pt x="207" y="465"/>
                    <a:pt x="209" y="463"/>
                  </a:cubicBezTo>
                  <a:cubicBezTo>
                    <a:pt x="210" y="463"/>
                    <a:pt x="210" y="463"/>
                    <a:pt x="210" y="463"/>
                  </a:cubicBezTo>
                  <a:cubicBezTo>
                    <a:pt x="215" y="462"/>
                    <a:pt x="220" y="460"/>
                    <a:pt x="225" y="459"/>
                  </a:cubicBezTo>
                  <a:close/>
                  <a:moveTo>
                    <a:pt x="293" y="406"/>
                  </a:moveTo>
                  <a:cubicBezTo>
                    <a:pt x="320" y="397"/>
                    <a:pt x="347" y="394"/>
                    <a:pt x="375" y="393"/>
                  </a:cubicBezTo>
                  <a:cubicBezTo>
                    <a:pt x="396" y="392"/>
                    <a:pt x="416" y="395"/>
                    <a:pt x="436" y="390"/>
                  </a:cubicBezTo>
                  <a:cubicBezTo>
                    <a:pt x="382" y="432"/>
                    <a:pt x="310" y="427"/>
                    <a:pt x="246" y="444"/>
                  </a:cubicBezTo>
                  <a:cubicBezTo>
                    <a:pt x="250" y="442"/>
                    <a:pt x="253" y="440"/>
                    <a:pt x="256" y="438"/>
                  </a:cubicBezTo>
                  <a:cubicBezTo>
                    <a:pt x="257" y="437"/>
                    <a:pt x="256" y="437"/>
                    <a:pt x="255" y="437"/>
                  </a:cubicBezTo>
                  <a:cubicBezTo>
                    <a:pt x="251" y="437"/>
                    <a:pt x="247" y="438"/>
                    <a:pt x="244" y="439"/>
                  </a:cubicBezTo>
                  <a:cubicBezTo>
                    <a:pt x="245" y="438"/>
                    <a:pt x="246" y="437"/>
                    <a:pt x="248" y="437"/>
                  </a:cubicBezTo>
                  <a:cubicBezTo>
                    <a:pt x="254" y="433"/>
                    <a:pt x="259" y="429"/>
                    <a:pt x="263" y="423"/>
                  </a:cubicBezTo>
                  <a:cubicBezTo>
                    <a:pt x="264" y="422"/>
                    <a:pt x="262" y="422"/>
                    <a:pt x="261" y="422"/>
                  </a:cubicBezTo>
                  <a:cubicBezTo>
                    <a:pt x="259" y="422"/>
                    <a:pt x="257" y="423"/>
                    <a:pt x="254" y="424"/>
                  </a:cubicBezTo>
                  <a:cubicBezTo>
                    <a:pt x="258" y="421"/>
                    <a:pt x="262" y="418"/>
                    <a:pt x="266" y="416"/>
                  </a:cubicBezTo>
                  <a:cubicBezTo>
                    <a:pt x="268" y="414"/>
                    <a:pt x="262" y="414"/>
                    <a:pt x="261" y="415"/>
                  </a:cubicBezTo>
                  <a:cubicBezTo>
                    <a:pt x="255" y="420"/>
                    <a:pt x="249" y="424"/>
                    <a:pt x="243" y="428"/>
                  </a:cubicBezTo>
                  <a:cubicBezTo>
                    <a:pt x="242" y="429"/>
                    <a:pt x="241" y="429"/>
                    <a:pt x="240" y="429"/>
                  </a:cubicBezTo>
                  <a:cubicBezTo>
                    <a:pt x="244" y="426"/>
                    <a:pt x="248" y="422"/>
                    <a:pt x="252" y="418"/>
                  </a:cubicBezTo>
                  <a:cubicBezTo>
                    <a:pt x="265" y="413"/>
                    <a:pt x="280" y="410"/>
                    <a:pt x="293" y="406"/>
                  </a:cubicBezTo>
                  <a:close/>
                  <a:moveTo>
                    <a:pt x="239" y="421"/>
                  </a:moveTo>
                  <a:cubicBezTo>
                    <a:pt x="240" y="420"/>
                    <a:pt x="240" y="420"/>
                    <a:pt x="240" y="420"/>
                  </a:cubicBezTo>
                  <a:cubicBezTo>
                    <a:pt x="240" y="420"/>
                    <a:pt x="240" y="420"/>
                    <a:pt x="241" y="420"/>
                  </a:cubicBezTo>
                  <a:cubicBezTo>
                    <a:pt x="240" y="420"/>
                    <a:pt x="240" y="420"/>
                    <a:pt x="239" y="421"/>
                  </a:cubicBezTo>
                  <a:close/>
                  <a:moveTo>
                    <a:pt x="306" y="369"/>
                  </a:moveTo>
                  <a:cubicBezTo>
                    <a:pt x="317" y="364"/>
                    <a:pt x="301" y="378"/>
                    <a:pt x="301" y="377"/>
                  </a:cubicBezTo>
                  <a:cubicBezTo>
                    <a:pt x="297" y="380"/>
                    <a:pt x="293" y="382"/>
                    <a:pt x="288" y="384"/>
                  </a:cubicBezTo>
                  <a:cubicBezTo>
                    <a:pt x="281" y="387"/>
                    <a:pt x="274" y="389"/>
                    <a:pt x="268" y="392"/>
                  </a:cubicBezTo>
                  <a:cubicBezTo>
                    <a:pt x="269" y="391"/>
                    <a:pt x="271" y="389"/>
                    <a:pt x="272" y="387"/>
                  </a:cubicBezTo>
                  <a:cubicBezTo>
                    <a:pt x="274" y="386"/>
                    <a:pt x="275" y="385"/>
                    <a:pt x="276" y="384"/>
                  </a:cubicBezTo>
                  <a:cubicBezTo>
                    <a:pt x="276" y="386"/>
                    <a:pt x="279" y="386"/>
                    <a:pt x="281" y="385"/>
                  </a:cubicBezTo>
                  <a:cubicBezTo>
                    <a:pt x="286" y="382"/>
                    <a:pt x="291" y="378"/>
                    <a:pt x="296" y="375"/>
                  </a:cubicBezTo>
                  <a:cubicBezTo>
                    <a:pt x="299" y="373"/>
                    <a:pt x="303" y="371"/>
                    <a:pt x="306" y="369"/>
                  </a:cubicBezTo>
                  <a:close/>
                  <a:moveTo>
                    <a:pt x="291" y="374"/>
                  </a:moveTo>
                  <a:cubicBezTo>
                    <a:pt x="291" y="374"/>
                    <a:pt x="292" y="373"/>
                    <a:pt x="293" y="373"/>
                  </a:cubicBezTo>
                  <a:cubicBezTo>
                    <a:pt x="295" y="371"/>
                    <a:pt x="293" y="370"/>
                    <a:pt x="290" y="370"/>
                  </a:cubicBezTo>
                  <a:cubicBezTo>
                    <a:pt x="292" y="368"/>
                    <a:pt x="293" y="367"/>
                    <a:pt x="295" y="365"/>
                  </a:cubicBezTo>
                  <a:cubicBezTo>
                    <a:pt x="298" y="363"/>
                    <a:pt x="310" y="359"/>
                    <a:pt x="302" y="366"/>
                  </a:cubicBezTo>
                  <a:cubicBezTo>
                    <a:pt x="300" y="368"/>
                    <a:pt x="298" y="369"/>
                    <a:pt x="296" y="371"/>
                  </a:cubicBezTo>
                  <a:cubicBezTo>
                    <a:pt x="294" y="372"/>
                    <a:pt x="293" y="373"/>
                    <a:pt x="291" y="374"/>
                  </a:cubicBezTo>
                  <a:close/>
                  <a:moveTo>
                    <a:pt x="299" y="357"/>
                  </a:moveTo>
                  <a:cubicBezTo>
                    <a:pt x="299" y="356"/>
                    <a:pt x="295" y="357"/>
                    <a:pt x="294" y="357"/>
                  </a:cubicBezTo>
                  <a:cubicBezTo>
                    <a:pt x="292" y="360"/>
                    <a:pt x="289" y="362"/>
                    <a:pt x="287" y="365"/>
                  </a:cubicBezTo>
                  <a:cubicBezTo>
                    <a:pt x="284" y="367"/>
                    <a:pt x="281" y="368"/>
                    <a:pt x="279" y="370"/>
                  </a:cubicBezTo>
                  <a:cubicBezTo>
                    <a:pt x="277" y="372"/>
                    <a:pt x="278" y="372"/>
                    <a:pt x="280" y="372"/>
                  </a:cubicBezTo>
                  <a:cubicBezTo>
                    <a:pt x="276" y="377"/>
                    <a:pt x="272" y="381"/>
                    <a:pt x="268" y="385"/>
                  </a:cubicBezTo>
                  <a:cubicBezTo>
                    <a:pt x="267" y="386"/>
                    <a:pt x="267" y="387"/>
                    <a:pt x="266" y="387"/>
                  </a:cubicBezTo>
                  <a:cubicBezTo>
                    <a:pt x="261" y="390"/>
                    <a:pt x="257" y="393"/>
                    <a:pt x="252" y="396"/>
                  </a:cubicBezTo>
                  <a:cubicBezTo>
                    <a:pt x="262" y="387"/>
                    <a:pt x="271" y="377"/>
                    <a:pt x="278" y="365"/>
                  </a:cubicBezTo>
                  <a:cubicBezTo>
                    <a:pt x="279" y="365"/>
                    <a:pt x="278" y="364"/>
                    <a:pt x="278" y="364"/>
                  </a:cubicBezTo>
                  <a:cubicBezTo>
                    <a:pt x="284" y="358"/>
                    <a:pt x="291" y="352"/>
                    <a:pt x="297" y="345"/>
                  </a:cubicBezTo>
                  <a:cubicBezTo>
                    <a:pt x="296" y="348"/>
                    <a:pt x="300" y="348"/>
                    <a:pt x="301" y="347"/>
                  </a:cubicBezTo>
                  <a:cubicBezTo>
                    <a:pt x="302" y="346"/>
                    <a:pt x="302" y="346"/>
                    <a:pt x="302" y="346"/>
                  </a:cubicBezTo>
                  <a:cubicBezTo>
                    <a:pt x="302" y="347"/>
                    <a:pt x="305" y="347"/>
                    <a:pt x="306" y="347"/>
                  </a:cubicBezTo>
                  <a:cubicBezTo>
                    <a:pt x="310" y="345"/>
                    <a:pt x="313" y="344"/>
                    <a:pt x="316" y="342"/>
                  </a:cubicBezTo>
                  <a:cubicBezTo>
                    <a:pt x="311" y="348"/>
                    <a:pt x="306" y="353"/>
                    <a:pt x="299" y="357"/>
                  </a:cubicBezTo>
                  <a:close/>
                  <a:moveTo>
                    <a:pt x="413" y="314"/>
                  </a:moveTo>
                  <a:cubicBezTo>
                    <a:pt x="394" y="314"/>
                    <a:pt x="376" y="316"/>
                    <a:pt x="358" y="319"/>
                  </a:cubicBezTo>
                  <a:cubicBezTo>
                    <a:pt x="360" y="318"/>
                    <a:pt x="362" y="317"/>
                    <a:pt x="364" y="316"/>
                  </a:cubicBezTo>
                  <a:cubicBezTo>
                    <a:pt x="365" y="315"/>
                    <a:pt x="366" y="315"/>
                    <a:pt x="367" y="314"/>
                  </a:cubicBezTo>
                  <a:cubicBezTo>
                    <a:pt x="392" y="310"/>
                    <a:pt x="417" y="314"/>
                    <a:pt x="443" y="315"/>
                  </a:cubicBezTo>
                  <a:cubicBezTo>
                    <a:pt x="446" y="316"/>
                    <a:pt x="450" y="316"/>
                    <a:pt x="453" y="317"/>
                  </a:cubicBezTo>
                  <a:cubicBezTo>
                    <a:pt x="452" y="317"/>
                    <a:pt x="451" y="317"/>
                    <a:pt x="450" y="317"/>
                  </a:cubicBezTo>
                  <a:cubicBezTo>
                    <a:pt x="437" y="316"/>
                    <a:pt x="425" y="314"/>
                    <a:pt x="413" y="314"/>
                  </a:cubicBezTo>
                  <a:close/>
                  <a:moveTo>
                    <a:pt x="475" y="319"/>
                  </a:moveTo>
                  <a:cubicBezTo>
                    <a:pt x="469" y="319"/>
                    <a:pt x="463" y="318"/>
                    <a:pt x="457" y="318"/>
                  </a:cubicBezTo>
                  <a:cubicBezTo>
                    <a:pt x="458" y="318"/>
                    <a:pt x="460" y="318"/>
                    <a:pt x="461" y="317"/>
                  </a:cubicBezTo>
                  <a:cubicBezTo>
                    <a:pt x="466" y="318"/>
                    <a:pt x="471" y="318"/>
                    <a:pt x="476" y="318"/>
                  </a:cubicBezTo>
                  <a:cubicBezTo>
                    <a:pt x="476" y="318"/>
                    <a:pt x="475" y="318"/>
                    <a:pt x="475" y="319"/>
                  </a:cubicBezTo>
                  <a:close/>
                  <a:moveTo>
                    <a:pt x="496" y="312"/>
                  </a:moveTo>
                  <a:cubicBezTo>
                    <a:pt x="495" y="312"/>
                    <a:pt x="494" y="312"/>
                    <a:pt x="493" y="313"/>
                  </a:cubicBezTo>
                  <a:cubicBezTo>
                    <a:pt x="489" y="314"/>
                    <a:pt x="485" y="314"/>
                    <a:pt x="481" y="315"/>
                  </a:cubicBezTo>
                  <a:cubicBezTo>
                    <a:pt x="486" y="314"/>
                    <a:pt x="491" y="313"/>
                    <a:pt x="496" y="312"/>
                  </a:cubicBezTo>
                  <a:close/>
                  <a:moveTo>
                    <a:pt x="417" y="312"/>
                  </a:moveTo>
                  <a:cubicBezTo>
                    <a:pt x="406" y="311"/>
                    <a:pt x="395" y="310"/>
                    <a:pt x="384" y="311"/>
                  </a:cubicBezTo>
                  <a:cubicBezTo>
                    <a:pt x="394" y="310"/>
                    <a:pt x="406" y="310"/>
                    <a:pt x="417" y="312"/>
                  </a:cubicBezTo>
                  <a:close/>
                  <a:moveTo>
                    <a:pt x="336" y="325"/>
                  </a:moveTo>
                  <a:cubicBezTo>
                    <a:pt x="340" y="322"/>
                    <a:pt x="345" y="320"/>
                    <a:pt x="350" y="319"/>
                  </a:cubicBezTo>
                  <a:cubicBezTo>
                    <a:pt x="350" y="319"/>
                    <a:pt x="350" y="319"/>
                    <a:pt x="350" y="319"/>
                  </a:cubicBezTo>
                  <a:cubicBezTo>
                    <a:pt x="349" y="319"/>
                    <a:pt x="349" y="320"/>
                    <a:pt x="349" y="320"/>
                  </a:cubicBezTo>
                  <a:cubicBezTo>
                    <a:pt x="349" y="320"/>
                    <a:pt x="349" y="320"/>
                    <a:pt x="349" y="320"/>
                  </a:cubicBezTo>
                  <a:cubicBezTo>
                    <a:pt x="348" y="320"/>
                    <a:pt x="347" y="320"/>
                    <a:pt x="346" y="321"/>
                  </a:cubicBezTo>
                  <a:cubicBezTo>
                    <a:pt x="344" y="321"/>
                    <a:pt x="341" y="323"/>
                    <a:pt x="344" y="323"/>
                  </a:cubicBezTo>
                  <a:cubicBezTo>
                    <a:pt x="330" y="330"/>
                    <a:pt x="317" y="336"/>
                    <a:pt x="304" y="344"/>
                  </a:cubicBezTo>
                  <a:cubicBezTo>
                    <a:pt x="314" y="336"/>
                    <a:pt x="324" y="326"/>
                    <a:pt x="331" y="316"/>
                  </a:cubicBezTo>
                  <a:cubicBezTo>
                    <a:pt x="332" y="315"/>
                    <a:pt x="333" y="314"/>
                    <a:pt x="334" y="313"/>
                  </a:cubicBezTo>
                  <a:cubicBezTo>
                    <a:pt x="336" y="313"/>
                    <a:pt x="337" y="313"/>
                    <a:pt x="337" y="312"/>
                  </a:cubicBezTo>
                  <a:cubicBezTo>
                    <a:pt x="338" y="311"/>
                    <a:pt x="339" y="311"/>
                    <a:pt x="339" y="310"/>
                  </a:cubicBezTo>
                  <a:cubicBezTo>
                    <a:pt x="340" y="309"/>
                    <a:pt x="341" y="308"/>
                    <a:pt x="343" y="308"/>
                  </a:cubicBezTo>
                  <a:cubicBezTo>
                    <a:pt x="336" y="314"/>
                    <a:pt x="329" y="321"/>
                    <a:pt x="323" y="328"/>
                  </a:cubicBezTo>
                  <a:cubicBezTo>
                    <a:pt x="320" y="330"/>
                    <a:pt x="325" y="331"/>
                    <a:pt x="327" y="329"/>
                  </a:cubicBezTo>
                  <a:cubicBezTo>
                    <a:pt x="329" y="328"/>
                    <a:pt x="330" y="327"/>
                    <a:pt x="331" y="325"/>
                  </a:cubicBezTo>
                  <a:cubicBezTo>
                    <a:pt x="332" y="326"/>
                    <a:pt x="334" y="326"/>
                    <a:pt x="336" y="325"/>
                  </a:cubicBezTo>
                  <a:close/>
                  <a:moveTo>
                    <a:pt x="363" y="299"/>
                  </a:moveTo>
                  <a:cubicBezTo>
                    <a:pt x="358" y="302"/>
                    <a:pt x="353" y="305"/>
                    <a:pt x="348" y="308"/>
                  </a:cubicBezTo>
                  <a:cubicBezTo>
                    <a:pt x="351" y="306"/>
                    <a:pt x="353" y="304"/>
                    <a:pt x="355" y="301"/>
                  </a:cubicBezTo>
                  <a:cubicBezTo>
                    <a:pt x="358" y="301"/>
                    <a:pt x="360" y="300"/>
                    <a:pt x="363" y="299"/>
                  </a:cubicBezTo>
                  <a:close/>
                  <a:moveTo>
                    <a:pt x="359" y="293"/>
                  </a:moveTo>
                  <a:cubicBezTo>
                    <a:pt x="355" y="296"/>
                    <a:pt x="352" y="298"/>
                    <a:pt x="349" y="301"/>
                  </a:cubicBezTo>
                  <a:cubicBezTo>
                    <a:pt x="348" y="302"/>
                    <a:pt x="346" y="302"/>
                    <a:pt x="345" y="303"/>
                  </a:cubicBezTo>
                  <a:cubicBezTo>
                    <a:pt x="347" y="301"/>
                    <a:pt x="349" y="299"/>
                    <a:pt x="351" y="297"/>
                  </a:cubicBezTo>
                  <a:cubicBezTo>
                    <a:pt x="353" y="296"/>
                    <a:pt x="356" y="294"/>
                    <a:pt x="359" y="293"/>
                  </a:cubicBezTo>
                  <a:close/>
                  <a:moveTo>
                    <a:pt x="350" y="293"/>
                  </a:moveTo>
                  <a:cubicBezTo>
                    <a:pt x="348" y="294"/>
                    <a:pt x="347" y="295"/>
                    <a:pt x="345" y="296"/>
                  </a:cubicBezTo>
                  <a:cubicBezTo>
                    <a:pt x="348" y="293"/>
                    <a:pt x="350" y="288"/>
                    <a:pt x="351" y="284"/>
                  </a:cubicBezTo>
                  <a:cubicBezTo>
                    <a:pt x="351" y="284"/>
                    <a:pt x="351" y="284"/>
                    <a:pt x="351" y="283"/>
                  </a:cubicBezTo>
                  <a:cubicBezTo>
                    <a:pt x="352" y="282"/>
                    <a:pt x="354" y="281"/>
                    <a:pt x="355" y="279"/>
                  </a:cubicBezTo>
                  <a:cubicBezTo>
                    <a:pt x="358" y="277"/>
                    <a:pt x="361" y="276"/>
                    <a:pt x="364" y="274"/>
                  </a:cubicBezTo>
                  <a:cubicBezTo>
                    <a:pt x="362" y="276"/>
                    <a:pt x="360" y="278"/>
                    <a:pt x="358" y="281"/>
                  </a:cubicBezTo>
                  <a:cubicBezTo>
                    <a:pt x="356" y="283"/>
                    <a:pt x="361" y="283"/>
                    <a:pt x="362" y="282"/>
                  </a:cubicBezTo>
                  <a:cubicBezTo>
                    <a:pt x="366" y="278"/>
                    <a:pt x="370" y="273"/>
                    <a:pt x="374" y="270"/>
                  </a:cubicBezTo>
                  <a:cubicBezTo>
                    <a:pt x="378" y="268"/>
                    <a:pt x="383" y="266"/>
                    <a:pt x="387" y="265"/>
                  </a:cubicBezTo>
                  <a:cubicBezTo>
                    <a:pt x="375" y="274"/>
                    <a:pt x="362" y="283"/>
                    <a:pt x="350" y="293"/>
                  </a:cubicBezTo>
                  <a:close/>
                  <a:moveTo>
                    <a:pt x="379" y="255"/>
                  </a:moveTo>
                  <a:cubicBezTo>
                    <a:pt x="377" y="256"/>
                    <a:pt x="376" y="257"/>
                    <a:pt x="374" y="259"/>
                  </a:cubicBezTo>
                  <a:cubicBezTo>
                    <a:pt x="374" y="259"/>
                    <a:pt x="374" y="259"/>
                    <a:pt x="374" y="259"/>
                  </a:cubicBezTo>
                  <a:cubicBezTo>
                    <a:pt x="366" y="265"/>
                    <a:pt x="359" y="271"/>
                    <a:pt x="352" y="277"/>
                  </a:cubicBezTo>
                  <a:cubicBezTo>
                    <a:pt x="350" y="278"/>
                    <a:pt x="349" y="279"/>
                    <a:pt x="348" y="280"/>
                  </a:cubicBezTo>
                  <a:cubicBezTo>
                    <a:pt x="353" y="274"/>
                    <a:pt x="358" y="269"/>
                    <a:pt x="363" y="263"/>
                  </a:cubicBezTo>
                  <a:cubicBezTo>
                    <a:pt x="368" y="259"/>
                    <a:pt x="373" y="257"/>
                    <a:pt x="379" y="255"/>
                  </a:cubicBezTo>
                  <a:close/>
                  <a:moveTo>
                    <a:pt x="394" y="231"/>
                  </a:moveTo>
                  <a:cubicBezTo>
                    <a:pt x="398" y="226"/>
                    <a:pt x="403" y="222"/>
                    <a:pt x="408" y="218"/>
                  </a:cubicBezTo>
                  <a:cubicBezTo>
                    <a:pt x="414" y="213"/>
                    <a:pt x="421" y="209"/>
                    <a:pt x="427" y="205"/>
                  </a:cubicBezTo>
                  <a:cubicBezTo>
                    <a:pt x="426" y="206"/>
                    <a:pt x="427" y="206"/>
                    <a:pt x="427" y="207"/>
                  </a:cubicBezTo>
                  <a:cubicBezTo>
                    <a:pt x="416" y="214"/>
                    <a:pt x="404" y="222"/>
                    <a:pt x="394" y="231"/>
                  </a:cubicBezTo>
                  <a:close/>
                  <a:moveTo>
                    <a:pt x="441" y="198"/>
                  </a:moveTo>
                  <a:cubicBezTo>
                    <a:pt x="446" y="194"/>
                    <a:pt x="452" y="190"/>
                    <a:pt x="458" y="187"/>
                  </a:cubicBezTo>
                  <a:cubicBezTo>
                    <a:pt x="460" y="186"/>
                    <a:pt x="462" y="186"/>
                    <a:pt x="463" y="185"/>
                  </a:cubicBezTo>
                  <a:cubicBezTo>
                    <a:pt x="456" y="189"/>
                    <a:pt x="448" y="194"/>
                    <a:pt x="441" y="198"/>
                  </a:cubicBezTo>
                  <a:close/>
                  <a:moveTo>
                    <a:pt x="474" y="179"/>
                  </a:moveTo>
                  <a:cubicBezTo>
                    <a:pt x="474" y="179"/>
                    <a:pt x="474" y="179"/>
                    <a:pt x="474" y="179"/>
                  </a:cubicBezTo>
                  <a:cubicBezTo>
                    <a:pt x="474" y="179"/>
                    <a:pt x="474" y="179"/>
                    <a:pt x="474" y="179"/>
                  </a:cubicBezTo>
                  <a:cubicBezTo>
                    <a:pt x="474" y="179"/>
                    <a:pt x="474" y="179"/>
                    <a:pt x="474" y="179"/>
                  </a:cubicBezTo>
                  <a:close/>
                  <a:moveTo>
                    <a:pt x="492" y="165"/>
                  </a:moveTo>
                  <a:cubicBezTo>
                    <a:pt x="483" y="171"/>
                    <a:pt x="472" y="176"/>
                    <a:pt x="462" y="181"/>
                  </a:cubicBezTo>
                  <a:cubicBezTo>
                    <a:pt x="471" y="176"/>
                    <a:pt x="480" y="171"/>
                    <a:pt x="489" y="165"/>
                  </a:cubicBezTo>
                  <a:cubicBezTo>
                    <a:pt x="490" y="165"/>
                    <a:pt x="491" y="165"/>
                    <a:pt x="492" y="165"/>
                  </a:cubicBezTo>
                  <a:close/>
                  <a:moveTo>
                    <a:pt x="498" y="158"/>
                  </a:moveTo>
                  <a:cubicBezTo>
                    <a:pt x="496" y="159"/>
                    <a:pt x="495" y="160"/>
                    <a:pt x="493" y="161"/>
                  </a:cubicBezTo>
                  <a:cubicBezTo>
                    <a:pt x="492" y="161"/>
                    <a:pt x="492" y="161"/>
                    <a:pt x="491" y="161"/>
                  </a:cubicBezTo>
                  <a:cubicBezTo>
                    <a:pt x="492" y="161"/>
                    <a:pt x="493" y="160"/>
                    <a:pt x="494" y="159"/>
                  </a:cubicBezTo>
                  <a:cubicBezTo>
                    <a:pt x="496" y="159"/>
                    <a:pt x="497" y="158"/>
                    <a:pt x="498" y="158"/>
                  </a:cubicBezTo>
                  <a:close/>
                  <a:moveTo>
                    <a:pt x="518" y="130"/>
                  </a:moveTo>
                  <a:cubicBezTo>
                    <a:pt x="523" y="129"/>
                    <a:pt x="528" y="127"/>
                    <a:pt x="533" y="125"/>
                  </a:cubicBezTo>
                  <a:cubicBezTo>
                    <a:pt x="525" y="129"/>
                    <a:pt x="517" y="133"/>
                    <a:pt x="509" y="137"/>
                  </a:cubicBezTo>
                  <a:cubicBezTo>
                    <a:pt x="510" y="136"/>
                    <a:pt x="511" y="135"/>
                    <a:pt x="512" y="134"/>
                  </a:cubicBezTo>
                  <a:cubicBezTo>
                    <a:pt x="513" y="133"/>
                    <a:pt x="509" y="133"/>
                    <a:pt x="507" y="134"/>
                  </a:cubicBezTo>
                  <a:cubicBezTo>
                    <a:pt x="509" y="133"/>
                    <a:pt x="510" y="131"/>
                    <a:pt x="511" y="130"/>
                  </a:cubicBezTo>
                  <a:cubicBezTo>
                    <a:pt x="513" y="129"/>
                    <a:pt x="511" y="128"/>
                    <a:pt x="510" y="128"/>
                  </a:cubicBezTo>
                  <a:cubicBezTo>
                    <a:pt x="513" y="127"/>
                    <a:pt x="517" y="127"/>
                    <a:pt x="521" y="126"/>
                  </a:cubicBezTo>
                  <a:cubicBezTo>
                    <a:pt x="520" y="126"/>
                    <a:pt x="518" y="127"/>
                    <a:pt x="517" y="127"/>
                  </a:cubicBezTo>
                  <a:cubicBezTo>
                    <a:pt x="514" y="128"/>
                    <a:pt x="515" y="131"/>
                    <a:pt x="518" y="130"/>
                  </a:cubicBezTo>
                  <a:close/>
                  <a:moveTo>
                    <a:pt x="554" y="91"/>
                  </a:moveTo>
                  <a:cubicBezTo>
                    <a:pt x="547" y="96"/>
                    <a:pt x="541" y="100"/>
                    <a:pt x="533" y="104"/>
                  </a:cubicBezTo>
                  <a:cubicBezTo>
                    <a:pt x="534" y="104"/>
                    <a:pt x="534" y="103"/>
                    <a:pt x="534" y="103"/>
                  </a:cubicBezTo>
                  <a:cubicBezTo>
                    <a:pt x="541" y="98"/>
                    <a:pt x="547" y="94"/>
                    <a:pt x="554" y="91"/>
                  </a:cubicBezTo>
                  <a:close/>
                  <a:moveTo>
                    <a:pt x="531" y="101"/>
                  </a:moveTo>
                  <a:cubicBezTo>
                    <a:pt x="530" y="101"/>
                    <a:pt x="528" y="102"/>
                    <a:pt x="527" y="103"/>
                  </a:cubicBezTo>
                  <a:cubicBezTo>
                    <a:pt x="529" y="102"/>
                    <a:pt x="530" y="101"/>
                    <a:pt x="531" y="99"/>
                  </a:cubicBezTo>
                  <a:cubicBezTo>
                    <a:pt x="531" y="100"/>
                    <a:pt x="531" y="100"/>
                    <a:pt x="531" y="101"/>
                  </a:cubicBezTo>
                  <a:close/>
                  <a:moveTo>
                    <a:pt x="548" y="81"/>
                  </a:moveTo>
                  <a:cubicBezTo>
                    <a:pt x="547" y="81"/>
                    <a:pt x="547" y="81"/>
                    <a:pt x="546" y="81"/>
                  </a:cubicBezTo>
                  <a:cubicBezTo>
                    <a:pt x="545" y="83"/>
                    <a:pt x="543" y="85"/>
                    <a:pt x="542" y="87"/>
                  </a:cubicBezTo>
                  <a:cubicBezTo>
                    <a:pt x="541" y="87"/>
                    <a:pt x="541" y="87"/>
                    <a:pt x="541" y="87"/>
                  </a:cubicBezTo>
                  <a:cubicBezTo>
                    <a:pt x="527" y="99"/>
                    <a:pt x="513" y="110"/>
                    <a:pt x="502" y="124"/>
                  </a:cubicBezTo>
                  <a:cubicBezTo>
                    <a:pt x="501" y="124"/>
                    <a:pt x="501" y="125"/>
                    <a:pt x="501" y="125"/>
                  </a:cubicBezTo>
                  <a:cubicBezTo>
                    <a:pt x="500" y="125"/>
                    <a:pt x="500" y="125"/>
                    <a:pt x="500" y="126"/>
                  </a:cubicBezTo>
                  <a:cubicBezTo>
                    <a:pt x="497" y="128"/>
                    <a:pt x="495" y="130"/>
                    <a:pt x="492" y="132"/>
                  </a:cubicBezTo>
                  <a:cubicBezTo>
                    <a:pt x="491" y="133"/>
                    <a:pt x="490" y="133"/>
                    <a:pt x="488" y="134"/>
                  </a:cubicBezTo>
                  <a:cubicBezTo>
                    <a:pt x="508" y="115"/>
                    <a:pt x="528" y="96"/>
                    <a:pt x="548" y="78"/>
                  </a:cubicBezTo>
                  <a:cubicBezTo>
                    <a:pt x="552" y="75"/>
                    <a:pt x="556" y="72"/>
                    <a:pt x="560" y="69"/>
                  </a:cubicBezTo>
                  <a:cubicBezTo>
                    <a:pt x="556" y="73"/>
                    <a:pt x="552" y="77"/>
                    <a:pt x="548" y="81"/>
                  </a:cubicBezTo>
                  <a:close/>
                  <a:moveTo>
                    <a:pt x="438" y="179"/>
                  </a:moveTo>
                  <a:cubicBezTo>
                    <a:pt x="424" y="192"/>
                    <a:pt x="411" y="206"/>
                    <a:pt x="398" y="220"/>
                  </a:cubicBezTo>
                  <a:cubicBezTo>
                    <a:pt x="396" y="221"/>
                    <a:pt x="394" y="223"/>
                    <a:pt x="392" y="224"/>
                  </a:cubicBezTo>
                  <a:cubicBezTo>
                    <a:pt x="401" y="216"/>
                    <a:pt x="409" y="207"/>
                    <a:pt x="418" y="199"/>
                  </a:cubicBezTo>
                  <a:cubicBezTo>
                    <a:pt x="424" y="192"/>
                    <a:pt x="431" y="185"/>
                    <a:pt x="438" y="179"/>
                  </a:cubicBezTo>
                  <a:close/>
                  <a:moveTo>
                    <a:pt x="34" y="668"/>
                  </a:moveTo>
                  <a:cubicBezTo>
                    <a:pt x="32" y="671"/>
                    <a:pt x="29" y="674"/>
                    <a:pt x="27" y="677"/>
                  </a:cubicBezTo>
                  <a:cubicBezTo>
                    <a:pt x="29" y="674"/>
                    <a:pt x="31" y="671"/>
                    <a:pt x="34" y="668"/>
                  </a:cubicBezTo>
                  <a:close/>
                  <a:moveTo>
                    <a:pt x="59" y="630"/>
                  </a:moveTo>
                  <a:cubicBezTo>
                    <a:pt x="60" y="629"/>
                    <a:pt x="60" y="628"/>
                    <a:pt x="61" y="627"/>
                  </a:cubicBezTo>
                  <a:cubicBezTo>
                    <a:pt x="64" y="621"/>
                    <a:pt x="68" y="615"/>
                    <a:pt x="72" y="609"/>
                  </a:cubicBezTo>
                  <a:cubicBezTo>
                    <a:pt x="70" y="613"/>
                    <a:pt x="68" y="616"/>
                    <a:pt x="66" y="619"/>
                  </a:cubicBezTo>
                  <a:cubicBezTo>
                    <a:pt x="64" y="624"/>
                    <a:pt x="61" y="628"/>
                    <a:pt x="58" y="632"/>
                  </a:cubicBezTo>
                  <a:cubicBezTo>
                    <a:pt x="58" y="631"/>
                    <a:pt x="59" y="631"/>
                    <a:pt x="59" y="630"/>
                  </a:cubicBezTo>
                  <a:close/>
                  <a:moveTo>
                    <a:pt x="107" y="552"/>
                  </a:moveTo>
                  <a:cubicBezTo>
                    <a:pt x="107" y="552"/>
                    <a:pt x="107" y="552"/>
                    <a:pt x="106" y="552"/>
                  </a:cubicBezTo>
                  <a:cubicBezTo>
                    <a:pt x="109" y="548"/>
                    <a:pt x="112" y="544"/>
                    <a:pt x="115" y="541"/>
                  </a:cubicBezTo>
                  <a:cubicBezTo>
                    <a:pt x="112" y="544"/>
                    <a:pt x="110" y="548"/>
                    <a:pt x="107" y="552"/>
                  </a:cubicBezTo>
                  <a:close/>
                  <a:moveTo>
                    <a:pt x="35" y="674"/>
                  </a:moveTo>
                  <a:cubicBezTo>
                    <a:pt x="42" y="666"/>
                    <a:pt x="47" y="657"/>
                    <a:pt x="52" y="647"/>
                  </a:cubicBezTo>
                  <a:cubicBezTo>
                    <a:pt x="59" y="638"/>
                    <a:pt x="66" y="629"/>
                    <a:pt x="72" y="620"/>
                  </a:cubicBezTo>
                  <a:cubicBezTo>
                    <a:pt x="87" y="593"/>
                    <a:pt x="103" y="566"/>
                    <a:pt x="120" y="540"/>
                  </a:cubicBezTo>
                  <a:cubicBezTo>
                    <a:pt x="121" y="538"/>
                    <a:pt x="117" y="539"/>
                    <a:pt x="115" y="540"/>
                  </a:cubicBezTo>
                  <a:cubicBezTo>
                    <a:pt x="115" y="540"/>
                    <a:pt x="116" y="539"/>
                    <a:pt x="116" y="539"/>
                  </a:cubicBezTo>
                  <a:cubicBezTo>
                    <a:pt x="138" y="510"/>
                    <a:pt x="159" y="481"/>
                    <a:pt x="182" y="453"/>
                  </a:cubicBezTo>
                  <a:cubicBezTo>
                    <a:pt x="207" y="423"/>
                    <a:pt x="233" y="394"/>
                    <a:pt x="260" y="365"/>
                  </a:cubicBezTo>
                  <a:cubicBezTo>
                    <a:pt x="296" y="326"/>
                    <a:pt x="332" y="287"/>
                    <a:pt x="369" y="248"/>
                  </a:cubicBezTo>
                  <a:cubicBezTo>
                    <a:pt x="370" y="248"/>
                    <a:pt x="370" y="248"/>
                    <a:pt x="370" y="248"/>
                  </a:cubicBezTo>
                  <a:cubicBezTo>
                    <a:pt x="365" y="253"/>
                    <a:pt x="360" y="259"/>
                    <a:pt x="355" y="264"/>
                  </a:cubicBezTo>
                  <a:cubicBezTo>
                    <a:pt x="355" y="265"/>
                    <a:pt x="355" y="265"/>
                    <a:pt x="354" y="265"/>
                  </a:cubicBezTo>
                  <a:cubicBezTo>
                    <a:pt x="354" y="266"/>
                    <a:pt x="354" y="266"/>
                    <a:pt x="354" y="266"/>
                  </a:cubicBezTo>
                  <a:cubicBezTo>
                    <a:pt x="339" y="283"/>
                    <a:pt x="321" y="297"/>
                    <a:pt x="310" y="317"/>
                  </a:cubicBezTo>
                  <a:cubicBezTo>
                    <a:pt x="304" y="324"/>
                    <a:pt x="298" y="331"/>
                    <a:pt x="291" y="338"/>
                  </a:cubicBezTo>
                  <a:cubicBezTo>
                    <a:pt x="291" y="338"/>
                    <a:pt x="290" y="339"/>
                    <a:pt x="289" y="339"/>
                  </a:cubicBezTo>
                  <a:cubicBezTo>
                    <a:pt x="285" y="344"/>
                    <a:pt x="281" y="349"/>
                    <a:pt x="277" y="354"/>
                  </a:cubicBezTo>
                  <a:cubicBezTo>
                    <a:pt x="259" y="372"/>
                    <a:pt x="237" y="388"/>
                    <a:pt x="227" y="412"/>
                  </a:cubicBezTo>
                  <a:cubicBezTo>
                    <a:pt x="226" y="411"/>
                    <a:pt x="224" y="412"/>
                    <a:pt x="223" y="413"/>
                  </a:cubicBezTo>
                  <a:cubicBezTo>
                    <a:pt x="215" y="422"/>
                    <a:pt x="208" y="432"/>
                    <a:pt x="201" y="441"/>
                  </a:cubicBezTo>
                  <a:cubicBezTo>
                    <a:pt x="200" y="442"/>
                    <a:pt x="201" y="442"/>
                    <a:pt x="201" y="443"/>
                  </a:cubicBezTo>
                  <a:cubicBezTo>
                    <a:pt x="199" y="445"/>
                    <a:pt x="196" y="447"/>
                    <a:pt x="194" y="449"/>
                  </a:cubicBezTo>
                  <a:cubicBezTo>
                    <a:pt x="193" y="450"/>
                    <a:pt x="196" y="450"/>
                    <a:pt x="196" y="450"/>
                  </a:cubicBezTo>
                  <a:cubicBezTo>
                    <a:pt x="196" y="450"/>
                    <a:pt x="197" y="450"/>
                    <a:pt x="197" y="450"/>
                  </a:cubicBezTo>
                  <a:cubicBezTo>
                    <a:pt x="190" y="458"/>
                    <a:pt x="184" y="467"/>
                    <a:pt x="177" y="475"/>
                  </a:cubicBezTo>
                  <a:cubicBezTo>
                    <a:pt x="173" y="477"/>
                    <a:pt x="170" y="480"/>
                    <a:pt x="166" y="482"/>
                  </a:cubicBezTo>
                  <a:cubicBezTo>
                    <a:pt x="164" y="484"/>
                    <a:pt x="169" y="483"/>
                    <a:pt x="170" y="483"/>
                  </a:cubicBezTo>
                  <a:cubicBezTo>
                    <a:pt x="171" y="482"/>
                    <a:pt x="171" y="482"/>
                    <a:pt x="171" y="482"/>
                  </a:cubicBezTo>
                  <a:cubicBezTo>
                    <a:pt x="171" y="482"/>
                    <a:pt x="171" y="483"/>
                    <a:pt x="170" y="483"/>
                  </a:cubicBezTo>
                  <a:cubicBezTo>
                    <a:pt x="159" y="498"/>
                    <a:pt x="148" y="512"/>
                    <a:pt x="138" y="528"/>
                  </a:cubicBezTo>
                  <a:cubicBezTo>
                    <a:pt x="137" y="528"/>
                    <a:pt x="137" y="528"/>
                    <a:pt x="136" y="528"/>
                  </a:cubicBezTo>
                  <a:cubicBezTo>
                    <a:pt x="134" y="529"/>
                    <a:pt x="134" y="530"/>
                    <a:pt x="135" y="531"/>
                  </a:cubicBezTo>
                  <a:cubicBezTo>
                    <a:pt x="121" y="552"/>
                    <a:pt x="108" y="574"/>
                    <a:pt x="95" y="596"/>
                  </a:cubicBezTo>
                  <a:cubicBezTo>
                    <a:pt x="79" y="625"/>
                    <a:pt x="60" y="652"/>
                    <a:pt x="35" y="674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0" name="Freeform 2131"/>
            <p:cNvSpPr/>
            <p:nvPr/>
          </p:nvSpPr>
          <p:spPr>
            <a:xfrm>
              <a:off x="6737350" y="4508501"/>
              <a:ext cx="227013" cy="112713"/>
            </a:xfrm>
            <a:custGeom>
              <a:avLst/>
              <a:gdLst/>
              <a:ahLst/>
              <a:cxnLst>
                <a:cxn ang="0">
                  <a:pos x="216615" y="3468"/>
                </a:cxn>
                <a:cxn ang="0">
                  <a:pos x="5198" y="109244"/>
                </a:cxn>
                <a:cxn ang="0">
                  <a:pos x="12130" y="110978"/>
                </a:cxn>
                <a:cxn ang="0">
                  <a:pos x="220081" y="6936"/>
                </a:cxn>
                <a:cxn ang="0">
                  <a:pos x="216615" y="3468"/>
                </a:cxn>
              </a:cxnLst>
              <a:rect l="l" t="t" r="r" b="b"/>
              <a:pathLst>
                <a:path w="131" h="65">
                  <a:moveTo>
                    <a:pt x="125" y="2"/>
                  </a:moveTo>
                  <a:cubicBezTo>
                    <a:pt x="83" y="21"/>
                    <a:pt x="39" y="34"/>
                    <a:pt x="3" y="63"/>
                  </a:cubicBezTo>
                  <a:cubicBezTo>
                    <a:pt x="0" y="65"/>
                    <a:pt x="6" y="65"/>
                    <a:pt x="7" y="64"/>
                  </a:cubicBezTo>
                  <a:cubicBezTo>
                    <a:pt x="43" y="35"/>
                    <a:pt x="86" y="23"/>
                    <a:pt x="127" y="4"/>
                  </a:cubicBezTo>
                  <a:cubicBezTo>
                    <a:pt x="131" y="2"/>
                    <a:pt x="128" y="0"/>
                    <a:pt x="125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1" name="Freeform 2132"/>
            <p:cNvSpPr/>
            <p:nvPr/>
          </p:nvSpPr>
          <p:spPr>
            <a:xfrm>
              <a:off x="6707188" y="4562476"/>
              <a:ext cx="252413" cy="107950"/>
            </a:xfrm>
            <a:custGeom>
              <a:avLst/>
              <a:gdLst/>
              <a:ahLst/>
              <a:cxnLst>
                <a:cxn ang="0">
                  <a:pos x="243768" y="1741"/>
                </a:cxn>
                <a:cxn ang="0">
                  <a:pos x="5186" y="100985"/>
                </a:cxn>
                <a:cxn ang="0">
                  <a:pos x="12101" y="104467"/>
                </a:cxn>
                <a:cxn ang="0">
                  <a:pos x="247226" y="6964"/>
                </a:cxn>
                <a:cxn ang="0">
                  <a:pos x="243768" y="1741"/>
                </a:cxn>
              </a:cxnLst>
              <a:rect l="l" t="t" r="r" b="b"/>
              <a:pathLst>
                <a:path w="146" h="62">
                  <a:moveTo>
                    <a:pt x="141" y="1"/>
                  </a:moveTo>
                  <a:cubicBezTo>
                    <a:pt x="95" y="23"/>
                    <a:pt x="43" y="26"/>
                    <a:pt x="3" y="58"/>
                  </a:cubicBezTo>
                  <a:cubicBezTo>
                    <a:pt x="0" y="60"/>
                    <a:pt x="4" y="62"/>
                    <a:pt x="7" y="60"/>
                  </a:cubicBezTo>
                  <a:cubicBezTo>
                    <a:pt x="47" y="28"/>
                    <a:pt x="98" y="26"/>
                    <a:pt x="143" y="4"/>
                  </a:cubicBezTo>
                  <a:cubicBezTo>
                    <a:pt x="146" y="3"/>
                    <a:pt x="143" y="0"/>
                    <a:pt x="141" y="1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2" name="Freeform 2133"/>
            <p:cNvSpPr/>
            <p:nvPr/>
          </p:nvSpPr>
          <p:spPr>
            <a:xfrm>
              <a:off x="6705600" y="4648201"/>
              <a:ext cx="239713" cy="44450"/>
            </a:xfrm>
            <a:custGeom>
              <a:avLst/>
              <a:gdLst/>
              <a:ahLst/>
              <a:cxnLst>
                <a:cxn ang="0">
                  <a:pos x="227553" y="5128"/>
                </a:cxn>
                <a:cxn ang="0">
                  <a:pos x="95537" y="17096"/>
                </a:cxn>
                <a:cxn ang="0">
                  <a:pos x="5211" y="41030"/>
                </a:cxn>
                <a:cxn ang="0">
                  <a:pos x="10422" y="42740"/>
                </a:cxn>
                <a:cxn ang="0">
                  <a:pos x="234501" y="6838"/>
                </a:cxn>
                <a:cxn ang="0">
                  <a:pos x="227553" y="5128"/>
                </a:cxn>
              </a:cxnLst>
              <a:rect l="l" t="t" r="r" b="b"/>
              <a:pathLst>
                <a:path w="138" h="26">
                  <a:moveTo>
                    <a:pt x="131" y="3"/>
                  </a:moveTo>
                  <a:cubicBezTo>
                    <a:pt x="107" y="15"/>
                    <a:pt x="81" y="10"/>
                    <a:pt x="55" y="10"/>
                  </a:cubicBezTo>
                  <a:cubicBezTo>
                    <a:pt x="36" y="9"/>
                    <a:pt x="19" y="14"/>
                    <a:pt x="3" y="24"/>
                  </a:cubicBezTo>
                  <a:cubicBezTo>
                    <a:pt x="0" y="26"/>
                    <a:pt x="4" y="26"/>
                    <a:pt x="6" y="25"/>
                  </a:cubicBezTo>
                  <a:cubicBezTo>
                    <a:pt x="46" y="0"/>
                    <a:pt x="93" y="25"/>
                    <a:pt x="135" y="4"/>
                  </a:cubicBezTo>
                  <a:cubicBezTo>
                    <a:pt x="138" y="2"/>
                    <a:pt x="133" y="2"/>
                    <a:pt x="131" y="3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3" name="Freeform 2134"/>
            <p:cNvSpPr/>
            <p:nvPr/>
          </p:nvSpPr>
          <p:spPr>
            <a:xfrm>
              <a:off x="6635750" y="4468814"/>
              <a:ext cx="36513" cy="215900"/>
            </a:xfrm>
            <a:custGeom>
              <a:avLst/>
              <a:gdLst/>
              <a:ahLst/>
              <a:cxnLst>
                <a:cxn ang="0">
                  <a:pos x="10432" y="210676"/>
                </a:cxn>
                <a:cxn ang="0">
                  <a:pos x="15648" y="113173"/>
                </a:cxn>
                <a:cxn ang="0">
                  <a:pos x="34774" y="5223"/>
                </a:cxn>
                <a:cxn ang="0">
                  <a:pos x="26080" y="5223"/>
                </a:cxn>
                <a:cxn ang="0">
                  <a:pos x="8693" y="106208"/>
                </a:cxn>
                <a:cxn ang="0">
                  <a:pos x="1738" y="212417"/>
                </a:cxn>
                <a:cxn ang="0">
                  <a:pos x="10432" y="210676"/>
                </a:cxn>
              </a:cxnLst>
              <a:rect l="l" t="t" r="r" b="b"/>
              <a:pathLst>
                <a:path w="21" h="124">
                  <a:moveTo>
                    <a:pt x="6" y="121"/>
                  </a:moveTo>
                  <a:cubicBezTo>
                    <a:pt x="9" y="103"/>
                    <a:pt x="8" y="84"/>
                    <a:pt x="9" y="65"/>
                  </a:cubicBezTo>
                  <a:cubicBezTo>
                    <a:pt x="11" y="44"/>
                    <a:pt x="17" y="24"/>
                    <a:pt x="20" y="3"/>
                  </a:cubicBezTo>
                  <a:cubicBezTo>
                    <a:pt x="21" y="0"/>
                    <a:pt x="15" y="1"/>
                    <a:pt x="15" y="3"/>
                  </a:cubicBezTo>
                  <a:cubicBezTo>
                    <a:pt x="12" y="23"/>
                    <a:pt x="7" y="41"/>
                    <a:pt x="5" y="61"/>
                  </a:cubicBezTo>
                  <a:cubicBezTo>
                    <a:pt x="2" y="81"/>
                    <a:pt x="4" y="102"/>
                    <a:pt x="1" y="122"/>
                  </a:cubicBezTo>
                  <a:cubicBezTo>
                    <a:pt x="0" y="124"/>
                    <a:pt x="6" y="124"/>
                    <a:pt x="6" y="121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4" name="Freeform 2135"/>
            <p:cNvSpPr/>
            <p:nvPr/>
          </p:nvSpPr>
          <p:spPr>
            <a:xfrm>
              <a:off x="7583488" y="3800476"/>
              <a:ext cx="115888" cy="76200"/>
            </a:xfrm>
            <a:custGeom>
              <a:avLst/>
              <a:gdLst/>
              <a:ahLst/>
              <a:cxnLst>
                <a:cxn ang="0">
                  <a:pos x="114158" y="1731"/>
                </a:cxn>
                <a:cxn ang="0">
                  <a:pos x="105509" y="3463"/>
                </a:cxn>
                <a:cxn ang="0">
                  <a:pos x="8648" y="67540"/>
                </a:cxn>
                <a:cxn ang="0">
                  <a:pos x="15567" y="67540"/>
                </a:cxn>
                <a:cxn ang="0">
                  <a:pos x="88213" y="29440"/>
                </a:cxn>
                <a:cxn ang="0">
                  <a:pos x="8648" y="71004"/>
                </a:cxn>
                <a:cxn ang="0">
                  <a:pos x="6918" y="74468"/>
                </a:cxn>
                <a:cxn ang="0">
                  <a:pos x="100320" y="20781"/>
                </a:cxn>
                <a:cxn ang="0">
                  <a:pos x="96861" y="20781"/>
                </a:cxn>
                <a:cxn ang="0">
                  <a:pos x="114158" y="1731"/>
                </a:cxn>
              </a:cxnLst>
              <a:rect l="l" t="t" r="r" b="b"/>
              <a:pathLst>
                <a:path w="67" h="44">
                  <a:moveTo>
                    <a:pt x="66" y="1"/>
                  </a:moveTo>
                  <a:cubicBezTo>
                    <a:pt x="67" y="0"/>
                    <a:pt x="62" y="0"/>
                    <a:pt x="61" y="2"/>
                  </a:cubicBezTo>
                  <a:cubicBezTo>
                    <a:pt x="47" y="21"/>
                    <a:pt x="23" y="25"/>
                    <a:pt x="5" y="39"/>
                  </a:cubicBezTo>
                  <a:cubicBezTo>
                    <a:pt x="3" y="41"/>
                    <a:pt x="8" y="40"/>
                    <a:pt x="9" y="39"/>
                  </a:cubicBezTo>
                  <a:cubicBezTo>
                    <a:pt x="23" y="33"/>
                    <a:pt x="37" y="25"/>
                    <a:pt x="51" y="17"/>
                  </a:cubicBezTo>
                  <a:cubicBezTo>
                    <a:pt x="42" y="31"/>
                    <a:pt x="19" y="37"/>
                    <a:pt x="5" y="41"/>
                  </a:cubicBezTo>
                  <a:cubicBezTo>
                    <a:pt x="3" y="41"/>
                    <a:pt x="0" y="44"/>
                    <a:pt x="4" y="43"/>
                  </a:cubicBezTo>
                  <a:cubicBezTo>
                    <a:pt x="21" y="39"/>
                    <a:pt x="51" y="32"/>
                    <a:pt x="58" y="12"/>
                  </a:cubicBezTo>
                  <a:cubicBezTo>
                    <a:pt x="58" y="12"/>
                    <a:pt x="57" y="12"/>
                    <a:pt x="56" y="12"/>
                  </a:cubicBezTo>
                  <a:cubicBezTo>
                    <a:pt x="60" y="9"/>
                    <a:pt x="63" y="5"/>
                    <a:pt x="66" y="1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5" name="Freeform 2136"/>
            <p:cNvSpPr/>
            <p:nvPr/>
          </p:nvSpPr>
          <p:spPr>
            <a:xfrm>
              <a:off x="7581900" y="3749676"/>
              <a:ext cx="76200" cy="53975"/>
            </a:xfrm>
            <a:custGeom>
              <a:avLst/>
              <a:gdLst/>
              <a:ahLst/>
              <a:cxnLst>
                <a:cxn ang="0">
                  <a:pos x="8659" y="48751"/>
                </a:cxn>
                <a:cxn ang="0">
                  <a:pos x="6927" y="52233"/>
                </a:cxn>
                <a:cxn ang="0">
                  <a:pos x="72736" y="1741"/>
                </a:cxn>
                <a:cxn ang="0">
                  <a:pos x="64077" y="3482"/>
                </a:cxn>
                <a:cxn ang="0">
                  <a:pos x="43295" y="24375"/>
                </a:cxn>
                <a:cxn ang="0">
                  <a:pos x="8659" y="48751"/>
                </a:cxn>
              </a:cxnLst>
              <a:rect l="l" t="t" r="r" b="b"/>
              <a:pathLst>
                <a:path w="44" h="31">
                  <a:moveTo>
                    <a:pt x="5" y="28"/>
                  </a:moveTo>
                  <a:cubicBezTo>
                    <a:pt x="3" y="28"/>
                    <a:pt x="0" y="31"/>
                    <a:pt x="4" y="30"/>
                  </a:cubicBezTo>
                  <a:cubicBezTo>
                    <a:pt x="19" y="27"/>
                    <a:pt x="32" y="12"/>
                    <a:pt x="42" y="1"/>
                  </a:cubicBezTo>
                  <a:cubicBezTo>
                    <a:pt x="44" y="0"/>
                    <a:pt x="38" y="1"/>
                    <a:pt x="37" y="2"/>
                  </a:cubicBezTo>
                  <a:cubicBezTo>
                    <a:pt x="33" y="6"/>
                    <a:pt x="29" y="10"/>
                    <a:pt x="25" y="14"/>
                  </a:cubicBezTo>
                  <a:cubicBezTo>
                    <a:pt x="19" y="19"/>
                    <a:pt x="12" y="26"/>
                    <a:pt x="5" y="28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6" name="Freeform 2137"/>
            <p:cNvSpPr/>
            <p:nvPr/>
          </p:nvSpPr>
          <p:spPr>
            <a:xfrm>
              <a:off x="7426325" y="3717926"/>
              <a:ext cx="47625" cy="87313"/>
            </a:xfrm>
            <a:custGeom>
              <a:avLst/>
              <a:gdLst/>
              <a:ahLst/>
              <a:cxnLst>
                <a:cxn ang="0">
                  <a:pos x="37419" y="3492"/>
                </a:cxn>
                <a:cxn ang="0">
                  <a:pos x="18709" y="57626"/>
                </a:cxn>
                <a:cxn ang="0">
                  <a:pos x="17008" y="57626"/>
                </a:cxn>
                <a:cxn ang="0">
                  <a:pos x="1700" y="83820"/>
                </a:cxn>
                <a:cxn ang="0">
                  <a:pos x="10205" y="83820"/>
                </a:cxn>
                <a:cxn ang="0">
                  <a:pos x="47625" y="3492"/>
                </a:cxn>
                <a:cxn ang="0">
                  <a:pos x="37419" y="3492"/>
                </a:cxn>
              </a:cxnLst>
              <a:rect l="l" t="t" r="r" b="b"/>
              <a:pathLst>
                <a:path w="28" h="50">
                  <a:moveTo>
                    <a:pt x="22" y="2"/>
                  </a:moveTo>
                  <a:cubicBezTo>
                    <a:pt x="21" y="13"/>
                    <a:pt x="16" y="23"/>
                    <a:pt x="11" y="33"/>
                  </a:cubicBezTo>
                  <a:cubicBezTo>
                    <a:pt x="11" y="33"/>
                    <a:pt x="11" y="33"/>
                    <a:pt x="10" y="33"/>
                  </a:cubicBezTo>
                  <a:cubicBezTo>
                    <a:pt x="7" y="38"/>
                    <a:pt x="4" y="43"/>
                    <a:pt x="1" y="48"/>
                  </a:cubicBezTo>
                  <a:cubicBezTo>
                    <a:pt x="0" y="50"/>
                    <a:pt x="5" y="50"/>
                    <a:pt x="6" y="48"/>
                  </a:cubicBezTo>
                  <a:cubicBezTo>
                    <a:pt x="16" y="34"/>
                    <a:pt x="25" y="19"/>
                    <a:pt x="28" y="2"/>
                  </a:cubicBezTo>
                  <a:cubicBezTo>
                    <a:pt x="28" y="0"/>
                    <a:pt x="23" y="0"/>
                    <a:pt x="22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7" name="Freeform 2138"/>
            <p:cNvSpPr/>
            <p:nvPr/>
          </p:nvSpPr>
          <p:spPr>
            <a:xfrm>
              <a:off x="7458075" y="3716339"/>
              <a:ext cx="33338" cy="68263"/>
            </a:xfrm>
            <a:custGeom>
              <a:avLst/>
              <a:gdLst/>
              <a:ahLst/>
              <a:cxnLst>
                <a:cxn ang="0">
                  <a:pos x="10001" y="64762"/>
                </a:cxn>
                <a:cxn ang="0">
                  <a:pos x="20002" y="45508"/>
                </a:cxn>
                <a:cxn ang="0">
                  <a:pos x="18335" y="45508"/>
                </a:cxn>
                <a:cxn ang="0">
                  <a:pos x="31671" y="3500"/>
                </a:cxn>
                <a:cxn ang="0">
                  <a:pos x="23336" y="5251"/>
                </a:cxn>
                <a:cxn ang="0">
                  <a:pos x="1666" y="64762"/>
                </a:cxn>
                <a:cxn ang="0">
                  <a:pos x="10001" y="64762"/>
                </a:cxn>
              </a:cxnLst>
              <a:rect l="l" t="t" r="r" b="b"/>
              <a:pathLst>
                <a:path w="20" h="39">
                  <a:moveTo>
                    <a:pt x="6" y="37"/>
                  </a:moveTo>
                  <a:cubicBezTo>
                    <a:pt x="8" y="33"/>
                    <a:pt x="10" y="30"/>
                    <a:pt x="12" y="26"/>
                  </a:cubicBezTo>
                  <a:cubicBezTo>
                    <a:pt x="12" y="26"/>
                    <a:pt x="12" y="26"/>
                    <a:pt x="11" y="26"/>
                  </a:cubicBezTo>
                  <a:cubicBezTo>
                    <a:pt x="14" y="18"/>
                    <a:pt x="17" y="10"/>
                    <a:pt x="19" y="2"/>
                  </a:cubicBezTo>
                  <a:cubicBezTo>
                    <a:pt x="20" y="0"/>
                    <a:pt x="14" y="1"/>
                    <a:pt x="14" y="3"/>
                  </a:cubicBezTo>
                  <a:cubicBezTo>
                    <a:pt x="11" y="15"/>
                    <a:pt x="6" y="26"/>
                    <a:pt x="1" y="37"/>
                  </a:cubicBezTo>
                  <a:cubicBezTo>
                    <a:pt x="0" y="39"/>
                    <a:pt x="5" y="38"/>
                    <a:pt x="6" y="37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8" name="Freeform 2139"/>
            <p:cNvSpPr/>
            <p:nvPr/>
          </p:nvSpPr>
          <p:spPr>
            <a:xfrm>
              <a:off x="7473950" y="3711576"/>
              <a:ext cx="34925" cy="69850"/>
            </a:xfrm>
            <a:custGeom>
              <a:avLst/>
              <a:gdLst/>
              <a:ahLst/>
              <a:cxnLst>
                <a:cxn ang="0">
                  <a:pos x="24447" y="3492"/>
                </a:cxn>
                <a:cxn ang="0">
                  <a:pos x="0" y="69850"/>
                </a:cxn>
                <a:cxn ang="0">
                  <a:pos x="10477" y="68103"/>
                </a:cxn>
                <a:cxn ang="0">
                  <a:pos x="31432" y="31432"/>
                </a:cxn>
                <a:cxn ang="0">
                  <a:pos x="26193" y="31432"/>
                </a:cxn>
                <a:cxn ang="0">
                  <a:pos x="34925" y="1746"/>
                </a:cxn>
                <a:cxn ang="0">
                  <a:pos x="24447" y="3492"/>
                </a:cxn>
              </a:cxnLst>
              <a:rect l="l" t="t" r="r" b="b"/>
              <a:pathLst>
                <a:path w="20" h="40">
                  <a:moveTo>
                    <a:pt x="14" y="2"/>
                  </a:moveTo>
                  <a:cubicBezTo>
                    <a:pt x="13" y="16"/>
                    <a:pt x="7" y="28"/>
                    <a:pt x="0" y="40"/>
                  </a:cubicBezTo>
                  <a:cubicBezTo>
                    <a:pt x="0" y="40"/>
                    <a:pt x="5" y="40"/>
                    <a:pt x="6" y="39"/>
                  </a:cubicBezTo>
                  <a:cubicBezTo>
                    <a:pt x="9" y="32"/>
                    <a:pt x="13" y="25"/>
                    <a:pt x="18" y="18"/>
                  </a:cubicBezTo>
                  <a:cubicBezTo>
                    <a:pt x="18" y="18"/>
                    <a:pt x="17" y="18"/>
                    <a:pt x="15" y="18"/>
                  </a:cubicBezTo>
                  <a:cubicBezTo>
                    <a:pt x="18" y="12"/>
                    <a:pt x="19" y="7"/>
                    <a:pt x="20" y="1"/>
                  </a:cubicBezTo>
                  <a:cubicBezTo>
                    <a:pt x="20" y="0"/>
                    <a:pt x="14" y="1"/>
                    <a:pt x="14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9" name="Freeform 2140"/>
            <p:cNvSpPr>
              <a:spLocks noEditPoints="1"/>
            </p:cNvSpPr>
            <p:nvPr/>
          </p:nvSpPr>
          <p:spPr>
            <a:xfrm>
              <a:off x="7035800" y="4583114"/>
              <a:ext cx="395288" cy="358775"/>
            </a:xfrm>
            <a:custGeom>
              <a:avLst/>
              <a:gdLst/>
              <a:ahLst/>
              <a:cxnLst>
                <a:cxn ang="0">
                  <a:pos x="341542" y="294646"/>
                </a:cxn>
                <a:cxn ang="0">
                  <a:pos x="322471" y="247849"/>
                </a:cxn>
                <a:cxn ang="0">
                  <a:pos x="303400" y="71061"/>
                </a:cxn>
                <a:cxn ang="0">
                  <a:pos x="150833" y="6932"/>
                </a:cxn>
                <a:cxn ang="0">
                  <a:pos x="1733" y="81460"/>
                </a:cxn>
                <a:cxn ang="0">
                  <a:pos x="260057" y="126524"/>
                </a:cxn>
                <a:cxn ang="0">
                  <a:pos x="57212" y="121324"/>
                </a:cxn>
                <a:cxn ang="0">
                  <a:pos x="53745" y="117858"/>
                </a:cxn>
                <a:cxn ang="0">
                  <a:pos x="31206" y="150789"/>
                </a:cxn>
                <a:cxn ang="0">
                  <a:pos x="58946" y="317177"/>
                </a:cxn>
                <a:cxn ang="0">
                  <a:pos x="234052" y="343176"/>
                </a:cxn>
                <a:cxn ang="0">
                  <a:pos x="298199" y="337976"/>
                </a:cxn>
                <a:cxn ang="0">
                  <a:pos x="357146" y="298112"/>
                </a:cxn>
                <a:cxn ang="0">
                  <a:pos x="41609" y="166388"/>
                </a:cxn>
                <a:cxn ang="0">
                  <a:pos x="272193" y="315444"/>
                </a:cxn>
                <a:cxn ang="0">
                  <a:pos x="251389" y="136923"/>
                </a:cxn>
                <a:cxn ang="0">
                  <a:pos x="249655" y="131724"/>
                </a:cxn>
                <a:cxn ang="0">
                  <a:pos x="261791" y="135190"/>
                </a:cxn>
                <a:cxn ang="0">
                  <a:pos x="206312" y="173321"/>
                </a:cxn>
                <a:cxn ang="0">
                  <a:pos x="280862" y="315444"/>
                </a:cxn>
                <a:cxn ang="0">
                  <a:pos x="261791" y="164655"/>
                </a:cxn>
                <a:cxn ang="0">
                  <a:pos x="220182" y="171588"/>
                </a:cxn>
                <a:cxn ang="0">
                  <a:pos x="135230" y="171588"/>
                </a:cxn>
                <a:cxn ang="0">
                  <a:pos x="227117" y="181987"/>
                </a:cxn>
                <a:cxn ang="0">
                  <a:pos x="272193" y="157722"/>
                </a:cxn>
                <a:cxn ang="0">
                  <a:pos x="277395" y="145589"/>
                </a:cxn>
                <a:cxn ang="0">
                  <a:pos x="71082" y="192386"/>
                </a:cxn>
                <a:cxn ang="0">
                  <a:pos x="102289" y="268647"/>
                </a:cxn>
                <a:cxn ang="0">
                  <a:pos x="190709" y="173321"/>
                </a:cxn>
                <a:cxn ang="0">
                  <a:pos x="246188" y="227050"/>
                </a:cxn>
                <a:cxn ang="0">
                  <a:pos x="187241" y="299845"/>
                </a:cxn>
                <a:cxn ang="0">
                  <a:pos x="71082" y="190653"/>
                </a:cxn>
                <a:cxn ang="0">
                  <a:pos x="329406" y="305045"/>
                </a:cxn>
                <a:cxn ang="0">
                  <a:pos x="291264" y="150789"/>
                </a:cxn>
                <a:cxn ang="0">
                  <a:pos x="355412" y="284246"/>
                </a:cxn>
                <a:cxn ang="0">
                  <a:pos x="312069" y="301578"/>
                </a:cxn>
                <a:cxn ang="0">
                  <a:pos x="275661" y="103992"/>
                </a:cxn>
                <a:cxn ang="0">
                  <a:pos x="223649" y="76261"/>
                </a:cxn>
                <a:cxn ang="0">
                  <a:pos x="261791" y="48529"/>
                </a:cxn>
                <a:cxn ang="0">
                  <a:pos x="97088" y="71061"/>
                </a:cxn>
                <a:cxn ang="0">
                  <a:pos x="157768" y="48529"/>
                </a:cxn>
                <a:cxn ang="0">
                  <a:pos x="178573" y="38130"/>
                </a:cxn>
                <a:cxn ang="0">
                  <a:pos x="154301" y="24264"/>
                </a:cxn>
                <a:cxn ang="0">
                  <a:pos x="93620" y="25998"/>
                </a:cxn>
                <a:cxn ang="0">
                  <a:pos x="107490" y="19065"/>
                </a:cxn>
                <a:cxn ang="0">
                  <a:pos x="83218" y="36397"/>
                </a:cxn>
                <a:cxn ang="0">
                  <a:pos x="109224" y="34664"/>
                </a:cxn>
                <a:cxn ang="0">
                  <a:pos x="131762" y="25998"/>
                </a:cxn>
                <a:cxn ang="0">
                  <a:pos x="52011" y="31197"/>
                </a:cxn>
                <a:cxn ang="0">
                  <a:pos x="76283" y="71061"/>
                </a:cxn>
                <a:cxn ang="0">
                  <a:pos x="130028" y="13865"/>
                </a:cxn>
                <a:cxn ang="0">
                  <a:pos x="81484" y="81460"/>
                </a:cxn>
                <a:cxn ang="0">
                  <a:pos x="263525" y="10399"/>
                </a:cxn>
                <a:cxn ang="0">
                  <a:pos x="15603" y="76261"/>
                </a:cxn>
                <a:cxn ang="0">
                  <a:pos x="32940" y="20798"/>
                </a:cxn>
                <a:cxn ang="0">
                  <a:pos x="277395" y="97059"/>
                </a:cxn>
                <a:cxn ang="0">
                  <a:pos x="275661" y="128257"/>
                </a:cxn>
                <a:cxn ang="0">
                  <a:pos x="147366" y="154255"/>
                </a:cxn>
                <a:cxn ang="0">
                  <a:pos x="41609" y="161188"/>
                </a:cxn>
                <a:cxn ang="0">
                  <a:pos x="175105" y="324110"/>
                </a:cxn>
                <a:cxn ang="0">
                  <a:pos x="325939" y="322377"/>
                </a:cxn>
              </a:cxnLst>
              <a:rect l="l" t="t" r="r" b="b"/>
              <a:pathLst>
                <a:path w="228" h="206">
                  <a:moveTo>
                    <a:pt x="221" y="163"/>
                  </a:moveTo>
                  <a:cubicBezTo>
                    <a:pt x="221" y="164"/>
                    <a:pt x="221" y="164"/>
                    <a:pt x="221" y="165"/>
                  </a:cubicBezTo>
                  <a:cubicBezTo>
                    <a:pt x="220" y="161"/>
                    <a:pt x="220" y="157"/>
                    <a:pt x="220" y="153"/>
                  </a:cubicBezTo>
                  <a:cubicBezTo>
                    <a:pt x="220" y="151"/>
                    <a:pt x="214" y="153"/>
                    <a:pt x="214" y="155"/>
                  </a:cubicBezTo>
                  <a:cubicBezTo>
                    <a:pt x="215" y="155"/>
                    <a:pt x="215" y="156"/>
                    <a:pt x="215" y="156"/>
                  </a:cubicBezTo>
                  <a:cubicBezTo>
                    <a:pt x="214" y="156"/>
                    <a:pt x="213" y="157"/>
                    <a:pt x="213" y="157"/>
                  </a:cubicBezTo>
                  <a:cubicBezTo>
                    <a:pt x="212" y="160"/>
                    <a:pt x="211" y="162"/>
                    <a:pt x="210" y="165"/>
                  </a:cubicBezTo>
                  <a:cubicBezTo>
                    <a:pt x="210" y="160"/>
                    <a:pt x="210" y="156"/>
                    <a:pt x="209" y="151"/>
                  </a:cubicBezTo>
                  <a:cubicBezTo>
                    <a:pt x="208" y="150"/>
                    <a:pt x="204" y="151"/>
                    <a:pt x="203" y="152"/>
                  </a:cubicBezTo>
                  <a:cubicBezTo>
                    <a:pt x="201" y="158"/>
                    <a:pt x="200" y="164"/>
                    <a:pt x="197" y="170"/>
                  </a:cubicBezTo>
                  <a:cubicBezTo>
                    <a:pt x="197" y="168"/>
                    <a:pt x="197" y="166"/>
                    <a:pt x="197" y="164"/>
                  </a:cubicBezTo>
                  <a:cubicBezTo>
                    <a:pt x="198" y="159"/>
                    <a:pt x="198" y="154"/>
                    <a:pt x="198" y="149"/>
                  </a:cubicBezTo>
                  <a:cubicBezTo>
                    <a:pt x="198" y="148"/>
                    <a:pt x="193" y="149"/>
                    <a:pt x="192" y="151"/>
                  </a:cubicBezTo>
                  <a:cubicBezTo>
                    <a:pt x="192" y="155"/>
                    <a:pt x="191" y="160"/>
                    <a:pt x="191" y="165"/>
                  </a:cubicBezTo>
                  <a:cubicBezTo>
                    <a:pt x="191" y="166"/>
                    <a:pt x="191" y="167"/>
                    <a:pt x="191" y="168"/>
                  </a:cubicBezTo>
                  <a:cubicBezTo>
                    <a:pt x="189" y="161"/>
                    <a:pt x="190" y="153"/>
                    <a:pt x="189" y="147"/>
                  </a:cubicBezTo>
                  <a:cubicBezTo>
                    <a:pt x="189" y="146"/>
                    <a:pt x="187" y="146"/>
                    <a:pt x="186" y="147"/>
                  </a:cubicBezTo>
                  <a:cubicBezTo>
                    <a:pt x="186" y="146"/>
                    <a:pt x="186" y="146"/>
                    <a:pt x="186" y="145"/>
                  </a:cubicBezTo>
                  <a:cubicBezTo>
                    <a:pt x="186" y="145"/>
                    <a:pt x="186" y="145"/>
                    <a:pt x="186" y="145"/>
                  </a:cubicBezTo>
                  <a:cubicBezTo>
                    <a:pt x="186" y="145"/>
                    <a:pt x="186" y="144"/>
                    <a:pt x="186" y="143"/>
                  </a:cubicBezTo>
                  <a:cubicBezTo>
                    <a:pt x="186" y="142"/>
                    <a:pt x="180" y="143"/>
                    <a:pt x="180" y="144"/>
                  </a:cubicBezTo>
                  <a:cubicBezTo>
                    <a:pt x="180" y="146"/>
                    <a:pt x="180" y="147"/>
                    <a:pt x="180" y="148"/>
                  </a:cubicBezTo>
                  <a:cubicBezTo>
                    <a:pt x="180" y="147"/>
                    <a:pt x="179" y="146"/>
                    <a:pt x="179" y="145"/>
                  </a:cubicBezTo>
                  <a:cubicBezTo>
                    <a:pt x="179" y="145"/>
                    <a:pt x="178" y="145"/>
                    <a:pt x="177" y="145"/>
                  </a:cubicBezTo>
                  <a:cubicBezTo>
                    <a:pt x="177" y="143"/>
                    <a:pt x="177" y="141"/>
                    <a:pt x="177" y="138"/>
                  </a:cubicBezTo>
                  <a:cubicBezTo>
                    <a:pt x="176" y="118"/>
                    <a:pt x="174" y="98"/>
                    <a:pt x="173" y="78"/>
                  </a:cubicBezTo>
                  <a:cubicBezTo>
                    <a:pt x="173" y="77"/>
                    <a:pt x="173" y="77"/>
                    <a:pt x="173" y="77"/>
                  </a:cubicBezTo>
                  <a:cubicBezTo>
                    <a:pt x="175" y="79"/>
                    <a:pt x="179" y="78"/>
                    <a:pt x="179" y="76"/>
                  </a:cubicBezTo>
                  <a:cubicBezTo>
                    <a:pt x="175" y="68"/>
                    <a:pt x="169" y="62"/>
                    <a:pt x="165" y="54"/>
                  </a:cubicBezTo>
                  <a:cubicBezTo>
                    <a:pt x="169" y="51"/>
                    <a:pt x="173" y="46"/>
                    <a:pt x="175" y="41"/>
                  </a:cubicBezTo>
                  <a:cubicBezTo>
                    <a:pt x="176" y="39"/>
                    <a:pt x="177" y="38"/>
                    <a:pt x="178" y="36"/>
                  </a:cubicBezTo>
                  <a:cubicBezTo>
                    <a:pt x="180" y="31"/>
                    <a:pt x="180" y="26"/>
                    <a:pt x="179" y="21"/>
                  </a:cubicBezTo>
                  <a:cubicBezTo>
                    <a:pt x="179" y="20"/>
                    <a:pt x="179" y="19"/>
                    <a:pt x="179" y="18"/>
                  </a:cubicBezTo>
                  <a:cubicBezTo>
                    <a:pt x="179" y="18"/>
                    <a:pt x="178" y="18"/>
                    <a:pt x="178" y="18"/>
                  </a:cubicBezTo>
                  <a:cubicBezTo>
                    <a:pt x="175" y="11"/>
                    <a:pt x="168" y="6"/>
                    <a:pt x="160" y="4"/>
                  </a:cubicBezTo>
                  <a:cubicBezTo>
                    <a:pt x="160" y="4"/>
                    <a:pt x="160" y="4"/>
                    <a:pt x="160" y="3"/>
                  </a:cubicBezTo>
                  <a:cubicBezTo>
                    <a:pt x="159" y="3"/>
                    <a:pt x="158" y="3"/>
                    <a:pt x="158" y="3"/>
                  </a:cubicBezTo>
                  <a:cubicBezTo>
                    <a:pt x="157" y="2"/>
                    <a:pt x="157" y="2"/>
                    <a:pt x="156" y="2"/>
                  </a:cubicBezTo>
                  <a:cubicBezTo>
                    <a:pt x="147" y="0"/>
                    <a:pt x="138" y="2"/>
                    <a:pt x="128" y="3"/>
                  </a:cubicBezTo>
                  <a:cubicBezTo>
                    <a:pt x="115" y="4"/>
                    <a:pt x="101" y="4"/>
                    <a:pt x="87" y="4"/>
                  </a:cubicBezTo>
                  <a:cubicBezTo>
                    <a:pt x="64" y="4"/>
                    <a:pt x="40" y="1"/>
                    <a:pt x="18" y="8"/>
                  </a:cubicBezTo>
                  <a:cubicBezTo>
                    <a:pt x="17" y="8"/>
                    <a:pt x="17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1" y="13"/>
                    <a:pt x="7" y="16"/>
                    <a:pt x="5" y="22"/>
                  </a:cubicBezTo>
                  <a:cubicBezTo>
                    <a:pt x="5" y="23"/>
                    <a:pt x="5" y="23"/>
                    <a:pt x="6" y="24"/>
                  </a:cubicBezTo>
                  <a:cubicBezTo>
                    <a:pt x="5" y="24"/>
                    <a:pt x="4" y="25"/>
                    <a:pt x="4" y="26"/>
                  </a:cubicBezTo>
                  <a:cubicBezTo>
                    <a:pt x="2" y="29"/>
                    <a:pt x="2" y="33"/>
                    <a:pt x="2" y="36"/>
                  </a:cubicBezTo>
                  <a:cubicBezTo>
                    <a:pt x="1" y="37"/>
                    <a:pt x="0" y="38"/>
                    <a:pt x="1" y="39"/>
                  </a:cubicBezTo>
                  <a:cubicBezTo>
                    <a:pt x="2" y="41"/>
                    <a:pt x="3" y="43"/>
                    <a:pt x="4" y="45"/>
                  </a:cubicBezTo>
                  <a:cubicBezTo>
                    <a:pt x="2" y="45"/>
                    <a:pt x="1" y="46"/>
                    <a:pt x="1" y="47"/>
                  </a:cubicBezTo>
                  <a:cubicBezTo>
                    <a:pt x="3" y="50"/>
                    <a:pt x="5" y="54"/>
                    <a:pt x="8" y="57"/>
                  </a:cubicBezTo>
                  <a:cubicBezTo>
                    <a:pt x="8" y="57"/>
                    <a:pt x="9" y="57"/>
                    <a:pt x="10" y="57"/>
                  </a:cubicBezTo>
                  <a:cubicBezTo>
                    <a:pt x="18" y="65"/>
                    <a:pt x="33" y="66"/>
                    <a:pt x="45" y="67"/>
                  </a:cubicBezTo>
                  <a:cubicBezTo>
                    <a:pt x="70" y="68"/>
                    <a:pt x="95" y="69"/>
                    <a:pt x="121" y="68"/>
                  </a:cubicBezTo>
                  <a:cubicBezTo>
                    <a:pt x="133" y="68"/>
                    <a:pt x="144" y="66"/>
                    <a:pt x="153" y="62"/>
                  </a:cubicBezTo>
                  <a:cubicBezTo>
                    <a:pt x="153" y="62"/>
                    <a:pt x="154" y="62"/>
                    <a:pt x="154" y="62"/>
                  </a:cubicBezTo>
                  <a:cubicBezTo>
                    <a:pt x="154" y="63"/>
                    <a:pt x="155" y="64"/>
                    <a:pt x="155" y="66"/>
                  </a:cubicBezTo>
                  <a:cubicBezTo>
                    <a:pt x="153" y="65"/>
                    <a:pt x="150" y="66"/>
                    <a:pt x="150" y="68"/>
                  </a:cubicBezTo>
                  <a:cubicBezTo>
                    <a:pt x="151" y="69"/>
                    <a:pt x="151" y="71"/>
                    <a:pt x="151" y="73"/>
                  </a:cubicBezTo>
                  <a:cubicBezTo>
                    <a:pt x="151" y="73"/>
                    <a:pt x="150" y="73"/>
                    <a:pt x="150" y="73"/>
                  </a:cubicBezTo>
                  <a:cubicBezTo>
                    <a:pt x="150" y="70"/>
                    <a:pt x="150" y="68"/>
                    <a:pt x="151" y="65"/>
                  </a:cubicBezTo>
                  <a:cubicBezTo>
                    <a:pt x="151" y="63"/>
                    <a:pt x="146" y="64"/>
                    <a:pt x="145" y="66"/>
                  </a:cubicBezTo>
                  <a:cubicBezTo>
                    <a:pt x="145" y="68"/>
                    <a:pt x="145" y="70"/>
                    <a:pt x="144" y="72"/>
                  </a:cubicBezTo>
                  <a:cubicBezTo>
                    <a:pt x="144" y="72"/>
                    <a:pt x="143" y="72"/>
                    <a:pt x="142" y="72"/>
                  </a:cubicBezTo>
                  <a:cubicBezTo>
                    <a:pt x="142" y="72"/>
                    <a:pt x="142" y="72"/>
                    <a:pt x="142" y="72"/>
                  </a:cubicBezTo>
                  <a:cubicBezTo>
                    <a:pt x="124" y="72"/>
                    <a:pt x="106" y="71"/>
                    <a:pt x="89" y="71"/>
                  </a:cubicBezTo>
                  <a:cubicBezTo>
                    <a:pt x="73" y="71"/>
                    <a:pt x="58" y="69"/>
                    <a:pt x="42" y="71"/>
                  </a:cubicBezTo>
                  <a:cubicBezTo>
                    <a:pt x="42" y="70"/>
                    <a:pt x="42" y="69"/>
                    <a:pt x="42" y="68"/>
                  </a:cubicBezTo>
                  <a:cubicBezTo>
                    <a:pt x="42" y="67"/>
                    <a:pt x="40" y="67"/>
                    <a:pt x="38" y="68"/>
                  </a:cubicBezTo>
                  <a:cubicBezTo>
                    <a:pt x="37" y="67"/>
                    <a:pt x="33" y="68"/>
                    <a:pt x="33" y="70"/>
                  </a:cubicBezTo>
                  <a:cubicBezTo>
                    <a:pt x="33" y="71"/>
                    <a:pt x="34" y="73"/>
                    <a:pt x="34" y="74"/>
                  </a:cubicBezTo>
                  <a:cubicBezTo>
                    <a:pt x="33" y="75"/>
                    <a:pt x="32" y="77"/>
                    <a:pt x="35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6" y="78"/>
                    <a:pt x="37" y="79"/>
                    <a:pt x="37" y="80"/>
                  </a:cubicBezTo>
                  <a:cubicBezTo>
                    <a:pt x="33" y="80"/>
                    <a:pt x="28" y="80"/>
                    <a:pt x="23" y="80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4" y="79"/>
                    <a:pt x="24" y="78"/>
                    <a:pt x="24" y="78"/>
                  </a:cubicBezTo>
                  <a:cubicBezTo>
                    <a:pt x="25" y="78"/>
                    <a:pt x="25" y="77"/>
                    <a:pt x="25" y="77"/>
                  </a:cubicBezTo>
                  <a:cubicBezTo>
                    <a:pt x="25" y="77"/>
                    <a:pt x="25" y="76"/>
                    <a:pt x="25" y="76"/>
                  </a:cubicBezTo>
                  <a:cubicBezTo>
                    <a:pt x="27" y="74"/>
                    <a:pt x="30" y="71"/>
                    <a:pt x="31" y="68"/>
                  </a:cubicBezTo>
                  <a:cubicBezTo>
                    <a:pt x="31" y="66"/>
                    <a:pt x="26" y="68"/>
                    <a:pt x="26" y="69"/>
                  </a:cubicBezTo>
                  <a:cubicBezTo>
                    <a:pt x="23" y="71"/>
                    <a:pt x="22" y="74"/>
                    <a:pt x="20" y="77"/>
                  </a:cubicBezTo>
                  <a:cubicBezTo>
                    <a:pt x="19" y="77"/>
                    <a:pt x="18" y="78"/>
                    <a:pt x="18" y="79"/>
                  </a:cubicBezTo>
                  <a:cubicBezTo>
                    <a:pt x="18" y="79"/>
                    <a:pt x="18" y="80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6" y="81"/>
                    <a:pt x="16" y="83"/>
                    <a:pt x="18" y="83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8" y="84"/>
                    <a:pt x="18" y="86"/>
                    <a:pt x="18" y="87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8" y="87"/>
                    <a:pt x="18" y="88"/>
                    <a:pt x="18" y="88"/>
                  </a:cubicBezTo>
                  <a:cubicBezTo>
                    <a:pt x="18" y="90"/>
                    <a:pt x="18" y="92"/>
                    <a:pt x="18" y="94"/>
                  </a:cubicBezTo>
                  <a:cubicBezTo>
                    <a:pt x="17" y="95"/>
                    <a:pt x="16" y="96"/>
                    <a:pt x="18" y="96"/>
                  </a:cubicBezTo>
                  <a:cubicBezTo>
                    <a:pt x="19" y="100"/>
                    <a:pt x="20" y="105"/>
                    <a:pt x="21" y="109"/>
                  </a:cubicBezTo>
                  <a:cubicBezTo>
                    <a:pt x="22" y="117"/>
                    <a:pt x="21" y="126"/>
                    <a:pt x="21" y="134"/>
                  </a:cubicBezTo>
                  <a:cubicBezTo>
                    <a:pt x="20" y="148"/>
                    <a:pt x="20" y="163"/>
                    <a:pt x="21" y="178"/>
                  </a:cubicBezTo>
                  <a:cubicBezTo>
                    <a:pt x="19" y="178"/>
                    <a:pt x="17" y="181"/>
                    <a:pt x="20" y="181"/>
                  </a:cubicBezTo>
                  <a:cubicBezTo>
                    <a:pt x="21" y="181"/>
                    <a:pt x="21" y="181"/>
                    <a:pt x="22" y="181"/>
                  </a:cubicBezTo>
                  <a:cubicBezTo>
                    <a:pt x="22" y="181"/>
                    <a:pt x="22" y="181"/>
                    <a:pt x="23" y="181"/>
                  </a:cubicBezTo>
                  <a:cubicBezTo>
                    <a:pt x="26" y="182"/>
                    <a:pt x="30" y="182"/>
                    <a:pt x="34" y="183"/>
                  </a:cubicBezTo>
                  <a:cubicBezTo>
                    <a:pt x="29" y="183"/>
                    <a:pt x="24" y="182"/>
                    <a:pt x="19" y="182"/>
                  </a:cubicBezTo>
                  <a:cubicBezTo>
                    <a:pt x="18" y="182"/>
                    <a:pt x="13" y="185"/>
                    <a:pt x="17" y="185"/>
                  </a:cubicBezTo>
                  <a:cubicBezTo>
                    <a:pt x="21" y="185"/>
                    <a:pt x="24" y="185"/>
                    <a:pt x="28" y="185"/>
                  </a:cubicBezTo>
                  <a:cubicBezTo>
                    <a:pt x="27" y="186"/>
                    <a:pt x="27" y="186"/>
                    <a:pt x="26" y="187"/>
                  </a:cubicBezTo>
                  <a:cubicBezTo>
                    <a:pt x="24" y="187"/>
                    <a:pt x="21" y="189"/>
                    <a:pt x="24" y="189"/>
                  </a:cubicBezTo>
                  <a:cubicBezTo>
                    <a:pt x="49" y="192"/>
                    <a:pt x="74" y="191"/>
                    <a:pt x="98" y="190"/>
                  </a:cubicBezTo>
                  <a:cubicBezTo>
                    <a:pt x="116" y="190"/>
                    <a:pt x="134" y="191"/>
                    <a:pt x="152" y="190"/>
                  </a:cubicBezTo>
                  <a:cubicBezTo>
                    <a:pt x="152" y="190"/>
                    <a:pt x="152" y="190"/>
                    <a:pt x="152" y="190"/>
                  </a:cubicBezTo>
                  <a:cubicBezTo>
                    <a:pt x="146" y="191"/>
                    <a:pt x="140" y="193"/>
                    <a:pt x="135" y="195"/>
                  </a:cubicBezTo>
                  <a:cubicBezTo>
                    <a:pt x="132" y="196"/>
                    <a:pt x="132" y="199"/>
                    <a:pt x="135" y="198"/>
                  </a:cubicBezTo>
                  <a:cubicBezTo>
                    <a:pt x="146" y="197"/>
                    <a:pt x="157" y="195"/>
                    <a:pt x="167" y="192"/>
                  </a:cubicBezTo>
                  <a:cubicBezTo>
                    <a:pt x="166" y="193"/>
                    <a:pt x="164" y="194"/>
                    <a:pt x="162" y="195"/>
                  </a:cubicBezTo>
                  <a:cubicBezTo>
                    <a:pt x="162" y="195"/>
                    <a:pt x="162" y="195"/>
                    <a:pt x="161" y="196"/>
                  </a:cubicBezTo>
                  <a:cubicBezTo>
                    <a:pt x="153" y="198"/>
                    <a:pt x="145" y="199"/>
                    <a:pt x="138" y="204"/>
                  </a:cubicBezTo>
                  <a:cubicBezTo>
                    <a:pt x="136" y="205"/>
                    <a:pt x="137" y="207"/>
                    <a:pt x="139" y="207"/>
                  </a:cubicBezTo>
                  <a:cubicBezTo>
                    <a:pt x="152" y="207"/>
                    <a:pt x="164" y="203"/>
                    <a:pt x="176" y="199"/>
                  </a:cubicBezTo>
                  <a:cubicBezTo>
                    <a:pt x="186" y="200"/>
                    <a:pt x="196" y="199"/>
                    <a:pt x="204" y="194"/>
                  </a:cubicBezTo>
                  <a:cubicBezTo>
                    <a:pt x="207" y="192"/>
                    <a:pt x="205" y="191"/>
                    <a:pt x="203" y="191"/>
                  </a:cubicBezTo>
                  <a:cubicBezTo>
                    <a:pt x="194" y="191"/>
                    <a:pt x="185" y="193"/>
                    <a:pt x="177" y="196"/>
                  </a:cubicBezTo>
                  <a:cubicBezTo>
                    <a:pt x="175" y="196"/>
                    <a:pt x="174" y="196"/>
                    <a:pt x="172" y="195"/>
                  </a:cubicBezTo>
                  <a:cubicBezTo>
                    <a:pt x="175" y="195"/>
                    <a:pt x="178" y="193"/>
                    <a:pt x="180" y="192"/>
                  </a:cubicBezTo>
                  <a:cubicBezTo>
                    <a:pt x="192" y="189"/>
                    <a:pt x="205" y="189"/>
                    <a:pt x="215" y="182"/>
                  </a:cubicBezTo>
                  <a:cubicBezTo>
                    <a:pt x="217" y="181"/>
                    <a:pt x="216" y="179"/>
                    <a:pt x="214" y="179"/>
                  </a:cubicBezTo>
                  <a:cubicBezTo>
                    <a:pt x="207" y="180"/>
                    <a:pt x="200" y="181"/>
                    <a:pt x="194" y="182"/>
                  </a:cubicBezTo>
                  <a:cubicBezTo>
                    <a:pt x="194" y="182"/>
                    <a:pt x="194" y="181"/>
                    <a:pt x="194" y="181"/>
                  </a:cubicBezTo>
                  <a:cubicBezTo>
                    <a:pt x="195" y="181"/>
                    <a:pt x="195" y="180"/>
                    <a:pt x="195" y="180"/>
                  </a:cubicBezTo>
                  <a:cubicBezTo>
                    <a:pt x="200" y="178"/>
                    <a:pt x="206" y="177"/>
                    <a:pt x="212" y="175"/>
                  </a:cubicBezTo>
                  <a:cubicBezTo>
                    <a:pt x="215" y="174"/>
                    <a:pt x="214" y="171"/>
                    <a:pt x="211" y="172"/>
                  </a:cubicBezTo>
                  <a:cubicBezTo>
                    <a:pt x="208" y="172"/>
                    <a:pt x="206" y="173"/>
                    <a:pt x="203" y="174"/>
                  </a:cubicBezTo>
                  <a:cubicBezTo>
                    <a:pt x="204" y="173"/>
                    <a:pt x="205" y="173"/>
                    <a:pt x="206" y="172"/>
                  </a:cubicBezTo>
                  <a:cubicBezTo>
                    <a:pt x="207" y="172"/>
                    <a:pt x="207" y="172"/>
                    <a:pt x="208" y="171"/>
                  </a:cubicBezTo>
                  <a:cubicBezTo>
                    <a:pt x="209" y="171"/>
                    <a:pt x="211" y="170"/>
                    <a:pt x="211" y="170"/>
                  </a:cubicBezTo>
                  <a:cubicBezTo>
                    <a:pt x="213" y="168"/>
                    <a:pt x="214" y="167"/>
                    <a:pt x="215" y="165"/>
                  </a:cubicBezTo>
                  <a:cubicBezTo>
                    <a:pt x="215" y="168"/>
                    <a:pt x="216" y="170"/>
                    <a:pt x="217" y="173"/>
                  </a:cubicBezTo>
                  <a:cubicBezTo>
                    <a:pt x="218" y="175"/>
                    <a:pt x="221" y="173"/>
                    <a:pt x="222" y="172"/>
                  </a:cubicBezTo>
                  <a:cubicBezTo>
                    <a:pt x="224" y="169"/>
                    <a:pt x="225" y="166"/>
                    <a:pt x="226" y="164"/>
                  </a:cubicBezTo>
                  <a:cubicBezTo>
                    <a:pt x="228" y="161"/>
                    <a:pt x="222" y="162"/>
                    <a:pt x="221" y="163"/>
                  </a:cubicBezTo>
                  <a:close/>
                  <a:moveTo>
                    <a:pt x="26" y="133"/>
                  </a:moveTo>
                  <a:cubicBezTo>
                    <a:pt x="26" y="124"/>
                    <a:pt x="26" y="116"/>
                    <a:pt x="26" y="108"/>
                  </a:cubicBezTo>
                  <a:cubicBezTo>
                    <a:pt x="26" y="104"/>
                    <a:pt x="25" y="100"/>
                    <a:pt x="24" y="96"/>
                  </a:cubicBezTo>
                  <a:cubicBezTo>
                    <a:pt x="26" y="96"/>
                    <a:pt x="28" y="96"/>
                    <a:pt x="30" y="96"/>
                  </a:cubicBezTo>
                  <a:cubicBezTo>
                    <a:pt x="31" y="107"/>
                    <a:pt x="35" y="118"/>
                    <a:pt x="36" y="129"/>
                  </a:cubicBezTo>
                  <a:cubicBezTo>
                    <a:pt x="37" y="136"/>
                    <a:pt x="37" y="144"/>
                    <a:pt x="38" y="151"/>
                  </a:cubicBezTo>
                  <a:cubicBezTo>
                    <a:pt x="37" y="151"/>
                    <a:pt x="36" y="152"/>
                    <a:pt x="36" y="153"/>
                  </a:cubicBezTo>
                  <a:cubicBezTo>
                    <a:pt x="35" y="160"/>
                    <a:pt x="35" y="167"/>
                    <a:pt x="35" y="175"/>
                  </a:cubicBezTo>
                  <a:cubicBezTo>
                    <a:pt x="35" y="176"/>
                    <a:pt x="36" y="176"/>
                    <a:pt x="36" y="176"/>
                  </a:cubicBezTo>
                  <a:cubicBezTo>
                    <a:pt x="76" y="180"/>
                    <a:pt x="116" y="180"/>
                    <a:pt x="155" y="180"/>
                  </a:cubicBezTo>
                  <a:cubicBezTo>
                    <a:pt x="156" y="180"/>
                    <a:pt x="156" y="181"/>
                    <a:pt x="156" y="182"/>
                  </a:cubicBezTo>
                  <a:cubicBezTo>
                    <a:pt x="156" y="182"/>
                    <a:pt x="157" y="182"/>
                    <a:pt x="157" y="182"/>
                  </a:cubicBezTo>
                  <a:cubicBezTo>
                    <a:pt x="157" y="182"/>
                    <a:pt x="157" y="182"/>
                    <a:pt x="157" y="182"/>
                  </a:cubicBezTo>
                  <a:cubicBezTo>
                    <a:pt x="152" y="182"/>
                    <a:pt x="148" y="182"/>
                    <a:pt x="144" y="182"/>
                  </a:cubicBezTo>
                  <a:cubicBezTo>
                    <a:pt x="130" y="181"/>
                    <a:pt x="115" y="182"/>
                    <a:pt x="101" y="182"/>
                  </a:cubicBezTo>
                  <a:cubicBezTo>
                    <a:pt x="76" y="183"/>
                    <a:pt x="52" y="181"/>
                    <a:pt x="27" y="178"/>
                  </a:cubicBezTo>
                  <a:cubicBezTo>
                    <a:pt x="26" y="163"/>
                    <a:pt x="26" y="148"/>
                    <a:pt x="26" y="133"/>
                  </a:cubicBezTo>
                  <a:close/>
                  <a:moveTo>
                    <a:pt x="105" y="80"/>
                  </a:moveTo>
                  <a:cubicBezTo>
                    <a:pt x="94" y="79"/>
                    <a:pt x="82" y="79"/>
                    <a:pt x="70" y="79"/>
                  </a:cubicBezTo>
                  <a:cubicBezTo>
                    <a:pt x="62" y="79"/>
                    <a:pt x="53" y="79"/>
                    <a:pt x="44" y="79"/>
                  </a:cubicBezTo>
                  <a:cubicBezTo>
                    <a:pt x="44" y="79"/>
                    <a:pt x="44" y="78"/>
                    <a:pt x="44" y="78"/>
                  </a:cubicBezTo>
                  <a:cubicBezTo>
                    <a:pt x="62" y="78"/>
                    <a:pt x="81" y="78"/>
                    <a:pt x="99" y="78"/>
                  </a:cubicBezTo>
                  <a:cubicBezTo>
                    <a:pt x="114" y="79"/>
                    <a:pt x="130" y="80"/>
                    <a:pt x="145" y="79"/>
                  </a:cubicBezTo>
                  <a:cubicBezTo>
                    <a:pt x="145" y="80"/>
                    <a:pt x="145" y="80"/>
                    <a:pt x="146" y="81"/>
                  </a:cubicBezTo>
                  <a:cubicBezTo>
                    <a:pt x="146" y="81"/>
                    <a:pt x="146" y="81"/>
                    <a:pt x="147" y="81"/>
                  </a:cubicBezTo>
                  <a:cubicBezTo>
                    <a:pt x="136" y="82"/>
                    <a:pt x="125" y="82"/>
                    <a:pt x="115" y="81"/>
                  </a:cubicBezTo>
                  <a:cubicBezTo>
                    <a:pt x="115" y="81"/>
                    <a:pt x="115" y="81"/>
                    <a:pt x="115" y="81"/>
                  </a:cubicBezTo>
                  <a:cubicBezTo>
                    <a:pt x="114" y="80"/>
                    <a:pt x="112" y="80"/>
                    <a:pt x="110" y="81"/>
                  </a:cubicBezTo>
                  <a:cubicBezTo>
                    <a:pt x="109" y="81"/>
                    <a:pt x="108" y="81"/>
                    <a:pt x="107" y="81"/>
                  </a:cubicBezTo>
                  <a:cubicBezTo>
                    <a:pt x="107" y="80"/>
                    <a:pt x="107" y="80"/>
                    <a:pt x="105" y="80"/>
                  </a:cubicBezTo>
                  <a:close/>
                  <a:moveTo>
                    <a:pt x="144" y="77"/>
                  </a:moveTo>
                  <a:cubicBezTo>
                    <a:pt x="135" y="77"/>
                    <a:pt x="126" y="77"/>
                    <a:pt x="116" y="76"/>
                  </a:cubicBezTo>
                  <a:cubicBezTo>
                    <a:pt x="126" y="76"/>
                    <a:pt x="135" y="75"/>
                    <a:pt x="144" y="76"/>
                  </a:cubicBezTo>
                  <a:cubicBezTo>
                    <a:pt x="144" y="76"/>
                    <a:pt x="144" y="76"/>
                    <a:pt x="144" y="77"/>
                  </a:cubicBezTo>
                  <a:close/>
                  <a:moveTo>
                    <a:pt x="157" y="79"/>
                  </a:moveTo>
                  <a:cubicBezTo>
                    <a:pt x="157" y="78"/>
                    <a:pt x="157" y="78"/>
                    <a:pt x="157" y="78"/>
                  </a:cubicBezTo>
                  <a:cubicBezTo>
                    <a:pt x="158" y="77"/>
                    <a:pt x="158" y="77"/>
                    <a:pt x="159" y="76"/>
                  </a:cubicBezTo>
                  <a:cubicBezTo>
                    <a:pt x="160" y="78"/>
                    <a:pt x="161" y="79"/>
                    <a:pt x="163" y="81"/>
                  </a:cubicBezTo>
                  <a:cubicBezTo>
                    <a:pt x="162" y="81"/>
                    <a:pt x="162" y="80"/>
                    <a:pt x="161" y="81"/>
                  </a:cubicBezTo>
                  <a:cubicBezTo>
                    <a:pt x="157" y="81"/>
                    <a:pt x="153" y="81"/>
                    <a:pt x="148" y="81"/>
                  </a:cubicBezTo>
                  <a:cubicBezTo>
                    <a:pt x="150" y="81"/>
                    <a:pt x="152" y="80"/>
                    <a:pt x="151" y="79"/>
                  </a:cubicBezTo>
                  <a:cubicBezTo>
                    <a:pt x="151" y="79"/>
                    <a:pt x="151" y="79"/>
                    <a:pt x="151" y="79"/>
                  </a:cubicBezTo>
                  <a:cubicBezTo>
                    <a:pt x="151" y="79"/>
                    <a:pt x="151" y="78"/>
                    <a:pt x="151" y="78"/>
                  </a:cubicBezTo>
                  <a:cubicBezTo>
                    <a:pt x="151" y="79"/>
                    <a:pt x="151" y="79"/>
                    <a:pt x="151" y="80"/>
                  </a:cubicBezTo>
                  <a:cubicBezTo>
                    <a:pt x="151" y="81"/>
                    <a:pt x="157" y="80"/>
                    <a:pt x="157" y="79"/>
                  </a:cubicBezTo>
                  <a:close/>
                  <a:moveTo>
                    <a:pt x="164" y="82"/>
                  </a:moveTo>
                  <a:cubicBezTo>
                    <a:pt x="163" y="82"/>
                    <a:pt x="163" y="82"/>
                    <a:pt x="163" y="82"/>
                  </a:cubicBezTo>
                  <a:cubicBezTo>
                    <a:pt x="163" y="82"/>
                    <a:pt x="163" y="82"/>
                    <a:pt x="163" y="82"/>
                  </a:cubicBezTo>
                  <a:cubicBezTo>
                    <a:pt x="163" y="82"/>
                    <a:pt x="163" y="82"/>
                    <a:pt x="164" y="82"/>
                  </a:cubicBezTo>
                  <a:close/>
                  <a:moveTo>
                    <a:pt x="108" y="148"/>
                  </a:moveTo>
                  <a:cubicBezTo>
                    <a:pt x="108" y="135"/>
                    <a:pt x="112" y="120"/>
                    <a:pt x="114" y="108"/>
                  </a:cubicBezTo>
                  <a:cubicBezTo>
                    <a:pt x="114" y="105"/>
                    <a:pt x="115" y="103"/>
                    <a:pt x="115" y="100"/>
                  </a:cubicBezTo>
                  <a:cubicBezTo>
                    <a:pt x="117" y="100"/>
                    <a:pt x="118" y="100"/>
                    <a:pt x="119" y="100"/>
                  </a:cubicBezTo>
                  <a:cubicBezTo>
                    <a:pt x="114" y="115"/>
                    <a:pt x="115" y="134"/>
                    <a:pt x="108" y="148"/>
                  </a:cubicBezTo>
                  <a:close/>
                  <a:moveTo>
                    <a:pt x="74" y="156"/>
                  </a:moveTo>
                  <a:cubicBezTo>
                    <a:pt x="74" y="147"/>
                    <a:pt x="79" y="137"/>
                    <a:pt x="82" y="130"/>
                  </a:cubicBezTo>
                  <a:cubicBezTo>
                    <a:pt x="85" y="120"/>
                    <a:pt x="88" y="110"/>
                    <a:pt x="88" y="100"/>
                  </a:cubicBezTo>
                  <a:cubicBezTo>
                    <a:pt x="90" y="100"/>
                    <a:pt x="91" y="100"/>
                    <a:pt x="93" y="100"/>
                  </a:cubicBezTo>
                  <a:cubicBezTo>
                    <a:pt x="85" y="118"/>
                    <a:pt x="85" y="139"/>
                    <a:pt x="74" y="156"/>
                  </a:cubicBezTo>
                  <a:close/>
                  <a:moveTo>
                    <a:pt x="164" y="180"/>
                  </a:moveTo>
                  <a:cubicBezTo>
                    <a:pt x="165" y="180"/>
                    <a:pt x="165" y="180"/>
                    <a:pt x="166" y="180"/>
                  </a:cubicBezTo>
                  <a:cubicBezTo>
                    <a:pt x="165" y="181"/>
                    <a:pt x="165" y="181"/>
                    <a:pt x="165" y="182"/>
                  </a:cubicBezTo>
                  <a:cubicBezTo>
                    <a:pt x="164" y="182"/>
                    <a:pt x="163" y="182"/>
                    <a:pt x="162" y="182"/>
                  </a:cubicBezTo>
                  <a:cubicBezTo>
                    <a:pt x="162" y="182"/>
                    <a:pt x="163" y="181"/>
                    <a:pt x="164" y="180"/>
                  </a:cubicBezTo>
                  <a:close/>
                  <a:moveTo>
                    <a:pt x="136" y="134"/>
                  </a:moveTo>
                  <a:cubicBezTo>
                    <a:pt x="136" y="133"/>
                    <a:pt x="136" y="131"/>
                    <a:pt x="136" y="130"/>
                  </a:cubicBezTo>
                  <a:cubicBezTo>
                    <a:pt x="137" y="121"/>
                    <a:pt x="138" y="112"/>
                    <a:pt x="138" y="103"/>
                  </a:cubicBezTo>
                  <a:cubicBezTo>
                    <a:pt x="138" y="103"/>
                    <a:pt x="138" y="102"/>
                    <a:pt x="138" y="102"/>
                  </a:cubicBezTo>
                  <a:cubicBezTo>
                    <a:pt x="138" y="113"/>
                    <a:pt x="139" y="124"/>
                    <a:pt x="136" y="134"/>
                  </a:cubicBezTo>
                  <a:close/>
                  <a:moveTo>
                    <a:pt x="151" y="95"/>
                  </a:moveTo>
                  <a:cubicBezTo>
                    <a:pt x="151" y="95"/>
                    <a:pt x="151" y="95"/>
                    <a:pt x="151" y="95"/>
                  </a:cubicBezTo>
                  <a:cubicBezTo>
                    <a:pt x="151" y="95"/>
                    <a:pt x="151" y="95"/>
                    <a:pt x="151" y="95"/>
                  </a:cubicBezTo>
                  <a:cubicBezTo>
                    <a:pt x="151" y="95"/>
                    <a:pt x="151" y="95"/>
                    <a:pt x="151" y="95"/>
                  </a:cubicBezTo>
                  <a:close/>
                  <a:moveTo>
                    <a:pt x="49" y="97"/>
                  </a:moveTo>
                  <a:cubicBezTo>
                    <a:pt x="49" y="97"/>
                    <a:pt x="50" y="97"/>
                    <a:pt x="51" y="98"/>
                  </a:cubicBezTo>
                  <a:cubicBezTo>
                    <a:pt x="49" y="100"/>
                    <a:pt x="48" y="102"/>
                    <a:pt x="47" y="104"/>
                  </a:cubicBezTo>
                  <a:cubicBezTo>
                    <a:pt x="47" y="102"/>
                    <a:pt x="48" y="100"/>
                    <a:pt x="49" y="97"/>
                  </a:cubicBezTo>
                  <a:close/>
                  <a:moveTo>
                    <a:pt x="127" y="99"/>
                  </a:moveTo>
                  <a:cubicBezTo>
                    <a:pt x="128" y="99"/>
                    <a:pt x="130" y="99"/>
                    <a:pt x="132" y="99"/>
                  </a:cubicBezTo>
                  <a:cubicBezTo>
                    <a:pt x="132" y="100"/>
                    <a:pt x="132" y="100"/>
                    <a:pt x="132" y="101"/>
                  </a:cubicBezTo>
                  <a:cubicBezTo>
                    <a:pt x="131" y="101"/>
                    <a:pt x="131" y="101"/>
                    <a:pt x="130" y="101"/>
                  </a:cubicBezTo>
                  <a:cubicBezTo>
                    <a:pt x="129" y="102"/>
                    <a:pt x="128" y="102"/>
                    <a:pt x="127" y="103"/>
                  </a:cubicBezTo>
                  <a:cubicBezTo>
                    <a:pt x="127" y="102"/>
                    <a:pt x="127" y="101"/>
                    <a:pt x="127" y="99"/>
                  </a:cubicBezTo>
                  <a:close/>
                  <a:moveTo>
                    <a:pt x="56" y="98"/>
                  </a:moveTo>
                  <a:cubicBezTo>
                    <a:pt x="57" y="98"/>
                    <a:pt x="58" y="98"/>
                    <a:pt x="60" y="98"/>
                  </a:cubicBezTo>
                  <a:cubicBezTo>
                    <a:pt x="57" y="105"/>
                    <a:pt x="54" y="115"/>
                    <a:pt x="49" y="121"/>
                  </a:cubicBezTo>
                  <a:cubicBezTo>
                    <a:pt x="49" y="113"/>
                    <a:pt x="54" y="105"/>
                    <a:pt x="56" y="98"/>
                  </a:cubicBezTo>
                  <a:close/>
                  <a:moveTo>
                    <a:pt x="65" y="98"/>
                  </a:moveTo>
                  <a:cubicBezTo>
                    <a:pt x="67" y="98"/>
                    <a:pt x="68" y="99"/>
                    <a:pt x="70" y="99"/>
                  </a:cubicBezTo>
                  <a:cubicBezTo>
                    <a:pt x="66" y="109"/>
                    <a:pt x="62" y="124"/>
                    <a:pt x="55" y="133"/>
                  </a:cubicBezTo>
                  <a:cubicBezTo>
                    <a:pt x="56" y="121"/>
                    <a:pt x="63" y="110"/>
                    <a:pt x="65" y="98"/>
                  </a:cubicBezTo>
                  <a:close/>
                  <a:moveTo>
                    <a:pt x="75" y="99"/>
                  </a:moveTo>
                  <a:cubicBezTo>
                    <a:pt x="76" y="99"/>
                    <a:pt x="77" y="99"/>
                    <a:pt x="78" y="99"/>
                  </a:cubicBezTo>
                  <a:cubicBezTo>
                    <a:pt x="76" y="102"/>
                    <a:pt x="75" y="104"/>
                    <a:pt x="74" y="107"/>
                  </a:cubicBezTo>
                  <a:cubicBezTo>
                    <a:pt x="75" y="104"/>
                    <a:pt x="75" y="102"/>
                    <a:pt x="75" y="99"/>
                  </a:cubicBezTo>
                  <a:close/>
                  <a:moveTo>
                    <a:pt x="101" y="100"/>
                  </a:moveTo>
                  <a:cubicBezTo>
                    <a:pt x="102" y="100"/>
                    <a:pt x="103" y="100"/>
                    <a:pt x="105" y="100"/>
                  </a:cubicBezTo>
                  <a:cubicBezTo>
                    <a:pt x="103" y="107"/>
                    <a:pt x="102" y="114"/>
                    <a:pt x="101" y="121"/>
                  </a:cubicBezTo>
                  <a:cubicBezTo>
                    <a:pt x="99" y="128"/>
                    <a:pt x="98" y="139"/>
                    <a:pt x="94" y="146"/>
                  </a:cubicBezTo>
                  <a:cubicBezTo>
                    <a:pt x="95" y="130"/>
                    <a:pt x="102" y="115"/>
                    <a:pt x="101" y="100"/>
                  </a:cubicBezTo>
                  <a:close/>
                  <a:moveTo>
                    <a:pt x="125" y="152"/>
                  </a:moveTo>
                  <a:cubicBezTo>
                    <a:pt x="124" y="137"/>
                    <a:pt x="128" y="122"/>
                    <a:pt x="127" y="106"/>
                  </a:cubicBezTo>
                  <a:cubicBezTo>
                    <a:pt x="129" y="106"/>
                    <a:pt x="130" y="105"/>
                    <a:pt x="131" y="105"/>
                  </a:cubicBezTo>
                  <a:cubicBezTo>
                    <a:pt x="131" y="111"/>
                    <a:pt x="131" y="117"/>
                    <a:pt x="131" y="123"/>
                  </a:cubicBezTo>
                  <a:cubicBezTo>
                    <a:pt x="131" y="125"/>
                    <a:pt x="130" y="128"/>
                    <a:pt x="130" y="130"/>
                  </a:cubicBezTo>
                  <a:cubicBezTo>
                    <a:pt x="129" y="136"/>
                    <a:pt x="129" y="146"/>
                    <a:pt x="125" y="152"/>
                  </a:cubicBezTo>
                  <a:close/>
                  <a:moveTo>
                    <a:pt x="163" y="174"/>
                  </a:moveTo>
                  <a:cubicBezTo>
                    <a:pt x="163" y="170"/>
                    <a:pt x="163" y="167"/>
                    <a:pt x="163" y="163"/>
                  </a:cubicBezTo>
                  <a:cubicBezTo>
                    <a:pt x="163" y="162"/>
                    <a:pt x="163" y="161"/>
                    <a:pt x="163" y="160"/>
                  </a:cubicBezTo>
                  <a:cubicBezTo>
                    <a:pt x="163" y="165"/>
                    <a:pt x="164" y="169"/>
                    <a:pt x="164" y="174"/>
                  </a:cubicBezTo>
                  <a:cubicBezTo>
                    <a:pt x="164" y="174"/>
                    <a:pt x="163" y="174"/>
                    <a:pt x="163" y="174"/>
                  </a:cubicBezTo>
                  <a:close/>
                  <a:moveTo>
                    <a:pt x="157" y="91"/>
                  </a:moveTo>
                  <a:cubicBezTo>
                    <a:pt x="157" y="91"/>
                    <a:pt x="157" y="91"/>
                    <a:pt x="157" y="91"/>
                  </a:cubicBezTo>
                  <a:cubicBezTo>
                    <a:pt x="157" y="90"/>
                    <a:pt x="156" y="90"/>
                    <a:pt x="156" y="89"/>
                  </a:cubicBezTo>
                  <a:cubicBezTo>
                    <a:pt x="157" y="89"/>
                    <a:pt x="157" y="89"/>
                    <a:pt x="157" y="89"/>
                  </a:cubicBezTo>
                  <a:cubicBezTo>
                    <a:pt x="157" y="90"/>
                    <a:pt x="157" y="90"/>
                    <a:pt x="157" y="91"/>
                  </a:cubicBezTo>
                  <a:close/>
                  <a:moveTo>
                    <a:pt x="161" y="85"/>
                  </a:moveTo>
                  <a:cubicBezTo>
                    <a:pt x="160" y="85"/>
                    <a:pt x="159" y="85"/>
                    <a:pt x="158" y="86"/>
                  </a:cubicBezTo>
                  <a:cubicBezTo>
                    <a:pt x="145" y="89"/>
                    <a:pt x="130" y="89"/>
                    <a:pt x="116" y="89"/>
                  </a:cubicBezTo>
                  <a:cubicBezTo>
                    <a:pt x="116" y="88"/>
                    <a:pt x="116" y="86"/>
                    <a:pt x="116" y="85"/>
                  </a:cubicBezTo>
                  <a:cubicBezTo>
                    <a:pt x="131" y="85"/>
                    <a:pt x="145" y="85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1" y="85"/>
                    <a:pt x="161" y="85"/>
                  </a:cubicBezTo>
                  <a:close/>
                  <a:moveTo>
                    <a:pt x="40" y="96"/>
                  </a:moveTo>
                  <a:cubicBezTo>
                    <a:pt x="41" y="96"/>
                    <a:pt x="42" y="97"/>
                    <a:pt x="43" y="97"/>
                  </a:cubicBezTo>
                  <a:cubicBezTo>
                    <a:pt x="43" y="97"/>
                    <a:pt x="43" y="98"/>
                    <a:pt x="43" y="98"/>
                  </a:cubicBezTo>
                  <a:cubicBezTo>
                    <a:pt x="42" y="98"/>
                    <a:pt x="41" y="99"/>
                    <a:pt x="40" y="99"/>
                  </a:cubicBezTo>
                  <a:cubicBezTo>
                    <a:pt x="38" y="102"/>
                    <a:pt x="38" y="105"/>
                    <a:pt x="38" y="108"/>
                  </a:cubicBezTo>
                  <a:cubicBezTo>
                    <a:pt x="37" y="104"/>
                    <a:pt x="36" y="100"/>
                    <a:pt x="36" y="96"/>
                  </a:cubicBezTo>
                  <a:cubicBezTo>
                    <a:pt x="37" y="96"/>
                    <a:pt x="38" y="96"/>
                    <a:pt x="40" y="96"/>
                  </a:cubicBezTo>
                  <a:close/>
                  <a:moveTo>
                    <a:pt x="41" y="110"/>
                  </a:moveTo>
                  <a:cubicBezTo>
                    <a:pt x="41" y="110"/>
                    <a:pt x="41" y="110"/>
                    <a:pt x="41" y="111"/>
                  </a:cubicBezTo>
                  <a:cubicBezTo>
                    <a:pt x="41" y="113"/>
                    <a:pt x="44" y="112"/>
                    <a:pt x="45" y="112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4" y="116"/>
                    <a:pt x="43" y="120"/>
                    <a:pt x="43" y="126"/>
                  </a:cubicBezTo>
                  <a:cubicBezTo>
                    <a:pt x="43" y="127"/>
                    <a:pt x="46" y="127"/>
                    <a:pt x="47" y="126"/>
                  </a:cubicBezTo>
                  <a:cubicBezTo>
                    <a:pt x="49" y="126"/>
                    <a:pt x="50" y="125"/>
                    <a:pt x="52" y="123"/>
                  </a:cubicBezTo>
                  <a:cubicBezTo>
                    <a:pt x="50" y="128"/>
                    <a:pt x="49" y="134"/>
                    <a:pt x="49" y="139"/>
                  </a:cubicBezTo>
                  <a:cubicBezTo>
                    <a:pt x="49" y="141"/>
                    <a:pt x="53" y="141"/>
                    <a:pt x="54" y="140"/>
                  </a:cubicBezTo>
                  <a:cubicBezTo>
                    <a:pt x="55" y="139"/>
                    <a:pt x="57" y="137"/>
                    <a:pt x="58" y="136"/>
                  </a:cubicBezTo>
                  <a:cubicBezTo>
                    <a:pt x="56" y="142"/>
                    <a:pt x="54" y="148"/>
                    <a:pt x="54" y="154"/>
                  </a:cubicBezTo>
                  <a:cubicBezTo>
                    <a:pt x="54" y="157"/>
                    <a:pt x="58" y="155"/>
                    <a:pt x="59" y="155"/>
                  </a:cubicBezTo>
                  <a:cubicBezTo>
                    <a:pt x="73" y="142"/>
                    <a:pt x="75" y="119"/>
                    <a:pt x="82" y="101"/>
                  </a:cubicBezTo>
                  <a:cubicBezTo>
                    <a:pt x="82" y="112"/>
                    <a:pt x="78" y="123"/>
                    <a:pt x="75" y="133"/>
                  </a:cubicBezTo>
                  <a:cubicBezTo>
                    <a:pt x="73" y="142"/>
                    <a:pt x="67" y="153"/>
                    <a:pt x="70" y="163"/>
                  </a:cubicBezTo>
                  <a:cubicBezTo>
                    <a:pt x="70" y="165"/>
                    <a:pt x="74" y="164"/>
                    <a:pt x="75" y="163"/>
                  </a:cubicBezTo>
                  <a:cubicBezTo>
                    <a:pt x="88" y="147"/>
                    <a:pt x="89" y="127"/>
                    <a:pt x="95" y="108"/>
                  </a:cubicBezTo>
                  <a:cubicBezTo>
                    <a:pt x="94" y="123"/>
                    <a:pt x="88" y="138"/>
                    <a:pt x="88" y="153"/>
                  </a:cubicBezTo>
                  <a:cubicBezTo>
                    <a:pt x="88" y="155"/>
                    <a:pt x="91" y="155"/>
                    <a:pt x="93" y="154"/>
                  </a:cubicBezTo>
                  <a:cubicBezTo>
                    <a:pt x="100" y="148"/>
                    <a:pt x="102" y="139"/>
                    <a:pt x="104" y="130"/>
                  </a:cubicBezTo>
                  <a:cubicBezTo>
                    <a:pt x="107" y="120"/>
                    <a:pt x="108" y="110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09" y="106"/>
                    <a:pt x="108" y="111"/>
                    <a:pt x="107" y="117"/>
                  </a:cubicBezTo>
                  <a:cubicBezTo>
                    <a:pt x="106" y="130"/>
                    <a:pt x="101" y="144"/>
                    <a:pt x="103" y="157"/>
                  </a:cubicBezTo>
                  <a:cubicBezTo>
                    <a:pt x="103" y="159"/>
                    <a:pt x="107" y="158"/>
                    <a:pt x="108" y="157"/>
                  </a:cubicBezTo>
                  <a:cubicBezTo>
                    <a:pt x="119" y="145"/>
                    <a:pt x="118" y="126"/>
                    <a:pt x="122" y="109"/>
                  </a:cubicBezTo>
                  <a:cubicBezTo>
                    <a:pt x="122" y="126"/>
                    <a:pt x="118" y="142"/>
                    <a:pt x="121" y="158"/>
                  </a:cubicBezTo>
                  <a:cubicBezTo>
                    <a:pt x="121" y="160"/>
                    <a:pt x="124" y="159"/>
                    <a:pt x="125" y="159"/>
                  </a:cubicBezTo>
                  <a:cubicBezTo>
                    <a:pt x="130" y="155"/>
                    <a:pt x="132" y="149"/>
                    <a:pt x="134" y="142"/>
                  </a:cubicBezTo>
                  <a:cubicBezTo>
                    <a:pt x="134" y="143"/>
                    <a:pt x="134" y="143"/>
                    <a:pt x="134" y="143"/>
                  </a:cubicBezTo>
                  <a:cubicBezTo>
                    <a:pt x="135" y="145"/>
                    <a:pt x="138" y="143"/>
                    <a:pt x="139" y="142"/>
                  </a:cubicBezTo>
                  <a:cubicBezTo>
                    <a:pt x="141" y="138"/>
                    <a:pt x="142" y="135"/>
                    <a:pt x="142" y="131"/>
                  </a:cubicBezTo>
                  <a:cubicBezTo>
                    <a:pt x="142" y="131"/>
                    <a:pt x="143" y="131"/>
                    <a:pt x="143" y="131"/>
                  </a:cubicBezTo>
                  <a:cubicBezTo>
                    <a:pt x="146" y="130"/>
                    <a:pt x="147" y="127"/>
                    <a:pt x="143" y="127"/>
                  </a:cubicBezTo>
                  <a:cubicBezTo>
                    <a:pt x="146" y="127"/>
                    <a:pt x="145" y="111"/>
                    <a:pt x="145" y="102"/>
                  </a:cubicBezTo>
                  <a:cubicBezTo>
                    <a:pt x="145" y="102"/>
                    <a:pt x="145" y="102"/>
                    <a:pt x="145" y="102"/>
                  </a:cubicBezTo>
                  <a:cubicBezTo>
                    <a:pt x="145" y="102"/>
                    <a:pt x="145" y="102"/>
                    <a:pt x="145" y="102"/>
                  </a:cubicBezTo>
                  <a:cubicBezTo>
                    <a:pt x="145" y="110"/>
                    <a:pt x="146" y="119"/>
                    <a:pt x="148" y="127"/>
                  </a:cubicBezTo>
                  <a:cubicBezTo>
                    <a:pt x="149" y="128"/>
                    <a:pt x="150" y="128"/>
                    <a:pt x="152" y="128"/>
                  </a:cubicBezTo>
                  <a:cubicBezTo>
                    <a:pt x="152" y="135"/>
                    <a:pt x="152" y="141"/>
                    <a:pt x="152" y="148"/>
                  </a:cubicBezTo>
                  <a:cubicBezTo>
                    <a:pt x="153" y="156"/>
                    <a:pt x="152" y="165"/>
                    <a:pt x="153" y="174"/>
                  </a:cubicBezTo>
                  <a:cubicBezTo>
                    <a:pt x="138" y="173"/>
                    <a:pt x="123" y="173"/>
                    <a:pt x="108" y="173"/>
                  </a:cubicBezTo>
                  <a:cubicBezTo>
                    <a:pt x="97" y="173"/>
                    <a:pt x="84" y="175"/>
                    <a:pt x="72" y="175"/>
                  </a:cubicBezTo>
                  <a:cubicBezTo>
                    <a:pt x="69" y="174"/>
                    <a:pt x="67" y="174"/>
                    <a:pt x="64" y="174"/>
                  </a:cubicBezTo>
                  <a:cubicBezTo>
                    <a:pt x="61" y="174"/>
                    <a:pt x="57" y="173"/>
                    <a:pt x="54" y="173"/>
                  </a:cubicBezTo>
                  <a:cubicBezTo>
                    <a:pt x="63" y="173"/>
                    <a:pt x="73" y="173"/>
                    <a:pt x="82" y="173"/>
                  </a:cubicBezTo>
                  <a:cubicBezTo>
                    <a:pt x="84" y="173"/>
                    <a:pt x="88" y="170"/>
                    <a:pt x="85" y="170"/>
                  </a:cubicBezTo>
                  <a:cubicBezTo>
                    <a:pt x="72" y="170"/>
                    <a:pt x="59" y="170"/>
                    <a:pt x="46" y="170"/>
                  </a:cubicBezTo>
                  <a:cubicBezTo>
                    <a:pt x="45" y="170"/>
                    <a:pt x="45" y="170"/>
                    <a:pt x="44" y="170"/>
                  </a:cubicBezTo>
                  <a:cubicBezTo>
                    <a:pt x="44" y="158"/>
                    <a:pt x="43" y="146"/>
                    <a:pt x="42" y="133"/>
                  </a:cubicBezTo>
                  <a:cubicBezTo>
                    <a:pt x="41" y="125"/>
                    <a:pt x="40" y="118"/>
                    <a:pt x="38" y="110"/>
                  </a:cubicBezTo>
                  <a:cubicBezTo>
                    <a:pt x="39" y="110"/>
                    <a:pt x="40" y="110"/>
                    <a:pt x="41" y="110"/>
                  </a:cubicBezTo>
                  <a:close/>
                  <a:moveTo>
                    <a:pt x="70" y="120"/>
                  </a:moveTo>
                  <a:cubicBezTo>
                    <a:pt x="68" y="128"/>
                    <a:pt x="65" y="138"/>
                    <a:pt x="61" y="146"/>
                  </a:cubicBezTo>
                  <a:cubicBezTo>
                    <a:pt x="62" y="137"/>
                    <a:pt x="66" y="129"/>
                    <a:pt x="70" y="120"/>
                  </a:cubicBezTo>
                  <a:close/>
                  <a:moveTo>
                    <a:pt x="190" y="176"/>
                  </a:moveTo>
                  <a:cubicBezTo>
                    <a:pt x="189" y="177"/>
                    <a:pt x="188" y="177"/>
                    <a:pt x="187" y="178"/>
                  </a:cubicBezTo>
                  <a:cubicBezTo>
                    <a:pt x="186" y="178"/>
                    <a:pt x="185" y="178"/>
                    <a:pt x="184" y="178"/>
                  </a:cubicBezTo>
                  <a:cubicBezTo>
                    <a:pt x="184" y="177"/>
                    <a:pt x="184" y="177"/>
                    <a:pt x="185" y="177"/>
                  </a:cubicBezTo>
                  <a:cubicBezTo>
                    <a:pt x="185" y="177"/>
                    <a:pt x="185" y="177"/>
                    <a:pt x="185" y="177"/>
                  </a:cubicBezTo>
                  <a:cubicBezTo>
                    <a:pt x="185" y="177"/>
                    <a:pt x="185" y="177"/>
                    <a:pt x="185" y="177"/>
                  </a:cubicBezTo>
                  <a:cubicBezTo>
                    <a:pt x="187" y="177"/>
                    <a:pt x="188" y="177"/>
                    <a:pt x="190" y="176"/>
                  </a:cubicBezTo>
                  <a:close/>
                  <a:moveTo>
                    <a:pt x="173" y="171"/>
                  </a:moveTo>
                  <a:cubicBezTo>
                    <a:pt x="172" y="171"/>
                    <a:pt x="171" y="171"/>
                    <a:pt x="170" y="172"/>
                  </a:cubicBezTo>
                  <a:cubicBezTo>
                    <a:pt x="167" y="148"/>
                    <a:pt x="168" y="123"/>
                    <a:pt x="166" y="99"/>
                  </a:cubicBezTo>
                  <a:cubicBezTo>
                    <a:pt x="166" y="97"/>
                    <a:pt x="166" y="96"/>
                    <a:pt x="166" y="94"/>
                  </a:cubicBezTo>
                  <a:cubicBezTo>
                    <a:pt x="167" y="93"/>
                    <a:pt x="167" y="92"/>
                    <a:pt x="166" y="91"/>
                  </a:cubicBezTo>
                  <a:cubicBezTo>
                    <a:pt x="166" y="90"/>
                    <a:pt x="166" y="89"/>
                    <a:pt x="166" y="88"/>
                  </a:cubicBezTo>
                  <a:cubicBezTo>
                    <a:pt x="166" y="88"/>
                    <a:pt x="164" y="88"/>
                    <a:pt x="163" y="88"/>
                  </a:cubicBezTo>
                  <a:cubicBezTo>
                    <a:pt x="163" y="88"/>
                    <a:pt x="163" y="88"/>
                    <a:pt x="163" y="87"/>
                  </a:cubicBezTo>
                  <a:cubicBezTo>
                    <a:pt x="163" y="87"/>
                    <a:pt x="163" y="88"/>
                    <a:pt x="163" y="88"/>
                  </a:cubicBezTo>
                  <a:cubicBezTo>
                    <a:pt x="165" y="88"/>
                    <a:pt x="167" y="87"/>
                    <a:pt x="168" y="87"/>
                  </a:cubicBezTo>
                  <a:cubicBezTo>
                    <a:pt x="168" y="87"/>
                    <a:pt x="168" y="87"/>
                    <a:pt x="168" y="87"/>
                  </a:cubicBezTo>
                  <a:cubicBezTo>
                    <a:pt x="169" y="101"/>
                    <a:pt x="170" y="115"/>
                    <a:pt x="171" y="129"/>
                  </a:cubicBezTo>
                  <a:cubicBezTo>
                    <a:pt x="171" y="137"/>
                    <a:pt x="172" y="146"/>
                    <a:pt x="173" y="155"/>
                  </a:cubicBezTo>
                  <a:cubicBezTo>
                    <a:pt x="172" y="160"/>
                    <a:pt x="172" y="166"/>
                    <a:pt x="173" y="171"/>
                  </a:cubicBezTo>
                  <a:close/>
                  <a:moveTo>
                    <a:pt x="162" y="190"/>
                  </a:moveTo>
                  <a:cubicBezTo>
                    <a:pt x="164" y="190"/>
                    <a:pt x="167" y="189"/>
                    <a:pt x="170" y="189"/>
                  </a:cubicBezTo>
                  <a:cubicBezTo>
                    <a:pt x="166" y="190"/>
                    <a:pt x="163" y="190"/>
                    <a:pt x="160" y="191"/>
                  </a:cubicBezTo>
                  <a:cubicBezTo>
                    <a:pt x="161" y="191"/>
                    <a:pt x="161" y="191"/>
                    <a:pt x="162" y="190"/>
                  </a:cubicBezTo>
                  <a:close/>
                  <a:moveTo>
                    <a:pt x="202" y="170"/>
                  </a:moveTo>
                  <a:cubicBezTo>
                    <a:pt x="203" y="168"/>
                    <a:pt x="204" y="166"/>
                    <a:pt x="205" y="164"/>
                  </a:cubicBezTo>
                  <a:cubicBezTo>
                    <a:pt x="205" y="166"/>
                    <a:pt x="205" y="167"/>
                    <a:pt x="205" y="169"/>
                  </a:cubicBezTo>
                  <a:cubicBezTo>
                    <a:pt x="205" y="169"/>
                    <a:pt x="204" y="169"/>
                    <a:pt x="203" y="170"/>
                  </a:cubicBezTo>
                  <a:cubicBezTo>
                    <a:pt x="203" y="170"/>
                    <a:pt x="203" y="170"/>
                    <a:pt x="202" y="170"/>
                  </a:cubicBezTo>
                  <a:close/>
                  <a:moveTo>
                    <a:pt x="187" y="173"/>
                  </a:move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lose/>
                  <a:moveTo>
                    <a:pt x="180" y="174"/>
                  </a:moveTo>
                  <a:cubicBezTo>
                    <a:pt x="180" y="174"/>
                    <a:pt x="180" y="174"/>
                    <a:pt x="180" y="174"/>
                  </a:cubicBezTo>
                  <a:cubicBezTo>
                    <a:pt x="179" y="173"/>
                    <a:pt x="179" y="172"/>
                    <a:pt x="179" y="171"/>
                  </a:cubicBezTo>
                  <a:cubicBezTo>
                    <a:pt x="178" y="168"/>
                    <a:pt x="178" y="165"/>
                    <a:pt x="178" y="162"/>
                  </a:cubicBezTo>
                  <a:cubicBezTo>
                    <a:pt x="178" y="163"/>
                    <a:pt x="178" y="164"/>
                    <a:pt x="179" y="164"/>
                  </a:cubicBezTo>
                  <a:cubicBezTo>
                    <a:pt x="179" y="167"/>
                    <a:pt x="179" y="171"/>
                    <a:pt x="180" y="174"/>
                  </a:cubicBezTo>
                  <a:close/>
                  <a:moveTo>
                    <a:pt x="173" y="77"/>
                  </a:moveTo>
                  <a:cubicBezTo>
                    <a:pt x="172" y="76"/>
                    <a:pt x="169" y="77"/>
                    <a:pt x="168" y="78"/>
                  </a:cubicBezTo>
                  <a:cubicBezTo>
                    <a:pt x="168" y="78"/>
                    <a:pt x="167" y="77"/>
                    <a:pt x="167" y="77"/>
                  </a:cubicBezTo>
                  <a:cubicBezTo>
                    <a:pt x="169" y="76"/>
                    <a:pt x="171" y="75"/>
                    <a:pt x="170" y="74"/>
                  </a:cubicBezTo>
                  <a:cubicBezTo>
                    <a:pt x="167" y="69"/>
                    <a:pt x="163" y="65"/>
                    <a:pt x="159" y="60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59" y="59"/>
                    <a:pt x="159" y="59"/>
                    <a:pt x="158" y="59"/>
                  </a:cubicBezTo>
                  <a:cubicBezTo>
                    <a:pt x="159" y="59"/>
                    <a:pt x="160" y="58"/>
                    <a:pt x="161" y="58"/>
                  </a:cubicBezTo>
                  <a:cubicBezTo>
                    <a:pt x="165" y="64"/>
                    <a:pt x="170" y="70"/>
                    <a:pt x="173" y="77"/>
                  </a:cubicBezTo>
                  <a:close/>
                  <a:moveTo>
                    <a:pt x="151" y="35"/>
                  </a:moveTo>
                  <a:cubicBezTo>
                    <a:pt x="151" y="35"/>
                    <a:pt x="151" y="35"/>
                    <a:pt x="152" y="35"/>
                  </a:cubicBezTo>
                  <a:cubicBezTo>
                    <a:pt x="152" y="36"/>
                    <a:pt x="151" y="36"/>
                    <a:pt x="151" y="37"/>
                  </a:cubicBezTo>
                  <a:cubicBezTo>
                    <a:pt x="151" y="36"/>
                    <a:pt x="149" y="36"/>
                    <a:pt x="149" y="37"/>
                  </a:cubicBezTo>
                  <a:cubicBezTo>
                    <a:pt x="149" y="36"/>
                    <a:pt x="150" y="35"/>
                    <a:pt x="151" y="35"/>
                  </a:cubicBezTo>
                  <a:cubicBezTo>
                    <a:pt x="151" y="35"/>
                    <a:pt x="151" y="35"/>
                    <a:pt x="151" y="35"/>
                  </a:cubicBezTo>
                  <a:close/>
                  <a:moveTo>
                    <a:pt x="129" y="44"/>
                  </a:moveTo>
                  <a:cubicBezTo>
                    <a:pt x="132" y="44"/>
                    <a:pt x="134" y="44"/>
                    <a:pt x="137" y="44"/>
                  </a:cubicBezTo>
                  <a:cubicBezTo>
                    <a:pt x="133" y="45"/>
                    <a:pt x="130" y="44"/>
                    <a:pt x="126" y="44"/>
                  </a:cubicBezTo>
                  <a:cubicBezTo>
                    <a:pt x="127" y="44"/>
                    <a:pt x="128" y="44"/>
                    <a:pt x="129" y="44"/>
                  </a:cubicBezTo>
                  <a:close/>
                  <a:moveTo>
                    <a:pt x="138" y="42"/>
                  </a:moveTo>
                  <a:cubicBezTo>
                    <a:pt x="141" y="41"/>
                    <a:pt x="144" y="39"/>
                    <a:pt x="147" y="37"/>
                  </a:cubicBezTo>
                  <a:cubicBezTo>
                    <a:pt x="147" y="37"/>
                    <a:pt x="147" y="37"/>
                    <a:pt x="147" y="37"/>
                  </a:cubicBezTo>
                  <a:cubicBezTo>
                    <a:pt x="146" y="39"/>
                    <a:pt x="144" y="41"/>
                    <a:pt x="143" y="42"/>
                  </a:cubicBezTo>
                  <a:cubicBezTo>
                    <a:pt x="141" y="42"/>
                    <a:pt x="139" y="42"/>
                    <a:pt x="138" y="42"/>
                  </a:cubicBezTo>
                  <a:close/>
                  <a:moveTo>
                    <a:pt x="147" y="16"/>
                  </a:moveTo>
                  <a:cubicBezTo>
                    <a:pt x="149" y="20"/>
                    <a:pt x="150" y="24"/>
                    <a:pt x="151" y="28"/>
                  </a:cubicBezTo>
                  <a:cubicBezTo>
                    <a:pt x="148" y="33"/>
                    <a:pt x="143" y="37"/>
                    <a:pt x="139" y="38"/>
                  </a:cubicBezTo>
                  <a:cubicBezTo>
                    <a:pt x="136" y="40"/>
                    <a:pt x="132" y="41"/>
                    <a:pt x="128" y="41"/>
                  </a:cubicBezTo>
                  <a:cubicBezTo>
                    <a:pt x="127" y="41"/>
                    <a:pt x="127" y="41"/>
                    <a:pt x="126" y="41"/>
                  </a:cubicBezTo>
                  <a:cubicBezTo>
                    <a:pt x="125" y="41"/>
                    <a:pt x="124" y="42"/>
                    <a:pt x="124" y="42"/>
                  </a:cubicBezTo>
                  <a:cubicBezTo>
                    <a:pt x="121" y="42"/>
                    <a:pt x="119" y="43"/>
                    <a:pt x="116" y="43"/>
                  </a:cubicBezTo>
                  <a:cubicBezTo>
                    <a:pt x="113" y="43"/>
                    <a:pt x="110" y="43"/>
                    <a:pt x="108" y="44"/>
                  </a:cubicBezTo>
                  <a:cubicBezTo>
                    <a:pt x="97" y="44"/>
                    <a:pt x="87" y="43"/>
                    <a:pt x="77" y="43"/>
                  </a:cubicBezTo>
                  <a:cubicBezTo>
                    <a:pt x="70" y="43"/>
                    <a:pt x="63" y="43"/>
                    <a:pt x="56" y="43"/>
                  </a:cubicBezTo>
                  <a:cubicBezTo>
                    <a:pt x="55" y="43"/>
                    <a:pt x="54" y="43"/>
                    <a:pt x="54" y="43"/>
                  </a:cubicBezTo>
                  <a:cubicBezTo>
                    <a:pt x="55" y="43"/>
                    <a:pt x="56" y="42"/>
                    <a:pt x="56" y="41"/>
                  </a:cubicBezTo>
                  <a:cubicBezTo>
                    <a:pt x="57" y="38"/>
                    <a:pt x="58" y="35"/>
                    <a:pt x="58" y="32"/>
                  </a:cubicBezTo>
                  <a:cubicBezTo>
                    <a:pt x="59" y="35"/>
                    <a:pt x="60" y="38"/>
                    <a:pt x="61" y="41"/>
                  </a:cubicBezTo>
                  <a:cubicBezTo>
                    <a:pt x="62" y="43"/>
                    <a:pt x="66" y="41"/>
                    <a:pt x="66" y="40"/>
                  </a:cubicBezTo>
                  <a:cubicBezTo>
                    <a:pt x="69" y="35"/>
                    <a:pt x="70" y="30"/>
                    <a:pt x="71" y="25"/>
                  </a:cubicBezTo>
                  <a:cubicBezTo>
                    <a:pt x="71" y="30"/>
                    <a:pt x="71" y="35"/>
                    <a:pt x="71" y="40"/>
                  </a:cubicBezTo>
                  <a:cubicBezTo>
                    <a:pt x="72" y="42"/>
                    <a:pt x="76" y="41"/>
                    <a:pt x="77" y="40"/>
                  </a:cubicBezTo>
                  <a:cubicBezTo>
                    <a:pt x="79" y="36"/>
                    <a:pt x="80" y="32"/>
                    <a:pt x="81" y="29"/>
                  </a:cubicBezTo>
                  <a:cubicBezTo>
                    <a:pt x="81" y="30"/>
                    <a:pt x="82" y="32"/>
                    <a:pt x="82" y="33"/>
                  </a:cubicBezTo>
                  <a:cubicBezTo>
                    <a:pt x="83" y="36"/>
                    <a:pt x="86" y="35"/>
                    <a:pt x="87" y="34"/>
                  </a:cubicBezTo>
                  <a:cubicBezTo>
                    <a:pt x="89" y="32"/>
                    <a:pt x="90" y="30"/>
                    <a:pt x="91" y="28"/>
                  </a:cubicBezTo>
                  <a:cubicBezTo>
                    <a:pt x="91" y="32"/>
                    <a:pt x="91" y="36"/>
                    <a:pt x="93" y="40"/>
                  </a:cubicBezTo>
                  <a:cubicBezTo>
                    <a:pt x="93" y="42"/>
                    <a:pt x="97" y="40"/>
                    <a:pt x="98" y="39"/>
                  </a:cubicBezTo>
                  <a:cubicBezTo>
                    <a:pt x="100" y="36"/>
                    <a:pt x="102" y="33"/>
                    <a:pt x="104" y="29"/>
                  </a:cubicBezTo>
                  <a:cubicBezTo>
                    <a:pt x="104" y="32"/>
                    <a:pt x="104" y="34"/>
                    <a:pt x="105" y="36"/>
                  </a:cubicBezTo>
                  <a:cubicBezTo>
                    <a:pt x="105" y="38"/>
                    <a:pt x="110" y="36"/>
                    <a:pt x="110" y="35"/>
                  </a:cubicBezTo>
                  <a:cubicBezTo>
                    <a:pt x="111" y="34"/>
                    <a:pt x="111" y="33"/>
                    <a:pt x="111" y="32"/>
                  </a:cubicBezTo>
                  <a:cubicBezTo>
                    <a:pt x="111" y="32"/>
                    <a:pt x="110" y="31"/>
                    <a:pt x="110" y="31"/>
                  </a:cubicBezTo>
                  <a:cubicBezTo>
                    <a:pt x="109" y="28"/>
                    <a:pt x="109" y="24"/>
                    <a:pt x="109" y="20"/>
                  </a:cubicBezTo>
                  <a:cubicBezTo>
                    <a:pt x="109" y="18"/>
                    <a:pt x="103" y="19"/>
                    <a:pt x="103" y="21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2" y="23"/>
                    <a:pt x="102" y="23"/>
                    <a:pt x="101" y="24"/>
                  </a:cubicBezTo>
                  <a:cubicBezTo>
                    <a:pt x="100" y="27"/>
                    <a:pt x="98" y="30"/>
                    <a:pt x="97" y="33"/>
                  </a:cubicBezTo>
                  <a:cubicBezTo>
                    <a:pt x="97" y="28"/>
                    <a:pt x="97" y="24"/>
                    <a:pt x="98" y="19"/>
                  </a:cubicBezTo>
                  <a:cubicBezTo>
                    <a:pt x="98" y="17"/>
                    <a:pt x="93" y="18"/>
                    <a:pt x="93" y="20"/>
                  </a:cubicBezTo>
                  <a:cubicBezTo>
                    <a:pt x="92" y="21"/>
                    <a:pt x="92" y="23"/>
                    <a:pt x="92" y="25"/>
                  </a:cubicBezTo>
                  <a:cubicBezTo>
                    <a:pt x="91" y="24"/>
                    <a:pt x="88" y="24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6" y="23"/>
                    <a:pt x="86" y="19"/>
                    <a:pt x="86" y="15"/>
                  </a:cubicBezTo>
                  <a:cubicBezTo>
                    <a:pt x="86" y="15"/>
                    <a:pt x="86" y="14"/>
                    <a:pt x="86" y="14"/>
                  </a:cubicBezTo>
                  <a:cubicBezTo>
                    <a:pt x="87" y="14"/>
                    <a:pt x="88" y="14"/>
                    <a:pt x="89" y="14"/>
                  </a:cubicBezTo>
                  <a:cubicBezTo>
                    <a:pt x="90" y="14"/>
                    <a:pt x="91" y="13"/>
                    <a:pt x="92" y="12"/>
                  </a:cubicBezTo>
                  <a:cubicBezTo>
                    <a:pt x="100" y="12"/>
                    <a:pt x="109" y="12"/>
                    <a:pt x="117" y="12"/>
                  </a:cubicBezTo>
                  <a:cubicBezTo>
                    <a:pt x="118" y="12"/>
                    <a:pt x="120" y="12"/>
                    <a:pt x="121" y="11"/>
                  </a:cubicBezTo>
                  <a:cubicBezTo>
                    <a:pt x="130" y="11"/>
                    <a:pt x="140" y="11"/>
                    <a:pt x="147" y="16"/>
                  </a:cubicBezTo>
                  <a:close/>
                  <a:moveTo>
                    <a:pt x="68" y="15"/>
                  </a:moveTo>
                  <a:cubicBezTo>
                    <a:pt x="68" y="15"/>
                    <a:pt x="68" y="16"/>
                    <a:pt x="68" y="16"/>
                  </a:cubicBezTo>
                  <a:cubicBezTo>
                    <a:pt x="66" y="16"/>
                    <a:pt x="64" y="16"/>
                    <a:pt x="62" y="16"/>
                  </a:cubicBezTo>
                  <a:cubicBezTo>
                    <a:pt x="62" y="14"/>
                    <a:pt x="58" y="15"/>
                    <a:pt x="57" y="16"/>
                  </a:cubicBezTo>
                  <a:cubicBezTo>
                    <a:pt x="56" y="16"/>
                    <a:pt x="55" y="16"/>
                    <a:pt x="54" y="17"/>
                  </a:cubicBezTo>
                  <a:cubicBezTo>
                    <a:pt x="54" y="16"/>
                    <a:pt x="54" y="16"/>
                    <a:pt x="54" y="15"/>
                  </a:cubicBezTo>
                  <a:cubicBezTo>
                    <a:pt x="54" y="15"/>
                    <a:pt x="55" y="15"/>
                    <a:pt x="55" y="15"/>
                  </a:cubicBezTo>
                  <a:cubicBezTo>
                    <a:pt x="59" y="15"/>
                    <a:pt x="64" y="15"/>
                    <a:pt x="68" y="15"/>
                  </a:cubicBezTo>
                  <a:close/>
                  <a:moveTo>
                    <a:pt x="48" y="16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7" y="16"/>
                    <a:pt x="47" y="16"/>
                  </a:cubicBezTo>
                  <a:cubicBezTo>
                    <a:pt x="47" y="16"/>
                    <a:pt x="48" y="16"/>
                    <a:pt x="48" y="16"/>
                  </a:cubicBezTo>
                  <a:close/>
                  <a:moveTo>
                    <a:pt x="56" y="12"/>
                  </a:moveTo>
                  <a:cubicBezTo>
                    <a:pt x="55" y="12"/>
                    <a:pt x="54" y="12"/>
                    <a:pt x="53" y="12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6" y="11"/>
                    <a:pt x="59" y="11"/>
                    <a:pt x="62" y="11"/>
                  </a:cubicBezTo>
                  <a:cubicBezTo>
                    <a:pt x="60" y="11"/>
                    <a:pt x="58" y="11"/>
                    <a:pt x="56" y="12"/>
                  </a:cubicBezTo>
                  <a:close/>
                  <a:moveTo>
                    <a:pt x="50" y="11"/>
                  </a:moveTo>
                  <a:cubicBezTo>
                    <a:pt x="49" y="11"/>
                    <a:pt x="49" y="11"/>
                    <a:pt x="48" y="11"/>
                  </a:cubicBezTo>
                  <a:cubicBezTo>
                    <a:pt x="49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lose/>
                  <a:moveTo>
                    <a:pt x="47" y="34"/>
                  </a:moveTo>
                  <a:cubicBezTo>
                    <a:pt x="47" y="33"/>
                    <a:pt x="47" y="32"/>
                    <a:pt x="47" y="31"/>
                  </a:cubicBezTo>
                  <a:cubicBezTo>
                    <a:pt x="47" y="28"/>
                    <a:pt x="47" y="25"/>
                    <a:pt x="48" y="22"/>
                  </a:cubicBezTo>
                  <a:cubicBezTo>
                    <a:pt x="48" y="22"/>
                    <a:pt x="48" y="21"/>
                    <a:pt x="47" y="21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8" y="24"/>
                    <a:pt x="48" y="27"/>
                    <a:pt x="48" y="29"/>
                  </a:cubicBezTo>
                  <a:cubicBezTo>
                    <a:pt x="48" y="31"/>
                    <a:pt x="48" y="32"/>
                    <a:pt x="47" y="34"/>
                  </a:cubicBezTo>
                  <a:close/>
                  <a:moveTo>
                    <a:pt x="53" y="30"/>
                  </a:moveTo>
                  <a:cubicBezTo>
                    <a:pt x="53" y="29"/>
                    <a:pt x="53" y="28"/>
                    <a:pt x="53" y="27"/>
                  </a:cubicBezTo>
                  <a:cubicBezTo>
                    <a:pt x="53" y="25"/>
                    <a:pt x="53" y="24"/>
                    <a:pt x="53" y="23"/>
                  </a:cubicBezTo>
                  <a:cubicBezTo>
                    <a:pt x="53" y="22"/>
                    <a:pt x="53" y="21"/>
                    <a:pt x="53" y="21"/>
                  </a:cubicBezTo>
                  <a:cubicBezTo>
                    <a:pt x="54" y="21"/>
                    <a:pt x="55" y="21"/>
                    <a:pt x="55" y="21"/>
                  </a:cubicBezTo>
                  <a:cubicBezTo>
                    <a:pt x="55" y="24"/>
                    <a:pt x="54" y="27"/>
                    <a:pt x="53" y="30"/>
                  </a:cubicBezTo>
                  <a:close/>
                  <a:moveTo>
                    <a:pt x="64" y="33"/>
                  </a:moveTo>
                  <a:cubicBezTo>
                    <a:pt x="63" y="29"/>
                    <a:pt x="63" y="25"/>
                    <a:pt x="63" y="20"/>
                  </a:cubicBezTo>
                  <a:cubicBezTo>
                    <a:pt x="64" y="20"/>
                    <a:pt x="65" y="20"/>
                    <a:pt x="67" y="20"/>
                  </a:cubicBezTo>
                  <a:cubicBezTo>
                    <a:pt x="66" y="24"/>
                    <a:pt x="65" y="29"/>
                    <a:pt x="64" y="33"/>
                  </a:cubicBezTo>
                  <a:close/>
                  <a:moveTo>
                    <a:pt x="77" y="26"/>
                  </a:moveTo>
                  <a:cubicBezTo>
                    <a:pt x="77" y="24"/>
                    <a:pt x="77" y="22"/>
                    <a:pt x="76" y="19"/>
                  </a:cubicBezTo>
                  <a:cubicBezTo>
                    <a:pt x="77" y="19"/>
                    <a:pt x="78" y="19"/>
                    <a:pt x="79" y="19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22"/>
                    <a:pt x="77" y="24"/>
                    <a:pt x="77" y="26"/>
                  </a:cubicBezTo>
                  <a:close/>
                  <a:moveTo>
                    <a:pt x="81" y="15"/>
                  </a:moveTo>
                  <a:cubicBezTo>
                    <a:pt x="79" y="15"/>
                    <a:pt x="78" y="15"/>
                    <a:pt x="76" y="15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8" y="14"/>
                    <a:pt x="79" y="14"/>
                    <a:pt x="81" y="14"/>
                  </a:cubicBezTo>
                  <a:cubicBezTo>
                    <a:pt x="81" y="15"/>
                    <a:pt x="81" y="15"/>
                    <a:pt x="81" y="15"/>
                  </a:cubicBezTo>
                  <a:close/>
                  <a:moveTo>
                    <a:pt x="35" y="14"/>
                  </a:moveTo>
                  <a:cubicBezTo>
                    <a:pt x="36" y="14"/>
                    <a:pt x="36" y="14"/>
                    <a:pt x="36" y="14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ubicBezTo>
                    <a:pt x="35" y="17"/>
                    <a:pt x="34" y="18"/>
                    <a:pt x="35" y="18"/>
                  </a:cubicBezTo>
                  <a:cubicBezTo>
                    <a:pt x="34" y="20"/>
                    <a:pt x="34" y="23"/>
                    <a:pt x="34" y="25"/>
                  </a:cubicBezTo>
                  <a:cubicBezTo>
                    <a:pt x="34" y="23"/>
                    <a:pt x="33" y="20"/>
                    <a:pt x="33" y="18"/>
                  </a:cubicBezTo>
                  <a:cubicBezTo>
                    <a:pt x="33" y="17"/>
                    <a:pt x="31" y="17"/>
                    <a:pt x="30" y="18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5"/>
                    <a:pt x="34" y="15"/>
                    <a:pt x="35" y="14"/>
                  </a:cubicBezTo>
                  <a:close/>
                  <a:moveTo>
                    <a:pt x="39" y="41"/>
                  </a:moveTo>
                  <a:cubicBezTo>
                    <a:pt x="39" y="41"/>
                    <a:pt x="39" y="41"/>
                    <a:pt x="39" y="41"/>
                  </a:cubicBezTo>
                  <a:cubicBezTo>
                    <a:pt x="40" y="39"/>
                    <a:pt x="40" y="36"/>
                    <a:pt x="41" y="34"/>
                  </a:cubicBezTo>
                  <a:cubicBezTo>
                    <a:pt x="41" y="35"/>
                    <a:pt x="41" y="35"/>
                    <a:pt x="41" y="36"/>
                  </a:cubicBezTo>
                  <a:cubicBezTo>
                    <a:pt x="41" y="37"/>
                    <a:pt x="42" y="37"/>
                    <a:pt x="42" y="37"/>
                  </a:cubicBezTo>
                  <a:cubicBezTo>
                    <a:pt x="43" y="38"/>
                    <a:pt x="44" y="40"/>
                    <a:pt x="44" y="41"/>
                  </a:cubicBezTo>
                  <a:cubicBezTo>
                    <a:pt x="45" y="42"/>
                    <a:pt x="48" y="41"/>
                    <a:pt x="49" y="40"/>
                  </a:cubicBezTo>
                  <a:cubicBezTo>
                    <a:pt x="49" y="40"/>
                    <a:pt x="50" y="40"/>
                    <a:pt x="50" y="40"/>
                  </a:cubicBezTo>
                  <a:cubicBezTo>
                    <a:pt x="50" y="40"/>
                    <a:pt x="50" y="41"/>
                    <a:pt x="51" y="42"/>
                  </a:cubicBezTo>
                  <a:cubicBezTo>
                    <a:pt x="51" y="43"/>
                    <a:pt x="52" y="43"/>
                    <a:pt x="53" y="43"/>
                  </a:cubicBezTo>
                  <a:cubicBezTo>
                    <a:pt x="50" y="43"/>
                    <a:pt x="47" y="43"/>
                    <a:pt x="44" y="43"/>
                  </a:cubicBezTo>
                  <a:cubicBezTo>
                    <a:pt x="42" y="42"/>
                    <a:pt x="41" y="42"/>
                    <a:pt x="39" y="41"/>
                  </a:cubicBezTo>
                  <a:close/>
                  <a:moveTo>
                    <a:pt x="82" y="8"/>
                  </a:moveTo>
                  <a:cubicBezTo>
                    <a:pt x="89" y="8"/>
                    <a:pt x="96" y="8"/>
                    <a:pt x="102" y="8"/>
                  </a:cubicBezTo>
                  <a:cubicBezTo>
                    <a:pt x="97" y="8"/>
                    <a:pt x="91" y="8"/>
                    <a:pt x="85" y="8"/>
                  </a:cubicBezTo>
                  <a:cubicBezTo>
                    <a:pt x="82" y="8"/>
                    <a:pt x="78" y="8"/>
                    <a:pt x="75" y="8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63" y="7"/>
                    <a:pt x="51" y="7"/>
                    <a:pt x="40" y="9"/>
                  </a:cubicBezTo>
                  <a:cubicBezTo>
                    <a:pt x="40" y="8"/>
                    <a:pt x="37" y="8"/>
                    <a:pt x="36" y="9"/>
                  </a:cubicBezTo>
                  <a:cubicBezTo>
                    <a:pt x="34" y="10"/>
                    <a:pt x="32" y="11"/>
                    <a:pt x="30" y="12"/>
                  </a:cubicBezTo>
                  <a:cubicBezTo>
                    <a:pt x="29" y="13"/>
                    <a:pt x="28" y="13"/>
                    <a:pt x="26" y="14"/>
                  </a:cubicBezTo>
                  <a:cubicBezTo>
                    <a:pt x="25" y="15"/>
                    <a:pt x="25" y="16"/>
                    <a:pt x="25" y="16"/>
                  </a:cubicBezTo>
                  <a:cubicBezTo>
                    <a:pt x="21" y="19"/>
                    <a:pt x="19" y="23"/>
                    <a:pt x="18" y="28"/>
                  </a:cubicBezTo>
                  <a:cubicBezTo>
                    <a:pt x="18" y="31"/>
                    <a:pt x="19" y="33"/>
                    <a:pt x="21" y="35"/>
                  </a:cubicBezTo>
                  <a:cubicBezTo>
                    <a:pt x="22" y="38"/>
                    <a:pt x="24" y="41"/>
                    <a:pt x="26" y="42"/>
                  </a:cubicBezTo>
                  <a:cubicBezTo>
                    <a:pt x="33" y="46"/>
                    <a:pt x="40" y="47"/>
                    <a:pt x="47" y="47"/>
                  </a:cubicBezTo>
                  <a:cubicBezTo>
                    <a:pt x="65" y="50"/>
                    <a:pt x="83" y="49"/>
                    <a:pt x="100" y="47"/>
                  </a:cubicBezTo>
                  <a:cubicBezTo>
                    <a:pt x="108" y="47"/>
                    <a:pt x="116" y="48"/>
                    <a:pt x="124" y="48"/>
                  </a:cubicBezTo>
                  <a:cubicBezTo>
                    <a:pt x="133" y="49"/>
                    <a:pt x="142" y="48"/>
                    <a:pt x="148" y="43"/>
                  </a:cubicBezTo>
                  <a:cubicBezTo>
                    <a:pt x="149" y="43"/>
                    <a:pt x="151" y="42"/>
                    <a:pt x="152" y="42"/>
                  </a:cubicBezTo>
                  <a:cubicBezTo>
                    <a:pt x="158" y="39"/>
                    <a:pt x="158" y="32"/>
                    <a:pt x="156" y="26"/>
                  </a:cubicBezTo>
                  <a:cubicBezTo>
                    <a:pt x="157" y="24"/>
                    <a:pt x="157" y="23"/>
                    <a:pt x="157" y="22"/>
                  </a:cubicBezTo>
                  <a:cubicBezTo>
                    <a:pt x="157" y="13"/>
                    <a:pt x="148" y="10"/>
                    <a:pt x="138" y="9"/>
                  </a:cubicBezTo>
                  <a:cubicBezTo>
                    <a:pt x="140" y="9"/>
                    <a:pt x="142" y="8"/>
                    <a:pt x="145" y="8"/>
                  </a:cubicBezTo>
                  <a:cubicBezTo>
                    <a:pt x="146" y="8"/>
                    <a:pt x="149" y="6"/>
                    <a:pt x="148" y="5"/>
                  </a:cubicBezTo>
                  <a:cubicBezTo>
                    <a:pt x="150" y="5"/>
                    <a:pt x="151" y="6"/>
                    <a:pt x="152" y="6"/>
                  </a:cubicBezTo>
                  <a:cubicBezTo>
                    <a:pt x="152" y="6"/>
                    <a:pt x="153" y="6"/>
                    <a:pt x="153" y="6"/>
                  </a:cubicBezTo>
                  <a:cubicBezTo>
                    <a:pt x="154" y="6"/>
                    <a:pt x="155" y="6"/>
                    <a:pt x="155" y="7"/>
                  </a:cubicBezTo>
                  <a:cubicBezTo>
                    <a:pt x="156" y="7"/>
                    <a:pt x="157" y="8"/>
                    <a:pt x="157" y="9"/>
                  </a:cubicBezTo>
                  <a:cubicBezTo>
                    <a:pt x="158" y="10"/>
                    <a:pt x="161" y="10"/>
                    <a:pt x="162" y="9"/>
                  </a:cubicBezTo>
                  <a:cubicBezTo>
                    <a:pt x="169" y="12"/>
                    <a:pt x="173" y="18"/>
                    <a:pt x="173" y="25"/>
                  </a:cubicBezTo>
                  <a:cubicBezTo>
                    <a:pt x="173" y="30"/>
                    <a:pt x="173" y="35"/>
                    <a:pt x="171" y="39"/>
                  </a:cubicBezTo>
                  <a:cubicBezTo>
                    <a:pt x="163" y="58"/>
                    <a:pt x="134" y="55"/>
                    <a:pt x="117" y="56"/>
                  </a:cubicBezTo>
                  <a:cubicBezTo>
                    <a:pt x="82" y="57"/>
                    <a:pt x="46" y="5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0" y="46"/>
                    <a:pt x="10" y="45"/>
                    <a:pt x="9" y="44"/>
                  </a:cubicBezTo>
                  <a:cubicBezTo>
                    <a:pt x="9" y="44"/>
                    <a:pt x="10" y="43"/>
                    <a:pt x="10" y="43"/>
                  </a:cubicBezTo>
                  <a:cubicBezTo>
                    <a:pt x="8" y="38"/>
                    <a:pt x="7" y="33"/>
                    <a:pt x="8" y="28"/>
                  </a:cubicBezTo>
                  <a:cubicBezTo>
                    <a:pt x="9" y="25"/>
                    <a:pt x="10" y="23"/>
                    <a:pt x="12" y="21"/>
                  </a:cubicBezTo>
                  <a:cubicBezTo>
                    <a:pt x="13" y="21"/>
                    <a:pt x="14" y="21"/>
                    <a:pt x="15" y="20"/>
                  </a:cubicBezTo>
                  <a:cubicBezTo>
                    <a:pt x="17" y="19"/>
                    <a:pt x="18" y="17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5"/>
                    <a:pt x="22" y="15"/>
                    <a:pt x="22" y="14"/>
                  </a:cubicBezTo>
                  <a:cubicBezTo>
                    <a:pt x="23" y="14"/>
                    <a:pt x="24" y="13"/>
                    <a:pt x="23" y="12"/>
                  </a:cubicBezTo>
                  <a:cubicBezTo>
                    <a:pt x="22" y="11"/>
                    <a:pt x="20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40" y="6"/>
                    <a:pt x="61" y="7"/>
                    <a:pt x="82" y="8"/>
                  </a:cubicBezTo>
                  <a:close/>
                  <a:moveTo>
                    <a:pt x="112" y="66"/>
                  </a:moveTo>
                  <a:cubicBezTo>
                    <a:pt x="94" y="66"/>
                    <a:pt x="76" y="65"/>
                    <a:pt x="58" y="64"/>
                  </a:cubicBezTo>
                  <a:cubicBezTo>
                    <a:pt x="43" y="64"/>
                    <a:pt x="21" y="65"/>
                    <a:pt x="12" y="51"/>
                  </a:cubicBezTo>
                  <a:cubicBezTo>
                    <a:pt x="55" y="62"/>
                    <a:pt x="103" y="62"/>
                    <a:pt x="146" y="57"/>
                  </a:cubicBezTo>
                  <a:cubicBezTo>
                    <a:pt x="153" y="56"/>
                    <a:pt x="160" y="54"/>
                    <a:pt x="165" y="51"/>
                  </a:cubicBezTo>
                  <a:cubicBezTo>
                    <a:pt x="164" y="52"/>
                    <a:pt x="164" y="52"/>
                    <a:pt x="163" y="53"/>
                  </a:cubicBezTo>
                  <a:cubicBezTo>
                    <a:pt x="161" y="53"/>
                    <a:pt x="159" y="55"/>
                    <a:pt x="160" y="56"/>
                  </a:cubicBezTo>
                  <a:cubicBezTo>
                    <a:pt x="158" y="57"/>
                    <a:pt x="157" y="58"/>
                    <a:pt x="156" y="58"/>
                  </a:cubicBezTo>
                  <a:cubicBezTo>
                    <a:pt x="156" y="58"/>
                    <a:pt x="156" y="59"/>
                    <a:pt x="156" y="59"/>
                  </a:cubicBezTo>
                  <a:cubicBezTo>
                    <a:pt x="155" y="59"/>
                    <a:pt x="154" y="59"/>
                    <a:pt x="154" y="60"/>
                  </a:cubicBezTo>
                  <a:cubicBezTo>
                    <a:pt x="141" y="66"/>
                    <a:pt x="126" y="65"/>
                    <a:pt x="112" y="66"/>
                  </a:cubicBezTo>
                  <a:close/>
                  <a:moveTo>
                    <a:pt x="159" y="74"/>
                  </a:moveTo>
                  <a:cubicBezTo>
                    <a:pt x="158" y="74"/>
                    <a:pt x="158" y="75"/>
                    <a:pt x="158" y="75"/>
                  </a:cubicBezTo>
                  <a:cubicBezTo>
                    <a:pt x="158" y="75"/>
                    <a:pt x="158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3"/>
                    <a:pt x="157" y="71"/>
                    <a:pt x="157" y="69"/>
                  </a:cubicBezTo>
                  <a:cubicBezTo>
                    <a:pt x="157" y="71"/>
                    <a:pt x="158" y="72"/>
                    <a:pt x="159" y="74"/>
                  </a:cubicBezTo>
                  <a:close/>
                  <a:moveTo>
                    <a:pt x="151" y="75"/>
                  </a:moveTo>
                  <a:cubicBezTo>
                    <a:pt x="151" y="76"/>
                    <a:pt x="151" y="76"/>
                    <a:pt x="151" y="76"/>
                  </a:cubicBezTo>
                  <a:cubicBezTo>
                    <a:pt x="151" y="76"/>
                    <a:pt x="151" y="76"/>
                    <a:pt x="150" y="76"/>
                  </a:cubicBezTo>
                  <a:cubicBezTo>
                    <a:pt x="150" y="76"/>
                    <a:pt x="150" y="76"/>
                    <a:pt x="150" y="76"/>
                  </a:cubicBezTo>
                  <a:cubicBezTo>
                    <a:pt x="151" y="76"/>
                    <a:pt x="151" y="76"/>
                    <a:pt x="151" y="75"/>
                  </a:cubicBezTo>
                  <a:close/>
                  <a:moveTo>
                    <a:pt x="69" y="83"/>
                  </a:moveTo>
                  <a:cubicBezTo>
                    <a:pt x="83" y="83"/>
                    <a:pt x="96" y="84"/>
                    <a:pt x="109" y="84"/>
                  </a:cubicBezTo>
                  <a:cubicBezTo>
                    <a:pt x="108" y="86"/>
                    <a:pt x="108" y="88"/>
                    <a:pt x="107" y="89"/>
                  </a:cubicBezTo>
                  <a:cubicBezTo>
                    <a:pt x="103" y="89"/>
                    <a:pt x="98" y="89"/>
                    <a:pt x="94" y="89"/>
                  </a:cubicBezTo>
                  <a:cubicBezTo>
                    <a:pt x="91" y="89"/>
                    <a:pt x="88" y="89"/>
                    <a:pt x="85" y="89"/>
                  </a:cubicBezTo>
                  <a:cubicBezTo>
                    <a:pt x="74" y="89"/>
                    <a:pt x="62" y="89"/>
                    <a:pt x="51" y="89"/>
                  </a:cubicBezTo>
                  <a:cubicBezTo>
                    <a:pt x="44" y="88"/>
                    <a:pt x="37" y="86"/>
                    <a:pt x="30" y="84"/>
                  </a:cubicBezTo>
                  <a:cubicBezTo>
                    <a:pt x="28" y="83"/>
                    <a:pt x="23" y="85"/>
                    <a:pt x="25" y="86"/>
                  </a:cubicBezTo>
                  <a:cubicBezTo>
                    <a:pt x="29" y="88"/>
                    <a:pt x="33" y="89"/>
                    <a:pt x="37" y="90"/>
                  </a:cubicBezTo>
                  <a:cubicBezTo>
                    <a:pt x="36" y="90"/>
                    <a:pt x="35" y="90"/>
                    <a:pt x="33" y="89"/>
                  </a:cubicBezTo>
                  <a:cubicBezTo>
                    <a:pt x="33" y="89"/>
                    <a:pt x="33" y="89"/>
                    <a:pt x="32" y="90"/>
                  </a:cubicBezTo>
                  <a:cubicBezTo>
                    <a:pt x="31" y="89"/>
                    <a:pt x="30" y="89"/>
                    <a:pt x="29" y="88"/>
                  </a:cubicBezTo>
                  <a:cubicBezTo>
                    <a:pt x="27" y="87"/>
                    <a:pt x="22" y="90"/>
                    <a:pt x="25" y="91"/>
                  </a:cubicBezTo>
                  <a:cubicBezTo>
                    <a:pt x="26" y="92"/>
                    <a:pt x="28" y="92"/>
                    <a:pt x="29" y="93"/>
                  </a:cubicBezTo>
                  <a:cubicBezTo>
                    <a:pt x="27" y="93"/>
                    <a:pt x="26" y="93"/>
                    <a:pt x="24" y="93"/>
                  </a:cubicBezTo>
                  <a:cubicBezTo>
                    <a:pt x="23" y="91"/>
                    <a:pt x="23" y="89"/>
                    <a:pt x="23" y="87"/>
                  </a:cubicBezTo>
                  <a:cubicBezTo>
                    <a:pt x="23" y="87"/>
                    <a:pt x="24" y="87"/>
                    <a:pt x="24" y="86"/>
                  </a:cubicBezTo>
                  <a:cubicBezTo>
                    <a:pt x="24" y="85"/>
                    <a:pt x="24" y="84"/>
                    <a:pt x="24" y="83"/>
                  </a:cubicBezTo>
                  <a:cubicBezTo>
                    <a:pt x="39" y="84"/>
                    <a:pt x="54" y="83"/>
                    <a:pt x="69" y="83"/>
                  </a:cubicBezTo>
                  <a:close/>
                  <a:moveTo>
                    <a:pt x="101" y="187"/>
                  </a:moveTo>
                  <a:cubicBezTo>
                    <a:pt x="81" y="188"/>
                    <a:pt x="61" y="189"/>
                    <a:pt x="41" y="188"/>
                  </a:cubicBezTo>
                  <a:cubicBezTo>
                    <a:pt x="64" y="188"/>
                    <a:pt x="87" y="187"/>
                    <a:pt x="111" y="186"/>
                  </a:cubicBezTo>
                  <a:cubicBezTo>
                    <a:pt x="126" y="186"/>
                    <a:pt x="142" y="187"/>
                    <a:pt x="158" y="186"/>
                  </a:cubicBezTo>
                  <a:cubicBezTo>
                    <a:pt x="158" y="186"/>
                    <a:pt x="157" y="186"/>
                    <a:pt x="157" y="186"/>
                  </a:cubicBezTo>
                  <a:cubicBezTo>
                    <a:pt x="138" y="188"/>
                    <a:pt x="119" y="187"/>
                    <a:pt x="101" y="187"/>
                  </a:cubicBezTo>
                  <a:close/>
                  <a:moveTo>
                    <a:pt x="179" y="189"/>
                  </a:moveTo>
                  <a:cubicBezTo>
                    <a:pt x="179" y="189"/>
                    <a:pt x="178" y="189"/>
                    <a:pt x="178" y="189"/>
                  </a:cubicBezTo>
                  <a:cubicBezTo>
                    <a:pt x="177" y="190"/>
                    <a:pt x="176" y="190"/>
                    <a:pt x="176" y="190"/>
                  </a:cubicBezTo>
                  <a:cubicBezTo>
                    <a:pt x="177" y="190"/>
                    <a:pt x="178" y="189"/>
                    <a:pt x="179" y="189"/>
                  </a:cubicBezTo>
                  <a:close/>
                  <a:moveTo>
                    <a:pt x="167" y="199"/>
                  </a:moveTo>
                  <a:cubicBezTo>
                    <a:pt x="166" y="199"/>
                    <a:pt x="164" y="200"/>
                    <a:pt x="162" y="200"/>
                  </a:cubicBezTo>
                  <a:cubicBezTo>
                    <a:pt x="158" y="201"/>
                    <a:pt x="138" y="205"/>
                    <a:pt x="152" y="201"/>
                  </a:cubicBezTo>
                  <a:cubicBezTo>
                    <a:pt x="156" y="200"/>
                    <a:pt x="160" y="199"/>
                    <a:pt x="163" y="198"/>
                  </a:cubicBezTo>
                  <a:cubicBezTo>
                    <a:pt x="165" y="198"/>
                    <a:pt x="166" y="198"/>
                    <a:pt x="167" y="199"/>
                  </a:cubicBezTo>
                  <a:close/>
                  <a:moveTo>
                    <a:pt x="188" y="186"/>
                  </a:moveTo>
                  <a:cubicBezTo>
                    <a:pt x="194" y="185"/>
                    <a:pt x="199" y="184"/>
                    <a:pt x="205" y="183"/>
                  </a:cubicBezTo>
                  <a:cubicBezTo>
                    <a:pt x="199" y="186"/>
                    <a:pt x="192" y="187"/>
                    <a:pt x="186" y="188"/>
                  </a:cubicBezTo>
                  <a:cubicBezTo>
                    <a:pt x="187" y="187"/>
                    <a:pt x="188" y="187"/>
                    <a:pt x="188" y="186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0" name="Freeform 2141"/>
            <p:cNvSpPr/>
            <p:nvPr/>
          </p:nvSpPr>
          <p:spPr>
            <a:xfrm>
              <a:off x="7426325" y="4841876"/>
              <a:ext cx="23813" cy="38100"/>
            </a:xfrm>
            <a:custGeom>
              <a:avLst/>
              <a:gdLst/>
              <a:ahLst/>
              <a:cxnLst>
                <a:cxn ang="0">
                  <a:pos x="15308" y="31172"/>
                </a:cxn>
                <a:cxn ang="0">
                  <a:pos x="10205" y="3463"/>
                </a:cxn>
                <a:cxn ang="0">
                  <a:pos x="0" y="5195"/>
                </a:cxn>
                <a:cxn ang="0">
                  <a:pos x="8504" y="36368"/>
                </a:cxn>
                <a:cxn ang="0">
                  <a:pos x="11906" y="38100"/>
                </a:cxn>
                <a:cxn ang="0">
                  <a:pos x="18710" y="34636"/>
                </a:cxn>
                <a:cxn ang="0">
                  <a:pos x="15308" y="31172"/>
                </a:cxn>
              </a:cxnLst>
              <a:rect l="l" t="t" r="r" b="b"/>
              <a:pathLst>
                <a:path w="14" h="22">
                  <a:moveTo>
                    <a:pt x="9" y="18"/>
                  </a:moveTo>
                  <a:cubicBezTo>
                    <a:pt x="7" y="13"/>
                    <a:pt x="6" y="8"/>
                    <a:pt x="6" y="2"/>
                  </a:cubicBezTo>
                  <a:cubicBezTo>
                    <a:pt x="6" y="0"/>
                    <a:pt x="0" y="1"/>
                    <a:pt x="0" y="3"/>
                  </a:cubicBezTo>
                  <a:cubicBezTo>
                    <a:pt x="0" y="10"/>
                    <a:pt x="2" y="16"/>
                    <a:pt x="5" y="21"/>
                  </a:cubicBezTo>
                  <a:cubicBezTo>
                    <a:pt x="5" y="22"/>
                    <a:pt x="6" y="22"/>
                    <a:pt x="7" y="22"/>
                  </a:cubicBezTo>
                  <a:cubicBezTo>
                    <a:pt x="9" y="22"/>
                    <a:pt x="10" y="21"/>
                    <a:pt x="11" y="20"/>
                  </a:cubicBezTo>
                  <a:cubicBezTo>
                    <a:pt x="14" y="19"/>
                    <a:pt x="11" y="18"/>
                    <a:pt x="9" y="18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1" name="Freeform 2142"/>
            <p:cNvSpPr/>
            <p:nvPr/>
          </p:nvSpPr>
          <p:spPr>
            <a:xfrm>
              <a:off x="7448550" y="4852989"/>
              <a:ext cx="19050" cy="26988"/>
            </a:xfrm>
            <a:custGeom>
              <a:avLst/>
              <a:gdLst/>
              <a:ahLst/>
              <a:cxnLst>
                <a:cxn ang="0">
                  <a:pos x="13854" y="13494"/>
                </a:cxn>
                <a:cxn ang="0">
                  <a:pos x="10390" y="13494"/>
                </a:cxn>
                <a:cxn ang="0">
                  <a:pos x="10390" y="5060"/>
                </a:cxn>
                <a:cxn ang="0">
                  <a:pos x="0" y="6747"/>
                </a:cxn>
                <a:cxn ang="0">
                  <a:pos x="1731" y="23614"/>
                </a:cxn>
                <a:cxn ang="0">
                  <a:pos x="8659" y="25301"/>
                </a:cxn>
                <a:cxn ang="0">
                  <a:pos x="17318" y="16867"/>
                </a:cxn>
                <a:cxn ang="0">
                  <a:pos x="13854" y="13494"/>
                </a:cxn>
              </a:cxnLst>
              <a:rect l="l" t="t" r="r" b="b"/>
              <a:pathLst>
                <a:path w="11" h="16">
                  <a:moveTo>
                    <a:pt x="8" y="8"/>
                  </a:moveTo>
                  <a:cubicBezTo>
                    <a:pt x="8" y="8"/>
                    <a:pt x="7" y="8"/>
                    <a:pt x="6" y="8"/>
                  </a:cubicBezTo>
                  <a:cubicBezTo>
                    <a:pt x="6" y="6"/>
                    <a:pt x="6" y="4"/>
                    <a:pt x="6" y="3"/>
                  </a:cubicBezTo>
                  <a:cubicBezTo>
                    <a:pt x="6" y="0"/>
                    <a:pt x="0" y="1"/>
                    <a:pt x="0" y="4"/>
                  </a:cubicBezTo>
                  <a:cubicBezTo>
                    <a:pt x="1" y="7"/>
                    <a:pt x="1" y="11"/>
                    <a:pt x="1" y="14"/>
                  </a:cubicBezTo>
                  <a:cubicBezTo>
                    <a:pt x="2" y="16"/>
                    <a:pt x="4" y="15"/>
                    <a:pt x="5" y="15"/>
                  </a:cubicBezTo>
                  <a:cubicBezTo>
                    <a:pt x="8" y="14"/>
                    <a:pt x="9" y="12"/>
                    <a:pt x="10" y="10"/>
                  </a:cubicBezTo>
                  <a:cubicBezTo>
                    <a:pt x="11" y="9"/>
                    <a:pt x="9" y="8"/>
                    <a:pt x="8" y="8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2" name="Freeform 2143"/>
            <p:cNvSpPr/>
            <p:nvPr/>
          </p:nvSpPr>
          <p:spPr>
            <a:xfrm>
              <a:off x="7466013" y="4848226"/>
              <a:ext cx="14288" cy="31750"/>
            </a:xfrm>
            <a:custGeom>
              <a:avLst/>
              <a:gdLst/>
              <a:ahLst/>
              <a:cxnLst>
                <a:cxn ang="0">
                  <a:pos x="0" y="5291"/>
                </a:cxn>
                <a:cxn ang="0">
                  <a:pos x="3572" y="28222"/>
                </a:cxn>
                <a:cxn ang="0">
                  <a:pos x="14288" y="24694"/>
                </a:cxn>
                <a:cxn ang="0">
                  <a:pos x="10716" y="3527"/>
                </a:cxn>
                <a:cxn ang="0">
                  <a:pos x="0" y="5291"/>
                </a:cxn>
              </a:cxnLst>
              <a:rect l="l" t="t" r="r" b="b"/>
              <a:pathLst>
                <a:path w="8" h="18">
                  <a:moveTo>
                    <a:pt x="0" y="3"/>
                  </a:moveTo>
                  <a:cubicBezTo>
                    <a:pt x="0" y="7"/>
                    <a:pt x="1" y="12"/>
                    <a:pt x="2" y="16"/>
                  </a:cubicBezTo>
                  <a:cubicBezTo>
                    <a:pt x="3" y="18"/>
                    <a:pt x="8" y="16"/>
                    <a:pt x="8" y="14"/>
                  </a:cubicBezTo>
                  <a:cubicBezTo>
                    <a:pt x="6" y="11"/>
                    <a:pt x="6" y="6"/>
                    <a:pt x="6" y="2"/>
                  </a:cubicBezTo>
                  <a:cubicBezTo>
                    <a:pt x="6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3" name="Freeform 2144"/>
            <p:cNvSpPr/>
            <p:nvPr/>
          </p:nvSpPr>
          <p:spPr>
            <a:xfrm>
              <a:off x="7483475" y="4841876"/>
              <a:ext cx="36513" cy="39688"/>
            </a:xfrm>
            <a:custGeom>
              <a:avLst/>
              <a:gdLst/>
              <a:ahLst/>
              <a:cxnLst>
                <a:cxn ang="0">
                  <a:pos x="26080" y="15530"/>
                </a:cxn>
                <a:cxn ang="0">
                  <a:pos x="24342" y="20706"/>
                </a:cxn>
                <a:cxn ang="0">
                  <a:pos x="20864" y="20706"/>
                </a:cxn>
                <a:cxn ang="0">
                  <a:pos x="20864" y="5176"/>
                </a:cxn>
                <a:cxn ang="0">
                  <a:pos x="12171" y="5176"/>
                </a:cxn>
                <a:cxn ang="0">
                  <a:pos x="12171" y="29334"/>
                </a:cxn>
                <a:cxn ang="0">
                  <a:pos x="12171" y="29334"/>
                </a:cxn>
                <a:cxn ang="0">
                  <a:pos x="3477" y="32785"/>
                </a:cxn>
                <a:cxn ang="0">
                  <a:pos x="1738" y="37962"/>
                </a:cxn>
                <a:cxn ang="0">
                  <a:pos x="8693" y="37962"/>
                </a:cxn>
                <a:cxn ang="0">
                  <a:pos x="34774" y="13804"/>
                </a:cxn>
                <a:cxn ang="0">
                  <a:pos x="26080" y="15530"/>
                </a:cxn>
              </a:cxnLst>
              <a:rect l="l" t="t" r="r" b="b"/>
              <a:pathLst>
                <a:path w="21" h="23">
                  <a:moveTo>
                    <a:pt x="15" y="9"/>
                  </a:moveTo>
                  <a:cubicBezTo>
                    <a:pt x="15" y="10"/>
                    <a:pt x="14" y="11"/>
                    <a:pt x="14" y="12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9"/>
                    <a:pt x="12" y="6"/>
                    <a:pt x="12" y="3"/>
                  </a:cubicBezTo>
                  <a:cubicBezTo>
                    <a:pt x="12" y="0"/>
                    <a:pt x="7" y="1"/>
                    <a:pt x="7" y="3"/>
                  </a:cubicBezTo>
                  <a:cubicBezTo>
                    <a:pt x="7" y="8"/>
                    <a:pt x="7" y="13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8"/>
                    <a:pt x="4" y="18"/>
                    <a:pt x="2" y="19"/>
                  </a:cubicBezTo>
                  <a:cubicBezTo>
                    <a:pt x="1" y="19"/>
                    <a:pt x="0" y="21"/>
                    <a:pt x="1" y="22"/>
                  </a:cubicBezTo>
                  <a:cubicBezTo>
                    <a:pt x="2" y="23"/>
                    <a:pt x="4" y="23"/>
                    <a:pt x="5" y="22"/>
                  </a:cubicBezTo>
                  <a:cubicBezTo>
                    <a:pt x="12" y="20"/>
                    <a:pt x="20" y="17"/>
                    <a:pt x="20" y="8"/>
                  </a:cubicBezTo>
                  <a:cubicBezTo>
                    <a:pt x="21" y="5"/>
                    <a:pt x="15" y="6"/>
                    <a:pt x="15" y="9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4" name="Freeform 2145"/>
            <p:cNvSpPr/>
            <p:nvPr/>
          </p:nvSpPr>
          <p:spPr>
            <a:xfrm>
              <a:off x="7164388" y="4057651"/>
              <a:ext cx="136525" cy="49213"/>
            </a:xfrm>
            <a:custGeom>
              <a:avLst/>
              <a:gdLst/>
              <a:ahLst/>
              <a:cxnLst>
                <a:cxn ang="0">
                  <a:pos x="129612" y="1757"/>
                </a:cxn>
                <a:cxn ang="0">
                  <a:pos x="5184" y="45697"/>
                </a:cxn>
                <a:cxn ang="0">
                  <a:pos x="12097" y="47455"/>
                </a:cxn>
                <a:cxn ang="0">
                  <a:pos x="127884" y="5272"/>
                </a:cxn>
                <a:cxn ang="0">
                  <a:pos x="129612" y="1757"/>
                </a:cxn>
              </a:cxnLst>
              <a:rect l="l" t="t" r="r" b="b"/>
              <a:pathLst>
                <a:path w="79" h="28">
                  <a:moveTo>
                    <a:pt x="75" y="1"/>
                  </a:moveTo>
                  <a:cubicBezTo>
                    <a:pt x="49" y="4"/>
                    <a:pt x="22" y="7"/>
                    <a:pt x="3" y="26"/>
                  </a:cubicBezTo>
                  <a:cubicBezTo>
                    <a:pt x="0" y="28"/>
                    <a:pt x="6" y="28"/>
                    <a:pt x="7" y="27"/>
                  </a:cubicBezTo>
                  <a:cubicBezTo>
                    <a:pt x="25" y="9"/>
                    <a:pt x="50" y="7"/>
                    <a:pt x="74" y="3"/>
                  </a:cubicBezTo>
                  <a:cubicBezTo>
                    <a:pt x="77" y="3"/>
                    <a:pt x="79" y="0"/>
                    <a:pt x="75" y="1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5" name="Freeform 2146"/>
            <p:cNvSpPr/>
            <p:nvPr/>
          </p:nvSpPr>
          <p:spPr>
            <a:xfrm>
              <a:off x="7199313" y="4257676"/>
              <a:ext cx="155575" cy="44450"/>
            </a:xfrm>
            <a:custGeom>
              <a:avLst/>
              <a:gdLst/>
              <a:ahLst/>
              <a:cxnLst>
                <a:cxn ang="0">
                  <a:pos x="145203" y="3419"/>
                </a:cxn>
                <a:cxn ang="0">
                  <a:pos x="10371" y="41030"/>
                </a:cxn>
                <a:cxn ang="0">
                  <a:pos x="5185" y="44450"/>
                </a:cxn>
                <a:cxn ang="0">
                  <a:pos x="153846" y="1709"/>
                </a:cxn>
                <a:cxn ang="0">
                  <a:pos x="145203" y="3419"/>
                </a:cxn>
              </a:cxnLst>
              <a:rect l="l" t="t" r="r" b="b"/>
              <a:pathLst>
                <a:path w="90" h="26">
                  <a:moveTo>
                    <a:pt x="84" y="2"/>
                  </a:moveTo>
                  <a:cubicBezTo>
                    <a:pt x="62" y="21"/>
                    <a:pt x="33" y="20"/>
                    <a:pt x="6" y="24"/>
                  </a:cubicBezTo>
                  <a:cubicBezTo>
                    <a:pt x="5" y="24"/>
                    <a:pt x="0" y="26"/>
                    <a:pt x="3" y="26"/>
                  </a:cubicBezTo>
                  <a:cubicBezTo>
                    <a:pt x="33" y="22"/>
                    <a:pt x="65" y="22"/>
                    <a:pt x="89" y="1"/>
                  </a:cubicBezTo>
                  <a:cubicBezTo>
                    <a:pt x="90" y="0"/>
                    <a:pt x="85" y="1"/>
                    <a:pt x="84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6" name="Freeform 2147"/>
            <p:cNvSpPr>
              <a:spLocks noEditPoints="1"/>
            </p:cNvSpPr>
            <p:nvPr/>
          </p:nvSpPr>
          <p:spPr>
            <a:xfrm>
              <a:off x="7259638" y="4125914"/>
              <a:ext cx="201613" cy="73025"/>
            </a:xfrm>
            <a:custGeom>
              <a:avLst/>
              <a:gdLst/>
              <a:ahLst/>
              <a:cxnLst>
                <a:cxn ang="0">
                  <a:pos x="6952" y="73025"/>
                </a:cxn>
                <a:cxn ang="0">
                  <a:pos x="184232" y="17386"/>
                </a:cxn>
                <a:cxn ang="0">
                  <a:pos x="184232" y="17386"/>
                </a:cxn>
                <a:cxn ang="0">
                  <a:pos x="196398" y="6954"/>
                </a:cxn>
                <a:cxn ang="0">
                  <a:pos x="189446" y="3477"/>
                </a:cxn>
                <a:cxn ang="0">
                  <a:pos x="45189" y="57376"/>
                </a:cxn>
                <a:cxn ang="0">
                  <a:pos x="45189" y="64331"/>
                </a:cxn>
                <a:cxn ang="0">
                  <a:pos x="59093" y="64331"/>
                </a:cxn>
                <a:cxn ang="0">
                  <a:pos x="8690" y="67808"/>
                </a:cxn>
                <a:cxn ang="0">
                  <a:pos x="6952" y="73025"/>
                </a:cxn>
                <a:cxn ang="0">
                  <a:pos x="116448" y="53899"/>
                </a:cxn>
                <a:cxn ang="0">
                  <a:pos x="111234" y="55638"/>
                </a:cxn>
                <a:cxn ang="0">
                  <a:pos x="116448" y="53899"/>
                </a:cxn>
                <a:cxn ang="0">
                  <a:pos x="132091" y="48683"/>
                </a:cxn>
                <a:cxn ang="0">
                  <a:pos x="128615" y="50422"/>
                </a:cxn>
                <a:cxn ang="0">
                  <a:pos x="132091" y="48683"/>
                </a:cxn>
                <a:cxn ang="0">
                  <a:pos x="126877" y="50422"/>
                </a:cxn>
                <a:cxn ang="0">
                  <a:pos x="118186" y="53899"/>
                </a:cxn>
                <a:cxn ang="0">
                  <a:pos x="126877" y="50422"/>
                </a:cxn>
              </a:cxnLst>
              <a:rect l="l" t="t" r="r" b="b"/>
              <a:pathLst>
                <a:path w="115" h="42">
                  <a:moveTo>
                    <a:pt x="4" y="42"/>
                  </a:moveTo>
                  <a:cubicBezTo>
                    <a:pt x="39" y="40"/>
                    <a:pt x="82" y="39"/>
                    <a:pt x="106" y="10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9" y="8"/>
                    <a:pt x="111" y="6"/>
                    <a:pt x="113" y="4"/>
                  </a:cubicBezTo>
                  <a:cubicBezTo>
                    <a:pt x="116" y="1"/>
                    <a:pt x="110" y="0"/>
                    <a:pt x="109" y="2"/>
                  </a:cubicBezTo>
                  <a:cubicBezTo>
                    <a:pt x="87" y="24"/>
                    <a:pt x="57" y="33"/>
                    <a:pt x="26" y="33"/>
                  </a:cubicBezTo>
                  <a:cubicBezTo>
                    <a:pt x="23" y="33"/>
                    <a:pt x="22" y="37"/>
                    <a:pt x="26" y="37"/>
                  </a:cubicBezTo>
                  <a:cubicBezTo>
                    <a:pt x="29" y="37"/>
                    <a:pt x="31" y="37"/>
                    <a:pt x="34" y="37"/>
                  </a:cubicBezTo>
                  <a:cubicBezTo>
                    <a:pt x="24" y="38"/>
                    <a:pt x="14" y="38"/>
                    <a:pt x="5" y="39"/>
                  </a:cubicBezTo>
                  <a:cubicBezTo>
                    <a:pt x="2" y="39"/>
                    <a:pt x="0" y="42"/>
                    <a:pt x="4" y="42"/>
                  </a:cubicBezTo>
                  <a:close/>
                  <a:moveTo>
                    <a:pt x="67" y="31"/>
                  </a:moveTo>
                  <a:cubicBezTo>
                    <a:pt x="66" y="32"/>
                    <a:pt x="65" y="32"/>
                    <a:pt x="64" y="32"/>
                  </a:cubicBezTo>
                  <a:cubicBezTo>
                    <a:pt x="65" y="32"/>
                    <a:pt x="66" y="32"/>
                    <a:pt x="67" y="31"/>
                  </a:cubicBezTo>
                  <a:close/>
                  <a:moveTo>
                    <a:pt x="76" y="28"/>
                  </a:moveTo>
                  <a:cubicBezTo>
                    <a:pt x="75" y="28"/>
                    <a:pt x="75" y="29"/>
                    <a:pt x="74" y="29"/>
                  </a:cubicBezTo>
                  <a:cubicBezTo>
                    <a:pt x="75" y="29"/>
                    <a:pt x="75" y="28"/>
                    <a:pt x="76" y="28"/>
                  </a:cubicBezTo>
                  <a:close/>
                  <a:moveTo>
                    <a:pt x="73" y="29"/>
                  </a:moveTo>
                  <a:cubicBezTo>
                    <a:pt x="71" y="30"/>
                    <a:pt x="69" y="30"/>
                    <a:pt x="68" y="31"/>
                  </a:cubicBezTo>
                  <a:cubicBezTo>
                    <a:pt x="69" y="30"/>
                    <a:pt x="71" y="30"/>
                    <a:pt x="73" y="29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7" name="Freeform 2148"/>
            <p:cNvSpPr>
              <a:spLocks noEditPoints="1"/>
            </p:cNvSpPr>
            <p:nvPr/>
          </p:nvSpPr>
          <p:spPr>
            <a:xfrm>
              <a:off x="7307263" y="3679826"/>
              <a:ext cx="422275" cy="477838"/>
            </a:xfrm>
            <a:custGeom>
              <a:avLst/>
              <a:gdLst/>
              <a:ahLst/>
              <a:cxnLst>
                <a:cxn ang="0">
                  <a:pos x="372086" y="251950"/>
                </a:cxn>
                <a:cxn ang="0">
                  <a:pos x="372086" y="253688"/>
                </a:cxn>
                <a:cxn ang="0">
                  <a:pos x="337473" y="1737"/>
                </a:cxn>
                <a:cxn ang="0">
                  <a:pos x="327090" y="3475"/>
                </a:cxn>
                <a:cxn ang="0">
                  <a:pos x="373817" y="55602"/>
                </a:cxn>
                <a:cxn ang="0">
                  <a:pos x="372086" y="57340"/>
                </a:cxn>
                <a:cxn ang="0">
                  <a:pos x="256134" y="161596"/>
                </a:cxn>
                <a:cxn ang="0">
                  <a:pos x="263056" y="163333"/>
                </a:cxn>
                <a:cxn ang="0">
                  <a:pos x="387662" y="88617"/>
                </a:cxn>
                <a:cxn ang="0">
                  <a:pos x="387662" y="90354"/>
                </a:cxn>
                <a:cxn ang="0">
                  <a:pos x="385931" y="92092"/>
                </a:cxn>
                <a:cxn ang="0">
                  <a:pos x="382470" y="119893"/>
                </a:cxn>
                <a:cxn ang="0">
                  <a:pos x="391123" y="118156"/>
                </a:cxn>
                <a:cxn ang="0">
                  <a:pos x="392854" y="114681"/>
                </a:cxn>
                <a:cxn ang="0">
                  <a:pos x="347857" y="279752"/>
                </a:cxn>
                <a:cxn ang="0">
                  <a:pos x="207676" y="354468"/>
                </a:cxn>
                <a:cxn ang="0">
                  <a:pos x="209406" y="361419"/>
                </a:cxn>
                <a:cxn ang="0">
                  <a:pos x="332281" y="302341"/>
                </a:cxn>
                <a:cxn ang="0">
                  <a:pos x="155757" y="429185"/>
                </a:cxn>
                <a:cxn ang="0">
                  <a:pos x="152295" y="432660"/>
                </a:cxn>
                <a:cxn ang="0">
                  <a:pos x="70956" y="458724"/>
                </a:cxn>
                <a:cxn ang="0">
                  <a:pos x="69225" y="463937"/>
                </a:cxn>
                <a:cxn ang="0">
                  <a:pos x="124605" y="450036"/>
                </a:cxn>
                <a:cxn ang="0">
                  <a:pos x="10383" y="470887"/>
                </a:cxn>
                <a:cxn ang="0">
                  <a:pos x="6922" y="476100"/>
                </a:cxn>
                <a:cxn ang="0">
                  <a:pos x="157487" y="437873"/>
                </a:cxn>
                <a:cxn ang="0">
                  <a:pos x="159218" y="434398"/>
                </a:cxn>
                <a:cxn ang="0">
                  <a:pos x="160949" y="434398"/>
                </a:cxn>
                <a:cxn ang="0">
                  <a:pos x="160949" y="430922"/>
                </a:cxn>
                <a:cxn ang="0">
                  <a:pos x="351318" y="286702"/>
                </a:cxn>
                <a:cxn ang="0">
                  <a:pos x="380739" y="255426"/>
                </a:cxn>
                <a:cxn ang="0">
                  <a:pos x="372086" y="251950"/>
                </a:cxn>
                <a:cxn ang="0">
                  <a:pos x="289016" y="144220"/>
                </a:cxn>
                <a:cxn ang="0">
                  <a:pos x="377278" y="64290"/>
                </a:cxn>
                <a:cxn ang="0">
                  <a:pos x="385931" y="83404"/>
                </a:cxn>
                <a:cxn ang="0">
                  <a:pos x="289016" y="144220"/>
                </a:cxn>
              </a:cxnLst>
              <a:rect l="l" t="t" r="r" b="b"/>
              <a:pathLst>
                <a:path w="244" h="275">
                  <a:moveTo>
                    <a:pt x="215" y="145"/>
                  </a:moveTo>
                  <a:cubicBezTo>
                    <a:pt x="215" y="146"/>
                    <a:pt x="215" y="146"/>
                    <a:pt x="215" y="146"/>
                  </a:cubicBezTo>
                  <a:cubicBezTo>
                    <a:pt x="242" y="96"/>
                    <a:pt x="244" y="40"/>
                    <a:pt x="195" y="1"/>
                  </a:cubicBezTo>
                  <a:cubicBezTo>
                    <a:pt x="194" y="0"/>
                    <a:pt x="189" y="2"/>
                    <a:pt x="189" y="2"/>
                  </a:cubicBezTo>
                  <a:cubicBezTo>
                    <a:pt x="201" y="12"/>
                    <a:pt x="210" y="22"/>
                    <a:pt x="216" y="32"/>
                  </a:cubicBezTo>
                  <a:cubicBezTo>
                    <a:pt x="215" y="32"/>
                    <a:pt x="215" y="33"/>
                    <a:pt x="215" y="33"/>
                  </a:cubicBezTo>
                  <a:cubicBezTo>
                    <a:pt x="200" y="61"/>
                    <a:pt x="173" y="75"/>
                    <a:pt x="148" y="93"/>
                  </a:cubicBezTo>
                  <a:cubicBezTo>
                    <a:pt x="146" y="95"/>
                    <a:pt x="151" y="94"/>
                    <a:pt x="152" y="94"/>
                  </a:cubicBezTo>
                  <a:cubicBezTo>
                    <a:pt x="177" y="81"/>
                    <a:pt x="203" y="70"/>
                    <a:pt x="224" y="51"/>
                  </a:cubicBezTo>
                  <a:cubicBezTo>
                    <a:pt x="224" y="51"/>
                    <a:pt x="224" y="51"/>
                    <a:pt x="224" y="52"/>
                  </a:cubicBezTo>
                  <a:cubicBezTo>
                    <a:pt x="223" y="52"/>
                    <a:pt x="223" y="52"/>
                    <a:pt x="223" y="53"/>
                  </a:cubicBezTo>
                  <a:cubicBezTo>
                    <a:pt x="224" y="58"/>
                    <a:pt x="223" y="64"/>
                    <a:pt x="221" y="69"/>
                  </a:cubicBezTo>
                  <a:cubicBezTo>
                    <a:pt x="220" y="70"/>
                    <a:pt x="226" y="70"/>
                    <a:pt x="226" y="68"/>
                  </a:cubicBezTo>
                  <a:cubicBezTo>
                    <a:pt x="227" y="67"/>
                    <a:pt x="227" y="66"/>
                    <a:pt x="227" y="66"/>
                  </a:cubicBezTo>
                  <a:cubicBezTo>
                    <a:pt x="231" y="97"/>
                    <a:pt x="220" y="131"/>
                    <a:pt x="201" y="161"/>
                  </a:cubicBezTo>
                  <a:cubicBezTo>
                    <a:pt x="179" y="182"/>
                    <a:pt x="150" y="195"/>
                    <a:pt x="120" y="204"/>
                  </a:cubicBezTo>
                  <a:cubicBezTo>
                    <a:pt x="117" y="205"/>
                    <a:pt x="118" y="209"/>
                    <a:pt x="121" y="208"/>
                  </a:cubicBezTo>
                  <a:cubicBezTo>
                    <a:pt x="146" y="200"/>
                    <a:pt x="171" y="189"/>
                    <a:pt x="192" y="174"/>
                  </a:cubicBezTo>
                  <a:cubicBezTo>
                    <a:pt x="165" y="209"/>
                    <a:pt x="127" y="238"/>
                    <a:pt x="90" y="247"/>
                  </a:cubicBezTo>
                  <a:cubicBezTo>
                    <a:pt x="88" y="248"/>
                    <a:pt x="88" y="249"/>
                    <a:pt x="88" y="249"/>
                  </a:cubicBezTo>
                  <a:cubicBezTo>
                    <a:pt x="73" y="256"/>
                    <a:pt x="58" y="262"/>
                    <a:pt x="41" y="264"/>
                  </a:cubicBezTo>
                  <a:cubicBezTo>
                    <a:pt x="39" y="264"/>
                    <a:pt x="37" y="267"/>
                    <a:pt x="40" y="267"/>
                  </a:cubicBezTo>
                  <a:cubicBezTo>
                    <a:pt x="51" y="265"/>
                    <a:pt x="62" y="262"/>
                    <a:pt x="72" y="259"/>
                  </a:cubicBezTo>
                  <a:cubicBezTo>
                    <a:pt x="51" y="268"/>
                    <a:pt x="29" y="272"/>
                    <a:pt x="6" y="271"/>
                  </a:cubicBezTo>
                  <a:cubicBezTo>
                    <a:pt x="4" y="271"/>
                    <a:pt x="0" y="274"/>
                    <a:pt x="4" y="274"/>
                  </a:cubicBezTo>
                  <a:cubicBezTo>
                    <a:pt x="35" y="275"/>
                    <a:pt x="64" y="268"/>
                    <a:pt x="91" y="252"/>
                  </a:cubicBezTo>
                  <a:cubicBezTo>
                    <a:pt x="92" y="251"/>
                    <a:pt x="92" y="251"/>
                    <a:pt x="92" y="250"/>
                  </a:cubicBezTo>
                  <a:cubicBezTo>
                    <a:pt x="92" y="250"/>
                    <a:pt x="92" y="250"/>
                    <a:pt x="93" y="250"/>
                  </a:cubicBezTo>
                  <a:cubicBezTo>
                    <a:pt x="94" y="249"/>
                    <a:pt x="94" y="249"/>
                    <a:pt x="93" y="248"/>
                  </a:cubicBezTo>
                  <a:cubicBezTo>
                    <a:pt x="133" y="237"/>
                    <a:pt x="175" y="205"/>
                    <a:pt x="203" y="165"/>
                  </a:cubicBezTo>
                  <a:cubicBezTo>
                    <a:pt x="209" y="159"/>
                    <a:pt x="214" y="153"/>
                    <a:pt x="220" y="147"/>
                  </a:cubicBezTo>
                  <a:cubicBezTo>
                    <a:pt x="222" y="144"/>
                    <a:pt x="216" y="144"/>
                    <a:pt x="215" y="145"/>
                  </a:cubicBezTo>
                  <a:close/>
                  <a:moveTo>
                    <a:pt x="167" y="83"/>
                  </a:moveTo>
                  <a:cubicBezTo>
                    <a:pt x="187" y="70"/>
                    <a:pt x="206" y="57"/>
                    <a:pt x="218" y="37"/>
                  </a:cubicBezTo>
                  <a:cubicBezTo>
                    <a:pt x="220" y="40"/>
                    <a:pt x="221" y="44"/>
                    <a:pt x="223" y="48"/>
                  </a:cubicBezTo>
                  <a:cubicBezTo>
                    <a:pt x="207" y="63"/>
                    <a:pt x="187" y="74"/>
                    <a:pt x="167" y="83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8" name="Freeform 2149"/>
            <p:cNvSpPr/>
            <p:nvPr/>
          </p:nvSpPr>
          <p:spPr>
            <a:xfrm>
              <a:off x="7432675" y="3798889"/>
              <a:ext cx="138113" cy="82550"/>
            </a:xfrm>
            <a:custGeom>
              <a:avLst/>
              <a:gdLst/>
              <a:ahLst/>
              <a:cxnLst>
                <a:cxn ang="0">
                  <a:pos x="125875" y="3439"/>
                </a:cxn>
                <a:cxn ang="0">
                  <a:pos x="6993" y="79110"/>
                </a:cxn>
                <a:cxn ang="0">
                  <a:pos x="12237" y="82550"/>
                </a:cxn>
                <a:cxn ang="0">
                  <a:pos x="132868" y="3439"/>
                </a:cxn>
                <a:cxn ang="0">
                  <a:pos x="125875" y="3439"/>
                </a:cxn>
              </a:cxnLst>
              <a:rect l="l" t="t" r="r" b="b"/>
              <a:pathLst>
                <a:path w="79" h="48">
                  <a:moveTo>
                    <a:pt x="72" y="2"/>
                  </a:moveTo>
                  <a:cubicBezTo>
                    <a:pt x="50" y="18"/>
                    <a:pt x="27" y="33"/>
                    <a:pt x="4" y="46"/>
                  </a:cubicBezTo>
                  <a:cubicBezTo>
                    <a:pt x="0" y="48"/>
                    <a:pt x="5" y="48"/>
                    <a:pt x="7" y="48"/>
                  </a:cubicBezTo>
                  <a:cubicBezTo>
                    <a:pt x="31" y="34"/>
                    <a:pt x="54" y="19"/>
                    <a:pt x="76" y="2"/>
                  </a:cubicBezTo>
                  <a:cubicBezTo>
                    <a:pt x="79" y="0"/>
                    <a:pt x="73" y="1"/>
                    <a:pt x="72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</p:sldLayoutIdLst>
  <p:transition/>
  <p:txStyles>
    <p:titleStyle>
      <a:lvl1pPr marL="0" lvl="0" indent="0" algn="ctr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300" b="0" i="0" u="none" kern="1200" baseline="0">
          <a:solidFill>
            <a:srgbClr val="FFFF00"/>
          </a:solidFill>
          <a:latin typeface="方正华隶简体" panose="03000509000000000000" charset="-122"/>
          <a:ea typeface="方正华隶简体" panose="03000509000000000000" charset="-122"/>
          <a:cs typeface="+mj-cs"/>
        </a:defRPr>
      </a:lvl1pPr>
    </p:titleStyle>
    <p:bodyStyle>
      <a:lvl1pPr marL="257175" lvl="0" indent="-25717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1pPr>
      <a:lvl2pPr marL="557530" lvl="1" indent="-21463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2pPr>
      <a:lvl3pPr marL="857250" lvl="2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3pPr>
      <a:lvl4pPr marL="1200150" lvl="3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4pPr>
      <a:lvl5pPr marL="1543050" lvl="4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5pPr>
      <a:lvl6pPr marL="1886585" lvl="5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6pPr>
      <a:lvl7pPr marL="2229485" lvl="6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7pPr>
      <a:lvl8pPr marL="2572385" lvl="7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8pPr>
      <a:lvl9pPr marL="2915285" lvl="8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145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58035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00935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43835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6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03750" y="1235075"/>
            <a:ext cx="769938" cy="831850"/>
            <a:chOff x="6137089" y="1413570"/>
            <a:chExt cx="1028089" cy="1109486"/>
          </a:xfrm>
        </p:grpSpPr>
        <p:grpSp>
          <p:nvGrpSpPr>
            <p:cNvPr id="84994" name="组合 4"/>
            <p:cNvGrpSpPr/>
            <p:nvPr/>
          </p:nvGrpSpPr>
          <p:grpSpPr>
            <a:xfrm>
              <a:off x="6137089" y="1413570"/>
              <a:ext cx="1028089" cy="1030957"/>
              <a:chOff x="808906" y="1899284"/>
              <a:chExt cx="1369516" cy="1373336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808906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808906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493664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1493664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6204569" y="1478027"/>
              <a:ext cx="908088" cy="10450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defTabSz="1088390"/>
              <a:r>
                <a:rPr lang="zh-CN" altLang="en-US" sz="4500" b="1" noProof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方正正粗黑简体"/>
                  <a:ea typeface="方正正粗黑简体"/>
                  <a:cs typeface="+mn-cs"/>
                </a:rPr>
                <a:t>语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554413" y="1235075"/>
            <a:ext cx="771525" cy="831850"/>
            <a:chOff x="4738813" y="1413570"/>
            <a:chExt cx="1028089" cy="1109486"/>
          </a:xfrm>
        </p:grpSpPr>
        <p:grpSp>
          <p:nvGrpSpPr>
            <p:cNvPr id="85001" name="组合 11"/>
            <p:cNvGrpSpPr/>
            <p:nvPr/>
          </p:nvGrpSpPr>
          <p:grpSpPr>
            <a:xfrm>
              <a:off x="4738813" y="1413570"/>
              <a:ext cx="1028089" cy="1030957"/>
              <a:chOff x="808906" y="1899284"/>
              <a:chExt cx="1369516" cy="1373336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808906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808906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493664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1493664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4806293" y="1478027"/>
              <a:ext cx="908088" cy="10450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defTabSz="1088390"/>
              <a:r>
                <a:rPr lang="zh-CN" altLang="en-US" sz="4500" b="1" noProof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方正正粗黑简体"/>
                  <a:ea typeface="方正正粗黑简体"/>
                  <a:cs typeface="+mn-cs"/>
                </a:rPr>
                <a:t>考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506663" y="1235075"/>
            <a:ext cx="769937" cy="831850"/>
            <a:chOff x="3340537" y="1413570"/>
            <a:chExt cx="1028089" cy="1109486"/>
          </a:xfrm>
        </p:grpSpPr>
        <p:grpSp>
          <p:nvGrpSpPr>
            <p:cNvPr id="85008" name="组合 18"/>
            <p:cNvGrpSpPr/>
            <p:nvPr/>
          </p:nvGrpSpPr>
          <p:grpSpPr>
            <a:xfrm>
              <a:off x="3340537" y="1413570"/>
              <a:ext cx="1028089" cy="1030957"/>
              <a:chOff x="808906" y="1899284"/>
              <a:chExt cx="1369516" cy="1373336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808906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808906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493664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1493664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3408017" y="1478027"/>
              <a:ext cx="908088" cy="10450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defTabSz="1088390"/>
              <a:r>
                <a:rPr lang="zh-CN" altLang="en-US" sz="4500" b="1" noProof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方正正粗黑简体"/>
                  <a:ea typeface="方正正粗黑简体"/>
                  <a:cs typeface="+mn-cs"/>
                </a:rPr>
                <a:t>高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651500" y="1235075"/>
            <a:ext cx="771525" cy="831850"/>
            <a:chOff x="7535366" y="1413570"/>
            <a:chExt cx="1028089" cy="1109486"/>
          </a:xfrm>
        </p:grpSpPr>
        <p:grpSp>
          <p:nvGrpSpPr>
            <p:cNvPr id="85015" name="组合 25"/>
            <p:cNvGrpSpPr/>
            <p:nvPr/>
          </p:nvGrpSpPr>
          <p:grpSpPr>
            <a:xfrm>
              <a:off x="7535366" y="1413570"/>
              <a:ext cx="1028089" cy="1030957"/>
              <a:chOff x="808906" y="1899284"/>
              <a:chExt cx="1369516" cy="1373336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808906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808906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493664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1493664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7602846" y="1478027"/>
              <a:ext cx="908088" cy="10450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defTabSz="1088390"/>
              <a:r>
                <a:rPr lang="zh-CN" altLang="en-US" sz="4500" b="1" noProof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方正正粗黑简体"/>
                  <a:ea typeface="方正正粗黑简体"/>
                  <a:cs typeface="+mn-cs"/>
                </a:rPr>
                <a:t>文</a:t>
              </a: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371827" y="2316057"/>
            <a:ext cx="8261004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088390"/>
            <a:r>
              <a:rPr lang="en-US" altLang="zh-CN" sz="5400" b="1" noProof="1">
                <a:ln w="3175">
                  <a:solidFill>
                    <a:schemeClr val="bg1"/>
                  </a:solidFill>
                </a:ln>
                <a:solidFill>
                  <a:srgbClr val="FFFF00"/>
                </a:solidFill>
                <a:latin typeface="方正正粗黑简体"/>
                <a:ea typeface="方正正粗黑简体"/>
                <a:cs typeface="+mn-cs"/>
              </a:rPr>
              <a:t>2021</a:t>
            </a:r>
            <a:r>
              <a:rPr lang="zh-CN" altLang="en-US" sz="5400" b="1" noProof="1">
                <a:ln w="3175">
                  <a:solidFill>
                    <a:schemeClr val="bg1"/>
                  </a:solidFill>
                </a:ln>
                <a:solidFill>
                  <a:srgbClr val="FFFF00"/>
                </a:solidFill>
                <a:latin typeface="方正正粗黑简体"/>
                <a:ea typeface="方正正粗黑简体"/>
                <a:cs typeface="+mn-cs"/>
              </a:rPr>
              <a:t>年全国乙卷解析</a:t>
            </a:r>
          </a:p>
        </p:txBody>
      </p:sp>
      <p:sp>
        <p:nvSpPr>
          <p:cNvPr id="33" name="Rectangle 4"/>
          <p:cNvSpPr txBox="1">
            <a:spLocks noChangeArrowheads="1"/>
          </p:cNvSpPr>
          <p:nvPr/>
        </p:nvSpPr>
        <p:spPr bwMode="auto">
          <a:xfrm>
            <a:off x="2319338" y="3044825"/>
            <a:ext cx="45053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1409" tIns="25704" rIns="51409" bIns="25704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defTabSz="1088390" fontAlgn="base"/>
            <a:endParaRPr lang="zh-CN" altLang="en-US" sz="1800" b="0" strike="noStrike" noProof="1">
              <a:blipFill>
                <a:blip r:embed="rId3"/>
                <a:stretch>
                  <a:fillRect/>
                </a:stretch>
              </a:blipFill>
              <a:latin typeface="方正正粗黑简体"/>
              <a:ea typeface="方正正粗黑简体"/>
            </a:endParaRPr>
          </a:p>
        </p:txBody>
      </p:sp>
      <p:pic>
        <p:nvPicPr>
          <p:cNvPr id="2052" name="Picture 4" descr="C:\Users\Administrator\各行业\黑板\我.gif"/>
          <p:cNvPicPr>
            <a:picLocks noChangeAspect="1" noChangeArrowheads="1"/>
          </p:cNvPicPr>
          <p:nvPr/>
        </p:nvPicPr>
        <p:blipFill>
          <a:blip r:embed="rId4"/>
          <a:srcRect l="10858" t="50000" r="13768" b="37847"/>
          <a:stretch>
            <a:fillRect/>
          </a:stretch>
        </p:blipFill>
        <p:spPr bwMode="auto">
          <a:xfrm>
            <a:off x="3136900" y="3697288"/>
            <a:ext cx="2870200" cy="46355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Administrator\各行业\黑板\未标题-1.png"/>
          <p:cNvPicPr>
            <a:picLocks noChangeAspect="1" noChangeArrowheads="1"/>
          </p:cNvPicPr>
          <p:nvPr/>
        </p:nvPicPr>
        <p:blipFill>
          <a:blip r:embed="rId5"/>
          <a:srcRect r="62143"/>
          <a:stretch>
            <a:fillRect/>
          </a:stretch>
        </p:blipFill>
        <p:spPr bwMode="auto">
          <a:xfrm>
            <a:off x="3951288" y="3524250"/>
            <a:ext cx="350838" cy="347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5" descr="C:\Users\Administrator\各行业\黑板\未标题-1.png"/>
          <p:cNvPicPr>
            <a:picLocks noChangeAspect="1"/>
          </p:cNvPicPr>
          <p:nvPr/>
        </p:nvPicPr>
        <p:blipFill>
          <a:blip r:embed="rId6"/>
          <a:srcRect l="37857"/>
          <a:stretch>
            <a:fillRect/>
          </a:stretch>
        </p:blipFill>
        <p:spPr>
          <a:xfrm>
            <a:off x="4895850" y="3556000"/>
            <a:ext cx="525463" cy="3190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38" name="组合 237"/>
          <p:cNvGrpSpPr/>
          <p:nvPr/>
        </p:nvGrpSpPr>
        <p:grpSpPr>
          <a:xfrm>
            <a:off x="369888" y="349250"/>
            <a:ext cx="912812" cy="966788"/>
            <a:chOff x="6510338" y="3652839"/>
            <a:chExt cx="1219200" cy="1289050"/>
          </a:xfrm>
        </p:grpSpPr>
        <p:sp>
          <p:nvSpPr>
            <p:cNvPr id="239" name="Freeform 2126"/>
            <p:cNvSpPr/>
            <p:nvPr/>
          </p:nvSpPr>
          <p:spPr bwMode="auto">
            <a:xfrm>
              <a:off x="6880225" y="4108451"/>
              <a:ext cx="47625" cy="33338"/>
            </a:xfrm>
            <a:custGeom>
              <a:avLst/>
              <a:gdLst>
                <a:gd name="T0" fmla="*/ 6 w 27"/>
                <a:gd name="T1" fmla="*/ 19 h 19"/>
                <a:gd name="T2" fmla="*/ 27 w 27"/>
                <a:gd name="T3" fmla="*/ 1 h 19"/>
                <a:gd name="T4" fmla="*/ 21 w 27"/>
                <a:gd name="T5" fmla="*/ 2 h 19"/>
                <a:gd name="T6" fmla="*/ 4 w 27"/>
                <a:gd name="T7" fmla="*/ 18 h 19"/>
                <a:gd name="T8" fmla="*/ 6 w 27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9">
                  <a:moveTo>
                    <a:pt x="6" y="19"/>
                  </a:moveTo>
                  <a:cubicBezTo>
                    <a:pt x="15" y="15"/>
                    <a:pt x="21" y="8"/>
                    <a:pt x="27" y="1"/>
                  </a:cubicBezTo>
                  <a:cubicBezTo>
                    <a:pt x="27" y="0"/>
                    <a:pt x="22" y="0"/>
                    <a:pt x="21" y="2"/>
                  </a:cubicBezTo>
                  <a:cubicBezTo>
                    <a:pt x="17" y="7"/>
                    <a:pt x="11" y="15"/>
                    <a:pt x="4" y="18"/>
                  </a:cubicBezTo>
                  <a:cubicBezTo>
                    <a:pt x="0" y="19"/>
                    <a:pt x="4" y="19"/>
                    <a:pt x="6" y="1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40" name="Freeform 2127"/>
            <p:cNvSpPr/>
            <p:nvPr/>
          </p:nvSpPr>
          <p:spPr bwMode="auto">
            <a:xfrm>
              <a:off x="6931025" y="4044951"/>
              <a:ext cx="11113" cy="9525"/>
            </a:xfrm>
            <a:custGeom>
              <a:avLst/>
              <a:gdLst>
                <a:gd name="T0" fmla="*/ 3 w 7"/>
                <a:gd name="T1" fmla="*/ 6 h 6"/>
                <a:gd name="T2" fmla="*/ 6 w 7"/>
                <a:gd name="T3" fmla="*/ 5 h 6"/>
                <a:gd name="T4" fmla="*/ 6 w 7"/>
                <a:gd name="T5" fmla="*/ 3 h 6"/>
                <a:gd name="T6" fmla="*/ 5 w 7"/>
                <a:gd name="T7" fmla="*/ 2 h 6"/>
                <a:gd name="T8" fmla="*/ 0 w 7"/>
                <a:gd name="T9" fmla="*/ 3 h 6"/>
                <a:gd name="T10" fmla="*/ 3 w 7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3" y="6"/>
                  </a:moveTo>
                  <a:cubicBezTo>
                    <a:pt x="4" y="6"/>
                    <a:pt x="5" y="5"/>
                    <a:pt x="6" y="5"/>
                  </a:cubicBezTo>
                  <a:cubicBezTo>
                    <a:pt x="7" y="4"/>
                    <a:pt x="7" y="3"/>
                    <a:pt x="6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41" name="Freeform 2128"/>
            <p:cNvSpPr>
              <a:spLocks noEditPoints="1"/>
            </p:cNvSpPr>
            <p:nvPr/>
          </p:nvSpPr>
          <p:spPr bwMode="auto">
            <a:xfrm>
              <a:off x="7034213" y="3652839"/>
              <a:ext cx="539750" cy="546100"/>
            </a:xfrm>
            <a:custGeom>
              <a:avLst/>
              <a:gdLst>
                <a:gd name="T0" fmla="*/ 23 w 311"/>
                <a:gd name="T1" fmla="*/ 199 h 315"/>
                <a:gd name="T2" fmla="*/ 39 w 311"/>
                <a:gd name="T3" fmla="*/ 180 h 315"/>
                <a:gd name="T4" fmla="*/ 88 w 311"/>
                <a:gd name="T5" fmla="*/ 115 h 315"/>
                <a:gd name="T6" fmla="*/ 87 w 311"/>
                <a:gd name="T7" fmla="*/ 129 h 315"/>
                <a:gd name="T8" fmla="*/ 6 w 311"/>
                <a:gd name="T9" fmla="*/ 313 h 315"/>
                <a:gd name="T10" fmla="*/ 112 w 311"/>
                <a:gd name="T11" fmla="*/ 102 h 315"/>
                <a:gd name="T12" fmla="*/ 152 w 311"/>
                <a:gd name="T13" fmla="*/ 67 h 315"/>
                <a:gd name="T14" fmla="*/ 142 w 311"/>
                <a:gd name="T15" fmla="*/ 77 h 315"/>
                <a:gd name="T16" fmla="*/ 140 w 311"/>
                <a:gd name="T17" fmla="*/ 85 h 315"/>
                <a:gd name="T18" fmla="*/ 70 w 311"/>
                <a:gd name="T19" fmla="*/ 209 h 315"/>
                <a:gd name="T20" fmla="*/ 167 w 311"/>
                <a:gd name="T21" fmla="*/ 58 h 315"/>
                <a:gd name="T22" fmla="*/ 160 w 311"/>
                <a:gd name="T23" fmla="*/ 88 h 315"/>
                <a:gd name="T24" fmla="*/ 122 w 311"/>
                <a:gd name="T25" fmla="*/ 194 h 315"/>
                <a:gd name="T26" fmla="*/ 192 w 311"/>
                <a:gd name="T27" fmla="*/ 45 h 315"/>
                <a:gd name="T28" fmla="*/ 178 w 311"/>
                <a:gd name="T29" fmla="*/ 80 h 315"/>
                <a:gd name="T30" fmla="*/ 210 w 311"/>
                <a:gd name="T31" fmla="*/ 45 h 315"/>
                <a:gd name="T32" fmla="*/ 216 w 311"/>
                <a:gd name="T33" fmla="*/ 48 h 315"/>
                <a:gd name="T34" fmla="*/ 227 w 311"/>
                <a:gd name="T35" fmla="*/ 32 h 315"/>
                <a:gd name="T36" fmla="*/ 178 w 311"/>
                <a:gd name="T37" fmla="*/ 129 h 315"/>
                <a:gd name="T38" fmla="*/ 222 w 311"/>
                <a:gd name="T39" fmla="*/ 59 h 315"/>
                <a:gd name="T40" fmla="*/ 235 w 311"/>
                <a:gd name="T41" fmla="*/ 36 h 315"/>
                <a:gd name="T42" fmla="*/ 218 w 311"/>
                <a:gd name="T43" fmla="*/ 90 h 315"/>
                <a:gd name="T44" fmla="*/ 243 w 311"/>
                <a:gd name="T45" fmla="*/ 33 h 315"/>
                <a:gd name="T46" fmla="*/ 261 w 311"/>
                <a:gd name="T47" fmla="*/ 30 h 315"/>
                <a:gd name="T48" fmla="*/ 269 w 311"/>
                <a:gd name="T49" fmla="*/ 33 h 315"/>
                <a:gd name="T50" fmla="*/ 278 w 311"/>
                <a:gd name="T51" fmla="*/ 37 h 315"/>
                <a:gd name="T52" fmla="*/ 285 w 311"/>
                <a:gd name="T53" fmla="*/ 45 h 315"/>
                <a:gd name="T54" fmla="*/ 281 w 311"/>
                <a:gd name="T55" fmla="*/ 35 h 315"/>
                <a:gd name="T56" fmla="*/ 270 w 311"/>
                <a:gd name="T57" fmla="*/ 29 h 315"/>
                <a:gd name="T58" fmla="*/ 262 w 311"/>
                <a:gd name="T59" fmla="*/ 25 h 315"/>
                <a:gd name="T60" fmla="*/ 304 w 311"/>
                <a:gd name="T61" fmla="*/ 14 h 315"/>
                <a:gd name="T62" fmla="*/ 166 w 311"/>
                <a:gd name="T63" fmla="*/ 53 h 315"/>
                <a:gd name="T64" fmla="*/ 142 w 311"/>
                <a:gd name="T65" fmla="*/ 69 h 315"/>
                <a:gd name="T66" fmla="*/ 129 w 311"/>
                <a:gd name="T67" fmla="*/ 77 h 315"/>
                <a:gd name="T68" fmla="*/ 95 w 311"/>
                <a:gd name="T69" fmla="*/ 103 h 315"/>
                <a:gd name="T70" fmla="*/ 84 w 311"/>
                <a:gd name="T71" fmla="*/ 112 h 315"/>
                <a:gd name="T72" fmla="*/ 74 w 311"/>
                <a:gd name="T73" fmla="*/ 121 h 315"/>
                <a:gd name="T74" fmla="*/ 60 w 311"/>
                <a:gd name="T75" fmla="*/ 134 h 315"/>
                <a:gd name="T76" fmla="*/ 239 w 311"/>
                <a:gd name="T77" fmla="*/ 24 h 315"/>
                <a:gd name="T78" fmla="*/ 239 w 311"/>
                <a:gd name="T79" fmla="*/ 22 h 315"/>
                <a:gd name="T80" fmla="*/ 239 w 311"/>
                <a:gd name="T81" fmla="*/ 24 h 315"/>
                <a:gd name="T82" fmla="*/ 230 w 311"/>
                <a:gd name="T83" fmla="*/ 25 h 315"/>
                <a:gd name="T84" fmla="*/ 244 w 311"/>
                <a:gd name="T85" fmla="*/ 26 h 315"/>
                <a:gd name="T86" fmla="*/ 244 w 311"/>
                <a:gd name="T87" fmla="*/ 26 h 315"/>
                <a:gd name="T88" fmla="*/ 218 w 311"/>
                <a:gd name="T89" fmla="*/ 30 h 315"/>
                <a:gd name="T90" fmla="*/ 221 w 311"/>
                <a:gd name="T91" fmla="*/ 29 h 315"/>
                <a:gd name="T92" fmla="*/ 46 w 311"/>
                <a:gd name="T93" fmla="*/ 157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1" h="315">
                  <a:moveTo>
                    <a:pt x="16" y="186"/>
                  </a:moveTo>
                  <a:cubicBezTo>
                    <a:pt x="24" y="177"/>
                    <a:pt x="31" y="168"/>
                    <a:pt x="39" y="160"/>
                  </a:cubicBezTo>
                  <a:cubicBezTo>
                    <a:pt x="33" y="172"/>
                    <a:pt x="26" y="185"/>
                    <a:pt x="23" y="199"/>
                  </a:cubicBezTo>
                  <a:cubicBezTo>
                    <a:pt x="23" y="200"/>
                    <a:pt x="28" y="199"/>
                    <a:pt x="28" y="198"/>
                  </a:cubicBezTo>
                  <a:cubicBezTo>
                    <a:pt x="30" y="192"/>
                    <a:pt x="32" y="186"/>
                    <a:pt x="34" y="181"/>
                  </a:cubicBezTo>
                  <a:cubicBezTo>
                    <a:pt x="35" y="182"/>
                    <a:pt x="38" y="181"/>
                    <a:pt x="39" y="180"/>
                  </a:cubicBezTo>
                  <a:cubicBezTo>
                    <a:pt x="43" y="173"/>
                    <a:pt x="47" y="167"/>
                    <a:pt x="52" y="161"/>
                  </a:cubicBezTo>
                  <a:cubicBezTo>
                    <a:pt x="53" y="161"/>
                    <a:pt x="53" y="160"/>
                    <a:pt x="53" y="160"/>
                  </a:cubicBezTo>
                  <a:cubicBezTo>
                    <a:pt x="70" y="149"/>
                    <a:pt x="78" y="131"/>
                    <a:pt x="88" y="115"/>
                  </a:cubicBezTo>
                  <a:cubicBezTo>
                    <a:pt x="94" y="110"/>
                    <a:pt x="100" y="105"/>
                    <a:pt x="106" y="100"/>
                  </a:cubicBezTo>
                  <a:cubicBezTo>
                    <a:pt x="100" y="109"/>
                    <a:pt x="94" y="119"/>
                    <a:pt x="86" y="126"/>
                  </a:cubicBezTo>
                  <a:cubicBezTo>
                    <a:pt x="85" y="127"/>
                    <a:pt x="86" y="129"/>
                    <a:pt x="87" y="129"/>
                  </a:cubicBezTo>
                  <a:cubicBezTo>
                    <a:pt x="69" y="150"/>
                    <a:pt x="52" y="172"/>
                    <a:pt x="38" y="196"/>
                  </a:cubicBezTo>
                  <a:cubicBezTo>
                    <a:pt x="18" y="232"/>
                    <a:pt x="10" y="274"/>
                    <a:pt x="1" y="314"/>
                  </a:cubicBezTo>
                  <a:cubicBezTo>
                    <a:pt x="0" y="315"/>
                    <a:pt x="6" y="314"/>
                    <a:pt x="6" y="313"/>
                  </a:cubicBezTo>
                  <a:cubicBezTo>
                    <a:pt x="15" y="274"/>
                    <a:pt x="24" y="236"/>
                    <a:pt x="41" y="200"/>
                  </a:cubicBezTo>
                  <a:cubicBezTo>
                    <a:pt x="59" y="164"/>
                    <a:pt x="88" y="133"/>
                    <a:pt x="114" y="103"/>
                  </a:cubicBezTo>
                  <a:cubicBezTo>
                    <a:pt x="115" y="102"/>
                    <a:pt x="114" y="102"/>
                    <a:pt x="112" y="102"/>
                  </a:cubicBezTo>
                  <a:cubicBezTo>
                    <a:pt x="118" y="96"/>
                    <a:pt x="123" y="89"/>
                    <a:pt x="128" y="83"/>
                  </a:cubicBezTo>
                  <a:cubicBezTo>
                    <a:pt x="135" y="78"/>
                    <a:pt x="143" y="73"/>
                    <a:pt x="150" y="68"/>
                  </a:cubicBezTo>
                  <a:cubicBezTo>
                    <a:pt x="151" y="68"/>
                    <a:pt x="151" y="67"/>
                    <a:pt x="152" y="67"/>
                  </a:cubicBezTo>
                  <a:cubicBezTo>
                    <a:pt x="150" y="69"/>
                    <a:pt x="148" y="71"/>
                    <a:pt x="146" y="73"/>
                  </a:cubicBezTo>
                  <a:cubicBezTo>
                    <a:pt x="145" y="73"/>
                    <a:pt x="143" y="74"/>
                    <a:pt x="143" y="75"/>
                  </a:cubicBezTo>
                  <a:cubicBezTo>
                    <a:pt x="143" y="75"/>
                    <a:pt x="143" y="76"/>
                    <a:pt x="142" y="77"/>
                  </a:cubicBezTo>
                  <a:cubicBezTo>
                    <a:pt x="132" y="87"/>
                    <a:pt x="122" y="98"/>
                    <a:pt x="112" y="109"/>
                  </a:cubicBezTo>
                  <a:cubicBezTo>
                    <a:pt x="109" y="111"/>
                    <a:pt x="115" y="111"/>
                    <a:pt x="116" y="110"/>
                  </a:cubicBezTo>
                  <a:cubicBezTo>
                    <a:pt x="124" y="102"/>
                    <a:pt x="132" y="94"/>
                    <a:pt x="140" y="85"/>
                  </a:cubicBezTo>
                  <a:cubicBezTo>
                    <a:pt x="132" y="105"/>
                    <a:pt x="117" y="121"/>
                    <a:pt x="103" y="137"/>
                  </a:cubicBezTo>
                  <a:cubicBezTo>
                    <a:pt x="83" y="159"/>
                    <a:pt x="73" y="182"/>
                    <a:pt x="65" y="210"/>
                  </a:cubicBezTo>
                  <a:cubicBezTo>
                    <a:pt x="65" y="211"/>
                    <a:pt x="70" y="210"/>
                    <a:pt x="70" y="209"/>
                  </a:cubicBezTo>
                  <a:cubicBezTo>
                    <a:pt x="78" y="182"/>
                    <a:pt x="87" y="160"/>
                    <a:pt x="105" y="139"/>
                  </a:cubicBezTo>
                  <a:cubicBezTo>
                    <a:pt x="122" y="120"/>
                    <a:pt x="140" y="102"/>
                    <a:pt x="147" y="77"/>
                  </a:cubicBezTo>
                  <a:cubicBezTo>
                    <a:pt x="154" y="71"/>
                    <a:pt x="160" y="64"/>
                    <a:pt x="167" y="58"/>
                  </a:cubicBezTo>
                  <a:cubicBezTo>
                    <a:pt x="173" y="54"/>
                    <a:pt x="180" y="50"/>
                    <a:pt x="186" y="46"/>
                  </a:cubicBezTo>
                  <a:cubicBezTo>
                    <a:pt x="174" y="59"/>
                    <a:pt x="161" y="72"/>
                    <a:pt x="155" y="89"/>
                  </a:cubicBezTo>
                  <a:cubicBezTo>
                    <a:pt x="154" y="91"/>
                    <a:pt x="160" y="90"/>
                    <a:pt x="160" y="88"/>
                  </a:cubicBezTo>
                  <a:cubicBezTo>
                    <a:pt x="164" y="77"/>
                    <a:pt x="171" y="68"/>
                    <a:pt x="179" y="59"/>
                  </a:cubicBezTo>
                  <a:cubicBezTo>
                    <a:pt x="165" y="106"/>
                    <a:pt x="146" y="152"/>
                    <a:pt x="117" y="192"/>
                  </a:cubicBezTo>
                  <a:cubicBezTo>
                    <a:pt x="115" y="195"/>
                    <a:pt x="120" y="196"/>
                    <a:pt x="122" y="194"/>
                  </a:cubicBezTo>
                  <a:cubicBezTo>
                    <a:pt x="152" y="152"/>
                    <a:pt x="171" y="104"/>
                    <a:pt x="186" y="55"/>
                  </a:cubicBezTo>
                  <a:cubicBezTo>
                    <a:pt x="186" y="54"/>
                    <a:pt x="186" y="53"/>
                    <a:pt x="185" y="53"/>
                  </a:cubicBezTo>
                  <a:cubicBezTo>
                    <a:pt x="188" y="50"/>
                    <a:pt x="190" y="47"/>
                    <a:pt x="192" y="45"/>
                  </a:cubicBezTo>
                  <a:cubicBezTo>
                    <a:pt x="193" y="44"/>
                    <a:pt x="192" y="44"/>
                    <a:pt x="191" y="44"/>
                  </a:cubicBezTo>
                  <a:cubicBezTo>
                    <a:pt x="197" y="41"/>
                    <a:pt x="203" y="37"/>
                    <a:pt x="209" y="34"/>
                  </a:cubicBezTo>
                  <a:cubicBezTo>
                    <a:pt x="197" y="48"/>
                    <a:pt x="193" y="68"/>
                    <a:pt x="178" y="80"/>
                  </a:cubicBezTo>
                  <a:cubicBezTo>
                    <a:pt x="177" y="81"/>
                    <a:pt x="182" y="80"/>
                    <a:pt x="183" y="79"/>
                  </a:cubicBezTo>
                  <a:cubicBezTo>
                    <a:pt x="194" y="71"/>
                    <a:pt x="199" y="58"/>
                    <a:pt x="205" y="46"/>
                  </a:cubicBezTo>
                  <a:cubicBezTo>
                    <a:pt x="206" y="47"/>
                    <a:pt x="209" y="46"/>
                    <a:pt x="210" y="45"/>
                  </a:cubicBezTo>
                  <a:cubicBezTo>
                    <a:pt x="212" y="44"/>
                    <a:pt x="214" y="42"/>
                    <a:pt x="216" y="40"/>
                  </a:cubicBezTo>
                  <a:cubicBezTo>
                    <a:pt x="215" y="42"/>
                    <a:pt x="213" y="45"/>
                    <a:pt x="211" y="48"/>
                  </a:cubicBezTo>
                  <a:cubicBezTo>
                    <a:pt x="211" y="49"/>
                    <a:pt x="216" y="49"/>
                    <a:pt x="216" y="48"/>
                  </a:cubicBezTo>
                  <a:cubicBezTo>
                    <a:pt x="220" y="43"/>
                    <a:pt x="223" y="38"/>
                    <a:pt x="226" y="32"/>
                  </a:cubicBezTo>
                  <a:cubicBezTo>
                    <a:pt x="227" y="32"/>
                    <a:pt x="227" y="31"/>
                    <a:pt x="227" y="31"/>
                  </a:cubicBezTo>
                  <a:cubicBezTo>
                    <a:pt x="227" y="31"/>
                    <a:pt x="227" y="32"/>
                    <a:pt x="227" y="32"/>
                  </a:cubicBezTo>
                  <a:cubicBezTo>
                    <a:pt x="225" y="37"/>
                    <a:pt x="223" y="43"/>
                    <a:pt x="221" y="48"/>
                  </a:cubicBezTo>
                  <a:cubicBezTo>
                    <a:pt x="220" y="47"/>
                    <a:pt x="217" y="48"/>
                    <a:pt x="217" y="49"/>
                  </a:cubicBezTo>
                  <a:cubicBezTo>
                    <a:pt x="207" y="77"/>
                    <a:pt x="199" y="107"/>
                    <a:pt x="178" y="129"/>
                  </a:cubicBezTo>
                  <a:cubicBezTo>
                    <a:pt x="176" y="131"/>
                    <a:pt x="181" y="132"/>
                    <a:pt x="183" y="130"/>
                  </a:cubicBezTo>
                  <a:cubicBezTo>
                    <a:pt x="201" y="111"/>
                    <a:pt x="210" y="85"/>
                    <a:pt x="218" y="60"/>
                  </a:cubicBezTo>
                  <a:cubicBezTo>
                    <a:pt x="220" y="60"/>
                    <a:pt x="222" y="59"/>
                    <a:pt x="222" y="59"/>
                  </a:cubicBezTo>
                  <a:cubicBezTo>
                    <a:pt x="224" y="55"/>
                    <a:pt x="225" y="51"/>
                    <a:pt x="226" y="47"/>
                  </a:cubicBezTo>
                  <a:cubicBezTo>
                    <a:pt x="228" y="47"/>
                    <a:pt x="230" y="46"/>
                    <a:pt x="230" y="46"/>
                  </a:cubicBezTo>
                  <a:cubicBezTo>
                    <a:pt x="232" y="43"/>
                    <a:pt x="234" y="39"/>
                    <a:pt x="235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5" y="36"/>
                    <a:pt x="236" y="36"/>
                    <a:pt x="237" y="36"/>
                  </a:cubicBezTo>
                  <a:cubicBezTo>
                    <a:pt x="233" y="55"/>
                    <a:pt x="227" y="72"/>
                    <a:pt x="218" y="90"/>
                  </a:cubicBezTo>
                  <a:cubicBezTo>
                    <a:pt x="217" y="93"/>
                    <a:pt x="223" y="92"/>
                    <a:pt x="224" y="90"/>
                  </a:cubicBezTo>
                  <a:cubicBezTo>
                    <a:pt x="232" y="72"/>
                    <a:pt x="239" y="53"/>
                    <a:pt x="243" y="33"/>
                  </a:cubicBezTo>
                  <a:cubicBezTo>
                    <a:pt x="243" y="33"/>
                    <a:pt x="243" y="33"/>
                    <a:pt x="243" y="33"/>
                  </a:cubicBezTo>
                  <a:cubicBezTo>
                    <a:pt x="248" y="28"/>
                    <a:pt x="252" y="23"/>
                    <a:pt x="257" y="19"/>
                  </a:cubicBezTo>
                  <a:cubicBezTo>
                    <a:pt x="256" y="23"/>
                    <a:pt x="256" y="26"/>
                    <a:pt x="256" y="30"/>
                  </a:cubicBezTo>
                  <a:cubicBezTo>
                    <a:pt x="256" y="31"/>
                    <a:pt x="260" y="30"/>
                    <a:pt x="261" y="30"/>
                  </a:cubicBezTo>
                  <a:cubicBezTo>
                    <a:pt x="263" y="28"/>
                    <a:pt x="264" y="27"/>
                    <a:pt x="266" y="25"/>
                  </a:cubicBezTo>
                  <a:cubicBezTo>
                    <a:pt x="266" y="27"/>
                    <a:pt x="265" y="30"/>
                    <a:pt x="264" y="33"/>
                  </a:cubicBezTo>
                  <a:cubicBezTo>
                    <a:pt x="264" y="34"/>
                    <a:pt x="268" y="33"/>
                    <a:pt x="269" y="33"/>
                  </a:cubicBezTo>
                  <a:cubicBezTo>
                    <a:pt x="274" y="30"/>
                    <a:pt x="278" y="26"/>
                    <a:pt x="282" y="22"/>
                  </a:cubicBezTo>
                  <a:cubicBezTo>
                    <a:pt x="281" y="27"/>
                    <a:pt x="278" y="31"/>
                    <a:pt x="275" y="36"/>
                  </a:cubicBezTo>
                  <a:cubicBezTo>
                    <a:pt x="274" y="37"/>
                    <a:pt x="276" y="37"/>
                    <a:pt x="278" y="37"/>
                  </a:cubicBezTo>
                  <a:cubicBezTo>
                    <a:pt x="277" y="43"/>
                    <a:pt x="275" y="49"/>
                    <a:pt x="274" y="56"/>
                  </a:cubicBezTo>
                  <a:cubicBezTo>
                    <a:pt x="274" y="57"/>
                    <a:pt x="279" y="56"/>
                    <a:pt x="279" y="55"/>
                  </a:cubicBezTo>
                  <a:cubicBezTo>
                    <a:pt x="282" y="52"/>
                    <a:pt x="283" y="49"/>
                    <a:pt x="285" y="45"/>
                  </a:cubicBezTo>
                  <a:cubicBezTo>
                    <a:pt x="285" y="45"/>
                    <a:pt x="283" y="45"/>
                    <a:pt x="281" y="45"/>
                  </a:cubicBezTo>
                  <a:cubicBezTo>
                    <a:pt x="282" y="42"/>
                    <a:pt x="283" y="38"/>
                    <a:pt x="283" y="35"/>
                  </a:cubicBezTo>
                  <a:cubicBezTo>
                    <a:pt x="283" y="34"/>
                    <a:pt x="282" y="34"/>
                    <a:pt x="281" y="35"/>
                  </a:cubicBezTo>
                  <a:cubicBezTo>
                    <a:pt x="285" y="29"/>
                    <a:pt x="288" y="23"/>
                    <a:pt x="289" y="15"/>
                  </a:cubicBezTo>
                  <a:cubicBezTo>
                    <a:pt x="289" y="14"/>
                    <a:pt x="284" y="16"/>
                    <a:pt x="284" y="16"/>
                  </a:cubicBezTo>
                  <a:cubicBezTo>
                    <a:pt x="279" y="21"/>
                    <a:pt x="275" y="25"/>
                    <a:pt x="270" y="29"/>
                  </a:cubicBezTo>
                  <a:cubicBezTo>
                    <a:pt x="271" y="25"/>
                    <a:pt x="272" y="22"/>
                    <a:pt x="273" y="18"/>
                  </a:cubicBezTo>
                  <a:cubicBezTo>
                    <a:pt x="274" y="16"/>
                    <a:pt x="269" y="18"/>
                    <a:pt x="268" y="19"/>
                  </a:cubicBezTo>
                  <a:cubicBezTo>
                    <a:pt x="266" y="21"/>
                    <a:pt x="264" y="23"/>
                    <a:pt x="262" y="25"/>
                  </a:cubicBezTo>
                  <a:cubicBezTo>
                    <a:pt x="262" y="22"/>
                    <a:pt x="262" y="18"/>
                    <a:pt x="263" y="15"/>
                  </a:cubicBezTo>
                  <a:cubicBezTo>
                    <a:pt x="263" y="15"/>
                    <a:pt x="263" y="14"/>
                    <a:pt x="262" y="14"/>
                  </a:cubicBezTo>
                  <a:cubicBezTo>
                    <a:pt x="276" y="11"/>
                    <a:pt x="290" y="10"/>
                    <a:pt x="304" y="14"/>
                  </a:cubicBezTo>
                  <a:cubicBezTo>
                    <a:pt x="306" y="14"/>
                    <a:pt x="311" y="11"/>
                    <a:pt x="307" y="10"/>
                  </a:cubicBezTo>
                  <a:cubicBezTo>
                    <a:pt x="260" y="0"/>
                    <a:pt x="210" y="28"/>
                    <a:pt x="170" y="52"/>
                  </a:cubicBezTo>
                  <a:cubicBezTo>
                    <a:pt x="168" y="52"/>
                    <a:pt x="167" y="52"/>
                    <a:pt x="166" y="53"/>
                  </a:cubicBezTo>
                  <a:cubicBezTo>
                    <a:pt x="165" y="54"/>
                    <a:pt x="164" y="55"/>
                    <a:pt x="163" y="56"/>
                  </a:cubicBezTo>
                  <a:cubicBezTo>
                    <a:pt x="161" y="57"/>
                    <a:pt x="160" y="57"/>
                    <a:pt x="159" y="58"/>
                  </a:cubicBezTo>
                  <a:cubicBezTo>
                    <a:pt x="153" y="62"/>
                    <a:pt x="148" y="65"/>
                    <a:pt x="142" y="69"/>
                  </a:cubicBezTo>
                  <a:cubicBezTo>
                    <a:pt x="147" y="64"/>
                    <a:pt x="153" y="59"/>
                    <a:pt x="160" y="55"/>
                  </a:cubicBezTo>
                  <a:cubicBezTo>
                    <a:pt x="162" y="54"/>
                    <a:pt x="156" y="55"/>
                    <a:pt x="155" y="55"/>
                  </a:cubicBezTo>
                  <a:cubicBezTo>
                    <a:pt x="146" y="61"/>
                    <a:pt x="137" y="69"/>
                    <a:pt x="129" y="77"/>
                  </a:cubicBezTo>
                  <a:cubicBezTo>
                    <a:pt x="128" y="77"/>
                    <a:pt x="127" y="77"/>
                    <a:pt x="126" y="77"/>
                  </a:cubicBezTo>
                  <a:cubicBezTo>
                    <a:pt x="121" y="81"/>
                    <a:pt x="117" y="85"/>
                    <a:pt x="114" y="89"/>
                  </a:cubicBezTo>
                  <a:cubicBezTo>
                    <a:pt x="108" y="93"/>
                    <a:pt x="101" y="98"/>
                    <a:pt x="95" y="103"/>
                  </a:cubicBezTo>
                  <a:cubicBezTo>
                    <a:pt x="97" y="100"/>
                    <a:pt x="99" y="98"/>
                    <a:pt x="102" y="95"/>
                  </a:cubicBezTo>
                  <a:cubicBezTo>
                    <a:pt x="104" y="92"/>
                    <a:pt x="99" y="92"/>
                    <a:pt x="97" y="94"/>
                  </a:cubicBezTo>
                  <a:cubicBezTo>
                    <a:pt x="92" y="99"/>
                    <a:pt x="88" y="106"/>
                    <a:pt x="84" y="112"/>
                  </a:cubicBezTo>
                  <a:cubicBezTo>
                    <a:pt x="82" y="114"/>
                    <a:pt x="80" y="116"/>
                    <a:pt x="78" y="117"/>
                  </a:cubicBezTo>
                  <a:cubicBezTo>
                    <a:pt x="77" y="118"/>
                    <a:pt x="76" y="118"/>
                    <a:pt x="75" y="119"/>
                  </a:cubicBezTo>
                  <a:cubicBezTo>
                    <a:pt x="75" y="120"/>
                    <a:pt x="74" y="121"/>
                    <a:pt x="74" y="121"/>
                  </a:cubicBezTo>
                  <a:cubicBezTo>
                    <a:pt x="71" y="124"/>
                    <a:pt x="68" y="127"/>
                    <a:pt x="65" y="129"/>
                  </a:cubicBezTo>
                  <a:cubicBezTo>
                    <a:pt x="63" y="129"/>
                    <a:pt x="60" y="130"/>
                    <a:pt x="60" y="131"/>
                  </a:cubicBezTo>
                  <a:cubicBezTo>
                    <a:pt x="60" y="132"/>
                    <a:pt x="60" y="133"/>
                    <a:pt x="60" y="134"/>
                  </a:cubicBezTo>
                  <a:cubicBezTo>
                    <a:pt x="42" y="150"/>
                    <a:pt x="26" y="167"/>
                    <a:pt x="12" y="185"/>
                  </a:cubicBezTo>
                  <a:cubicBezTo>
                    <a:pt x="10" y="187"/>
                    <a:pt x="15" y="187"/>
                    <a:pt x="16" y="186"/>
                  </a:cubicBezTo>
                  <a:close/>
                  <a:moveTo>
                    <a:pt x="239" y="24"/>
                  </a:moveTo>
                  <a:cubicBezTo>
                    <a:pt x="240" y="23"/>
                    <a:pt x="240" y="23"/>
                    <a:pt x="240" y="23"/>
                  </a:cubicBezTo>
                  <a:cubicBezTo>
                    <a:pt x="240" y="22"/>
                    <a:pt x="239" y="22"/>
                    <a:pt x="239" y="22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40" y="21"/>
                    <a:pt x="241" y="21"/>
                    <a:pt x="242" y="20"/>
                  </a:cubicBezTo>
                  <a:cubicBezTo>
                    <a:pt x="241" y="21"/>
                    <a:pt x="240" y="23"/>
                    <a:pt x="239" y="24"/>
                  </a:cubicBezTo>
                  <a:close/>
                  <a:moveTo>
                    <a:pt x="232" y="24"/>
                  </a:moveTo>
                  <a:cubicBezTo>
                    <a:pt x="232" y="24"/>
                    <a:pt x="232" y="24"/>
                    <a:pt x="232" y="25"/>
                  </a:cubicBezTo>
                  <a:cubicBezTo>
                    <a:pt x="231" y="25"/>
                    <a:pt x="231" y="25"/>
                    <a:pt x="230" y="25"/>
                  </a:cubicBezTo>
                  <a:cubicBezTo>
                    <a:pt x="231" y="24"/>
                    <a:pt x="232" y="24"/>
                    <a:pt x="232" y="24"/>
                  </a:cubicBezTo>
                  <a:cubicBezTo>
                    <a:pt x="232" y="24"/>
                    <a:pt x="232" y="24"/>
                    <a:pt x="232" y="24"/>
                  </a:cubicBezTo>
                  <a:close/>
                  <a:moveTo>
                    <a:pt x="244" y="26"/>
                  </a:moveTo>
                  <a:cubicBezTo>
                    <a:pt x="246" y="24"/>
                    <a:pt x="247" y="21"/>
                    <a:pt x="249" y="18"/>
                  </a:cubicBezTo>
                  <a:cubicBezTo>
                    <a:pt x="251" y="17"/>
                    <a:pt x="254" y="16"/>
                    <a:pt x="256" y="16"/>
                  </a:cubicBezTo>
                  <a:cubicBezTo>
                    <a:pt x="252" y="19"/>
                    <a:pt x="248" y="22"/>
                    <a:pt x="244" y="26"/>
                  </a:cubicBezTo>
                  <a:close/>
                  <a:moveTo>
                    <a:pt x="221" y="29"/>
                  </a:moveTo>
                  <a:cubicBezTo>
                    <a:pt x="216" y="34"/>
                    <a:pt x="211" y="39"/>
                    <a:pt x="206" y="45"/>
                  </a:cubicBezTo>
                  <a:cubicBezTo>
                    <a:pt x="209" y="39"/>
                    <a:pt x="213" y="34"/>
                    <a:pt x="218" y="30"/>
                  </a:cubicBezTo>
                  <a:cubicBezTo>
                    <a:pt x="218" y="30"/>
                    <a:pt x="218" y="30"/>
                    <a:pt x="218" y="30"/>
                  </a:cubicBezTo>
                  <a:cubicBezTo>
                    <a:pt x="219" y="30"/>
                    <a:pt x="219" y="30"/>
                    <a:pt x="220" y="29"/>
                  </a:cubicBezTo>
                  <a:cubicBezTo>
                    <a:pt x="220" y="29"/>
                    <a:pt x="220" y="29"/>
                    <a:pt x="221" y="29"/>
                  </a:cubicBezTo>
                  <a:close/>
                  <a:moveTo>
                    <a:pt x="57" y="142"/>
                  </a:moveTo>
                  <a:cubicBezTo>
                    <a:pt x="52" y="152"/>
                    <a:pt x="45" y="161"/>
                    <a:pt x="39" y="170"/>
                  </a:cubicBezTo>
                  <a:cubicBezTo>
                    <a:pt x="41" y="166"/>
                    <a:pt x="44" y="161"/>
                    <a:pt x="46" y="157"/>
                  </a:cubicBezTo>
                  <a:cubicBezTo>
                    <a:pt x="46" y="156"/>
                    <a:pt x="44" y="156"/>
                    <a:pt x="43" y="157"/>
                  </a:cubicBezTo>
                  <a:cubicBezTo>
                    <a:pt x="47" y="152"/>
                    <a:pt x="52" y="147"/>
                    <a:pt x="57" y="14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42" name="Freeform 2129"/>
            <p:cNvSpPr/>
            <p:nvPr/>
          </p:nvSpPr>
          <p:spPr bwMode="auto">
            <a:xfrm>
              <a:off x="6724650" y="4249739"/>
              <a:ext cx="61913" cy="320675"/>
            </a:xfrm>
            <a:custGeom>
              <a:avLst/>
              <a:gdLst>
                <a:gd name="T0" fmla="*/ 6 w 36"/>
                <a:gd name="T1" fmla="*/ 182 h 185"/>
                <a:gd name="T2" fmla="*/ 14 w 36"/>
                <a:gd name="T3" fmla="*/ 103 h 185"/>
                <a:gd name="T4" fmla="*/ 17 w 36"/>
                <a:gd name="T5" fmla="*/ 89 h 185"/>
                <a:gd name="T6" fmla="*/ 15 w 36"/>
                <a:gd name="T7" fmla="*/ 163 h 185"/>
                <a:gd name="T8" fmla="*/ 20 w 36"/>
                <a:gd name="T9" fmla="*/ 162 h 185"/>
                <a:gd name="T10" fmla="*/ 24 w 36"/>
                <a:gd name="T11" fmla="*/ 83 h 185"/>
                <a:gd name="T12" fmla="*/ 31 w 36"/>
                <a:gd name="T13" fmla="*/ 2 h 185"/>
                <a:gd name="T14" fmla="*/ 26 w 36"/>
                <a:gd name="T15" fmla="*/ 4 h 185"/>
                <a:gd name="T16" fmla="*/ 27 w 36"/>
                <a:gd name="T17" fmla="*/ 14 h 185"/>
                <a:gd name="T18" fmla="*/ 25 w 36"/>
                <a:gd name="T19" fmla="*/ 16 h 185"/>
                <a:gd name="T20" fmla="*/ 10 w 36"/>
                <a:gd name="T21" fmla="*/ 98 h 185"/>
                <a:gd name="T22" fmla="*/ 3 w 36"/>
                <a:gd name="T23" fmla="*/ 138 h 185"/>
                <a:gd name="T24" fmla="*/ 1 w 36"/>
                <a:gd name="T25" fmla="*/ 183 h 185"/>
                <a:gd name="T26" fmla="*/ 6 w 36"/>
                <a:gd name="T27" fmla="*/ 18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185">
                  <a:moveTo>
                    <a:pt x="6" y="182"/>
                  </a:moveTo>
                  <a:cubicBezTo>
                    <a:pt x="9" y="155"/>
                    <a:pt x="8" y="129"/>
                    <a:pt x="14" y="103"/>
                  </a:cubicBezTo>
                  <a:cubicBezTo>
                    <a:pt x="15" y="98"/>
                    <a:pt x="16" y="93"/>
                    <a:pt x="17" y="89"/>
                  </a:cubicBezTo>
                  <a:cubicBezTo>
                    <a:pt x="14" y="113"/>
                    <a:pt x="20" y="138"/>
                    <a:pt x="15" y="163"/>
                  </a:cubicBezTo>
                  <a:cubicBezTo>
                    <a:pt x="14" y="165"/>
                    <a:pt x="20" y="164"/>
                    <a:pt x="20" y="162"/>
                  </a:cubicBezTo>
                  <a:cubicBezTo>
                    <a:pt x="26" y="136"/>
                    <a:pt x="19" y="109"/>
                    <a:pt x="24" y="83"/>
                  </a:cubicBezTo>
                  <a:cubicBezTo>
                    <a:pt x="28" y="56"/>
                    <a:pt x="36" y="30"/>
                    <a:pt x="31" y="2"/>
                  </a:cubicBezTo>
                  <a:cubicBezTo>
                    <a:pt x="31" y="0"/>
                    <a:pt x="26" y="2"/>
                    <a:pt x="26" y="4"/>
                  </a:cubicBezTo>
                  <a:cubicBezTo>
                    <a:pt x="27" y="7"/>
                    <a:pt x="27" y="11"/>
                    <a:pt x="27" y="14"/>
                  </a:cubicBezTo>
                  <a:cubicBezTo>
                    <a:pt x="26" y="15"/>
                    <a:pt x="25" y="15"/>
                    <a:pt x="25" y="16"/>
                  </a:cubicBezTo>
                  <a:cubicBezTo>
                    <a:pt x="21" y="44"/>
                    <a:pt x="16" y="71"/>
                    <a:pt x="10" y="98"/>
                  </a:cubicBezTo>
                  <a:cubicBezTo>
                    <a:pt x="7" y="112"/>
                    <a:pt x="4" y="124"/>
                    <a:pt x="3" y="138"/>
                  </a:cubicBezTo>
                  <a:cubicBezTo>
                    <a:pt x="2" y="153"/>
                    <a:pt x="2" y="168"/>
                    <a:pt x="1" y="183"/>
                  </a:cubicBezTo>
                  <a:cubicBezTo>
                    <a:pt x="0" y="185"/>
                    <a:pt x="6" y="184"/>
                    <a:pt x="6" y="1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43" name="Freeform 2130"/>
            <p:cNvSpPr>
              <a:spLocks noEditPoints="1"/>
            </p:cNvSpPr>
            <p:nvPr/>
          </p:nvSpPr>
          <p:spPr bwMode="auto">
            <a:xfrm>
              <a:off x="6510338" y="3678239"/>
              <a:ext cx="1182688" cy="1217613"/>
            </a:xfrm>
            <a:custGeom>
              <a:avLst/>
              <a:gdLst>
                <a:gd name="T0" fmla="*/ 238 w 683"/>
                <a:gd name="T1" fmla="*/ 452 h 702"/>
                <a:gd name="T2" fmla="*/ 483 w 683"/>
                <a:gd name="T3" fmla="*/ 350 h 702"/>
                <a:gd name="T4" fmla="*/ 383 w 683"/>
                <a:gd name="T5" fmla="*/ 383 h 702"/>
                <a:gd name="T6" fmla="*/ 315 w 683"/>
                <a:gd name="T7" fmla="*/ 358 h 702"/>
                <a:gd name="T8" fmla="*/ 320 w 683"/>
                <a:gd name="T9" fmla="*/ 345 h 702"/>
                <a:gd name="T10" fmla="*/ 484 w 683"/>
                <a:gd name="T11" fmla="*/ 320 h 702"/>
                <a:gd name="T12" fmla="*/ 376 w 683"/>
                <a:gd name="T13" fmla="*/ 309 h 702"/>
                <a:gd name="T14" fmla="*/ 359 w 683"/>
                <a:gd name="T15" fmla="*/ 298 h 702"/>
                <a:gd name="T16" fmla="*/ 436 w 683"/>
                <a:gd name="T17" fmla="*/ 254 h 702"/>
                <a:gd name="T18" fmla="*/ 410 w 683"/>
                <a:gd name="T19" fmla="*/ 239 h 702"/>
                <a:gd name="T20" fmla="*/ 575 w 683"/>
                <a:gd name="T21" fmla="*/ 201 h 702"/>
                <a:gd name="T22" fmla="*/ 640 w 683"/>
                <a:gd name="T23" fmla="*/ 148 h 702"/>
                <a:gd name="T24" fmla="*/ 497 w 683"/>
                <a:gd name="T25" fmla="*/ 164 h 702"/>
                <a:gd name="T26" fmla="*/ 544 w 683"/>
                <a:gd name="T27" fmla="*/ 146 h 702"/>
                <a:gd name="T28" fmla="*/ 558 w 683"/>
                <a:gd name="T29" fmla="*/ 125 h 702"/>
                <a:gd name="T30" fmla="*/ 545 w 683"/>
                <a:gd name="T31" fmla="*/ 107 h 702"/>
                <a:gd name="T32" fmla="*/ 638 w 683"/>
                <a:gd name="T33" fmla="*/ 34 h 702"/>
                <a:gd name="T34" fmla="*/ 642 w 683"/>
                <a:gd name="T35" fmla="*/ 7 h 702"/>
                <a:gd name="T36" fmla="*/ 540 w 683"/>
                <a:gd name="T37" fmla="*/ 94 h 702"/>
                <a:gd name="T38" fmla="*/ 617 w 683"/>
                <a:gd name="T39" fmla="*/ 6 h 702"/>
                <a:gd name="T40" fmla="*/ 586 w 683"/>
                <a:gd name="T41" fmla="*/ 39 h 702"/>
                <a:gd name="T42" fmla="*/ 168 w 683"/>
                <a:gd name="T43" fmla="*/ 449 h 702"/>
                <a:gd name="T44" fmla="*/ 210 w 683"/>
                <a:gd name="T45" fmla="*/ 330 h 702"/>
                <a:gd name="T46" fmla="*/ 237 w 683"/>
                <a:gd name="T47" fmla="*/ 361 h 702"/>
                <a:gd name="T48" fmla="*/ 228 w 683"/>
                <a:gd name="T49" fmla="*/ 239 h 702"/>
                <a:gd name="T50" fmla="*/ 175 w 683"/>
                <a:gd name="T51" fmla="*/ 398 h 702"/>
                <a:gd name="T52" fmla="*/ 175 w 683"/>
                <a:gd name="T53" fmla="*/ 338 h 702"/>
                <a:gd name="T54" fmla="*/ 166 w 683"/>
                <a:gd name="T55" fmla="*/ 465 h 702"/>
                <a:gd name="T56" fmla="*/ 8 w 683"/>
                <a:gd name="T57" fmla="*/ 698 h 702"/>
                <a:gd name="T58" fmla="*/ 285 w 683"/>
                <a:gd name="T59" fmla="*/ 464 h 702"/>
                <a:gd name="T60" fmla="*/ 423 w 683"/>
                <a:gd name="T61" fmla="*/ 204 h 702"/>
                <a:gd name="T62" fmla="*/ 455 w 683"/>
                <a:gd name="T63" fmla="*/ 182 h 702"/>
                <a:gd name="T64" fmla="*/ 496 w 683"/>
                <a:gd name="T65" fmla="*/ 139 h 702"/>
                <a:gd name="T66" fmla="*/ 553 w 683"/>
                <a:gd name="T67" fmla="*/ 97 h 702"/>
                <a:gd name="T68" fmla="*/ 517 w 683"/>
                <a:gd name="T69" fmla="*/ 116 h 702"/>
                <a:gd name="T70" fmla="*/ 370 w 683"/>
                <a:gd name="T71" fmla="*/ 268 h 702"/>
                <a:gd name="T72" fmla="*/ 325 w 683"/>
                <a:gd name="T73" fmla="*/ 305 h 702"/>
                <a:gd name="T74" fmla="*/ 247 w 683"/>
                <a:gd name="T75" fmla="*/ 406 h 702"/>
                <a:gd name="T76" fmla="*/ 237 w 683"/>
                <a:gd name="T77" fmla="*/ 444 h 702"/>
                <a:gd name="T78" fmla="*/ 222 w 683"/>
                <a:gd name="T79" fmla="*/ 438 h 702"/>
                <a:gd name="T80" fmla="*/ 189 w 683"/>
                <a:gd name="T81" fmla="*/ 480 h 702"/>
                <a:gd name="T82" fmla="*/ 204 w 683"/>
                <a:gd name="T83" fmla="*/ 446 h 702"/>
                <a:gd name="T84" fmla="*/ 197 w 683"/>
                <a:gd name="T85" fmla="*/ 478 h 702"/>
                <a:gd name="T86" fmla="*/ 293 w 683"/>
                <a:gd name="T87" fmla="*/ 406 h 702"/>
                <a:gd name="T88" fmla="*/ 240 w 683"/>
                <a:gd name="T89" fmla="*/ 429 h 702"/>
                <a:gd name="T90" fmla="*/ 296 w 683"/>
                <a:gd name="T91" fmla="*/ 375 h 702"/>
                <a:gd name="T92" fmla="*/ 268 w 683"/>
                <a:gd name="T93" fmla="*/ 385 h 702"/>
                <a:gd name="T94" fmla="*/ 367 w 683"/>
                <a:gd name="T95" fmla="*/ 314 h 702"/>
                <a:gd name="T96" fmla="*/ 417 w 683"/>
                <a:gd name="T97" fmla="*/ 312 h 702"/>
                <a:gd name="T98" fmla="*/ 339 w 683"/>
                <a:gd name="T99" fmla="*/ 310 h 702"/>
                <a:gd name="T100" fmla="*/ 359 w 683"/>
                <a:gd name="T101" fmla="*/ 293 h 702"/>
                <a:gd name="T102" fmla="*/ 374 w 683"/>
                <a:gd name="T103" fmla="*/ 259 h 702"/>
                <a:gd name="T104" fmla="*/ 474 w 683"/>
                <a:gd name="T105" fmla="*/ 179 h 702"/>
                <a:gd name="T106" fmla="*/ 533 w 683"/>
                <a:gd name="T107" fmla="*/ 125 h 702"/>
                <a:gd name="T108" fmla="*/ 527 w 683"/>
                <a:gd name="T109" fmla="*/ 103 h 702"/>
                <a:gd name="T110" fmla="*/ 548 w 683"/>
                <a:gd name="T111" fmla="*/ 81 h 702"/>
                <a:gd name="T112" fmla="*/ 59 w 683"/>
                <a:gd name="T113" fmla="*/ 630 h 702"/>
                <a:gd name="T114" fmla="*/ 370 w 683"/>
                <a:gd name="T115" fmla="*/ 248 h 702"/>
                <a:gd name="T116" fmla="*/ 197 w 683"/>
                <a:gd name="T117" fmla="*/ 450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83" h="702">
                  <a:moveTo>
                    <a:pt x="210" y="488"/>
                  </a:moveTo>
                  <a:cubicBezTo>
                    <a:pt x="239" y="473"/>
                    <a:pt x="274" y="470"/>
                    <a:pt x="306" y="462"/>
                  </a:cubicBezTo>
                  <a:cubicBezTo>
                    <a:pt x="309" y="461"/>
                    <a:pt x="308" y="458"/>
                    <a:pt x="305" y="459"/>
                  </a:cubicBezTo>
                  <a:cubicBezTo>
                    <a:pt x="305" y="459"/>
                    <a:pt x="304" y="459"/>
                    <a:pt x="304" y="459"/>
                  </a:cubicBezTo>
                  <a:cubicBezTo>
                    <a:pt x="304" y="459"/>
                    <a:pt x="303" y="459"/>
                    <a:pt x="303" y="459"/>
                  </a:cubicBezTo>
                  <a:cubicBezTo>
                    <a:pt x="271" y="461"/>
                    <a:pt x="238" y="464"/>
                    <a:pt x="207" y="475"/>
                  </a:cubicBezTo>
                  <a:cubicBezTo>
                    <a:pt x="210" y="473"/>
                    <a:pt x="212" y="472"/>
                    <a:pt x="214" y="470"/>
                  </a:cubicBezTo>
                  <a:cubicBezTo>
                    <a:pt x="217" y="469"/>
                    <a:pt x="219" y="468"/>
                    <a:pt x="222" y="467"/>
                  </a:cubicBezTo>
                  <a:cubicBezTo>
                    <a:pt x="299" y="442"/>
                    <a:pt x="392" y="461"/>
                    <a:pt x="453" y="397"/>
                  </a:cubicBezTo>
                  <a:cubicBezTo>
                    <a:pt x="455" y="394"/>
                    <a:pt x="450" y="393"/>
                    <a:pt x="448" y="395"/>
                  </a:cubicBezTo>
                  <a:cubicBezTo>
                    <a:pt x="394" y="452"/>
                    <a:pt x="312" y="442"/>
                    <a:pt x="240" y="458"/>
                  </a:cubicBezTo>
                  <a:cubicBezTo>
                    <a:pt x="247" y="455"/>
                    <a:pt x="253" y="451"/>
                    <a:pt x="259" y="448"/>
                  </a:cubicBezTo>
                  <a:cubicBezTo>
                    <a:pt x="262" y="446"/>
                    <a:pt x="259" y="446"/>
                    <a:pt x="258" y="446"/>
                  </a:cubicBezTo>
                  <a:cubicBezTo>
                    <a:pt x="251" y="448"/>
                    <a:pt x="245" y="450"/>
                    <a:pt x="238" y="452"/>
                  </a:cubicBezTo>
                  <a:cubicBezTo>
                    <a:pt x="238" y="452"/>
                    <a:pt x="239" y="452"/>
                    <a:pt x="239" y="452"/>
                  </a:cubicBezTo>
                  <a:cubicBezTo>
                    <a:pt x="241" y="450"/>
                    <a:pt x="236" y="450"/>
                    <a:pt x="235" y="451"/>
                  </a:cubicBezTo>
                  <a:cubicBezTo>
                    <a:pt x="233" y="452"/>
                    <a:pt x="232" y="453"/>
                    <a:pt x="231" y="454"/>
                  </a:cubicBezTo>
                  <a:cubicBezTo>
                    <a:pt x="224" y="456"/>
                    <a:pt x="217" y="458"/>
                    <a:pt x="215" y="460"/>
                  </a:cubicBezTo>
                  <a:cubicBezTo>
                    <a:pt x="219" y="457"/>
                    <a:pt x="223" y="455"/>
                    <a:pt x="227" y="453"/>
                  </a:cubicBezTo>
                  <a:cubicBezTo>
                    <a:pt x="227" y="453"/>
                    <a:pt x="227" y="453"/>
                    <a:pt x="228" y="453"/>
                  </a:cubicBezTo>
                  <a:cubicBezTo>
                    <a:pt x="299" y="426"/>
                    <a:pt x="384" y="439"/>
                    <a:pt x="445" y="387"/>
                  </a:cubicBezTo>
                  <a:cubicBezTo>
                    <a:pt x="451" y="384"/>
                    <a:pt x="457" y="380"/>
                    <a:pt x="463" y="376"/>
                  </a:cubicBezTo>
                  <a:cubicBezTo>
                    <a:pt x="461" y="378"/>
                    <a:pt x="459" y="380"/>
                    <a:pt x="458" y="382"/>
                  </a:cubicBezTo>
                  <a:cubicBezTo>
                    <a:pt x="455" y="385"/>
                    <a:pt x="461" y="386"/>
                    <a:pt x="462" y="384"/>
                  </a:cubicBezTo>
                  <a:cubicBezTo>
                    <a:pt x="472" y="372"/>
                    <a:pt x="481" y="361"/>
                    <a:pt x="491" y="350"/>
                  </a:cubicBezTo>
                  <a:cubicBezTo>
                    <a:pt x="493" y="347"/>
                    <a:pt x="488" y="346"/>
                    <a:pt x="486" y="348"/>
                  </a:cubicBezTo>
                  <a:cubicBezTo>
                    <a:pt x="486" y="349"/>
                    <a:pt x="485" y="349"/>
                    <a:pt x="485" y="350"/>
                  </a:cubicBezTo>
                  <a:cubicBezTo>
                    <a:pt x="484" y="350"/>
                    <a:pt x="484" y="350"/>
                    <a:pt x="483" y="350"/>
                  </a:cubicBezTo>
                  <a:cubicBezTo>
                    <a:pt x="476" y="358"/>
                    <a:pt x="468" y="366"/>
                    <a:pt x="460" y="373"/>
                  </a:cubicBezTo>
                  <a:cubicBezTo>
                    <a:pt x="455" y="377"/>
                    <a:pt x="451" y="380"/>
                    <a:pt x="445" y="383"/>
                  </a:cubicBezTo>
                  <a:cubicBezTo>
                    <a:pt x="445" y="383"/>
                    <a:pt x="444" y="383"/>
                    <a:pt x="444" y="383"/>
                  </a:cubicBezTo>
                  <a:cubicBezTo>
                    <a:pt x="444" y="383"/>
                    <a:pt x="444" y="384"/>
                    <a:pt x="444" y="384"/>
                  </a:cubicBezTo>
                  <a:cubicBezTo>
                    <a:pt x="432" y="389"/>
                    <a:pt x="420" y="390"/>
                    <a:pt x="406" y="390"/>
                  </a:cubicBezTo>
                  <a:cubicBezTo>
                    <a:pt x="382" y="390"/>
                    <a:pt x="358" y="390"/>
                    <a:pt x="334" y="394"/>
                  </a:cubicBezTo>
                  <a:cubicBezTo>
                    <a:pt x="314" y="396"/>
                    <a:pt x="294" y="403"/>
                    <a:pt x="274" y="408"/>
                  </a:cubicBezTo>
                  <a:cubicBezTo>
                    <a:pt x="268" y="410"/>
                    <a:pt x="263" y="412"/>
                    <a:pt x="257" y="413"/>
                  </a:cubicBezTo>
                  <a:cubicBezTo>
                    <a:pt x="271" y="406"/>
                    <a:pt x="284" y="397"/>
                    <a:pt x="295" y="386"/>
                  </a:cubicBezTo>
                  <a:cubicBezTo>
                    <a:pt x="325" y="377"/>
                    <a:pt x="355" y="372"/>
                    <a:pt x="387" y="372"/>
                  </a:cubicBezTo>
                  <a:cubicBezTo>
                    <a:pt x="402" y="372"/>
                    <a:pt x="416" y="373"/>
                    <a:pt x="430" y="372"/>
                  </a:cubicBezTo>
                  <a:cubicBezTo>
                    <a:pt x="419" y="376"/>
                    <a:pt x="407" y="380"/>
                    <a:pt x="395" y="379"/>
                  </a:cubicBezTo>
                  <a:cubicBezTo>
                    <a:pt x="393" y="379"/>
                    <a:pt x="392" y="382"/>
                    <a:pt x="393" y="383"/>
                  </a:cubicBezTo>
                  <a:cubicBezTo>
                    <a:pt x="389" y="383"/>
                    <a:pt x="386" y="383"/>
                    <a:pt x="383" y="383"/>
                  </a:cubicBezTo>
                  <a:cubicBezTo>
                    <a:pt x="382" y="383"/>
                    <a:pt x="377" y="386"/>
                    <a:pt x="381" y="385"/>
                  </a:cubicBezTo>
                  <a:cubicBezTo>
                    <a:pt x="410" y="384"/>
                    <a:pt x="444" y="385"/>
                    <a:pt x="464" y="361"/>
                  </a:cubicBezTo>
                  <a:cubicBezTo>
                    <a:pt x="465" y="361"/>
                    <a:pt x="465" y="360"/>
                    <a:pt x="464" y="360"/>
                  </a:cubicBezTo>
                  <a:cubicBezTo>
                    <a:pt x="467" y="358"/>
                    <a:pt x="470" y="356"/>
                    <a:pt x="473" y="353"/>
                  </a:cubicBezTo>
                  <a:cubicBezTo>
                    <a:pt x="475" y="351"/>
                    <a:pt x="470" y="351"/>
                    <a:pt x="468" y="352"/>
                  </a:cubicBezTo>
                  <a:cubicBezTo>
                    <a:pt x="462" y="358"/>
                    <a:pt x="454" y="363"/>
                    <a:pt x="446" y="365"/>
                  </a:cubicBezTo>
                  <a:cubicBezTo>
                    <a:pt x="446" y="365"/>
                    <a:pt x="445" y="365"/>
                    <a:pt x="444" y="366"/>
                  </a:cubicBezTo>
                  <a:cubicBezTo>
                    <a:pt x="444" y="366"/>
                    <a:pt x="443" y="366"/>
                    <a:pt x="443" y="366"/>
                  </a:cubicBezTo>
                  <a:cubicBezTo>
                    <a:pt x="417" y="374"/>
                    <a:pt x="385" y="368"/>
                    <a:pt x="359" y="370"/>
                  </a:cubicBezTo>
                  <a:cubicBezTo>
                    <a:pt x="340" y="371"/>
                    <a:pt x="321" y="374"/>
                    <a:pt x="303" y="380"/>
                  </a:cubicBezTo>
                  <a:cubicBezTo>
                    <a:pt x="309" y="376"/>
                    <a:pt x="315" y="371"/>
                    <a:pt x="320" y="365"/>
                  </a:cubicBezTo>
                  <a:cubicBezTo>
                    <a:pt x="321" y="364"/>
                    <a:pt x="318" y="364"/>
                    <a:pt x="318" y="364"/>
                  </a:cubicBezTo>
                  <a:cubicBezTo>
                    <a:pt x="314" y="364"/>
                    <a:pt x="311" y="365"/>
                    <a:pt x="307" y="366"/>
                  </a:cubicBezTo>
                  <a:cubicBezTo>
                    <a:pt x="310" y="363"/>
                    <a:pt x="313" y="361"/>
                    <a:pt x="315" y="358"/>
                  </a:cubicBezTo>
                  <a:cubicBezTo>
                    <a:pt x="317" y="356"/>
                    <a:pt x="314" y="356"/>
                    <a:pt x="313" y="356"/>
                  </a:cubicBezTo>
                  <a:cubicBezTo>
                    <a:pt x="343" y="345"/>
                    <a:pt x="375" y="343"/>
                    <a:pt x="407" y="344"/>
                  </a:cubicBezTo>
                  <a:cubicBezTo>
                    <a:pt x="438" y="344"/>
                    <a:pt x="464" y="342"/>
                    <a:pt x="492" y="329"/>
                  </a:cubicBezTo>
                  <a:cubicBezTo>
                    <a:pt x="487" y="337"/>
                    <a:pt x="481" y="344"/>
                    <a:pt x="476" y="351"/>
                  </a:cubicBezTo>
                  <a:cubicBezTo>
                    <a:pt x="476" y="352"/>
                    <a:pt x="481" y="352"/>
                    <a:pt x="482" y="350"/>
                  </a:cubicBezTo>
                  <a:cubicBezTo>
                    <a:pt x="487" y="341"/>
                    <a:pt x="495" y="333"/>
                    <a:pt x="500" y="324"/>
                  </a:cubicBezTo>
                  <a:cubicBezTo>
                    <a:pt x="501" y="324"/>
                    <a:pt x="496" y="324"/>
                    <a:pt x="495" y="325"/>
                  </a:cubicBezTo>
                  <a:cubicBezTo>
                    <a:pt x="495" y="325"/>
                    <a:pt x="495" y="326"/>
                    <a:pt x="494" y="326"/>
                  </a:cubicBezTo>
                  <a:cubicBezTo>
                    <a:pt x="494" y="326"/>
                    <a:pt x="493" y="326"/>
                    <a:pt x="492" y="326"/>
                  </a:cubicBezTo>
                  <a:cubicBezTo>
                    <a:pt x="475" y="334"/>
                    <a:pt x="459" y="339"/>
                    <a:pt x="441" y="340"/>
                  </a:cubicBezTo>
                  <a:cubicBezTo>
                    <a:pt x="421" y="342"/>
                    <a:pt x="401" y="340"/>
                    <a:pt x="381" y="341"/>
                  </a:cubicBezTo>
                  <a:cubicBezTo>
                    <a:pt x="356" y="341"/>
                    <a:pt x="331" y="346"/>
                    <a:pt x="308" y="355"/>
                  </a:cubicBezTo>
                  <a:cubicBezTo>
                    <a:pt x="312" y="352"/>
                    <a:pt x="315" y="349"/>
                    <a:pt x="318" y="346"/>
                  </a:cubicBezTo>
                  <a:cubicBezTo>
                    <a:pt x="319" y="346"/>
                    <a:pt x="319" y="345"/>
                    <a:pt x="320" y="345"/>
                  </a:cubicBezTo>
                  <a:cubicBezTo>
                    <a:pt x="350" y="324"/>
                    <a:pt x="390" y="326"/>
                    <a:pt x="425" y="326"/>
                  </a:cubicBezTo>
                  <a:cubicBezTo>
                    <a:pt x="452" y="326"/>
                    <a:pt x="483" y="332"/>
                    <a:pt x="508" y="317"/>
                  </a:cubicBezTo>
                  <a:cubicBezTo>
                    <a:pt x="511" y="315"/>
                    <a:pt x="506" y="314"/>
                    <a:pt x="504" y="315"/>
                  </a:cubicBezTo>
                  <a:cubicBezTo>
                    <a:pt x="486" y="326"/>
                    <a:pt x="464" y="324"/>
                    <a:pt x="443" y="323"/>
                  </a:cubicBezTo>
                  <a:cubicBezTo>
                    <a:pt x="426" y="322"/>
                    <a:pt x="410" y="323"/>
                    <a:pt x="393" y="324"/>
                  </a:cubicBezTo>
                  <a:cubicBezTo>
                    <a:pt x="369" y="324"/>
                    <a:pt x="344" y="327"/>
                    <a:pt x="323" y="339"/>
                  </a:cubicBezTo>
                  <a:cubicBezTo>
                    <a:pt x="324" y="338"/>
                    <a:pt x="323" y="338"/>
                    <a:pt x="322" y="338"/>
                  </a:cubicBezTo>
                  <a:cubicBezTo>
                    <a:pt x="332" y="332"/>
                    <a:pt x="343" y="327"/>
                    <a:pt x="353" y="321"/>
                  </a:cubicBezTo>
                  <a:cubicBezTo>
                    <a:pt x="377" y="318"/>
                    <a:pt x="401" y="316"/>
                    <a:pt x="425" y="316"/>
                  </a:cubicBezTo>
                  <a:cubicBezTo>
                    <a:pt x="431" y="316"/>
                    <a:pt x="437" y="317"/>
                    <a:pt x="442" y="318"/>
                  </a:cubicBezTo>
                  <a:cubicBezTo>
                    <a:pt x="439" y="318"/>
                    <a:pt x="436" y="318"/>
                    <a:pt x="433" y="318"/>
                  </a:cubicBezTo>
                  <a:cubicBezTo>
                    <a:pt x="432" y="318"/>
                    <a:pt x="427" y="321"/>
                    <a:pt x="431" y="320"/>
                  </a:cubicBezTo>
                  <a:cubicBezTo>
                    <a:pt x="437" y="320"/>
                    <a:pt x="444" y="319"/>
                    <a:pt x="450" y="319"/>
                  </a:cubicBezTo>
                  <a:cubicBezTo>
                    <a:pt x="461" y="320"/>
                    <a:pt x="472" y="322"/>
                    <a:pt x="484" y="320"/>
                  </a:cubicBezTo>
                  <a:cubicBezTo>
                    <a:pt x="486" y="320"/>
                    <a:pt x="488" y="318"/>
                    <a:pt x="486" y="318"/>
                  </a:cubicBezTo>
                  <a:cubicBezTo>
                    <a:pt x="487" y="317"/>
                    <a:pt x="488" y="317"/>
                    <a:pt x="489" y="317"/>
                  </a:cubicBezTo>
                  <a:cubicBezTo>
                    <a:pt x="493" y="316"/>
                    <a:pt x="498" y="315"/>
                    <a:pt x="502" y="314"/>
                  </a:cubicBezTo>
                  <a:cubicBezTo>
                    <a:pt x="504" y="313"/>
                    <a:pt x="504" y="311"/>
                    <a:pt x="503" y="311"/>
                  </a:cubicBezTo>
                  <a:cubicBezTo>
                    <a:pt x="526" y="299"/>
                    <a:pt x="543" y="279"/>
                    <a:pt x="559" y="259"/>
                  </a:cubicBezTo>
                  <a:cubicBezTo>
                    <a:pt x="560" y="257"/>
                    <a:pt x="554" y="257"/>
                    <a:pt x="554" y="259"/>
                  </a:cubicBezTo>
                  <a:cubicBezTo>
                    <a:pt x="539" y="279"/>
                    <a:pt x="521" y="299"/>
                    <a:pt x="498" y="311"/>
                  </a:cubicBezTo>
                  <a:cubicBezTo>
                    <a:pt x="499" y="310"/>
                    <a:pt x="498" y="309"/>
                    <a:pt x="495" y="309"/>
                  </a:cubicBezTo>
                  <a:cubicBezTo>
                    <a:pt x="493" y="310"/>
                    <a:pt x="491" y="310"/>
                    <a:pt x="489" y="311"/>
                  </a:cubicBezTo>
                  <a:cubicBezTo>
                    <a:pt x="501" y="307"/>
                    <a:pt x="512" y="301"/>
                    <a:pt x="522" y="293"/>
                  </a:cubicBezTo>
                  <a:cubicBezTo>
                    <a:pt x="523" y="292"/>
                    <a:pt x="518" y="293"/>
                    <a:pt x="517" y="293"/>
                  </a:cubicBezTo>
                  <a:cubicBezTo>
                    <a:pt x="505" y="303"/>
                    <a:pt x="491" y="309"/>
                    <a:pt x="477" y="313"/>
                  </a:cubicBezTo>
                  <a:cubicBezTo>
                    <a:pt x="468" y="314"/>
                    <a:pt x="460" y="314"/>
                    <a:pt x="451" y="314"/>
                  </a:cubicBezTo>
                  <a:cubicBezTo>
                    <a:pt x="426" y="311"/>
                    <a:pt x="400" y="305"/>
                    <a:pt x="376" y="309"/>
                  </a:cubicBezTo>
                  <a:cubicBezTo>
                    <a:pt x="384" y="305"/>
                    <a:pt x="391" y="300"/>
                    <a:pt x="398" y="295"/>
                  </a:cubicBezTo>
                  <a:cubicBezTo>
                    <a:pt x="401" y="293"/>
                    <a:pt x="396" y="293"/>
                    <a:pt x="395" y="294"/>
                  </a:cubicBezTo>
                  <a:cubicBezTo>
                    <a:pt x="385" y="300"/>
                    <a:pt x="375" y="306"/>
                    <a:pt x="364" y="312"/>
                  </a:cubicBezTo>
                  <a:cubicBezTo>
                    <a:pt x="363" y="313"/>
                    <a:pt x="362" y="313"/>
                    <a:pt x="360" y="314"/>
                  </a:cubicBezTo>
                  <a:cubicBezTo>
                    <a:pt x="351" y="316"/>
                    <a:pt x="342" y="319"/>
                    <a:pt x="333" y="323"/>
                  </a:cubicBezTo>
                  <a:cubicBezTo>
                    <a:pt x="334" y="322"/>
                    <a:pt x="335" y="321"/>
                    <a:pt x="336" y="320"/>
                  </a:cubicBezTo>
                  <a:cubicBezTo>
                    <a:pt x="338" y="320"/>
                    <a:pt x="340" y="320"/>
                    <a:pt x="340" y="319"/>
                  </a:cubicBezTo>
                  <a:cubicBezTo>
                    <a:pt x="353" y="307"/>
                    <a:pt x="368" y="296"/>
                    <a:pt x="387" y="294"/>
                  </a:cubicBezTo>
                  <a:cubicBezTo>
                    <a:pt x="388" y="294"/>
                    <a:pt x="390" y="293"/>
                    <a:pt x="389" y="292"/>
                  </a:cubicBezTo>
                  <a:cubicBezTo>
                    <a:pt x="413" y="287"/>
                    <a:pt x="436" y="288"/>
                    <a:pt x="460" y="286"/>
                  </a:cubicBezTo>
                  <a:cubicBezTo>
                    <a:pt x="462" y="286"/>
                    <a:pt x="464" y="283"/>
                    <a:pt x="460" y="284"/>
                  </a:cubicBezTo>
                  <a:cubicBezTo>
                    <a:pt x="445" y="285"/>
                    <a:pt x="430" y="284"/>
                    <a:pt x="414" y="285"/>
                  </a:cubicBezTo>
                  <a:cubicBezTo>
                    <a:pt x="400" y="286"/>
                    <a:pt x="387" y="290"/>
                    <a:pt x="373" y="295"/>
                  </a:cubicBezTo>
                  <a:cubicBezTo>
                    <a:pt x="368" y="296"/>
                    <a:pt x="364" y="297"/>
                    <a:pt x="359" y="298"/>
                  </a:cubicBezTo>
                  <a:cubicBezTo>
                    <a:pt x="364" y="294"/>
                    <a:pt x="369" y="290"/>
                    <a:pt x="375" y="286"/>
                  </a:cubicBezTo>
                  <a:cubicBezTo>
                    <a:pt x="392" y="280"/>
                    <a:pt x="410" y="277"/>
                    <a:pt x="429" y="275"/>
                  </a:cubicBezTo>
                  <a:cubicBezTo>
                    <a:pt x="432" y="274"/>
                    <a:pt x="433" y="270"/>
                    <a:pt x="429" y="271"/>
                  </a:cubicBezTo>
                  <a:cubicBezTo>
                    <a:pt x="415" y="273"/>
                    <a:pt x="401" y="275"/>
                    <a:pt x="388" y="279"/>
                  </a:cubicBezTo>
                  <a:cubicBezTo>
                    <a:pt x="390" y="277"/>
                    <a:pt x="387" y="275"/>
                    <a:pt x="384" y="276"/>
                  </a:cubicBezTo>
                  <a:cubicBezTo>
                    <a:pt x="380" y="278"/>
                    <a:pt x="375" y="281"/>
                    <a:pt x="371" y="284"/>
                  </a:cubicBezTo>
                  <a:cubicBezTo>
                    <a:pt x="368" y="285"/>
                    <a:pt x="365" y="286"/>
                    <a:pt x="362" y="288"/>
                  </a:cubicBezTo>
                  <a:cubicBezTo>
                    <a:pt x="373" y="279"/>
                    <a:pt x="384" y="271"/>
                    <a:pt x="396" y="262"/>
                  </a:cubicBezTo>
                  <a:cubicBezTo>
                    <a:pt x="396" y="262"/>
                    <a:pt x="396" y="262"/>
                    <a:pt x="396" y="262"/>
                  </a:cubicBezTo>
                  <a:cubicBezTo>
                    <a:pt x="401" y="261"/>
                    <a:pt x="407" y="260"/>
                    <a:pt x="413" y="258"/>
                  </a:cubicBezTo>
                  <a:cubicBezTo>
                    <a:pt x="429" y="256"/>
                    <a:pt x="446" y="256"/>
                    <a:pt x="463" y="257"/>
                  </a:cubicBezTo>
                  <a:cubicBezTo>
                    <a:pt x="491" y="258"/>
                    <a:pt x="519" y="260"/>
                    <a:pt x="545" y="248"/>
                  </a:cubicBezTo>
                  <a:cubicBezTo>
                    <a:pt x="548" y="247"/>
                    <a:pt x="543" y="247"/>
                    <a:pt x="542" y="248"/>
                  </a:cubicBezTo>
                  <a:cubicBezTo>
                    <a:pt x="509" y="262"/>
                    <a:pt x="471" y="255"/>
                    <a:pt x="436" y="254"/>
                  </a:cubicBezTo>
                  <a:cubicBezTo>
                    <a:pt x="438" y="254"/>
                    <a:pt x="439" y="254"/>
                    <a:pt x="441" y="254"/>
                  </a:cubicBezTo>
                  <a:cubicBezTo>
                    <a:pt x="444" y="253"/>
                    <a:pt x="445" y="250"/>
                    <a:pt x="442" y="250"/>
                  </a:cubicBezTo>
                  <a:cubicBezTo>
                    <a:pt x="430" y="252"/>
                    <a:pt x="419" y="254"/>
                    <a:pt x="408" y="256"/>
                  </a:cubicBezTo>
                  <a:cubicBezTo>
                    <a:pt x="398" y="258"/>
                    <a:pt x="389" y="260"/>
                    <a:pt x="380" y="264"/>
                  </a:cubicBezTo>
                  <a:cubicBezTo>
                    <a:pt x="385" y="259"/>
                    <a:pt x="389" y="255"/>
                    <a:pt x="394" y="251"/>
                  </a:cubicBezTo>
                  <a:cubicBezTo>
                    <a:pt x="412" y="249"/>
                    <a:pt x="430" y="250"/>
                    <a:pt x="447" y="247"/>
                  </a:cubicBezTo>
                  <a:cubicBezTo>
                    <a:pt x="450" y="247"/>
                    <a:pt x="451" y="243"/>
                    <a:pt x="447" y="243"/>
                  </a:cubicBezTo>
                  <a:cubicBezTo>
                    <a:pt x="432" y="246"/>
                    <a:pt x="416" y="245"/>
                    <a:pt x="400" y="247"/>
                  </a:cubicBezTo>
                  <a:cubicBezTo>
                    <a:pt x="423" y="239"/>
                    <a:pt x="452" y="242"/>
                    <a:pt x="476" y="242"/>
                  </a:cubicBezTo>
                  <a:cubicBezTo>
                    <a:pt x="511" y="242"/>
                    <a:pt x="544" y="245"/>
                    <a:pt x="576" y="227"/>
                  </a:cubicBezTo>
                  <a:cubicBezTo>
                    <a:pt x="579" y="225"/>
                    <a:pt x="574" y="224"/>
                    <a:pt x="572" y="225"/>
                  </a:cubicBezTo>
                  <a:cubicBezTo>
                    <a:pt x="536" y="246"/>
                    <a:pt x="491" y="239"/>
                    <a:pt x="451" y="238"/>
                  </a:cubicBezTo>
                  <a:cubicBezTo>
                    <a:pt x="437" y="238"/>
                    <a:pt x="420" y="239"/>
                    <a:pt x="405" y="242"/>
                  </a:cubicBezTo>
                  <a:cubicBezTo>
                    <a:pt x="407" y="241"/>
                    <a:pt x="408" y="240"/>
                    <a:pt x="410" y="239"/>
                  </a:cubicBezTo>
                  <a:cubicBezTo>
                    <a:pt x="413" y="237"/>
                    <a:pt x="408" y="236"/>
                    <a:pt x="407" y="237"/>
                  </a:cubicBezTo>
                  <a:cubicBezTo>
                    <a:pt x="403" y="240"/>
                    <a:pt x="399" y="243"/>
                    <a:pt x="396" y="246"/>
                  </a:cubicBezTo>
                  <a:cubicBezTo>
                    <a:pt x="393" y="246"/>
                    <a:pt x="391" y="247"/>
                    <a:pt x="389" y="248"/>
                  </a:cubicBezTo>
                  <a:cubicBezTo>
                    <a:pt x="383" y="249"/>
                    <a:pt x="378" y="251"/>
                    <a:pt x="372" y="253"/>
                  </a:cubicBezTo>
                  <a:cubicBezTo>
                    <a:pt x="378" y="247"/>
                    <a:pt x="384" y="240"/>
                    <a:pt x="390" y="234"/>
                  </a:cubicBezTo>
                  <a:cubicBezTo>
                    <a:pt x="391" y="234"/>
                    <a:pt x="394" y="234"/>
                    <a:pt x="395" y="233"/>
                  </a:cubicBezTo>
                  <a:cubicBezTo>
                    <a:pt x="397" y="232"/>
                    <a:pt x="399" y="230"/>
                    <a:pt x="402" y="228"/>
                  </a:cubicBezTo>
                  <a:cubicBezTo>
                    <a:pt x="402" y="228"/>
                    <a:pt x="406" y="228"/>
                    <a:pt x="406" y="227"/>
                  </a:cubicBezTo>
                  <a:cubicBezTo>
                    <a:pt x="450" y="193"/>
                    <a:pt x="506" y="198"/>
                    <a:pt x="558" y="197"/>
                  </a:cubicBezTo>
                  <a:cubicBezTo>
                    <a:pt x="572" y="196"/>
                    <a:pt x="585" y="194"/>
                    <a:pt x="597" y="187"/>
                  </a:cubicBezTo>
                  <a:cubicBezTo>
                    <a:pt x="601" y="185"/>
                    <a:pt x="606" y="182"/>
                    <a:pt x="609" y="179"/>
                  </a:cubicBezTo>
                  <a:cubicBezTo>
                    <a:pt x="630" y="171"/>
                    <a:pt x="649" y="159"/>
                    <a:pt x="664" y="142"/>
                  </a:cubicBezTo>
                  <a:cubicBezTo>
                    <a:pt x="648" y="172"/>
                    <a:pt x="609" y="195"/>
                    <a:pt x="576" y="199"/>
                  </a:cubicBezTo>
                  <a:cubicBezTo>
                    <a:pt x="574" y="199"/>
                    <a:pt x="571" y="202"/>
                    <a:pt x="575" y="201"/>
                  </a:cubicBezTo>
                  <a:cubicBezTo>
                    <a:pt x="611" y="197"/>
                    <a:pt x="654" y="173"/>
                    <a:pt x="670" y="140"/>
                  </a:cubicBezTo>
                  <a:cubicBezTo>
                    <a:pt x="671" y="139"/>
                    <a:pt x="668" y="139"/>
                    <a:pt x="666" y="139"/>
                  </a:cubicBezTo>
                  <a:cubicBezTo>
                    <a:pt x="671" y="134"/>
                    <a:pt x="675" y="127"/>
                    <a:pt x="678" y="121"/>
                  </a:cubicBezTo>
                  <a:cubicBezTo>
                    <a:pt x="679" y="119"/>
                    <a:pt x="677" y="118"/>
                    <a:pt x="675" y="118"/>
                  </a:cubicBezTo>
                  <a:cubicBezTo>
                    <a:pt x="677" y="115"/>
                    <a:pt x="679" y="112"/>
                    <a:pt x="681" y="109"/>
                  </a:cubicBezTo>
                  <a:cubicBezTo>
                    <a:pt x="683" y="107"/>
                    <a:pt x="677" y="107"/>
                    <a:pt x="676" y="109"/>
                  </a:cubicBezTo>
                  <a:cubicBezTo>
                    <a:pt x="667" y="125"/>
                    <a:pt x="653" y="136"/>
                    <a:pt x="637" y="145"/>
                  </a:cubicBezTo>
                  <a:cubicBezTo>
                    <a:pt x="619" y="156"/>
                    <a:pt x="598" y="170"/>
                    <a:pt x="576" y="171"/>
                  </a:cubicBezTo>
                  <a:cubicBezTo>
                    <a:pt x="574" y="171"/>
                    <a:pt x="570" y="174"/>
                    <a:pt x="574" y="174"/>
                  </a:cubicBezTo>
                  <a:cubicBezTo>
                    <a:pt x="596" y="174"/>
                    <a:pt x="614" y="162"/>
                    <a:pt x="633" y="151"/>
                  </a:cubicBezTo>
                  <a:cubicBezTo>
                    <a:pt x="647" y="144"/>
                    <a:pt x="660" y="135"/>
                    <a:pt x="670" y="124"/>
                  </a:cubicBezTo>
                  <a:cubicBezTo>
                    <a:pt x="660" y="145"/>
                    <a:pt x="641" y="160"/>
                    <a:pt x="620" y="170"/>
                  </a:cubicBezTo>
                  <a:cubicBezTo>
                    <a:pt x="628" y="162"/>
                    <a:pt x="636" y="154"/>
                    <a:pt x="645" y="147"/>
                  </a:cubicBezTo>
                  <a:cubicBezTo>
                    <a:pt x="646" y="147"/>
                    <a:pt x="641" y="147"/>
                    <a:pt x="640" y="148"/>
                  </a:cubicBezTo>
                  <a:cubicBezTo>
                    <a:pt x="630" y="156"/>
                    <a:pt x="620" y="166"/>
                    <a:pt x="610" y="175"/>
                  </a:cubicBezTo>
                  <a:cubicBezTo>
                    <a:pt x="602" y="178"/>
                    <a:pt x="595" y="180"/>
                    <a:pt x="587" y="183"/>
                  </a:cubicBezTo>
                  <a:cubicBezTo>
                    <a:pt x="584" y="184"/>
                    <a:pt x="585" y="187"/>
                    <a:pt x="588" y="186"/>
                  </a:cubicBezTo>
                  <a:cubicBezTo>
                    <a:pt x="592" y="185"/>
                    <a:pt x="595" y="184"/>
                    <a:pt x="599" y="183"/>
                  </a:cubicBezTo>
                  <a:cubicBezTo>
                    <a:pt x="591" y="188"/>
                    <a:pt x="582" y="193"/>
                    <a:pt x="571" y="194"/>
                  </a:cubicBezTo>
                  <a:cubicBezTo>
                    <a:pt x="548" y="197"/>
                    <a:pt x="524" y="194"/>
                    <a:pt x="501" y="196"/>
                  </a:cubicBezTo>
                  <a:cubicBezTo>
                    <a:pt x="468" y="198"/>
                    <a:pt x="437" y="204"/>
                    <a:pt x="410" y="222"/>
                  </a:cubicBezTo>
                  <a:cubicBezTo>
                    <a:pt x="430" y="207"/>
                    <a:pt x="453" y="194"/>
                    <a:pt x="475" y="181"/>
                  </a:cubicBezTo>
                  <a:cubicBezTo>
                    <a:pt x="497" y="174"/>
                    <a:pt x="520" y="170"/>
                    <a:pt x="543" y="172"/>
                  </a:cubicBezTo>
                  <a:cubicBezTo>
                    <a:pt x="545" y="173"/>
                    <a:pt x="549" y="170"/>
                    <a:pt x="546" y="170"/>
                  </a:cubicBezTo>
                  <a:cubicBezTo>
                    <a:pt x="525" y="167"/>
                    <a:pt x="504" y="170"/>
                    <a:pt x="484" y="176"/>
                  </a:cubicBezTo>
                  <a:cubicBezTo>
                    <a:pt x="486" y="174"/>
                    <a:pt x="484" y="174"/>
                    <a:pt x="483" y="174"/>
                  </a:cubicBezTo>
                  <a:cubicBezTo>
                    <a:pt x="488" y="172"/>
                    <a:pt x="492" y="169"/>
                    <a:pt x="497" y="167"/>
                  </a:cubicBezTo>
                  <a:cubicBezTo>
                    <a:pt x="499" y="165"/>
                    <a:pt x="498" y="164"/>
                    <a:pt x="497" y="164"/>
                  </a:cubicBezTo>
                  <a:cubicBezTo>
                    <a:pt x="518" y="160"/>
                    <a:pt x="541" y="159"/>
                    <a:pt x="562" y="157"/>
                  </a:cubicBezTo>
                  <a:cubicBezTo>
                    <a:pt x="565" y="157"/>
                    <a:pt x="567" y="153"/>
                    <a:pt x="563" y="153"/>
                  </a:cubicBezTo>
                  <a:cubicBezTo>
                    <a:pt x="542" y="155"/>
                    <a:pt x="520" y="156"/>
                    <a:pt x="499" y="160"/>
                  </a:cubicBezTo>
                  <a:cubicBezTo>
                    <a:pt x="500" y="159"/>
                    <a:pt x="502" y="158"/>
                    <a:pt x="503" y="158"/>
                  </a:cubicBezTo>
                  <a:cubicBezTo>
                    <a:pt x="504" y="157"/>
                    <a:pt x="503" y="157"/>
                    <a:pt x="502" y="157"/>
                  </a:cubicBezTo>
                  <a:cubicBezTo>
                    <a:pt x="529" y="150"/>
                    <a:pt x="556" y="149"/>
                    <a:pt x="585" y="147"/>
                  </a:cubicBezTo>
                  <a:cubicBezTo>
                    <a:pt x="606" y="145"/>
                    <a:pt x="626" y="140"/>
                    <a:pt x="643" y="128"/>
                  </a:cubicBezTo>
                  <a:cubicBezTo>
                    <a:pt x="624" y="145"/>
                    <a:pt x="599" y="156"/>
                    <a:pt x="572" y="156"/>
                  </a:cubicBezTo>
                  <a:cubicBezTo>
                    <a:pt x="569" y="156"/>
                    <a:pt x="568" y="160"/>
                    <a:pt x="572" y="160"/>
                  </a:cubicBezTo>
                  <a:cubicBezTo>
                    <a:pt x="611" y="160"/>
                    <a:pt x="646" y="138"/>
                    <a:pt x="668" y="106"/>
                  </a:cubicBezTo>
                  <a:cubicBezTo>
                    <a:pt x="669" y="103"/>
                    <a:pt x="664" y="102"/>
                    <a:pt x="663" y="104"/>
                  </a:cubicBezTo>
                  <a:cubicBezTo>
                    <a:pt x="660" y="109"/>
                    <a:pt x="656" y="114"/>
                    <a:pt x="652" y="119"/>
                  </a:cubicBezTo>
                  <a:cubicBezTo>
                    <a:pt x="650" y="118"/>
                    <a:pt x="648" y="119"/>
                    <a:pt x="647" y="120"/>
                  </a:cubicBezTo>
                  <a:cubicBezTo>
                    <a:pt x="620" y="148"/>
                    <a:pt x="580" y="144"/>
                    <a:pt x="544" y="146"/>
                  </a:cubicBezTo>
                  <a:cubicBezTo>
                    <a:pt x="531" y="147"/>
                    <a:pt x="518" y="149"/>
                    <a:pt x="506" y="153"/>
                  </a:cubicBezTo>
                  <a:cubicBezTo>
                    <a:pt x="517" y="147"/>
                    <a:pt x="527" y="141"/>
                    <a:pt x="538" y="134"/>
                  </a:cubicBezTo>
                  <a:cubicBezTo>
                    <a:pt x="541" y="133"/>
                    <a:pt x="536" y="132"/>
                    <a:pt x="534" y="133"/>
                  </a:cubicBezTo>
                  <a:cubicBezTo>
                    <a:pt x="520" y="141"/>
                    <a:pt x="506" y="149"/>
                    <a:pt x="492" y="157"/>
                  </a:cubicBezTo>
                  <a:cubicBezTo>
                    <a:pt x="485" y="160"/>
                    <a:pt x="479" y="162"/>
                    <a:pt x="473" y="165"/>
                  </a:cubicBezTo>
                  <a:cubicBezTo>
                    <a:pt x="472" y="166"/>
                    <a:pt x="471" y="166"/>
                    <a:pt x="470" y="166"/>
                  </a:cubicBezTo>
                  <a:cubicBezTo>
                    <a:pt x="471" y="165"/>
                    <a:pt x="471" y="165"/>
                    <a:pt x="471" y="164"/>
                  </a:cubicBezTo>
                  <a:cubicBezTo>
                    <a:pt x="474" y="162"/>
                    <a:pt x="476" y="160"/>
                    <a:pt x="478" y="157"/>
                  </a:cubicBezTo>
                  <a:cubicBezTo>
                    <a:pt x="481" y="156"/>
                    <a:pt x="483" y="154"/>
                    <a:pt x="486" y="153"/>
                  </a:cubicBezTo>
                  <a:cubicBezTo>
                    <a:pt x="487" y="153"/>
                    <a:pt x="489" y="153"/>
                    <a:pt x="490" y="152"/>
                  </a:cubicBezTo>
                  <a:cubicBezTo>
                    <a:pt x="490" y="151"/>
                    <a:pt x="491" y="151"/>
                    <a:pt x="491" y="150"/>
                  </a:cubicBezTo>
                  <a:cubicBezTo>
                    <a:pt x="509" y="141"/>
                    <a:pt x="527" y="133"/>
                    <a:pt x="544" y="123"/>
                  </a:cubicBezTo>
                  <a:cubicBezTo>
                    <a:pt x="554" y="122"/>
                    <a:pt x="565" y="121"/>
                    <a:pt x="575" y="119"/>
                  </a:cubicBezTo>
                  <a:cubicBezTo>
                    <a:pt x="569" y="121"/>
                    <a:pt x="564" y="123"/>
                    <a:pt x="558" y="125"/>
                  </a:cubicBezTo>
                  <a:cubicBezTo>
                    <a:pt x="555" y="126"/>
                    <a:pt x="556" y="130"/>
                    <a:pt x="559" y="129"/>
                  </a:cubicBezTo>
                  <a:cubicBezTo>
                    <a:pt x="585" y="121"/>
                    <a:pt x="607" y="108"/>
                    <a:pt x="628" y="92"/>
                  </a:cubicBezTo>
                  <a:cubicBezTo>
                    <a:pt x="631" y="90"/>
                    <a:pt x="627" y="88"/>
                    <a:pt x="625" y="89"/>
                  </a:cubicBezTo>
                  <a:cubicBezTo>
                    <a:pt x="611" y="100"/>
                    <a:pt x="597" y="109"/>
                    <a:pt x="581" y="116"/>
                  </a:cubicBezTo>
                  <a:cubicBezTo>
                    <a:pt x="570" y="119"/>
                    <a:pt x="557" y="121"/>
                    <a:pt x="545" y="122"/>
                  </a:cubicBezTo>
                  <a:cubicBezTo>
                    <a:pt x="546" y="121"/>
                    <a:pt x="545" y="121"/>
                    <a:pt x="544" y="120"/>
                  </a:cubicBezTo>
                  <a:cubicBezTo>
                    <a:pt x="568" y="109"/>
                    <a:pt x="590" y="95"/>
                    <a:pt x="611" y="77"/>
                  </a:cubicBezTo>
                  <a:cubicBezTo>
                    <a:pt x="613" y="75"/>
                    <a:pt x="608" y="75"/>
                    <a:pt x="607" y="76"/>
                  </a:cubicBezTo>
                  <a:cubicBezTo>
                    <a:pt x="582" y="97"/>
                    <a:pt x="555" y="114"/>
                    <a:pt x="525" y="124"/>
                  </a:cubicBezTo>
                  <a:cubicBezTo>
                    <a:pt x="520" y="125"/>
                    <a:pt x="515" y="126"/>
                    <a:pt x="510" y="127"/>
                  </a:cubicBezTo>
                  <a:cubicBezTo>
                    <a:pt x="510" y="127"/>
                    <a:pt x="511" y="127"/>
                    <a:pt x="511" y="126"/>
                  </a:cubicBezTo>
                  <a:cubicBezTo>
                    <a:pt x="512" y="127"/>
                    <a:pt x="515" y="126"/>
                    <a:pt x="516" y="126"/>
                  </a:cubicBezTo>
                  <a:cubicBezTo>
                    <a:pt x="523" y="120"/>
                    <a:pt x="531" y="115"/>
                    <a:pt x="538" y="110"/>
                  </a:cubicBezTo>
                  <a:cubicBezTo>
                    <a:pt x="541" y="109"/>
                    <a:pt x="543" y="108"/>
                    <a:pt x="545" y="107"/>
                  </a:cubicBezTo>
                  <a:cubicBezTo>
                    <a:pt x="545" y="107"/>
                    <a:pt x="545" y="107"/>
                    <a:pt x="545" y="107"/>
                  </a:cubicBezTo>
                  <a:cubicBezTo>
                    <a:pt x="544" y="108"/>
                    <a:pt x="547" y="108"/>
                    <a:pt x="548" y="108"/>
                  </a:cubicBezTo>
                  <a:cubicBezTo>
                    <a:pt x="550" y="107"/>
                    <a:pt x="551" y="107"/>
                    <a:pt x="553" y="105"/>
                  </a:cubicBezTo>
                  <a:cubicBezTo>
                    <a:pt x="554" y="104"/>
                    <a:pt x="549" y="105"/>
                    <a:pt x="548" y="106"/>
                  </a:cubicBezTo>
                  <a:cubicBezTo>
                    <a:pt x="548" y="105"/>
                    <a:pt x="548" y="105"/>
                    <a:pt x="548" y="105"/>
                  </a:cubicBezTo>
                  <a:cubicBezTo>
                    <a:pt x="554" y="102"/>
                    <a:pt x="559" y="100"/>
                    <a:pt x="564" y="98"/>
                  </a:cubicBezTo>
                  <a:cubicBezTo>
                    <a:pt x="567" y="96"/>
                    <a:pt x="565" y="95"/>
                    <a:pt x="564" y="95"/>
                  </a:cubicBezTo>
                  <a:cubicBezTo>
                    <a:pt x="569" y="91"/>
                    <a:pt x="573" y="88"/>
                    <a:pt x="578" y="85"/>
                  </a:cubicBezTo>
                  <a:cubicBezTo>
                    <a:pt x="578" y="85"/>
                    <a:pt x="577" y="86"/>
                    <a:pt x="577" y="87"/>
                  </a:cubicBezTo>
                  <a:cubicBezTo>
                    <a:pt x="576" y="88"/>
                    <a:pt x="581" y="87"/>
                    <a:pt x="582" y="86"/>
                  </a:cubicBezTo>
                  <a:cubicBezTo>
                    <a:pt x="587" y="81"/>
                    <a:pt x="593" y="76"/>
                    <a:pt x="598" y="70"/>
                  </a:cubicBezTo>
                  <a:cubicBezTo>
                    <a:pt x="607" y="62"/>
                    <a:pt x="618" y="55"/>
                    <a:pt x="627" y="46"/>
                  </a:cubicBezTo>
                  <a:cubicBezTo>
                    <a:pt x="631" y="43"/>
                    <a:pt x="635" y="39"/>
                    <a:pt x="639" y="35"/>
                  </a:cubicBezTo>
                  <a:cubicBezTo>
                    <a:pt x="640" y="34"/>
                    <a:pt x="639" y="34"/>
                    <a:pt x="638" y="34"/>
                  </a:cubicBezTo>
                  <a:cubicBezTo>
                    <a:pt x="640" y="32"/>
                    <a:pt x="641" y="30"/>
                    <a:pt x="643" y="28"/>
                  </a:cubicBezTo>
                  <a:cubicBezTo>
                    <a:pt x="643" y="27"/>
                    <a:pt x="638" y="28"/>
                    <a:pt x="637" y="29"/>
                  </a:cubicBezTo>
                  <a:cubicBezTo>
                    <a:pt x="637" y="29"/>
                    <a:pt x="636" y="30"/>
                    <a:pt x="635" y="30"/>
                  </a:cubicBezTo>
                  <a:cubicBezTo>
                    <a:pt x="640" y="25"/>
                    <a:pt x="644" y="19"/>
                    <a:pt x="648" y="13"/>
                  </a:cubicBezTo>
                  <a:cubicBezTo>
                    <a:pt x="649" y="11"/>
                    <a:pt x="644" y="12"/>
                    <a:pt x="643" y="13"/>
                  </a:cubicBezTo>
                  <a:cubicBezTo>
                    <a:pt x="629" y="35"/>
                    <a:pt x="610" y="55"/>
                    <a:pt x="587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9" y="65"/>
                    <a:pt x="592" y="63"/>
                    <a:pt x="595" y="60"/>
                  </a:cubicBezTo>
                  <a:cubicBezTo>
                    <a:pt x="595" y="60"/>
                    <a:pt x="595" y="59"/>
                    <a:pt x="594" y="59"/>
                  </a:cubicBezTo>
                  <a:cubicBezTo>
                    <a:pt x="600" y="54"/>
                    <a:pt x="605" y="48"/>
                    <a:pt x="611" y="42"/>
                  </a:cubicBezTo>
                  <a:cubicBezTo>
                    <a:pt x="612" y="41"/>
                    <a:pt x="613" y="39"/>
                    <a:pt x="614" y="38"/>
                  </a:cubicBezTo>
                  <a:cubicBezTo>
                    <a:pt x="623" y="30"/>
                    <a:pt x="630" y="20"/>
                    <a:pt x="637" y="9"/>
                  </a:cubicBezTo>
                  <a:cubicBezTo>
                    <a:pt x="638" y="9"/>
                    <a:pt x="639" y="9"/>
                    <a:pt x="640" y="9"/>
                  </a:cubicBezTo>
                  <a:cubicBezTo>
                    <a:pt x="641" y="9"/>
                    <a:pt x="646" y="7"/>
                    <a:pt x="642" y="7"/>
                  </a:cubicBezTo>
                  <a:cubicBezTo>
                    <a:pt x="641" y="7"/>
                    <a:pt x="639" y="7"/>
                    <a:pt x="638" y="7"/>
                  </a:cubicBezTo>
                  <a:cubicBezTo>
                    <a:pt x="639" y="5"/>
                    <a:pt x="640" y="3"/>
                    <a:pt x="642" y="2"/>
                  </a:cubicBezTo>
                  <a:cubicBezTo>
                    <a:pt x="643" y="0"/>
                    <a:pt x="637" y="0"/>
                    <a:pt x="637" y="2"/>
                  </a:cubicBezTo>
                  <a:cubicBezTo>
                    <a:pt x="635" y="3"/>
                    <a:pt x="634" y="5"/>
                    <a:pt x="633" y="7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7" y="7"/>
                    <a:pt x="623" y="9"/>
                    <a:pt x="626" y="9"/>
                  </a:cubicBezTo>
                  <a:cubicBezTo>
                    <a:pt x="628" y="9"/>
                    <a:pt x="630" y="9"/>
                    <a:pt x="632" y="9"/>
                  </a:cubicBezTo>
                  <a:cubicBezTo>
                    <a:pt x="624" y="21"/>
                    <a:pt x="616" y="31"/>
                    <a:pt x="607" y="41"/>
                  </a:cubicBezTo>
                  <a:cubicBezTo>
                    <a:pt x="607" y="41"/>
                    <a:pt x="606" y="41"/>
                    <a:pt x="606" y="41"/>
                  </a:cubicBezTo>
                  <a:cubicBezTo>
                    <a:pt x="606" y="42"/>
                    <a:pt x="605" y="42"/>
                    <a:pt x="605" y="43"/>
                  </a:cubicBezTo>
                  <a:cubicBezTo>
                    <a:pt x="597" y="50"/>
                    <a:pt x="588" y="57"/>
                    <a:pt x="582" y="67"/>
                  </a:cubicBezTo>
                  <a:cubicBezTo>
                    <a:pt x="576" y="73"/>
                    <a:pt x="569" y="79"/>
                    <a:pt x="562" y="84"/>
                  </a:cubicBezTo>
                  <a:cubicBezTo>
                    <a:pt x="561" y="84"/>
                    <a:pt x="560" y="83"/>
                    <a:pt x="559" y="84"/>
                  </a:cubicBezTo>
                  <a:cubicBezTo>
                    <a:pt x="552" y="87"/>
                    <a:pt x="546" y="91"/>
                    <a:pt x="540" y="94"/>
                  </a:cubicBezTo>
                  <a:cubicBezTo>
                    <a:pt x="542" y="92"/>
                    <a:pt x="544" y="89"/>
                    <a:pt x="546" y="87"/>
                  </a:cubicBezTo>
                  <a:cubicBezTo>
                    <a:pt x="548" y="85"/>
                    <a:pt x="550" y="83"/>
                    <a:pt x="552" y="82"/>
                  </a:cubicBezTo>
                  <a:cubicBezTo>
                    <a:pt x="562" y="73"/>
                    <a:pt x="571" y="63"/>
                    <a:pt x="579" y="53"/>
                  </a:cubicBezTo>
                  <a:cubicBezTo>
                    <a:pt x="583" y="50"/>
                    <a:pt x="588" y="47"/>
                    <a:pt x="592" y="43"/>
                  </a:cubicBezTo>
                  <a:cubicBezTo>
                    <a:pt x="594" y="42"/>
                    <a:pt x="592" y="40"/>
                    <a:pt x="590" y="40"/>
                  </a:cubicBezTo>
                  <a:cubicBezTo>
                    <a:pt x="591" y="40"/>
                    <a:pt x="591" y="39"/>
                    <a:pt x="592" y="39"/>
                  </a:cubicBezTo>
                  <a:cubicBezTo>
                    <a:pt x="592" y="39"/>
                    <a:pt x="592" y="39"/>
                    <a:pt x="592" y="39"/>
                  </a:cubicBezTo>
                  <a:cubicBezTo>
                    <a:pt x="592" y="39"/>
                    <a:pt x="592" y="38"/>
                    <a:pt x="592" y="38"/>
                  </a:cubicBezTo>
                  <a:cubicBezTo>
                    <a:pt x="596" y="34"/>
                    <a:pt x="600" y="29"/>
                    <a:pt x="602" y="23"/>
                  </a:cubicBezTo>
                  <a:cubicBezTo>
                    <a:pt x="602" y="24"/>
                    <a:pt x="602" y="25"/>
                    <a:pt x="602" y="25"/>
                  </a:cubicBezTo>
                  <a:cubicBezTo>
                    <a:pt x="602" y="28"/>
                    <a:pt x="607" y="27"/>
                    <a:pt x="608" y="25"/>
                  </a:cubicBezTo>
                  <a:cubicBezTo>
                    <a:pt x="608" y="24"/>
                    <a:pt x="608" y="23"/>
                    <a:pt x="609" y="23"/>
                  </a:cubicBezTo>
                  <a:cubicBezTo>
                    <a:pt x="610" y="23"/>
                    <a:pt x="613" y="22"/>
                    <a:pt x="613" y="21"/>
                  </a:cubicBezTo>
                  <a:cubicBezTo>
                    <a:pt x="615" y="16"/>
                    <a:pt x="616" y="11"/>
                    <a:pt x="617" y="6"/>
                  </a:cubicBezTo>
                  <a:cubicBezTo>
                    <a:pt x="617" y="4"/>
                    <a:pt x="612" y="5"/>
                    <a:pt x="612" y="7"/>
                  </a:cubicBezTo>
                  <a:cubicBezTo>
                    <a:pt x="612" y="7"/>
                    <a:pt x="612" y="8"/>
                    <a:pt x="611" y="8"/>
                  </a:cubicBezTo>
                  <a:cubicBezTo>
                    <a:pt x="610" y="8"/>
                    <a:pt x="609" y="9"/>
                    <a:pt x="609" y="10"/>
                  </a:cubicBezTo>
                  <a:cubicBezTo>
                    <a:pt x="609" y="11"/>
                    <a:pt x="608" y="12"/>
                    <a:pt x="608" y="13"/>
                  </a:cubicBezTo>
                  <a:cubicBezTo>
                    <a:pt x="608" y="12"/>
                    <a:pt x="608" y="12"/>
                    <a:pt x="608" y="12"/>
                  </a:cubicBezTo>
                  <a:cubicBezTo>
                    <a:pt x="608" y="9"/>
                    <a:pt x="602" y="10"/>
                    <a:pt x="602" y="12"/>
                  </a:cubicBezTo>
                  <a:cubicBezTo>
                    <a:pt x="602" y="13"/>
                    <a:pt x="602" y="15"/>
                    <a:pt x="602" y="16"/>
                  </a:cubicBezTo>
                  <a:cubicBezTo>
                    <a:pt x="601" y="16"/>
                    <a:pt x="600" y="16"/>
                    <a:pt x="600" y="17"/>
                  </a:cubicBezTo>
                  <a:cubicBezTo>
                    <a:pt x="598" y="21"/>
                    <a:pt x="596" y="25"/>
                    <a:pt x="594" y="28"/>
                  </a:cubicBezTo>
                  <a:cubicBezTo>
                    <a:pt x="595" y="25"/>
                    <a:pt x="595" y="22"/>
                    <a:pt x="596" y="19"/>
                  </a:cubicBezTo>
                  <a:cubicBezTo>
                    <a:pt x="596" y="16"/>
                    <a:pt x="590" y="17"/>
                    <a:pt x="590" y="20"/>
                  </a:cubicBezTo>
                  <a:cubicBezTo>
                    <a:pt x="589" y="26"/>
                    <a:pt x="588" y="32"/>
                    <a:pt x="587" y="38"/>
                  </a:cubicBezTo>
                  <a:cubicBezTo>
                    <a:pt x="587" y="38"/>
                    <a:pt x="587" y="38"/>
                    <a:pt x="587" y="39"/>
                  </a:cubicBezTo>
                  <a:cubicBezTo>
                    <a:pt x="587" y="39"/>
                    <a:pt x="587" y="39"/>
                    <a:pt x="586" y="39"/>
                  </a:cubicBezTo>
                  <a:cubicBezTo>
                    <a:pt x="583" y="43"/>
                    <a:pt x="580" y="46"/>
                    <a:pt x="577" y="50"/>
                  </a:cubicBezTo>
                  <a:cubicBezTo>
                    <a:pt x="552" y="70"/>
                    <a:pt x="527" y="90"/>
                    <a:pt x="502" y="111"/>
                  </a:cubicBezTo>
                  <a:cubicBezTo>
                    <a:pt x="474" y="136"/>
                    <a:pt x="447" y="163"/>
                    <a:pt x="421" y="190"/>
                  </a:cubicBezTo>
                  <a:cubicBezTo>
                    <a:pt x="366" y="244"/>
                    <a:pt x="314" y="299"/>
                    <a:pt x="262" y="356"/>
                  </a:cubicBezTo>
                  <a:cubicBezTo>
                    <a:pt x="237" y="383"/>
                    <a:pt x="212" y="411"/>
                    <a:pt x="187" y="439"/>
                  </a:cubicBezTo>
                  <a:cubicBezTo>
                    <a:pt x="185" y="441"/>
                    <a:pt x="184" y="444"/>
                    <a:pt x="182" y="446"/>
                  </a:cubicBezTo>
                  <a:cubicBezTo>
                    <a:pt x="181" y="446"/>
                    <a:pt x="181" y="446"/>
                    <a:pt x="181" y="446"/>
                  </a:cubicBezTo>
                  <a:cubicBezTo>
                    <a:pt x="182" y="444"/>
                    <a:pt x="182" y="442"/>
                    <a:pt x="183" y="440"/>
                  </a:cubicBezTo>
                  <a:cubicBezTo>
                    <a:pt x="183" y="438"/>
                    <a:pt x="178" y="440"/>
                    <a:pt x="178" y="441"/>
                  </a:cubicBezTo>
                  <a:cubicBezTo>
                    <a:pt x="178" y="441"/>
                    <a:pt x="178" y="441"/>
                    <a:pt x="178" y="441"/>
                  </a:cubicBezTo>
                  <a:cubicBezTo>
                    <a:pt x="178" y="441"/>
                    <a:pt x="178" y="441"/>
                    <a:pt x="178" y="441"/>
                  </a:cubicBezTo>
                  <a:cubicBezTo>
                    <a:pt x="179" y="439"/>
                    <a:pt x="174" y="440"/>
                    <a:pt x="173" y="441"/>
                  </a:cubicBezTo>
                  <a:cubicBezTo>
                    <a:pt x="171" y="444"/>
                    <a:pt x="169" y="448"/>
                    <a:pt x="167" y="452"/>
                  </a:cubicBezTo>
                  <a:cubicBezTo>
                    <a:pt x="167" y="451"/>
                    <a:pt x="167" y="450"/>
                    <a:pt x="168" y="449"/>
                  </a:cubicBezTo>
                  <a:cubicBezTo>
                    <a:pt x="168" y="449"/>
                    <a:pt x="168" y="449"/>
                    <a:pt x="168" y="449"/>
                  </a:cubicBezTo>
                  <a:cubicBezTo>
                    <a:pt x="168" y="448"/>
                    <a:pt x="168" y="448"/>
                    <a:pt x="168" y="448"/>
                  </a:cubicBezTo>
                  <a:cubicBezTo>
                    <a:pt x="173" y="437"/>
                    <a:pt x="177" y="427"/>
                    <a:pt x="179" y="416"/>
                  </a:cubicBezTo>
                  <a:cubicBezTo>
                    <a:pt x="179" y="415"/>
                    <a:pt x="179" y="415"/>
                    <a:pt x="178" y="415"/>
                  </a:cubicBezTo>
                  <a:cubicBezTo>
                    <a:pt x="183" y="388"/>
                    <a:pt x="184" y="360"/>
                    <a:pt x="196" y="334"/>
                  </a:cubicBezTo>
                  <a:cubicBezTo>
                    <a:pt x="200" y="326"/>
                    <a:pt x="204" y="319"/>
                    <a:pt x="209" y="311"/>
                  </a:cubicBezTo>
                  <a:cubicBezTo>
                    <a:pt x="205" y="320"/>
                    <a:pt x="200" y="330"/>
                    <a:pt x="197" y="339"/>
                  </a:cubicBezTo>
                  <a:cubicBezTo>
                    <a:pt x="184" y="370"/>
                    <a:pt x="180" y="400"/>
                    <a:pt x="180" y="433"/>
                  </a:cubicBezTo>
                  <a:cubicBezTo>
                    <a:pt x="180" y="436"/>
                    <a:pt x="185" y="435"/>
                    <a:pt x="185" y="433"/>
                  </a:cubicBezTo>
                  <a:cubicBezTo>
                    <a:pt x="185" y="401"/>
                    <a:pt x="189" y="374"/>
                    <a:pt x="200" y="344"/>
                  </a:cubicBezTo>
                  <a:cubicBezTo>
                    <a:pt x="211" y="316"/>
                    <a:pt x="224" y="289"/>
                    <a:pt x="243" y="265"/>
                  </a:cubicBezTo>
                  <a:cubicBezTo>
                    <a:pt x="240" y="272"/>
                    <a:pt x="237" y="278"/>
                    <a:pt x="234" y="285"/>
                  </a:cubicBezTo>
                  <a:cubicBezTo>
                    <a:pt x="229" y="292"/>
                    <a:pt x="225" y="300"/>
                    <a:pt x="221" y="308"/>
                  </a:cubicBezTo>
                  <a:cubicBezTo>
                    <a:pt x="218" y="316"/>
                    <a:pt x="214" y="323"/>
                    <a:pt x="210" y="330"/>
                  </a:cubicBezTo>
                  <a:cubicBezTo>
                    <a:pt x="206" y="338"/>
                    <a:pt x="203" y="347"/>
                    <a:pt x="201" y="355"/>
                  </a:cubicBezTo>
                  <a:cubicBezTo>
                    <a:pt x="199" y="359"/>
                    <a:pt x="197" y="362"/>
                    <a:pt x="195" y="366"/>
                  </a:cubicBezTo>
                  <a:cubicBezTo>
                    <a:pt x="195" y="366"/>
                    <a:pt x="196" y="366"/>
                    <a:pt x="197" y="366"/>
                  </a:cubicBezTo>
                  <a:cubicBezTo>
                    <a:pt x="196" y="369"/>
                    <a:pt x="196" y="372"/>
                    <a:pt x="195" y="374"/>
                  </a:cubicBezTo>
                  <a:cubicBezTo>
                    <a:pt x="193" y="381"/>
                    <a:pt x="193" y="387"/>
                    <a:pt x="193" y="393"/>
                  </a:cubicBezTo>
                  <a:cubicBezTo>
                    <a:pt x="193" y="403"/>
                    <a:pt x="202" y="411"/>
                    <a:pt x="195" y="421"/>
                  </a:cubicBezTo>
                  <a:cubicBezTo>
                    <a:pt x="194" y="423"/>
                    <a:pt x="199" y="423"/>
                    <a:pt x="200" y="421"/>
                  </a:cubicBezTo>
                  <a:cubicBezTo>
                    <a:pt x="206" y="411"/>
                    <a:pt x="200" y="402"/>
                    <a:pt x="198" y="392"/>
                  </a:cubicBezTo>
                  <a:cubicBezTo>
                    <a:pt x="197" y="381"/>
                    <a:pt x="200" y="369"/>
                    <a:pt x="204" y="358"/>
                  </a:cubicBezTo>
                  <a:cubicBezTo>
                    <a:pt x="218" y="331"/>
                    <a:pt x="227" y="303"/>
                    <a:pt x="243" y="278"/>
                  </a:cubicBezTo>
                  <a:cubicBezTo>
                    <a:pt x="259" y="254"/>
                    <a:pt x="276" y="233"/>
                    <a:pt x="285" y="205"/>
                  </a:cubicBezTo>
                  <a:cubicBezTo>
                    <a:pt x="294" y="197"/>
                    <a:pt x="302" y="186"/>
                    <a:pt x="312" y="178"/>
                  </a:cubicBezTo>
                  <a:cubicBezTo>
                    <a:pt x="303" y="210"/>
                    <a:pt x="280" y="234"/>
                    <a:pt x="265" y="263"/>
                  </a:cubicBezTo>
                  <a:cubicBezTo>
                    <a:pt x="248" y="293"/>
                    <a:pt x="236" y="327"/>
                    <a:pt x="237" y="361"/>
                  </a:cubicBezTo>
                  <a:cubicBezTo>
                    <a:pt x="237" y="364"/>
                    <a:pt x="243" y="364"/>
                    <a:pt x="243" y="361"/>
                  </a:cubicBezTo>
                  <a:cubicBezTo>
                    <a:pt x="241" y="323"/>
                    <a:pt x="256" y="288"/>
                    <a:pt x="274" y="255"/>
                  </a:cubicBezTo>
                  <a:cubicBezTo>
                    <a:pt x="290" y="228"/>
                    <a:pt x="311" y="206"/>
                    <a:pt x="318" y="175"/>
                  </a:cubicBezTo>
                  <a:cubicBezTo>
                    <a:pt x="318" y="173"/>
                    <a:pt x="317" y="173"/>
                    <a:pt x="316" y="173"/>
                  </a:cubicBezTo>
                  <a:cubicBezTo>
                    <a:pt x="315" y="172"/>
                    <a:pt x="313" y="172"/>
                    <a:pt x="311" y="173"/>
                  </a:cubicBezTo>
                  <a:cubicBezTo>
                    <a:pt x="300" y="181"/>
                    <a:pt x="292" y="193"/>
                    <a:pt x="282" y="203"/>
                  </a:cubicBezTo>
                  <a:cubicBezTo>
                    <a:pt x="281" y="203"/>
                    <a:pt x="280" y="203"/>
                    <a:pt x="280" y="204"/>
                  </a:cubicBezTo>
                  <a:cubicBezTo>
                    <a:pt x="280" y="204"/>
                    <a:pt x="280" y="204"/>
                    <a:pt x="280" y="204"/>
                  </a:cubicBezTo>
                  <a:cubicBezTo>
                    <a:pt x="277" y="207"/>
                    <a:pt x="275" y="209"/>
                    <a:pt x="272" y="210"/>
                  </a:cubicBezTo>
                  <a:cubicBezTo>
                    <a:pt x="272" y="210"/>
                    <a:pt x="271" y="210"/>
                    <a:pt x="271" y="210"/>
                  </a:cubicBezTo>
                  <a:cubicBezTo>
                    <a:pt x="257" y="211"/>
                    <a:pt x="245" y="219"/>
                    <a:pt x="235" y="228"/>
                  </a:cubicBezTo>
                  <a:cubicBezTo>
                    <a:pt x="222" y="238"/>
                    <a:pt x="209" y="253"/>
                    <a:pt x="205" y="270"/>
                  </a:cubicBezTo>
                  <a:cubicBezTo>
                    <a:pt x="205" y="272"/>
                    <a:pt x="210" y="271"/>
                    <a:pt x="210" y="269"/>
                  </a:cubicBezTo>
                  <a:cubicBezTo>
                    <a:pt x="213" y="258"/>
                    <a:pt x="220" y="248"/>
                    <a:pt x="228" y="239"/>
                  </a:cubicBezTo>
                  <a:cubicBezTo>
                    <a:pt x="238" y="228"/>
                    <a:pt x="253" y="214"/>
                    <a:pt x="269" y="213"/>
                  </a:cubicBezTo>
                  <a:cubicBezTo>
                    <a:pt x="269" y="213"/>
                    <a:pt x="270" y="212"/>
                    <a:pt x="271" y="212"/>
                  </a:cubicBezTo>
                  <a:cubicBezTo>
                    <a:pt x="271" y="213"/>
                    <a:pt x="274" y="214"/>
                    <a:pt x="275" y="213"/>
                  </a:cubicBezTo>
                  <a:cubicBezTo>
                    <a:pt x="276" y="212"/>
                    <a:pt x="277" y="212"/>
                    <a:pt x="278" y="211"/>
                  </a:cubicBezTo>
                  <a:cubicBezTo>
                    <a:pt x="271" y="230"/>
                    <a:pt x="260" y="247"/>
                    <a:pt x="248" y="263"/>
                  </a:cubicBezTo>
                  <a:cubicBezTo>
                    <a:pt x="250" y="258"/>
                    <a:pt x="252" y="253"/>
                    <a:pt x="253" y="248"/>
                  </a:cubicBezTo>
                  <a:cubicBezTo>
                    <a:pt x="253" y="246"/>
                    <a:pt x="248" y="247"/>
                    <a:pt x="247" y="249"/>
                  </a:cubicBezTo>
                  <a:cubicBezTo>
                    <a:pt x="246" y="253"/>
                    <a:pt x="245" y="257"/>
                    <a:pt x="244" y="261"/>
                  </a:cubicBezTo>
                  <a:cubicBezTo>
                    <a:pt x="243" y="260"/>
                    <a:pt x="240" y="260"/>
                    <a:pt x="239" y="262"/>
                  </a:cubicBezTo>
                  <a:cubicBezTo>
                    <a:pt x="238" y="263"/>
                    <a:pt x="237" y="265"/>
                    <a:pt x="235" y="267"/>
                  </a:cubicBezTo>
                  <a:cubicBezTo>
                    <a:pt x="235" y="267"/>
                    <a:pt x="235" y="267"/>
                    <a:pt x="235" y="268"/>
                  </a:cubicBezTo>
                  <a:cubicBezTo>
                    <a:pt x="219" y="291"/>
                    <a:pt x="201" y="312"/>
                    <a:pt x="189" y="338"/>
                  </a:cubicBezTo>
                  <a:cubicBezTo>
                    <a:pt x="180" y="358"/>
                    <a:pt x="178" y="379"/>
                    <a:pt x="175" y="400"/>
                  </a:cubicBezTo>
                  <a:cubicBezTo>
                    <a:pt x="175" y="400"/>
                    <a:pt x="175" y="399"/>
                    <a:pt x="175" y="398"/>
                  </a:cubicBezTo>
                  <a:cubicBezTo>
                    <a:pt x="175" y="397"/>
                    <a:pt x="170" y="398"/>
                    <a:pt x="170" y="400"/>
                  </a:cubicBezTo>
                  <a:cubicBezTo>
                    <a:pt x="169" y="416"/>
                    <a:pt x="166" y="433"/>
                    <a:pt x="163" y="449"/>
                  </a:cubicBezTo>
                  <a:cubicBezTo>
                    <a:pt x="163" y="449"/>
                    <a:pt x="163" y="449"/>
                    <a:pt x="163" y="449"/>
                  </a:cubicBezTo>
                  <a:cubicBezTo>
                    <a:pt x="162" y="451"/>
                    <a:pt x="161" y="452"/>
                    <a:pt x="160" y="454"/>
                  </a:cubicBezTo>
                  <a:cubicBezTo>
                    <a:pt x="161" y="448"/>
                    <a:pt x="162" y="441"/>
                    <a:pt x="163" y="435"/>
                  </a:cubicBezTo>
                  <a:cubicBezTo>
                    <a:pt x="163" y="433"/>
                    <a:pt x="164" y="432"/>
                    <a:pt x="165" y="430"/>
                  </a:cubicBezTo>
                  <a:cubicBezTo>
                    <a:pt x="165" y="429"/>
                    <a:pt x="164" y="429"/>
                    <a:pt x="164" y="429"/>
                  </a:cubicBezTo>
                  <a:cubicBezTo>
                    <a:pt x="168" y="397"/>
                    <a:pt x="171" y="365"/>
                    <a:pt x="181" y="336"/>
                  </a:cubicBezTo>
                  <a:cubicBezTo>
                    <a:pt x="191" y="317"/>
                    <a:pt x="205" y="300"/>
                    <a:pt x="217" y="282"/>
                  </a:cubicBezTo>
                  <a:cubicBezTo>
                    <a:pt x="218" y="280"/>
                    <a:pt x="213" y="280"/>
                    <a:pt x="212" y="282"/>
                  </a:cubicBezTo>
                  <a:cubicBezTo>
                    <a:pt x="204" y="293"/>
                    <a:pt x="196" y="304"/>
                    <a:pt x="189" y="315"/>
                  </a:cubicBezTo>
                  <a:cubicBezTo>
                    <a:pt x="196" y="299"/>
                    <a:pt x="206" y="284"/>
                    <a:pt x="219" y="271"/>
                  </a:cubicBezTo>
                  <a:cubicBezTo>
                    <a:pt x="222" y="268"/>
                    <a:pt x="217" y="267"/>
                    <a:pt x="215" y="269"/>
                  </a:cubicBezTo>
                  <a:cubicBezTo>
                    <a:pt x="194" y="290"/>
                    <a:pt x="183" y="313"/>
                    <a:pt x="175" y="338"/>
                  </a:cubicBezTo>
                  <a:cubicBezTo>
                    <a:pt x="172" y="343"/>
                    <a:pt x="170" y="347"/>
                    <a:pt x="168" y="352"/>
                  </a:cubicBezTo>
                  <a:cubicBezTo>
                    <a:pt x="156" y="380"/>
                    <a:pt x="159" y="413"/>
                    <a:pt x="155" y="443"/>
                  </a:cubicBezTo>
                  <a:cubicBezTo>
                    <a:pt x="155" y="444"/>
                    <a:pt x="155" y="444"/>
                    <a:pt x="156" y="445"/>
                  </a:cubicBezTo>
                  <a:cubicBezTo>
                    <a:pt x="154" y="454"/>
                    <a:pt x="153" y="464"/>
                    <a:pt x="150" y="473"/>
                  </a:cubicBezTo>
                  <a:cubicBezTo>
                    <a:pt x="150" y="476"/>
                    <a:pt x="155" y="475"/>
                    <a:pt x="156" y="473"/>
                  </a:cubicBezTo>
                  <a:cubicBezTo>
                    <a:pt x="156" y="473"/>
                    <a:pt x="156" y="472"/>
                    <a:pt x="156" y="472"/>
                  </a:cubicBezTo>
                  <a:cubicBezTo>
                    <a:pt x="158" y="471"/>
                    <a:pt x="159" y="471"/>
                    <a:pt x="159" y="470"/>
                  </a:cubicBezTo>
                  <a:cubicBezTo>
                    <a:pt x="163" y="467"/>
                    <a:pt x="165" y="463"/>
                    <a:pt x="167" y="459"/>
                  </a:cubicBezTo>
                  <a:cubicBezTo>
                    <a:pt x="170" y="456"/>
                    <a:pt x="172" y="454"/>
                    <a:pt x="174" y="451"/>
                  </a:cubicBezTo>
                  <a:cubicBezTo>
                    <a:pt x="173" y="453"/>
                    <a:pt x="172" y="455"/>
                    <a:pt x="171" y="457"/>
                  </a:cubicBezTo>
                  <a:cubicBezTo>
                    <a:pt x="169" y="459"/>
                    <a:pt x="167" y="462"/>
                    <a:pt x="166" y="465"/>
                  </a:cubicBezTo>
                  <a:cubicBezTo>
                    <a:pt x="166" y="465"/>
                    <a:pt x="166" y="465"/>
                    <a:pt x="166" y="465"/>
                  </a:cubicBezTo>
                  <a:cubicBezTo>
                    <a:pt x="166" y="465"/>
                    <a:pt x="166" y="465"/>
                    <a:pt x="166" y="465"/>
                  </a:cubicBezTo>
                  <a:cubicBezTo>
                    <a:pt x="166" y="465"/>
                    <a:pt x="166" y="465"/>
                    <a:pt x="166" y="465"/>
                  </a:cubicBezTo>
                  <a:cubicBezTo>
                    <a:pt x="165" y="465"/>
                    <a:pt x="165" y="465"/>
                    <a:pt x="166" y="466"/>
                  </a:cubicBezTo>
                  <a:cubicBezTo>
                    <a:pt x="149" y="486"/>
                    <a:pt x="134" y="508"/>
                    <a:pt x="118" y="529"/>
                  </a:cubicBezTo>
                  <a:cubicBezTo>
                    <a:pt x="115" y="532"/>
                    <a:pt x="113" y="536"/>
                    <a:pt x="110" y="539"/>
                  </a:cubicBezTo>
                  <a:cubicBezTo>
                    <a:pt x="110" y="539"/>
                    <a:pt x="110" y="539"/>
                    <a:pt x="110" y="539"/>
                  </a:cubicBezTo>
                  <a:cubicBezTo>
                    <a:pt x="106" y="512"/>
                    <a:pt x="97" y="489"/>
                    <a:pt x="103" y="461"/>
                  </a:cubicBezTo>
                  <a:cubicBezTo>
                    <a:pt x="108" y="439"/>
                    <a:pt x="117" y="419"/>
                    <a:pt x="114" y="396"/>
                  </a:cubicBezTo>
                  <a:cubicBezTo>
                    <a:pt x="114" y="395"/>
                    <a:pt x="109" y="396"/>
                    <a:pt x="109" y="398"/>
                  </a:cubicBezTo>
                  <a:cubicBezTo>
                    <a:pt x="112" y="422"/>
                    <a:pt x="101" y="444"/>
                    <a:pt x="97" y="467"/>
                  </a:cubicBezTo>
                  <a:cubicBezTo>
                    <a:pt x="92" y="492"/>
                    <a:pt x="101" y="515"/>
                    <a:pt x="105" y="540"/>
                  </a:cubicBezTo>
                  <a:cubicBezTo>
                    <a:pt x="105" y="541"/>
                    <a:pt x="108" y="541"/>
                    <a:pt x="110" y="540"/>
                  </a:cubicBezTo>
                  <a:cubicBezTo>
                    <a:pt x="92" y="563"/>
                    <a:pt x="76" y="586"/>
                    <a:pt x="61" y="611"/>
                  </a:cubicBezTo>
                  <a:cubicBezTo>
                    <a:pt x="43" y="641"/>
                    <a:pt x="26" y="672"/>
                    <a:pt x="2" y="698"/>
                  </a:cubicBezTo>
                  <a:cubicBezTo>
                    <a:pt x="0" y="701"/>
                    <a:pt x="5" y="702"/>
                    <a:pt x="7" y="700"/>
                  </a:cubicBezTo>
                  <a:cubicBezTo>
                    <a:pt x="7" y="699"/>
                    <a:pt x="8" y="699"/>
                    <a:pt x="8" y="698"/>
                  </a:cubicBezTo>
                  <a:cubicBezTo>
                    <a:pt x="9" y="698"/>
                    <a:pt x="9" y="698"/>
                    <a:pt x="9" y="698"/>
                  </a:cubicBezTo>
                  <a:cubicBezTo>
                    <a:pt x="39" y="679"/>
                    <a:pt x="62" y="654"/>
                    <a:pt x="82" y="625"/>
                  </a:cubicBezTo>
                  <a:cubicBezTo>
                    <a:pt x="103" y="595"/>
                    <a:pt x="119" y="561"/>
                    <a:pt x="140" y="531"/>
                  </a:cubicBezTo>
                  <a:cubicBezTo>
                    <a:pt x="165" y="519"/>
                    <a:pt x="186" y="501"/>
                    <a:pt x="210" y="488"/>
                  </a:cubicBezTo>
                  <a:close/>
                  <a:moveTo>
                    <a:pt x="413" y="381"/>
                  </a:moveTo>
                  <a:cubicBezTo>
                    <a:pt x="425" y="379"/>
                    <a:pt x="436" y="374"/>
                    <a:pt x="447" y="369"/>
                  </a:cubicBezTo>
                  <a:cubicBezTo>
                    <a:pt x="447" y="369"/>
                    <a:pt x="447" y="369"/>
                    <a:pt x="448" y="368"/>
                  </a:cubicBezTo>
                  <a:cubicBezTo>
                    <a:pt x="450" y="368"/>
                    <a:pt x="453" y="367"/>
                    <a:pt x="455" y="365"/>
                  </a:cubicBezTo>
                  <a:cubicBezTo>
                    <a:pt x="444" y="376"/>
                    <a:pt x="428" y="380"/>
                    <a:pt x="413" y="381"/>
                  </a:cubicBezTo>
                  <a:close/>
                  <a:moveTo>
                    <a:pt x="217" y="481"/>
                  </a:moveTo>
                  <a:cubicBezTo>
                    <a:pt x="190" y="492"/>
                    <a:pt x="169" y="512"/>
                    <a:pt x="143" y="525"/>
                  </a:cubicBezTo>
                  <a:cubicBezTo>
                    <a:pt x="148" y="518"/>
                    <a:pt x="153" y="511"/>
                    <a:pt x="158" y="504"/>
                  </a:cubicBezTo>
                  <a:cubicBezTo>
                    <a:pt x="159" y="505"/>
                    <a:pt x="161" y="505"/>
                    <a:pt x="162" y="504"/>
                  </a:cubicBezTo>
                  <a:cubicBezTo>
                    <a:pt x="196" y="475"/>
                    <a:pt x="241" y="467"/>
                    <a:pt x="285" y="464"/>
                  </a:cubicBezTo>
                  <a:cubicBezTo>
                    <a:pt x="262" y="469"/>
                    <a:pt x="239" y="473"/>
                    <a:pt x="217" y="481"/>
                  </a:cubicBezTo>
                  <a:close/>
                  <a:moveTo>
                    <a:pt x="583" y="72"/>
                  </a:moveTo>
                  <a:cubicBezTo>
                    <a:pt x="586" y="71"/>
                    <a:pt x="588" y="70"/>
                    <a:pt x="591" y="69"/>
                  </a:cubicBezTo>
                  <a:cubicBezTo>
                    <a:pt x="588" y="70"/>
                    <a:pt x="586" y="72"/>
                    <a:pt x="584" y="74"/>
                  </a:cubicBezTo>
                  <a:cubicBezTo>
                    <a:pt x="578" y="78"/>
                    <a:pt x="572" y="82"/>
                    <a:pt x="566" y="87"/>
                  </a:cubicBezTo>
                  <a:cubicBezTo>
                    <a:pt x="571" y="82"/>
                    <a:pt x="576" y="77"/>
                    <a:pt x="581" y="73"/>
                  </a:cubicBezTo>
                  <a:cubicBezTo>
                    <a:pt x="582" y="73"/>
                    <a:pt x="583" y="72"/>
                    <a:pt x="583" y="72"/>
                  </a:cubicBezTo>
                  <a:close/>
                  <a:moveTo>
                    <a:pt x="483" y="150"/>
                  </a:moveTo>
                  <a:cubicBezTo>
                    <a:pt x="485" y="148"/>
                    <a:pt x="486" y="146"/>
                    <a:pt x="488" y="145"/>
                  </a:cubicBezTo>
                  <a:cubicBezTo>
                    <a:pt x="487" y="146"/>
                    <a:pt x="487" y="147"/>
                    <a:pt x="486" y="148"/>
                  </a:cubicBezTo>
                  <a:cubicBezTo>
                    <a:pt x="485" y="149"/>
                    <a:pt x="484" y="149"/>
                    <a:pt x="483" y="150"/>
                  </a:cubicBezTo>
                  <a:close/>
                  <a:moveTo>
                    <a:pt x="428" y="200"/>
                  </a:moveTo>
                  <a:cubicBezTo>
                    <a:pt x="430" y="199"/>
                    <a:pt x="432" y="198"/>
                    <a:pt x="434" y="197"/>
                  </a:cubicBezTo>
                  <a:cubicBezTo>
                    <a:pt x="430" y="199"/>
                    <a:pt x="427" y="201"/>
                    <a:pt x="423" y="204"/>
                  </a:cubicBezTo>
                  <a:cubicBezTo>
                    <a:pt x="425" y="202"/>
                    <a:pt x="426" y="201"/>
                    <a:pt x="428" y="200"/>
                  </a:cubicBezTo>
                  <a:close/>
                  <a:moveTo>
                    <a:pt x="454" y="185"/>
                  </a:moveTo>
                  <a:cubicBezTo>
                    <a:pt x="454" y="185"/>
                    <a:pt x="455" y="185"/>
                    <a:pt x="455" y="185"/>
                  </a:cubicBezTo>
                  <a:cubicBezTo>
                    <a:pt x="455" y="185"/>
                    <a:pt x="454" y="185"/>
                    <a:pt x="454" y="185"/>
                  </a:cubicBezTo>
                  <a:cubicBezTo>
                    <a:pt x="454" y="185"/>
                    <a:pt x="454" y="185"/>
                    <a:pt x="454" y="185"/>
                  </a:cubicBezTo>
                  <a:close/>
                  <a:moveTo>
                    <a:pt x="436" y="192"/>
                  </a:moveTo>
                  <a:cubicBezTo>
                    <a:pt x="443" y="186"/>
                    <a:pt x="449" y="180"/>
                    <a:pt x="455" y="174"/>
                  </a:cubicBezTo>
                  <a:cubicBezTo>
                    <a:pt x="456" y="174"/>
                    <a:pt x="456" y="174"/>
                    <a:pt x="456" y="174"/>
                  </a:cubicBezTo>
                  <a:cubicBezTo>
                    <a:pt x="456" y="175"/>
                    <a:pt x="456" y="175"/>
                    <a:pt x="455" y="175"/>
                  </a:cubicBezTo>
                  <a:cubicBezTo>
                    <a:pt x="455" y="177"/>
                    <a:pt x="460" y="175"/>
                    <a:pt x="461" y="175"/>
                  </a:cubicBezTo>
                  <a:cubicBezTo>
                    <a:pt x="461" y="174"/>
                    <a:pt x="462" y="173"/>
                    <a:pt x="463" y="173"/>
                  </a:cubicBezTo>
                  <a:cubicBezTo>
                    <a:pt x="463" y="173"/>
                    <a:pt x="464" y="173"/>
                    <a:pt x="464" y="173"/>
                  </a:cubicBezTo>
                  <a:cubicBezTo>
                    <a:pt x="460" y="175"/>
                    <a:pt x="456" y="178"/>
                    <a:pt x="452" y="180"/>
                  </a:cubicBezTo>
                  <a:cubicBezTo>
                    <a:pt x="449" y="182"/>
                    <a:pt x="453" y="183"/>
                    <a:pt x="455" y="182"/>
                  </a:cubicBezTo>
                  <a:cubicBezTo>
                    <a:pt x="463" y="177"/>
                    <a:pt x="472" y="172"/>
                    <a:pt x="480" y="167"/>
                  </a:cubicBezTo>
                  <a:cubicBezTo>
                    <a:pt x="481" y="167"/>
                    <a:pt x="482" y="167"/>
                    <a:pt x="483" y="167"/>
                  </a:cubicBezTo>
                  <a:cubicBezTo>
                    <a:pt x="467" y="176"/>
                    <a:pt x="452" y="184"/>
                    <a:pt x="436" y="192"/>
                  </a:cubicBezTo>
                  <a:close/>
                  <a:moveTo>
                    <a:pt x="479" y="143"/>
                  </a:moveTo>
                  <a:cubicBezTo>
                    <a:pt x="476" y="146"/>
                    <a:pt x="473" y="149"/>
                    <a:pt x="471" y="152"/>
                  </a:cubicBezTo>
                  <a:cubicBezTo>
                    <a:pt x="469" y="154"/>
                    <a:pt x="467" y="156"/>
                    <a:pt x="465" y="158"/>
                  </a:cubicBezTo>
                  <a:cubicBezTo>
                    <a:pt x="465" y="158"/>
                    <a:pt x="465" y="159"/>
                    <a:pt x="465" y="159"/>
                  </a:cubicBezTo>
                  <a:cubicBezTo>
                    <a:pt x="460" y="163"/>
                    <a:pt x="456" y="168"/>
                    <a:pt x="452" y="172"/>
                  </a:cubicBezTo>
                  <a:cubicBezTo>
                    <a:pt x="451" y="172"/>
                    <a:pt x="450" y="172"/>
                    <a:pt x="449" y="173"/>
                  </a:cubicBezTo>
                  <a:cubicBezTo>
                    <a:pt x="459" y="163"/>
                    <a:pt x="469" y="153"/>
                    <a:pt x="479" y="143"/>
                  </a:cubicBezTo>
                  <a:close/>
                  <a:moveTo>
                    <a:pt x="496" y="139"/>
                  </a:moveTo>
                  <a:cubicBezTo>
                    <a:pt x="496" y="139"/>
                    <a:pt x="495" y="139"/>
                    <a:pt x="495" y="139"/>
                  </a:cubicBezTo>
                  <a:cubicBezTo>
                    <a:pt x="496" y="138"/>
                    <a:pt x="497" y="137"/>
                    <a:pt x="498" y="136"/>
                  </a:cubicBezTo>
                  <a:cubicBezTo>
                    <a:pt x="497" y="137"/>
                    <a:pt x="497" y="138"/>
                    <a:pt x="496" y="139"/>
                  </a:cubicBezTo>
                  <a:close/>
                  <a:moveTo>
                    <a:pt x="468" y="171"/>
                  </a:moveTo>
                  <a:cubicBezTo>
                    <a:pt x="468" y="171"/>
                    <a:pt x="468" y="171"/>
                    <a:pt x="468" y="170"/>
                  </a:cubicBezTo>
                  <a:cubicBezTo>
                    <a:pt x="468" y="170"/>
                    <a:pt x="469" y="170"/>
                    <a:pt x="469" y="170"/>
                  </a:cubicBezTo>
                  <a:cubicBezTo>
                    <a:pt x="469" y="170"/>
                    <a:pt x="468" y="171"/>
                    <a:pt x="468" y="171"/>
                  </a:cubicBezTo>
                  <a:close/>
                  <a:moveTo>
                    <a:pt x="466" y="165"/>
                  </a:moveTo>
                  <a:cubicBezTo>
                    <a:pt x="466" y="165"/>
                    <a:pt x="466" y="165"/>
                    <a:pt x="466" y="164"/>
                  </a:cubicBezTo>
                  <a:cubicBezTo>
                    <a:pt x="467" y="164"/>
                    <a:pt x="467" y="164"/>
                    <a:pt x="467" y="164"/>
                  </a:cubicBezTo>
                  <a:cubicBezTo>
                    <a:pt x="467" y="164"/>
                    <a:pt x="467" y="164"/>
                    <a:pt x="467" y="164"/>
                  </a:cubicBezTo>
                  <a:cubicBezTo>
                    <a:pt x="467" y="164"/>
                    <a:pt x="466" y="165"/>
                    <a:pt x="466" y="165"/>
                  </a:cubicBezTo>
                  <a:close/>
                  <a:moveTo>
                    <a:pt x="501" y="139"/>
                  </a:moveTo>
                  <a:cubicBezTo>
                    <a:pt x="502" y="138"/>
                    <a:pt x="504" y="137"/>
                    <a:pt x="505" y="136"/>
                  </a:cubicBezTo>
                  <a:cubicBezTo>
                    <a:pt x="504" y="137"/>
                    <a:pt x="502" y="138"/>
                    <a:pt x="501" y="139"/>
                  </a:cubicBezTo>
                  <a:close/>
                  <a:moveTo>
                    <a:pt x="527" y="112"/>
                  </a:moveTo>
                  <a:cubicBezTo>
                    <a:pt x="535" y="107"/>
                    <a:pt x="544" y="102"/>
                    <a:pt x="553" y="97"/>
                  </a:cubicBezTo>
                  <a:cubicBezTo>
                    <a:pt x="553" y="97"/>
                    <a:pt x="554" y="97"/>
                    <a:pt x="554" y="97"/>
                  </a:cubicBezTo>
                  <a:cubicBezTo>
                    <a:pt x="554" y="98"/>
                    <a:pt x="553" y="98"/>
                    <a:pt x="553" y="99"/>
                  </a:cubicBezTo>
                  <a:cubicBezTo>
                    <a:pt x="552" y="99"/>
                    <a:pt x="551" y="100"/>
                    <a:pt x="551" y="100"/>
                  </a:cubicBezTo>
                  <a:cubicBezTo>
                    <a:pt x="543" y="104"/>
                    <a:pt x="535" y="108"/>
                    <a:pt x="527" y="112"/>
                  </a:cubicBezTo>
                  <a:close/>
                  <a:moveTo>
                    <a:pt x="569" y="88"/>
                  </a:moveTo>
                  <a:cubicBezTo>
                    <a:pt x="569" y="88"/>
                    <a:pt x="570" y="88"/>
                    <a:pt x="570" y="88"/>
                  </a:cubicBezTo>
                  <a:cubicBezTo>
                    <a:pt x="569" y="88"/>
                    <a:pt x="569" y="88"/>
                    <a:pt x="568" y="89"/>
                  </a:cubicBezTo>
                  <a:cubicBezTo>
                    <a:pt x="569" y="89"/>
                    <a:pt x="569" y="88"/>
                    <a:pt x="569" y="88"/>
                  </a:cubicBezTo>
                  <a:close/>
                  <a:moveTo>
                    <a:pt x="585" y="78"/>
                  </a:moveTo>
                  <a:cubicBezTo>
                    <a:pt x="583" y="80"/>
                    <a:pt x="582" y="81"/>
                    <a:pt x="581" y="82"/>
                  </a:cubicBezTo>
                  <a:cubicBezTo>
                    <a:pt x="580" y="82"/>
                    <a:pt x="579" y="82"/>
                    <a:pt x="578" y="82"/>
                  </a:cubicBezTo>
                  <a:cubicBezTo>
                    <a:pt x="581" y="81"/>
                    <a:pt x="583" y="80"/>
                    <a:pt x="585" y="78"/>
                  </a:cubicBezTo>
                  <a:close/>
                  <a:moveTo>
                    <a:pt x="527" y="109"/>
                  </a:moveTo>
                  <a:cubicBezTo>
                    <a:pt x="523" y="111"/>
                    <a:pt x="520" y="114"/>
                    <a:pt x="517" y="116"/>
                  </a:cubicBezTo>
                  <a:cubicBezTo>
                    <a:pt x="520" y="113"/>
                    <a:pt x="523" y="111"/>
                    <a:pt x="526" y="109"/>
                  </a:cubicBezTo>
                  <a:cubicBezTo>
                    <a:pt x="526" y="109"/>
                    <a:pt x="526" y="109"/>
                    <a:pt x="526" y="109"/>
                  </a:cubicBezTo>
                  <a:cubicBezTo>
                    <a:pt x="526" y="109"/>
                    <a:pt x="526" y="109"/>
                    <a:pt x="527" y="109"/>
                  </a:cubicBezTo>
                  <a:close/>
                  <a:moveTo>
                    <a:pt x="487" y="137"/>
                  </a:moveTo>
                  <a:cubicBezTo>
                    <a:pt x="486" y="137"/>
                    <a:pt x="486" y="137"/>
                    <a:pt x="485" y="137"/>
                  </a:cubicBezTo>
                  <a:cubicBezTo>
                    <a:pt x="486" y="137"/>
                    <a:pt x="487" y="136"/>
                    <a:pt x="488" y="136"/>
                  </a:cubicBezTo>
                  <a:cubicBezTo>
                    <a:pt x="488" y="136"/>
                    <a:pt x="487" y="137"/>
                    <a:pt x="487" y="137"/>
                  </a:cubicBezTo>
                  <a:close/>
                  <a:moveTo>
                    <a:pt x="444" y="178"/>
                  </a:moveTo>
                  <a:cubicBezTo>
                    <a:pt x="444" y="179"/>
                    <a:pt x="444" y="178"/>
                    <a:pt x="445" y="178"/>
                  </a:cubicBezTo>
                  <a:cubicBezTo>
                    <a:pt x="441" y="181"/>
                    <a:pt x="438" y="185"/>
                    <a:pt x="435" y="188"/>
                  </a:cubicBezTo>
                  <a:cubicBezTo>
                    <a:pt x="435" y="187"/>
                    <a:pt x="436" y="187"/>
                    <a:pt x="436" y="186"/>
                  </a:cubicBezTo>
                  <a:cubicBezTo>
                    <a:pt x="438" y="184"/>
                    <a:pt x="441" y="181"/>
                    <a:pt x="444" y="178"/>
                  </a:cubicBezTo>
                  <a:close/>
                  <a:moveTo>
                    <a:pt x="377" y="261"/>
                  </a:moveTo>
                  <a:cubicBezTo>
                    <a:pt x="375" y="263"/>
                    <a:pt x="373" y="265"/>
                    <a:pt x="370" y="268"/>
                  </a:cubicBezTo>
                  <a:cubicBezTo>
                    <a:pt x="369" y="268"/>
                    <a:pt x="368" y="269"/>
                    <a:pt x="366" y="270"/>
                  </a:cubicBezTo>
                  <a:cubicBezTo>
                    <a:pt x="370" y="267"/>
                    <a:pt x="373" y="264"/>
                    <a:pt x="377" y="261"/>
                  </a:cubicBezTo>
                  <a:close/>
                  <a:moveTo>
                    <a:pt x="317" y="325"/>
                  </a:moveTo>
                  <a:cubicBezTo>
                    <a:pt x="317" y="325"/>
                    <a:pt x="318" y="325"/>
                    <a:pt x="318" y="325"/>
                  </a:cubicBezTo>
                  <a:cubicBezTo>
                    <a:pt x="315" y="329"/>
                    <a:pt x="311" y="332"/>
                    <a:pt x="307" y="336"/>
                  </a:cubicBezTo>
                  <a:cubicBezTo>
                    <a:pt x="310" y="332"/>
                    <a:pt x="313" y="328"/>
                    <a:pt x="317" y="325"/>
                  </a:cubicBezTo>
                  <a:close/>
                  <a:moveTo>
                    <a:pt x="337" y="306"/>
                  </a:moveTo>
                  <a:cubicBezTo>
                    <a:pt x="338" y="306"/>
                    <a:pt x="338" y="306"/>
                    <a:pt x="338" y="306"/>
                  </a:cubicBezTo>
                  <a:cubicBezTo>
                    <a:pt x="338" y="306"/>
                    <a:pt x="338" y="306"/>
                    <a:pt x="338" y="305"/>
                  </a:cubicBezTo>
                  <a:cubicBezTo>
                    <a:pt x="338" y="306"/>
                    <a:pt x="338" y="306"/>
                    <a:pt x="337" y="306"/>
                  </a:cubicBezTo>
                  <a:close/>
                  <a:moveTo>
                    <a:pt x="325" y="305"/>
                  </a:moveTo>
                  <a:cubicBezTo>
                    <a:pt x="322" y="309"/>
                    <a:pt x="319" y="312"/>
                    <a:pt x="317" y="315"/>
                  </a:cubicBezTo>
                  <a:cubicBezTo>
                    <a:pt x="317" y="314"/>
                    <a:pt x="317" y="314"/>
                    <a:pt x="318" y="313"/>
                  </a:cubicBezTo>
                  <a:cubicBezTo>
                    <a:pt x="320" y="311"/>
                    <a:pt x="322" y="308"/>
                    <a:pt x="325" y="305"/>
                  </a:cubicBezTo>
                  <a:close/>
                  <a:moveTo>
                    <a:pt x="306" y="326"/>
                  </a:moveTo>
                  <a:cubicBezTo>
                    <a:pt x="306" y="327"/>
                    <a:pt x="307" y="327"/>
                    <a:pt x="308" y="328"/>
                  </a:cubicBezTo>
                  <a:cubicBezTo>
                    <a:pt x="301" y="335"/>
                    <a:pt x="293" y="343"/>
                    <a:pt x="286" y="350"/>
                  </a:cubicBezTo>
                  <a:cubicBezTo>
                    <a:pt x="289" y="347"/>
                    <a:pt x="292" y="344"/>
                    <a:pt x="294" y="341"/>
                  </a:cubicBezTo>
                  <a:cubicBezTo>
                    <a:pt x="294" y="340"/>
                    <a:pt x="294" y="340"/>
                    <a:pt x="295" y="340"/>
                  </a:cubicBezTo>
                  <a:cubicBezTo>
                    <a:pt x="298" y="335"/>
                    <a:pt x="302" y="331"/>
                    <a:pt x="306" y="326"/>
                  </a:cubicBezTo>
                  <a:close/>
                  <a:moveTo>
                    <a:pt x="241" y="418"/>
                  </a:moveTo>
                  <a:cubicBezTo>
                    <a:pt x="240" y="417"/>
                    <a:pt x="237" y="418"/>
                    <a:pt x="237" y="418"/>
                  </a:cubicBezTo>
                  <a:cubicBezTo>
                    <a:pt x="236" y="418"/>
                    <a:pt x="236" y="419"/>
                    <a:pt x="236" y="419"/>
                  </a:cubicBezTo>
                  <a:cubicBezTo>
                    <a:pt x="236" y="418"/>
                    <a:pt x="236" y="418"/>
                    <a:pt x="235" y="418"/>
                  </a:cubicBezTo>
                  <a:cubicBezTo>
                    <a:pt x="236" y="417"/>
                    <a:pt x="237" y="415"/>
                    <a:pt x="238" y="413"/>
                  </a:cubicBezTo>
                  <a:cubicBezTo>
                    <a:pt x="238" y="412"/>
                    <a:pt x="239" y="412"/>
                    <a:pt x="240" y="411"/>
                  </a:cubicBezTo>
                  <a:cubicBezTo>
                    <a:pt x="241" y="411"/>
                    <a:pt x="242" y="411"/>
                    <a:pt x="243" y="410"/>
                  </a:cubicBezTo>
                  <a:cubicBezTo>
                    <a:pt x="244" y="409"/>
                    <a:pt x="246" y="408"/>
                    <a:pt x="247" y="406"/>
                  </a:cubicBezTo>
                  <a:cubicBezTo>
                    <a:pt x="247" y="408"/>
                    <a:pt x="250" y="409"/>
                    <a:pt x="252" y="407"/>
                  </a:cubicBezTo>
                  <a:cubicBezTo>
                    <a:pt x="253" y="407"/>
                    <a:pt x="253" y="406"/>
                    <a:pt x="254" y="405"/>
                  </a:cubicBezTo>
                  <a:cubicBezTo>
                    <a:pt x="255" y="405"/>
                    <a:pt x="256" y="405"/>
                    <a:pt x="257" y="405"/>
                  </a:cubicBezTo>
                  <a:cubicBezTo>
                    <a:pt x="266" y="399"/>
                    <a:pt x="276" y="394"/>
                    <a:pt x="286" y="389"/>
                  </a:cubicBezTo>
                  <a:cubicBezTo>
                    <a:pt x="273" y="401"/>
                    <a:pt x="257" y="410"/>
                    <a:pt x="241" y="418"/>
                  </a:cubicBezTo>
                  <a:cubicBezTo>
                    <a:pt x="241" y="418"/>
                    <a:pt x="241" y="418"/>
                    <a:pt x="241" y="418"/>
                  </a:cubicBezTo>
                  <a:close/>
                  <a:moveTo>
                    <a:pt x="235" y="447"/>
                  </a:moveTo>
                  <a:cubicBezTo>
                    <a:pt x="232" y="448"/>
                    <a:pt x="229" y="449"/>
                    <a:pt x="226" y="451"/>
                  </a:cubicBezTo>
                  <a:cubicBezTo>
                    <a:pt x="224" y="451"/>
                    <a:pt x="224" y="452"/>
                    <a:pt x="224" y="452"/>
                  </a:cubicBezTo>
                  <a:cubicBezTo>
                    <a:pt x="221" y="454"/>
                    <a:pt x="218" y="455"/>
                    <a:pt x="216" y="457"/>
                  </a:cubicBezTo>
                  <a:cubicBezTo>
                    <a:pt x="217" y="455"/>
                    <a:pt x="219" y="453"/>
                    <a:pt x="220" y="452"/>
                  </a:cubicBezTo>
                  <a:cubicBezTo>
                    <a:pt x="220" y="452"/>
                    <a:pt x="220" y="452"/>
                    <a:pt x="220" y="452"/>
                  </a:cubicBezTo>
                  <a:cubicBezTo>
                    <a:pt x="221" y="451"/>
                    <a:pt x="222" y="451"/>
                    <a:pt x="223" y="451"/>
                  </a:cubicBezTo>
                  <a:cubicBezTo>
                    <a:pt x="228" y="449"/>
                    <a:pt x="232" y="446"/>
                    <a:pt x="237" y="444"/>
                  </a:cubicBezTo>
                  <a:cubicBezTo>
                    <a:pt x="241" y="441"/>
                    <a:pt x="244" y="440"/>
                    <a:pt x="248" y="440"/>
                  </a:cubicBezTo>
                  <a:cubicBezTo>
                    <a:pt x="245" y="442"/>
                    <a:pt x="241" y="444"/>
                    <a:pt x="238" y="446"/>
                  </a:cubicBezTo>
                  <a:cubicBezTo>
                    <a:pt x="237" y="446"/>
                    <a:pt x="236" y="447"/>
                    <a:pt x="235" y="447"/>
                  </a:cubicBezTo>
                  <a:close/>
                  <a:moveTo>
                    <a:pt x="188" y="468"/>
                  </a:moveTo>
                  <a:cubicBezTo>
                    <a:pt x="188" y="467"/>
                    <a:pt x="188" y="467"/>
                    <a:pt x="188" y="467"/>
                  </a:cubicBezTo>
                  <a:cubicBezTo>
                    <a:pt x="188" y="468"/>
                    <a:pt x="188" y="468"/>
                    <a:pt x="188" y="468"/>
                  </a:cubicBezTo>
                  <a:cubicBezTo>
                    <a:pt x="188" y="468"/>
                    <a:pt x="188" y="468"/>
                    <a:pt x="188" y="468"/>
                  </a:cubicBezTo>
                  <a:close/>
                  <a:moveTo>
                    <a:pt x="221" y="445"/>
                  </a:moveTo>
                  <a:cubicBezTo>
                    <a:pt x="222" y="444"/>
                    <a:pt x="223" y="443"/>
                    <a:pt x="224" y="442"/>
                  </a:cubicBezTo>
                  <a:cubicBezTo>
                    <a:pt x="225" y="442"/>
                    <a:pt x="225" y="441"/>
                    <a:pt x="226" y="441"/>
                  </a:cubicBezTo>
                  <a:cubicBezTo>
                    <a:pt x="226" y="441"/>
                    <a:pt x="226" y="441"/>
                    <a:pt x="226" y="441"/>
                  </a:cubicBezTo>
                  <a:cubicBezTo>
                    <a:pt x="225" y="442"/>
                    <a:pt x="223" y="444"/>
                    <a:pt x="221" y="445"/>
                  </a:cubicBezTo>
                  <a:close/>
                  <a:moveTo>
                    <a:pt x="222" y="438"/>
                  </a:move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lose/>
                  <a:moveTo>
                    <a:pt x="228" y="422"/>
                  </a:moveTo>
                  <a:cubicBezTo>
                    <a:pt x="228" y="422"/>
                    <a:pt x="227" y="423"/>
                    <a:pt x="227" y="423"/>
                  </a:cubicBezTo>
                  <a:cubicBezTo>
                    <a:pt x="226" y="424"/>
                    <a:pt x="226" y="424"/>
                    <a:pt x="225" y="425"/>
                  </a:cubicBezTo>
                  <a:cubicBezTo>
                    <a:pt x="226" y="424"/>
                    <a:pt x="227" y="423"/>
                    <a:pt x="228" y="422"/>
                  </a:cubicBezTo>
                  <a:close/>
                  <a:moveTo>
                    <a:pt x="182" y="475"/>
                  </a:moveTo>
                  <a:cubicBezTo>
                    <a:pt x="190" y="470"/>
                    <a:pt x="198" y="465"/>
                    <a:pt x="206" y="460"/>
                  </a:cubicBezTo>
                  <a:cubicBezTo>
                    <a:pt x="198" y="467"/>
                    <a:pt x="191" y="473"/>
                    <a:pt x="184" y="479"/>
                  </a:cubicBezTo>
                  <a:cubicBezTo>
                    <a:pt x="182" y="481"/>
                    <a:pt x="180" y="482"/>
                    <a:pt x="178" y="483"/>
                  </a:cubicBezTo>
                  <a:cubicBezTo>
                    <a:pt x="179" y="480"/>
                    <a:pt x="181" y="477"/>
                    <a:pt x="182" y="475"/>
                  </a:cubicBezTo>
                  <a:close/>
                  <a:moveTo>
                    <a:pt x="190" y="479"/>
                  </a:moveTo>
                  <a:cubicBezTo>
                    <a:pt x="189" y="479"/>
                    <a:pt x="189" y="479"/>
                    <a:pt x="189" y="480"/>
                  </a:cubicBezTo>
                  <a:cubicBezTo>
                    <a:pt x="189" y="479"/>
                    <a:pt x="189" y="479"/>
                    <a:pt x="190" y="479"/>
                  </a:cubicBezTo>
                  <a:cubicBezTo>
                    <a:pt x="190" y="479"/>
                    <a:pt x="190" y="479"/>
                    <a:pt x="190" y="479"/>
                  </a:cubicBezTo>
                  <a:close/>
                  <a:moveTo>
                    <a:pt x="226" y="446"/>
                  </a:moveTo>
                  <a:cubicBezTo>
                    <a:pt x="232" y="442"/>
                    <a:pt x="237" y="437"/>
                    <a:pt x="243" y="431"/>
                  </a:cubicBezTo>
                  <a:cubicBezTo>
                    <a:pt x="243" y="431"/>
                    <a:pt x="243" y="431"/>
                    <a:pt x="243" y="431"/>
                  </a:cubicBezTo>
                  <a:cubicBezTo>
                    <a:pt x="244" y="430"/>
                    <a:pt x="245" y="429"/>
                    <a:pt x="247" y="429"/>
                  </a:cubicBezTo>
                  <a:cubicBezTo>
                    <a:pt x="252" y="426"/>
                    <a:pt x="259" y="423"/>
                    <a:pt x="253" y="429"/>
                  </a:cubicBezTo>
                  <a:cubicBezTo>
                    <a:pt x="249" y="434"/>
                    <a:pt x="243" y="437"/>
                    <a:pt x="237" y="440"/>
                  </a:cubicBezTo>
                  <a:cubicBezTo>
                    <a:pt x="233" y="442"/>
                    <a:pt x="229" y="444"/>
                    <a:pt x="226" y="446"/>
                  </a:cubicBezTo>
                  <a:close/>
                  <a:moveTo>
                    <a:pt x="210" y="439"/>
                  </a:moveTo>
                  <a:cubicBezTo>
                    <a:pt x="212" y="437"/>
                    <a:pt x="215" y="435"/>
                    <a:pt x="216" y="434"/>
                  </a:cubicBezTo>
                  <a:cubicBezTo>
                    <a:pt x="218" y="432"/>
                    <a:pt x="220" y="431"/>
                    <a:pt x="222" y="429"/>
                  </a:cubicBezTo>
                  <a:cubicBezTo>
                    <a:pt x="219" y="434"/>
                    <a:pt x="215" y="437"/>
                    <a:pt x="211" y="441"/>
                  </a:cubicBezTo>
                  <a:cubicBezTo>
                    <a:pt x="208" y="443"/>
                    <a:pt x="206" y="445"/>
                    <a:pt x="204" y="446"/>
                  </a:cubicBezTo>
                  <a:cubicBezTo>
                    <a:pt x="204" y="446"/>
                    <a:pt x="204" y="447"/>
                    <a:pt x="204" y="447"/>
                  </a:cubicBezTo>
                  <a:cubicBezTo>
                    <a:pt x="206" y="444"/>
                    <a:pt x="208" y="441"/>
                    <a:pt x="210" y="439"/>
                  </a:cubicBezTo>
                  <a:close/>
                  <a:moveTo>
                    <a:pt x="172" y="486"/>
                  </a:moveTo>
                  <a:cubicBezTo>
                    <a:pt x="173" y="486"/>
                    <a:pt x="175" y="486"/>
                    <a:pt x="175" y="486"/>
                  </a:cubicBezTo>
                  <a:cubicBezTo>
                    <a:pt x="176" y="486"/>
                    <a:pt x="177" y="485"/>
                    <a:pt x="178" y="485"/>
                  </a:cubicBezTo>
                  <a:cubicBezTo>
                    <a:pt x="175" y="488"/>
                    <a:pt x="172" y="491"/>
                    <a:pt x="169" y="494"/>
                  </a:cubicBezTo>
                  <a:cubicBezTo>
                    <a:pt x="168" y="494"/>
                    <a:pt x="168" y="494"/>
                    <a:pt x="168" y="494"/>
                  </a:cubicBezTo>
                  <a:cubicBezTo>
                    <a:pt x="167" y="495"/>
                    <a:pt x="165" y="497"/>
                    <a:pt x="163" y="498"/>
                  </a:cubicBezTo>
                  <a:cubicBezTo>
                    <a:pt x="166" y="494"/>
                    <a:pt x="169" y="490"/>
                    <a:pt x="172" y="486"/>
                  </a:cubicBezTo>
                  <a:close/>
                  <a:moveTo>
                    <a:pt x="194" y="480"/>
                  </a:moveTo>
                  <a:cubicBezTo>
                    <a:pt x="190" y="482"/>
                    <a:pt x="186" y="484"/>
                    <a:pt x="181" y="486"/>
                  </a:cubicBezTo>
                  <a:cubicBezTo>
                    <a:pt x="183" y="485"/>
                    <a:pt x="184" y="484"/>
                    <a:pt x="185" y="483"/>
                  </a:cubicBezTo>
                  <a:cubicBezTo>
                    <a:pt x="186" y="483"/>
                    <a:pt x="188" y="483"/>
                    <a:pt x="189" y="482"/>
                  </a:cubicBezTo>
                  <a:cubicBezTo>
                    <a:pt x="192" y="481"/>
                    <a:pt x="194" y="480"/>
                    <a:pt x="197" y="478"/>
                  </a:cubicBezTo>
                  <a:cubicBezTo>
                    <a:pt x="196" y="479"/>
                    <a:pt x="195" y="479"/>
                    <a:pt x="194" y="480"/>
                  </a:cubicBezTo>
                  <a:close/>
                  <a:moveTo>
                    <a:pt x="228" y="461"/>
                  </a:moveTo>
                  <a:cubicBezTo>
                    <a:pt x="227" y="461"/>
                    <a:pt x="227" y="461"/>
                    <a:pt x="227" y="461"/>
                  </a:cubicBezTo>
                  <a:cubicBezTo>
                    <a:pt x="229" y="459"/>
                    <a:pt x="231" y="458"/>
                    <a:pt x="234" y="456"/>
                  </a:cubicBezTo>
                  <a:cubicBezTo>
                    <a:pt x="240" y="454"/>
                    <a:pt x="247" y="451"/>
                    <a:pt x="253" y="449"/>
                  </a:cubicBezTo>
                  <a:cubicBezTo>
                    <a:pt x="245" y="452"/>
                    <a:pt x="236" y="456"/>
                    <a:pt x="228" y="461"/>
                  </a:cubicBezTo>
                  <a:close/>
                  <a:moveTo>
                    <a:pt x="225" y="459"/>
                  </a:moveTo>
                  <a:cubicBezTo>
                    <a:pt x="223" y="460"/>
                    <a:pt x="221" y="461"/>
                    <a:pt x="219" y="462"/>
                  </a:cubicBezTo>
                  <a:cubicBezTo>
                    <a:pt x="218" y="463"/>
                    <a:pt x="216" y="464"/>
                    <a:pt x="215" y="465"/>
                  </a:cubicBezTo>
                  <a:cubicBezTo>
                    <a:pt x="211" y="466"/>
                    <a:pt x="207" y="468"/>
                    <a:pt x="202" y="469"/>
                  </a:cubicBezTo>
                  <a:cubicBezTo>
                    <a:pt x="205" y="467"/>
                    <a:pt x="207" y="465"/>
                    <a:pt x="209" y="463"/>
                  </a:cubicBezTo>
                  <a:cubicBezTo>
                    <a:pt x="210" y="463"/>
                    <a:pt x="210" y="463"/>
                    <a:pt x="210" y="463"/>
                  </a:cubicBezTo>
                  <a:cubicBezTo>
                    <a:pt x="215" y="462"/>
                    <a:pt x="220" y="460"/>
                    <a:pt x="225" y="459"/>
                  </a:cubicBezTo>
                  <a:close/>
                  <a:moveTo>
                    <a:pt x="293" y="406"/>
                  </a:moveTo>
                  <a:cubicBezTo>
                    <a:pt x="320" y="397"/>
                    <a:pt x="347" y="394"/>
                    <a:pt x="375" y="393"/>
                  </a:cubicBezTo>
                  <a:cubicBezTo>
                    <a:pt x="396" y="392"/>
                    <a:pt x="416" y="395"/>
                    <a:pt x="436" y="390"/>
                  </a:cubicBezTo>
                  <a:cubicBezTo>
                    <a:pt x="382" y="432"/>
                    <a:pt x="310" y="427"/>
                    <a:pt x="246" y="444"/>
                  </a:cubicBezTo>
                  <a:cubicBezTo>
                    <a:pt x="250" y="442"/>
                    <a:pt x="253" y="440"/>
                    <a:pt x="256" y="438"/>
                  </a:cubicBezTo>
                  <a:cubicBezTo>
                    <a:pt x="257" y="437"/>
                    <a:pt x="256" y="437"/>
                    <a:pt x="255" y="437"/>
                  </a:cubicBezTo>
                  <a:cubicBezTo>
                    <a:pt x="251" y="437"/>
                    <a:pt x="247" y="438"/>
                    <a:pt x="244" y="439"/>
                  </a:cubicBezTo>
                  <a:cubicBezTo>
                    <a:pt x="245" y="438"/>
                    <a:pt x="246" y="437"/>
                    <a:pt x="248" y="437"/>
                  </a:cubicBezTo>
                  <a:cubicBezTo>
                    <a:pt x="254" y="433"/>
                    <a:pt x="259" y="429"/>
                    <a:pt x="263" y="423"/>
                  </a:cubicBezTo>
                  <a:cubicBezTo>
                    <a:pt x="264" y="422"/>
                    <a:pt x="262" y="422"/>
                    <a:pt x="261" y="422"/>
                  </a:cubicBezTo>
                  <a:cubicBezTo>
                    <a:pt x="259" y="422"/>
                    <a:pt x="257" y="423"/>
                    <a:pt x="254" y="424"/>
                  </a:cubicBezTo>
                  <a:cubicBezTo>
                    <a:pt x="258" y="421"/>
                    <a:pt x="262" y="418"/>
                    <a:pt x="266" y="416"/>
                  </a:cubicBezTo>
                  <a:cubicBezTo>
                    <a:pt x="268" y="414"/>
                    <a:pt x="262" y="414"/>
                    <a:pt x="261" y="415"/>
                  </a:cubicBezTo>
                  <a:cubicBezTo>
                    <a:pt x="255" y="420"/>
                    <a:pt x="249" y="424"/>
                    <a:pt x="243" y="428"/>
                  </a:cubicBezTo>
                  <a:cubicBezTo>
                    <a:pt x="242" y="429"/>
                    <a:pt x="241" y="429"/>
                    <a:pt x="240" y="429"/>
                  </a:cubicBezTo>
                  <a:cubicBezTo>
                    <a:pt x="244" y="426"/>
                    <a:pt x="248" y="422"/>
                    <a:pt x="252" y="418"/>
                  </a:cubicBezTo>
                  <a:cubicBezTo>
                    <a:pt x="265" y="413"/>
                    <a:pt x="280" y="410"/>
                    <a:pt x="293" y="406"/>
                  </a:cubicBezTo>
                  <a:close/>
                  <a:moveTo>
                    <a:pt x="239" y="421"/>
                  </a:moveTo>
                  <a:cubicBezTo>
                    <a:pt x="240" y="420"/>
                    <a:pt x="240" y="420"/>
                    <a:pt x="240" y="420"/>
                  </a:cubicBezTo>
                  <a:cubicBezTo>
                    <a:pt x="240" y="420"/>
                    <a:pt x="240" y="420"/>
                    <a:pt x="241" y="420"/>
                  </a:cubicBezTo>
                  <a:cubicBezTo>
                    <a:pt x="240" y="420"/>
                    <a:pt x="240" y="420"/>
                    <a:pt x="239" y="421"/>
                  </a:cubicBezTo>
                  <a:close/>
                  <a:moveTo>
                    <a:pt x="306" y="369"/>
                  </a:moveTo>
                  <a:cubicBezTo>
                    <a:pt x="317" y="364"/>
                    <a:pt x="301" y="378"/>
                    <a:pt x="301" y="377"/>
                  </a:cubicBezTo>
                  <a:cubicBezTo>
                    <a:pt x="297" y="380"/>
                    <a:pt x="293" y="382"/>
                    <a:pt x="288" y="384"/>
                  </a:cubicBezTo>
                  <a:cubicBezTo>
                    <a:pt x="281" y="387"/>
                    <a:pt x="274" y="389"/>
                    <a:pt x="268" y="392"/>
                  </a:cubicBezTo>
                  <a:cubicBezTo>
                    <a:pt x="269" y="391"/>
                    <a:pt x="271" y="389"/>
                    <a:pt x="272" y="387"/>
                  </a:cubicBezTo>
                  <a:cubicBezTo>
                    <a:pt x="274" y="386"/>
                    <a:pt x="275" y="385"/>
                    <a:pt x="276" y="384"/>
                  </a:cubicBezTo>
                  <a:cubicBezTo>
                    <a:pt x="276" y="386"/>
                    <a:pt x="279" y="386"/>
                    <a:pt x="281" y="385"/>
                  </a:cubicBezTo>
                  <a:cubicBezTo>
                    <a:pt x="286" y="382"/>
                    <a:pt x="291" y="378"/>
                    <a:pt x="296" y="375"/>
                  </a:cubicBezTo>
                  <a:cubicBezTo>
                    <a:pt x="299" y="373"/>
                    <a:pt x="303" y="371"/>
                    <a:pt x="306" y="369"/>
                  </a:cubicBezTo>
                  <a:close/>
                  <a:moveTo>
                    <a:pt x="291" y="374"/>
                  </a:moveTo>
                  <a:cubicBezTo>
                    <a:pt x="291" y="374"/>
                    <a:pt x="292" y="373"/>
                    <a:pt x="293" y="373"/>
                  </a:cubicBezTo>
                  <a:cubicBezTo>
                    <a:pt x="295" y="371"/>
                    <a:pt x="293" y="370"/>
                    <a:pt x="290" y="370"/>
                  </a:cubicBezTo>
                  <a:cubicBezTo>
                    <a:pt x="292" y="368"/>
                    <a:pt x="293" y="367"/>
                    <a:pt x="295" y="365"/>
                  </a:cubicBezTo>
                  <a:cubicBezTo>
                    <a:pt x="298" y="363"/>
                    <a:pt x="310" y="359"/>
                    <a:pt x="302" y="366"/>
                  </a:cubicBezTo>
                  <a:cubicBezTo>
                    <a:pt x="300" y="368"/>
                    <a:pt x="298" y="369"/>
                    <a:pt x="296" y="371"/>
                  </a:cubicBezTo>
                  <a:cubicBezTo>
                    <a:pt x="294" y="372"/>
                    <a:pt x="293" y="373"/>
                    <a:pt x="291" y="374"/>
                  </a:cubicBezTo>
                  <a:close/>
                  <a:moveTo>
                    <a:pt x="299" y="357"/>
                  </a:moveTo>
                  <a:cubicBezTo>
                    <a:pt x="299" y="356"/>
                    <a:pt x="295" y="357"/>
                    <a:pt x="294" y="357"/>
                  </a:cubicBezTo>
                  <a:cubicBezTo>
                    <a:pt x="292" y="360"/>
                    <a:pt x="289" y="362"/>
                    <a:pt x="287" y="365"/>
                  </a:cubicBezTo>
                  <a:cubicBezTo>
                    <a:pt x="284" y="367"/>
                    <a:pt x="281" y="368"/>
                    <a:pt x="279" y="370"/>
                  </a:cubicBezTo>
                  <a:cubicBezTo>
                    <a:pt x="277" y="372"/>
                    <a:pt x="278" y="372"/>
                    <a:pt x="280" y="372"/>
                  </a:cubicBezTo>
                  <a:cubicBezTo>
                    <a:pt x="276" y="377"/>
                    <a:pt x="272" y="381"/>
                    <a:pt x="268" y="385"/>
                  </a:cubicBezTo>
                  <a:cubicBezTo>
                    <a:pt x="267" y="386"/>
                    <a:pt x="267" y="387"/>
                    <a:pt x="266" y="387"/>
                  </a:cubicBezTo>
                  <a:cubicBezTo>
                    <a:pt x="261" y="390"/>
                    <a:pt x="257" y="393"/>
                    <a:pt x="252" y="396"/>
                  </a:cubicBezTo>
                  <a:cubicBezTo>
                    <a:pt x="262" y="387"/>
                    <a:pt x="271" y="377"/>
                    <a:pt x="278" y="365"/>
                  </a:cubicBezTo>
                  <a:cubicBezTo>
                    <a:pt x="279" y="365"/>
                    <a:pt x="278" y="364"/>
                    <a:pt x="278" y="364"/>
                  </a:cubicBezTo>
                  <a:cubicBezTo>
                    <a:pt x="284" y="358"/>
                    <a:pt x="291" y="352"/>
                    <a:pt x="297" y="345"/>
                  </a:cubicBezTo>
                  <a:cubicBezTo>
                    <a:pt x="296" y="348"/>
                    <a:pt x="300" y="348"/>
                    <a:pt x="301" y="347"/>
                  </a:cubicBezTo>
                  <a:cubicBezTo>
                    <a:pt x="302" y="346"/>
                    <a:pt x="302" y="346"/>
                    <a:pt x="302" y="346"/>
                  </a:cubicBezTo>
                  <a:cubicBezTo>
                    <a:pt x="302" y="347"/>
                    <a:pt x="305" y="347"/>
                    <a:pt x="306" y="347"/>
                  </a:cubicBezTo>
                  <a:cubicBezTo>
                    <a:pt x="310" y="345"/>
                    <a:pt x="313" y="344"/>
                    <a:pt x="316" y="342"/>
                  </a:cubicBezTo>
                  <a:cubicBezTo>
                    <a:pt x="311" y="348"/>
                    <a:pt x="306" y="353"/>
                    <a:pt x="299" y="357"/>
                  </a:cubicBezTo>
                  <a:close/>
                  <a:moveTo>
                    <a:pt x="413" y="314"/>
                  </a:moveTo>
                  <a:cubicBezTo>
                    <a:pt x="394" y="314"/>
                    <a:pt x="376" y="316"/>
                    <a:pt x="358" y="319"/>
                  </a:cubicBezTo>
                  <a:cubicBezTo>
                    <a:pt x="360" y="318"/>
                    <a:pt x="362" y="317"/>
                    <a:pt x="364" y="316"/>
                  </a:cubicBezTo>
                  <a:cubicBezTo>
                    <a:pt x="365" y="315"/>
                    <a:pt x="366" y="315"/>
                    <a:pt x="367" y="314"/>
                  </a:cubicBezTo>
                  <a:cubicBezTo>
                    <a:pt x="392" y="310"/>
                    <a:pt x="417" y="314"/>
                    <a:pt x="443" y="315"/>
                  </a:cubicBezTo>
                  <a:cubicBezTo>
                    <a:pt x="446" y="316"/>
                    <a:pt x="450" y="316"/>
                    <a:pt x="453" y="317"/>
                  </a:cubicBezTo>
                  <a:cubicBezTo>
                    <a:pt x="452" y="317"/>
                    <a:pt x="451" y="317"/>
                    <a:pt x="450" y="317"/>
                  </a:cubicBezTo>
                  <a:cubicBezTo>
                    <a:pt x="437" y="316"/>
                    <a:pt x="425" y="314"/>
                    <a:pt x="413" y="314"/>
                  </a:cubicBezTo>
                  <a:close/>
                  <a:moveTo>
                    <a:pt x="475" y="319"/>
                  </a:moveTo>
                  <a:cubicBezTo>
                    <a:pt x="469" y="319"/>
                    <a:pt x="463" y="318"/>
                    <a:pt x="457" y="318"/>
                  </a:cubicBezTo>
                  <a:cubicBezTo>
                    <a:pt x="458" y="318"/>
                    <a:pt x="460" y="318"/>
                    <a:pt x="461" y="317"/>
                  </a:cubicBezTo>
                  <a:cubicBezTo>
                    <a:pt x="466" y="318"/>
                    <a:pt x="471" y="318"/>
                    <a:pt x="476" y="318"/>
                  </a:cubicBezTo>
                  <a:cubicBezTo>
                    <a:pt x="476" y="318"/>
                    <a:pt x="475" y="318"/>
                    <a:pt x="475" y="319"/>
                  </a:cubicBezTo>
                  <a:close/>
                  <a:moveTo>
                    <a:pt x="496" y="312"/>
                  </a:moveTo>
                  <a:cubicBezTo>
                    <a:pt x="495" y="312"/>
                    <a:pt x="494" y="312"/>
                    <a:pt x="493" y="313"/>
                  </a:cubicBezTo>
                  <a:cubicBezTo>
                    <a:pt x="489" y="314"/>
                    <a:pt x="485" y="314"/>
                    <a:pt x="481" y="315"/>
                  </a:cubicBezTo>
                  <a:cubicBezTo>
                    <a:pt x="486" y="314"/>
                    <a:pt x="491" y="313"/>
                    <a:pt x="496" y="312"/>
                  </a:cubicBezTo>
                  <a:close/>
                  <a:moveTo>
                    <a:pt x="417" y="312"/>
                  </a:moveTo>
                  <a:cubicBezTo>
                    <a:pt x="406" y="311"/>
                    <a:pt x="395" y="310"/>
                    <a:pt x="384" y="311"/>
                  </a:cubicBezTo>
                  <a:cubicBezTo>
                    <a:pt x="394" y="310"/>
                    <a:pt x="406" y="310"/>
                    <a:pt x="417" y="312"/>
                  </a:cubicBezTo>
                  <a:close/>
                  <a:moveTo>
                    <a:pt x="336" y="325"/>
                  </a:moveTo>
                  <a:cubicBezTo>
                    <a:pt x="340" y="322"/>
                    <a:pt x="345" y="320"/>
                    <a:pt x="350" y="319"/>
                  </a:cubicBezTo>
                  <a:cubicBezTo>
                    <a:pt x="350" y="319"/>
                    <a:pt x="350" y="319"/>
                    <a:pt x="350" y="319"/>
                  </a:cubicBezTo>
                  <a:cubicBezTo>
                    <a:pt x="349" y="319"/>
                    <a:pt x="349" y="320"/>
                    <a:pt x="349" y="320"/>
                  </a:cubicBezTo>
                  <a:cubicBezTo>
                    <a:pt x="349" y="320"/>
                    <a:pt x="349" y="320"/>
                    <a:pt x="349" y="320"/>
                  </a:cubicBezTo>
                  <a:cubicBezTo>
                    <a:pt x="348" y="320"/>
                    <a:pt x="347" y="320"/>
                    <a:pt x="346" y="321"/>
                  </a:cubicBezTo>
                  <a:cubicBezTo>
                    <a:pt x="344" y="321"/>
                    <a:pt x="341" y="323"/>
                    <a:pt x="344" y="323"/>
                  </a:cubicBezTo>
                  <a:cubicBezTo>
                    <a:pt x="330" y="330"/>
                    <a:pt x="317" y="336"/>
                    <a:pt x="304" y="344"/>
                  </a:cubicBezTo>
                  <a:cubicBezTo>
                    <a:pt x="314" y="336"/>
                    <a:pt x="324" y="326"/>
                    <a:pt x="331" y="316"/>
                  </a:cubicBezTo>
                  <a:cubicBezTo>
                    <a:pt x="332" y="315"/>
                    <a:pt x="333" y="314"/>
                    <a:pt x="334" y="313"/>
                  </a:cubicBezTo>
                  <a:cubicBezTo>
                    <a:pt x="336" y="313"/>
                    <a:pt x="337" y="313"/>
                    <a:pt x="337" y="312"/>
                  </a:cubicBezTo>
                  <a:cubicBezTo>
                    <a:pt x="338" y="311"/>
                    <a:pt x="339" y="311"/>
                    <a:pt x="339" y="310"/>
                  </a:cubicBezTo>
                  <a:cubicBezTo>
                    <a:pt x="340" y="309"/>
                    <a:pt x="341" y="308"/>
                    <a:pt x="343" y="308"/>
                  </a:cubicBezTo>
                  <a:cubicBezTo>
                    <a:pt x="336" y="314"/>
                    <a:pt x="329" y="321"/>
                    <a:pt x="323" y="328"/>
                  </a:cubicBezTo>
                  <a:cubicBezTo>
                    <a:pt x="320" y="330"/>
                    <a:pt x="325" y="331"/>
                    <a:pt x="327" y="329"/>
                  </a:cubicBezTo>
                  <a:cubicBezTo>
                    <a:pt x="329" y="328"/>
                    <a:pt x="330" y="327"/>
                    <a:pt x="331" y="325"/>
                  </a:cubicBezTo>
                  <a:cubicBezTo>
                    <a:pt x="332" y="326"/>
                    <a:pt x="334" y="326"/>
                    <a:pt x="336" y="325"/>
                  </a:cubicBezTo>
                  <a:close/>
                  <a:moveTo>
                    <a:pt x="363" y="299"/>
                  </a:moveTo>
                  <a:cubicBezTo>
                    <a:pt x="358" y="302"/>
                    <a:pt x="353" y="305"/>
                    <a:pt x="348" y="308"/>
                  </a:cubicBezTo>
                  <a:cubicBezTo>
                    <a:pt x="351" y="306"/>
                    <a:pt x="353" y="304"/>
                    <a:pt x="355" y="301"/>
                  </a:cubicBezTo>
                  <a:cubicBezTo>
                    <a:pt x="358" y="301"/>
                    <a:pt x="360" y="300"/>
                    <a:pt x="363" y="299"/>
                  </a:cubicBezTo>
                  <a:close/>
                  <a:moveTo>
                    <a:pt x="359" y="293"/>
                  </a:moveTo>
                  <a:cubicBezTo>
                    <a:pt x="355" y="296"/>
                    <a:pt x="352" y="298"/>
                    <a:pt x="349" y="301"/>
                  </a:cubicBezTo>
                  <a:cubicBezTo>
                    <a:pt x="348" y="302"/>
                    <a:pt x="346" y="302"/>
                    <a:pt x="345" y="303"/>
                  </a:cubicBezTo>
                  <a:cubicBezTo>
                    <a:pt x="347" y="301"/>
                    <a:pt x="349" y="299"/>
                    <a:pt x="351" y="297"/>
                  </a:cubicBezTo>
                  <a:cubicBezTo>
                    <a:pt x="353" y="296"/>
                    <a:pt x="356" y="294"/>
                    <a:pt x="359" y="293"/>
                  </a:cubicBezTo>
                  <a:close/>
                  <a:moveTo>
                    <a:pt x="350" y="293"/>
                  </a:moveTo>
                  <a:cubicBezTo>
                    <a:pt x="348" y="294"/>
                    <a:pt x="347" y="295"/>
                    <a:pt x="345" y="296"/>
                  </a:cubicBezTo>
                  <a:cubicBezTo>
                    <a:pt x="348" y="293"/>
                    <a:pt x="350" y="288"/>
                    <a:pt x="351" y="284"/>
                  </a:cubicBezTo>
                  <a:cubicBezTo>
                    <a:pt x="351" y="284"/>
                    <a:pt x="351" y="284"/>
                    <a:pt x="351" y="283"/>
                  </a:cubicBezTo>
                  <a:cubicBezTo>
                    <a:pt x="352" y="282"/>
                    <a:pt x="354" y="281"/>
                    <a:pt x="355" y="279"/>
                  </a:cubicBezTo>
                  <a:cubicBezTo>
                    <a:pt x="358" y="277"/>
                    <a:pt x="361" y="276"/>
                    <a:pt x="364" y="274"/>
                  </a:cubicBezTo>
                  <a:cubicBezTo>
                    <a:pt x="362" y="276"/>
                    <a:pt x="360" y="278"/>
                    <a:pt x="358" y="281"/>
                  </a:cubicBezTo>
                  <a:cubicBezTo>
                    <a:pt x="356" y="283"/>
                    <a:pt x="361" y="283"/>
                    <a:pt x="362" y="282"/>
                  </a:cubicBezTo>
                  <a:cubicBezTo>
                    <a:pt x="366" y="278"/>
                    <a:pt x="370" y="273"/>
                    <a:pt x="374" y="270"/>
                  </a:cubicBezTo>
                  <a:cubicBezTo>
                    <a:pt x="378" y="268"/>
                    <a:pt x="383" y="266"/>
                    <a:pt x="387" y="265"/>
                  </a:cubicBezTo>
                  <a:cubicBezTo>
                    <a:pt x="375" y="274"/>
                    <a:pt x="362" y="283"/>
                    <a:pt x="350" y="293"/>
                  </a:cubicBezTo>
                  <a:close/>
                  <a:moveTo>
                    <a:pt x="379" y="255"/>
                  </a:moveTo>
                  <a:cubicBezTo>
                    <a:pt x="377" y="256"/>
                    <a:pt x="376" y="257"/>
                    <a:pt x="374" y="259"/>
                  </a:cubicBezTo>
                  <a:cubicBezTo>
                    <a:pt x="374" y="259"/>
                    <a:pt x="374" y="259"/>
                    <a:pt x="374" y="259"/>
                  </a:cubicBezTo>
                  <a:cubicBezTo>
                    <a:pt x="366" y="265"/>
                    <a:pt x="359" y="271"/>
                    <a:pt x="352" y="277"/>
                  </a:cubicBezTo>
                  <a:cubicBezTo>
                    <a:pt x="350" y="278"/>
                    <a:pt x="349" y="279"/>
                    <a:pt x="348" y="280"/>
                  </a:cubicBezTo>
                  <a:cubicBezTo>
                    <a:pt x="353" y="274"/>
                    <a:pt x="358" y="269"/>
                    <a:pt x="363" y="263"/>
                  </a:cubicBezTo>
                  <a:cubicBezTo>
                    <a:pt x="368" y="259"/>
                    <a:pt x="373" y="257"/>
                    <a:pt x="379" y="255"/>
                  </a:cubicBezTo>
                  <a:close/>
                  <a:moveTo>
                    <a:pt x="394" y="231"/>
                  </a:moveTo>
                  <a:cubicBezTo>
                    <a:pt x="398" y="226"/>
                    <a:pt x="403" y="222"/>
                    <a:pt x="408" y="218"/>
                  </a:cubicBezTo>
                  <a:cubicBezTo>
                    <a:pt x="414" y="213"/>
                    <a:pt x="421" y="209"/>
                    <a:pt x="427" y="205"/>
                  </a:cubicBezTo>
                  <a:cubicBezTo>
                    <a:pt x="426" y="206"/>
                    <a:pt x="427" y="206"/>
                    <a:pt x="427" y="207"/>
                  </a:cubicBezTo>
                  <a:cubicBezTo>
                    <a:pt x="416" y="214"/>
                    <a:pt x="404" y="222"/>
                    <a:pt x="394" y="231"/>
                  </a:cubicBezTo>
                  <a:close/>
                  <a:moveTo>
                    <a:pt x="441" y="198"/>
                  </a:moveTo>
                  <a:cubicBezTo>
                    <a:pt x="446" y="194"/>
                    <a:pt x="452" y="190"/>
                    <a:pt x="458" y="187"/>
                  </a:cubicBezTo>
                  <a:cubicBezTo>
                    <a:pt x="460" y="186"/>
                    <a:pt x="462" y="186"/>
                    <a:pt x="463" y="185"/>
                  </a:cubicBezTo>
                  <a:cubicBezTo>
                    <a:pt x="456" y="189"/>
                    <a:pt x="448" y="194"/>
                    <a:pt x="441" y="198"/>
                  </a:cubicBezTo>
                  <a:close/>
                  <a:moveTo>
                    <a:pt x="474" y="179"/>
                  </a:moveTo>
                  <a:cubicBezTo>
                    <a:pt x="474" y="179"/>
                    <a:pt x="474" y="179"/>
                    <a:pt x="474" y="179"/>
                  </a:cubicBezTo>
                  <a:cubicBezTo>
                    <a:pt x="474" y="179"/>
                    <a:pt x="474" y="179"/>
                    <a:pt x="474" y="179"/>
                  </a:cubicBezTo>
                  <a:cubicBezTo>
                    <a:pt x="474" y="179"/>
                    <a:pt x="474" y="179"/>
                    <a:pt x="474" y="179"/>
                  </a:cubicBezTo>
                  <a:close/>
                  <a:moveTo>
                    <a:pt x="492" y="165"/>
                  </a:moveTo>
                  <a:cubicBezTo>
                    <a:pt x="483" y="171"/>
                    <a:pt x="472" y="176"/>
                    <a:pt x="462" y="181"/>
                  </a:cubicBezTo>
                  <a:cubicBezTo>
                    <a:pt x="471" y="176"/>
                    <a:pt x="480" y="171"/>
                    <a:pt x="489" y="165"/>
                  </a:cubicBezTo>
                  <a:cubicBezTo>
                    <a:pt x="490" y="165"/>
                    <a:pt x="491" y="165"/>
                    <a:pt x="492" y="165"/>
                  </a:cubicBezTo>
                  <a:close/>
                  <a:moveTo>
                    <a:pt x="498" y="158"/>
                  </a:moveTo>
                  <a:cubicBezTo>
                    <a:pt x="496" y="159"/>
                    <a:pt x="495" y="160"/>
                    <a:pt x="493" y="161"/>
                  </a:cubicBezTo>
                  <a:cubicBezTo>
                    <a:pt x="492" y="161"/>
                    <a:pt x="492" y="161"/>
                    <a:pt x="491" y="161"/>
                  </a:cubicBezTo>
                  <a:cubicBezTo>
                    <a:pt x="492" y="161"/>
                    <a:pt x="493" y="160"/>
                    <a:pt x="494" y="159"/>
                  </a:cubicBezTo>
                  <a:cubicBezTo>
                    <a:pt x="496" y="159"/>
                    <a:pt x="497" y="158"/>
                    <a:pt x="498" y="158"/>
                  </a:cubicBezTo>
                  <a:close/>
                  <a:moveTo>
                    <a:pt x="518" y="130"/>
                  </a:moveTo>
                  <a:cubicBezTo>
                    <a:pt x="523" y="129"/>
                    <a:pt x="528" y="127"/>
                    <a:pt x="533" y="125"/>
                  </a:cubicBezTo>
                  <a:cubicBezTo>
                    <a:pt x="525" y="129"/>
                    <a:pt x="517" y="133"/>
                    <a:pt x="509" y="137"/>
                  </a:cubicBezTo>
                  <a:cubicBezTo>
                    <a:pt x="510" y="136"/>
                    <a:pt x="511" y="135"/>
                    <a:pt x="512" y="134"/>
                  </a:cubicBezTo>
                  <a:cubicBezTo>
                    <a:pt x="513" y="133"/>
                    <a:pt x="509" y="133"/>
                    <a:pt x="507" y="134"/>
                  </a:cubicBezTo>
                  <a:cubicBezTo>
                    <a:pt x="509" y="133"/>
                    <a:pt x="510" y="131"/>
                    <a:pt x="511" y="130"/>
                  </a:cubicBezTo>
                  <a:cubicBezTo>
                    <a:pt x="513" y="129"/>
                    <a:pt x="511" y="128"/>
                    <a:pt x="510" y="128"/>
                  </a:cubicBezTo>
                  <a:cubicBezTo>
                    <a:pt x="513" y="127"/>
                    <a:pt x="517" y="127"/>
                    <a:pt x="521" y="126"/>
                  </a:cubicBezTo>
                  <a:cubicBezTo>
                    <a:pt x="520" y="126"/>
                    <a:pt x="518" y="127"/>
                    <a:pt x="517" y="127"/>
                  </a:cubicBezTo>
                  <a:cubicBezTo>
                    <a:pt x="514" y="128"/>
                    <a:pt x="515" y="131"/>
                    <a:pt x="518" y="130"/>
                  </a:cubicBezTo>
                  <a:close/>
                  <a:moveTo>
                    <a:pt x="554" y="91"/>
                  </a:moveTo>
                  <a:cubicBezTo>
                    <a:pt x="547" y="96"/>
                    <a:pt x="541" y="100"/>
                    <a:pt x="533" y="104"/>
                  </a:cubicBezTo>
                  <a:cubicBezTo>
                    <a:pt x="534" y="104"/>
                    <a:pt x="534" y="103"/>
                    <a:pt x="534" y="103"/>
                  </a:cubicBezTo>
                  <a:cubicBezTo>
                    <a:pt x="541" y="98"/>
                    <a:pt x="547" y="94"/>
                    <a:pt x="554" y="91"/>
                  </a:cubicBezTo>
                  <a:close/>
                  <a:moveTo>
                    <a:pt x="531" y="101"/>
                  </a:moveTo>
                  <a:cubicBezTo>
                    <a:pt x="530" y="101"/>
                    <a:pt x="528" y="102"/>
                    <a:pt x="527" y="103"/>
                  </a:cubicBezTo>
                  <a:cubicBezTo>
                    <a:pt x="529" y="102"/>
                    <a:pt x="530" y="101"/>
                    <a:pt x="531" y="99"/>
                  </a:cubicBezTo>
                  <a:cubicBezTo>
                    <a:pt x="531" y="100"/>
                    <a:pt x="531" y="100"/>
                    <a:pt x="531" y="101"/>
                  </a:cubicBezTo>
                  <a:close/>
                  <a:moveTo>
                    <a:pt x="548" y="81"/>
                  </a:moveTo>
                  <a:cubicBezTo>
                    <a:pt x="547" y="81"/>
                    <a:pt x="547" y="81"/>
                    <a:pt x="546" y="81"/>
                  </a:cubicBezTo>
                  <a:cubicBezTo>
                    <a:pt x="545" y="83"/>
                    <a:pt x="543" y="85"/>
                    <a:pt x="542" y="87"/>
                  </a:cubicBezTo>
                  <a:cubicBezTo>
                    <a:pt x="541" y="87"/>
                    <a:pt x="541" y="87"/>
                    <a:pt x="541" y="87"/>
                  </a:cubicBezTo>
                  <a:cubicBezTo>
                    <a:pt x="527" y="99"/>
                    <a:pt x="513" y="110"/>
                    <a:pt x="502" y="124"/>
                  </a:cubicBezTo>
                  <a:cubicBezTo>
                    <a:pt x="501" y="124"/>
                    <a:pt x="501" y="125"/>
                    <a:pt x="501" y="125"/>
                  </a:cubicBezTo>
                  <a:cubicBezTo>
                    <a:pt x="500" y="125"/>
                    <a:pt x="500" y="125"/>
                    <a:pt x="500" y="126"/>
                  </a:cubicBezTo>
                  <a:cubicBezTo>
                    <a:pt x="497" y="128"/>
                    <a:pt x="495" y="130"/>
                    <a:pt x="492" y="132"/>
                  </a:cubicBezTo>
                  <a:cubicBezTo>
                    <a:pt x="491" y="133"/>
                    <a:pt x="490" y="133"/>
                    <a:pt x="488" y="134"/>
                  </a:cubicBezTo>
                  <a:cubicBezTo>
                    <a:pt x="508" y="115"/>
                    <a:pt x="528" y="96"/>
                    <a:pt x="548" y="78"/>
                  </a:cubicBezTo>
                  <a:cubicBezTo>
                    <a:pt x="552" y="75"/>
                    <a:pt x="556" y="72"/>
                    <a:pt x="560" y="69"/>
                  </a:cubicBezTo>
                  <a:cubicBezTo>
                    <a:pt x="556" y="73"/>
                    <a:pt x="552" y="77"/>
                    <a:pt x="548" y="81"/>
                  </a:cubicBezTo>
                  <a:close/>
                  <a:moveTo>
                    <a:pt x="438" y="179"/>
                  </a:moveTo>
                  <a:cubicBezTo>
                    <a:pt x="424" y="192"/>
                    <a:pt x="411" y="206"/>
                    <a:pt x="398" y="220"/>
                  </a:cubicBezTo>
                  <a:cubicBezTo>
                    <a:pt x="396" y="221"/>
                    <a:pt x="394" y="223"/>
                    <a:pt x="392" y="224"/>
                  </a:cubicBezTo>
                  <a:cubicBezTo>
                    <a:pt x="401" y="216"/>
                    <a:pt x="409" y="207"/>
                    <a:pt x="418" y="199"/>
                  </a:cubicBezTo>
                  <a:cubicBezTo>
                    <a:pt x="424" y="192"/>
                    <a:pt x="431" y="185"/>
                    <a:pt x="438" y="179"/>
                  </a:cubicBezTo>
                  <a:close/>
                  <a:moveTo>
                    <a:pt x="34" y="668"/>
                  </a:moveTo>
                  <a:cubicBezTo>
                    <a:pt x="32" y="671"/>
                    <a:pt x="29" y="674"/>
                    <a:pt x="27" y="677"/>
                  </a:cubicBezTo>
                  <a:cubicBezTo>
                    <a:pt x="29" y="674"/>
                    <a:pt x="31" y="671"/>
                    <a:pt x="34" y="668"/>
                  </a:cubicBezTo>
                  <a:close/>
                  <a:moveTo>
                    <a:pt x="59" y="630"/>
                  </a:moveTo>
                  <a:cubicBezTo>
                    <a:pt x="60" y="629"/>
                    <a:pt x="60" y="628"/>
                    <a:pt x="61" y="627"/>
                  </a:cubicBezTo>
                  <a:cubicBezTo>
                    <a:pt x="64" y="621"/>
                    <a:pt x="68" y="615"/>
                    <a:pt x="72" y="609"/>
                  </a:cubicBezTo>
                  <a:cubicBezTo>
                    <a:pt x="70" y="613"/>
                    <a:pt x="68" y="616"/>
                    <a:pt x="66" y="619"/>
                  </a:cubicBezTo>
                  <a:cubicBezTo>
                    <a:pt x="64" y="624"/>
                    <a:pt x="61" y="628"/>
                    <a:pt x="58" y="632"/>
                  </a:cubicBezTo>
                  <a:cubicBezTo>
                    <a:pt x="58" y="631"/>
                    <a:pt x="59" y="631"/>
                    <a:pt x="59" y="630"/>
                  </a:cubicBezTo>
                  <a:close/>
                  <a:moveTo>
                    <a:pt x="107" y="552"/>
                  </a:moveTo>
                  <a:cubicBezTo>
                    <a:pt x="107" y="552"/>
                    <a:pt x="107" y="552"/>
                    <a:pt x="106" y="552"/>
                  </a:cubicBezTo>
                  <a:cubicBezTo>
                    <a:pt x="109" y="548"/>
                    <a:pt x="112" y="544"/>
                    <a:pt x="115" y="541"/>
                  </a:cubicBezTo>
                  <a:cubicBezTo>
                    <a:pt x="112" y="544"/>
                    <a:pt x="110" y="548"/>
                    <a:pt x="107" y="552"/>
                  </a:cubicBezTo>
                  <a:close/>
                  <a:moveTo>
                    <a:pt x="35" y="674"/>
                  </a:moveTo>
                  <a:cubicBezTo>
                    <a:pt x="42" y="666"/>
                    <a:pt x="47" y="657"/>
                    <a:pt x="52" y="647"/>
                  </a:cubicBezTo>
                  <a:cubicBezTo>
                    <a:pt x="59" y="638"/>
                    <a:pt x="66" y="629"/>
                    <a:pt x="72" y="620"/>
                  </a:cubicBezTo>
                  <a:cubicBezTo>
                    <a:pt x="87" y="593"/>
                    <a:pt x="103" y="566"/>
                    <a:pt x="120" y="540"/>
                  </a:cubicBezTo>
                  <a:cubicBezTo>
                    <a:pt x="121" y="538"/>
                    <a:pt x="117" y="539"/>
                    <a:pt x="115" y="540"/>
                  </a:cubicBezTo>
                  <a:cubicBezTo>
                    <a:pt x="115" y="540"/>
                    <a:pt x="116" y="539"/>
                    <a:pt x="116" y="539"/>
                  </a:cubicBezTo>
                  <a:cubicBezTo>
                    <a:pt x="138" y="510"/>
                    <a:pt x="159" y="481"/>
                    <a:pt x="182" y="453"/>
                  </a:cubicBezTo>
                  <a:cubicBezTo>
                    <a:pt x="207" y="423"/>
                    <a:pt x="233" y="394"/>
                    <a:pt x="260" y="365"/>
                  </a:cubicBezTo>
                  <a:cubicBezTo>
                    <a:pt x="296" y="326"/>
                    <a:pt x="332" y="287"/>
                    <a:pt x="369" y="248"/>
                  </a:cubicBezTo>
                  <a:cubicBezTo>
                    <a:pt x="370" y="248"/>
                    <a:pt x="370" y="248"/>
                    <a:pt x="370" y="248"/>
                  </a:cubicBezTo>
                  <a:cubicBezTo>
                    <a:pt x="365" y="253"/>
                    <a:pt x="360" y="259"/>
                    <a:pt x="355" y="264"/>
                  </a:cubicBezTo>
                  <a:cubicBezTo>
                    <a:pt x="355" y="265"/>
                    <a:pt x="355" y="265"/>
                    <a:pt x="354" y="265"/>
                  </a:cubicBezTo>
                  <a:cubicBezTo>
                    <a:pt x="354" y="266"/>
                    <a:pt x="354" y="266"/>
                    <a:pt x="354" y="266"/>
                  </a:cubicBezTo>
                  <a:cubicBezTo>
                    <a:pt x="339" y="283"/>
                    <a:pt x="321" y="297"/>
                    <a:pt x="310" y="317"/>
                  </a:cubicBezTo>
                  <a:cubicBezTo>
                    <a:pt x="304" y="324"/>
                    <a:pt x="298" y="331"/>
                    <a:pt x="291" y="338"/>
                  </a:cubicBezTo>
                  <a:cubicBezTo>
                    <a:pt x="291" y="338"/>
                    <a:pt x="290" y="339"/>
                    <a:pt x="289" y="339"/>
                  </a:cubicBezTo>
                  <a:cubicBezTo>
                    <a:pt x="285" y="344"/>
                    <a:pt x="281" y="349"/>
                    <a:pt x="277" y="354"/>
                  </a:cubicBezTo>
                  <a:cubicBezTo>
                    <a:pt x="259" y="372"/>
                    <a:pt x="237" y="388"/>
                    <a:pt x="227" y="412"/>
                  </a:cubicBezTo>
                  <a:cubicBezTo>
                    <a:pt x="226" y="411"/>
                    <a:pt x="224" y="412"/>
                    <a:pt x="223" y="413"/>
                  </a:cubicBezTo>
                  <a:cubicBezTo>
                    <a:pt x="215" y="422"/>
                    <a:pt x="208" y="432"/>
                    <a:pt x="201" y="441"/>
                  </a:cubicBezTo>
                  <a:cubicBezTo>
                    <a:pt x="200" y="442"/>
                    <a:pt x="201" y="442"/>
                    <a:pt x="201" y="443"/>
                  </a:cubicBezTo>
                  <a:cubicBezTo>
                    <a:pt x="199" y="445"/>
                    <a:pt x="196" y="447"/>
                    <a:pt x="194" y="449"/>
                  </a:cubicBezTo>
                  <a:cubicBezTo>
                    <a:pt x="193" y="450"/>
                    <a:pt x="196" y="450"/>
                    <a:pt x="196" y="450"/>
                  </a:cubicBezTo>
                  <a:cubicBezTo>
                    <a:pt x="196" y="450"/>
                    <a:pt x="197" y="450"/>
                    <a:pt x="197" y="450"/>
                  </a:cubicBezTo>
                  <a:cubicBezTo>
                    <a:pt x="190" y="458"/>
                    <a:pt x="184" y="467"/>
                    <a:pt x="177" y="475"/>
                  </a:cubicBezTo>
                  <a:cubicBezTo>
                    <a:pt x="173" y="477"/>
                    <a:pt x="170" y="480"/>
                    <a:pt x="166" y="482"/>
                  </a:cubicBezTo>
                  <a:cubicBezTo>
                    <a:pt x="164" y="484"/>
                    <a:pt x="169" y="483"/>
                    <a:pt x="170" y="483"/>
                  </a:cubicBezTo>
                  <a:cubicBezTo>
                    <a:pt x="171" y="482"/>
                    <a:pt x="171" y="482"/>
                    <a:pt x="171" y="482"/>
                  </a:cubicBezTo>
                  <a:cubicBezTo>
                    <a:pt x="171" y="482"/>
                    <a:pt x="171" y="483"/>
                    <a:pt x="170" y="483"/>
                  </a:cubicBezTo>
                  <a:cubicBezTo>
                    <a:pt x="159" y="498"/>
                    <a:pt x="148" y="512"/>
                    <a:pt x="138" y="528"/>
                  </a:cubicBezTo>
                  <a:cubicBezTo>
                    <a:pt x="137" y="528"/>
                    <a:pt x="137" y="528"/>
                    <a:pt x="136" y="528"/>
                  </a:cubicBezTo>
                  <a:cubicBezTo>
                    <a:pt x="134" y="529"/>
                    <a:pt x="134" y="530"/>
                    <a:pt x="135" y="531"/>
                  </a:cubicBezTo>
                  <a:cubicBezTo>
                    <a:pt x="121" y="552"/>
                    <a:pt x="108" y="574"/>
                    <a:pt x="95" y="596"/>
                  </a:cubicBezTo>
                  <a:cubicBezTo>
                    <a:pt x="79" y="625"/>
                    <a:pt x="60" y="652"/>
                    <a:pt x="35" y="67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44" name="Freeform 2131"/>
            <p:cNvSpPr/>
            <p:nvPr/>
          </p:nvSpPr>
          <p:spPr bwMode="auto">
            <a:xfrm>
              <a:off x="6737350" y="4508501"/>
              <a:ext cx="227013" cy="112713"/>
            </a:xfrm>
            <a:custGeom>
              <a:avLst/>
              <a:gdLst>
                <a:gd name="T0" fmla="*/ 125 w 131"/>
                <a:gd name="T1" fmla="*/ 2 h 65"/>
                <a:gd name="T2" fmla="*/ 3 w 131"/>
                <a:gd name="T3" fmla="*/ 63 h 65"/>
                <a:gd name="T4" fmla="*/ 7 w 131"/>
                <a:gd name="T5" fmla="*/ 64 h 65"/>
                <a:gd name="T6" fmla="*/ 127 w 131"/>
                <a:gd name="T7" fmla="*/ 4 h 65"/>
                <a:gd name="T8" fmla="*/ 125 w 131"/>
                <a:gd name="T9" fmla="*/ 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65">
                  <a:moveTo>
                    <a:pt x="125" y="2"/>
                  </a:moveTo>
                  <a:cubicBezTo>
                    <a:pt x="83" y="21"/>
                    <a:pt x="39" y="34"/>
                    <a:pt x="3" y="63"/>
                  </a:cubicBezTo>
                  <a:cubicBezTo>
                    <a:pt x="0" y="65"/>
                    <a:pt x="6" y="65"/>
                    <a:pt x="7" y="64"/>
                  </a:cubicBezTo>
                  <a:cubicBezTo>
                    <a:pt x="43" y="35"/>
                    <a:pt x="86" y="23"/>
                    <a:pt x="127" y="4"/>
                  </a:cubicBezTo>
                  <a:cubicBezTo>
                    <a:pt x="131" y="2"/>
                    <a:pt x="128" y="0"/>
                    <a:pt x="125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45" name="Freeform 2132"/>
            <p:cNvSpPr/>
            <p:nvPr/>
          </p:nvSpPr>
          <p:spPr bwMode="auto">
            <a:xfrm>
              <a:off x="6707188" y="4562476"/>
              <a:ext cx="252413" cy="107950"/>
            </a:xfrm>
            <a:custGeom>
              <a:avLst/>
              <a:gdLst>
                <a:gd name="T0" fmla="*/ 141 w 146"/>
                <a:gd name="T1" fmla="*/ 1 h 62"/>
                <a:gd name="T2" fmla="*/ 3 w 146"/>
                <a:gd name="T3" fmla="*/ 58 h 62"/>
                <a:gd name="T4" fmla="*/ 7 w 146"/>
                <a:gd name="T5" fmla="*/ 60 h 62"/>
                <a:gd name="T6" fmla="*/ 143 w 146"/>
                <a:gd name="T7" fmla="*/ 4 h 62"/>
                <a:gd name="T8" fmla="*/ 141 w 146"/>
                <a:gd name="T9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62">
                  <a:moveTo>
                    <a:pt x="141" y="1"/>
                  </a:moveTo>
                  <a:cubicBezTo>
                    <a:pt x="95" y="23"/>
                    <a:pt x="43" y="26"/>
                    <a:pt x="3" y="58"/>
                  </a:cubicBezTo>
                  <a:cubicBezTo>
                    <a:pt x="0" y="60"/>
                    <a:pt x="4" y="62"/>
                    <a:pt x="7" y="60"/>
                  </a:cubicBezTo>
                  <a:cubicBezTo>
                    <a:pt x="47" y="28"/>
                    <a:pt x="98" y="26"/>
                    <a:pt x="143" y="4"/>
                  </a:cubicBezTo>
                  <a:cubicBezTo>
                    <a:pt x="146" y="3"/>
                    <a:pt x="143" y="0"/>
                    <a:pt x="141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46" name="Freeform 2133"/>
            <p:cNvSpPr/>
            <p:nvPr/>
          </p:nvSpPr>
          <p:spPr bwMode="auto">
            <a:xfrm>
              <a:off x="6705600" y="4648201"/>
              <a:ext cx="239713" cy="44450"/>
            </a:xfrm>
            <a:custGeom>
              <a:avLst/>
              <a:gdLst>
                <a:gd name="T0" fmla="*/ 131 w 138"/>
                <a:gd name="T1" fmla="*/ 3 h 26"/>
                <a:gd name="T2" fmla="*/ 55 w 138"/>
                <a:gd name="T3" fmla="*/ 10 h 26"/>
                <a:gd name="T4" fmla="*/ 3 w 138"/>
                <a:gd name="T5" fmla="*/ 24 h 26"/>
                <a:gd name="T6" fmla="*/ 6 w 138"/>
                <a:gd name="T7" fmla="*/ 25 h 26"/>
                <a:gd name="T8" fmla="*/ 135 w 138"/>
                <a:gd name="T9" fmla="*/ 4 h 26"/>
                <a:gd name="T10" fmla="*/ 131 w 138"/>
                <a:gd name="T11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" h="26">
                  <a:moveTo>
                    <a:pt x="131" y="3"/>
                  </a:moveTo>
                  <a:cubicBezTo>
                    <a:pt x="107" y="15"/>
                    <a:pt x="81" y="10"/>
                    <a:pt x="55" y="10"/>
                  </a:cubicBezTo>
                  <a:cubicBezTo>
                    <a:pt x="36" y="9"/>
                    <a:pt x="19" y="14"/>
                    <a:pt x="3" y="24"/>
                  </a:cubicBezTo>
                  <a:cubicBezTo>
                    <a:pt x="0" y="26"/>
                    <a:pt x="4" y="26"/>
                    <a:pt x="6" y="25"/>
                  </a:cubicBezTo>
                  <a:cubicBezTo>
                    <a:pt x="46" y="0"/>
                    <a:pt x="93" y="25"/>
                    <a:pt x="135" y="4"/>
                  </a:cubicBezTo>
                  <a:cubicBezTo>
                    <a:pt x="138" y="2"/>
                    <a:pt x="133" y="2"/>
                    <a:pt x="131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47" name="Freeform 2134"/>
            <p:cNvSpPr/>
            <p:nvPr/>
          </p:nvSpPr>
          <p:spPr bwMode="auto">
            <a:xfrm>
              <a:off x="6635750" y="4468814"/>
              <a:ext cx="36513" cy="215900"/>
            </a:xfrm>
            <a:custGeom>
              <a:avLst/>
              <a:gdLst>
                <a:gd name="T0" fmla="*/ 6 w 21"/>
                <a:gd name="T1" fmla="*/ 121 h 124"/>
                <a:gd name="T2" fmla="*/ 9 w 21"/>
                <a:gd name="T3" fmla="*/ 65 h 124"/>
                <a:gd name="T4" fmla="*/ 20 w 21"/>
                <a:gd name="T5" fmla="*/ 3 h 124"/>
                <a:gd name="T6" fmla="*/ 15 w 21"/>
                <a:gd name="T7" fmla="*/ 3 h 124"/>
                <a:gd name="T8" fmla="*/ 5 w 21"/>
                <a:gd name="T9" fmla="*/ 61 h 124"/>
                <a:gd name="T10" fmla="*/ 1 w 21"/>
                <a:gd name="T11" fmla="*/ 122 h 124"/>
                <a:gd name="T12" fmla="*/ 6 w 21"/>
                <a:gd name="T13" fmla="*/ 12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24">
                  <a:moveTo>
                    <a:pt x="6" y="121"/>
                  </a:moveTo>
                  <a:cubicBezTo>
                    <a:pt x="9" y="103"/>
                    <a:pt x="8" y="84"/>
                    <a:pt x="9" y="65"/>
                  </a:cubicBezTo>
                  <a:cubicBezTo>
                    <a:pt x="11" y="44"/>
                    <a:pt x="17" y="24"/>
                    <a:pt x="20" y="3"/>
                  </a:cubicBezTo>
                  <a:cubicBezTo>
                    <a:pt x="21" y="0"/>
                    <a:pt x="15" y="1"/>
                    <a:pt x="15" y="3"/>
                  </a:cubicBezTo>
                  <a:cubicBezTo>
                    <a:pt x="12" y="23"/>
                    <a:pt x="7" y="41"/>
                    <a:pt x="5" y="61"/>
                  </a:cubicBezTo>
                  <a:cubicBezTo>
                    <a:pt x="2" y="81"/>
                    <a:pt x="4" y="102"/>
                    <a:pt x="1" y="122"/>
                  </a:cubicBezTo>
                  <a:cubicBezTo>
                    <a:pt x="0" y="124"/>
                    <a:pt x="6" y="124"/>
                    <a:pt x="6" y="12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48" name="Freeform 2135"/>
            <p:cNvSpPr/>
            <p:nvPr/>
          </p:nvSpPr>
          <p:spPr bwMode="auto">
            <a:xfrm>
              <a:off x="7583488" y="3800476"/>
              <a:ext cx="115888" cy="76200"/>
            </a:xfrm>
            <a:custGeom>
              <a:avLst/>
              <a:gdLst>
                <a:gd name="T0" fmla="*/ 66 w 67"/>
                <a:gd name="T1" fmla="*/ 1 h 44"/>
                <a:gd name="T2" fmla="*/ 61 w 67"/>
                <a:gd name="T3" fmla="*/ 2 h 44"/>
                <a:gd name="T4" fmla="*/ 5 w 67"/>
                <a:gd name="T5" fmla="*/ 39 h 44"/>
                <a:gd name="T6" fmla="*/ 9 w 67"/>
                <a:gd name="T7" fmla="*/ 39 h 44"/>
                <a:gd name="T8" fmla="*/ 51 w 67"/>
                <a:gd name="T9" fmla="*/ 17 h 44"/>
                <a:gd name="T10" fmla="*/ 5 w 67"/>
                <a:gd name="T11" fmla="*/ 41 h 44"/>
                <a:gd name="T12" fmla="*/ 4 w 67"/>
                <a:gd name="T13" fmla="*/ 43 h 44"/>
                <a:gd name="T14" fmla="*/ 58 w 67"/>
                <a:gd name="T15" fmla="*/ 12 h 44"/>
                <a:gd name="T16" fmla="*/ 56 w 67"/>
                <a:gd name="T17" fmla="*/ 12 h 44"/>
                <a:gd name="T18" fmla="*/ 66 w 67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44">
                  <a:moveTo>
                    <a:pt x="66" y="1"/>
                  </a:moveTo>
                  <a:cubicBezTo>
                    <a:pt x="67" y="0"/>
                    <a:pt x="62" y="0"/>
                    <a:pt x="61" y="2"/>
                  </a:cubicBezTo>
                  <a:cubicBezTo>
                    <a:pt x="47" y="21"/>
                    <a:pt x="23" y="25"/>
                    <a:pt x="5" y="39"/>
                  </a:cubicBezTo>
                  <a:cubicBezTo>
                    <a:pt x="3" y="41"/>
                    <a:pt x="8" y="40"/>
                    <a:pt x="9" y="39"/>
                  </a:cubicBezTo>
                  <a:cubicBezTo>
                    <a:pt x="23" y="33"/>
                    <a:pt x="37" y="25"/>
                    <a:pt x="51" y="17"/>
                  </a:cubicBezTo>
                  <a:cubicBezTo>
                    <a:pt x="42" y="31"/>
                    <a:pt x="19" y="37"/>
                    <a:pt x="5" y="41"/>
                  </a:cubicBezTo>
                  <a:cubicBezTo>
                    <a:pt x="3" y="41"/>
                    <a:pt x="0" y="44"/>
                    <a:pt x="4" y="43"/>
                  </a:cubicBezTo>
                  <a:cubicBezTo>
                    <a:pt x="21" y="39"/>
                    <a:pt x="51" y="32"/>
                    <a:pt x="58" y="12"/>
                  </a:cubicBezTo>
                  <a:cubicBezTo>
                    <a:pt x="58" y="12"/>
                    <a:pt x="57" y="12"/>
                    <a:pt x="56" y="12"/>
                  </a:cubicBezTo>
                  <a:cubicBezTo>
                    <a:pt x="60" y="9"/>
                    <a:pt x="63" y="5"/>
                    <a:pt x="66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49" name="Freeform 2136"/>
            <p:cNvSpPr/>
            <p:nvPr/>
          </p:nvSpPr>
          <p:spPr bwMode="auto">
            <a:xfrm>
              <a:off x="7581900" y="3749676"/>
              <a:ext cx="76200" cy="53975"/>
            </a:xfrm>
            <a:custGeom>
              <a:avLst/>
              <a:gdLst>
                <a:gd name="T0" fmla="*/ 5 w 44"/>
                <a:gd name="T1" fmla="*/ 28 h 31"/>
                <a:gd name="T2" fmla="*/ 4 w 44"/>
                <a:gd name="T3" fmla="*/ 30 h 31"/>
                <a:gd name="T4" fmla="*/ 42 w 44"/>
                <a:gd name="T5" fmla="*/ 1 h 31"/>
                <a:gd name="T6" fmla="*/ 37 w 44"/>
                <a:gd name="T7" fmla="*/ 2 h 31"/>
                <a:gd name="T8" fmla="*/ 25 w 44"/>
                <a:gd name="T9" fmla="*/ 14 h 31"/>
                <a:gd name="T10" fmla="*/ 5 w 44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31">
                  <a:moveTo>
                    <a:pt x="5" y="28"/>
                  </a:moveTo>
                  <a:cubicBezTo>
                    <a:pt x="3" y="28"/>
                    <a:pt x="0" y="31"/>
                    <a:pt x="4" y="30"/>
                  </a:cubicBezTo>
                  <a:cubicBezTo>
                    <a:pt x="19" y="27"/>
                    <a:pt x="32" y="12"/>
                    <a:pt x="42" y="1"/>
                  </a:cubicBezTo>
                  <a:cubicBezTo>
                    <a:pt x="44" y="0"/>
                    <a:pt x="38" y="1"/>
                    <a:pt x="37" y="2"/>
                  </a:cubicBezTo>
                  <a:cubicBezTo>
                    <a:pt x="33" y="6"/>
                    <a:pt x="29" y="10"/>
                    <a:pt x="25" y="14"/>
                  </a:cubicBezTo>
                  <a:cubicBezTo>
                    <a:pt x="19" y="19"/>
                    <a:pt x="12" y="26"/>
                    <a:pt x="5" y="2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50" name="Freeform 2137"/>
            <p:cNvSpPr/>
            <p:nvPr/>
          </p:nvSpPr>
          <p:spPr bwMode="auto">
            <a:xfrm>
              <a:off x="7426325" y="3717926"/>
              <a:ext cx="47625" cy="87313"/>
            </a:xfrm>
            <a:custGeom>
              <a:avLst/>
              <a:gdLst>
                <a:gd name="T0" fmla="*/ 22 w 28"/>
                <a:gd name="T1" fmla="*/ 2 h 50"/>
                <a:gd name="T2" fmla="*/ 11 w 28"/>
                <a:gd name="T3" fmla="*/ 33 h 50"/>
                <a:gd name="T4" fmla="*/ 10 w 28"/>
                <a:gd name="T5" fmla="*/ 33 h 50"/>
                <a:gd name="T6" fmla="*/ 1 w 28"/>
                <a:gd name="T7" fmla="*/ 48 h 50"/>
                <a:gd name="T8" fmla="*/ 6 w 28"/>
                <a:gd name="T9" fmla="*/ 48 h 50"/>
                <a:gd name="T10" fmla="*/ 28 w 28"/>
                <a:gd name="T11" fmla="*/ 2 h 50"/>
                <a:gd name="T12" fmla="*/ 22 w 28"/>
                <a:gd name="T13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0">
                  <a:moveTo>
                    <a:pt x="22" y="2"/>
                  </a:moveTo>
                  <a:cubicBezTo>
                    <a:pt x="21" y="13"/>
                    <a:pt x="16" y="23"/>
                    <a:pt x="11" y="33"/>
                  </a:cubicBezTo>
                  <a:cubicBezTo>
                    <a:pt x="11" y="33"/>
                    <a:pt x="11" y="33"/>
                    <a:pt x="10" y="33"/>
                  </a:cubicBezTo>
                  <a:cubicBezTo>
                    <a:pt x="7" y="38"/>
                    <a:pt x="4" y="43"/>
                    <a:pt x="1" y="48"/>
                  </a:cubicBezTo>
                  <a:cubicBezTo>
                    <a:pt x="0" y="50"/>
                    <a:pt x="5" y="50"/>
                    <a:pt x="6" y="48"/>
                  </a:cubicBezTo>
                  <a:cubicBezTo>
                    <a:pt x="16" y="34"/>
                    <a:pt x="25" y="19"/>
                    <a:pt x="28" y="2"/>
                  </a:cubicBezTo>
                  <a:cubicBezTo>
                    <a:pt x="28" y="0"/>
                    <a:pt x="23" y="0"/>
                    <a:pt x="22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51" name="Freeform 2138"/>
            <p:cNvSpPr/>
            <p:nvPr/>
          </p:nvSpPr>
          <p:spPr bwMode="auto">
            <a:xfrm>
              <a:off x="7458075" y="3716339"/>
              <a:ext cx="33338" cy="68263"/>
            </a:xfrm>
            <a:custGeom>
              <a:avLst/>
              <a:gdLst>
                <a:gd name="T0" fmla="*/ 6 w 20"/>
                <a:gd name="T1" fmla="*/ 37 h 39"/>
                <a:gd name="T2" fmla="*/ 12 w 20"/>
                <a:gd name="T3" fmla="*/ 26 h 39"/>
                <a:gd name="T4" fmla="*/ 11 w 20"/>
                <a:gd name="T5" fmla="*/ 26 h 39"/>
                <a:gd name="T6" fmla="*/ 19 w 20"/>
                <a:gd name="T7" fmla="*/ 2 h 39"/>
                <a:gd name="T8" fmla="*/ 14 w 20"/>
                <a:gd name="T9" fmla="*/ 3 h 39"/>
                <a:gd name="T10" fmla="*/ 1 w 20"/>
                <a:gd name="T11" fmla="*/ 37 h 39"/>
                <a:gd name="T12" fmla="*/ 6 w 20"/>
                <a:gd name="T13" fmla="*/ 3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9">
                  <a:moveTo>
                    <a:pt x="6" y="37"/>
                  </a:moveTo>
                  <a:cubicBezTo>
                    <a:pt x="8" y="33"/>
                    <a:pt x="10" y="30"/>
                    <a:pt x="12" y="26"/>
                  </a:cubicBezTo>
                  <a:cubicBezTo>
                    <a:pt x="12" y="26"/>
                    <a:pt x="12" y="26"/>
                    <a:pt x="11" y="26"/>
                  </a:cubicBezTo>
                  <a:cubicBezTo>
                    <a:pt x="14" y="18"/>
                    <a:pt x="17" y="10"/>
                    <a:pt x="19" y="2"/>
                  </a:cubicBezTo>
                  <a:cubicBezTo>
                    <a:pt x="20" y="0"/>
                    <a:pt x="14" y="1"/>
                    <a:pt x="14" y="3"/>
                  </a:cubicBezTo>
                  <a:cubicBezTo>
                    <a:pt x="11" y="15"/>
                    <a:pt x="6" y="26"/>
                    <a:pt x="1" y="37"/>
                  </a:cubicBezTo>
                  <a:cubicBezTo>
                    <a:pt x="0" y="39"/>
                    <a:pt x="5" y="38"/>
                    <a:pt x="6" y="3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52" name="Freeform 2139"/>
            <p:cNvSpPr/>
            <p:nvPr/>
          </p:nvSpPr>
          <p:spPr bwMode="auto">
            <a:xfrm>
              <a:off x="7473950" y="3711576"/>
              <a:ext cx="34925" cy="69850"/>
            </a:xfrm>
            <a:custGeom>
              <a:avLst/>
              <a:gdLst>
                <a:gd name="T0" fmla="*/ 14 w 20"/>
                <a:gd name="T1" fmla="*/ 2 h 40"/>
                <a:gd name="T2" fmla="*/ 0 w 20"/>
                <a:gd name="T3" fmla="*/ 40 h 40"/>
                <a:gd name="T4" fmla="*/ 6 w 20"/>
                <a:gd name="T5" fmla="*/ 39 h 40"/>
                <a:gd name="T6" fmla="*/ 18 w 20"/>
                <a:gd name="T7" fmla="*/ 18 h 40"/>
                <a:gd name="T8" fmla="*/ 15 w 20"/>
                <a:gd name="T9" fmla="*/ 18 h 40"/>
                <a:gd name="T10" fmla="*/ 20 w 20"/>
                <a:gd name="T11" fmla="*/ 1 h 40"/>
                <a:gd name="T12" fmla="*/ 14 w 20"/>
                <a:gd name="T13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0">
                  <a:moveTo>
                    <a:pt x="14" y="2"/>
                  </a:moveTo>
                  <a:cubicBezTo>
                    <a:pt x="13" y="16"/>
                    <a:pt x="7" y="28"/>
                    <a:pt x="0" y="40"/>
                  </a:cubicBezTo>
                  <a:cubicBezTo>
                    <a:pt x="0" y="40"/>
                    <a:pt x="5" y="40"/>
                    <a:pt x="6" y="39"/>
                  </a:cubicBezTo>
                  <a:cubicBezTo>
                    <a:pt x="9" y="32"/>
                    <a:pt x="13" y="25"/>
                    <a:pt x="18" y="18"/>
                  </a:cubicBezTo>
                  <a:cubicBezTo>
                    <a:pt x="18" y="18"/>
                    <a:pt x="17" y="18"/>
                    <a:pt x="15" y="18"/>
                  </a:cubicBezTo>
                  <a:cubicBezTo>
                    <a:pt x="18" y="12"/>
                    <a:pt x="19" y="7"/>
                    <a:pt x="20" y="1"/>
                  </a:cubicBezTo>
                  <a:cubicBezTo>
                    <a:pt x="20" y="0"/>
                    <a:pt x="14" y="1"/>
                    <a:pt x="14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53" name="Freeform 2140"/>
            <p:cNvSpPr>
              <a:spLocks noEditPoints="1"/>
            </p:cNvSpPr>
            <p:nvPr/>
          </p:nvSpPr>
          <p:spPr bwMode="auto">
            <a:xfrm>
              <a:off x="7035800" y="4583114"/>
              <a:ext cx="395288" cy="358775"/>
            </a:xfrm>
            <a:custGeom>
              <a:avLst/>
              <a:gdLst>
                <a:gd name="T0" fmla="*/ 197 w 228"/>
                <a:gd name="T1" fmla="*/ 170 h 207"/>
                <a:gd name="T2" fmla="*/ 186 w 228"/>
                <a:gd name="T3" fmla="*/ 143 h 207"/>
                <a:gd name="T4" fmla="*/ 175 w 228"/>
                <a:gd name="T5" fmla="*/ 41 h 207"/>
                <a:gd name="T6" fmla="*/ 87 w 228"/>
                <a:gd name="T7" fmla="*/ 4 h 207"/>
                <a:gd name="T8" fmla="*/ 1 w 228"/>
                <a:gd name="T9" fmla="*/ 47 h 207"/>
                <a:gd name="T10" fmla="*/ 150 w 228"/>
                <a:gd name="T11" fmla="*/ 73 h 207"/>
                <a:gd name="T12" fmla="*/ 33 w 228"/>
                <a:gd name="T13" fmla="*/ 70 h 207"/>
                <a:gd name="T14" fmla="*/ 31 w 228"/>
                <a:gd name="T15" fmla="*/ 68 h 207"/>
                <a:gd name="T16" fmla="*/ 18 w 228"/>
                <a:gd name="T17" fmla="*/ 87 h 207"/>
                <a:gd name="T18" fmla="*/ 34 w 228"/>
                <a:gd name="T19" fmla="*/ 183 h 207"/>
                <a:gd name="T20" fmla="*/ 135 w 228"/>
                <a:gd name="T21" fmla="*/ 198 h 207"/>
                <a:gd name="T22" fmla="*/ 172 w 228"/>
                <a:gd name="T23" fmla="*/ 195 h 207"/>
                <a:gd name="T24" fmla="*/ 206 w 228"/>
                <a:gd name="T25" fmla="*/ 172 h 207"/>
                <a:gd name="T26" fmla="*/ 24 w 228"/>
                <a:gd name="T27" fmla="*/ 96 h 207"/>
                <a:gd name="T28" fmla="*/ 157 w 228"/>
                <a:gd name="T29" fmla="*/ 182 h 207"/>
                <a:gd name="T30" fmla="*/ 145 w 228"/>
                <a:gd name="T31" fmla="*/ 79 h 207"/>
                <a:gd name="T32" fmla="*/ 144 w 228"/>
                <a:gd name="T33" fmla="*/ 76 h 207"/>
                <a:gd name="T34" fmla="*/ 151 w 228"/>
                <a:gd name="T35" fmla="*/ 78 h 207"/>
                <a:gd name="T36" fmla="*/ 119 w 228"/>
                <a:gd name="T37" fmla="*/ 100 h 207"/>
                <a:gd name="T38" fmla="*/ 162 w 228"/>
                <a:gd name="T39" fmla="*/ 182 h 207"/>
                <a:gd name="T40" fmla="*/ 151 w 228"/>
                <a:gd name="T41" fmla="*/ 95 h 207"/>
                <a:gd name="T42" fmla="*/ 127 w 228"/>
                <a:gd name="T43" fmla="*/ 99 h 207"/>
                <a:gd name="T44" fmla="*/ 78 w 228"/>
                <a:gd name="T45" fmla="*/ 99 h 207"/>
                <a:gd name="T46" fmla="*/ 131 w 228"/>
                <a:gd name="T47" fmla="*/ 105 h 207"/>
                <a:gd name="T48" fmla="*/ 157 w 228"/>
                <a:gd name="T49" fmla="*/ 91 h 207"/>
                <a:gd name="T50" fmla="*/ 160 w 228"/>
                <a:gd name="T51" fmla="*/ 84 h 207"/>
                <a:gd name="T52" fmla="*/ 41 w 228"/>
                <a:gd name="T53" fmla="*/ 111 h 207"/>
                <a:gd name="T54" fmla="*/ 59 w 228"/>
                <a:gd name="T55" fmla="*/ 155 h 207"/>
                <a:gd name="T56" fmla="*/ 110 w 228"/>
                <a:gd name="T57" fmla="*/ 100 h 207"/>
                <a:gd name="T58" fmla="*/ 142 w 228"/>
                <a:gd name="T59" fmla="*/ 131 h 207"/>
                <a:gd name="T60" fmla="*/ 108 w 228"/>
                <a:gd name="T61" fmla="*/ 173 h 207"/>
                <a:gd name="T62" fmla="*/ 41 w 228"/>
                <a:gd name="T63" fmla="*/ 110 h 207"/>
                <a:gd name="T64" fmla="*/ 190 w 228"/>
                <a:gd name="T65" fmla="*/ 176 h 207"/>
                <a:gd name="T66" fmla="*/ 168 w 228"/>
                <a:gd name="T67" fmla="*/ 87 h 207"/>
                <a:gd name="T68" fmla="*/ 205 w 228"/>
                <a:gd name="T69" fmla="*/ 164 h 207"/>
                <a:gd name="T70" fmla="*/ 180 w 228"/>
                <a:gd name="T71" fmla="*/ 174 h 207"/>
                <a:gd name="T72" fmla="*/ 159 w 228"/>
                <a:gd name="T73" fmla="*/ 60 h 207"/>
                <a:gd name="T74" fmla="*/ 129 w 228"/>
                <a:gd name="T75" fmla="*/ 44 h 207"/>
                <a:gd name="T76" fmla="*/ 151 w 228"/>
                <a:gd name="T77" fmla="*/ 28 h 207"/>
                <a:gd name="T78" fmla="*/ 56 w 228"/>
                <a:gd name="T79" fmla="*/ 41 h 207"/>
                <a:gd name="T80" fmla="*/ 91 w 228"/>
                <a:gd name="T81" fmla="*/ 28 h 207"/>
                <a:gd name="T82" fmla="*/ 103 w 228"/>
                <a:gd name="T83" fmla="*/ 22 h 207"/>
                <a:gd name="T84" fmla="*/ 89 w 228"/>
                <a:gd name="T85" fmla="*/ 14 h 207"/>
                <a:gd name="T86" fmla="*/ 54 w 228"/>
                <a:gd name="T87" fmla="*/ 15 h 207"/>
                <a:gd name="T88" fmla="*/ 62 w 228"/>
                <a:gd name="T89" fmla="*/ 11 h 207"/>
                <a:gd name="T90" fmla="*/ 48 w 228"/>
                <a:gd name="T91" fmla="*/ 21 h 207"/>
                <a:gd name="T92" fmla="*/ 63 w 228"/>
                <a:gd name="T93" fmla="*/ 20 h 207"/>
                <a:gd name="T94" fmla="*/ 76 w 228"/>
                <a:gd name="T95" fmla="*/ 15 h 207"/>
                <a:gd name="T96" fmla="*/ 30 w 228"/>
                <a:gd name="T97" fmla="*/ 18 h 207"/>
                <a:gd name="T98" fmla="*/ 44 w 228"/>
                <a:gd name="T99" fmla="*/ 41 h 207"/>
                <a:gd name="T100" fmla="*/ 75 w 228"/>
                <a:gd name="T101" fmla="*/ 8 h 207"/>
                <a:gd name="T102" fmla="*/ 47 w 228"/>
                <a:gd name="T103" fmla="*/ 47 h 207"/>
                <a:gd name="T104" fmla="*/ 152 w 228"/>
                <a:gd name="T105" fmla="*/ 6 h 207"/>
                <a:gd name="T106" fmla="*/ 9 w 228"/>
                <a:gd name="T107" fmla="*/ 44 h 207"/>
                <a:gd name="T108" fmla="*/ 19 w 228"/>
                <a:gd name="T109" fmla="*/ 12 h 207"/>
                <a:gd name="T110" fmla="*/ 160 w 228"/>
                <a:gd name="T111" fmla="*/ 56 h 207"/>
                <a:gd name="T112" fmla="*/ 159 w 228"/>
                <a:gd name="T113" fmla="*/ 74 h 207"/>
                <a:gd name="T114" fmla="*/ 85 w 228"/>
                <a:gd name="T115" fmla="*/ 89 h 207"/>
                <a:gd name="T116" fmla="*/ 24 w 228"/>
                <a:gd name="T117" fmla="*/ 93 h 207"/>
                <a:gd name="T118" fmla="*/ 101 w 228"/>
                <a:gd name="T119" fmla="*/ 187 h 207"/>
                <a:gd name="T120" fmla="*/ 188 w 228"/>
                <a:gd name="T121" fmla="*/ 18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8" h="206">
                  <a:moveTo>
                    <a:pt x="221" y="163"/>
                  </a:moveTo>
                  <a:cubicBezTo>
                    <a:pt x="221" y="164"/>
                    <a:pt x="221" y="164"/>
                    <a:pt x="221" y="165"/>
                  </a:cubicBezTo>
                  <a:cubicBezTo>
                    <a:pt x="220" y="161"/>
                    <a:pt x="220" y="157"/>
                    <a:pt x="220" y="153"/>
                  </a:cubicBezTo>
                  <a:cubicBezTo>
                    <a:pt x="220" y="151"/>
                    <a:pt x="214" y="153"/>
                    <a:pt x="214" y="155"/>
                  </a:cubicBezTo>
                  <a:cubicBezTo>
                    <a:pt x="215" y="155"/>
                    <a:pt x="215" y="156"/>
                    <a:pt x="215" y="156"/>
                  </a:cubicBezTo>
                  <a:cubicBezTo>
                    <a:pt x="214" y="156"/>
                    <a:pt x="213" y="157"/>
                    <a:pt x="213" y="157"/>
                  </a:cubicBezTo>
                  <a:cubicBezTo>
                    <a:pt x="212" y="160"/>
                    <a:pt x="211" y="162"/>
                    <a:pt x="210" y="165"/>
                  </a:cubicBezTo>
                  <a:cubicBezTo>
                    <a:pt x="210" y="160"/>
                    <a:pt x="210" y="156"/>
                    <a:pt x="209" y="151"/>
                  </a:cubicBezTo>
                  <a:cubicBezTo>
                    <a:pt x="208" y="150"/>
                    <a:pt x="204" y="151"/>
                    <a:pt x="203" y="152"/>
                  </a:cubicBezTo>
                  <a:cubicBezTo>
                    <a:pt x="201" y="158"/>
                    <a:pt x="200" y="164"/>
                    <a:pt x="197" y="170"/>
                  </a:cubicBezTo>
                  <a:cubicBezTo>
                    <a:pt x="197" y="168"/>
                    <a:pt x="197" y="166"/>
                    <a:pt x="197" y="164"/>
                  </a:cubicBezTo>
                  <a:cubicBezTo>
                    <a:pt x="198" y="159"/>
                    <a:pt x="198" y="154"/>
                    <a:pt x="198" y="149"/>
                  </a:cubicBezTo>
                  <a:cubicBezTo>
                    <a:pt x="198" y="148"/>
                    <a:pt x="193" y="149"/>
                    <a:pt x="192" y="151"/>
                  </a:cubicBezTo>
                  <a:cubicBezTo>
                    <a:pt x="192" y="155"/>
                    <a:pt x="191" y="160"/>
                    <a:pt x="191" y="165"/>
                  </a:cubicBezTo>
                  <a:cubicBezTo>
                    <a:pt x="191" y="166"/>
                    <a:pt x="191" y="167"/>
                    <a:pt x="191" y="168"/>
                  </a:cubicBezTo>
                  <a:cubicBezTo>
                    <a:pt x="189" y="161"/>
                    <a:pt x="190" y="153"/>
                    <a:pt x="189" y="147"/>
                  </a:cubicBezTo>
                  <a:cubicBezTo>
                    <a:pt x="189" y="146"/>
                    <a:pt x="187" y="146"/>
                    <a:pt x="186" y="147"/>
                  </a:cubicBezTo>
                  <a:cubicBezTo>
                    <a:pt x="186" y="146"/>
                    <a:pt x="186" y="146"/>
                    <a:pt x="186" y="145"/>
                  </a:cubicBezTo>
                  <a:cubicBezTo>
                    <a:pt x="186" y="145"/>
                    <a:pt x="186" y="145"/>
                    <a:pt x="186" y="145"/>
                  </a:cubicBezTo>
                  <a:cubicBezTo>
                    <a:pt x="186" y="145"/>
                    <a:pt x="186" y="144"/>
                    <a:pt x="186" y="143"/>
                  </a:cubicBezTo>
                  <a:cubicBezTo>
                    <a:pt x="186" y="142"/>
                    <a:pt x="180" y="143"/>
                    <a:pt x="180" y="144"/>
                  </a:cubicBezTo>
                  <a:cubicBezTo>
                    <a:pt x="180" y="146"/>
                    <a:pt x="180" y="147"/>
                    <a:pt x="180" y="148"/>
                  </a:cubicBezTo>
                  <a:cubicBezTo>
                    <a:pt x="180" y="147"/>
                    <a:pt x="179" y="146"/>
                    <a:pt x="179" y="145"/>
                  </a:cubicBezTo>
                  <a:cubicBezTo>
                    <a:pt x="179" y="145"/>
                    <a:pt x="178" y="145"/>
                    <a:pt x="177" y="145"/>
                  </a:cubicBezTo>
                  <a:cubicBezTo>
                    <a:pt x="177" y="143"/>
                    <a:pt x="177" y="141"/>
                    <a:pt x="177" y="138"/>
                  </a:cubicBezTo>
                  <a:cubicBezTo>
                    <a:pt x="176" y="118"/>
                    <a:pt x="174" y="98"/>
                    <a:pt x="173" y="78"/>
                  </a:cubicBezTo>
                  <a:cubicBezTo>
                    <a:pt x="173" y="77"/>
                    <a:pt x="173" y="77"/>
                    <a:pt x="173" y="77"/>
                  </a:cubicBezTo>
                  <a:cubicBezTo>
                    <a:pt x="175" y="79"/>
                    <a:pt x="179" y="78"/>
                    <a:pt x="179" y="76"/>
                  </a:cubicBezTo>
                  <a:cubicBezTo>
                    <a:pt x="175" y="68"/>
                    <a:pt x="169" y="62"/>
                    <a:pt x="165" y="54"/>
                  </a:cubicBezTo>
                  <a:cubicBezTo>
                    <a:pt x="169" y="51"/>
                    <a:pt x="173" y="46"/>
                    <a:pt x="175" y="41"/>
                  </a:cubicBezTo>
                  <a:cubicBezTo>
                    <a:pt x="176" y="39"/>
                    <a:pt x="177" y="38"/>
                    <a:pt x="178" y="36"/>
                  </a:cubicBezTo>
                  <a:cubicBezTo>
                    <a:pt x="180" y="31"/>
                    <a:pt x="180" y="26"/>
                    <a:pt x="179" y="21"/>
                  </a:cubicBezTo>
                  <a:cubicBezTo>
                    <a:pt x="179" y="20"/>
                    <a:pt x="179" y="19"/>
                    <a:pt x="179" y="18"/>
                  </a:cubicBezTo>
                  <a:cubicBezTo>
                    <a:pt x="179" y="18"/>
                    <a:pt x="178" y="18"/>
                    <a:pt x="178" y="18"/>
                  </a:cubicBezTo>
                  <a:cubicBezTo>
                    <a:pt x="175" y="11"/>
                    <a:pt x="168" y="6"/>
                    <a:pt x="160" y="4"/>
                  </a:cubicBezTo>
                  <a:cubicBezTo>
                    <a:pt x="160" y="4"/>
                    <a:pt x="160" y="4"/>
                    <a:pt x="160" y="3"/>
                  </a:cubicBezTo>
                  <a:cubicBezTo>
                    <a:pt x="159" y="3"/>
                    <a:pt x="158" y="3"/>
                    <a:pt x="158" y="3"/>
                  </a:cubicBezTo>
                  <a:cubicBezTo>
                    <a:pt x="157" y="2"/>
                    <a:pt x="157" y="2"/>
                    <a:pt x="156" y="2"/>
                  </a:cubicBezTo>
                  <a:cubicBezTo>
                    <a:pt x="147" y="0"/>
                    <a:pt x="138" y="2"/>
                    <a:pt x="128" y="3"/>
                  </a:cubicBezTo>
                  <a:cubicBezTo>
                    <a:pt x="115" y="4"/>
                    <a:pt x="101" y="4"/>
                    <a:pt x="87" y="4"/>
                  </a:cubicBezTo>
                  <a:cubicBezTo>
                    <a:pt x="64" y="4"/>
                    <a:pt x="40" y="1"/>
                    <a:pt x="18" y="8"/>
                  </a:cubicBezTo>
                  <a:cubicBezTo>
                    <a:pt x="17" y="8"/>
                    <a:pt x="17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1" y="13"/>
                    <a:pt x="7" y="16"/>
                    <a:pt x="5" y="22"/>
                  </a:cubicBezTo>
                  <a:cubicBezTo>
                    <a:pt x="5" y="23"/>
                    <a:pt x="5" y="23"/>
                    <a:pt x="6" y="24"/>
                  </a:cubicBezTo>
                  <a:cubicBezTo>
                    <a:pt x="5" y="24"/>
                    <a:pt x="4" y="25"/>
                    <a:pt x="4" y="26"/>
                  </a:cubicBezTo>
                  <a:cubicBezTo>
                    <a:pt x="2" y="29"/>
                    <a:pt x="2" y="33"/>
                    <a:pt x="2" y="36"/>
                  </a:cubicBezTo>
                  <a:cubicBezTo>
                    <a:pt x="1" y="37"/>
                    <a:pt x="0" y="38"/>
                    <a:pt x="1" y="39"/>
                  </a:cubicBezTo>
                  <a:cubicBezTo>
                    <a:pt x="2" y="41"/>
                    <a:pt x="3" y="43"/>
                    <a:pt x="4" y="45"/>
                  </a:cubicBezTo>
                  <a:cubicBezTo>
                    <a:pt x="2" y="45"/>
                    <a:pt x="1" y="46"/>
                    <a:pt x="1" y="47"/>
                  </a:cubicBezTo>
                  <a:cubicBezTo>
                    <a:pt x="3" y="50"/>
                    <a:pt x="5" y="54"/>
                    <a:pt x="8" y="57"/>
                  </a:cubicBezTo>
                  <a:cubicBezTo>
                    <a:pt x="8" y="57"/>
                    <a:pt x="9" y="57"/>
                    <a:pt x="10" y="57"/>
                  </a:cubicBezTo>
                  <a:cubicBezTo>
                    <a:pt x="18" y="65"/>
                    <a:pt x="33" y="66"/>
                    <a:pt x="45" y="67"/>
                  </a:cubicBezTo>
                  <a:cubicBezTo>
                    <a:pt x="70" y="68"/>
                    <a:pt x="95" y="69"/>
                    <a:pt x="121" y="68"/>
                  </a:cubicBezTo>
                  <a:cubicBezTo>
                    <a:pt x="133" y="68"/>
                    <a:pt x="144" y="66"/>
                    <a:pt x="153" y="62"/>
                  </a:cubicBezTo>
                  <a:cubicBezTo>
                    <a:pt x="153" y="62"/>
                    <a:pt x="154" y="62"/>
                    <a:pt x="154" y="62"/>
                  </a:cubicBezTo>
                  <a:cubicBezTo>
                    <a:pt x="154" y="63"/>
                    <a:pt x="155" y="64"/>
                    <a:pt x="155" y="66"/>
                  </a:cubicBezTo>
                  <a:cubicBezTo>
                    <a:pt x="153" y="65"/>
                    <a:pt x="150" y="66"/>
                    <a:pt x="150" y="68"/>
                  </a:cubicBezTo>
                  <a:cubicBezTo>
                    <a:pt x="151" y="69"/>
                    <a:pt x="151" y="71"/>
                    <a:pt x="151" y="73"/>
                  </a:cubicBezTo>
                  <a:cubicBezTo>
                    <a:pt x="151" y="73"/>
                    <a:pt x="150" y="73"/>
                    <a:pt x="150" y="73"/>
                  </a:cubicBezTo>
                  <a:cubicBezTo>
                    <a:pt x="150" y="70"/>
                    <a:pt x="150" y="68"/>
                    <a:pt x="151" y="65"/>
                  </a:cubicBezTo>
                  <a:cubicBezTo>
                    <a:pt x="151" y="63"/>
                    <a:pt x="146" y="64"/>
                    <a:pt x="145" y="66"/>
                  </a:cubicBezTo>
                  <a:cubicBezTo>
                    <a:pt x="145" y="68"/>
                    <a:pt x="145" y="70"/>
                    <a:pt x="144" y="72"/>
                  </a:cubicBezTo>
                  <a:cubicBezTo>
                    <a:pt x="144" y="72"/>
                    <a:pt x="143" y="72"/>
                    <a:pt x="142" y="72"/>
                  </a:cubicBezTo>
                  <a:cubicBezTo>
                    <a:pt x="142" y="72"/>
                    <a:pt x="142" y="72"/>
                    <a:pt x="142" y="72"/>
                  </a:cubicBezTo>
                  <a:cubicBezTo>
                    <a:pt x="124" y="72"/>
                    <a:pt x="106" y="71"/>
                    <a:pt x="89" y="71"/>
                  </a:cubicBezTo>
                  <a:cubicBezTo>
                    <a:pt x="73" y="71"/>
                    <a:pt x="58" y="69"/>
                    <a:pt x="42" y="71"/>
                  </a:cubicBezTo>
                  <a:cubicBezTo>
                    <a:pt x="42" y="70"/>
                    <a:pt x="42" y="69"/>
                    <a:pt x="42" y="68"/>
                  </a:cubicBezTo>
                  <a:cubicBezTo>
                    <a:pt x="42" y="67"/>
                    <a:pt x="40" y="67"/>
                    <a:pt x="38" y="68"/>
                  </a:cubicBezTo>
                  <a:cubicBezTo>
                    <a:pt x="37" y="67"/>
                    <a:pt x="33" y="68"/>
                    <a:pt x="33" y="70"/>
                  </a:cubicBezTo>
                  <a:cubicBezTo>
                    <a:pt x="33" y="71"/>
                    <a:pt x="34" y="73"/>
                    <a:pt x="34" y="74"/>
                  </a:cubicBezTo>
                  <a:cubicBezTo>
                    <a:pt x="33" y="75"/>
                    <a:pt x="32" y="77"/>
                    <a:pt x="35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6" y="78"/>
                    <a:pt x="37" y="79"/>
                    <a:pt x="37" y="80"/>
                  </a:cubicBezTo>
                  <a:cubicBezTo>
                    <a:pt x="33" y="80"/>
                    <a:pt x="28" y="80"/>
                    <a:pt x="23" y="80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4" y="79"/>
                    <a:pt x="24" y="78"/>
                    <a:pt x="24" y="78"/>
                  </a:cubicBezTo>
                  <a:cubicBezTo>
                    <a:pt x="25" y="78"/>
                    <a:pt x="25" y="77"/>
                    <a:pt x="25" y="77"/>
                  </a:cubicBezTo>
                  <a:cubicBezTo>
                    <a:pt x="25" y="77"/>
                    <a:pt x="25" y="76"/>
                    <a:pt x="25" y="76"/>
                  </a:cubicBezTo>
                  <a:cubicBezTo>
                    <a:pt x="27" y="74"/>
                    <a:pt x="30" y="71"/>
                    <a:pt x="31" y="68"/>
                  </a:cubicBezTo>
                  <a:cubicBezTo>
                    <a:pt x="31" y="66"/>
                    <a:pt x="26" y="68"/>
                    <a:pt x="26" y="69"/>
                  </a:cubicBezTo>
                  <a:cubicBezTo>
                    <a:pt x="23" y="71"/>
                    <a:pt x="22" y="74"/>
                    <a:pt x="20" y="77"/>
                  </a:cubicBezTo>
                  <a:cubicBezTo>
                    <a:pt x="19" y="77"/>
                    <a:pt x="18" y="78"/>
                    <a:pt x="18" y="79"/>
                  </a:cubicBezTo>
                  <a:cubicBezTo>
                    <a:pt x="18" y="79"/>
                    <a:pt x="18" y="80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6" y="81"/>
                    <a:pt x="16" y="83"/>
                    <a:pt x="18" y="83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8" y="84"/>
                    <a:pt x="18" y="86"/>
                    <a:pt x="18" y="87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8" y="87"/>
                    <a:pt x="18" y="88"/>
                    <a:pt x="18" y="88"/>
                  </a:cubicBezTo>
                  <a:cubicBezTo>
                    <a:pt x="18" y="90"/>
                    <a:pt x="18" y="92"/>
                    <a:pt x="18" y="94"/>
                  </a:cubicBezTo>
                  <a:cubicBezTo>
                    <a:pt x="17" y="95"/>
                    <a:pt x="16" y="96"/>
                    <a:pt x="18" y="96"/>
                  </a:cubicBezTo>
                  <a:cubicBezTo>
                    <a:pt x="19" y="100"/>
                    <a:pt x="20" y="105"/>
                    <a:pt x="21" y="109"/>
                  </a:cubicBezTo>
                  <a:cubicBezTo>
                    <a:pt x="22" y="117"/>
                    <a:pt x="21" y="126"/>
                    <a:pt x="21" y="134"/>
                  </a:cubicBezTo>
                  <a:cubicBezTo>
                    <a:pt x="20" y="148"/>
                    <a:pt x="20" y="163"/>
                    <a:pt x="21" y="178"/>
                  </a:cubicBezTo>
                  <a:cubicBezTo>
                    <a:pt x="19" y="178"/>
                    <a:pt x="17" y="181"/>
                    <a:pt x="20" y="181"/>
                  </a:cubicBezTo>
                  <a:cubicBezTo>
                    <a:pt x="21" y="181"/>
                    <a:pt x="21" y="181"/>
                    <a:pt x="22" y="181"/>
                  </a:cubicBezTo>
                  <a:cubicBezTo>
                    <a:pt x="22" y="181"/>
                    <a:pt x="22" y="181"/>
                    <a:pt x="23" y="181"/>
                  </a:cubicBezTo>
                  <a:cubicBezTo>
                    <a:pt x="26" y="182"/>
                    <a:pt x="30" y="182"/>
                    <a:pt x="34" y="183"/>
                  </a:cubicBezTo>
                  <a:cubicBezTo>
                    <a:pt x="29" y="183"/>
                    <a:pt x="24" y="182"/>
                    <a:pt x="19" y="182"/>
                  </a:cubicBezTo>
                  <a:cubicBezTo>
                    <a:pt x="18" y="182"/>
                    <a:pt x="13" y="185"/>
                    <a:pt x="17" y="185"/>
                  </a:cubicBezTo>
                  <a:cubicBezTo>
                    <a:pt x="21" y="185"/>
                    <a:pt x="24" y="185"/>
                    <a:pt x="28" y="185"/>
                  </a:cubicBezTo>
                  <a:cubicBezTo>
                    <a:pt x="27" y="186"/>
                    <a:pt x="27" y="186"/>
                    <a:pt x="26" y="187"/>
                  </a:cubicBezTo>
                  <a:cubicBezTo>
                    <a:pt x="24" y="187"/>
                    <a:pt x="21" y="189"/>
                    <a:pt x="24" y="189"/>
                  </a:cubicBezTo>
                  <a:cubicBezTo>
                    <a:pt x="49" y="192"/>
                    <a:pt x="74" y="191"/>
                    <a:pt x="98" y="190"/>
                  </a:cubicBezTo>
                  <a:cubicBezTo>
                    <a:pt x="116" y="190"/>
                    <a:pt x="134" y="191"/>
                    <a:pt x="152" y="190"/>
                  </a:cubicBezTo>
                  <a:cubicBezTo>
                    <a:pt x="152" y="190"/>
                    <a:pt x="152" y="190"/>
                    <a:pt x="152" y="190"/>
                  </a:cubicBezTo>
                  <a:cubicBezTo>
                    <a:pt x="146" y="191"/>
                    <a:pt x="140" y="193"/>
                    <a:pt x="135" y="195"/>
                  </a:cubicBezTo>
                  <a:cubicBezTo>
                    <a:pt x="132" y="196"/>
                    <a:pt x="132" y="199"/>
                    <a:pt x="135" y="198"/>
                  </a:cubicBezTo>
                  <a:cubicBezTo>
                    <a:pt x="146" y="197"/>
                    <a:pt x="157" y="195"/>
                    <a:pt x="167" y="192"/>
                  </a:cubicBezTo>
                  <a:cubicBezTo>
                    <a:pt x="166" y="193"/>
                    <a:pt x="164" y="194"/>
                    <a:pt x="162" y="195"/>
                  </a:cubicBezTo>
                  <a:cubicBezTo>
                    <a:pt x="162" y="195"/>
                    <a:pt x="162" y="195"/>
                    <a:pt x="161" y="196"/>
                  </a:cubicBezTo>
                  <a:cubicBezTo>
                    <a:pt x="153" y="198"/>
                    <a:pt x="145" y="199"/>
                    <a:pt x="138" y="204"/>
                  </a:cubicBezTo>
                  <a:cubicBezTo>
                    <a:pt x="136" y="205"/>
                    <a:pt x="137" y="207"/>
                    <a:pt x="139" y="207"/>
                  </a:cubicBezTo>
                  <a:cubicBezTo>
                    <a:pt x="152" y="207"/>
                    <a:pt x="164" y="203"/>
                    <a:pt x="176" y="199"/>
                  </a:cubicBezTo>
                  <a:cubicBezTo>
                    <a:pt x="186" y="200"/>
                    <a:pt x="196" y="199"/>
                    <a:pt x="204" y="194"/>
                  </a:cubicBezTo>
                  <a:cubicBezTo>
                    <a:pt x="207" y="192"/>
                    <a:pt x="205" y="191"/>
                    <a:pt x="203" y="191"/>
                  </a:cubicBezTo>
                  <a:cubicBezTo>
                    <a:pt x="194" y="191"/>
                    <a:pt x="185" y="193"/>
                    <a:pt x="177" y="196"/>
                  </a:cubicBezTo>
                  <a:cubicBezTo>
                    <a:pt x="175" y="196"/>
                    <a:pt x="174" y="196"/>
                    <a:pt x="172" y="195"/>
                  </a:cubicBezTo>
                  <a:cubicBezTo>
                    <a:pt x="175" y="195"/>
                    <a:pt x="178" y="193"/>
                    <a:pt x="180" y="192"/>
                  </a:cubicBezTo>
                  <a:cubicBezTo>
                    <a:pt x="192" y="189"/>
                    <a:pt x="205" y="189"/>
                    <a:pt x="215" y="182"/>
                  </a:cubicBezTo>
                  <a:cubicBezTo>
                    <a:pt x="217" y="181"/>
                    <a:pt x="216" y="179"/>
                    <a:pt x="214" y="179"/>
                  </a:cubicBezTo>
                  <a:cubicBezTo>
                    <a:pt x="207" y="180"/>
                    <a:pt x="200" y="181"/>
                    <a:pt x="194" y="182"/>
                  </a:cubicBezTo>
                  <a:cubicBezTo>
                    <a:pt x="194" y="182"/>
                    <a:pt x="194" y="181"/>
                    <a:pt x="194" y="181"/>
                  </a:cubicBezTo>
                  <a:cubicBezTo>
                    <a:pt x="195" y="181"/>
                    <a:pt x="195" y="180"/>
                    <a:pt x="195" y="180"/>
                  </a:cubicBezTo>
                  <a:cubicBezTo>
                    <a:pt x="200" y="178"/>
                    <a:pt x="206" y="177"/>
                    <a:pt x="212" y="175"/>
                  </a:cubicBezTo>
                  <a:cubicBezTo>
                    <a:pt x="215" y="174"/>
                    <a:pt x="214" y="171"/>
                    <a:pt x="211" y="172"/>
                  </a:cubicBezTo>
                  <a:cubicBezTo>
                    <a:pt x="208" y="172"/>
                    <a:pt x="206" y="173"/>
                    <a:pt x="203" y="174"/>
                  </a:cubicBezTo>
                  <a:cubicBezTo>
                    <a:pt x="204" y="173"/>
                    <a:pt x="205" y="173"/>
                    <a:pt x="206" y="172"/>
                  </a:cubicBezTo>
                  <a:cubicBezTo>
                    <a:pt x="207" y="172"/>
                    <a:pt x="207" y="172"/>
                    <a:pt x="208" y="171"/>
                  </a:cubicBezTo>
                  <a:cubicBezTo>
                    <a:pt x="209" y="171"/>
                    <a:pt x="211" y="170"/>
                    <a:pt x="211" y="170"/>
                  </a:cubicBezTo>
                  <a:cubicBezTo>
                    <a:pt x="213" y="168"/>
                    <a:pt x="214" y="167"/>
                    <a:pt x="215" y="165"/>
                  </a:cubicBezTo>
                  <a:cubicBezTo>
                    <a:pt x="215" y="168"/>
                    <a:pt x="216" y="170"/>
                    <a:pt x="217" y="173"/>
                  </a:cubicBezTo>
                  <a:cubicBezTo>
                    <a:pt x="218" y="175"/>
                    <a:pt x="221" y="173"/>
                    <a:pt x="222" y="172"/>
                  </a:cubicBezTo>
                  <a:cubicBezTo>
                    <a:pt x="224" y="169"/>
                    <a:pt x="225" y="166"/>
                    <a:pt x="226" y="164"/>
                  </a:cubicBezTo>
                  <a:cubicBezTo>
                    <a:pt x="228" y="161"/>
                    <a:pt x="222" y="162"/>
                    <a:pt x="221" y="163"/>
                  </a:cubicBezTo>
                  <a:close/>
                  <a:moveTo>
                    <a:pt x="26" y="133"/>
                  </a:moveTo>
                  <a:cubicBezTo>
                    <a:pt x="26" y="124"/>
                    <a:pt x="26" y="116"/>
                    <a:pt x="26" y="108"/>
                  </a:cubicBezTo>
                  <a:cubicBezTo>
                    <a:pt x="26" y="104"/>
                    <a:pt x="25" y="100"/>
                    <a:pt x="24" y="96"/>
                  </a:cubicBezTo>
                  <a:cubicBezTo>
                    <a:pt x="26" y="96"/>
                    <a:pt x="28" y="96"/>
                    <a:pt x="30" y="96"/>
                  </a:cubicBezTo>
                  <a:cubicBezTo>
                    <a:pt x="31" y="107"/>
                    <a:pt x="35" y="118"/>
                    <a:pt x="36" y="129"/>
                  </a:cubicBezTo>
                  <a:cubicBezTo>
                    <a:pt x="37" y="136"/>
                    <a:pt x="37" y="144"/>
                    <a:pt x="38" y="151"/>
                  </a:cubicBezTo>
                  <a:cubicBezTo>
                    <a:pt x="37" y="151"/>
                    <a:pt x="36" y="152"/>
                    <a:pt x="36" y="153"/>
                  </a:cubicBezTo>
                  <a:cubicBezTo>
                    <a:pt x="35" y="160"/>
                    <a:pt x="35" y="167"/>
                    <a:pt x="35" y="175"/>
                  </a:cubicBezTo>
                  <a:cubicBezTo>
                    <a:pt x="35" y="176"/>
                    <a:pt x="36" y="176"/>
                    <a:pt x="36" y="176"/>
                  </a:cubicBezTo>
                  <a:cubicBezTo>
                    <a:pt x="76" y="180"/>
                    <a:pt x="116" y="180"/>
                    <a:pt x="155" y="180"/>
                  </a:cubicBezTo>
                  <a:cubicBezTo>
                    <a:pt x="156" y="180"/>
                    <a:pt x="156" y="181"/>
                    <a:pt x="156" y="182"/>
                  </a:cubicBezTo>
                  <a:cubicBezTo>
                    <a:pt x="156" y="182"/>
                    <a:pt x="157" y="182"/>
                    <a:pt x="157" y="182"/>
                  </a:cubicBezTo>
                  <a:cubicBezTo>
                    <a:pt x="157" y="182"/>
                    <a:pt x="157" y="182"/>
                    <a:pt x="157" y="182"/>
                  </a:cubicBezTo>
                  <a:cubicBezTo>
                    <a:pt x="152" y="182"/>
                    <a:pt x="148" y="182"/>
                    <a:pt x="144" y="182"/>
                  </a:cubicBezTo>
                  <a:cubicBezTo>
                    <a:pt x="130" y="181"/>
                    <a:pt x="115" y="182"/>
                    <a:pt x="101" y="182"/>
                  </a:cubicBezTo>
                  <a:cubicBezTo>
                    <a:pt x="76" y="183"/>
                    <a:pt x="52" y="181"/>
                    <a:pt x="27" y="178"/>
                  </a:cubicBezTo>
                  <a:cubicBezTo>
                    <a:pt x="26" y="163"/>
                    <a:pt x="26" y="148"/>
                    <a:pt x="26" y="133"/>
                  </a:cubicBezTo>
                  <a:close/>
                  <a:moveTo>
                    <a:pt x="105" y="80"/>
                  </a:moveTo>
                  <a:cubicBezTo>
                    <a:pt x="94" y="79"/>
                    <a:pt x="82" y="79"/>
                    <a:pt x="70" y="79"/>
                  </a:cubicBezTo>
                  <a:cubicBezTo>
                    <a:pt x="62" y="79"/>
                    <a:pt x="53" y="79"/>
                    <a:pt x="44" y="79"/>
                  </a:cubicBezTo>
                  <a:cubicBezTo>
                    <a:pt x="44" y="79"/>
                    <a:pt x="44" y="78"/>
                    <a:pt x="44" y="78"/>
                  </a:cubicBezTo>
                  <a:cubicBezTo>
                    <a:pt x="62" y="78"/>
                    <a:pt x="81" y="78"/>
                    <a:pt x="99" y="78"/>
                  </a:cubicBezTo>
                  <a:cubicBezTo>
                    <a:pt x="114" y="79"/>
                    <a:pt x="130" y="80"/>
                    <a:pt x="145" y="79"/>
                  </a:cubicBezTo>
                  <a:cubicBezTo>
                    <a:pt x="145" y="80"/>
                    <a:pt x="145" y="80"/>
                    <a:pt x="146" y="81"/>
                  </a:cubicBezTo>
                  <a:cubicBezTo>
                    <a:pt x="146" y="81"/>
                    <a:pt x="146" y="81"/>
                    <a:pt x="147" y="81"/>
                  </a:cubicBezTo>
                  <a:cubicBezTo>
                    <a:pt x="136" y="82"/>
                    <a:pt x="125" y="82"/>
                    <a:pt x="115" y="81"/>
                  </a:cubicBezTo>
                  <a:cubicBezTo>
                    <a:pt x="115" y="81"/>
                    <a:pt x="115" y="81"/>
                    <a:pt x="115" y="81"/>
                  </a:cubicBezTo>
                  <a:cubicBezTo>
                    <a:pt x="114" y="80"/>
                    <a:pt x="112" y="80"/>
                    <a:pt x="110" y="81"/>
                  </a:cubicBezTo>
                  <a:cubicBezTo>
                    <a:pt x="109" y="81"/>
                    <a:pt x="108" y="81"/>
                    <a:pt x="107" y="81"/>
                  </a:cubicBezTo>
                  <a:cubicBezTo>
                    <a:pt x="107" y="80"/>
                    <a:pt x="107" y="80"/>
                    <a:pt x="105" y="80"/>
                  </a:cubicBezTo>
                  <a:close/>
                  <a:moveTo>
                    <a:pt x="144" y="77"/>
                  </a:moveTo>
                  <a:cubicBezTo>
                    <a:pt x="135" y="77"/>
                    <a:pt x="126" y="77"/>
                    <a:pt x="116" y="76"/>
                  </a:cubicBezTo>
                  <a:cubicBezTo>
                    <a:pt x="126" y="76"/>
                    <a:pt x="135" y="75"/>
                    <a:pt x="144" y="76"/>
                  </a:cubicBezTo>
                  <a:cubicBezTo>
                    <a:pt x="144" y="76"/>
                    <a:pt x="144" y="76"/>
                    <a:pt x="144" y="77"/>
                  </a:cubicBezTo>
                  <a:close/>
                  <a:moveTo>
                    <a:pt x="157" y="79"/>
                  </a:moveTo>
                  <a:cubicBezTo>
                    <a:pt x="157" y="78"/>
                    <a:pt x="157" y="78"/>
                    <a:pt x="157" y="78"/>
                  </a:cubicBezTo>
                  <a:cubicBezTo>
                    <a:pt x="158" y="77"/>
                    <a:pt x="158" y="77"/>
                    <a:pt x="159" y="76"/>
                  </a:cubicBezTo>
                  <a:cubicBezTo>
                    <a:pt x="160" y="78"/>
                    <a:pt x="161" y="79"/>
                    <a:pt x="163" y="81"/>
                  </a:cubicBezTo>
                  <a:cubicBezTo>
                    <a:pt x="162" y="81"/>
                    <a:pt x="162" y="80"/>
                    <a:pt x="161" y="81"/>
                  </a:cubicBezTo>
                  <a:cubicBezTo>
                    <a:pt x="157" y="81"/>
                    <a:pt x="153" y="81"/>
                    <a:pt x="148" y="81"/>
                  </a:cubicBezTo>
                  <a:cubicBezTo>
                    <a:pt x="150" y="81"/>
                    <a:pt x="152" y="80"/>
                    <a:pt x="151" y="79"/>
                  </a:cubicBezTo>
                  <a:cubicBezTo>
                    <a:pt x="151" y="79"/>
                    <a:pt x="151" y="79"/>
                    <a:pt x="151" y="79"/>
                  </a:cubicBezTo>
                  <a:cubicBezTo>
                    <a:pt x="151" y="79"/>
                    <a:pt x="151" y="78"/>
                    <a:pt x="151" y="78"/>
                  </a:cubicBezTo>
                  <a:cubicBezTo>
                    <a:pt x="151" y="79"/>
                    <a:pt x="151" y="79"/>
                    <a:pt x="151" y="80"/>
                  </a:cubicBezTo>
                  <a:cubicBezTo>
                    <a:pt x="151" y="81"/>
                    <a:pt x="157" y="80"/>
                    <a:pt x="157" y="79"/>
                  </a:cubicBezTo>
                  <a:close/>
                  <a:moveTo>
                    <a:pt x="164" y="82"/>
                  </a:moveTo>
                  <a:cubicBezTo>
                    <a:pt x="163" y="82"/>
                    <a:pt x="163" y="82"/>
                    <a:pt x="163" y="82"/>
                  </a:cubicBezTo>
                  <a:cubicBezTo>
                    <a:pt x="163" y="82"/>
                    <a:pt x="163" y="82"/>
                    <a:pt x="163" y="82"/>
                  </a:cubicBezTo>
                  <a:cubicBezTo>
                    <a:pt x="163" y="82"/>
                    <a:pt x="163" y="82"/>
                    <a:pt x="164" y="82"/>
                  </a:cubicBezTo>
                  <a:close/>
                  <a:moveTo>
                    <a:pt x="108" y="148"/>
                  </a:moveTo>
                  <a:cubicBezTo>
                    <a:pt x="108" y="135"/>
                    <a:pt x="112" y="120"/>
                    <a:pt x="114" y="108"/>
                  </a:cubicBezTo>
                  <a:cubicBezTo>
                    <a:pt x="114" y="105"/>
                    <a:pt x="115" y="103"/>
                    <a:pt x="115" y="100"/>
                  </a:cubicBezTo>
                  <a:cubicBezTo>
                    <a:pt x="117" y="100"/>
                    <a:pt x="118" y="100"/>
                    <a:pt x="119" y="100"/>
                  </a:cubicBezTo>
                  <a:cubicBezTo>
                    <a:pt x="114" y="115"/>
                    <a:pt x="115" y="134"/>
                    <a:pt x="108" y="148"/>
                  </a:cubicBezTo>
                  <a:close/>
                  <a:moveTo>
                    <a:pt x="74" y="156"/>
                  </a:moveTo>
                  <a:cubicBezTo>
                    <a:pt x="74" y="147"/>
                    <a:pt x="79" y="137"/>
                    <a:pt x="82" y="130"/>
                  </a:cubicBezTo>
                  <a:cubicBezTo>
                    <a:pt x="85" y="120"/>
                    <a:pt x="88" y="110"/>
                    <a:pt x="88" y="100"/>
                  </a:cubicBezTo>
                  <a:cubicBezTo>
                    <a:pt x="90" y="100"/>
                    <a:pt x="91" y="100"/>
                    <a:pt x="93" y="100"/>
                  </a:cubicBezTo>
                  <a:cubicBezTo>
                    <a:pt x="85" y="118"/>
                    <a:pt x="85" y="139"/>
                    <a:pt x="74" y="156"/>
                  </a:cubicBezTo>
                  <a:close/>
                  <a:moveTo>
                    <a:pt x="164" y="180"/>
                  </a:moveTo>
                  <a:cubicBezTo>
                    <a:pt x="165" y="180"/>
                    <a:pt x="165" y="180"/>
                    <a:pt x="166" y="180"/>
                  </a:cubicBezTo>
                  <a:cubicBezTo>
                    <a:pt x="165" y="181"/>
                    <a:pt x="165" y="181"/>
                    <a:pt x="165" y="182"/>
                  </a:cubicBezTo>
                  <a:cubicBezTo>
                    <a:pt x="164" y="182"/>
                    <a:pt x="163" y="182"/>
                    <a:pt x="162" y="182"/>
                  </a:cubicBezTo>
                  <a:cubicBezTo>
                    <a:pt x="162" y="182"/>
                    <a:pt x="163" y="181"/>
                    <a:pt x="164" y="180"/>
                  </a:cubicBezTo>
                  <a:close/>
                  <a:moveTo>
                    <a:pt x="136" y="134"/>
                  </a:moveTo>
                  <a:cubicBezTo>
                    <a:pt x="136" y="133"/>
                    <a:pt x="136" y="131"/>
                    <a:pt x="136" y="130"/>
                  </a:cubicBezTo>
                  <a:cubicBezTo>
                    <a:pt x="137" y="121"/>
                    <a:pt x="138" y="112"/>
                    <a:pt x="138" y="103"/>
                  </a:cubicBezTo>
                  <a:cubicBezTo>
                    <a:pt x="138" y="103"/>
                    <a:pt x="138" y="102"/>
                    <a:pt x="138" y="102"/>
                  </a:cubicBezTo>
                  <a:cubicBezTo>
                    <a:pt x="138" y="113"/>
                    <a:pt x="139" y="124"/>
                    <a:pt x="136" y="134"/>
                  </a:cubicBezTo>
                  <a:close/>
                  <a:moveTo>
                    <a:pt x="151" y="95"/>
                  </a:moveTo>
                  <a:cubicBezTo>
                    <a:pt x="151" y="95"/>
                    <a:pt x="151" y="95"/>
                    <a:pt x="151" y="95"/>
                  </a:cubicBezTo>
                  <a:cubicBezTo>
                    <a:pt x="151" y="95"/>
                    <a:pt x="151" y="95"/>
                    <a:pt x="151" y="95"/>
                  </a:cubicBezTo>
                  <a:cubicBezTo>
                    <a:pt x="151" y="95"/>
                    <a:pt x="151" y="95"/>
                    <a:pt x="151" y="95"/>
                  </a:cubicBezTo>
                  <a:close/>
                  <a:moveTo>
                    <a:pt x="49" y="97"/>
                  </a:moveTo>
                  <a:cubicBezTo>
                    <a:pt x="49" y="97"/>
                    <a:pt x="50" y="97"/>
                    <a:pt x="51" y="98"/>
                  </a:cubicBezTo>
                  <a:cubicBezTo>
                    <a:pt x="49" y="100"/>
                    <a:pt x="48" y="102"/>
                    <a:pt x="47" y="104"/>
                  </a:cubicBezTo>
                  <a:cubicBezTo>
                    <a:pt x="47" y="102"/>
                    <a:pt x="48" y="100"/>
                    <a:pt x="49" y="97"/>
                  </a:cubicBezTo>
                  <a:close/>
                  <a:moveTo>
                    <a:pt x="127" y="99"/>
                  </a:moveTo>
                  <a:cubicBezTo>
                    <a:pt x="128" y="99"/>
                    <a:pt x="130" y="99"/>
                    <a:pt x="132" y="99"/>
                  </a:cubicBezTo>
                  <a:cubicBezTo>
                    <a:pt x="132" y="100"/>
                    <a:pt x="132" y="100"/>
                    <a:pt x="132" y="101"/>
                  </a:cubicBezTo>
                  <a:cubicBezTo>
                    <a:pt x="131" y="101"/>
                    <a:pt x="131" y="101"/>
                    <a:pt x="130" y="101"/>
                  </a:cubicBezTo>
                  <a:cubicBezTo>
                    <a:pt x="129" y="102"/>
                    <a:pt x="128" y="102"/>
                    <a:pt x="127" y="103"/>
                  </a:cubicBezTo>
                  <a:cubicBezTo>
                    <a:pt x="127" y="102"/>
                    <a:pt x="127" y="101"/>
                    <a:pt x="127" y="99"/>
                  </a:cubicBezTo>
                  <a:close/>
                  <a:moveTo>
                    <a:pt x="56" y="98"/>
                  </a:moveTo>
                  <a:cubicBezTo>
                    <a:pt x="57" y="98"/>
                    <a:pt x="58" y="98"/>
                    <a:pt x="60" y="98"/>
                  </a:cubicBezTo>
                  <a:cubicBezTo>
                    <a:pt x="57" y="105"/>
                    <a:pt x="54" y="115"/>
                    <a:pt x="49" y="121"/>
                  </a:cubicBezTo>
                  <a:cubicBezTo>
                    <a:pt x="49" y="113"/>
                    <a:pt x="54" y="105"/>
                    <a:pt x="56" y="98"/>
                  </a:cubicBezTo>
                  <a:close/>
                  <a:moveTo>
                    <a:pt x="65" y="98"/>
                  </a:moveTo>
                  <a:cubicBezTo>
                    <a:pt x="67" y="98"/>
                    <a:pt x="68" y="99"/>
                    <a:pt x="70" y="99"/>
                  </a:cubicBezTo>
                  <a:cubicBezTo>
                    <a:pt x="66" y="109"/>
                    <a:pt x="62" y="124"/>
                    <a:pt x="55" y="133"/>
                  </a:cubicBezTo>
                  <a:cubicBezTo>
                    <a:pt x="56" y="121"/>
                    <a:pt x="63" y="110"/>
                    <a:pt x="65" y="98"/>
                  </a:cubicBezTo>
                  <a:close/>
                  <a:moveTo>
                    <a:pt x="75" y="99"/>
                  </a:moveTo>
                  <a:cubicBezTo>
                    <a:pt x="76" y="99"/>
                    <a:pt x="77" y="99"/>
                    <a:pt x="78" y="99"/>
                  </a:cubicBezTo>
                  <a:cubicBezTo>
                    <a:pt x="76" y="102"/>
                    <a:pt x="75" y="104"/>
                    <a:pt x="74" y="107"/>
                  </a:cubicBezTo>
                  <a:cubicBezTo>
                    <a:pt x="75" y="104"/>
                    <a:pt x="75" y="102"/>
                    <a:pt x="75" y="99"/>
                  </a:cubicBezTo>
                  <a:close/>
                  <a:moveTo>
                    <a:pt x="101" y="100"/>
                  </a:moveTo>
                  <a:cubicBezTo>
                    <a:pt x="102" y="100"/>
                    <a:pt x="103" y="100"/>
                    <a:pt x="105" y="100"/>
                  </a:cubicBezTo>
                  <a:cubicBezTo>
                    <a:pt x="103" y="107"/>
                    <a:pt x="102" y="114"/>
                    <a:pt x="101" y="121"/>
                  </a:cubicBezTo>
                  <a:cubicBezTo>
                    <a:pt x="99" y="128"/>
                    <a:pt x="98" y="139"/>
                    <a:pt x="94" y="146"/>
                  </a:cubicBezTo>
                  <a:cubicBezTo>
                    <a:pt x="95" y="130"/>
                    <a:pt x="102" y="115"/>
                    <a:pt x="101" y="100"/>
                  </a:cubicBezTo>
                  <a:close/>
                  <a:moveTo>
                    <a:pt x="125" y="152"/>
                  </a:moveTo>
                  <a:cubicBezTo>
                    <a:pt x="124" y="137"/>
                    <a:pt x="128" y="122"/>
                    <a:pt x="127" y="106"/>
                  </a:cubicBezTo>
                  <a:cubicBezTo>
                    <a:pt x="129" y="106"/>
                    <a:pt x="130" y="105"/>
                    <a:pt x="131" y="105"/>
                  </a:cubicBezTo>
                  <a:cubicBezTo>
                    <a:pt x="131" y="111"/>
                    <a:pt x="131" y="117"/>
                    <a:pt x="131" y="123"/>
                  </a:cubicBezTo>
                  <a:cubicBezTo>
                    <a:pt x="131" y="125"/>
                    <a:pt x="130" y="128"/>
                    <a:pt x="130" y="130"/>
                  </a:cubicBezTo>
                  <a:cubicBezTo>
                    <a:pt x="129" y="136"/>
                    <a:pt x="129" y="146"/>
                    <a:pt x="125" y="152"/>
                  </a:cubicBezTo>
                  <a:close/>
                  <a:moveTo>
                    <a:pt x="163" y="174"/>
                  </a:moveTo>
                  <a:cubicBezTo>
                    <a:pt x="163" y="170"/>
                    <a:pt x="163" y="167"/>
                    <a:pt x="163" y="163"/>
                  </a:cubicBezTo>
                  <a:cubicBezTo>
                    <a:pt x="163" y="162"/>
                    <a:pt x="163" y="161"/>
                    <a:pt x="163" y="160"/>
                  </a:cubicBezTo>
                  <a:cubicBezTo>
                    <a:pt x="163" y="165"/>
                    <a:pt x="164" y="169"/>
                    <a:pt x="164" y="174"/>
                  </a:cubicBezTo>
                  <a:cubicBezTo>
                    <a:pt x="164" y="174"/>
                    <a:pt x="163" y="174"/>
                    <a:pt x="163" y="174"/>
                  </a:cubicBezTo>
                  <a:close/>
                  <a:moveTo>
                    <a:pt x="157" y="91"/>
                  </a:moveTo>
                  <a:cubicBezTo>
                    <a:pt x="157" y="91"/>
                    <a:pt x="157" y="91"/>
                    <a:pt x="157" y="91"/>
                  </a:cubicBezTo>
                  <a:cubicBezTo>
                    <a:pt x="157" y="90"/>
                    <a:pt x="156" y="90"/>
                    <a:pt x="156" y="89"/>
                  </a:cubicBezTo>
                  <a:cubicBezTo>
                    <a:pt x="157" y="89"/>
                    <a:pt x="157" y="89"/>
                    <a:pt x="157" y="89"/>
                  </a:cubicBezTo>
                  <a:cubicBezTo>
                    <a:pt x="157" y="90"/>
                    <a:pt x="157" y="90"/>
                    <a:pt x="157" y="91"/>
                  </a:cubicBezTo>
                  <a:close/>
                  <a:moveTo>
                    <a:pt x="161" y="85"/>
                  </a:moveTo>
                  <a:cubicBezTo>
                    <a:pt x="160" y="85"/>
                    <a:pt x="159" y="85"/>
                    <a:pt x="158" y="86"/>
                  </a:cubicBezTo>
                  <a:cubicBezTo>
                    <a:pt x="145" y="89"/>
                    <a:pt x="130" y="89"/>
                    <a:pt x="116" y="89"/>
                  </a:cubicBezTo>
                  <a:cubicBezTo>
                    <a:pt x="116" y="88"/>
                    <a:pt x="116" y="86"/>
                    <a:pt x="116" y="85"/>
                  </a:cubicBezTo>
                  <a:cubicBezTo>
                    <a:pt x="131" y="85"/>
                    <a:pt x="145" y="85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1" y="85"/>
                    <a:pt x="161" y="85"/>
                  </a:cubicBezTo>
                  <a:close/>
                  <a:moveTo>
                    <a:pt x="40" y="96"/>
                  </a:moveTo>
                  <a:cubicBezTo>
                    <a:pt x="41" y="96"/>
                    <a:pt x="42" y="97"/>
                    <a:pt x="43" y="97"/>
                  </a:cubicBezTo>
                  <a:cubicBezTo>
                    <a:pt x="43" y="97"/>
                    <a:pt x="43" y="98"/>
                    <a:pt x="43" y="98"/>
                  </a:cubicBezTo>
                  <a:cubicBezTo>
                    <a:pt x="42" y="98"/>
                    <a:pt x="41" y="99"/>
                    <a:pt x="40" y="99"/>
                  </a:cubicBezTo>
                  <a:cubicBezTo>
                    <a:pt x="38" y="102"/>
                    <a:pt x="38" y="105"/>
                    <a:pt x="38" y="108"/>
                  </a:cubicBezTo>
                  <a:cubicBezTo>
                    <a:pt x="37" y="104"/>
                    <a:pt x="36" y="100"/>
                    <a:pt x="36" y="96"/>
                  </a:cubicBezTo>
                  <a:cubicBezTo>
                    <a:pt x="37" y="96"/>
                    <a:pt x="38" y="96"/>
                    <a:pt x="40" y="96"/>
                  </a:cubicBezTo>
                  <a:close/>
                  <a:moveTo>
                    <a:pt x="41" y="110"/>
                  </a:moveTo>
                  <a:cubicBezTo>
                    <a:pt x="41" y="110"/>
                    <a:pt x="41" y="110"/>
                    <a:pt x="41" y="111"/>
                  </a:cubicBezTo>
                  <a:cubicBezTo>
                    <a:pt x="41" y="113"/>
                    <a:pt x="44" y="112"/>
                    <a:pt x="45" y="112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4" y="116"/>
                    <a:pt x="43" y="120"/>
                    <a:pt x="43" y="126"/>
                  </a:cubicBezTo>
                  <a:cubicBezTo>
                    <a:pt x="43" y="127"/>
                    <a:pt x="46" y="127"/>
                    <a:pt x="47" y="126"/>
                  </a:cubicBezTo>
                  <a:cubicBezTo>
                    <a:pt x="49" y="126"/>
                    <a:pt x="50" y="125"/>
                    <a:pt x="52" y="123"/>
                  </a:cubicBezTo>
                  <a:cubicBezTo>
                    <a:pt x="50" y="128"/>
                    <a:pt x="49" y="134"/>
                    <a:pt x="49" y="139"/>
                  </a:cubicBezTo>
                  <a:cubicBezTo>
                    <a:pt x="49" y="141"/>
                    <a:pt x="53" y="141"/>
                    <a:pt x="54" y="140"/>
                  </a:cubicBezTo>
                  <a:cubicBezTo>
                    <a:pt x="55" y="139"/>
                    <a:pt x="57" y="137"/>
                    <a:pt x="58" y="136"/>
                  </a:cubicBezTo>
                  <a:cubicBezTo>
                    <a:pt x="56" y="142"/>
                    <a:pt x="54" y="148"/>
                    <a:pt x="54" y="154"/>
                  </a:cubicBezTo>
                  <a:cubicBezTo>
                    <a:pt x="54" y="157"/>
                    <a:pt x="58" y="155"/>
                    <a:pt x="59" y="155"/>
                  </a:cubicBezTo>
                  <a:cubicBezTo>
                    <a:pt x="73" y="142"/>
                    <a:pt x="75" y="119"/>
                    <a:pt x="82" y="101"/>
                  </a:cubicBezTo>
                  <a:cubicBezTo>
                    <a:pt x="82" y="112"/>
                    <a:pt x="78" y="123"/>
                    <a:pt x="75" y="133"/>
                  </a:cubicBezTo>
                  <a:cubicBezTo>
                    <a:pt x="73" y="142"/>
                    <a:pt x="67" y="153"/>
                    <a:pt x="70" y="163"/>
                  </a:cubicBezTo>
                  <a:cubicBezTo>
                    <a:pt x="70" y="165"/>
                    <a:pt x="74" y="164"/>
                    <a:pt x="75" y="163"/>
                  </a:cubicBezTo>
                  <a:cubicBezTo>
                    <a:pt x="88" y="147"/>
                    <a:pt x="89" y="127"/>
                    <a:pt x="95" y="108"/>
                  </a:cubicBezTo>
                  <a:cubicBezTo>
                    <a:pt x="94" y="123"/>
                    <a:pt x="88" y="138"/>
                    <a:pt x="88" y="153"/>
                  </a:cubicBezTo>
                  <a:cubicBezTo>
                    <a:pt x="88" y="155"/>
                    <a:pt x="91" y="155"/>
                    <a:pt x="93" y="154"/>
                  </a:cubicBezTo>
                  <a:cubicBezTo>
                    <a:pt x="100" y="148"/>
                    <a:pt x="102" y="139"/>
                    <a:pt x="104" y="130"/>
                  </a:cubicBezTo>
                  <a:cubicBezTo>
                    <a:pt x="107" y="120"/>
                    <a:pt x="108" y="110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09" y="106"/>
                    <a:pt x="108" y="111"/>
                    <a:pt x="107" y="117"/>
                  </a:cubicBezTo>
                  <a:cubicBezTo>
                    <a:pt x="106" y="130"/>
                    <a:pt x="101" y="144"/>
                    <a:pt x="103" y="157"/>
                  </a:cubicBezTo>
                  <a:cubicBezTo>
                    <a:pt x="103" y="159"/>
                    <a:pt x="107" y="158"/>
                    <a:pt x="108" y="157"/>
                  </a:cubicBezTo>
                  <a:cubicBezTo>
                    <a:pt x="119" y="145"/>
                    <a:pt x="118" y="126"/>
                    <a:pt x="122" y="109"/>
                  </a:cubicBezTo>
                  <a:cubicBezTo>
                    <a:pt x="122" y="126"/>
                    <a:pt x="118" y="142"/>
                    <a:pt x="121" y="158"/>
                  </a:cubicBezTo>
                  <a:cubicBezTo>
                    <a:pt x="121" y="160"/>
                    <a:pt x="124" y="159"/>
                    <a:pt x="125" y="159"/>
                  </a:cubicBezTo>
                  <a:cubicBezTo>
                    <a:pt x="130" y="155"/>
                    <a:pt x="132" y="149"/>
                    <a:pt x="134" y="142"/>
                  </a:cubicBezTo>
                  <a:cubicBezTo>
                    <a:pt x="134" y="143"/>
                    <a:pt x="134" y="143"/>
                    <a:pt x="134" y="143"/>
                  </a:cubicBezTo>
                  <a:cubicBezTo>
                    <a:pt x="135" y="145"/>
                    <a:pt x="138" y="143"/>
                    <a:pt x="139" y="142"/>
                  </a:cubicBezTo>
                  <a:cubicBezTo>
                    <a:pt x="141" y="138"/>
                    <a:pt x="142" y="135"/>
                    <a:pt x="142" y="131"/>
                  </a:cubicBezTo>
                  <a:cubicBezTo>
                    <a:pt x="142" y="131"/>
                    <a:pt x="143" y="131"/>
                    <a:pt x="143" y="131"/>
                  </a:cubicBezTo>
                  <a:cubicBezTo>
                    <a:pt x="146" y="130"/>
                    <a:pt x="147" y="127"/>
                    <a:pt x="143" y="127"/>
                  </a:cubicBezTo>
                  <a:cubicBezTo>
                    <a:pt x="146" y="127"/>
                    <a:pt x="145" y="111"/>
                    <a:pt x="145" y="102"/>
                  </a:cubicBezTo>
                  <a:cubicBezTo>
                    <a:pt x="145" y="102"/>
                    <a:pt x="145" y="102"/>
                    <a:pt x="145" y="102"/>
                  </a:cubicBezTo>
                  <a:cubicBezTo>
                    <a:pt x="145" y="102"/>
                    <a:pt x="145" y="102"/>
                    <a:pt x="145" y="102"/>
                  </a:cubicBezTo>
                  <a:cubicBezTo>
                    <a:pt x="145" y="110"/>
                    <a:pt x="146" y="119"/>
                    <a:pt x="148" y="127"/>
                  </a:cubicBezTo>
                  <a:cubicBezTo>
                    <a:pt x="149" y="128"/>
                    <a:pt x="150" y="128"/>
                    <a:pt x="152" y="128"/>
                  </a:cubicBezTo>
                  <a:cubicBezTo>
                    <a:pt x="152" y="135"/>
                    <a:pt x="152" y="141"/>
                    <a:pt x="152" y="148"/>
                  </a:cubicBezTo>
                  <a:cubicBezTo>
                    <a:pt x="153" y="156"/>
                    <a:pt x="152" y="165"/>
                    <a:pt x="153" y="174"/>
                  </a:cubicBezTo>
                  <a:cubicBezTo>
                    <a:pt x="138" y="173"/>
                    <a:pt x="123" y="173"/>
                    <a:pt x="108" y="173"/>
                  </a:cubicBezTo>
                  <a:cubicBezTo>
                    <a:pt x="97" y="173"/>
                    <a:pt x="84" y="175"/>
                    <a:pt x="72" y="175"/>
                  </a:cubicBezTo>
                  <a:cubicBezTo>
                    <a:pt x="69" y="174"/>
                    <a:pt x="67" y="174"/>
                    <a:pt x="64" y="174"/>
                  </a:cubicBezTo>
                  <a:cubicBezTo>
                    <a:pt x="61" y="174"/>
                    <a:pt x="57" y="173"/>
                    <a:pt x="54" y="173"/>
                  </a:cubicBezTo>
                  <a:cubicBezTo>
                    <a:pt x="63" y="173"/>
                    <a:pt x="73" y="173"/>
                    <a:pt x="82" y="173"/>
                  </a:cubicBezTo>
                  <a:cubicBezTo>
                    <a:pt x="84" y="173"/>
                    <a:pt x="88" y="170"/>
                    <a:pt x="85" y="170"/>
                  </a:cubicBezTo>
                  <a:cubicBezTo>
                    <a:pt x="72" y="170"/>
                    <a:pt x="59" y="170"/>
                    <a:pt x="46" y="170"/>
                  </a:cubicBezTo>
                  <a:cubicBezTo>
                    <a:pt x="45" y="170"/>
                    <a:pt x="45" y="170"/>
                    <a:pt x="44" y="170"/>
                  </a:cubicBezTo>
                  <a:cubicBezTo>
                    <a:pt x="44" y="158"/>
                    <a:pt x="43" y="146"/>
                    <a:pt x="42" y="133"/>
                  </a:cubicBezTo>
                  <a:cubicBezTo>
                    <a:pt x="41" y="125"/>
                    <a:pt x="40" y="118"/>
                    <a:pt x="38" y="110"/>
                  </a:cubicBezTo>
                  <a:cubicBezTo>
                    <a:pt x="39" y="110"/>
                    <a:pt x="40" y="110"/>
                    <a:pt x="41" y="110"/>
                  </a:cubicBezTo>
                  <a:close/>
                  <a:moveTo>
                    <a:pt x="70" y="120"/>
                  </a:moveTo>
                  <a:cubicBezTo>
                    <a:pt x="68" y="128"/>
                    <a:pt x="65" y="138"/>
                    <a:pt x="61" y="146"/>
                  </a:cubicBezTo>
                  <a:cubicBezTo>
                    <a:pt x="62" y="137"/>
                    <a:pt x="66" y="129"/>
                    <a:pt x="70" y="120"/>
                  </a:cubicBezTo>
                  <a:close/>
                  <a:moveTo>
                    <a:pt x="190" y="176"/>
                  </a:moveTo>
                  <a:cubicBezTo>
                    <a:pt x="189" y="177"/>
                    <a:pt x="188" y="177"/>
                    <a:pt x="187" y="178"/>
                  </a:cubicBezTo>
                  <a:cubicBezTo>
                    <a:pt x="186" y="178"/>
                    <a:pt x="185" y="178"/>
                    <a:pt x="184" y="178"/>
                  </a:cubicBezTo>
                  <a:cubicBezTo>
                    <a:pt x="184" y="177"/>
                    <a:pt x="184" y="177"/>
                    <a:pt x="185" y="177"/>
                  </a:cubicBezTo>
                  <a:cubicBezTo>
                    <a:pt x="185" y="177"/>
                    <a:pt x="185" y="177"/>
                    <a:pt x="185" y="177"/>
                  </a:cubicBezTo>
                  <a:cubicBezTo>
                    <a:pt x="185" y="177"/>
                    <a:pt x="185" y="177"/>
                    <a:pt x="185" y="177"/>
                  </a:cubicBezTo>
                  <a:cubicBezTo>
                    <a:pt x="187" y="177"/>
                    <a:pt x="188" y="177"/>
                    <a:pt x="190" y="176"/>
                  </a:cubicBezTo>
                  <a:close/>
                  <a:moveTo>
                    <a:pt x="173" y="171"/>
                  </a:moveTo>
                  <a:cubicBezTo>
                    <a:pt x="172" y="171"/>
                    <a:pt x="171" y="171"/>
                    <a:pt x="170" y="172"/>
                  </a:cubicBezTo>
                  <a:cubicBezTo>
                    <a:pt x="167" y="148"/>
                    <a:pt x="168" y="123"/>
                    <a:pt x="166" y="99"/>
                  </a:cubicBezTo>
                  <a:cubicBezTo>
                    <a:pt x="166" y="97"/>
                    <a:pt x="166" y="96"/>
                    <a:pt x="166" y="94"/>
                  </a:cubicBezTo>
                  <a:cubicBezTo>
                    <a:pt x="167" y="93"/>
                    <a:pt x="167" y="92"/>
                    <a:pt x="166" y="91"/>
                  </a:cubicBezTo>
                  <a:cubicBezTo>
                    <a:pt x="166" y="90"/>
                    <a:pt x="166" y="89"/>
                    <a:pt x="166" y="88"/>
                  </a:cubicBezTo>
                  <a:cubicBezTo>
                    <a:pt x="166" y="88"/>
                    <a:pt x="164" y="88"/>
                    <a:pt x="163" y="88"/>
                  </a:cubicBezTo>
                  <a:cubicBezTo>
                    <a:pt x="163" y="88"/>
                    <a:pt x="163" y="88"/>
                    <a:pt x="163" y="87"/>
                  </a:cubicBezTo>
                  <a:cubicBezTo>
                    <a:pt x="163" y="87"/>
                    <a:pt x="163" y="88"/>
                    <a:pt x="163" y="88"/>
                  </a:cubicBezTo>
                  <a:cubicBezTo>
                    <a:pt x="165" y="88"/>
                    <a:pt x="167" y="87"/>
                    <a:pt x="168" y="87"/>
                  </a:cubicBezTo>
                  <a:cubicBezTo>
                    <a:pt x="168" y="87"/>
                    <a:pt x="168" y="87"/>
                    <a:pt x="168" y="87"/>
                  </a:cubicBezTo>
                  <a:cubicBezTo>
                    <a:pt x="169" y="101"/>
                    <a:pt x="170" y="115"/>
                    <a:pt x="171" y="129"/>
                  </a:cubicBezTo>
                  <a:cubicBezTo>
                    <a:pt x="171" y="137"/>
                    <a:pt x="172" y="146"/>
                    <a:pt x="173" y="155"/>
                  </a:cubicBezTo>
                  <a:cubicBezTo>
                    <a:pt x="172" y="160"/>
                    <a:pt x="172" y="166"/>
                    <a:pt x="173" y="171"/>
                  </a:cubicBezTo>
                  <a:close/>
                  <a:moveTo>
                    <a:pt x="162" y="190"/>
                  </a:moveTo>
                  <a:cubicBezTo>
                    <a:pt x="164" y="190"/>
                    <a:pt x="167" y="189"/>
                    <a:pt x="170" y="189"/>
                  </a:cubicBezTo>
                  <a:cubicBezTo>
                    <a:pt x="166" y="190"/>
                    <a:pt x="163" y="190"/>
                    <a:pt x="160" y="191"/>
                  </a:cubicBezTo>
                  <a:cubicBezTo>
                    <a:pt x="161" y="191"/>
                    <a:pt x="161" y="191"/>
                    <a:pt x="162" y="190"/>
                  </a:cubicBezTo>
                  <a:close/>
                  <a:moveTo>
                    <a:pt x="202" y="170"/>
                  </a:moveTo>
                  <a:cubicBezTo>
                    <a:pt x="203" y="168"/>
                    <a:pt x="204" y="166"/>
                    <a:pt x="205" y="164"/>
                  </a:cubicBezTo>
                  <a:cubicBezTo>
                    <a:pt x="205" y="166"/>
                    <a:pt x="205" y="167"/>
                    <a:pt x="205" y="169"/>
                  </a:cubicBezTo>
                  <a:cubicBezTo>
                    <a:pt x="205" y="169"/>
                    <a:pt x="204" y="169"/>
                    <a:pt x="203" y="170"/>
                  </a:cubicBezTo>
                  <a:cubicBezTo>
                    <a:pt x="203" y="170"/>
                    <a:pt x="203" y="170"/>
                    <a:pt x="202" y="170"/>
                  </a:cubicBezTo>
                  <a:close/>
                  <a:moveTo>
                    <a:pt x="187" y="173"/>
                  </a:move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lose/>
                  <a:moveTo>
                    <a:pt x="180" y="174"/>
                  </a:moveTo>
                  <a:cubicBezTo>
                    <a:pt x="180" y="174"/>
                    <a:pt x="180" y="174"/>
                    <a:pt x="180" y="174"/>
                  </a:cubicBezTo>
                  <a:cubicBezTo>
                    <a:pt x="179" y="173"/>
                    <a:pt x="179" y="172"/>
                    <a:pt x="179" y="171"/>
                  </a:cubicBezTo>
                  <a:cubicBezTo>
                    <a:pt x="178" y="168"/>
                    <a:pt x="178" y="165"/>
                    <a:pt x="178" y="162"/>
                  </a:cubicBezTo>
                  <a:cubicBezTo>
                    <a:pt x="178" y="163"/>
                    <a:pt x="178" y="164"/>
                    <a:pt x="179" y="164"/>
                  </a:cubicBezTo>
                  <a:cubicBezTo>
                    <a:pt x="179" y="167"/>
                    <a:pt x="179" y="171"/>
                    <a:pt x="180" y="174"/>
                  </a:cubicBezTo>
                  <a:close/>
                  <a:moveTo>
                    <a:pt x="173" y="77"/>
                  </a:moveTo>
                  <a:cubicBezTo>
                    <a:pt x="172" y="76"/>
                    <a:pt x="169" y="77"/>
                    <a:pt x="168" y="78"/>
                  </a:cubicBezTo>
                  <a:cubicBezTo>
                    <a:pt x="168" y="78"/>
                    <a:pt x="167" y="77"/>
                    <a:pt x="167" y="77"/>
                  </a:cubicBezTo>
                  <a:cubicBezTo>
                    <a:pt x="169" y="76"/>
                    <a:pt x="171" y="75"/>
                    <a:pt x="170" y="74"/>
                  </a:cubicBezTo>
                  <a:cubicBezTo>
                    <a:pt x="167" y="69"/>
                    <a:pt x="163" y="65"/>
                    <a:pt x="159" y="60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59" y="59"/>
                    <a:pt x="159" y="59"/>
                    <a:pt x="158" y="59"/>
                  </a:cubicBezTo>
                  <a:cubicBezTo>
                    <a:pt x="159" y="59"/>
                    <a:pt x="160" y="58"/>
                    <a:pt x="161" y="58"/>
                  </a:cubicBezTo>
                  <a:cubicBezTo>
                    <a:pt x="165" y="64"/>
                    <a:pt x="170" y="70"/>
                    <a:pt x="173" y="77"/>
                  </a:cubicBezTo>
                  <a:close/>
                  <a:moveTo>
                    <a:pt x="151" y="35"/>
                  </a:moveTo>
                  <a:cubicBezTo>
                    <a:pt x="151" y="35"/>
                    <a:pt x="151" y="35"/>
                    <a:pt x="152" y="35"/>
                  </a:cubicBezTo>
                  <a:cubicBezTo>
                    <a:pt x="152" y="36"/>
                    <a:pt x="151" y="36"/>
                    <a:pt x="151" y="37"/>
                  </a:cubicBezTo>
                  <a:cubicBezTo>
                    <a:pt x="151" y="36"/>
                    <a:pt x="149" y="36"/>
                    <a:pt x="149" y="37"/>
                  </a:cubicBezTo>
                  <a:cubicBezTo>
                    <a:pt x="149" y="36"/>
                    <a:pt x="150" y="35"/>
                    <a:pt x="151" y="35"/>
                  </a:cubicBezTo>
                  <a:cubicBezTo>
                    <a:pt x="151" y="35"/>
                    <a:pt x="151" y="35"/>
                    <a:pt x="151" y="35"/>
                  </a:cubicBezTo>
                  <a:close/>
                  <a:moveTo>
                    <a:pt x="129" y="44"/>
                  </a:moveTo>
                  <a:cubicBezTo>
                    <a:pt x="132" y="44"/>
                    <a:pt x="134" y="44"/>
                    <a:pt x="137" y="44"/>
                  </a:cubicBezTo>
                  <a:cubicBezTo>
                    <a:pt x="133" y="45"/>
                    <a:pt x="130" y="44"/>
                    <a:pt x="126" y="44"/>
                  </a:cubicBezTo>
                  <a:cubicBezTo>
                    <a:pt x="127" y="44"/>
                    <a:pt x="128" y="44"/>
                    <a:pt x="129" y="44"/>
                  </a:cubicBezTo>
                  <a:close/>
                  <a:moveTo>
                    <a:pt x="138" y="42"/>
                  </a:moveTo>
                  <a:cubicBezTo>
                    <a:pt x="141" y="41"/>
                    <a:pt x="144" y="39"/>
                    <a:pt x="147" y="37"/>
                  </a:cubicBezTo>
                  <a:cubicBezTo>
                    <a:pt x="147" y="37"/>
                    <a:pt x="147" y="37"/>
                    <a:pt x="147" y="37"/>
                  </a:cubicBezTo>
                  <a:cubicBezTo>
                    <a:pt x="146" y="39"/>
                    <a:pt x="144" y="41"/>
                    <a:pt x="143" y="42"/>
                  </a:cubicBezTo>
                  <a:cubicBezTo>
                    <a:pt x="141" y="42"/>
                    <a:pt x="139" y="42"/>
                    <a:pt x="138" y="42"/>
                  </a:cubicBezTo>
                  <a:close/>
                  <a:moveTo>
                    <a:pt x="147" y="16"/>
                  </a:moveTo>
                  <a:cubicBezTo>
                    <a:pt x="149" y="20"/>
                    <a:pt x="150" y="24"/>
                    <a:pt x="151" y="28"/>
                  </a:cubicBezTo>
                  <a:cubicBezTo>
                    <a:pt x="148" y="33"/>
                    <a:pt x="143" y="37"/>
                    <a:pt x="139" y="38"/>
                  </a:cubicBezTo>
                  <a:cubicBezTo>
                    <a:pt x="136" y="40"/>
                    <a:pt x="132" y="41"/>
                    <a:pt x="128" y="41"/>
                  </a:cubicBezTo>
                  <a:cubicBezTo>
                    <a:pt x="127" y="41"/>
                    <a:pt x="127" y="41"/>
                    <a:pt x="126" y="41"/>
                  </a:cubicBezTo>
                  <a:cubicBezTo>
                    <a:pt x="125" y="41"/>
                    <a:pt x="124" y="42"/>
                    <a:pt x="124" y="42"/>
                  </a:cubicBezTo>
                  <a:cubicBezTo>
                    <a:pt x="121" y="42"/>
                    <a:pt x="119" y="43"/>
                    <a:pt x="116" y="43"/>
                  </a:cubicBezTo>
                  <a:cubicBezTo>
                    <a:pt x="113" y="43"/>
                    <a:pt x="110" y="43"/>
                    <a:pt x="108" y="44"/>
                  </a:cubicBezTo>
                  <a:cubicBezTo>
                    <a:pt x="97" y="44"/>
                    <a:pt x="87" y="43"/>
                    <a:pt x="77" y="43"/>
                  </a:cubicBezTo>
                  <a:cubicBezTo>
                    <a:pt x="70" y="43"/>
                    <a:pt x="63" y="43"/>
                    <a:pt x="56" y="43"/>
                  </a:cubicBezTo>
                  <a:cubicBezTo>
                    <a:pt x="55" y="43"/>
                    <a:pt x="54" y="43"/>
                    <a:pt x="54" y="43"/>
                  </a:cubicBezTo>
                  <a:cubicBezTo>
                    <a:pt x="55" y="43"/>
                    <a:pt x="56" y="42"/>
                    <a:pt x="56" y="41"/>
                  </a:cubicBezTo>
                  <a:cubicBezTo>
                    <a:pt x="57" y="38"/>
                    <a:pt x="58" y="35"/>
                    <a:pt x="58" y="32"/>
                  </a:cubicBezTo>
                  <a:cubicBezTo>
                    <a:pt x="59" y="35"/>
                    <a:pt x="60" y="38"/>
                    <a:pt x="61" y="41"/>
                  </a:cubicBezTo>
                  <a:cubicBezTo>
                    <a:pt x="62" y="43"/>
                    <a:pt x="66" y="41"/>
                    <a:pt x="66" y="40"/>
                  </a:cubicBezTo>
                  <a:cubicBezTo>
                    <a:pt x="69" y="35"/>
                    <a:pt x="70" y="30"/>
                    <a:pt x="71" y="25"/>
                  </a:cubicBezTo>
                  <a:cubicBezTo>
                    <a:pt x="71" y="30"/>
                    <a:pt x="71" y="35"/>
                    <a:pt x="71" y="40"/>
                  </a:cubicBezTo>
                  <a:cubicBezTo>
                    <a:pt x="72" y="42"/>
                    <a:pt x="76" y="41"/>
                    <a:pt x="77" y="40"/>
                  </a:cubicBezTo>
                  <a:cubicBezTo>
                    <a:pt x="79" y="36"/>
                    <a:pt x="80" y="32"/>
                    <a:pt x="81" y="29"/>
                  </a:cubicBezTo>
                  <a:cubicBezTo>
                    <a:pt x="81" y="30"/>
                    <a:pt x="82" y="32"/>
                    <a:pt x="82" y="33"/>
                  </a:cubicBezTo>
                  <a:cubicBezTo>
                    <a:pt x="83" y="36"/>
                    <a:pt x="86" y="35"/>
                    <a:pt x="87" y="34"/>
                  </a:cubicBezTo>
                  <a:cubicBezTo>
                    <a:pt x="89" y="32"/>
                    <a:pt x="90" y="30"/>
                    <a:pt x="91" y="28"/>
                  </a:cubicBezTo>
                  <a:cubicBezTo>
                    <a:pt x="91" y="32"/>
                    <a:pt x="91" y="36"/>
                    <a:pt x="93" y="40"/>
                  </a:cubicBezTo>
                  <a:cubicBezTo>
                    <a:pt x="93" y="42"/>
                    <a:pt x="97" y="40"/>
                    <a:pt x="98" y="39"/>
                  </a:cubicBezTo>
                  <a:cubicBezTo>
                    <a:pt x="100" y="36"/>
                    <a:pt x="102" y="33"/>
                    <a:pt x="104" y="29"/>
                  </a:cubicBezTo>
                  <a:cubicBezTo>
                    <a:pt x="104" y="32"/>
                    <a:pt x="104" y="34"/>
                    <a:pt x="105" y="36"/>
                  </a:cubicBezTo>
                  <a:cubicBezTo>
                    <a:pt x="105" y="38"/>
                    <a:pt x="110" y="36"/>
                    <a:pt x="110" y="35"/>
                  </a:cubicBezTo>
                  <a:cubicBezTo>
                    <a:pt x="111" y="34"/>
                    <a:pt x="111" y="33"/>
                    <a:pt x="111" y="32"/>
                  </a:cubicBezTo>
                  <a:cubicBezTo>
                    <a:pt x="111" y="32"/>
                    <a:pt x="110" y="31"/>
                    <a:pt x="110" y="31"/>
                  </a:cubicBezTo>
                  <a:cubicBezTo>
                    <a:pt x="109" y="28"/>
                    <a:pt x="109" y="24"/>
                    <a:pt x="109" y="20"/>
                  </a:cubicBezTo>
                  <a:cubicBezTo>
                    <a:pt x="109" y="18"/>
                    <a:pt x="103" y="19"/>
                    <a:pt x="103" y="21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2" y="23"/>
                    <a:pt x="102" y="23"/>
                    <a:pt x="101" y="24"/>
                  </a:cubicBezTo>
                  <a:cubicBezTo>
                    <a:pt x="100" y="27"/>
                    <a:pt x="98" y="30"/>
                    <a:pt x="97" y="33"/>
                  </a:cubicBezTo>
                  <a:cubicBezTo>
                    <a:pt x="97" y="28"/>
                    <a:pt x="97" y="24"/>
                    <a:pt x="98" y="19"/>
                  </a:cubicBezTo>
                  <a:cubicBezTo>
                    <a:pt x="98" y="17"/>
                    <a:pt x="93" y="18"/>
                    <a:pt x="93" y="20"/>
                  </a:cubicBezTo>
                  <a:cubicBezTo>
                    <a:pt x="92" y="21"/>
                    <a:pt x="92" y="23"/>
                    <a:pt x="92" y="25"/>
                  </a:cubicBezTo>
                  <a:cubicBezTo>
                    <a:pt x="91" y="24"/>
                    <a:pt x="88" y="24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6" y="23"/>
                    <a:pt x="86" y="19"/>
                    <a:pt x="86" y="15"/>
                  </a:cubicBezTo>
                  <a:cubicBezTo>
                    <a:pt x="86" y="15"/>
                    <a:pt x="86" y="14"/>
                    <a:pt x="86" y="14"/>
                  </a:cubicBezTo>
                  <a:cubicBezTo>
                    <a:pt x="87" y="14"/>
                    <a:pt x="88" y="14"/>
                    <a:pt x="89" y="14"/>
                  </a:cubicBezTo>
                  <a:cubicBezTo>
                    <a:pt x="90" y="14"/>
                    <a:pt x="91" y="13"/>
                    <a:pt x="92" y="12"/>
                  </a:cubicBezTo>
                  <a:cubicBezTo>
                    <a:pt x="100" y="12"/>
                    <a:pt x="109" y="12"/>
                    <a:pt x="117" y="12"/>
                  </a:cubicBezTo>
                  <a:cubicBezTo>
                    <a:pt x="118" y="12"/>
                    <a:pt x="120" y="12"/>
                    <a:pt x="121" y="11"/>
                  </a:cubicBezTo>
                  <a:cubicBezTo>
                    <a:pt x="130" y="11"/>
                    <a:pt x="140" y="11"/>
                    <a:pt x="147" y="16"/>
                  </a:cubicBezTo>
                  <a:close/>
                  <a:moveTo>
                    <a:pt x="68" y="15"/>
                  </a:moveTo>
                  <a:cubicBezTo>
                    <a:pt x="68" y="15"/>
                    <a:pt x="68" y="16"/>
                    <a:pt x="68" y="16"/>
                  </a:cubicBezTo>
                  <a:cubicBezTo>
                    <a:pt x="66" y="16"/>
                    <a:pt x="64" y="16"/>
                    <a:pt x="62" y="16"/>
                  </a:cubicBezTo>
                  <a:cubicBezTo>
                    <a:pt x="62" y="14"/>
                    <a:pt x="58" y="15"/>
                    <a:pt x="57" y="16"/>
                  </a:cubicBezTo>
                  <a:cubicBezTo>
                    <a:pt x="56" y="16"/>
                    <a:pt x="55" y="16"/>
                    <a:pt x="54" y="17"/>
                  </a:cubicBezTo>
                  <a:cubicBezTo>
                    <a:pt x="54" y="16"/>
                    <a:pt x="54" y="16"/>
                    <a:pt x="54" y="15"/>
                  </a:cubicBezTo>
                  <a:cubicBezTo>
                    <a:pt x="54" y="15"/>
                    <a:pt x="55" y="15"/>
                    <a:pt x="55" y="15"/>
                  </a:cubicBezTo>
                  <a:cubicBezTo>
                    <a:pt x="59" y="15"/>
                    <a:pt x="64" y="15"/>
                    <a:pt x="68" y="15"/>
                  </a:cubicBezTo>
                  <a:close/>
                  <a:moveTo>
                    <a:pt x="48" y="16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7" y="16"/>
                    <a:pt x="47" y="16"/>
                  </a:cubicBezTo>
                  <a:cubicBezTo>
                    <a:pt x="47" y="16"/>
                    <a:pt x="48" y="16"/>
                    <a:pt x="48" y="16"/>
                  </a:cubicBezTo>
                  <a:close/>
                  <a:moveTo>
                    <a:pt x="56" y="12"/>
                  </a:moveTo>
                  <a:cubicBezTo>
                    <a:pt x="55" y="12"/>
                    <a:pt x="54" y="12"/>
                    <a:pt x="53" y="12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6" y="11"/>
                    <a:pt x="59" y="11"/>
                    <a:pt x="62" y="11"/>
                  </a:cubicBezTo>
                  <a:cubicBezTo>
                    <a:pt x="60" y="11"/>
                    <a:pt x="58" y="11"/>
                    <a:pt x="56" y="12"/>
                  </a:cubicBezTo>
                  <a:close/>
                  <a:moveTo>
                    <a:pt x="50" y="11"/>
                  </a:moveTo>
                  <a:cubicBezTo>
                    <a:pt x="49" y="11"/>
                    <a:pt x="49" y="11"/>
                    <a:pt x="48" y="11"/>
                  </a:cubicBezTo>
                  <a:cubicBezTo>
                    <a:pt x="49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lose/>
                  <a:moveTo>
                    <a:pt x="47" y="34"/>
                  </a:moveTo>
                  <a:cubicBezTo>
                    <a:pt x="47" y="33"/>
                    <a:pt x="47" y="32"/>
                    <a:pt x="47" y="31"/>
                  </a:cubicBezTo>
                  <a:cubicBezTo>
                    <a:pt x="47" y="28"/>
                    <a:pt x="47" y="25"/>
                    <a:pt x="48" y="22"/>
                  </a:cubicBezTo>
                  <a:cubicBezTo>
                    <a:pt x="48" y="22"/>
                    <a:pt x="48" y="21"/>
                    <a:pt x="47" y="21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8" y="24"/>
                    <a:pt x="48" y="27"/>
                    <a:pt x="48" y="29"/>
                  </a:cubicBezTo>
                  <a:cubicBezTo>
                    <a:pt x="48" y="31"/>
                    <a:pt x="48" y="32"/>
                    <a:pt x="47" y="34"/>
                  </a:cubicBezTo>
                  <a:close/>
                  <a:moveTo>
                    <a:pt x="53" y="30"/>
                  </a:moveTo>
                  <a:cubicBezTo>
                    <a:pt x="53" y="29"/>
                    <a:pt x="53" y="28"/>
                    <a:pt x="53" y="27"/>
                  </a:cubicBezTo>
                  <a:cubicBezTo>
                    <a:pt x="53" y="25"/>
                    <a:pt x="53" y="24"/>
                    <a:pt x="53" y="23"/>
                  </a:cubicBezTo>
                  <a:cubicBezTo>
                    <a:pt x="53" y="22"/>
                    <a:pt x="53" y="21"/>
                    <a:pt x="53" y="21"/>
                  </a:cubicBezTo>
                  <a:cubicBezTo>
                    <a:pt x="54" y="21"/>
                    <a:pt x="55" y="21"/>
                    <a:pt x="55" y="21"/>
                  </a:cubicBezTo>
                  <a:cubicBezTo>
                    <a:pt x="55" y="24"/>
                    <a:pt x="54" y="27"/>
                    <a:pt x="53" y="30"/>
                  </a:cubicBezTo>
                  <a:close/>
                  <a:moveTo>
                    <a:pt x="64" y="33"/>
                  </a:moveTo>
                  <a:cubicBezTo>
                    <a:pt x="63" y="29"/>
                    <a:pt x="63" y="25"/>
                    <a:pt x="63" y="20"/>
                  </a:cubicBezTo>
                  <a:cubicBezTo>
                    <a:pt x="64" y="20"/>
                    <a:pt x="65" y="20"/>
                    <a:pt x="67" y="20"/>
                  </a:cubicBezTo>
                  <a:cubicBezTo>
                    <a:pt x="66" y="24"/>
                    <a:pt x="65" y="29"/>
                    <a:pt x="64" y="33"/>
                  </a:cubicBezTo>
                  <a:close/>
                  <a:moveTo>
                    <a:pt x="77" y="26"/>
                  </a:moveTo>
                  <a:cubicBezTo>
                    <a:pt x="77" y="24"/>
                    <a:pt x="77" y="22"/>
                    <a:pt x="76" y="19"/>
                  </a:cubicBezTo>
                  <a:cubicBezTo>
                    <a:pt x="77" y="19"/>
                    <a:pt x="78" y="19"/>
                    <a:pt x="79" y="19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22"/>
                    <a:pt x="77" y="24"/>
                    <a:pt x="77" y="26"/>
                  </a:cubicBezTo>
                  <a:close/>
                  <a:moveTo>
                    <a:pt x="81" y="15"/>
                  </a:moveTo>
                  <a:cubicBezTo>
                    <a:pt x="79" y="15"/>
                    <a:pt x="78" y="15"/>
                    <a:pt x="76" y="15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8" y="14"/>
                    <a:pt x="79" y="14"/>
                    <a:pt x="81" y="14"/>
                  </a:cubicBezTo>
                  <a:cubicBezTo>
                    <a:pt x="81" y="15"/>
                    <a:pt x="81" y="15"/>
                    <a:pt x="81" y="15"/>
                  </a:cubicBezTo>
                  <a:close/>
                  <a:moveTo>
                    <a:pt x="35" y="14"/>
                  </a:moveTo>
                  <a:cubicBezTo>
                    <a:pt x="36" y="14"/>
                    <a:pt x="36" y="14"/>
                    <a:pt x="36" y="14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ubicBezTo>
                    <a:pt x="35" y="17"/>
                    <a:pt x="34" y="18"/>
                    <a:pt x="35" y="18"/>
                  </a:cubicBezTo>
                  <a:cubicBezTo>
                    <a:pt x="34" y="20"/>
                    <a:pt x="34" y="23"/>
                    <a:pt x="34" y="25"/>
                  </a:cubicBezTo>
                  <a:cubicBezTo>
                    <a:pt x="34" y="23"/>
                    <a:pt x="33" y="20"/>
                    <a:pt x="33" y="18"/>
                  </a:cubicBezTo>
                  <a:cubicBezTo>
                    <a:pt x="33" y="17"/>
                    <a:pt x="31" y="17"/>
                    <a:pt x="30" y="18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5"/>
                    <a:pt x="34" y="15"/>
                    <a:pt x="35" y="14"/>
                  </a:cubicBezTo>
                  <a:close/>
                  <a:moveTo>
                    <a:pt x="39" y="41"/>
                  </a:moveTo>
                  <a:cubicBezTo>
                    <a:pt x="39" y="41"/>
                    <a:pt x="39" y="41"/>
                    <a:pt x="39" y="41"/>
                  </a:cubicBezTo>
                  <a:cubicBezTo>
                    <a:pt x="40" y="39"/>
                    <a:pt x="40" y="36"/>
                    <a:pt x="41" y="34"/>
                  </a:cubicBezTo>
                  <a:cubicBezTo>
                    <a:pt x="41" y="35"/>
                    <a:pt x="41" y="35"/>
                    <a:pt x="41" y="36"/>
                  </a:cubicBezTo>
                  <a:cubicBezTo>
                    <a:pt x="41" y="37"/>
                    <a:pt x="42" y="37"/>
                    <a:pt x="42" y="37"/>
                  </a:cubicBezTo>
                  <a:cubicBezTo>
                    <a:pt x="43" y="38"/>
                    <a:pt x="44" y="40"/>
                    <a:pt x="44" y="41"/>
                  </a:cubicBezTo>
                  <a:cubicBezTo>
                    <a:pt x="45" y="42"/>
                    <a:pt x="48" y="41"/>
                    <a:pt x="49" y="40"/>
                  </a:cubicBezTo>
                  <a:cubicBezTo>
                    <a:pt x="49" y="40"/>
                    <a:pt x="50" y="40"/>
                    <a:pt x="50" y="40"/>
                  </a:cubicBezTo>
                  <a:cubicBezTo>
                    <a:pt x="50" y="40"/>
                    <a:pt x="50" y="41"/>
                    <a:pt x="51" y="42"/>
                  </a:cubicBezTo>
                  <a:cubicBezTo>
                    <a:pt x="51" y="43"/>
                    <a:pt x="52" y="43"/>
                    <a:pt x="53" y="43"/>
                  </a:cubicBezTo>
                  <a:cubicBezTo>
                    <a:pt x="50" y="43"/>
                    <a:pt x="47" y="43"/>
                    <a:pt x="44" y="43"/>
                  </a:cubicBezTo>
                  <a:cubicBezTo>
                    <a:pt x="42" y="42"/>
                    <a:pt x="41" y="42"/>
                    <a:pt x="39" y="41"/>
                  </a:cubicBezTo>
                  <a:close/>
                  <a:moveTo>
                    <a:pt x="82" y="8"/>
                  </a:moveTo>
                  <a:cubicBezTo>
                    <a:pt x="89" y="8"/>
                    <a:pt x="96" y="8"/>
                    <a:pt x="102" y="8"/>
                  </a:cubicBezTo>
                  <a:cubicBezTo>
                    <a:pt x="97" y="8"/>
                    <a:pt x="91" y="8"/>
                    <a:pt x="85" y="8"/>
                  </a:cubicBezTo>
                  <a:cubicBezTo>
                    <a:pt x="82" y="8"/>
                    <a:pt x="78" y="8"/>
                    <a:pt x="75" y="8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63" y="7"/>
                    <a:pt x="51" y="7"/>
                    <a:pt x="40" y="9"/>
                  </a:cubicBezTo>
                  <a:cubicBezTo>
                    <a:pt x="40" y="8"/>
                    <a:pt x="37" y="8"/>
                    <a:pt x="36" y="9"/>
                  </a:cubicBezTo>
                  <a:cubicBezTo>
                    <a:pt x="34" y="10"/>
                    <a:pt x="32" y="11"/>
                    <a:pt x="30" y="12"/>
                  </a:cubicBezTo>
                  <a:cubicBezTo>
                    <a:pt x="29" y="13"/>
                    <a:pt x="28" y="13"/>
                    <a:pt x="26" y="14"/>
                  </a:cubicBezTo>
                  <a:cubicBezTo>
                    <a:pt x="25" y="15"/>
                    <a:pt x="25" y="16"/>
                    <a:pt x="25" y="16"/>
                  </a:cubicBezTo>
                  <a:cubicBezTo>
                    <a:pt x="21" y="19"/>
                    <a:pt x="19" y="23"/>
                    <a:pt x="18" y="28"/>
                  </a:cubicBezTo>
                  <a:cubicBezTo>
                    <a:pt x="18" y="31"/>
                    <a:pt x="19" y="33"/>
                    <a:pt x="21" y="35"/>
                  </a:cubicBezTo>
                  <a:cubicBezTo>
                    <a:pt x="22" y="38"/>
                    <a:pt x="24" y="41"/>
                    <a:pt x="26" y="42"/>
                  </a:cubicBezTo>
                  <a:cubicBezTo>
                    <a:pt x="33" y="46"/>
                    <a:pt x="40" y="47"/>
                    <a:pt x="47" y="47"/>
                  </a:cubicBezTo>
                  <a:cubicBezTo>
                    <a:pt x="65" y="50"/>
                    <a:pt x="83" y="49"/>
                    <a:pt x="100" y="47"/>
                  </a:cubicBezTo>
                  <a:cubicBezTo>
                    <a:pt x="108" y="47"/>
                    <a:pt x="116" y="48"/>
                    <a:pt x="124" y="48"/>
                  </a:cubicBezTo>
                  <a:cubicBezTo>
                    <a:pt x="133" y="49"/>
                    <a:pt x="142" y="48"/>
                    <a:pt x="148" y="43"/>
                  </a:cubicBezTo>
                  <a:cubicBezTo>
                    <a:pt x="149" y="43"/>
                    <a:pt x="151" y="42"/>
                    <a:pt x="152" y="42"/>
                  </a:cubicBezTo>
                  <a:cubicBezTo>
                    <a:pt x="158" y="39"/>
                    <a:pt x="158" y="32"/>
                    <a:pt x="156" y="26"/>
                  </a:cubicBezTo>
                  <a:cubicBezTo>
                    <a:pt x="157" y="24"/>
                    <a:pt x="157" y="23"/>
                    <a:pt x="157" y="22"/>
                  </a:cubicBezTo>
                  <a:cubicBezTo>
                    <a:pt x="157" y="13"/>
                    <a:pt x="148" y="10"/>
                    <a:pt x="138" y="9"/>
                  </a:cubicBezTo>
                  <a:cubicBezTo>
                    <a:pt x="140" y="9"/>
                    <a:pt x="142" y="8"/>
                    <a:pt x="145" y="8"/>
                  </a:cubicBezTo>
                  <a:cubicBezTo>
                    <a:pt x="146" y="8"/>
                    <a:pt x="149" y="6"/>
                    <a:pt x="148" y="5"/>
                  </a:cubicBezTo>
                  <a:cubicBezTo>
                    <a:pt x="150" y="5"/>
                    <a:pt x="151" y="6"/>
                    <a:pt x="152" y="6"/>
                  </a:cubicBezTo>
                  <a:cubicBezTo>
                    <a:pt x="152" y="6"/>
                    <a:pt x="153" y="6"/>
                    <a:pt x="153" y="6"/>
                  </a:cubicBezTo>
                  <a:cubicBezTo>
                    <a:pt x="154" y="6"/>
                    <a:pt x="155" y="6"/>
                    <a:pt x="155" y="7"/>
                  </a:cubicBezTo>
                  <a:cubicBezTo>
                    <a:pt x="156" y="7"/>
                    <a:pt x="157" y="8"/>
                    <a:pt x="157" y="9"/>
                  </a:cubicBezTo>
                  <a:cubicBezTo>
                    <a:pt x="158" y="10"/>
                    <a:pt x="161" y="10"/>
                    <a:pt x="162" y="9"/>
                  </a:cubicBezTo>
                  <a:cubicBezTo>
                    <a:pt x="169" y="12"/>
                    <a:pt x="173" y="18"/>
                    <a:pt x="173" y="25"/>
                  </a:cubicBezTo>
                  <a:cubicBezTo>
                    <a:pt x="173" y="30"/>
                    <a:pt x="173" y="35"/>
                    <a:pt x="171" y="39"/>
                  </a:cubicBezTo>
                  <a:cubicBezTo>
                    <a:pt x="163" y="58"/>
                    <a:pt x="134" y="55"/>
                    <a:pt x="117" y="56"/>
                  </a:cubicBezTo>
                  <a:cubicBezTo>
                    <a:pt x="82" y="57"/>
                    <a:pt x="46" y="5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0" y="46"/>
                    <a:pt x="10" y="45"/>
                    <a:pt x="9" y="44"/>
                  </a:cubicBezTo>
                  <a:cubicBezTo>
                    <a:pt x="9" y="44"/>
                    <a:pt x="10" y="43"/>
                    <a:pt x="10" y="43"/>
                  </a:cubicBezTo>
                  <a:cubicBezTo>
                    <a:pt x="8" y="38"/>
                    <a:pt x="7" y="33"/>
                    <a:pt x="8" y="28"/>
                  </a:cubicBezTo>
                  <a:cubicBezTo>
                    <a:pt x="9" y="25"/>
                    <a:pt x="10" y="23"/>
                    <a:pt x="12" y="21"/>
                  </a:cubicBezTo>
                  <a:cubicBezTo>
                    <a:pt x="13" y="21"/>
                    <a:pt x="14" y="21"/>
                    <a:pt x="15" y="20"/>
                  </a:cubicBezTo>
                  <a:cubicBezTo>
                    <a:pt x="17" y="19"/>
                    <a:pt x="18" y="17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5"/>
                    <a:pt x="22" y="15"/>
                    <a:pt x="22" y="14"/>
                  </a:cubicBezTo>
                  <a:cubicBezTo>
                    <a:pt x="23" y="14"/>
                    <a:pt x="24" y="13"/>
                    <a:pt x="23" y="12"/>
                  </a:cubicBezTo>
                  <a:cubicBezTo>
                    <a:pt x="22" y="11"/>
                    <a:pt x="20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40" y="6"/>
                    <a:pt x="61" y="7"/>
                    <a:pt x="82" y="8"/>
                  </a:cubicBezTo>
                  <a:close/>
                  <a:moveTo>
                    <a:pt x="112" y="66"/>
                  </a:moveTo>
                  <a:cubicBezTo>
                    <a:pt x="94" y="66"/>
                    <a:pt x="76" y="65"/>
                    <a:pt x="58" y="64"/>
                  </a:cubicBezTo>
                  <a:cubicBezTo>
                    <a:pt x="43" y="64"/>
                    <a:pt x="21" y="65"/>
                    <a:pt x="12" y="51"/>
                  </a:cubicBezTo>
                  <a:cubicBezTo>
                    <a:pt x="55" y="62"/>
                    <a:pt x="103" y="62"/>
                    <a:pt x="146" y="57"/>
                  </a:cubicBezTo>
                  <a:cubicBezTo>
                    <a:pt x="153" y="56"/>
                    <a:pt x="160" y="54"/>
                    <a:pt x="165" y="51"/>
                  </a:cubicBezTo>
                  <a:cubicBezTo>
                    <a:pt x="164" y="52"/>
                    <a:pt x="164" y="52"/>
                    <a:pt x="163" y="53"/>
                  </a:cubicBezTo>
                  <a:cubicBezTo>
                    <a:pt x="161" y="53"/>
                    <a:pt x="159" y="55"/>
                    <a:pt x="160" y="56"/>
                  </a:cubicBezTo>
                  <a:cubicBezTo>
                    <a:pt x="158" y="57"/>
                    <a:pt x="157" y="58"/>
                    <a:pt x="156" y="58"/>
                  </a:cubicBezTo>
                  <a:cubicBezTo>
                    <a:pt x="156" y="58"/>
                    <a:pt x="156" y="59"/>
                    <a:pt x="156" y="59"/>
                  </a:cubicBezTo>
                  <a:cubicBezTo>
                    <a:pt x="155" y="59"/>
                    <a:pt x="154" y="59"/>
                    <a:pt x="154" y="60"/>
                  </a:cubicBezTo>
                  <a:cubicBezTo>
                    <a:pt x="141" y="66"/>
                    <a:pt x="126" y="65"/>
                    <a:pt x="112" y="66"/>
                  </a:cubicBezTo>
                  <a:close/>
                  <a:moveTo>
                    <a:pt x="159" y="74"/>
                  </a:moveTo>
                  <a:cubicBezTo>
                    <a:pt x="158" y="74"/>
                    <a:pt x="158" y="75"/>
                    <a:pt x="158" y="75"/>
                  </a:cubicBezTo>
                  <a:cubicBezTo>
                    <a:pt x="158" y="75"/>
                    <a:pt x="158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3"/>
                    <a:pt x="157" y="71"/>
                    <a:pt x="157" y="69"/>
                  </a:cubicBezTo>
                  <a:cubicBezTo>
                    <a:pt x="157" y="71"/>
                    <a:pt x="158" y="72"/>
                    <a:pt x="159" y="74"/>
                  </a:cubicBezTo>
                  <a:close/>
                  <a:moveTo>
                    <a:pt x="151" y="75"/>
                  </a:moveTo>
                  <a:cubicBezTo>
                    <a:pt x="151" y="76"/>
                    <a:pt x="151" y="76"/>
                    <a:pt x="151" y="76"/>
                  </a:cubicBezTo>
                  <a:cubicBezTo>
                    <a:pt x="151" y="76"/>
                    <a:pt x="151" y="76"/>
                    <a:pt x="150" y="76"/>
                  </a:cubicBezTo>
                  <a:cubicBezTo>
                    <a:pt x="150" y="76"/>
                    <a:pt x="150" y="76"/>
                    <a:pt x="150" y="76"/>
                  </a:cubicBezTo>
                  <a:cubicBezTo>
                    <a:pt x="151" y="76"/>
                    <a:pt x="151" y="76"/>
                    <a:pt x="151" y="75"/>
                  </a:cubicBezTo>
                  <a:close/>
                  <a:moveTo>
                    <a:pt x="69" y="83"/>
                  </a:moveTo>
                  <a:cubicBezTo>
                    <a:pt x="83" y="83"/>
                    <a:pt x="96" y="84"/>
                    <a:pt x="109" y="84"/>
                  </a:cubicBezTo>
                  <a:cubicBezTo>
                    <a:pt x="108" y="86"/>
                    <a:pt x="108" y="88"/>
                    <a:pt x="107" y="89"/>
                  </a:cubicBezTo>
                  <a:cubicBezTo>
                    <a:pt x="103" y="89"/>
                    <a:pt x="98" y="89"/>
                    <a:pt x="94" y="89"/>
                  </a:cubicBezTo>
                  <a:cubicBezTo>
                    <a:pt x="91" y="89"/>
                    <a:pt x="88" y="89"/>
                    <a:pt x="85" y="89"/>
                  </a:cubicBezTo>
                  <a:cubicBezTo>
                    <a:pt x="74" y="89"/>
                    <a:pt x="62" y="89"/>
                    <a:pt x="51" y="89"/>
                  </a:cubicBezTo>
                  <a:cubicBezTo>
                    <a:pt x="44" y="88"/>
                    <a:pt x="37" y="86"/>
                    <a:pt x="30" y="84"/>
                  </a:cubicBezTo>
                  <a:cubicBezTo>
                    <a:pt x="28" y="83"/>
                    <a:pt x="23" y="85"/>
                    <a:pt x="25" y="86"/>
                  </a:cubicBezTo>
                  <a:cubicBezTo>
                    <a:pt x="29" y="88"/>
                    <a:pt x="33" y="89"/>
                    <a:pt x="37" y="90"/>
                  </a:cubicBezTo>
                  <a:cubicBezTo>
                    <a:pt x="36" y="90"/>
                    <a:pt x="35" y="90"/>
                    <a:pt x="33" y="89"/>
                  </a:cubicBezTo>
                  <a:cubicBezTo>
                    <a:pt x="33" y="89"/>
                    <a:pt x="33" y="89"/>
                    <a:pt x="32" y="90"/>
                  </a:cubicBezTo>
                  <a:cubicBezTo>
                    <a:pt x="31" y="89"/>
                    <a:pt x="30" y="89"/>
                    <a:pt x="29" y="88"/>
                  </a:cubicBezTo>
                  <a:cubicBezTo>
                    <a:pt x="27" y="87"/>
                    <a:pt x="22" y="90"/>
                    <a:pt x="25" y="91"/>
                  </a:cubicBezTo>
                  <a:cubicBezTo>
                    <a:pt x="26" y="92"/>
                    <a:pt x="28" y="92"/>
                    <a:pt x="29" y="93"/>
                  </a:cubicBezTo>
                  <a:cubicBezTo>
                    <a:pt x="27" y="93"/>
                    <a:pt x="26" y="93"/>
                    <a:pt x="24" y="93"/>
                  </a:cubicBezTo>
                  <a:cubicBezTo>
                    <a:pt x="23" y="91"/>
                    <a:pt x="23" y="89"/>
                    <a:pt x="23" y="87"/>
                  </a:cubicBezTo>
                  <a:cubicBezTo>
                    <a:pt x="23" y="87"/>
                    <a:pt x="24" y="87"/>
                    <a:pt x="24" y="86"/>
                  </a:cubicBezTo>
                  <a:cubicBezTo>
                    <a:pt x="24" y="85"/>
                    <a:pt x="24" y="84"/>
                    <a:pt x="24" y="83"/>
                  </a:cubicBezTo>
                  <a:cubicBezTo>
                    <a:pt x="39" y="84"/>
                    <a:pt x="54" y="83"/>
                    <a:pt x="69" y="83"/>
                  </a:cubicBezTo>
                  <a:close/>
                  <a:moveTo>
                    <a:pt x="101" y="187"/>
                  </a:moveTo>
                  <a:cubicBezTo>
                    <a:pt x="81" y="188"/>
                    <a:pt x="61" y="189"/>
                    <a:pt x="41" y="188"/>
                  </a:cubicBezTo>
                  <a:cubicBezTo>
                    <a:pt x="64" y="188"/>
                    <a:pt x="87" y="187"/>
                    <a:pt x="111" y="186"/>
                  </a:cubicBezTo>
                  <a:cubicBezTo>
                    <a:pt x="126" y="186"/>
                    <a:pt x="142" y="187"/>
                    <a:pt x="158" y="186"/>
                  </a:cubicBezTo>
                  <a:cubicBezTo>
                    <a:pt x="158" y="186"/>
                    <a:pt x="157" y="186"/>
                    <a:pt x="157" y="186"/>
                  </a:cubicBezTo>
                  <a:cubicBezTo>
                    <a:pt x="138" y="188"/>
                    <a:pt x="119" y="187"/>
                    <a:pt x="101" y="187"/>
                  </a:cubicBezTo>
                  <a:close/>
                  <a:moveTo>
                    <a:pt x="179" y="189"/>
                  </a:moveTo>
                  <a:cubicBezTo>
                    <a:pt x="179" y="189"/>
                    <a:pt x="178" y="189"/>
                    <a:pt x="178" y="189"/>
                  </a:cubicBezTo>
                  <a:cubicBezTo>
                    <a:pt x="177" y="190"/>
                    <a:pt x="176" y="190"/>
                    <a:pt x="176" y="190"/>
                  </a:cubicBezTo>
                  <a:cubicBezTo>
                    <a:pt x="177" y="190"/>
                    <a:pt x="178" y="189"/>
                    <a:pt x="179" y="189"/>
                  </a:cubicBezTo>
                  <a:close/>
                  <a:moveTo>
                    <a:pt x="167" y="199"/>
                  </a:moveTo>
                  <a:cubicBezTo>
                    <a:pt x="166" y="199"/>
                    <a:pt x="164" y="200"/>
                    <a:pt x="162" y="200"/>
                  </a:cubicBezTo>
                  <a:cubicBezTo>
                    <a:pt x="158" y="201"/>
                    <a:pt x="138" y="205"/>
                    <a:pt x="152" y="201"/>
                  </a:cubicBezTo>
                  <a:cubicBezTo>
                    <a:pt x="156" y="200"/>
                    <a:pt x="160" y="199"/>
                    <a:pt x="163" y="198"/>
                  </a:cubicBezTo>
                  <a:cubicBezTo>
                    <a:pt x="165" y="198"/>
                    <a:pt x="166" y="198"/>
                    <a:pt x="167" y="199"/>
                  </a:cubicBezTo>
                  <a:close/>
                  <a:moveTo>
                    <a:pt x="188" y="186"/>
                  </a:moveTo>
                  <a:cubicBezTo>
                    <a:pt x="194" y="185"/>
                    <a:pt x="199" y="184"/>
                    <a:pt x="205" y="183"/>
                  </a:cubicBezTo>
                  <a:cubicBezTo>
                    <a:pt x="199" y="186"/>
                    <a:pt x="192" y="187"/>
                    <a:pt x="186" y="188"/>
                  </a:cubicBezTo>
                  <a:cubicBezTo>
                    <a:pt x="187" y="187"/>
                    <a:pt x="188" y="187"/>
                    <a:pt x="188" y="18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54" name="Freeform 2141"/>
            <p:cNvSpPr/>
            <p:nvPr/>
          </p:nvSpPr>
          <p:spPr bwMode="auto">
            <a:xfrm>
              <a:off x="7426325" y="4841876"/>
              <a:ext cx="23813" cy="38100"/>
            </a:xfrm>
            <a:custGeom>
              <a:avLst/>
              <a:gdLst>
                <a:gd name="T0" fmla="*/ 9 w 14"/>
                <a:gd name="T1" fmla="*/ 18 h 22"/>
                <a:gd name="T2" fmla="*/ 6 w 14"/>
                <a:gd name="T3" fmla="*/ 2 h 22"/>
                <a:gd name="T4" fmla="*/ 0 w 14"/>
                <a:gd name="T5" fmla="*/ 3 h 22"/>
                <a:gd name="T6" fmla="*/ 5 w 14"/>
                <a:gd name="T7" fmla="*/ 21 h 22"/>
                <a:gd name="T8" fmla="*/ 7 w 14"/>
                <a:gd name="T9" fmla="*/ 22 h 22"/>
                <a:gd name="T10" fmla="*/ 11 w 14"/>
                <a:gd name="T11" fmla="*/ 20 h 22"/>
                <a:gd name="T12" fmla="*/ 9 w 14"/>
                <a:gd name="T13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2">
                  <a:moveTo>
                    <a:pt x="9" y="18"/>
                  </a:moveTo>
                  <a:cubicBezTo>
                    <a:pt x="7" y="13"/>
                    <a:pt x="6" y="8"/>
                    <a:pt x="6" y="2"/>
                  </a:cubicBezTo>
                  <a:cubicBezTo>
                    <a:pt x="6" y="0"/>
                    <a:pt x="0" y="1"/>
                    <a:pt x="0" y="3"/>
                  </a:cubicBezTo>
                  <a:cubicBezTo>
                    <a:pt x="0" y="10"/>
                    <a:pt x="2" y="16"/>
                    <a:pt x="5" y="21"/>
                  </a:cubicBezTo>
                  <a:cubicBezTo>
                    <a:pt x="5" y="22"/>
                    <a:pt x="6" y="22"/>
                    <a:pt x="7" y="22"/>
                  </a:cubicBezTo>
                  <a:cubicBezTo>
                    <a:pt x="9" y="22"/>
                    <a:pt x="10" y="21"/>
                    <a:pt x="11" y="20"/>
                  </a:cubicBezTo>
                  <a:cubicBezTo>
                    <a:pt x="14" y="19"/>
                    <a:pt x="11" y="18"/>
                    <a:pt x="9" y="1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55" name="Freeform 2142"/>
            <p:cNvSpPr/>
            <p:nvPr/>
          </p:nvSpPr>
          <p:spPr bwMode="auto">
            <a:xfrm>
              <a:off x="7448550" y="4852989"/>
              <a:ext cx="19050" cy="26988"/>
            </a:xfrm>
            <a:custGeom>
              <a:avLst/>
              <a:gdLst>
                <a:gd name="T0" fmla="*/ 8 w 11"/>
                <a:gd name="T1" fmla="*/ 8 h 16"/>
                <a:gd name="T2" fmla="*/ 6 w 11"/>
                <a:gd name="T3" fmla="*/ 8 h 16"/>
                <a:gd name="T4" fmla="*/ 6 w 11"/>
                <a:gd name="T5" fmla="*/ 3 h 16"/>
                <a:gd name="T6" fmla="*/ 0 w 11"/>
                <a:gd name="T7" fmla="*/ 4 h 16"/>
                <a:gd name="T8" fmla="*/ 1 w 11"/>
                <a:gd name="T9" fmla="*/ 14 h 16"/>
                <a:gd name="T10" fmla="*/ 5 w 11"/>
                <a:gd name="T11" fmla="*/ 15 h 16"/>
                <a:gd name="T12" fmla="*/ 10 w 11"/>
                <a:gd name="T13" fmla="*/ 10 h 16"/>
                <a:gd name="T14" fmla="*/ 8 w 11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6">
                  <a:moveTo>
                    <a:pt x="8" y="8"/>
                  </a:moveTo>
                  <a:cubicBezTo>
                    <a:pt x="8" y="8"/>
                    <a:pt x="7" y="8"/>
                    <a:pt x="6" y="8"/>
                  </a:cubicBezTo>
                  <a:cubicBezTo>
                    <a:pt x="6" y="6"/>
                    <a:pt x="6" y="4"/>
                    <a:pt x="6" y="3"/>
                  </a:cubicBezTo>
                  <a:cubicBezTo>
                    <a:pt x="6" y="0"/>
                    <a:pt x="0" y="1"/>
                    <a:pt x="0" y="4"/>
                  </a:cubicBezTo>
                  <a:cubicBezTo>
                    <a:pt x="1" y="7"/>
                    <a:pt x="1" y="11"/>
                    <a:pt x="1" y="14"/>
                  </a:cubicBezTo>
                  <a:cubicBezTo>
                    <a:pt x="2" y="16"/>
                    <a:pt x="4" y="15"/>
                    <a:pt x="5" y="15"/>
                  </a:cubicBezTo>
                  <a:cubicBezTo>
                    <a:pt x="8" y="14"/>
                    <a:pt x="9" y="12"/>
                    <a:pt x="10" y="10"/>
                  </a:cubicBezTo>
                  <a:cubicBezTo>
                    <a:pt x="11" y="9"/>
                    <a:pt x="9" y="8"/>
                    <a:pt x="8" y="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56" name="Freeform 2143"/>
            <p:cNvSpPr/>
            <p:nvPr/>
          </p:nvSpPr>
          <p:spPr bwMode="auto">
            <a:xfrm>
              <a:off x="7466013" y="4848226"/>
              <a:ext cx="14288" cy="31750"/>
            </a:xfrm>
            <a:custGeom>
              <a:avLst/>
              <a:gdLst>
                <a:gd name="T0" fmla="*/ 0 w 8"/>
                <a:gd name="T1" fmla="*/ 3 h 18"/>
                <a:gd name="T2" fmla="*/ 2 w 8"/>
                <a:gd name="T3" fmla="*/ 16 h 18"/>
                <a:gd name="T4" fmla="*/ 8 w 8"/>
                <a:gd name="T5" fmla="*/ 14 h 18"/>
                <a:gd name="T6" fmla="*/ 6 w 8"/>
                <a:gd name="T7" fmla="*/ 2 h 18"/>
                <a:gd name="T8" fmla="*/ 0 w 8"/>
                <a:gd name="T9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8">
                  <a:moveTo>
                    <a:pt x="0" y="3"/>
                  </a:moveTo>
                  <a:cubicBezTo>
                    <a:pt x="0" y="7"/>
                    <a:pt x="1" y="12"/>
                    <a:pt x="2" y="16"/>
                  </a:cubicBezTo>
                  <a:cubicBezTo>
                    <a:pt x="3" y="18"/>
                    <a:pt x="8" y="16"/>
                    <a:pt x="8" y="14"/>
                  </a:cubicBezTo>
                  <a:cubicBezTo>
                    <a:pt x="6" y="11"/>
                    <a:pt x="6" y="6"/>
                    <a:pt x="6" y="2"/>
                  </a:cubicBezTo>
                  <a:cubicBezTo>
                    <a:pt x="6" y="0"/>
                    <a:pt x="0" y="1"/>
                    <a:pt x="0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57" name="Freeform 2144"/>
            <p:cNvSpPr/>
            <p:nvPr/>
          </p:nvSpPr>
          <p:spPr bwMode="auto">
            <a:xfrm>
              <a:off x="7483475" y="4841876"/>
              <a:ext cx="36513" cy="39688"/>
            </a:xfrm>
            <a:custGeom>
              <a:avLst/>
              <a:gdLst>
                <a:gd name="T0" fmla="*/ 15 w 21"/>
                <a:gd name="T1" fmla="*/ 9 h 23"/>
                <a:gd name="T2" fmla="*/ 14 w 21"/>
                <a:gd name="T3" fmla="*/ 12 h 23"/>
                <a:gd name="T4" fmla="*/ 12 w 21"/>
                <a:gd name="T5" fmla="*/ 12 h 23"/>
                <a:gd name="T6" fmla="*/ 12 w 21"/>
                <a:gd name="T7" fmla="*/ 3 h 23"/>
                <a:gd name="T8" fmla="*/ 7 w 21"/>
                <a:gd name="T9" fmla="*/ 3 h 23"/>
                <a:gd name="T10" fmla="*/ 7 w 21"/>
                <a:gd name="T11" fmla="*/ 17 h 23"/>
                <a:gd name="T12" fmla="*/ 7 w 21"/>
                <a:gd name="T13" fmla="*/ 17 h 23"/>
                <a:gd name="T14" fmla="*/ 2 w 21"/>
                <a:gd name="T15" fmla="*/ 19 h 23"/>
                <a:gd name="T16" fmla="*/ 1 w 21"/>
                <a:gd name="T17" fmla="*/ 22 h 23"/>
                <a:gd name="T18" fmla="*/ 5 w 21"/>
                <a:gd name="T19" fmla="*/ 22 h 23"/>
                <a:gd name="T20" fmla="*/ 20 w 21"/>
                <a:gd name="T21" fmla="*/ 8 h 23"/>
                <a:gd name="T22" fmla="*/ 15 w 21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23">
                  <a:moveTo>
                    <a:pt x="15" y="9"/>
                  </a:moveTo>
                  <a:cubicBezTo>
                    <a:pt x="15" y="10"/>
                    <a:pt x="14" y="11"/>
                    <a:pt x="14" y="12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9"/>
                    <a:pt x="12" y="6"/>
                    <a:pt x="12" y="3"/>
                  </a:cubicBezTo>
                  <a:cubicBezTo>
                    <a:pt x="12" y="0"/>
                    <a:pt x="7" y="1"/>
                    <a:pt x="7" y="3"/>
                  </a:cubicBezTo>
                  <a:cubicBezTo>
                    <a:pt x="7" y="8"/>
                    <a:pt x="7" y="13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8"/>
                    <a:pt x="4" y="18"/>
                    <a:pt x="2" y="19"/>
                  </a:cubicBezTo>
                  <a:cubicBezTo>
                    <a:pt x="1" y="19"/>
                    <a:pt x="0" y="21"/>
                    <a:pt x="1" y="22"/>
                  </a:cubicBezTo>
                  <a:cubicBezTo>
                    <a:pt x="2" y="23"/>
                    <a:pt x="4" y="23"/>
                    <a:pt x="5" y="22"/>
                  </a:cubicBezTo>
                  <a:cubicBezTo>
                    <a:pt x="12" y="20"/>
                    <a:pt x="20" y="17"/>
                    <a:pt x="20" y="8"/>
                  </a:cubicBezTo>
                  <a:cubicBezTo>
                    <a:pt x="21" y="5"/>
                    <a:pt x="15" y="6"/>
                    <a:pt x="15" y="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58" name="Freeform 2145"/>
            <p:cNvSpPr/>
            <p:nvPr/>
          </p:nvSpPr>
          <p:spPr bwMode="auto">
            <a:xfrm>
              <a:off x="7164388" y="4057651"/>
              <a:ext cx="136525" cy="49213"/>
            </a:xfrm>
            <a:custGeom>
              <a:avLst/>
              <a:gdLst>
                <a:gd name="T0" fmla="*/ 75 w 79"/>
                <a:gd name="T1" fmla="*/ 1 h 28"/>
                <a:gd name="T2" fmla="*/ 3 w 79"/>
                <a:gd name="T3" fmla="*/ 26 h 28"/>
                <a:gd name="T4" fmla="*/ 7 w 79"/>
                <a:gd name="T5" fmla="*/ 27 h 28"/>
                <a:gd name="T6" fmla="*/ 74 w 79"/>
                <a:gd name="T7" fmla="*/ 3 h 28"/>
                <a:gd name="T8" fmla="*/ 75 w 79"/>
                <a:gd name="T9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8">
                  <a:moveTo>
                    <a:pt x="75" y="1"/>
                  </a:moveTo>
                  <a:cubicBezTo>
                    <a:pt x="49" y="4"/>
                    <a:pt x="22" y="7"/>
                    <a:pt x="3" y="26"/>
                  </a:cubicBezTo>
                  <a:cubicBezTo>
                    <a:pt x="0" y="28"/>
                    <a:pt x="6" y="28"/>
                    <a:pt x="7" y="27"/>
                  </a:cubicBezTo>
                  <a:cubicBezTo>
                    <a:pt x="25" y="9"/>
                    <a:pt x="50" y="7"/>
                    <a:pt x="74" y="3"/>
                  </a:cubicBezTo>
                  <a:cubicBezTo>
                    <a:pt x="77" y="3"/>
                    <a:pt x="79" y="0"/>
                    <a:pt x="75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59" name="Freeform 2146"/>
            <p:cNvSpPr/>
            <p:nvPr/>
          </p:nvSpPr>
          <p:spPr bwMode="auto">
            <a:xfrm>
              <a:off x="7199313" y="4257676"/>
              <a:ext cx="155575" cy="44450"/>
            </a:xfrm>
            <a:custGeom>
              <a:avLst/>
              <a:gdLst>
                <a:gd name="T0" fmla="*/ 84 w 90"/>
                <a:gd name="T1" fmla="*/ 2 h 26"/>
                <a:gd name="T2" fmla="*/ 6 w 90"/>
                <a:gd name="T3" fmla="*/ 24 h 26"/>
                <a:gd name="T4" fmla="*/ 3 w 90"/>
                <a:gd name="T5" fmla="*/ 26 h 26"/>
                <a:gd name="T6" fmla="*/ 89 w 90"/>
                <a:gd name="T7" fmla="*/ 1 h 26"/>
                <a:gd name="T8" fmla="*/ 84 w 90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6">
                  <a:moveTo>
                    <a:pt x="84" y="2"/>
                  </a:moveTo>
                  <a:cubicBezTo>
                    <a:pt x="62" y="21"/>
                    <a:pt x="33" y="20"/>
                    <a:pt x="6" y="24"/>
                  </a:cubicBezTo>
                  <a:cubicBezTo>
                    <a:pt x="5" y="24"/>
                    <a:pt x="0" y="26"/>
                    <a:pt x="3" y="26"/>
                  </a:cubicBezTo>
                  <a:cubicBezTo>
                    <a:pt x="33" y="22"/>
                    <a:pt x="65" y="22"/>
                    <a:pt x="89" y="1"/>
                  </a:cubicBezTo>
                  <a:cubicBezTo>
                    <a:pt x="90" y="0"/>
                    <a:pt x="85" y="1"/>
                    <a:pt x="84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60" name="Freeform 2147"/>
            <p:cNvSpPr>
              <a:spLocks noEditPoints="1"/>
            </p:cNvSpPr>
            <p:nvPr/>
          </p:nvSpPr>
          <p:spPr bwMode="auto">
            <a:xfrm>
              <a:off x="7259638" y="4125914"/>
              <a:ext cx="201613" cy="73025"/>
            </a:xfrm>
            <a:custGeom>
              <a:avLst/>
              <a:gdLst>
                <a:gd name="T0" fmla="*/ 4 w 116"/>
                <a:gd name="T1" fmla="*/ 42 h 42"/>
                <a:gd name="T2" fmla="*/ 106 w 116"/>
                <a:gd name="T3" fmla="*/ 10 h 42"/>
                <a:gd name="T4" fmla="*/ 106 w 116"/>
                <a:gd name="T5" fmla="*/ 10 h 42"/>
                <a:gd name="T6" fmla="*/ 113 w 116"/>
                <a:gd name="T7" fmla="*/ 4 h 42"/>
                <a:gd name="T8" fmla="*/ 109 w 116"/>
                <a:gd name="T9" fmla="*/ 2 h 42"/>
                <a:gd name="T10" fmla="*/ 26 w 116"/>
                <a:gd name="T11" fmla="*/ 33 h 42"/>
                <a:gd name="T12" fmla="*/ 26 w 116"/>
                <a:gd name="T13" fmla="*/ 37 h 42"/>
                <a:gd name="T14" fmla="*/ 34 w 116"/>
                <a:gd name="T15" fmla="*/ 37 h 42"/>
                <a:gd name="T16" fmla="*/ 5 w 116"/>
                <a:gd name="T17" fmla="*/ 39 h 42"/>
                <a:gd name="T18" fmla="*/ 4 w 116"/>
                <a:gd name="T19" fmla="*/ 42 h 42"/>
                <a:gd name="T20" fmla="*/ 67 w 116"/>
                <a:gd name="T21" fmla="*/ 31 h 42"/>
                <a:gd name="T22" fmla="*/ 64 w 116"/>
                <a:gd name="T23" fmla="*/ 32 h 42"/>
                <a:gd name="T24" fmla="*/ 67 w 116"/>
                <a:gd name="T25" fmla="*/ 31 h 42"/>
                <a:gd name="T26" fmla="*/ 76 w 116"/>
                <a:gd name="T27" fmla="*/ 28 h 42"/>
                <a:gd name="T28" fmla="*/ 74 w 116"/>
                <a:gd name="T29" fmla="*/ 29 h 42"/>
                <a:gd name="T30" fmla="*/ 76 w 116"/>
                <a:gd name="T31" fmla="*/ 28 h 42"/>
                <a:gd name="T32" fmla="*/ 73 w 116"/>
                <a:gd name="T33" fmla="*/ 29 h 42"/>
                <a:gd name="T34" fmla="*/ 68 w 116"/>
                <a:gd name="T35" fmla="*/ 31 h 42"/>
                <a:gd name="T36" fmla="*/ 73 w 116"/>
                <a:gd name="T37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5" h="42">
                  <a:moveTo>
                    <a:pt x="4" y="42"/>
                  </a:moveTo>
                  <a:cubicBezTo>
                    <a:pt x="39" y="40"/>
                    <a:pt x="82" y="39"/>
                    <a:pt x="106" y="10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9" y="8"/>
                    <a:pt x="111" y="6"/>
                    <a:pt x="113" y="4"/>
                  </a:cubicBezTo>
                  <a:cubicBezTo>
                    <a:pt x="116" y="1"/>
                    <a:pt x="110" y="0"/>
                    <a:pt x="109" y="2"/>
                  </a:cubicBezTo>
                  <a:cubicBezTo>
                    <a:pt x="87" y="24"/>
                    <a:pt x="57" y="33"/>
                    <a:pt x="26" y="33"/>
                  </a:cubicBezTo>
                  <a:cubicBezTo>
                    <a:pt x="23" y="33"/>
                    <a:pt x="22" y="37"/>
                    <a:pt x="26" y="37"/>
                  </a:cubicBezTo>
                  <a:cubicBezTo>
                    <a:pt x="29" y="37"/>
                    <a:pt x="31" y="37"/>
                    <a:pt x="34" y="37"/>
                  </a:cubicBezTo>
                  <a:cubicBezTo>
                    <a:pt x="24" y="38"/>
                    <a:pt x="14" y="38"/>
                    <a:pt x="5" y="39"/>
                  </a:cubicBezTo>
                  <a:cubicBezTo>
                    <a:pt x="2" y="39"/>
                    <a:pt x="0" y="42"/>
                    <a:pt x="4" y="42"/>
                  </a:cubicBezTo>
                  <a:close/>
                  <a:moveTo>
                    <a:pt x="67" y="31"/>
                  </a:moveTo>
                  <a:cubicBezTo>
                    <a:pt x="66" y="32"/>
                    <a:pt x="65" y="32"/>
                    <a:pt x="64" y="32"/>
                  </a:cubicBezTo>
                  <a:cubicBezTo>
                    <a:pt x="65" y="32"/>
                    <a:pt x="66" y="32"/>
                    <a:pt x="67" y="31"/>
                  </a:cubicBezTo>
                  <a:close/>
                  <a:moveTo>
                    <a:pt x="76" y="28"/>
                  </a:moveTo>
                  <a:cubicBezTo>
                    <a:pt x="75" y="28"/>
                    <a:pt x="75" y="29"/>
                    <a:pt x="74" y="29"/>
                  </a:cubicBezTo>
                  <a:cubicBezTo>
                    <a:pt x="75" y="29"/>
                    <a:pt x="75" y="28"/>
                    <a:pt x="76" y="28"/>
                  </a:cubicBezTo>
                  <a:close/>
                  <a:moveTo>
                    <a:pt x="73" y="29"/>
                  </a:moveTo>
                  <a:cubicBezTo>
                    <a:pt x="71" y="30"/>
                    <a:pt x="69" y="30"/>
                    <a:pt x="68" y="31"/>
                  </a:cubicBezTo>
                  <a:cubicBezTo>
                    <a:pt x="69" y="30"/>
                    <a:pt x="71" y="30"/>
                    <a:pt x="73" y="2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61" name="Freeform 2148"/>
            <p:cNvSpPr>
              <a:spLocks noEditPoints="1"/>
            </p:cNvSpPr>
            <p:nvPr/>
          </p:nvSpPr>
          <p:spPr bwMode="auto">
            <a:xfrm>
              <a:off x="7307263" y="3679826"/>
              <a:ext cx="422275" cy="477838"/>
            </a:xfrm>
            <a:custGeom>
              <a:avLst/>
              <a:gdLst>
                <a:gd name="T0" fmla="*/ 215 w 244"/>
                <a:gd name="T1" fmla="*/ 145 h 275"/>
                <a:gd name="T2" fmla="*/ 215 w 244"/>
                <a:gd name="T3" fmla="*/ 146 h 275"/>
                <a:gd name="T4" fmla="*/ 195 w 244"/>
                <a:gd name="T5" fmla="*/ 1 h 275"/>
                <a:gd name="T6" fmla="*/ 189 w 244"/>
                <a:gd name="T7" fmla="*/ 2 h 275"/>
                <a:gd name="T8" fmla="*/ 216 w 244"/>
                <a:gd name="T9" fmla="*/ 32 h 275"/>
                <a:gd name="T10" fmla="*/ 215 w 244"/>
                <a:gd name="T11" fmla="*/ 33 h 275"/>
                <a:gd name="T12" fmla="*/ 148 w 244"/>
                <a:gd name="T13" fmla="*/ 93 h 275"/>
                <a:gd name="T14" fmla="*/ 152 w 244"/>
                <a:gd name="T15" fmla="*/ 94 h 275"/>
                <a:gd name="T16" fmla="*/ 224 w 244"/>
                <a:gd name="T17" fmla="*/ 51 h 275"/>
                <a:gd name="T18" fmla="*/ 224 w 244"/>
                <a:gd name="T19" fmla="*/ 52 h 275"/>
                <a:gd name="T20" fmla="*/ 223 w 244"/>
                <a:gd name="T21" fmla="*/ 53 h 275"/>
                <a:gd name="T22" fmla="*/ 221 w 244"/>
                <a:gd name="T23" fmla="*/ 69 h 275"/>
                <a:gd name="T24" fmla="*/ 226 w 244"/>
                <a:gd name="T25" fmla="*/ 68 h 275"/>
                <a:gd name="T26" fmla="*/ 227 w 244"/>
                <a:gd name="T27" fmla="*/ 66 h 275"/>
                <a:gd name="T28" fmla="*/ 201 w 244"/>
                <a:gd name="T29" fmla="*/ 161 h 275"/>
                <a:gd name="T30" fmla="*/ 120 w 244"/>
                <a:gd name="T31" fmla="*/ 204 h 275"/>
                <a:gd name="T32" fmla="*/ 121 w 244"/>
                <a:gd name="T33" fmla="*/ 208 h 275"/>
                <a:gd name="T34" fmla="*/ 192 w 244"/>
                <a:gd name="T35" fmla="*/ 174 h 275"/>
                <a:gd name="T36" fmla="*/ 90 w 244"/>
                <a:gd name="T37" fmla="*/ 247 h 275"/>
                <a:gd name="T38" fmla="*/ 88 w 244"/>
                <a:gd name="T39" fmla="*/ 249 h 275"/>
                <a:gd name="T40" fmla="*/ 41 w 244"/>
                <a:gd name="T41" fmla="*/ 264 h 275"/>
                <a:gd name="T42" fmla="*/ 40 w 244"/>
                <a:gd name="T43" fmla="*/ 267 h 275"/>
                <a:gd name="T44" fmla="*/ 72 w 244"/>
                <a:gd name="T45" fmla="*/ 259 h 275"/>
                <a:gd name="T46" fmla="*/ 6 w 244"/>
                <a:gd name="T47" fmla="*/ 271 h 275"/>
                <a:gd name="T48" fmla="*/ 4 w 244"/>
                <a:gd name="T49" fmla="*/ 274 h 275"/>
                <a:gd name="T50" fmla="*/ 91 w 244"/>
                <a:gd name="T51" fmla="*/ 252 h 275"/>
                <a:gd name="T52" fmla="*/ 92 w 244"/>
                <a:gd name="T53" fmla="*/ 250 h 275"/>
                <a:gd name="T54" fmla="*/ 93 w 244"/>
                <a:gd name="T55" fmla="*/ 250 h 275"/>
                <a:gd name="T56" fmla="*/ 93 w 244"/>
                <a:gd name="T57" fmla="*/ 248 h 275"/>
                <a:gd name="T58" fmla="*/ 203 w 244"/>
                <a:gd name="T59" fmla="*/ 165 h 275"/>
                <a:gd name="T60" fmla="*/ 220 w 244"/>
                <a:gd name="T61" fmla="*/ 147 h 275"/>
                <a:gd name="T62" fmla="*/ 215 w 244"/>
                <a:gd name="T63" fmla="*/ 145 h 275"/>
                <a:gd name="T64" fmla="*/ 167 w 244"/>
                <a:gd name="T65" fmla="*/ 83 h 275"/>
                <a:gd name="T66" fmla="*/ 218 w 244"/>
                <a:gd name="T67" fmla="*/ 37 h 275"/>
                <a:gd name="T68" fmla="*/ 223 w 244"/>
                <a:gd name="T69" fmla="*/ 48 h 275"/>
                <a:gd name="T70" fmla="*/ 167 w 244"/>
                <a:gd name="T71" fmla="*/ 83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4" h="275">
                  <a:moveTo>
                    <a:pt x="215" y="145"/>
                  </a:moveTo>
                  <a:cubicBezTo>
                    <a:pt x="215" y="146"/>
                    <a:pt x="215" y="146"/>
                    <a:pt x="215" y="146"/>
                  </a:cubicBezTo>
                  <a:cubicBezTo>
                    <a:pt x="242" y="96"/>
                    <a:pt x="244" y="40"/>
                    <a:pt x="195" y="1"/>
                  </a:cubicBezTo>
                  <a:cubicBezTo>
                    <a:pt x="194" y="0"/>
                    <a:pt x="189" y="2"/>
                    <a:pt x="189" y="2"/>
                  </a:cubicBezTo>
                  <a:cubicBezTo>
                    <a:pt x="201" y="12"/>
                    <a:pt x="210" y="22"/>
                    <a:pt x="216" y="32"/>
                  </a:cubicBezTo>
                  <a:cubicBezTo>
                    <a:pt x="215" y="32"/>
                    <a:pt x="215" y="33"/>
                    <a:pt x="215" y="33"/>
                  </a:cubicBezTo>
                  <a:cubicBezTo>
                    <a:pt x="200" y="61"/>
                    <a:pt x="173" y="75"/>
                    <a:pt x="148" y="93"/>
                  </a:cubicBezTo>
                  <a:cubicBezTo>
                    <a:pt x="146" y="95"/>
                    <a:pt x="151" y="94"/>
                    <a:pt x="152" y="94"/>
                  </a:cubicBezTo>
                  <a:cubicBezTo>
                    <a:pt x="177" y="81"/>
                    <a:pt x="203" y="70"/>
                    <a:pt x="224" y="51"/>
                  </a:cubicBezTo>
                  <a:cubicBezTo>
                    <a:pt x="224" y="51"/>
                    <a:pt x="224" y="51"/>
                    <a:pt x="224" y="52"/>
                  </a:cubicBezTo>
                  <a:cubicBezTo>
                    <a:pt x="223" y="52"/>
                    <a:pt x="223" y="52"/>
                    <a:pt x="223" y="53"/>
                  </a:cubicBezTo>
                  <a:cubicBezTo>
                    <a:pt x="224" y="58"/>
                    <a:pt x="223" y="64"/>
                    <a:pt x="221" y="69"/>
                  </a:cubicBezTo>
                  <a:cubicBezTo>
                    <a:pt x="220" y="70"/>
                    <a:pt x="226" y="70"/>
                    <a:pt x="226" y="68"/>
                  </a:cubicBezTo>
                  <a:cubicBezTo>
                    <a:pt x="227" y="67"/>
                    <a:pt x="227" y="66"/>
                    <a:pt x="227" y="66"/>
                  </a:cubicBezTo>
                  <a:cubicBezTo>
                    <a:pt x="231" y="97"/>
                    <a:pt x="220" y="131"/>
                    <a:pt x="201" y="161"/>
                  </a:cubicBezTo>
                  <a:cubicBezTo>
                    <a:pt x="179" y="182"/>
                    <a:pt x="150" y="195"/>
                    <a:pt x="120" y="204"/>
                  </a:cubicBezTo>
                  <a:cubicBezTo>
                    <a:pt x="117" y="205"/>
                    <a:pt x="118" y="209"/>
                    <a:pt x="121" y="208"/>
                  </a:cubicBezTo>
                  <a:cubicBezTo>
                    <a:pt x="146" y="200"/>
                    <a:pt x="171" y="189"/>
                    <a:pt x="192" y="174"/>
                  </a:cubicBezTo>
                  <a:cubicBezTo>
                    <a:pt x="165" y="209"/>
                    <a:pt x="127" y="238"/>
                    <a:pt x="90" y="247"/>
                  </a:cubicBezTo>
                  <a:cubicBezTo>
                    <a:pt x="88" y="248"/>
                    <a:pt x="88" y="249"/>
                    <a:pt x="88" y="249"/>
                  </a:cubicBezTo>
                  <a:cubicBezTo>
                    <a:pt x="73" y="256"/>
                    <a:pt x="58" y="262"/>
                    <a:pt x="41" y="264"/>
                  </a:cubicBezTo>
                  <a:cubicBezTo>
                    <a:pt x="39" y="264"/>
                    <a:pt x="37" y="267"/>
                    <a:pt x="40" y="267"/>
                  </a:cubicBezTo>
                  <a:cubicBezTo>
                    <a:pt x="51" y="265"/>
                    <a:pt x="62" y="262"/>
                    <a:pt x="72" y="259"/>
                  </a:cubicBezTo>
                  <a:cubicBezTo>
                    <a:pt x="51" y="268"/>
                    <a:pt x="29" y="272"/>
                    <a:pt x="6" y="271"/>
                  </a:cubicBezTo>
                  <a:cubicBezTo>
                    <a:pt x="4" y="271"/>
                    <a:pt x="0" y="274"/>
                    <a:pt x="4" y="274"/>
                  </a:cubicBezTo>
                  <a:cubicBezTo>
                    <a:pt x="35" y="275"/>
                    <a:pt x="64" y="268"/>
                    <a:pt x="91" y="252"/>
                  </a:cubicBezTo>
                  <a:cubicBezTo>
                    <a:pt x="92" y="251"/>
                    <a:pt x="92" y="251"/>
                    <a:pt x="92" y="250"/>
                  </a:cubicBezTo>
                  <a:cubicBezTo>
                    <a:pt x="92" y="250"/>
                    <a:pt x="92" y="250"/>
                    <a:pt x="93" y="250"/>
                  </a:cubicBezTo>
                  <a:cubicBezTo>
                    <a:pt x="94" y="249"/>
                    <a:pt x="94" y="249"/>
                    <a:pt x="93" y="248"/>
                  </a:cubicBezTo>
                  <a:cubicBezTo>
                    <a:pt x="133" y="237"/>
                    <a:pt x="175" y="205"/>
                    <a:pt x="203" y="165"/>
                  </a:cubicBezTo>
                  <a:cubicBezTo>
                    <a:pt x="209" y="159"/>
                    <a:pt x="214" y="153"/>
                    <a:pt x="220" y="147"/>
                  </a:cubicBezTo>
                  <a:cubicBezTo>
                    <a:pt x="222" y="144"/>
                    <a:pt x="216" y="144"/>
                    <a:pt x="215" y="145"/>
                  </a:cubicBezTo>
                  <a:close/>
                  <a:moveTo>
                    <a:pt x="167" y="83"/>
                  </a:moveTo>
                  <a:cubicBezTo>
                    <a:pt x="187" y="70"/>
                    <a:pt x="206" y="57"/>
                    <a:pt x="218" y="37"/>
                  </a:cubicBezTo>
                  <a:cubicBezTo>
                    <a:pt x="220" y="40"/>
                    <a:pt x="221" y="44"/>
                    <a:pt x="223" y="48"/>
                  </a:cubicBezTo>
                  <a:cubicBezTo>
                    <a:pt x="207" y="63"/>
                    <a:pt x="187" y="74"/>
                    <a:pt x="167" y="8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62" name="Freeform 2149"/>
            <p:cNvSpPr/>
            <p:nvPr/>
          </p:nvSpPr>
          <p:spPr bwMode="auto">
            <a:xfrm>
              <a:off x="7432675" y="3798889"/>
              <a:ext cx="138113" cy="82550"/>
            </a:xfrm>
            <a:custGeom>
              <a:avLst/>
              <a:gdLst>
                <a:gd name="T0" fmla="*/ 72 w 79"/>
                <a:gd name="T1" fmla="*/ 2 h 48"/>
                <a:gd name="T2" fmla="*/ 4 w 79"/>
                <a:gd name="T3" fmla="*/ 46 h 48"/>
                <a:gd name="T4" fmla="*/ 7 w 79"/>
                <a:gd name="T5" fmla="*/ 48 h 48"/>
                <a:gd name="T6" fmla="*/ 76 w 79"/>
                <a:gd name="T7" fmla="*/ 2 h 48"/>
                <a:gd name="T8" fmla="*/ 72 w 79"/>
                <a:gd name="T9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48">
                  <a:moveTo>
                    <a:pt x="72" y="2"/>
                  </a:moveTo>
                  <a:cubicBezTo>
                    <a:pt x="50" y="18"/>
                    <a:pt x="27" y="33"/>
                    <a:pt x="4" y="46"/>
                  </a:cubicBezTo>
                  <a:cubicBezTo>
                    <a:pt x="0" y="48"/>
                    <a:pt x="5" y="48"/>
                    <a:pt x="7" y="48"/>
                  </a:cubicBezTo>
                  <a:cubicBezTo>
                    <a:pt x="31" y="34"/>
                    <a:pt x="54" y="19"/>
                    <a:pt x="76" y="2"/>
                  </a:cubicBezTo>
                  <a:cubicBezTo>
                    <a:pt x="79" y="0"/>
                    <a:pt x="73" y="1"/>
                    <a:pt x="72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</p:grpSp>
      <p:pic>
        <p:nvPicPr>
          <p:cNvPr id="65" name="BrunuhVille - Mother Earth">
            <a:hlinkClick r:id="" action="ppaction://media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600075" y="4703763"/>
            <a:ext cx="457200" cy="457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6" name="组合 65"/>
          <p:cNvGrpSpPr/>
          <p:nvPr/>
        </p:nvGrpSpPr>
        <p:grpSpPr>
          <a:xfrm>
            <a:off x="185738" y="4435475"/>
            <a:ext cx="8763000" cy="530225"/>
            <a:chOff x="1" y="6151748"/>
            <a:chExt cx="12188824" cy="706252"/>
          </a:xfrm>
        </p:grpSpPr>
        <p:grpSp>
          <p:nvGrpSpPr>
            <p:cNvPr id="85053" name="组合 66"/>
            <p:cNvGrpSpPr/>
            <p:nvPr/>
          </p:nvGrpSpPr>
          <p:grpSpPr>
            <a:xfrm>
              <a:off x="1" y="6151748"/>
              <a:ext cx="8122024" cy="706252"/>
              <a:chOff x="0" y="5797843"/>
              <a:chExt cx="12192000" cy="1060157"/>
            </a:xfrm>
          </p:grpSpPr>
          <p:pic>
            <p:nvPicPr>
              <p:cNvPr id="85054" name="图片 68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0" y="6422571"/>
                <a:ext cx="12192000" cy="43542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5055" name="图片 69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17152" y="5797843"/>
                <a:ext cx="3600450" cy="638175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85056" name="图片 67"/>
            <p:cNvPicPr>
              <a:picLocks noChangeAspect="1"/>
            </p:cNvPicPr>
            <p:nvPr/>
          </p:nvPicPr>
          <p:blipFill>
            <a:blip r:embed="rId8"/>
            <a:srcRect l="51260" t="-2129"/>
            <a:stretch>
              <a:fillRect/>
            </a:stretch>
          </p:blipFill>
          <p:spPr>
            <a:xfrm flipH="1">
              <a:off x="8118851" y="6562725"/>
              <a:ext cx="4069974" cy="29391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0" name="文本框 99"/>
          <p:cNvSpPr txBox="1"/>
          <p:nvPr/>
        </p:nvSpPr>
        <p:spPr>
          <a:xfrm>
            <a:off x="1125855" y="393065"/>
            <a:ext cx="7858125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sz="1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适考省份</a:t>
            </a:r>
            <a:r>
              <a:rPr lang="zh-CN" sz="1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宋体" panose="02010600030101010101" pitchFamily="2" charset="-122"/>
              </a:rPr>
              <a:t>：河南、山西、江西、安徽、甘肃、青海、内蒙古、黑龙江、吉林、宁夏、新疆、陕西</a:t>
            </a:r>
            <a:endParaRPr lang="zh-CN" altLang="en-US" sz="1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30910" y="4397375"/>
            <a:ext cx="7858125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sz="1400" b="1"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重要提示：答案和解析仅供参考</a:t>
            </a:r>
            <a:endParaRPr lang="zh-CN" altLang="en-US" sz="1400" b="1"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501"/>
                            </p:stCondLst>
                            <p:childTnLst>
                              <p:par>
                                <p:cTn id="3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751"/>
                            </p:stCondLst>
                            <p:childTnLst>
                              <p:par>
                                <p:cTn id="5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251"/>
                            </p:stCondLst>
                            <p:childTnLst>
                              <p:par>
                                <p:cTn id="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4751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5501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6001"/>
                            </p:stCondLst>
                            <p:childTnLst>
                              <p:par>
                                <p:cTn id="7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文本框 27651"/>
          <p:cNvSpPr txBox="1"/>
          <p:nvPr/>
        </p:nvSpPr>
        <p:spPr>
          <a:xfrm>
            <a:off x="228600" y="906463"/>
            <a:ext cx="685800" cy="2938462"/>
          </a:xfrm>
          <a:prstGeom prst="rect">
            <a:avLst/>
          </a:prstGeom>
          <a:solidFill>
            <a:srgbClr val="FFFF00"/>
          </a:solidFill>
          <a:ln w="57150" cap="flat" cmpd="thickThin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just"/>
            <a:endParaRPr lang="zh-CN" altLang="en-US" sz="3200" b="1">
              <a:latin typeface="Wingdings 2" pitchFamily="2" charset="2"/>
              <a:ea typeface="宋体" panose="02010600030101010101" pitchFamily="2" charset="-122"/>
            </a:endParaRPr>
          </a:p>
          <a:p>
            <a:pPr algn="just"/>
            <a:r>
              <a:rPr lang="zh-CN" altLang="en-US" sz="3200" b="1">
                <a:latin typeface="Wingdings 2" pitchFamily="2" charset="2"/>
                <a:ea typeface="宋体" panose="02010600030101010101" pitchFamily="2" charset="-122"/>
              </a:rPr>
              <a:t>材</a:t>
            </a:r>
          </a:p>
          <a:p>
            <a:pPr algn="just"/>
            <a:r>
              <a:rPr lang="zh-CN" altLang="en-US" sz="3200" b="1">
                <a:latin typeface="Wingdings 2" pitchFamily="2" charset="2"/>
                <a:ea typeface="宋体" panose="02010600030101010101" pitchFamily="2" charset="-122"/>
              </a:rPr>
              <a:t>料</a:t>
            </a:r>
          </a:p>
          <a:p>
            <a:pPr algn="just"/>
            <a:r>
              <a:rPr lang="zh-CN" altLang="en-US" sz="3200" b="1">
                <a:latin typeface="Wingdings 2" pitchFamily="2" charset="2"/>
                <a:ea typeface="宋体" panose="02010600030101010101" pitchFamily="2" charset="-122"/>
              </a:rPr>
              <a:t>特点</a:t>
            </a:r>
          </a:p>
        </p:txBody>
      </p:sp>
      <p:sp>
        <p:nvSpPr>
          <p:cNvPr id="41989" name="文本框 27652"/>
          <p:cNvSpPr txBox="1"/>
          <p:nvPr/>
        </p:nvSpPr>
        <p:spPr>
          <a:xfrm>
            <a:off x="1231900" y="282575"/>
            <a:ext cx="7467600" cy="7366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just"/>
            <a:r>
              <a:rPr lang="zh-CN" altLang="en-US" sz="2000">
                <a:solidFill>
                  <a:srgbClr val="FF0000"/>
                </a:solidFill>
                <a:latin typeface="Wingdings 2" pitchFamily="2" charset="2"/>
                <a:ea typeface="经典特黑简" panose="02010609010101010101" pitchFamily="1" charset="-122"/>
              </a:rPr>
              <a:t>发散型材料：</a:t>
            </a:r>
            <a:r>
              <a:rPr lang="zh-CN" altLang="en-US">
                <a:solidFill>
                  <a:srgbClr val="0000FF"/>
                </a:solidFill>
                <a:latin typeface="Wingdings 2" pitchFamily="2" charset="2"/>
                <a:ea typeface="经典特黑简" panose="02010609010101010101" pitchFamily="1" charset="-122"/>
              </a:rPr>
              <a:t>该材料没有重心，没有作者的感情倾向性，只是对事件的客观陈诉，立意指向不明确，立意范围广泛。</a:t>
            </a:r>
          </a:p>
        </p:txBody>
      </p:sp>
      <p:sp>
        <p:nvSpPr>
          <p:cNvPr id="41990" name="文本框 27653"/>
          <p:cNvSpPr txBox="1"/>
          <p:nvPr/>
        </p:nvSpPr>
        <p:spPr>
          <a:xfrm>
            <a:off x="1231900" y="1103313"/>
            <a:ext cx="7467600" cy="8382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just"/>
            <a:r>
              <a:rPr lang="zh-CN" altLang="en-US" sz="2000">
                <a:solidFill>
                  <a:srgbClr val="FF0000"/>
                </a:solidFill>
                <a:latin typeface="Wingdings 2" pitchFamily="2" charset="2"/>
                <a:ea typeface="经典特黑简" panose="02010609010101010101" pitchFamily="1" charset="-122"/>
              </a:rPr>
              <a:t>指向型材料：</a:t>
            </a:r>
            <a:r>
              <a:rPr lang="zh-CN" altLang="en-US">
                <a:solidFill>
                  <a:srgbClr val="0000FF"/>
                </a:solidFill>
                <a:latin typeface="Wingdings 2" pitchFamily="2" charset="2"/>
                <a:ea typeface="经典特黑简" panose="02010609010101010101" pitchFamily="1" charset="-122"/>
              </a:rPr>
              <a:t>这种材料一般有一个明确的指向，作者通过某种方法，暗示自己的思想倾向，立意指向明确，立意范围较窄。</a:t>
            </a:r>
          </a:p>
        </p:txBody>
      </p:sp>
      <p:sp>
        <p:nvSpPr>
          <p:cNvPr id="41991" name="文本框 27654"/>
          <p:cNvSpPr txBox="1"/>
          <p:nvPr/>
        </p:nvSpPr>
        <p:spPr>
          <a:xfrm>
            <a:off x="1231900" y="2916238"/>
            <a:ext cx="7467600" cy="928687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just"/>
            <a:r>
              <a:rPr lang="zh-CN" altLang="en-US" sz="2000">
                <a:solidFill>
                  <a:srgbClr val="FF0000"/>
                </a:solidFill>
                <a:latin typeface="Wingdings 2" pitchFamily="2" charset="2"/>
                <a:ea typeface="经典特黑简" panose="02010609010101010101" pitchFamily="1" charset="-122"/>
              </a:rPr>
              <a:t>寓意型材料：</a:t>
            </a:r>
            <a:r>
              <a:rPr lang="zh-CN" altLang="en-US">
                <a:solidFill>
                  <a:srgbClr val="0000FF"/>
                </a:solidFill>
                <a:latin typeface="Wingdings 2" pitchFamily="2" charset="2"/>
                <a:ea typeface="经典特黑简" panose="02010609010101010101" pitchFamily="1" charset="-122"/>
              </a:rPr>
              <a:t>材料作文所供材料多是一些寓言故事，或是有寓意的图画。或以物喻人，或借事说理。分析材料时要透过现象看到本质，抓住材料的本质</a:t>
            </a:r>
          </a:p>
        </p:txBody>
      </p:sp>
      <p:sp>
        <p:nvSpPr>
          <p:cNvPr id="41992" name="文本框 27655"/>
          <p:cNvSpPr txBox="1"/>
          <p:nvPr/>
        </p:nvSpPr>
        <p:spPr>
          <a:xfrm>
            <a:off x="1231900" y="2014538"/>
            <a:ext cx="7467600" cy="7239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just"/>
            <a:r>
              <a:rPr lang="zh-CN" altLang="en-US" sz="2000">
                <a:solidFill>
                  <a:srgbClr val="FF0000"/>
                </a:solidFill>
                <a:latin typeface="Wingdings 2" pitchFamily="2" charset="2"/>
                <a:ea typeface="经典特黑简" panose="02010609010101010101" pitchFamily="1" charset="-122"/>
              </a:rPr>
              <a:t>思辨型材料：</a:t>
            </a:r>
            <a:r>
              <a:rPr lang="zh-CN" altLang="en-US">
                <a:solidFill>
                  <a:srgbClr val="0000FF"/>
                </a:solidFill>
                <a:latin typeface="Wingdings 2" pitchFamily="2" charset="2"/>
                <a:ea typeface="经典特黑简" panose="02010609010101010101" pitchFamily="1" charset="-122"/>
              </a:rPr>
              <a:t>这种材料一般蕴含事物的两个方面，经过提炼可以形成一个复合型话题。</a:t>
            </a:r>
          </a:p>
        </p:txBody>
      </p:sp>
      <p:sp>
        <p:nvSpPr>
          <p:cNvPr id="41993" name="文本框 27656"/>
          <p:cNvSpPr txBox="1"/>
          <p:nvPr/>
        </p:nvSpPr>
        <p:spPr>
          <a:xfrm>
            <a:off x="1231900" y="4054475"/>
            <a:ext cx="7467600" cy="89852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just"/>
            <a:r>
              <a:rPr lang="zh-CN" altLang="en-US" sz="2000" b="1">
                <a:solidFill>
                  <a:srgbClr val="FF0000"/>
                </a:solidFill>
                <a:latin typeface="Wingdings 2" pitchFamily="2" charset="2"/>
                <a:ea typeface="经典特黑简" panose="02010609010101010101" pitchFamily="1" charset="-122"/>
              </a:rPr>
              <a:t>时事类材料：</a:t>
            </a:r>
            <a:r>
              <a:rPr lang="zh-CN" altLang="en-US">
                <a:solidFill>
                  <a:srgbClr val="0000FF"/>
                </a:solidFill>
                <a:latin typeface="Wingdings 2" pitchFamily="2" charset="2"/>
                <a:ea typeface="经典特黑简" panose="02010609010101010101" pitchFamily="1" charset="-122"/>
              </a:rPr>
              <a:t>归纳出材料归属的话题，转换成话题后，从话题中提取观点。注意拟题不宜太大，切入点应小一些，论述应充分，文中注意要结合材料。</a:t>
            </a:r>
          </a:p>
        </p:txBody>
      </p:sp>
      <p:sp>
        <p:nvSpPr>
          <p:cNvPr id="55303" name="左大括号 27657"/>
          <p:cNvSpPr/>
          <p:nvPr/>
        </p:nvSpPr>
        <p:spPr>
          <a:xfrm>
            <a:off x="1003300" y="739775"/>
            <a:ext cx="76200" cy="3733800"/>
          </a:xfrm>
          <a:prstGeom prst="leftBrace">
            <a:avLst>
              <a:gd name="adj1" fmla="val 407652"/>
              <a:gd name="adj2" fmla="val 50000"/>
            </a:avLst>
          </a:prstGeom>
          <a:noFill/>
          <a:ln w="76200" cap="flat" cmpd="sng">
            <a:solidFill>
              <a:srgbClr val="FF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1600">
              <a:solidFill>
                <a:srgbClr val="0000FF"/>
              </a:solidFill>
              <a:latin typeface="Arial Narrow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 animBg="1"/>
      <p:bldP spid="41990" grpId="0" animBg="1"/>
      <p:bldP spid="41991" grpId="0" animBg="1"/>
      <p:bldP spid="41992" grpId="0" animBg="1"/>
      <p:bldP spid="4199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1938" y="0"/>
            <a:ext cx="8472487" cy="5302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2" name="内容占位符 2"/>
          <p:cNvSpPr>
            <a:spLocks noGrp="1"/>
          </p:cNvSpPr>
          <p:nvPr>
            <p:ph idx="4294967295"/>
          </p:nvPr>
        </p:nvSpPr>
        <p:spPr>
          <a:xfrm>
            <a:off x="539750" y="1252538"/>
            <a:ext cx="7816850" cy="3548062"/>
          </a:xfrm>
          <a:solidFill>
            <a:srgbClr val="72BFC5"/>
          </a:solidFill>
        </p:spPr>
        <p:txBody>
          <a:bodyPr anchor="t"/>
          <a:lstStyle/>
          <a:p>
            <a:pPr>
              <a:lnSpc>
                <a:spcPct val="110000"/>
              </a:lnSpc>
            </a:pPr>
            <a:r>
              <a:rPr lang="zh-CN" altLang="en-US" sz="2000"/>
              <a:t>扬雄以“弓矢的”设喻，形象生动，且颇具普遍意义和启示作用。其中“弓”是基础，“的”是目标，“矢”具有方向性，要射中目标则又需要其他要素共同起作用，而各要素所起的作用在不同人看来重要性是不同的，所以人们常以射箭设喻，说明抽象的道理。例如清代袁枚说：“学如弓弩，才如箭簇。识以领之，方能中鹄。”说的是才、学、识及其关系，强调了“识”的重要性。习近平总书记解读为“学问的根基好比是弓弩，才能好比是箭头，只要依靠厚实的见识来引导，就可以让才能更好地发挥作用”，要求青年人“应该把学习作为首要任务，作为一种责任，一种精神追求，一种生活方式”，强调“学习”这个基础的重要意义。</a:t>
            </a:r>
          </a:p>
        </p:txBody>
      </p:sp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1938" y="0"/>
            <a:ext cx="8472487" cy="5302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2" name="内容占位符 2"/>
          <p:cNvSpPr>
            <a:spLocks noGrp="1"/>
          </p:cNvSpPr>
          <p:nvPr>
            <p:ph idx="4294967295"/>
          </p:nvPr>
        </p:nvSpPr>
        <p:spPr>
          <a:xfrm>
            <a:off x="539750" y="1252538"/>
            <a:ext cx="7816850" cy="3548062"/>
          </a:xfrm>
          <a:solidFill>
            <a:srgbClr val="72BFC5"/>
          </a:solidFill>
        </p:spPr>
        <p:txBody>
          <a:bodyPr anchor="t"/>
          <a:lstStyle/>
          <a:p>
            <a:pPr>
              <a:lnSpc>
                <a:spcPct val="130000"/>
              </a:lnSpc>
            </a:pPr>
            <a:r>
              <a:rPr lang="zh-CN" altLang="en-US" sz="2000"/>
              <a:t>试题材料指出，古人追求理想会涉及基础、方法等，再以扬雄观点进行举证，任务驱动则是自然延伸到考生对理想的追求、自身发展的思考上。任务中的“当代青年”，要求文章的思考和立意必须站在特定的时代节点，从青年的角度升华自己的思想认识；任务中的“自身发展”，引导考生将自己的理想追求与自身实际、时代精神结合起来，对实现理想过程中的基础、目标、实践等进行有目的、有层次的思考。命题取材与设计既体现优秀传统文化与现代文化的相融相通，也体现出国家和社会对新时代人才发展的要求。</a:t>
            </a:r>
          </a:p>
        </p:txBody>
      </p:sp>
    </p:spTree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8550" y="1098550"/>
            <a:ext cx="5011738" cy="57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47" name="标题 1"/>
          <p:cNvSpPr>
            <a:spLocks noGrp="1"/>
          </p:cNvSpPr>
          <p:nvPr>
            <p:ph type="title"/>
          </p:nvPr>
        </p:nvSpPr>
        <p:spPr>
          <a:xfrm>
            <a:off x="2655888" y="165100"/>
            <a:ext cx="6365875" cy="668338"/>
          </a:xfrm>
        </p:spPr>
        <p:txBody>
          <a:bodyPr anchor="ctr"/>
          <a:lstStyle/>
          <a:p>
            <a:r>
              <a:rPr lang="zh-CN" altLang="en-US"/>
              <a:t>立意角度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184525" y="895350"/>
            <a:ext cx="6042025" cy="3692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R="0" indent="304800" algn="just" defTabSz="914400" eaLnBrk="0">
              <a:lnSpc>
                <a:spcPct val="130000"/>
              </a:lnSpc>
              <a:buClrTx/>
              <a:buSzTx/>
              <a:buFontTx/>
              <a:defRPr/>
            </a:pPr>
            <a:r>
              <a:rPr lang="en-US" altLang="zh-CN" sz="2000" noProof="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1.</a:t>
            </a:r>
            <a:r>
              <a:rPr lang="zh-CN" altLang="zh-CN" sz="2000" noProof="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追求理想，奠而后发。</a:t>
            </a:r>
            <a:endParaRPr kumimoji="0" lang="zh-CN" altLang="zh-CN" sz="2000" kern="1200" cap="none" spc="0" normalizeH="0" baseline="0" noProof="0">
              <a:solidFill>
                <a:srgbClr val="FFFF00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marR="0" indent="304800" algn="just" defTabSz="914400" eaLnBrk="0">
              <a:lnSpc>
                <a:spcPct val="130000"/>
              </a:lnSpc>
              <a:buClrTx/>
              <a:buSzTx/>
              <a:buFontTx/>
              <a:defRPr/>
            </a:pPr>
            <a:r>
              <a:rPr lang="en-US" altLang="zh-CN" sz="2000" noProof="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2.</a:t>
            </a:r>
            <a:r>
              <a:rPr lang="zh-CN" altLang="zh-CN" sz="2000" noProof="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修身、矫思、立义，向理想进发。</a:t>
            </a:r>
            <a:endParaRPr kumimoji="0" lang="zh-CN" altLang="zh-CN" sz="2000" kern="1200" cap="none" spc="0" normalizeH="0" baseline="0" noProof="0">
              <a:solidFill>
                <a:srgbClr val="FFFF00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marR="0" indent="304800" algn="just" defTabSz="914400" eaLnBrk="0">
              <a:lnSpc>
                <a:spcPct val="130000"/>
              </a:lnSpc>
              <a:buClrTx/>
              <a:buSzTx/>
              <a:buFontTx/>
              <a:defRPr/>
            </a:pPr>
            <a:r>
              <a:rPr lang="en-US" altLang="zh-CN" sz="2000" noProof="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3.</a:t>
            </a:r>
            <a:r>
              <a:rPr lang="zh-CN" altLang="zh-CN" sz="2000" noProof="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携着理想的“弓矢的”出发。</a:t>
            </a:r>
            <a:endParaRPr kumimoji="0" lang="zh-CN" altLang="zh-CN" sz="2000" kern="1200" cap="none" spc="0" normalizeH="0" baseline="0" noProof="0">
              <a:solidFill>
                <a:srgbClr val="FFFF00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marR="0" indent="304800" algn="just" defTabSz="914400" eaLnBrk="0">
              <a:lnSpc>
                <a:spcPct val="130000"/>
              </a:lnSpc>
              <a:buClrTx/>
              <a:buSzTx/>
              <a:buFontTx/>
              <a:defRPr/>
            </a:pPr>
            <a:r>
              <a:rPr lang="en-US" altLang="zh-CN" sz="2000" noProof="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4.</a:t>
            </a:r>
            <a:r>
              <a:rPr lang="zh-CN" altLang="zh-CN" sz="2000" noProof="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走在追求理想的路上。</a:t>
            </a:r>
            <a:endParaRPr kumimoji="0" lang="zh-CN" altLang="zh-CN" sz="2000" kern="1200" cap="none" spc="0" normalizeH="0" baseline="0" noProof="0">
              <a:solidFill>
                <a:srgbClr val="FFFF00"/>
              </a:solidFill>
              <a:latin typeface="方正华隶简体" panose="03000509000000000000" charset="-122"/>
              <a:ea typeface="方正华隶简体" panose="03000509000000000000" charset="-122"/>
              <a:cs typeface="方正华隶简体" panose="03000509000000000000" charset="-122"/>
            </a:endParaRPr>
          </a:p>
          <a:p>
            <a:pPr marR="0" indent="304800" algn="just" defTabSz="914400" eaLnBrk="0">
              <a:lnSpc>
                <a:spcPct val="130000"/>
              </a:lnSpc>
              <a:buClrTx/>
              <a:buSzTx/>
              <a:buFontTx/>
              <a:defRPr/>
            </a:pPr>
            <a:r>
              <a:rPr lang="en-US" altLang="zh-CN" sz="2000" noProof="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5.</a:t>
            </a:r>
            <a:r>
              <a:rPr lang="zh-CN" altLang="zh-CN" sz="2000" noProof="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理想离我有多远。</a:t>
            </a:r>
          </a:p>
          <a:p>
            <a:pPr marR="0" indent="304800" algn="just" defTabSz="914400" eaLnBrk="0">
              <a:lnSpc>
                <a:spcPct val="130000"/>
              </a:lnSpc>
              <a:buClrTx/>
              <a:buSzTx/>
              <a:buFontTx/>
              <a:defRPr/>
            </a:pPr>
            <a:r>
              <a:rPr lang="en-US" altLang="zh-CN" sz="2000" noProof="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6</a:t>
            </a:r>
            <a:r>
              <a:rPr lang="zh-CN" altLang="zh-CN" sz="2000" noProof="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. 修身正思立大义，实现理想无质疑。</a:t>
            </a:r>
          </a:p>
          <a:p>
            <a:pPr marR="0" indent="304800" algn="just" defTabSz="914400" eaLnBrk="0">
              <a:lnSpc>
                <a:spcPct val="130000"/>
              </a:lnSpc>
              <a:buClrTx/>
              <a:buSzTx/>
              <a:buFontTx/>
              <a:defRPr/>
            </a:pPr>
            <a:r>
              <a:rPr lang="en-US" altLang="zh-CN" sz="2000" noProof="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7</a:t>
            </a:r>
            <a:r>
              <a:rPr lang="zh-CN" altLang="zh-CN" sz="2000" noProof="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. 见贤思齐躬自厚，理想之光耀天地。</a:t>
            </a:r>
          </a:p>
          <a:p>
            <a:pPr marR="0" indent="304800" algn="just" defTabSz="914400" eaLnBrk="0">
              <a:lnSpc>
                <a:spcPct val="130000"/>
              </a:lnSpc>
              <a:buClrTx/>
              <a:buSzTx/>
              <a:buFontTx/>
              <a:defRPr/>
            </a:pPr>
            <a:r>
              <a:rPr lang="en-US" altLang="zh-CN" sz="2000" noProof="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8</a:t>
            </a:r>
            <a:r>
              <a:rPr lang="zh-CN" altLang="zh-CN" sz="2000" noProof="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. 追求理想如射箭，需要准备“弓”“矢”“的”</a:t>
            </a:r>
          </a:p>
          <a:p>
            <a:pPr marR="0" indent="304800" algn="just" defTabSz="914400" eaLnBrk="0">
              <a:lnSpc>
                <a:spcPct val="130000"/>
              </a:lnSpc>
              <a:buClrTx/>
              <a:buSzTx/>
              <a:buFontTx/>
              <a:defRPr/>
            </a:pPr>
            <a:r>
              <a:rPr lang="en-US" altLang="zh-CN" sz="2000" noProof="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9</a:t>
            </a:r>
            <a:r>
              <a:rPr lang="zh-CN" altLang="zh-CN" sz="2000" noProof="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  <a:sym typeface="+mn-ea"/>
              </a:rPr>
              <a:t>. 修身为弓，正心为箭，知行合一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l="5403" t="188" r="8457"/>
          <a:stretch>
            <a:fillRect/>
          </a:stretch>
        </p:blipFill>
        <p:spPr>
          <a:xfrm>
            <a:off x="269240" y="1459865"/>
            <a:ext cx="3098165" cy="26943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矩形 25601"/>
          <p:cNvSpPr/>
          <p:nvPr/>
        </p:nvSpPr>
        <p:spPr>
          <a:xfrm>
            <a:off x="1727200" y="352425"/>
            <a:ext cx="6000750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27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>
                      <a:alpha val="75000"/>
                    </a:srgbClr>
                  </a:outerShdw>
                </a:effectLst>
                <a:latin typeface="文鼎习字体" panose="020B0602010101010101" charset="-122"/>
                <a:ea typeface="文鼎习字体" panose="020B0602010101010101" charset="-122"/>
              </a:rPr>
              <a:t>成功的考场议论文标准</a:t>
            </a:r>
          </a:p>
        </p:txBody>
      </p:sp>
      <p:pic>
        <p:nvPicPr>
          <p:cNvPr id="70659" name="矩形 25602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7638"/>
            <a:ext cx="725488" cy="3240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60" name="矩形 25603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1500" y="1417638"/>
            <a:ext cx="727075" cy="3240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661" name="文本占位符 25604"/>
          <p:cNvSpPr>
            <a:spLocks noGrp="1"/>
          </p:cNvSpPr>
          <p:nvPr>
            <p:ph type="body" idx="4294967295"/>
          </p:nvPr>
        </p:nvSpPr>
        <p:spPr>
          <a:xfrm>
            <a:off x="1203325" y="1295400"/>
            <a:ext cx="6905625" cy="3486150"/>
          </a:xfrm>
          <a:solidFill>
            <a:srgbClr val="FFFF00">
              <a:alpha val="59998"/>
            </a:srgbClr>
          </a:solidFill>
          <a:ln w="76200" cmpd="tri">
            <a:solidFill>
              <a:srgbClr val="CC0099"/>
            </a:solidFill>
            <a:miter/>
          </a:ln>
        </p:spPr>
        <p:txBody>
          <a:bodyPr anchor="ctr"/>
          <a:lstStyle/>
          <a:p>
            <a:r>
              <a:rPr lang="zh-CN" altLang="en-US" sz="2800">
                <a:solidFill>
                  <a:srgbClr val="FF0066"/>
                </a:solidFill>
                <a:latin typeface="经典特黑简" panose="02010609010101010101" pitchFamily="1" charset="-122"/>
                <a:ea typeface="经典特黑简" panose="02010609010101010101" pitchFamily="1" charset="-122"/>
              </a:rPr>
              <a:t>论点</a:t>
            </a:r>
            <a:r>
              <a:rPr lang="zh-CN" altLang="en-US" sz="2800">
                <a:solidFill>
                  <a:srgbClr val="FF0066"/>
                </a:solidFill>
                <a:latin typeface="方正大黑简体" panose="02000000000000000000" pitchFamily="2" charset="-122"/>
                <a:ea typeface="方正大黑简体" panose="02000000000000000000" pitchFamily="2" charset="-122"/>
              </a:rPr>
              <a:t>：</a:t>
            </a:r>
            <a:r>
              <a:rPr lang="zh-CN" altLang="en-US" sz="2800">
                <a:solidFill>
                  <a:srgbClr val="0000FF"/>
                </a:solidFill>
                <a:latin typeface="方正大黑简体" panose="02000000000000000000" pitchFamily="2" charset="-122"/>
                <a:ea typeface="方正大黑简体" panose="02000000000000000000" pitchFamily="2" charset="-122"/>
              </a:rPr>
              <a:t>鲜明 准确 深刻 新颖</a:t>
            </a:r>
          </a:p>
          <a:p>
            <a:endParaRPr lang="zh-CN" altLang="en-US" sz="1600">
              <a:solidFill>
                <a:srgbClr val="FF0066"/>
              </a:solidFill>
              <a:latin typeface="方正大黑简体" panose="02000000000000000000" pitchFamily="2" charset="-122"/>
              <a:ea typeface="方正大黑简体" panose="02000000000000000000" pitchFamily="2" charset="-122"/>
            </a:endParaRPr>
          </a:p>
          <a:p>
            <a:r>
              <a:rPr lang="zh-CN" altLang="en-US" sz="2800">
                <a:solidFill>
                  <a:srgbClr val="FF0066"/>
                </a:solidFill>
                <a:latin typeface="经典特黑简" panose="02010609010101010101" pitchFamily="1" charset="-122"/>
                <a:ea typeface="经典特黑简" panose="02010609010101010101" pitchFamily="1" charset="-122"/>
              </a:rPr>
              <a:t>论据</a:t>
            </a:r>
            <a:r>
              <a:rPr lang="zh-CN" altLang="en-US" sz="2800">
                <a:solidFill>
                  <a:srgbClr val="FF0066"/>
                </a:solidFill>
                <a:latin typeface="方正大黑简体" panose="02000000000000000000" pitchFamily="2" charset="-122"/>
                <a:ea typeface="方正大黑简体" panose="02000000000000000000" pitchFamily="2" charset="-122"/>
              </a:rPr>
              <a:t>：</a:t>
            </a:r>
            <a:r>
              <a:rPr lang="zh-CN" altLang="en-US" sz="2800">
                <a:solidFill>
                  <a:srgbClr val="0000FF"/>
                </a:solidFill>
                <a:latin typeface="方正大黑简体" panose="02000000000000000000" pitchFamily="2" charset="-122"/>
                <a:ea typeface="方正大黑简体" panose="02000000000000000000" pitchFamily="2" charset="-122"/>
              </a:rPr>
              <a:t>典型 详实 精要 充分</a:t>
            </a:r>
          </a:p>
          <a:p>
            <a:endParaRPr lang="zh-CN" altLang="en-US" sz="2000">
              <a:solidFill>
                <a:srgbClr val="FF0066"/>
              </a:solidFill>
              <a:latin typeface="方正大黑简体" panose="02000000000000000000" pitchFamily="2" charset="-122"/>
              <a:ea typeface="方正大黑简体" panose="02000000000000000000" pitchFamily="2" charset="-122"/>
            </a:endParaRPr>
          </a:p>
          <a:p>
            <a:r>
              <a:rPr lang="zh-CN" altLang="en-US" sz="2800">
                <a:solidFill>
                  <a:srgbClr val="FF0066"/>
                </a:solidFill>
                <a:latin typeface="经典特黑简" panose="02010609010101010101" pitchFamily="1" charset="-122"/>
                <a:ea typeface="经典特黑简" panose="02010609010101010101" pitchFamily="1" charset="-122"/>
              </a:rPr>
              <a:t>论证</a:t>
            </a:r>
            <a:r>
              <a:rPr lang="zh-CN" altLang="en-US" sz="2800">
                <a:solidFill>
                  <a:srgbClr val="FF0066"/>
                </a:solidFill>
                <a:latin typeface="方正大黑简体" panose="02000000000000000000" pitchFamily="2" charset="-122"/>
                <a:ea typeface="方正大黑简体" panose="02000000000000000000" pitchFamily="2" charset="-122"/>
              </a:rPr>
              <a:t>：</a:t>
            </a:r>
            <a:r>
              <a:rPr lang="zh-CN" altLang="en-US" sz="2800">
                <a:solidFill>
                  <a:srgbClr val="0000FF"/>
                </a:solidFill>
                <a:latin typeface="方正大黑简体" panose="02000000000000000000" pitchFamily="2" charset="-122"/>
                <a:ea typeface="方正大黑简体" panose="02000000000000000000" pitchFamily="2" charset="-122"/>
              </a:rPr>
              <a:t>条理 丰富 清晰 合理</a:t>
            </a:r>
          </a:p>
          <a:p>
            <a:endParaRPr lang="zh-CN" altLang="en-US" sz="2000">
              <a:solidFill>
                <a:srgbClr val="FF0066"/>
              </a:solidFill>
              <a:latin typeface="方正大黑简体" panose="02000000000000000000" pitchFamily="2" charset="-122"/>
              <a:ea typeface="方正大黑简体" panose="02000000000000000000" pitchFamily="2" charset="-122"/>
            </a:endParaRPr>
          </a:p>
          <a:p>
            <a:r>
              <a:rPr lang="zh-CN" altLang="en-US" sz="2800">
                <a:solidFill>
                  <a:srgbClr val="FF0066"/>
                </a:solidFill>
                <a:latin typeface="经典特黑简" panose="02010609010101010101" pitchFamily="1" charset="-122"/>
                <a:ea typeface="经典特黑简" panose="02010609010101010101" pitchFamily="1" charset="-122"/>
              </a:rPr>
              <a:t>语言</a:t>
            </a:r>
            <a:r>
              <a:rPr lang="zh-CN" altLang="en-US" sz="2800">
                <a:solidFill>
                  <a:srgbClr val="FF0066"/>
                </a:solidFill>
                <a:latin typeface="方正大黑简体" panose="02000000000000000000" pitchFamily="2" charset="-122"/>
                <a:ea typeface="方正大黑简体" panose="02000000000000000000" pitchFamily="2" charset="-122"/>
              </a:rPr>
              <a:t>：</a:t>
            </a:r>
            <a:r>
              <a:rPr lang="zh-CN" altLang="en-US" sz="2800">
                <a:solidFill>
                  <a:srgbClr val="0000FF"/>
                </a:solidFill>
                <a:latin typeface="方正大黑简体" panose="02000000000000000000" pitchFamily="2" charset="-122"/>
                <a:ea typeface="方正大黑简体" panose="02000000000000000000" pitchFamily="2" charset="-122"/>
              </a:rPr>
              <a:t>精美 精练 蕴藉 生动</a:t>
            </a:r>
            <a:r>
              <a:rPr lang="zh-CN" altLang="en-US">
                <a:solidFill>
                  <a:srgbClr val="FF0066"/>
                </a:solidFill>
                <a:latin typeface="方正大黑简体" panose="02000000000000000000" pitchFamily="2" charset="-122"/>
                <a:ea typeface="方正大黑简体" panose="02000000000000000000" pitchFamily="2" charset="-122"/>
              </a:rPr>
              <a:t> </a:t>
            </a:r>
          </a:p>
        </p:txBody>
      </p:sp>
      <p:sp>
        <p:nvSpPr>
          <p:cNvPr id="70662" name="矩形 25605"/>
          <p:cNvSpPr/>
          <p:nvPr/>
        </p:nvSpPr>
        <p:spPr>
          <a:xfrm>
            <a:off x="6107113" y="1508125"/>
            <a:ext cx="1885950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27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经典特黑简" panose="02010609010101010101" pitchFamily="1" charset="-122"/>
                <a:ea typeface="经典特黑简" panose="02010609010101010101" pitchFamily="1" charset="-122"/>
              </a:rPr>
              <a:t>言之及义</a:t>
            </a:r>
          </a:p>
        </p:txBody>
      </p:sp>
      <p:sp>
        <p:nvSpPr>
          <p:cNvPr id="70663" name="矩形 25606"/>
          <p:cNvSpPr/>
          <p:nvPr/>
        </p:nvSpPr>
        <p:spPr>
          <a:xfrm>
            <a:off x="6107113" y="2306638"/>
            <a:ext cx="1885950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27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经典特黑简" panose="02010609010101010101" pitchFamily="1" charset="-122"/>
                <a:ea typeface="经典特黑简" panose="02010609010101010101" pitchFamily="1" charset="-122"/>
              </a:rPr>
              <a:t>言之有物</a:t>
            </a:r>
          </a:p>
        </p:txBody>
      </p:sp>
      <p:sp>
        <p:nvSpPr>
          <p:cNvPr id="70664" name="矩形 25607"/>
          <p:cNvSpPr/>
          <p:nvPr/>
        </p:nvSpPr>
        <p:spPr>
          <a:xfrm>
            <a:off x="6107113" y="3140075"/>
            <a:ext cx="1885950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27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经典特黑简" panose="02010609010101010101" pitchFamily="1" charset="-122"/>
                <a:ea typeface="经典特黑简" panose="02010609010101010101" pitchFamily="1" charset="-122"/>
              </a:rPr>
              <a:t>言之有序</a:t>
            </a:r>
          </a:p>
        </p:txBody>
      </p:sp>
      <p:sp>
        <p:nvSpPr>
          <p:cNvPr id="70665" name="矩形 25608"/>
          <p:cNvSpPr/>
          <p:nvPr/>
        </p:nvSpPr>
        <p:spPr>
          <a:xfrm>
            <a:off x="6107113" y="3929063"/>
            <a:ext cx="1885950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27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经典特黑简" panose="02010609010101010101" pitchFamily="1" charset="-122"/>
                <a:ea typeface="经典特黑简" panose="02010609010101010101" pitchFamily="1" charset="-122"/>
              </a:rPr>
              <a:t>言之有文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0661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0661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066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06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06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06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06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06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06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06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06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06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06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06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06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0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0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0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 uiExpand="1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矩形 420865"/>
          <p:cNvSpPr/>
          <p:nvPr/>
        </p:nvSpPr>
        <p:spPr>
          <a:xfrm>
            <a:off x="2298700" y="114300"/>
            <a:ext cx="6535738" cy="4914900"/>
          </a:xfrm>
          <a:prstGeom prst="rect">
            <a:avLst/>
          </a:prstGeom>
          <a:solidFill>
            <a:srgbClr val="FFFFFF"/>
          </a:solidFill>
          <a:ln w="76200" cap="flat" cmpd="tri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1107" name="椭圆 420866"/>
          <p:cNvSpPr/>
          <p:nvPr/>
        </p:nvSpPr>
        <p:spPr>
          <a:xfrm>
            <a:off x="4837113" y="330200"/>
            <a:ext cx="1458912" cy="32385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1108" name="矩形 420867"/>
          <p:cNvSpPr/>
          <p:nvPr/>
        </p:nvSpPr>
        <p:spPr>
          <a:xfrm>
            <a:off x="3054350" y="923925"/>
            <a:ext cx="5292725" cy="26987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1109" name="矩形 420868"/>
          <p:cNvSpPr/>
          <p:nvPr/>
        </p:nvSpPr>
        <p:spPr>
          <a:xfrm>
            <a:off x="3054350" y="4597400"/>
            <a:ext cx="5292725" cy="26987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1110" name="矩形 420869"/>
          <p:cNvSpPr/>
          <p:nvPr/>
        </p:nvSpPr>
        <p:spPr>
          <a:xfrm>
            <a:off x="3054350" y="1303338"/>
            <a:ext cx="5292725" cy="1025525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1111" name="矩形 420870"/>
          <p:cNvSpPr/>
          <p:nvPr/>
        </p:nvSpPr>
        <p:spPr>
          <a:xfrm>
            <a:off x="3054350" y="2328863"/>
            <a:ext cx="5292725" cy="1027112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1112" name="矩形 420871"/>
          <p:cNvSpPr/>
          <p:nvPr/>
        </p:nvSpPr>
        <p:spPr>
          <a:xfrm>
            <a:off x="3054350" y="3516313"/>
            <a:ext cx="5292725" cy="701675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48" name="直接连接符 420872"/>
          <p:cNvSpPr/>
          <p:nvPr/>
        </p:nvSpPr>
        <p:spPr>
          <a:xfrm>
            <a:off x="2406650" y="4327525"/>
            <a:ext cx="6372225" cy="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1114" name="矩形 420873"/>
          <p:cNvSpPr/>
          <p:nvPr/>
        </p:nvSpPr>
        <p:spPr>
          <a:xfrm>
            <a:off x="5160963" y="330200"/>
            <a:ext cx="685800" cy="342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7500" lnSpcReduction="10000"/>
          </a:bodyPr>
          <a:lstStyle/>
          <a:p>
            <a:pPr algn="ctr" fontAlgn="base"/>
            <a:r>
              <a:rPr lang="zh-CN" altLang="en-US" sz="2700" strike="noStrike" noProof="1">
                <a:ln w="19050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66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经典特黑简" panose="02010609010101010101" pitchFamily="1" charset="-122"/>
                <a:ea typeface="经典特黑简" panose="02010609010101010101" pitchFamily="1" charset="-122"/>
                <a:cs typeface="+mn-cs"/>
              </a:rPr>
              <a:t>标题</a:t>
            </a:r>
            <a:endParaRPr lang="zh-CN" altLang="en-US" sz="2700" strike="noStrike" noProof="1">
              <a:ln w="1905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66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经典特黑简" panose="02010609010101010101" pitchFamily="1" charset="-122"/>
              <a:ea typeface="经典特黑简" panose="02010609010101010101" pitchFamily="1" charset="-122"/>
            </a:endParaRPr>
          </a:p>
        </p:txBody>
      </p:sp>
      <p:sp>
        <p:nvSpPr>
          <p:cNvPr id="431115" name="矩形 420874"/>
          <p:cNvSpPr/>
          <p:nvPr/>
        </p:nvSpPr>
        <p:spPr>
          <a:xfrm>
            <a:off x="2352675" y="869950"/>
            <a:ext cx="685800" cy="342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7500" lnSpcReduction="10000"/>
          </a:bodyPr>
          <a:lstStyle/>
          <a:p>
            <a:pPr algn="ctr" fontAlgn="base"/>
            <a:r>
              <a:rPr lang="zh-CN" altLang="en-US" sz="2700" strike="noStrike" noProof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经典特黑简" panose="02010609010101010101" pitchFamily="1" charset="-122"/>
                <a:ea typeface="经典特黑简" panose="02010609010101010101" pitchFamily="1" charset="-122"/>
                <a:cs typeface="+mn-cs"/>
              </a:rPr>
              <a:t>一头</a:t>
            </a:r>
            <a:endParaRPr lang="zh-CN" altLang="en-US" sz="2700" strike="noStrike" noProof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经典特黑简" panose="02010609010101010101" pitchFamily="1" charset="-122"/>
              <a:ea typeface="经典特黑简" panose="02010609010101010101" pitchFamily="1" charset="-122"/>
            </a:endParaRPr>
          </a:p>
        </p:txBody>
      </p:sp>
      <p:sp>
        <p:nvSpPr>
          <p:cNvPr id="431116" name="矩形 420875"/>
          <p:cNvSpPr/>
          <p:nvPr/>
        </p:nvSpPr>
        <p:spPr>
          <a:xfrm>
            <a:off x="2406650" y="4541838"/>
            <a:ext cx="685800" cy="342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7500" lnSpcReduction="10000"/>
          </a:bodyPr>
          <a:lstStyle/>
          <a:p>
            <a:pPr algn="ctr" fontAlgn="base"/>
            <a:r>
              <a:rPr lang="zh-CN" altLang="en-US" sz="2700" strike="noStrike" noProof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经典特黑简" panose="02010609010101010101" pitchFamily="1" charset="-122"/>
                <a:ea typeface="经典特黑简" panose="02010609010101010101" pitchFamily="1" charset="-122"/>
                <a:cs typeface="+mn-cs"/>
              </a:rPr>
              <a:t>一尾</a:t>
            </a:r>
            <a:endParaRPr lang="zh-CN" altLang="en-US" sz="2700" strike="noStrike" noProof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经典特黑简" panose="02010609010101010101" pitchFamily="1" charset="-122"/>
              <a:ea typeface="经典特黑简" panose="02010609010101010101" pitchFamily="1" charset="-122"/>
            </a:endParaRPr>
          </a:p>
        </p:txBody>
      </p:sp>
      <p:sp>
        <p:nvSpPr>
          <p:cNvPr id="431117" name="矩形 420876"/>
          <p:cNvSpPr/>
          <p:nvPr/>
        </p:nvSpPr>
        <p:spPr>
          <a:xfrm>
            <a:off x="2352675" y="1897063"/>
            <a:ext cx="685800" cy="809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2700">
                <a:ln w="19050" cap="flat" cmpd="sng">
                  <a:solidFill>
                    <a:srgbClr val="000066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66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经典特黑简" panose="02010609010101010101" pitchFamily="1" charset="-122"/>
                <a:ea typeface="经典特黑简" panose="02010609010101010101" pitchFamily="1" charset="-122"/>
              </a:rPr>
              <a:t>两论</a:t>
            </a:r>
          </a:p>
        </p:txBody>
      </p:sp>
      <p:sp>
        <p:nvSpPr>
          <p:cNvPr id="431118" name="矩形 420877"/>
          <p:cNvSpPr/>
          <p:nvPr/>
        </p:nvSpPr>
        <p:spPr>
          <a:xfrm>
            <a:off x="2352675" y="3679825"/>
            <a:ext cx="685800" cy="342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7500" lnSpcReduction="10000"/>
          </a:bodyPr>
          <a:lstStyle/>
          <a:p>
            <a:pPr algn="ctr" fontAlgn="base"/>
            <a:r>
              <a:rPr lang="zh-CN" altLang="en-US" sz="2700" strike="noStrike" noProof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经典特黑简" panose="02010609010101010101" pitchFamily="1" charset="-122"/>
                <a:ea typeface="经典特黑简" panose="02010609010101010101" pitchFamily="1" charset="-122"/>
                <a:cs typeface="+mn-cs"/>
              </a:rPr>
              <a:t>一联</a:t>
            </a:r>
            <a:endParaRPr lang="zh-CN" altLang="en-US" sz="2700" strike="noStrike" noProof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经典特黑简" panose="02010609010101010101" pitchFamily="1" charset="-122"/>
              <a:ea typeface="经典特黑简" panose="02010609010101010101" pitchFamily="1" charset="-122"/>
            </a:endParaRPr>
          </a:p>
        </p:txBody>
      </p:sp>
      <p:sp>
        <p:nvSpPr>
          <p:cNvPr id="431119" name="矩形 420878"/>
          <p:cNvSpPr/>
          <p:nvPr/>
        </p:nvSpPr>
        <p:spPr>
          <a:xfrm>
            <a:off x="8185150" y="4165600"/>
            <a:ext cx="685800" cy="233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37500" lnSpcReduction="10000"/>
          </a:bodyPr>
          <a:lstStyle/>
          <a:p>
            <a:pPr algn="ctr" fontAlgn="base"/>
            <a:r>
              <a:rPr lang="zh-CN" altLang="en-US" sz="2700" strike="noStrike" noProof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经典特黑简" panose="02010609010101010101" pitchFamily="1" charset="-122"/>
                <a:ea typeface="经典特黑简" panose="02010609010101010101" pitchFamily="1" charset="-122"/>
                <a:cs typeface="+mn-cs"/>
              </a:rPr>
              <a:t>800字</a:t>
            </a:r>
            <a:endParaRPr lang="zh-CN" altLang="en-US" sz="2700" strike="noStrike" noProof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经典特黑简" panose="02010609010101010101" pitchFamily="1" charset="-122"/>
              <a:ea typeface="经典特黑简" panose="02010609010101010101" pitchFamily="1" charset="-122"/>
            </a:endParaRPr>
          </a:p>
        </p:txBody>
      </p:sp>
      <p:sp>
        <p:nvSpPr>
          <p:cNvPr id="431120" name="矩形 420879"/>
          <p:cNvSpPr/>
          <p:nvPr/>
        </p:nvSpPr>
        <p:spPr>
          <a:xfrm>
            <a:off x="3162300" y="1355725"/>
            <a:ext cx="1133475" cy="161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25000" lnSpcReduction="20000"/>
          </a:bodyPr>
          <a:lstStyle/>
          <a:p>
            <a:pPr algn="ctr" fontAlgn="base"/>
            <a:r>
              <a:rPr lang="zh-CN" altLang="en-US" sz="2700" strike="noStrike" noProof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经典特黑简" panose="02010609010101010101" pitchFamily="1" charset="-122"/>
                <a:ea typeface="经典特黑简" panose="02010609010101010101" pitchFamily="1" charset="-122"/>
                <a:cs typeface="+mn-cs"/>
              </a:rPr>
              <a:t>分论点一</a:t>
            </a:r>
            <a:endParaRPr lang="zh-CN" altLang="en-US" sz="2700" strike="noStrike" noProof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经典特黑简" panose="02010609010101010101" pitchFamily="1" charset="-122"/>
              <a:ea typeface="经典特黑简" panose="02010609010101010101" pitchFamily="1" charset="-122"/>
            </a:endParaRPr>
          </a:p>
        </p:txBody>
      </p:sp>
      <p:sp>
        <p:nvSpPr>
          <p:cNvPr id="431121" name="矩形 420880"/>
          <p:cNvSpPr/>
          <p:nvPr/>
        </p:nvSpPr>
        <p:spPr>
          <a:xfrm>
            <a:off x="3216275" y="3138488"/>
            <a:ext cx="1133475" cy="161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25000" lnSpcReduction="20000"/>
          </a:bodyPr>
          <a:lstStyle/>
          <a:p>
            <a:pPr algn="ctr" fontAlgn="base"/>
            <a:r>
              <a:rPr lang="zh-CN" altLang="en-US" sz="2700" strike="noStrike" noProof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经典特黑简" panose="02010609010101010101" pitchFamily="1" charset="-122"/>
                <a:ea typeface="经典特黑简" panose="02010609010101010101" pitchFamily="1" charset="-122"/>
                <a:cs typeface="+mn-cs"/>
              </a:rPr>
              <a:t>分论点二</a:t>
            </a:r>
            <a:endParaRPr lang="zh-CN" altLang="en-US" sz="2700" strike="noStrike" noProof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经典特黑简" panose="02010609010101010101" pitchFamily="1" charset="-122"/>
              <a:ea typeface="经典特黑简" panose="02010609010101010101" pitchFamily="1" charset="-122"/>
            </a:endParaRPr>
          </a:p>
        </p:txBody>
      </p:sp>
      <p:sp>
        <p:nvSpPr>
          <p:cNvPr id="431122" name="矩形 420881"/>
          <p:cNvSpPr/>
          <p:nvPr/>
        </p:nvSpPr>
        <p:spPr>
          <a:xfrm>
            <a:off x="3162300" y="3570288"/>
            <a:ext cx="1133475" cy="161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25000" lnSpcReduction="20000"/>
          </a:bodyPr>
          <a:lstStyle/>
          <a:p>
            <a:pPr algn="ctr" fontAlgn="base"/>
            <a:r>
              <a:rPr lang="zh-CN" altLang="en-US" sz="2700" strike="noStrike" noProof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66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经典特黑简" panose="02010609010101010101" pitchFamily="1" charset="-122"/>
                <a:ea typeface="经典特黑简" panose="02010609010101010101" pitchFamily="1" charset="-122"/>
                <a:cs typeface="+mn-cs"/>
              </a:rPr>
              <a:t>联实际</a:t>
            </a:r>
            <a:endParaRPr lang="zh-CN" altLang="en-US" sz="2700" strike="noStrike" noProof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66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经典特黑简" panose="02010609010101010101" pitchFamily="1" charset="-122"/>
              <a:ea typeface="经典特黑简" panose="02010609010101010101" pitchFamily="1" charset="-122"/>
            </a:endParaRPr>
          </a:p>
        </p:txBody>
      </p:sp>
      <p:sp>
        <p:nvSpPr>
          <p:cNvPr id="431123" name="矩形 420882"/>
          <p:cNvSpPr/>
          <p:nvPr/>
        </p:nvSpPr>
        <p:spPr>
          <a:xfrm>
            <a:off x="3865563" y="979488"/>
            <a:ext cx="1133475" cy="161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25000" lnSpcReduction="20000"/>
          </a:bodyPr>
          <a:lstStyle/>
          <a:p>
            <a:pPr algn="ctr" fontAlgn="base"/>
            <a:r>
              <a:rPr lang="zh-CN" altLang="en-US" sz="2700" strike="noStrike" noProof="1">
                <a:ln w="19050" cap="flat" cmpd="sng">
                  <a:solidFill>
                    <a:srgbClr val="FF0066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经典特黑简" panose="02010609010101010101" pitchFamily="1" charset="-122"/>
                <a:ea typeface="经典特黑简" panose="02010609010101010101" pitchFamily="1" charset="-122"/>
                <a:cs typeface="+mn-cs"/>
              </a:rPr>
              <a:t>引材料</a:t>
            </a:r>
            <a:endParaRPr lang="zh-CN" altLang="en-US" sz="2700" strike="noStrike" noProof="1">
              <a:ln w="19050" cap="flat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经典特黑简" panose="02010609010101010101" pitchFamily="1" charset="-122"/>
              <a:ea typeface="经典特黑简" panose="02010609010101010101" pitchFamily="1" charset="-122"/>
            </a:endParaRPr>
          </a:p>
        </p:txBody>
      </p:sp>
      <p:sp>
        <p:nvSpPr>
          <p:cNvPr id="431124" name="矩形 420883"/>
          <p:cNvSpPr/>
          <p:nvPr/>
        </p:nvSpPr>
        <p:spPr>
          <a:xfrm>
            <a:off x="5972175" y="979488"/>
            <a:ext cx="1133475" cy="161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25000" lnSpcReduction="20000"/>
          </a:bodyPr>
          <a:lstStyle/>
          <a:p>
            <a:pPr algn="ctr" fontAlgn="base"/>
            <a:r>
              <a:rPr lang="zh-CN" altLang="en-US" sz="2700" strike="noStrike" noProof="1">
                <a:ln w="19050" cap="flat" cmpd="sng">
                  <a:solidFill>
                    <a:srgbClr val="FF0066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经典特黑简" panose="02010609010101010101" pitchFamily="1" charset="-122"/>
                <a:ea typeface="经典特黑简" panose="02010609010101010101" pitchFamily="1" charset="-122"/>
                <a:cs typeface="+mn-cs"/>
              </a:rPr>
              <a:t>明观点</a:t>
            </a:r>
            <a:endParaRPr lang="zh-CN" altLang="en-US" sz="2700" strike="noStrike" noProof="1">
              <a:ln w="19050" cap="flat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经典特黑简" panose="02010609010101010101" pitchFamily="1" charset="-122"/>
              <a:ea typeface="经典特黑简" panose="02010609010101010101" pitchFamily="1" charset="-122"/>
            </a:endParaRPr>
          </a:p>
        </p:txBody>
      </p:sp>
      <p:sp>
        <p:nvSpPr>
          <p:cNvPr id="431125" name="矩形 420884"/>
          <p:cNvSpPr/>
          <p:nvPr/>
        </p:nvSpPr>
        <p:spPr>
          <a:xfrm>
            <a:off x="3810000" y="4651375"/>
            <a:ext cx="1133475" cy="161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25000" lnSpcReduction="20000"/>
          </a:bodyPr>
          <a:lstStyle/>
          <a:p>
            <a:pPr algn="ctr" fontAlgn="base"/>
            <a:r>
              <a:rPr lang="zh-CN" altLang="en-US" sz="2700" strike="noStrike" noProof="1">
                <a:ln w="19050" cap="flat" cmpd="sng">
                  <a:solidFill>
                    <a:srgbClr val="FF0066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经典特黑简" panose="02010609010101010101" pitchFamily="1" charset="-122"/>
                <a:ea typeface="经典特黑简" panose="02010609010101010101" pitchFamily="1" charset="-122"/>
                <a:cs typeface="+mn-cs"/>
              </a:rPr>
              <a:t>点材料</a:t>
            </a:r>
            <a:endParaRPr lang="zh-CN" altLang="en-US" sz="2700" strike="noStrike" noProof="1">
              <a:ln w="19050" cap="flat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经典特黑简" panose="02010609010101010101" pitchFamily="1" charset="-122"/>
              <a:ea typeface="经典特黑简" panose="02010609010101010101" pitchFamily="1" charset="-122"/>
            </a:endParaRPr>
          </a:p>
        </p:txBody>
      </p:sp>
      <p:sp>
        <p:nvSpPr>
          <p:cNvPr id="431126" name="矩形 420885"/>
          <p:cNvSpPr/>
          <p:nvPr/>
        </p:nvSpPr>
        <p:spPr>
          <a:xfrm>
            <a:off x="5916613" y="4651375"/>
            <a:ext cx="1133475" cy="161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25000" lnSpcReduction="20000"/>
          </a:bodyPr>
          <a:lstStyle/>
          <a:p>
            <a:pPr algn="ctr" fontAlgn="base"/>
            <a:r>
              <a:rPr lang="zh-CN" altLang="en-US" sz="2700" strike="noStrike" noProof="1">
                <a:ln w="19050" cap="flat" cmpd="sng">
                  <a:solidFill>
                    <a:srgbClr val="FF0066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经典特黑简" panose="02010609010101010101" pitchFamily="1" charset="-122"/>
                <a:ea typeface="经典特黑简" panose="02010609010101010101" pitchFamily="1" charset="-122"/>
                <a:cs typeface="+mn-cs"/>
              </a:rPr>
              <a:t>结观点</a:t>
            </a:r>
            <a:endParaRPr lang="zh-CN" altLang="en-US" sz="2700" strike="noStrike" noProof="1">
              <a:ln w="19050" cap="flat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经典特黑简" panose="02010609010101010101" pitchFamily="1" charset="-122"/>
              <a:ea typeface="经典特黑简" panose="02010609010101010101" pitchFamily="1" charset="-122"/>
            </a:endParaRPr>
          </a:p>
        </p:txBody>
      </p:sp>
      <p:sp>
        <p:nvSpPr>
          <p:cNvPr id="431127" name="矩形 420886"/>
          <p:cNvSpPr/>
          <p:nvPr/>
        </p:nvSpPr>
        <p:spPr>
          <a:xfrm>
            <a:off x="3216275" y="1573213"/>
            <a:ext cx="1079500" cy="15113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00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31128" name="矩形 420887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7875" y="1673225"/>
            <a:ext cx="896938" cy="1276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1129" name="矩形 420888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0638" y="1403350"/>
            <a:ext cx="896937" cy="1870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1130" name="右弧形箭头 420889"/>
          <p:cNvSpPr/>
          <p:nvPr/>
        </p:nvSpPr>
        <p:spPr>
          <a:xfrm>
            <a:off x="8185150" y="1573213"/>
            <a:ext cx="485775" cy="1457325"/>
          </a:xfrm>
          <a:prstGeom prst="curvedLeftArrow">
            <a:avLst>
              <a:gd name="adj1" fmla="val 26724"/>
              <a:gd name="adj2" fmla="val 129168"/>
              <a:gd name="adj3" fmla="val 33319"/>
            </a:avLst>
          </a:prstGeom>
          <a:solidFill>
            <a:srgbClr val="0000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31131" name="矩形 420890"/>
          <p:cNvPicPr>
            <a:picLocks noGrp="1"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7213" y="1727200"/>
            <a:ext cx="628650" cy="790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1132" name="矩形 420891"/>
          <p:cNvPicPr>
            <a:picLocks noGrp="1"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5325" y="1673225"/>
            <a:ext cx="449263" cy="116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1133" name="矩形 420892"/>
          <p:cNvPicPr>
            <a:picLocks noGrp="1"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72188" y="1943100"/>
            <a:ext cx="1924050" cy="374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1134" name="矩形 420893"/>
          <p:cNvPicPr>
            <a:picLocks noGrp="1"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72188" y="2374900"/>
            <a:ext cx="1924050" cy="374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1135" name="矩形 420894"/>
          <p:cNvPicPr>
            <a:picLocks noGrp="1"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26163" y="3563938"/>
            <a:ext cx="1924050" cy="627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1136" name="矩形 420895"/>
          <p:cNvPicPr>
            <a:picLocks noGrp="1"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59300" y="3563938"/>
            <a:ext cx="449263" cy="627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1137" name="矩形 420896"/>
          <p:cNvPicPr>
            <a:picLocks noGrp="1"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03988" y="1511300"/>
            <a:ext cx="950912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1138" name="矩形 420897"/>
          <p:cNvPicPr>
            <a:picLocks noGrp="1"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03988" y="2752725"/>
            <a:ext cx="950912" cy="412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1139" name="矩形 420898"/>
          <p:cNvSpPr/>
          <p:nvPr/>
        </p:nvSpPr>
        <p:spPr>
          <a:xfrm>
            <a:off x="6335713" y="315913"/>
            <a:ext cx="1890713" cy="339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7500" lnSpcReduction="10000"/>
          </a:bodyPr>
          <a:lstStyle/>
          <a:p>
            <a:pPr algn="ctr" fontAlgn="base"/>
            <a:r>
              <a:rPr lang="zh-CN" altLang="en-US" sz="2700" strike="noStrike" noProof="1">
                <a:ln w="19050" cap="flat" cmpd="sng">
                  <a:solidFill>
                    <a:srgbClr val="9900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经典特黑简" panose="02010609010101010101" pitchFamily="1" charset="-122"/>
                <a:ea typeface="经典特黑简" panose="02010609010101010101" pitchFamily="1" charset="-122"/>
                <a:cs typeface="+mn-cs"/>
              </a:rPr>
              <a:t>诗性与理性</a:t>
            </a:r>
            <a:endParaRPr lang="zh-CN" altLang="en-US" sz="2700" strike="noStrike" noProof="1">
              <a:ln w="19050" cap="flat" cmpd="sng">
                <a:solidFill>
                  <a:srgbClr val="9900CC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经典特黑简" panose="02010609010101010101" pitchFamily="1" charset="-122"/>
              <a:ea typeface="经典特黑简" panose="02010609010101010101" pitchFamily="1" charset="-122"/>
            </a:endParaRPr>
          </a:p>
        </p:txBody>
      </p:sp>
      <p:sp>
        <p:nvSpPr>
          <p:cNvPr id="431140" name="矩形 420899"/>
          <p:cNvSpPr/>
          <p:nvPr/>
        </p:nvSpPr>
        <p:spPr>
          <a:xfrm>
            <a:off x="2906713" y="315913"/>
            <a:ext cx="1890713" cy="339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7500" lnSpcReduction="10000"/>
          </a:bodyPr>
          <a:lstStyle/>
          <a:p>
            <a:pPr algn="ctr" fontAlgn="base"/>
            <a:r>
              <a:rPr lang="zh-CN" altLang="en-US" sz="2700" strike="noStrike" noProof="1">
                <a:ln w="19050" cap="flat" cmpd="sng">
                  <a:solidFill>
                    <a:srgbClr val="9900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经典特黑简" panose="02010609010101010101" pitchFamily="1" charset="-122"/>
                <a:ea typeface="经典特黑简" panose="02010609010101010101" pitchFamily="1" charset="-122"/>
                <a:cs typeface="+mn-cs"/>
              </a:rPr>
              <a:t>中心论点</a:t>
            </a:r>
            <a:endParaRPr lang="zh-CN" altLang="en-US" sz="2700" strike="noStrike" noProof="1">
              <a:ln w="19050" cap="flat" cmpd="sng">
                <a:solidFill>
                  <a:srgbClr val="9900CC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经典特黑简" panose="02010609010101010101" pitchFamily="1" charset="-122"/>
              <a:ea typeface="经典特黑简" panose="02010609010101010101" pitchFamily="1" charset="-122"/>
            </a:endParaRPr>
          </a:p>
        </p:txBody>
      </p:sp>
      <p:sp>
        <p:nvSpPr>
          <p:cNvPr id="431141" name="矩形 420900"/>
          <p:cNvSpPr/>
          <p:nvPr/>
        </p:nvSpPr>
        <p:spPr>
          <a:xfrm>
            <a:off x="7250113" y="4430713"/>
            <a:ext cx="914400" cy="5635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2700">
                <a:ln w="19050" cap="flat" cmpd="sng">
                  <a:solidFill>
                    <a:srgbClr val="000066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66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经典特黑简" panose="02010609010101010101" pitchFamily="1" charset="-122"/>
                <a:ea typeface="经典特黑简" panose="02010609010101010101" pitchFamily="1" charset="-122"/>
              </a:rPr>
              <a:t>语言精美</a:t>
            </a:r>
          </a:p>
        </p:txBody>
      </p:sp>
      <p:sp>
        <p:nvSpPr>
          <p:cNvPr id="431142" name="日期占位符 1"/>
          <p:cNvSpPr/>
          <p:nvPr/>
        </p:nvSpPr>
        <p:spPr>
          <a:xfrm>
            <a:off x="2678113" y="4659313"/>
            <a:ext cx="1428750" cy="3429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 eaLnBrk="0" fontAlgn="base" hangingPunct="0"/>
            <a:endParaRPr lang="zh-CN" altLang="en-US" sz="1050" strike="noStrike" noProof="1">
              <a:latin typeface="Arial" panose="020B0604020202020204" pitchFamily="34" charset="0"/>
            </a:endParaRPr>
          </a:p>
        </p:txBody>
      </p:sp>
      <p:pic>
        <p:nvPicPr>
          <p:cNvPr id="123916" name="图片 106507" descr="u=808462169,594416435&amp;fm=21&amp;gp=0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284" r="58743"/>
          <a:stretch>
            <a:fillRect/>
          </a:stretch>
        </p:blipFill>
        <p:spPr>
          <a:xfrm>
            <a:off x="925513" y="277813"/>
            <a:ext cx="1373187" cy="4570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917" name="椭圆 106508"/>
          <p:cNvSpPr/>
          <p:nvPr/>
        </p:nvSpPr>
        <p:spPr>
          <a:xfrm>
            <a:off x="273050" y="2997200"/>
            <a:ext cx="949325" cy="573088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Arial Narrow" pitchFamily="2" charset="0"/>
                <a:ea typeface="经典特黑简" panose="02010609010101010101" pitchFamily="1" charset="-122"/>
              </a:rPr>
              <a:t>联</a:t>
            </a:r>
          </a:p>
        </p:txBody>
      </p:sp>
      <p:sp>
        <p:nvSpPr>
          <p:cNvPr id="123918" name="椭圆 106509"/>
          <p:cNvSpPr/>
          <p:nvPr/>
        </p:nvSpPr>
        <p:spPr>
          <a:xfrm>
            <a:off x="273050" y="4165600"/>
            <a:ext cx="949325" cy="344488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Arial Narrow" pitchFamily="2" charset="0"/>
                <a:ea typeface="经典特黑简" panose="02010609010101010101" pitchFamily="1" charset="-122"/>
              </a:rPr>
              <a:t>结</a:t>
            </a:r>
          </a:p>
        </p:txBody>
      </p:sp>
      <p:sp>
        <p:nvSpPr>
          <p:cNvPr id="123919" name="椭圆 106510"/>
          <p:cNvSpPr/>
          <p:nvPr/>
        </p:nvSpPr>
        <p:spPr>
          <a:xfrm>
            <a:off x="180975" y="1371600"/>
            <a:ext cx="887413" cy="1335088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Arial Narrow" pitchFamily="2" charset="0"/>
                <a:ea typeface="经典特黑简" panose="02010609010101010101" pitchFamily="1" charset="-122"/>
              </a:rPr>
              <a:t>议</a:t>
            </a:r>
          </a:p>
        </p:txBody>
      </p:sp>
      <p:sp>
        <p:nvSpPr>
          <p:cNvPr id="123920" name="椭圆 106511"/>
          <p:cNvSpPr/>
          <p:nvPr/>
        </p:nvSpPr>
        <p:spPr>
          <a:xfrm>
            <a:off x="180975" y="885825"/>
            <a:ext cx="949325" cy="346075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Arial Narrow" pitchFamily="2" charset="0"/>
                <a:ea typeface="经典特黑简" panose="02010609010101010101" pitchFamily="1" charset="-122"/>
              </a:rPr>
              <a:t>引</a:t>
            </a:r>
          </a:p>
        </p:txBody>
      </p:sp>
      <p:sp>
        <p:nvSpPr>
          <p:cNvPr id="123921" name="矩形 106512"/>
          <p:cNvSpPr/>
          <p:nvPr/>
        </p:nvSpPr>
        <p:spPr>
          <a:xfrm>
            <a:off x="385763" y="430213"/>
            <a:ext cx="628650" cy="322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8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经典特黑简" panose="02010609010101010101" pitchFamily="1" charset="-122"/>
                <a:ea typeface="经典特黑简" panose="02010609010101010101" pitchFamily="1" charset="-122"/>
              </a:rPr>
              <a:t>标题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1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1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1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1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1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1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1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31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31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1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1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31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1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1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1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31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31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31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1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31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1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31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1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3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31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31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31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31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31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31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31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31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31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31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31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31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31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31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31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31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31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31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31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31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31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31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31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31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31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31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31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31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31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31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31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31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31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31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31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31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31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31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31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31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31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 nodeType="clickPar">
                      <p:stCondLst>
                        <p:cond delay="indefinite"/>
                      </p:stCondLst>
                      <p:childTnLst>
                        <p:par>
                          <p:cTn id="1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31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31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431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 nodeType="clickPar">
                      <p:stCondLst>
                        <p:cond delay="indefinite"/>
                      </p:stCondLst>
                      <p:childTnLst>
                        <p:par>
                          <p:cTn id="1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31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31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31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 nodeType="clickPar">
                      <p:stCondLst>
                        <p:cond delay="indefinite"/>
                      </p:stCondLst>
                      <p:childTnLst>
                        <p:par>
                          <p:cTn id="1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431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31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431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 nodeType="clickPar">
                      <p:stCondLst>
                        <p:cond delay="indefinite"/>
                      </p:stCondLst>
                      <p:childTnLst>
                        <p:par>
                          <p:cTn id="1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31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31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431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 nodeType="clickPar">
                      <p:stCondLst>
                        <p:cond delay="indefinite"/>
                      </p:stCondLst>
                      <p:childTnLst>
                        <p:par>
                          <p:cTn id="1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431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431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431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 nodeType="clickPar">
                      <p:stCondLst>
                        <p:cond delay="indefinite"/>
                      </p:stCondLst>
                      <p:childTnLst>
                        <p:par>
                          <p:cTn id="1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431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431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431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431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431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43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 nodeType="clickPar">
                      <p:stCondLst>
                        <p:cond delay="indefinite"/>
                      </p:stCondLst>
                      <p:childTnLst>
                        <p:par>
                          <p:cTn id="1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431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431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431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 nodeType="clickPar">
                      <p:stCondLst>
                        <p:cond delay="indefinite"/>
                      </p:stCondLst>
                      <p:childTnLst>
                        <p:par>
                          <p:cTn id="1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431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431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431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 nodeType="clickPar">
                      <p:stCondLst>
                        <p:cond delay="indefinite"/>
                      </p:stCondLst>
                      <p:childTnLst>
                        <p:par>
                          <p:cTn id="20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431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431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431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 nodeType="clickPar">
                      <p:stCondLst>
                        <p:cond delay="indefinite"/>
                      </p:stCondLst>
                      <p:childTnLst>
                        <p:par>
                          <p:cTn id="2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431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431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43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 nodeType="clickPar">
                      <p:stCondLst>
                        <p:cond delay="indefinite"/>
                      </p:stCondLst>
                      <p:childTnLst>
                        <p:par>
                          <p:cTn id="2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123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123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123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 nodeType="clickPar">
                      <p:stCondLst>
                        <p:cond delay="indefinite"/>
                      </p:stCondLst>
                      <p:childTnLst>
                        <p:par>
                          <p:cTn id="2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1239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1239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123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 nodeType="clickPar">
                      <p:stCondLst>
                        <p:cond delay="indefinite"/>
                      </p:stCondLst>
                      <p:childTnLst>
                        <p:par>
                          <p:cTn id="2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6" dur="500"/>
                                        <p:tgtEl>
                                          <p:spTgt spid="123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1239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1239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123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123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123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123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123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123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123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123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123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123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17" grpId="0" animBg="1"/>
      <p:bldP spid="123918" grpId="0" animBg="1"/>
      <p:bldP spid="123919" grpId="0" animBg="1"/>
      <p:bldP spid="1239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标题 3073"/>
          <p:cNvSpPr>
            <a:spLocks noGrp="1"/>
          </p:cNvSpPr>
          <p:nvPr>
            <p:ph type="ctrTitle"/>
          </p:nvPr>
        </p:nvSpPr>
        <p:spPr>
          <a:xfrm>
            <a:off x="685800" y="293688"/>
            <a:ext cx="7772400" cy="1470025"/>
          </a:xfrm>
        </p:spPr>
        <p:txBody>
          <a:bodyPr anchor="ctr"/>
          <a:lstStyle/>
          <a:p>
            <a:pPr defTabSz="914400">
              <a:buClrTx/>
              <a:buSzTx/>
              <a:buFontTx/>
            </a:pPr>
            <a:r>
              <a:rPr lang="zh-CN" altLang="zh-CN" sz="6000" kern="1200" baseline="0">
                <a:latin typeface="方正琥珀_GBK" panose="03000509000000000000" charset="-122"/>
                <a:ea typeface="方正琥珀_GBK" panose="03000509000000000000" charset="-122"/>
                <a:cs typeface="+mj-cs"/>
              </a:rPr>
              <a:t>佳 作 展 示</a:t>
            </a:r>
          </a:p>
        </p:txBody>
      </p:sp>
      <p:pic>
        <p:nvPicPr>
          <p:cNvPr id="62466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61950" y="476250"/>
            <a:ext cx="1978025" cy="1104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0795" y="2045970"/>
            <a:ext cx="2510790" cy="24174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66870" y="2045970"/>
            <a:ext cx="4267200" cy="241681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4750" y="908050"/>
            <a:ext cx="5013325" cy="57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0" name="标题 1"/>
          <p:cNvSpPr>
            <a:spLocks noGrp="1"/>
          </p:cNvSpPr>
          <p:nvPr>
            <p:ph type="title"/>
          </p:nvPr>
        </p:nvSpPr>
        <p:spPr>
          <a:xfrm>
            <a:off x="1768475" y="239713"/>
            <a:ext cx="7096125" cy="668337"/>
          </a:xfrm>
        </p:spPr>
        <p:txBody>
          <a:bodyPr anchor="ctr"/>
          <a:lstStyle/>
          <a:p>
            <a:pPr algn="r"/>
            <a:r>
              <a:rPr lang="zh-CN" altLang="en-US"/>
              <a:t>佳作展示</a:t>
            </a:r>
          </a:p>
        </p:txBody>
      </p:sp>
      <p:sp>
        <p:nvSpPr>
          <p:cNvPr id="63491" name="文本框 99"/>
          <p:cNvSpPr txBox="1"/>
          <p:nvPr/>
        </p:nvSpPr>
        <p:spPr>
          <a:xfrm>
            <a:off x="257175" y="312738"/>
            <a:ext cx="8607425" cy="47517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zh-CN" sz="120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擘画理想蓝图，照亮逐梦前程（林州一中 刘 静）</a:t>
            </a:r>
          </a:p>
          <a:p>
            <a:pPr algn="ctr">
              <a:lnSpc>
                <a:spcPct val="110000"/>
              </a:lnSpc>
            </a:pPr>
            <a:endParaRPr lang="zh-CN" altLang="zh-CN" sz="1200">
              <a:solidFill>
                <a:srgbClr val="FFFF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zh-CN" sz="12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日月忽其不淹兮，春与秋其代序。人生海海，作为当代追梦青年，我们的人生究竟该如何定义，才能在回首往事时，因热爱和热血还能热泪盈眶，却从不后悔自己的选择？修身为弓，矫思为矢，立义为的，勇敢擘画理想蓝图，照亮逐梦前程！</a:t>
            </a:r>
          </a:p>
          <a:p>
            <a:pPr algn="l">
              <a:lnSpc>
                <a:spcPct val="110000"/>
              </a:lnSpc>
            </a:pPr>
            <a:r>
              <a:rPr lang="zh-CN" altLang="zh-CN" sz="12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</a:t>
            </a:r>
            <a:r>
              <a:rPr lang="zh-CN" altLang="zh-CN" sz="120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修其身，正其思，成为一粒好种子！</a:t>
            </a:r>
            <a:endParaRPr lang="zh-CN" altLang="zh-CN" sz="1200">
              <a:solidFill>
                <a:schemeClr val="bg1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zh-CN" sz="12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米兰·昆德拉曾说：“人的伟大在于他扛起命运，就像用肩膀顶住天穹的巨神阿特拉斯一样。”我们要让自己因着理想的伟大而成长为一粒好种子，成长为一个不平凡的人。修其身，我们要像袁隆平爷爷一样，简单纯净，一心为热爱的人民、热爱的国家而贡献自己的光和热；正其思，我们要像吴孟超爷爷一样，肩上有责，眼里有光，勇攀学术的高峰！我们要努力成为一粒好种子，这是擘画理想蓝图的出发点！</a:t>
            </a:r>
          </a:p>
          <a:p>
            <a:pPr algn="l">
              <a:lnSpc>
                <a:spcPct val="110000"/>
              </a:lnSpc>
            </a:pPr>
            <a:r>
              <a:rPr lang="zh-CN" altLang="zh-CN" sz="12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</a:t>
            </a:r>
            <a:r>
              <a:rPr lang="zh-CN" altLang="zh-CN" sz="120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明其义，定其的，树立人生的灯塔！</a:t>
            </a:r>
            <a:endParaRPr lang="zh-CN" altLang="zh-CN" sz="1200">
              <a:solidFill>
                <a:schemeClr val="bg1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zh-CN" sz="12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沧海横流，方显英雄本色；风云际会，更见勇毅担当。人生要有明确的方向，否则，哪个方向的风都是逆风。同时，人生的方向是要符合道义的，要有“留名青史”的胸襟，万不可选择“遗臭万年”的堕落。有善的芳香，恰如张桂梅校长将失学女童拉出深渊的爱；要有勇气的芳香，亦如汪勇以平凡之躯护一方百姓的勇敢；要有爱国的芳香，就像那隐姓埋名的黄旭华、俯冲敌机的王海、不惧洪水的陈陆。树立好人生的灯塔，这是擘画理想蓝图的方向！</a:t>
            </a:r>
          </a:p>
          <a:p>
            <a:pPr algn="l">
              <a:lnSpc>
                <a:spcPct val="110000"/>
              </a:lnSpc>
            </a:pPr>
            <a:r>
              <a:rPr lang="zh-CN" altLang="zh-CN" sz="12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</a:t>
            </a:r>
            <a:r>
              <a:rPr lang="zh-CN" altLang="zh-CN" sz="120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见其行，笃其行，绘就人生理想蓝图！</a:t>
            </a:r>
            <a:endParaRPr lang="zh-CN" altLang="zh-CN" sz="1200">
              <a:solidFill>
                <a:schemeClr val="bg1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zh-CN" sz="12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道阻且长，行则将至；征途漫漫，惟有行动！大道如砥，行者无疆。图景再美好，也需要亲手绘就；理想再伟大，也要付诸行动，不做“思想的巨人，行动的矮子”！用行动，让时间更有长度，就像叶嘉莹和樊锦诗那样活在毕生热爱的事业里，淡看世俗的得失；用行动，让时间更有深度，就像黄文秀、黄大年那样在有限的时光里，活出最有意义的人生！见其行，要踏实走好人生之路；笃其行，坚定信仰，不惧困难与挫折，努力绘就人生理想蓝图！</a:t>
            </a:r>
          </a:p>
          <a:p>
            <a:pPr algn="l">
              <a:lnSpc>
                <a:spcPct val="110000"/>
              </a:lnSpc>
            </a:pPr>
            <a:r>
              <a:rPr lang="zh-CN" altLang="zh-CN" sz="12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《悬崖之上》中说：“你们的名字无人知晓，你们的功勋永世长存！”《觉醒年代》中亦有：“让我们的子孙后代享受前人披荆斩棘的幸福吧！”中国从过去的一贫二白中走来，是先辈们付出了青春和热血，才造就的这繁华盛世，我们生在其中，要勇挑重担，修身为弓，矫思为矢，立义为的，擘画理想蓝图，照亮逐梦前程！</a:t>
            </a:r>
          </a:p>
          <a:p>
            <a:pPr algn="l">
              <a:lnSpc>
                <a:spcPct val="110000"/>
              </a:lnSpc>
            </a:pPr>
            <a:r>
              <a:rPr lang="zh-CN" altLang="zh-CN" sz="12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泱泱中华，万古江河。如日之升，如月之恒，我何其幸生于你怀！我的中华，我来了！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4750" y="908050"/>
            <a:ext cx="5013325" cy="57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0" name="标题 1"/>
          <p:cNvSpPr>
            <a:spLocks noGrp="1"/>
          </p:cNvSpPr>
          <p:nvPr>
            <p:ph type="title"/>
          </p:nvPr>
        </p:nvSpPr>
        <p:spPr>
          <a:xfrm>
            <a:off x="1768475" y="239713"/>
            <a:ext cx="7096125" cy="668337"/>
          </a:xfrm>
        </p:spPr>
        <p:txBody>
          <a:bodyPr anchor="ctr"/>
          <a:lstStyle/>
          <a:p>
            <a:pPr algn="r"/>
            <a:r>
              <a:rPr lang="zh-CN" altLang="en-US"/>
              <a:t>佳作展示</a:t>
            </a:r>
          </a:p>
        </p:txBody>
      </p:sp>
      <p:sp>
        <p:nvSpPr>
          <p:cNvPr id="63491" name="文本框 99"/>
          <p:cNvSpPr txBox="1"/>
          <p:nvPr/>
        </p:nvSpPr>
        <p:spPr>
          <a:xfrm>
            <a:off x="257175" y="312738"/>
            <a:ext cx="8607425" cy="4492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zh-CN" sz="200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擘画理想蓝图，照亮逐梦前程（林州一中 刘 静）</a:t>
            </a:r>
          </a:p>
          <a:p>
            <a:pPr algn="ctr">
              <a:lnSpc>
                <a:spcPct val="110000"/>
              </a:lnSpc>
            </a:pPr>
            <a:endParaRPr lang="zh-CN" altLang="zh-CN" sz="2000">
              <a:solidFill>
                <a:srgbClr val="FFFF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zh-CN" sz="20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日月忽其不淹兮，春与秋其代序。人生海海，作为当代追梦青年，我们的人生究竟该如何定义，才能在回首往事时，因热爱和热血还能热泪盈眶，却从不后悔自己的选择？修身为弓，矫思为矢，立义为的，勇敢擘画理想蓝图，照亮逐梦前程！</a:t>
            </a:r>
          </a:p>
          <a:p>
            <a:pPr algn="l">
              <a:lnSpc>
                <a:spcPct val="110000"/>
              </a:lnSpc>
            </a:pPr>
            <a:r>
              <a:rPr lang="zh-CN" altLang="zh-CN" sz="20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</a:t>
            </a:r>
            <a:r>
              <a:rPr lang="zh-CN" altLang="zh-CN" sz="200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修其身，正其思，成为一粒好种子！</a:t>
            </a:r>
            <a:endParaRPr lang="zh-CN" altLang="zh-CN" sz="2000">
              <a:solidFill>
                <a:schemeClr val="bg1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zh-CN" sz="20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米兰·昆德拉曾说：“人的伟大在于他扛起命运，就像用肩膀顶住天穹的巨神阿特拉斯一样。”我们要让自己因着理想的伟大而成长为一粒好种子，成长为一个不平凡的人。修其身，我们要像袁隆平爷爷一样，简单纯净，一心为热爱的人民、热爱的国家而贡献自己的光和热；正其思，我们要像吴孟超爷爷一样，肩上有责，眼里有光，勇攀学术的高峰！我们要努力成为一粒好种子，这是擘画理想蓝图的出发点！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4750" y="908050"/>
            <a:ext cx="5013325" cy="57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0" name="标题 1"/>
          <p:cNvSpPr>
            <a:spLocks noGrp="1"/>
          </p:cNvSpPr>
          <p:nvPr>
            <p:ph type="title"/>
          </p:nvPr>
        </p:nvSpPr>
        <p:spPr>
          <a:xfrm>
            <a:off x="1768475" y="239713"/>
            <a:ext cx="7096125" cy="668337"/>
          </a:xfrm>
        </p:spPr>
        <p:txBody>
          <a:bodyPr anchor="ctr"/>
          <a:lstStyle/>
          <a:p>
            <a:pPr algn="r"/>
            <a:r>
              <a:rPr lang="zh-CN" altLang="en-US"/>
              <a:t>佳作展示</a:t>
            </a:r>
          </a:p>
        </p:txBody>
      </p:sp>
      <p:sp>
        <p:nvSpPr>
          <p:cNvPr id="63491" name="文本框 99"/>
          <p:cNvSpPr txBox="1"/>
          <p:nvPr/>
        </p:nvSpPr>
        <p:spPr>
          <a:xfrm>
            <a:off x="257175" y="312738"/>
            <a:ext cx="8607425" cy="4961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zh-CN" sz="240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擘画理想蓝图，照亮逐梦前程（林州一中 刘 静）</a:t>
            </a:r>
          </a:p>
          <a:p>
            <a:pPr algn="ctr">
              <a:lnSpc>
                <a:spcPct val="110000"/>
              </a:lnSpc>
            </a:pPr>
            <a:endParaRPr lang="zh-CN" altLang="zh-CN" sz="2400">
              <a:solidFill>
                <a:srgbClr val="FFFF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zh-CN" sz="24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</a:t>
            </a:r>
            <a:r>
              <a:rPr lang="zh-CN" altLang="zh-CN" sz="240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明其义，定其的，树立人生的灯塔！</a:t>
            </a:r>
            <a:endParaRPr lang="zh-CN" altLang="zh-CN" sz="2400">
              <a:solidFill>
                <a:schemeClr val="bg1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zh-CN" sz="24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沧海横流，方显英雄本色；风云际会，更见勇毅担当。人生要有明确的方向，否则，哪个方向的风都是逆风。同时，人生的方向是要符合道义的，要有“留名青史”的胸襟，万不可选择“遗臭万年”的堕落。有善的芳香，恰如张桂梅校长将失学女童拉出深渊的爱；要有勇气的芳香，亦如汪勇以平凡之躯护一方百姓的勇敢；要有爱国的芳香，就像那隐姓埋名的黄旭华、俯冲敌机的王海、不惧洪水的陈陆。树立好人生的灯塔，这是擘画理想蓝图的方向！</a:t>
            </a:r>
          </a:p>
          <a:p>
            <a:pPr algn="l">
              <a:lnSpc>
                <a:spcPct val="110000"/>
              </a:lnSpc>
            </a:pPr>
            <a:r>
              <a:rPr lang="zh-CN" altLang="zh-CN" sz="24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1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913" y="2378075"/>
            <a:ext cx="2652712" cy="1724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4" name="文本框 133"/>
          <p:cNvSpPr txBox="1"/>
          <p:nvPr/>
        </p:nvSpPr>
        <p:spPr>
          <a:xfrm>
            <a:off x="3832225" y="601663"/>
            <a:ext cx="3762375" cy="41544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defTabSz="1219200"/>
            <a:r>
              <a:rPr lang="zh-CN" altLang="en-US" sz="4400" b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专注一题  </a:t>
            </a:r>
          </a:p>
          <a:p>
            <a:pPr algn="ctr" defTabSz="1219200"/>
            <a:r>
              <a:rPr lang="zh-CN" altLang="en-US" sz="4400" b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突破一类</a:t>
            </a:r>
          </a:p>
          <a:p>
            <a:pPr algn="ctr" defTabSz="1219200"/>
            <a:r>
              <a:rPr lang="zh-CN" altLang="en-US" sz="4400" b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详细解析  </a:t>
            </a:r>
          </a:p>
          <a:p>
            <a:pPr algn="ctr" defTabSz="1219200"/>
            <a:r>
              <a:rPr lang="zh-CN" altLang="en-US" sz="4400" b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高考真题</a:t>
            </a:r>
          </a:p>
          <a:p>
            <a:pPr algn="ctr" defTabSz="1219200"/>
            <a:r>
              <a:rPr lang="zh-CN" altLang="en-US" sz="4400" b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总结分析  </a:t>
            </a:r>
          </a:p>
          <a:p>
            <a:pPr algn="ctr" defTabSz="1219200"/>
            <a:r>
              <a:rPr lang="zh-CN" altLang="en-US" sz="4400" b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解题秘籍</a:t>
            </a:r>
          </a:p>
        </p:txBody>
      </p:sp>
      <p:sp>
        <p:nvSpPr>
          <p:cNvPr id="110" name="文本框 109"/>
          <p:cNvSpPr txBox="1"/>
          <p:nvPr/>
        </p:nvSpPr>
        <p:spPr>
          <a:xfrm rot="-663297">
            <a:off x="655638" y="1055688"/>
            <a:ext cx="2254250" cy="1117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defTabSz="1219200">
              <a:lnSpc>
                <a:spcPts val="4000"/>
              </a:lnSpc>
            </a:pPr>
            <a:r>
              <a:rPr lang="zh-CN" altLang="en-US" sz="6000">
                <a:solidFill>
                  <a:srgbClr val="00B0F0"/>
                </a:solidFill>
                <a:latin typeface="方正琥珀_GBK" panose="03000509000000000000" charset="-122"/>
                <a:ea typeface="方正琥珀_GBK" panose="03000509000000000000" charset="-122"/>
              </a:rPr>
              <a:t>前言</a:t>
            </a:r>
            <a:endParaRPr lang="en-US" altLang="zh-CN" sz="6000">
              <a:solidFill>
                <a:srgbClr val="00B0F0"/>
              </a:solidFill>
              <a:latin typeface="方正琥珀_GBK" panose="03000509000000000000" charset="-122"/>
              <a:ea typeface="方正琥珀_GBK" panose="03000509000000000000" charset="-122"/>
            </a:endParaRPr>
          </a:p>
          <a:p>
            <a:pPr algn="ctr" defTabSz="1219200">
              <a:lnSpc>
                <a:spcPts val="4000"/>
              </a:lnSpc>
            </a:pPr>
            <a:r>
              <a:rPr lang="en-US" altLang="zh-CN" sz="2800">
                <a:solidFill>
                  <a:srgbClr val="FFFFFF"/>
                </a:solidFill>
                <a:latin typeface="方正琥珀_GBK" panose="03000509000000000000" charset="-122"/>
                <a:ea typeface="方正琥珀_GBK" panose="03000509000000000000" charset="-122"/>
              </a:rPr>
              <a:t>/qianyan</a:t>
            </a:r>
            <a:endParaRPr lang="zh-CN" altLang="en-US" sz="2800">
              <a:solidFill>
                <a:srgbClr val="FFFFFF"/>
              </a:solidFill>
              <a:latin typeface="方正琥珀_GBK" panose="03000509000000000000" charset="-122"/>
              <a:ea typeface="方正琥珀_GBK" panose="03000509000000000000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4750" y="908050"/>
            <a:ext cx="5013325" cy="57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0" name="标题 1"/>
          <p:cNvSpPr>
            <a:spLocks noGrp="1"/>
          </p:cNvSpPr>
          <p:nvPr>
            <p:ph type="title"/>
          </p:nvPr>
        </p:nvSpPr>
        <p:spPr>
          <a:xfrm>
            <a:off x="1768475" y="239713"/>
            <a:ext cx="7096125" cy="668337"/>
          </a:xfrm>
        </p:spPr>
        <p:txBody>
          <a:bodyPr anchor="ctr"/>
          <a:lstStyle/>
          <a:p>
            <a:pPr algn="r"/>
            <a:r>
              <a:rPr lang="zh-CN" altLang="en-US"/>
              <a:t>佳作展示</a:t>
            </a:r>
          </a:p>
        </p:txBody>
      </p:sp>
      <p:sp>
        <p:nvSpPr>
          <p:cNvPr id="63491" name="文本框 99"/>
          <p:cNvSpPr txBox="1"/>
          <p:nvPr/>
        </p:nvSpPr>
        <p:spPr>
          <a:xfrm>
            <a:off x="257175" y="312738"/>
            <a:ext cx="8607425" cy="46596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zh-CN" sz="180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擘画理想蓝图，照亮逐梦前程（林州一中 刘 静）</a:t>
            </a:r>
          </a:p>
          <a:p>
            <a:pPr algn="ctr">
              <a:lnSpc>
                <a:spcPct val="110000"/>
              </a:lnSpc>
            </a:pPr>
            <a:endParaRPr lang="zh-CN" altLang="zh-CN" sz="1800">
              <a:solidFill>
                <a:srgbClr val="FFFF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zh-CN" sz="18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</a:t>
            </a:r>
            <a:r>
              <a:rPr lang="zh-CN" altLang="zh-CN" sz="180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见其行，笃其行，绘就人生理想蓝图！</a:t>
            </a:r>
            <a:endParaRPr lang="zh-CN" altLang="zh-CN" sz="1800">
              <a:solidFill>
                <a:schemeClr val="bg1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zh-CN" sz="18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道阻且长，行则将至；征途漫漫，惟有行动！大道如砥，行者无疆。图景再美好，也需要亲手绘就；理想再伟大，也要付诸行动，不做“思想的巨人，行动的矮子”！用行动，让时间更有长度，就像叶嘉莹和樊锦诗那样活在毕生热爱的事业里，淡看世俗的得失；用行动，让时间更有深度，就像黄文秀、黄大年那样在有限的时光里，活出最有意义的人生！见其行，要踏实走好人生之路；笃其行，坚定信仰，不惧困难与挫折，努力绘就人生理想蓝图！</a:t>
            </a:r>
          </a:p>
          <a:p>
            <a:pPr algn="l">
              <a:lnSpc>
                <a:spcPct val="110000"/>
              </a:lnSpc>
            </a:pPr>
            <a:r>
              <a:rPr lang="zh-CN" altLang="zh-CN" sz="18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《悬崖之上》中说：“你们的名字无人知晓，你们的功勋永世长存！”《觉醒年代》中亦有：“让我们的子孙后代享受前人披荆斩棘的幸福吧！”中国从过去的一贫二白中走来，是先辈们付出了青春和热血，才造就的这繁华盛世，我们生在其中，要勇挑重担，修身为弓，矫思为矢，立义为的，擘画理想蓝图，照亮逐梦前程！</a:t>
            </a:r>
          </a:p>
          <a:p>
            <a:pPr algn="l">
              <a:lnSpc>
                <a:spcPct val="110000"/>
              </a:lnSpc>
            </a:pPr>
            <a:r>
              <a:rPr lang="zh-CN" altLang="zh-CN" sz="18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泱泱中华，万古江河。如日之升，如月之恒，我何其幸生于你怀！我的中华，我来了！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4750" y="908050"/>
            <a:ext cx="5013325" cy="57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0" name="标题 1"/>
          <p:cNvSpPr>
            <a:spLocks noGrp="1"/>
          </p:cNvSpPr>
          <p:nvPr>
            <p:ph type="title"/>
          </p:nvPr>
        </p:nvSpPr>
        <p:spPr>
          <a:xfrm>
            <a:off x="1768475" y="239713"/>
            <a:ext cx="7096125" cy="668337"/>
          </a:xfrm>
        </p:spPr>
        <p:txBody>
          <a:bodyPr anchor="ctr"/>
          <a:lstStyle/>
          <a:p>
            <a:pPr algn="r"/>
            <a:r>
              <a:rPr lang="zh-CN" altLang="en-US"/>
              <a:t>佳作展示</a:t>
            </a:r>
          </a:p>
        </p:txBody>
      </p:sp>
      <p:sp>
        <p:nvSpPr>
          <p:cNvPr id="63491" name="文本框 99"/>
          <p:cNvSpPr txBox="1"/>
          <p:nvPr/>
        </p:nvSpPr>
        <p:spPr>
          <a:xfrm>
            <a:off x="257175" y="312738"/>
            <a:ext cx="8607425" cy="47517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zh-CN" sz="120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擘画理想蓝图，照亮逐梦前程（林州一中 刘 静）</a:t>
            </a:r>
          </a:p>
          <a:p>
            <a:pPr algn="ctr">
              <a:lnSpc>
                <a:spcPct val="110000"/>
              </a:lnSpc>
            </a:pPr>
            <a:endParaRPr lang="zh-CN" altLang="zh-CN" sz="1200">
              <a:solidFill>
                <a:srgbClr val="FFFF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zh-CN" sz="12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日月忽其不淹兮，春与秋其代序。人生海海，作为当代追梦青年，我们的人生究竟该如何定义，才能在回首往事时，因热爱和热血还能热泪盈眶，却从不后悔自己的选择？修身为弓，矫思为矢，立义为的，勇敢擘画理想蓝图，照亮逐梦前程！</a:t>
            </a:r>
          </a:p>
          <a:p>
            <a:pPr algn="l">
              <a:lnSpc>
                <a:spcPct val="110000"/>
              </a:lnSpc>
            </a:pPr>
            <a:r>
              <a:rPr lang="zh-CN" altLang="zh-CN" sz="12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</a:t>
            </a:r>
            <a:r>
              <a:rPr lang="zh-CN" altLang="zh-CN" sz="120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修其身，正其思，成为一粒好种子！</a:t>
            </a:r>
            <a:endParaRPr lang="zh-CN" altLang="zh-CN" sz="1200">
              <a:solidFill>
                <a:schemeClr val="bg1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zh-CN" sz="12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米兰·昆德拉曾说：“人的伟大在于他扛起命运，就像用肩膀顶住天穹的巨神阿特拉斯一样。”我们要让自己因着理想的伟大而成长为一粒好种子，成长为一个不平凡的人。修其身，我们要像袁隆平爷爷一样，简单纯净，一心为热爱的人民、热爱的国家而贡献自己的光和热；正其思，我们要像吴孟超爷爷一样，肩上有责，眼里有光，勇攀学术的高峰！我们要努力成为一粒好种子，这是擘画理想蓝图的出发点！</a:t>
            </a:r>
          </a:p>
          <a:p>
            <a:pPr algn="l">
              <a:lnSpc>
                <a:spcPct val="110000"/>
              </a:lnSpc>
            </a:pPr>
            <a:r>
              <a:rPr lang="zh-CN" altLang="zh-CN" sz="12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</a:t>
            </a:r>
            <a:r>
              <a:rPr lang="zh-CN" altLang="zh-CN" sz="120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明其义，定其的，树立人生的灯塔！</a:t>
            </a:r>
            <a:endParaRPr lang="zh-CN" altLang="zh-CN" sz="1200">
              <a:solidFill>
                <a:schemeClr val="bg1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zh-CN" sz="12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沧海横流，方显英雄本色；风云际会，更见勇毅担当。人生要有明确的方向，否则，哪个方向的风都是逆风。同时，人生的方向是要符合道义的，要有“留名青史”的胸襟，万不可选择“遗臭万年”的堕落。有善的芳香，恰如张桂梅校长将失学女童拉出深渊的爱；要有勇气的芳香，亦如汪勇以平凡之躯护一方百姓的勇敢；要有爱国的芳香，就像那隐姓埋名的黄旭华、俯冲敌机的王海、不惧洪水的陈陆。树立好人生的灯塔，这是擘画理想蓝图的方向！</a:t>
            </a:r>
          </a:p>
          <a:p>
            <a:pPr algn="l">
              <a:lnSpc>
                <a:spcPct val="110000"/>
              </a:lnSpc>
            </a:pPr>
            <a:r>
              <a:rPr lang="zh-CN" altLang="zh-CN" sz="12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</a:t>
            </a:r>
            <a:r>
              <a:rPr lang="zh-CN" altLang="zh-CN" sz="120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见其行，笃其行，绘就人生理想蓝图！</a:t>
            </a:r>
            <a:endParaRPr lang="zh-CN" altLang="zh-CN" sz="1200">
              <a:solidFill>
                <a:schemeClr val="bg1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zh-CN" sz="12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道阻且长，行则将至；征途漫漫，惟有行动！大道如砥，行者无疆。图景再美好，也需要亲手绘就；理想再伟大，也要付诸行动，不做“思想的巨人，行动的矮子”！用行动，让时间更有长度，就像叶嘉莹和樊锦诗那样活在毕生热爱的事业里，淡看世俗的得失；用行动，让时间更有深度，就像黄文秀、黄大年那样在有限的时光里，活出最有意义的人生！见其行，要踏实走好人生之路；笃其行，坚定信仰，不惧困难与挫折，努力绘就人生理想蓝图！</a:t>
            </a:r>
          </a:p>
          <a:p>
            <a:pPr algn="l">
              <a:lnSpc>
                <a:spcPct val="110000"/>
              </a:lnSpc>
            </a:pPr>
            <a:r>
              <a:rPr lang="zh-CN" altLang="zh-CN" sz="12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《悬崖之上》中说：“你们的名字无人知晓，你们的功勋永世长存！”《觉醒年代》中亦有：“让我们的子孙后代享受前人披荆斩棘的幸福吧！”中国从过去的一贫二白中走来，是先辈们付出了青春和热血，才造就的这繁华盛世，我们生在其中，要勇挑重担，修身为弓，矫思为矢，立义为的，擘画理想蓝图，照亮逐梦前程！</a:t>
            </a:r>
          </a:p>
          <a:p>
            <a:pPr algn="l">
              <a:lnSpc>
                <a:spcPct val="110000"/>
              </a:lnSpc>
            </a:pPr>
            <a:r>
              <a:rPr lang="zh-CN" altLang="zh-CN" sz="12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泱泱中华，万古江河。如日之升，如月之恒，我何其幸生于你怀！我的中华，我来了！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标题 3073"/>
          <p:cNvSpPr>
            <a:spLocks noGrp="1"/>
          </p:cNvSpPr>
          <p:nvPr>
            <p:ph type="ctrTitle"/>
          </p:nvPr>
        </p:nvSpPr>
        <p:spPr>
          <a:xfrm>
            <a:off x="685800" y="293688"/>
            <a:ext cx="7772400" cy="1470025"/>
          </a:xfrm>
        </p:spPr>
        <p:txBody>
          <a:bodyPr anchor="ctr"/>
          <a:lstStyle/>
          <a:p>
            <a:pPr defTabSz="914400">
              <a:buClrTx/>
              <a:buSzTx/>
              <a:buFontTx/>
            </a:pPr>
            <a:r>
              <a:rPr lang="zh-CN" altLang="zh-CN" sz="6000" kern="1200" baseline="0">
                <a:latin typeface="方正琥珀_GBK" panose="03000509000000000000" charset="-122"/>
                <a:ea typeface="方正琥珀_GBK" panose="03000509000000000000" charset="-122"/>
                <a:cs typeface="+mj-cs"/>
              </a:rPr>
              <a:t>佳 作 展 示</a:t>
            </a:r>
          </a:p>
        </p:txBody>
      </p:sp>
      <p:pic>
        <p:nvPicPr>
          <p:cNvPr id="69634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61950" y="476250"/>
            <a:ext cx="1978025" cy="1104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760" y="1764030"/>
            <a:ext cx="2788285" cy="26854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8215" y="2244725"/>
            <a:ext cx="3044190" cy="172402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4750" y="908050"/>
            <a:ext cx="5013325" cy="57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658" name="标题 1"/>
          <p:cNvSpPr>
            <a:spLocks noGrp="1"/>
          </p:cNvSpPr>
          <p:nvPr>
            <p:ph type="title"/>
          </p:nvPr>
        </p:nvSpPr>
        <p:spPr>
          <a:xfrm>
            <a:off x="1768475" y="239713"/>
            <a:ext cx="7096125" cy="668337"/>
          </a:xfrm>
        </p:spPr>
        <p:txBody>
          <a:bodyPr anchor="ctr"/>
          <a:lstStyle/>
          <a:p>
            <a:pPr algn="r"/>
            <a:r>
              <a:rPr lang="zh-CN" altLang="en-US"/>
              <a:t>佳作展示</a:t>
            </a:r>
          </a:p>
        </p:txBody>
      </p:sp>
      <p:sp>
        <p:nvSpPr>
          <p:cNvPr id="70659" name="文本框 99"/>
          <p:cNvSpPr txBox="1"/>
          <p:nvPr/>
        </p:nvSpPr>
        <p:spPr>
          <a:xfrm>
            <a:off x="257175" y="239713"/>
            <a:ext cx="8607425" cy="4778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zh-CN" sz="120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青年立大志，义字摆中间（包头铁路第一中学  邓月莲）</a:t>
            </a:r>
          </a:p>
          <a:p>
            <a:pPr algn="ctr"/>
            <a:endParaRPr lang="zh-CN" altLang="zh-CN" sz="1200">
              <a:solidFill>
                <a:srgbClr val="FFFF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algn="l">
              <a:lnSpc>
                <a:spcPct val="90000"/>
              </a:lnSpc>
            </a:pPr>
            <a:r>
              <a:rPr lang="zh-CN" altLang="zh-CN" sz="120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</a:t>
            </a:r>
            <a:r>
              <a:rPr lang="zh-CN" altLang="zh-CN" sz="12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汉代扬雄有言：“修身以为弓，矫思以为矢，立义以为的，奠而后发，发必中矣。”古之圣贤把义作为人生的追求，并用行动去践行。吾辈青年追求理想，也当把“义”字摆中间。</a:t>
            </a:r>
          </a:p>
          <a:p>
            <a:pPr algn="l">
              <a:lnSpc>
                <a:spcPct val="90000"/>
              </a:lnSpc>
            </a:pPr>
            <a:r>
              <a:rPr lang="zh-CN" altLang="zh-CN" sz="12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义是孔子宁可舍弃富贵也要坚守的准则，是孟子即使舍生也要求取的道德。义是中华博大文化的一部分，它已内化为民族心理，成为指导中国人行事的标准。“君子之于天下也，无适也，无莫也，义之与比”，吾辈青年，在追梦路上，必把义摆在中间，方能到达理想的彼岸。</a:t>
            </a:r>
          </a:p>
          <a:p>
            <a:pPr algn="l">
              <a:lnSpc>
                <a:spcPct val="90000"/>
              </a:lnSpc>
            </a:pPr>
            <a:r>
              <a:rPr lang="zh-CN" altLang="zh-CN" sz="12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</a:t>
            </a:r>
            <a:r>
              <a:rPr lang="zh-CN" altLang="zh-CN" sz="120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青年当修身以明义，点燃自己理想之火。</a:t>
            </a:r>
            <a:endParaRPr lang="zh-CN" altLang="zh-CN" sz="1200">
              <a:solidFill>
                <a:schemeClr val="bg1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algn="l">
              <a:lnSpc>
                <a:spcPct val="90000"/>
              </a:lnSpc>
            </a:pPr>
            <a:r>
              <a:rPr lang="zh-CN" altLang="zh-CN" sz="12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“修身、齐家、治国、平天下”，吾辈青年追梦路上，当以修身为基础，方能行以致远。而修身必明“义”，因为义既连接着内在的道德，又关联着外在伦理。周恩来在少年时便立志：“为中华之崛起而读书”，他把自身的发展与国家和民族联系在一起，立下拏云壮志，点燃理想之火，担起家国道义，从修身到平天下，实现了自己的人生理想。</a:t>
            </a:r>
          </a:p>
          <a:p>
            <a:pPr algn="l">
              <a:lnSpc>
                <a:spcPct val="90000"/>
              </a:lnSpc>
            </a:pPr>
            <a:r>
              <a:rPr lang="zh-CN" altLang="zh-CN" sz="12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</a:t>
            </a:r>
            <a:r>
              <a:rPr lang="zh-CN" altLang="zh-CN" sz="120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青年当正思以培义，修正自己理想之路。</a:t>
            </a:r>
            <a:endParaRPr lang="zh-CN" altLang="zh-CN" sz="1200">
              <a:solidFill>
                <a:schemeClr val="bg1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algn="l">
              <a:lnSpc>
                <a:spcPct val="90000"/>
              </a:lnSpc>
            </a:pPr>
            <a:r>
              <a:rPr lang="zh-CN" altLang="zh-CN" sz="12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现在我们中有部分人在规划自身发展道路时，多计较自己的私利，而少了一些公义。理想的浅薄造成了眼界的狭窄，因为站位太低，走着走着就觉得前方无路可走，于是很多人选择了“躺平”或者更极端的方式，来对抗现实的无奈。其实只要志存高远，站位够高，就会发现通向理想彼岸的路有很多条。</a:t>
            </a:r>
          </a:p>
          <a:p>
            <a:pPr algn="l">
              <a:lnSpc>
                <a:spcPct val="90000"/>
              </a:lnSpc>
            </a:pPr>
            <a:r>
              <a:rPr lang="zh-CN" altLang="zh-CN" sz="12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“一点浩然气，千里快哉风”，苏轼行事以“义”为先，不盲从于新党，也不阿谀旧党，秉持一种公正态度去处事，虽历经波折，依然可以笑对人生。这不正是我们青年人应该学习的榜样吗？我们应端正自己的思想，修正我们的理想之路，把个人的发展与国家和民族联系在一起，方能不困于眼前的蝇头小利，不局于一己之得失，让理想之花开得明媚。</a:t>
            </a:r>
          </a:p>
          <a:p>
            <a:pPr algn="l">
              <a:lnSpc>
                <a:spcPct val="90000"/>
              </a:lnSpc>
            </a:pPr>
            <a:r>
              <a:rPr lang="zh-CN" altLang="zh-CN" sz="12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</a:t>
            </a:r>
            <a:r>
              <a:rPr lang="zh-CN" altLang="zh-CN" sz="120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青年当躬行以养义，到达自己理想之岸。</a:t>
            </a:r>
            <a:endParaRPr lang="zh-CN" altLang="zh-CN" sz="1200">
              <a:solidFill>
                <a:schemeClr val="bg1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algn="l">
              <a:lnSpc>
                <a:spcPct val="90000"/>
              </a:lnSpc>
            </a:pPr>
            <a:r>
              <a:rPr lang="zh-CN" altLang="zh-CN" sz="12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苏格拉底说：“世上最快乐的事，莫过于为理想而奋斗。”袁隆平先生为他的禾下乘凉梦而奋斗；钟南山院士为他的治病救人梦奔波；“我将无我，不负人民”，我们的主席为民富国强梦而努力……“老骥伏枥，志在千里”，他们为这个时代变得更好而鞠躬尽瘁。我们既手握最美年华，切不可辜负大好时光。前方或许是凛冽的冰河，是汹涌的怒海，但心之所向，素履可往。</a:t>
            </a:r>
          </a:p>
          <a:p>
            <a:pPr algn="l">
              <a:lnSpc>
                <a:spcPct val="90000"/>
              </a:lnSpc>
            </a:pPr>
            <a:r>
              <a:rPr lang="zh-CN" altLang="zh-CN" sz="12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我们这个时代不缺乏把义摆在理想中的青年：韦东奕、曹原，陈杲等学子践行着科教兴国的理想；年轻的边防官兵守护着山河无恙的理想，中国女排实现着为国争光的理想……他们的理想因与家国大义相连而熠熠生辉。“君子喻于义，小人喻于利”，我们这个时代也不乏精致的利己主义者，他们把利置于义之上，结果在追逐名利的路上迷失了方向。</a:t>
            </a:r>
          </a:p>
          <a:p>
            <a:pPr algn="l">
              <a:lnSpc>
                <a:spcPct val="90000"/>
              </a:lnSpc>
            </a:pPr>
            <a:r>
              <a:rPr lang="zh-CN" altLang="zh-CN" sz="12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“为天地立心，为生民立命，为往圣继绝学，为万世开太平”，青年人只有把理想筑在家国大义之上方能愈行愈远，愈走愈高。    青年立大志，当把义字摆中间！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4750" y="908050"/>
            <a:ext cx="5013325" cy="57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658" name="标题 1"/>
          <p:cNvSpPr>
            <a:spLocks noGrp="1"/>
          </p:cNvSpPr>
          <p:nvPr>
            <p:ph type="title"/>
          </p:nvPr>
        </p:nvSpPr>
        <p:spPr>
          <a:xfrm>
            <a:off x="1768475" y="239713"/>
            <a:ext cx="7096125" cy="668337"/>
          </a:xfrm>
        </p:spPr>
        <p:txBody>
          <a:bodyPr anchor="ctr"/>
          <a:lstStyle/>
          <a:p>
            <a:pPr algn="r"/>
            <a:r>
              <a:rPr lang="zh-CN" altLang="en-US"/>
              <a:t>佳作展示</a:t>
            </a:r>
          </a:p>
        </p:txBody>
      </p:sp>
      <p:sp>
        <p:nvSpPr>
          <p:cNvPr id="70659" name="文本框 99"/>
          <p:cNvSpPr txBox="1"/>
          <p:nvPr/>
        </p:nvSpPr>
        <p:spPr>
          <a:xfrm>
            <a:off x="268605" y="757873"/>
            <a:ext cx="860742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00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青年立大志，义字摆中间（包头铁路第一中学  邓月莲）</a:t>
            </a:r>
          </a:p>
          <a:p>
            <a:pPr algn="ctr">
              <a:lnSpc>
                <a:spcPct val="120000"/>
              </a:lnSpc>
            </a:pPr>
            <a:endParaRPr lang="zh-CN" altLang="zh-CN" sz="2000">
              <a:solidFill>
                <a:srgbClr val="FFFF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zh-CN" sz="200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</a:t>
            </a:r>
            <a:r>
              <a:rPr lang="zh-CN" altLang="zh-CN" sz="20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汉代扬雄有言：“修身以为弓，矫思以为矢，立义以为的，奠而后发，发必中矣。”古之圣贤把义作为人生的追求，并用行动去践行。吾辈青年追求理想，也当把“义”字摆中间。</a:t>
            </a:r>
          </a:p>
          <a:p>
            <a:pPr algn="l">
              <a:lnSpc>
                <a:spcPct val="120000"/>
              </a:lnSpc>
            </a:pPr>
            <a:r>
              <a:rPr lang="zh-CN" altLang="zh-CN" sz="20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义是孔子宁可舍弃富贵也要坚守的准则，是孟子即使舍生也要求取的道德。义是中华博大文化的一部分，它已内化为民族心理，成为指导中国人行事的标准。“君子之于天下也，无适也，无莫也，义之与比”，吾辈青年，在追梦路上，必把义摆在中间，方能到达理想的彼岸。</a:t>
            </a:r>
          </a:p>
          <a:p>
            <a:pPr algn="l">
              <a:lnSpc>
                <a:spcPct val="120000"/>
              </a:lnSpc>
            </a:pPr>
            <a:r>
              <a:rPr lang="zh-CN" altLang="zh-CN" sz="20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4750" y="908050"/>
            <a:ext cx="5013325" cy="57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658" name="标题 1"/>
          <p:cNvSpPr>
            <a:spLocks noGrp="1"/>
          </p:cNvSpPr>
          <p:nvPr>
            <p:ph type="title"/>
          </p:nvPr>
        </p:nvSpPr>
        <p:spPr>
          <a:xfrm>
            <a:off x="1768475" y="239713"/>
            <a:ext cx="7096125" cy="668337"/>
          </a:xfrm>
        </p:spPr>
        <p:txBody>
          <a:bodyPr anchor="ctr"/>
          <a:lstStyle/>
          <a:p>
            <a:pPr algn="r"/>
            <a:r>
              <a:rPr lang="zh-CN" altLang="en-US"/>
              <a:t>佳作展示</a:t>
            </a:r>
          </a:p>
        </p:txBody>
      </p:sp>
      <p:sp>
        <p:nvSpPr>
          <p:cNvPr id="70659" name="文本框 99"/>
          <p:cNvSpPr txBox="1"/>
          <p:nvPr/>
        </p:nvSpPr>
        <p:spPr>
          <a:xfrm>
            <a:off x="257175" y="621348"/>
            <a:ext cx="8607425" cy="45218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青年立大志，义字摆中间</a:t>
            </a:r>
          </a:p>
          <a:p>
            <a:pPr algn="ctr">
              <a:lnSpc>
                <a:spcPct val="120000"/>
              </a:lnSpc>
            </a:pPr>
            <a:r>
              <a:rPr lang="zh-CN" altLang="zh-CN" sz="240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（包头铁路第一中学  邓月莲）</a:t>
            </a:r>
          </a:p>
          <a:p>
            <a:pPr algn="l">
              <a:lnSpc>
                <a:spcPct val="120000"/>
              </a:lnSpc>
            </a:pPr>
            <a:r>
              <a:rPr lang="zh-CN" altLang="zh-CN" sz="24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</a:t>
            </a:r>
            <a:r>
              <a:rPr lang="zh-CN" altLang="zh-CN" sz="240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青年当修身以明义，点燃自己理想之火。</a:t>
            </a:r>
            <a:endParaRPr lang="zh-CN" altLang="zh-CN" sz="2400">
              <a:solidFill>
                <a:schemeClr val="bg1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zh-CN" sz="24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“修身、齐家、治国、平天下”，吾辈青年追梦路上，当以修身为基础，方能行以致远。而修身必明“义”，因为义既连接着内在的道德，又关联着外在伦理。周恩来在少年时便立志：“为中华之崛起而读书”，他把自身的发展与国家和民族联系在一起，立下拏云壮志，点燃理想之火，担起家国道义，从修身到平天下，实现了自己的人生理想。</a:t>
            </a:r>
          </a:p>
          <a:p>
            <a:pPr algn="l">
              <a:lnSpc>
                <a:spcPct val="120000"/>
              </a:lnSpc>
            </a:pPr>
            <a:r>
              <a:rPr lang="zh-CN" altLang="zh-CN" sz="24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</a:t>
            </a:r>
            <a:r>
              <a:rPr lang="zh-CN" altLang="zh-CN" sz="240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4750" y="908050"/>
            <a:ext cx="5013325" cy="57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658" name="标题 1"/>
          <p:cNvSpPr>
            <a:spLocks noGrp="1"/>
          </p:cNvSpPr>
          <p:nvPr>
            <p:ph type="title"/>
          </p:nvPr>
        </p:nvSpPr>
        <p:spPr>
          <a:xfrm>
            <a:off x="1768475" y="239713"/>
            <a:ext cx="7096125" cy="668337"/>
          </a:xfrm>
        </p:spPr>
        <p:txBody>
          <a:bodyPr anchor="ctr"/>
          <a:lstStyle/>
          <a:p>
            <a:pPr algn="r"/>
            <a:r>
              <a:rPr lang="zh-CN" altLang="en-US"/>
              <a:t>佳作展示</a:t>
            </a:r>
          </a:p>
        </p:txBody>
      </p:sp>
      <p:sp>
        <p:nvSpPr>
          <p:cNvPr id="70659" name="文本框 99"/>
          <p:cNvSpPr txBox="1"/>
          <p:nvPr/>
        </p:nvSpPr>
        <p:spPr>
          <a:xfrm>
            <a:off x="257175" y="239713"/>
            <a:ext cx="8607425" cy="4831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zh-CN" sz="200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青年立大志，义字摆中间（包头铁路第一中学  邓月莲）</a:t>
            </a:r>
          </a:p>
          <a:p>
            <a:pPr algn="ctr">
              <a:lnSpc>
                <a:spcPct val="110000"/>
              </a:lnSpc>
            </a:pPr>
            <a:endParaRPr lang="zh-CN" altLang="zh-CN" sz="2000">
              <a:solidFill>
                <a:srgbClr val="FFFF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zh-CN" sz="20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</a:t>
            </a:r>
            <a:r>
              <a:rPr lang="zh-CN" altLang="zh-CN" sz="200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青年当正思以培义，修正自己理想之路。</a:t>
            </a:r>
            <a:endParaRPr lang="zh-CN" altLang="zh-CN" sz="2000">
              <a:solidFill>
                <a:schemeClr val="bg1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zh-CN" sz="20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现在我们中有部分人在规划自身发展道路时，多计较自己的私利，而少了一些公义。理想的浅薄造成了眼界的狭窄，因为站位太低，走着走着就觉得前方无路可走，于是很多人选择了“躺平”或者更极端的方式，来对抗现实的无奈。其实只要志存高远，站位够高，就会发现通向理想彼岸的路有很多条。</a:t>
            </a:r>
          </a:p>
          <a:p>
            <a:pPr algn="l">
              <a:lnSpc>
                <a:spcPct val="110000"/>
              </a:lnSpc>
            </a:pPr>
            <a:r>
              <a:rPr lang="zh-CN" altLang="zh-CN" sz="20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“一点浩然气，千里快哉风”，苏轼行事以“义”为先，不盲从于新党，也不阿谀旧党，秉持一种公正态度去处事，虽历经波折，依然可以笑对人生。这不正是我们青年人应该学习的榜样吗？我们应端正自己的思想，修正我们的理想之路，把个人的发展与国家和民族联系在一起，方能不困于眼前的蝇头小利，不局于一己之得失，让理想之花开得明媚。</a:t>
            </a:r>
          </a:p>
          <a:p>
            <a:pPr algn="l">
              <a:lnSpc>
                <a:spcPct val="110000"/>
              </a:lnSpc>
            </a:pPr>
            <a:r>
              <a:rPr lang="zh-CN" altLang="zh-CN" sz="20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4750" y="908050"/>
            <a:ext cx="5013325" cy="57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658" name="标题 1"/>
          <p:cNvSpPr>
            <a:spLocks noGrp="1"/>
          </p:cNvSpPr>
          <p:nvPr>
            <p:ph type="title"/>
          </p:nvPr>
        </p:nvSpPr>
        <p:spPr>
          <a:xfrm>
            <a:off x="1768475" y="239713"/>
            <a:ext cx="7096125" cy="668337"/>
          </a:xfrm>
        </p:spPr>
        <p:txBody>
          <a:bodyPr anchor="ctr"/>
          <a:lstStyle/>
          <a:p>
            <a:pPr algn="r"/>
            <a:r>
              <a:rPr lang="zh-CN" altLang="en-US"/>
              <a:t>佳作展示</a:t>
            </a:r>
          </a:p>
        </p:txBody>
      </p:sp>
      <p:sp>
        <p:nvSpPr>
          <p:cNvPr id="70659" name="文本框 99"/>
          <p:cNvSpPr txBox="1"/>
          <p:nvPr/>
        </p:nvSpPr>
        <p:spPr>
          <a:xfrm>
            <a:off x="257175" y="239713"/>
            <a:ext cx="8607425" cy="4584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zh-CN" sz="200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青年立大志，义字摆中间（包头铁路第一中学  邓月莲）</a:t>
            </a:r>
          </a:p>
          <a:p>
            <a:pPr algn="ctr"/>
            <a:endParaRPr lang="zh-CN" altLang="zh-CN" sz="2000">
              <a:solidFill>
                <a:srgbClr val="FFFF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algn="l">
              <a:lnSpc>
                <a:spcPct val="90000"/>
              </a:lnSpc>
            </a:pPr>
            <a:r>
              <a:rPr lang="zh-CN" altLang="zh-CN" sz="20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</a:t>
            </a:r>
            <a:r>
              <a:rPr lang="zh-CN" altLang="zh-CN" sz="200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青年当躬行以养义，到达自己理想之岸。</a:t>
            </a:r>
            <a:endParaRPr lang="zh-CN" altLang="zh-CN" sz="2000">
              <a:solidFill>
                <a:schemeClr val="bg1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algn="l">
              <a:lnSpc>
                <a:spcPct val="90000"/>
              </a:lnSpc>
            </a:pPr>
            <a:r>
              <a:rPr lang="zh-CN" altLang="zh-CN" sz="20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苏格拉底说：“世上最快乐的事，莫过于为理想而奋斗。”袁隆平先生为他的禾下乘凉梦而奋斗；钟南山院士为他的治病救人梦奔波；“我将无我，不负人民”，我们的主席为民富国强梦而努力……“老骥伏枥，志在千里”，他们为这个时代变得更好而鞠躬尽瘁。我们既手握最美年华，切不可辜负大好时光。前方或许是凛冽的冰河，是汹涌的怒海，但心之所向，素履可往。</a:t>
            </a:r>
          </a:p>
          <a:p>
            <a:pPr algn="l">
              <a:lnSpc>
                <a:spcPct val="90000"/>
              </a:lnSpc>
            </a:pPr>
            <a:r>
              <a:rPr lang="zh-CN" altLang="zh-CN" sz="20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我们这个时代不缺乏把义摆在理想中的青年：韦东奕、曹原，陈杲等学子践行着科教兴国的理想；年轻的边防官兵守护着山河无恙的理想，中国女排实现着为国争光的理想……他们的理想因与家国大义相连而熠熠生辉。“君子喻于义，小人喻于利”，我们这个时代也不乏精致的利己主义者，他们把利置于义之上，结果在追逐名利的路上迷失了方向。</a:t>
            </a:r>
          </a:p>
          <a:p>
            <a:pPr algn="l">
              <a:lnSpc>
                <a:spcPct val="90000"/>
              </a:lnSpc>
            </a:pPr>
            <a:r>
              <a:rPr lang="zh-CN" altLang="zh-CN" sz="20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“为天地立心，为生民立命，为往圣继绝学，为万世开太平”，青年人只有把理想筑在家国大义之上方能愈行愈远，愈走愈高。    青年立大志，当把义字摆中间！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4750" y="908050"/>
            <a:ext cx="5013325" cy="57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658" name="标题 1"/>
          <p:cNvSpPr>
            <a:spLocks noGrp="1"/>
          </p:cNvSpPr>
          <p:nvPr>
            <p:ph type="title"/>
          </p:nvPr>
        </p:nvSpPr>
        <p:spPr>
          <a:xfrm>
            <a:off x="1768475" y="239713"/>
            <a:ext cx="7096125" cy="668337"/>
          </a:xfrm>
        </p:spPr>
        <p:txBody>
          <a:bodyPr anchor="ctr"/>
          <a:lstStyle/>
          <a:p>
            <a:pPr algn="r"/>
            <a:r>
              <a:rPr lang="zh-CN" altLang="en-US"/>
              <a:t>佳作展示</a:t>
            </a:r>
          </a:p>
        </p:txBody>
      </p:sp>
      <p:sp>
        <p:nvSpPr>
          <p:cNvPr id="70659" name="文本框 99"/>
          <p:cNvSpPr txBox="1"/>
          <p:nvPr/>
        </p:nvSpPr>
        <p:spPr>
          <a:xfrm>
            <a:off x="257175" y="239713"/>
            <a:ext cx="8607425" cy="4778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zh-CN" sz="120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青年立大志，义字摆中间（包头铁路第一中学  邓月莲）</a:t>
            </a:r>
          </a:p>
          <a:p>
            <a:pPr algn="ctr"/>
            <a:endParaRPr lang="zh-CN" altLang="zh-CN" sz="1200">
              <a:solidFill>
                <a:srgbClr val="FFFF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algn="l">
              <a:lnSpc>
                <a:spcPct val="90000"/>
              </a:lnSpc>
            </a:pPr>
            <a:r>
              <a:rPr lang="zh-CN" altLang="zh-CN" sz="120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</a:t>
            </a:r>
            <a:r>
              <a:rPr lang="zh-CN" altLang="zh-CN" sz="12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汉代扬雄有言：“修身以为弓，矫思以为矢，立义以为的，奠而后发，发必中矣。”古之圣贤把义作为人生的追求，并用行动去践行。吾辈青年追求理想，也当把“义”字摆中间。</a:t>
            </a:r>
          </a:p>
          <a:p>
            <a:pPr algn="l">
              <a:lnSpc>
                <a:spcPct val="90000"/>
              </a:lnSpc>
            </a:pPr>
            <a:r>
              <a:rPr lang="zh-CN" altLang="zh-CN" sz="12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义是孔子宁可舍弃富贵也要坚守的准则，是孟子即使舍生也要求取的道德。义是中华博大文化的一部分，它已内化为民族心理，成为指导中国人行事的标准。“君子之于天下也，无适也，无莫也，义之与比”，吾辈青年，在追梦路上，必把义摆在中间，方能到达理想的彼岸。</a:t>
            </a:r>
          </a:p>
          <a:p>
            <a:pPr algn="l">
              <a:lnSpc>
                <a:spcPct val="90000"/>
              </a:lnSpc>
            </a:pPr>
            <a:r>
              <a:rPr lang="zh-CN" altLang="zh-CN" sz="12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</a:t>
            </a:r>
            <a:r>
              <a:rPr lang="zh-CN" altLang="zh-CN" sz="120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青年当修身以明义，点燃自己理想之火。</a:t>
            </a:r>
            <a:endParaRPr lang="zh-CN" altLang="zh-CN" sz="1200">
              <a:solidFill>
                <a:schemeClr val="bg1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algn="l">
              <a:lnSpc>
                <a:spcPct val="90000"/>
              </a:lnSpc>
            </a:pPr>
            <a:r>
              <a:rPr lang="zh-CN" altLang="zh-CN" sz="12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“修身、齐家、治国、平天下”，吾辈青年追梦路上，当以修身为基础，方能行以致远。而修身必明“义”，因为义既连接着内在的道德，又关联着外在伦理。周恩来在少年时便立志：“为中华之崛起而读书”，他把自身的发展与国家和民族联系在一起，立下拏云壮志，点燃理想之火，担起家国道义，从修身到平天下，实现了自己的人生理想。</a:t>
            </a:r>
          </a:p>
          <a:p>
            <a:pPr algn="l">
              <a:lnSpc>
                <a:spcPct val="90000"/>
              </a:lnSpc>
            </a:pPr>
            <a:r>
              <a:rPr lang="zh-CN" altLang="zh-CN" sz="12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</a:t>
            </a:r>
            <a:r>
              <a:rPr lang="zh-CN" altLang="zh-CN" sz="120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青年当正思以培义，修正自己理想之路。</a:t>
            </a:r>
            <a:endParaRPr lang="zh-CN" altLang="zh-CN" sz="1200">
              <a:solidFill>
                <a:schemeClr val="bg1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algn="l">
              <a:lnSpc>
                <a:spcPct val="90000"/>
              </a:lnSpc>
            </a:pPr>
            <a:r>
              <a:rPr lang="zh-CN" altLang="zh-CN" sz="12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现在我们中有部分人在规划自身发展道路时，多计较自己的私利，而少了一些公义。理想的浅薄造成了眼界的狭窄，因为站位太低，走着走着就觉得前方无路可走，于是很多人选择了“躺平”或者更极端的方式，来对抗现实的无奈。其实只要志存高远，站位够高，就会发现通向理想彼岸的路有很多条。</a:t>
            </a:r>
          </a:p>
          <a:p>
            <a:pPr algn="l">
              <a:lnSpc>
                <a:spcPct val="90000"/>
              </a:lnSpc>
            </a:pPr>
            <a:r>
              <a:rPr lang="zh-CN" altLang="zh-CN" sz="12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“一点浩然气，千里快哉风”，苏轼行事以“义”为先，不盲从于新党，也不阿谀旧党，秉持一种公正态度去处事，虽历经波折，依然可以笑对人生。这不正是我们青年人应该学习的榜样吗？我们应端正自己的思想，修正我们的理想之路，把个人的发展与国家和民族联系在一起，方能不困于眼前的蝇头小利，不局于一己之得失，让理想之花开得明媚。</a:t>
            </a:r>
          </a:p>
          <a:p>
            <a:pPr algn="l">
              <a:lnSpc>
                <a:spcPct val="90000"/>
              </a:lnSpc>
            </a:pPr>
            <a:r>
              <a:rPr lang="zh-CN" altLang="zh-CN" sz="12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</a:t>
            </a:r>
            <a:r>
              <a:rPr lang="zh-CN" altLang="zh-CN" sz="120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青年当躬行以养义，到达自己理想之岸。</a:t>
            </a:r>
            <a:endParaRPr lang="zh-CN" altLang="zh-CN" sz="1200">
              <a:solidFill>
                <a:schemeClr val="bg1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algn="l">
              <a:lnSpc>
                <a:spcPct val="90000"/>
              </a:lnSpc>
            </a:pPr>
            <a:r>
              <a:rPr lang="zh-CN" altLang="zh-CN" sz="12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苏格拉底说：“世上最快乐的事，莫过于为理想而奋斗。”袁隆平先生为他的禾下乘凉梦而奋斗；钟南山院士为他的治病救人梦奔波；“我将无我，不负人民”，我们的主席为民富国强梦而努力……“老骥伏枥，志在千里”，他们为这个时代变得更好而鞠躬尽瘁。我们既手握最美年华，切不可辜负大好时光。前方或许是凛冽的冰河，是汹涌的怒海，但心之所向，素履可往。</a:t>
            </a:r>
          </a:p>
          <a:p>
            <a:pPr algn="l">
              <a:lnSpc>
                <a:spcPct val="90000"/>
              </a:lnSpc>
            </a:pPr>
            <a:r>
              <a:rPr lang="zh-CN" altLang="zh-CN" sz="12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我们这个时代不缺乏把义摆在理想中的青年：韦东奕、曹原，陈杲等学子践行着科教兴国的理想；年轻的边防官兵守护着山河无恙的理想，中国女排实现着为国争光的理想……他们的理想因与家国大义相连而熠熠生辉。“君子喻于义，小人喻于利”，我们这个时代也不乏精致的利己主义者，他们把利置于义之上，结果在追逐名利的路上迷失了方向。</a:t>
            </a:r>
          </a:p>
          <a:p>
            <a:pPr algn="l">
              <a:lnSpc>
                <a:spcPct val="90000"/>
              </a:lnSpc>
            </a:pPr>
            <a:r>
              <a:rPr lang="zh-CN" altLang="zh-CN" sz="1200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</a:rPr>
              <a:t>      “为天地立心，为生民立命，为往圣继绝学，为万世开太平”，青年人只有把理想筑在家国大义之上方能愈行愈远，愈走愈高。    青年立大志，当把义字摆中间！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文本框 109"/>
          <p:cNvSpPr txBox="1"/>
          <p:nvPr/>
        </p:nvSpPr>
        <p:spPr>
          <a:xfrm rot="-663297">
            <a:off x="655638" y="1055688"/>
            <a:ext cx="2254250" cy="1117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defTabSz="1219200">
              <a:lnSpc>
                <a:spcPts val="4000"/>
              </a:lnSpc>
            </a:pPr>
            <a:r>
              <a:rPr lang="zh-CN" altLang="en-US" sz="6000">
                <a:solidFill>
                  <a:srgbClr val="FF0000"/>
                </a:solidFill>
                <a:latin typeface="方正琥珀_GBK" panose="03000509000000000000" charset="-122"/>
                <a:ea typeface="方正琥珀_GBK" panose="03000509000000000000" charset="-122"/>
              </a:rPr>
              <a:t>目录</a:t>
            </a:r>
            <a:endParaRPr lang="en-US" altLang="zh-CN" sz="6000">
              <a:solidFill>
                <a:srgbClr val="FF0000"/>
              </a:solidFill>
              <a:latin typeface="方正琥珀_GBK" panose="03000509000000000000" charset="-122"/>
              <a:ea typeface="方正琥珀_GBK" panose="03000509000000000000" charset="-122"/>
            </a:endParaRPr>
          </a:p>
          <a:p>
            <a:pPr algn="ctr" defTabSz="1219200">
              <a:lnSpc>
                <a:spcPts val="4000"/>
              </a:lnSpc>
            </a:pPr>
            <a:r>
              <a:rPr lang="en-US" altLang="zh-CN" sz="2800">
                <a:solidFill>
                  <a:srgbClr val="FFFFFF"/>
                </a:solidFill>
                <a:latin typeface="方正琥珀_GBK" panose="03000509000000000000" charset="-122"/>
                <a:ea typeface="方正琥珀_GBK" panose="03000509000000000000" charset="-122"/>
              </a:rPr>
              <a:t>/contents</a:t>
            </a:r>
            <a:endParaRPr lang="zh-CN" altLang="en-US" sz="2800">
              <a:solidFill>
                <a:srgbClr val="FFFFFF"/>
              </a:solidFill>
              <a:latin typeface="方正琥珀_GBK" panose="03000509000000000000" charset="-122"/>
              <a:ea typeface="方正琥珀_GBK" panose="03000509000000000000" charset="-122"/>
            </a:endParaRPr>
          </a:p>
        </p:txBody>
      </p:sp>
      <p:sp>
        <p:nvSpPr>
          <p:cNvPr id="112" name="Freeform 57"/>
          <p:cNvSpPr>
            <a:spLocks noEditPoints="1"/>
          </p:cNvSpPr>
          <p:nvPr/>
        </p:nvSpPr>
        <p:spPr>
          <a:xfrm>
            <a:off x="4660900" y="2085975"/>
            <a:ext cx="393700" cy="6651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l" t="t" r="r" b="b"/>
            <a:pathLst>
              <a:path w="248" h="419">
                <a:moveTo>
                  <a:pt x="43" y="3"/>
                </a:moveTo>
                <a:lnTo>
                  <a:pt x="43" y="3"/>
                </a:lnTo>
                <a:lnTo>
                  <a:pt x="40" y="4"/>
                </a:lnTo>
                <a:lnTo>
                  <a:pt x="38" y="3"/>
                </a:lnTo>
                <a:lnTo>
                  <a:pt x="37" y="1"/>
                </a:lnTo>
                <a:lnTo>
                  <a:pt x="40" y="0"/>
                </a:lnTo>
                <a:lnTo>
                  <a:pt x="41" y="0"/>
                </a:lnTo>
                <a:lnTo>
                  <a:pt x="43" y="0"/>
                </a:lnTo>
                <a:lnTo>
                  <a:pt x="52" y="3"/>
                </a:lnTo>
                <a:lnTo>
                  <a:pt x="62" y="6"/>
                </a:lnTo>
                <a:lnTo>
                  <a:pt x="86" y="17"/>
                </a:lnTo>
                <a:lnTo>
                  <a:pt x="92" y="20"/>
                </a:lnTo>
                <a:lnTo>
                  <a:pt x="106" y="26"/>
                </a:lnTo>
                <a:lnTo>
                  <a:pt x="112" y="31"/>
                </a:lnTo>
                <a:lnTo>
                  <a:pt x="120" y="37"/>
                </a:lnTo>
                <a:lnTo>
                  <a:pt x="130" y="44"/>
                </a:lnTo>
                <a:lnTo>
                  <a:pt x="138" y="48"/>
                </a:lnTo>
                <a:lnTo>
                  <a:pt x="144" y="55"/>
                </a:lnTo>
                <a:lnTo>
                  <a:pt x="164" y="71"/>
                </a:lnTo>
                <a:lnTo>
                  <a:pt x="172" y="78"/>
                </a:lnTo>
                <a:lnTo>
                  <a:pt x="179" y="86"/>
                </a:lnTo>
                <a:lnTo>
                  <a:pt x="194" y="107"/>
                </a:lnTo>
                <a:lnTo>
                  <a:pt x="210" y="130"/>
                </a:lnTo>
                <a:lnTo>
                  <a:pt x="218" y="146"/>
                </a:lnTo>
                <a:lnTo>
                  <a:pt x="229" y="168"/>
                </a:lnTo>
                <a:lnTo>
                  <a:pt x="234" y="184"/>
                </a:lnTo>
                <a:lnTo>
                  <a:pt x="242" y="205"/>
                </a:lnTo>
                <a:lnTo>
                  <a:pt x="245" y="216"/>
                </a:lnTo>
                <a:lnTo>
                  <a:pt x="246" y="227"/>
                </a:lnTo>
                <a:lnTo>
                  <a:pt x="248" y="249"/>
                </a:lnTo>
                <a:lnTo>
                  <a:pt x="248" y="269"/>
                </a:lnTo>
                <a:lnTo>
                  <a:pt x="246" y="295"/>
                </a:lnTo>
                <a:lnTo>
                  <a:pt x="243" y="310"/>
                </a:lnTo>
                <a:lnTo>
                  <a:pt x="240" y="329"/>
                </a:lnTo>
                <a:lnTo>
                  <a:pt x="237" y="342"/>
                </a:lnTo>
                <a:lnTo>
                  <a:pt x="232" y="351"/>
                </a:lnTo>
                <a:lnTo>
                  <a:pt x="226" y="365"/>
                </a:lnTo>
                <a:lnTo>
                  <a:pt x="217" y="380"/>
                </a:lnTo>
                <a:lnTo>
                  <a:pt x="213" y="384"/>
                </a:lnTo>
                <a:lnTo>
                  <a:pt x="201" y="397"/>
                </a:lnTo>
                <a:lnTo>
                  <a:pt x="187" y="407"/>
                </a:lnTo>
                <a:lnTo>
                  <a:pt x="180" y="410"/>
                </a:lnTo>
                <a:lnTo>
                  <a:pt x="172" y="413"/>
                </a:lnTo>
                <a:lnTo>
                  <a:pt x="153" y="418"/>
                </a:lnTo>
                <a:lnTo>
                  <a:pt x="142" y="419"/>
                </a:lnTo>
                <a:lnTo>
                  <a:pt x="130" y="419"/>
                </a:lnTo>
                <a:lnTo>
                  <a:pt x="112" y="418"/>
                </a:lnTo>
                <a:lnTo>
                  <a:pt x="97" y="416"/>
                </a:lnTo>
                <a:lnTo>
                  <a:pt x="86" y="414"/>
                </a:lnTo>
                <a:lnTo>
                  <a:pt x="63" y="408"/>
                </a:lnTo>
                <a:lnTo>
                  <a:pt x="45" y="400"/>
                </a:lnTo>
                <a:lnTo>
                  <a:pt x="40" y="399"/>
                </a:lnTo>
                <a:lnTo>
                  <a:pt x="26" y="389"/>
                </a:lnTo>
                <a:lnTo>
                  <a:pt x="15" y="377"/>
                </a:lnTo>
                <a:lnTo>
                  <a:pt x="10" y="369"/>
                </a:lnTo>
                <a:lnTo>
                  <a:pt x="5" y="358"/>
                </a:lnTo>
                <a:lnTo>
                  <a:pt x="2" y="351"/>
                </a:lnTo>
                <a:lnTo>
                  <a:pt x="2" y="345"/>
                </a:lnTo>
                <a:lnTo>
                  <a:pt x="0" y="334"/>
                </a:lnTo>
                <a:lnTo>
                  <a:pt x="2" y="313"/>
                </a:lnTo>
                <a:lnTo>
                  <a:pt x="5" y="298"/>
                </a:lnTo>
                <a:lnTo>
                  <a:pt x="8" y="285"/>
                </a:lnTo>
                <a:lnTo>
                  <a:pt x="13" y="274"/>
                </a:lnTo>
                <a:lnTo>
                  <a:pt x="19" y="260"/>
                </a:lnTo>
                <a:lnTo>
                  <a:pt x="27" y="247"/>
                </a:lnTo>
                <a:lnTo>
                  <a:pt x="35" y="235"/>
                </a:lnTo>
                <a:lnTo>
                  <a:pt x="46" y="217"/>
                </a:lnTo>
                <a:lnTo>
                  <a:pt x="54" y="205"/>
                </a:lnTo>
                <a:lnTo>
                  <a:pt x="62" y="190"/>
                </a:lnTo>
                <a:lnTo>
                  <a:pt x="71" y="170"/>
                </a:lnTo>
                <a:lnTo>
                  <a:pt x="81" y="151"/>
                </a:lnTo>
                <a:lnTo>
                  <a:pt x="86" y="134"/>
                </a:lnTo>
                <a:lnTo>
                  <a:pt x="86" y="130"/>
                </a:lnTo>
                <a:lnTo>
                  <a:pt x="86" y="112"/>
                </a:lnTo>
                <a:lnTo>
                  <a:pt x="84" y="94"/>
                </a:lnTo>
                <a:lnTo>
                  <a:pt x="82" y="77"/>
                </a:lnTo>
                <a:lnTo>
                  <a:pt x="79" y="67"/>
                </a:lnTo>
                <a:lnTo>
                  <a:pt x="78" y="59"/>
                </a:lnTo>
                <a:lnTo>
                  <a:pt x="71" y="44"/>
                </a:lnTo>
                <a:lnTo>
                  <a:pt x="68" y="36"/>
                </a:lnTo>
                <a:lnTo>
                  <a:pt x="62" y="25"/>
                </a:lnTo>
                <a:lnTo>
                  <a:pt x="57" y="20"/>
                </a:lnTo>
                <a:lnTo>
                  <a:pt x="52" y="15"/>
                </a:lnTo>
                <a:lnTo>
                  <a:pt x="46" y="9"/>
                </a:lnTo>
                <a:lnTo>
                  <a:pt x="45" y="7"/>
                </a:lnTo>
                <a:lnTo>
                  <a:pt x="43" y="7"/>
                </a:lnTo>
                <a:lnTo>
                  <a:pt x="43" y="6"/>
                </a:lnTo>
                <a:lnTo>
                  <a:pt x="43" y="4"/>
                </a:lnTo>
                <a:lnTo>
                  <a:pt x="43" y="3"/>
                </a:lnTo>
                <a:close/>
                <a:moveTo>
                  <a:pt x="105" y="149"/>
                </a:moveTo>
                <a:lnTo>
                  <a:pt x="105" y="149"/>
                </a:lnTo>
                <a:lnTo>
                  <a:pt x="106" y="148"/>
                </a:lnTo>
                <a:lnTo>
                  <a:pt x="105" y="148"/>
                </a:lnTo>
                <a:lnTo>
                  <a:pt x="105" y="149"/>
                </a:lnTo>
                <a:lnTo>
                  <a:pt x="105" y="151"/>
                </a:lnTo>
                <a:lnTo>
                  <a:pt x="105" y="149"/>
                </a:lnTo>
                <a:close/>
                <a:moveTo>
                  <a:pt x="232" y="205"/>
                </a:moveTo>
                <a:lnTo>
                  <a:pt x="232" y="205"/>
                </a:lnTo>
                <a:lnTo>
                  <a:pt x="232" y="203"/>
                </a:lnTo>
                <a:lnTo>
                  <a:pt x="232" y="205"/>
                </a:lnTo>
                <a:lnTo>
                  <a:pt x="232" y="206"/>
                </a:lnTo>
                <a:lnTo>
                  <a:pt x="232" y="205"/>
                </a:lnTo>
                <a:close/>
                <a:moveTo>
                  <a:pt x="70" y="201"/>
                </a:moveTo>
                <a:lnTo>
                  <a:pt x="70" y="201"/>
                </a:lnTo>
                <a:lnTo>
                  <a:pt x="67" y="206"/>
                </a:lnTo>
                <a:lnTo>
                  <a:pt x="67" y="208"/>
                </a:lnTo>
                <a:lnTo>
                  <a:pt x="67" y="206"/>
                </a:lnTo>
                <a:lnTo>
                  <a:pt x="70" y="203"/>
                </a:lnTo>
                <a:lnTo>
                  <a:pt x="70" y="201"/>
                </a:lnTo>
                <a:lnTo>
                  <a:pt x="71" y="200"/>
                </a:lnTo>
                <a:lnTo>
                  <a:pt x="70" y="201"/>
                </a:lnTo>
                <a:close/>
                <a:moveTo>
                  <a:pt x="82" y="247"/>
                </a:moveTo>
                <a:lnTo>
                  <a:pt x="82" y="247"/>
                </a:lnTo>
                <a:lnTo>
                  <a:pt x="82" y="244"/>
                </a:lnTo>
                <a:lnTo>
                  <a:pt x="82" y="246"/>
                </a:lnTo>
                <a:lnTo>
                  <a:pt x="82" y="247"/>
                </a:lnTo>
                <a:lnTo>
                  <a:pt x="82" y="252"/>
                </a:lnTo>
                <a:lnTo>
                  <a:pt x="84" y="254"/>
                </a:lnTo>
                <a:lnTo>
                  <a:pt x="82" y="247"/>
                </a:lnTo>
                <a:close/>
                <a:moveTo>
                  <a:pt x="87" y="162"/>
                </a:moveTo>
                <a:lnTo>
                  <a:pt x="87" y="162"/>
                </a:lnTo>
                <a:lnTo>
                  <a:pt x="86" y="162"/>
                </a:lnTo>
                <a:lnTo>
                  <a:pt x="84" y="170"/>
                </a:lnTo>
                <a:lnTo>
                  <a:pt x="86" y="167"/>
                </a:lnTo>
                <a:lnTo>
                  <a:pt x="87" y="162"/>
                </a:lnTo>
                <a:lnTo>
                  <a:pt x="87" y="159"/>
                </a:lnTo>
                <a:lnTo>
                  <a:pt x="87" y="157"/>
                </a:lnTo>
                <a:lnTo>
                  <a:pt x="86" y="156"/>
                </a:lnTo>
                <a:lnTo>
                  <a:pt x="86" y="159"/>
                </a:lnTo>
                <a:lnTo>
                  <a:pt x="86" y="160"/>
                </a:lnTo>
                <a:lnTo>
                  <a:pt x="87" y="162"/>
                </a:lnTo>
                <a:close/>
                <a:moveTo>
                  <a:pt x="92" y="219"/>
                </a:moveTo>
                <a:lnTo>
                  <a:pt x="92" y="219"/>
                </a:lnTo>
                <a:lnTo>
                  <a:pt x="93" y="220"/>
                </a:lnTo>
                <a:lnTo>
                  <a:pt x="92" y="219"/>
                </a:lnTo>
                <a:lnTo>
                  <a:pt x="90" y="217"/>
                </a:lnTo>
                <a:lnTo>
                  <a:pt x="87" y="217"/>
                </a:lnTo>
                <a:lnTo>
                  <a:pt x="87" y="225"/>
                </a:lnTo>
                <a:lnTo>
                  <a:pt x="89" y="225"/>
                </a:lnTo>
                <a:lnTo>
                  <a:pt x="89" y="224"/>
                </a:lnTo>
                <a:lnTo>
                  <a:pt x="89" y="220"/>
                </a:lnTo>
                <a:lnTo>
                  <a:pt x="90" y="219"/>
                </a:lnTo>
                <a:lnTo>
                  <a:pt x="92" y="219"/>
                </a:lnTo>
                <a:close/>
                <a:moveTo>
                  <a:pt x="117" y="42"/>
                </a:moveTo>
                <a:lnTo>
                  <a:pt x="117" y="42"/>
                </a:lnTo>
                <a:lnTo>
                  <a:pt x="116" y="42"/>
                </a:lnTo>
                <a:lnTo>
                  <a:pt x="109" y="37"/>
                </a:lnTo>
                <a:lnTo>
                  <a:pt x="108" y="36"/>
                </a:lnTo>
                <a:lnTo>
                  <a:pt x="109" y="37"/>
                </a:lnTo>
                <a:lnTo>
                  <a:pt x="114" y="42"/>
                </a:lnTo>
                <a:lnTo>
                  <a:pt x="117" y="42"/>
                </a:lnTo>
                <a:lnTo>
                  <a:pt x="117" y="44"/>
                </a:lnTo>
                <a:lnTo>
                  <a:pt x="130" y="53"/>
                </a:lnTo>
                <a:lnTo>
                  <a:pt x="131" y="55"/>
                </a:lnTo>
                <a:lnTo>
                  <a:pt x="139" y="59"/>
                </a:lnTo>
                <a:lnTo>
                  <a:pt x="139" y="58"/>
                </a:lnTo>
                <a:lnTo>
                  <a:pt x="134" y="55"/>
                </a:lnTo>
                <a:lnTo>
                  <a:pt x="117" y="44"/>
                </a:lnTo>
                <a:lnTo>
                  <a:pt x="117" y="42"/>
                </a:lnTo>
                <a:close/>
                <a:moveTo>
                  <a:pt x="240" y="236"/>
                </a:moveTo>
                <a:lnTo>
                  <a:pt x="240" y="236"/>
                </a:lnTo>
                <a:lnTo>
                  <a:pt x="240" y="241"/>
                </a:lnTo>
                <a:lnTo>
                  <a:pt x="240" y="236"/>
                </a:lnTo>
                <a:lnTo>
                  <a:pt x="240" y="235"/>
                </a:lnTo>
                <a:lnTo>
                  <a:pt x="237" y="217"/>
                </a:lnTo>
                <a:lnTo>
                  <a:pt x="235" y="211"/>
                </a:lnTo>
                <a:lnTo>
                  <a:pt x="234" y="212"/>
                </a:lnTo>
                <a:lnTo>
                  <a:pt x="234" y="222"/>
                </a:lnTo>
                <a:lnTo>
                  <a:pt x="234" y="224"/>
                </a:lnTo>
                <a:lnTo>
                  <a:pt x="234" y="225"/>
                </a:lnTo>
                <a:lnTo>
                  <a:pt x="234" y="227"/>
                </a:lnTo>
                <a:lnTo>
                  <a:pt x="234" y="228"/>
                </a:lnTo>
                <a:lnTo>
                  <a:pt x="235" y="228"/>
                </a:lnTo>
                <a:lnTo>
                  <a:pt x="235" y="227"/>
                </a:lnTo>
                <a:lnTo>
                  <a:pt x="237" y="228"/>
                </a:lnTo>
                <a:lnTo>
                  <a:pt x="237" y="230"/>
                </a:lnTo>
                <a:lnTo>
                  <a:pt x="235" y="231"/>
                </a:lnTo>
                <a:lnTo>
                  <a:pt x="235" y="235"/>
                </a:lnTo>
                <a:lnTo>
                  <a:pt x="239" y="235"/>
                </a:lnTo>
                <a:lnTo>
                  <a:pt x="240" y="236"/>
                </a:lnTo>
                <a:close/>
                <a:moveTo>
                  <a:pt x="40" y="394"/>
                </a:moveTo>
                <a:lnTo>
                  <a:pt x="40" y="394"/>
                </a:lnTo>
                <a:lnTo>
                  <a:pt x="40" y="395"/>
                </a:lnTo>
                <a:lnTo>
                  <a:pt x="40" y="394"/>
                </a:lnTo>
                <a:lnTo>
                  <a:pt x="38" y="394"/>
                </a:lnTo>
                <a:lnTo>
                  <a:pt x="32" y="388"/>
                </a:lnTo>
                <a:lnTo>
                  <a:pt x="22" y="380"/>
                </a:lnTo>
                <a:lnTo>
                  <a:pt x="16" y="370"/>
                </a:lnTo>
                <a:lnTo>
                  <a:pt x="15" y="369"/>
                </a:lnTo>
                <a:lnTo>
                  <a:pt x="11" y="362"/>
                </a:lnTo>
                <a:lnTo>
                  <a:pt x="11" y="359"/>
                </a:lnTo>
                <a:lnTo>
                  <a:pt x="10" y="359"/>
                </a:lnTo>
                <a:lnTo>
                  <a:pt x="8" y="359"/>
                </a:lnTo>
                <a:lnTo>
                  <a:pt x="8" y="358"/>
                </a:lnTo>
                <a:lnTo>
                  <a:pt x="8" y="356"/>
                </a:lnTo>
                <a:lnTo>
                  <a:pt x="8" y="354"/>
                </a:lnTo>
                <a:lnTo>
                  <a:pt x="7" y="347"/>
                </a:lnTo>
                <a:lnTo>
                  <a:pt x="7" y="339"/>
                </a:lnTo>
                <a:lnTo>
                  <a:pt x="7" y="331"/>
                </a:lnTo>
                <a:lnTo>
                  <a:pt x="7" y="329"/>
                </a:lnTo>
                <a:lnTo>
                  <a:pt x="7" y="321"/>
                </a:lnTo>
                <a:lnTo>
                  <a:pt x="8" y="306"/>
                </a:lnTo>
                <a:lnTo>
                  <a:pt x="11" y="293"/>
                </a:lnTo>
                <a:lnTo>
                  <a:pt x="11" y="290"/>
                </a:lnTo>
                <a:lnTo>
                  <a:pt x="11" y="288"/>
                </a:lnTo>
                <a:lnTo>
                  <a:pt x="13" y="287"/>
                </a:lnTo>
                <a:lnTo>
                  <a:pt x="16" y="277"/>
                </a:lnTo>
                <a:lnTo>
                  <a:pt x="18" y="271"/>
                </a:lnTo>
                <a:lnTo>
                  <a:pt x="13" y="280"/>
                </a:lnTo>
                <a:lnTo>
                  <a:pt x="7" y="299"/>
                </a:lnTo>
                <a:lnTo>
                  <a:pt x="5" y="315"/>
                </a:lnTo>
                <a:lnTo>
                  <a:pt x="4" y="336"/>
                </a:lnTo>
                <a:lnTo>
                  <a:pt x="4" y="343"/>
                </a:lnTo>
                <a:lnTo>
                  <a:pt x="5" y="350"/>
                </a:lnTo>
                <a:lnTo>
                  <a:pt x="7" y="356"/>
                </a:lnTo>
                <a:lnTo>
                  <a:pt x="13" y="369"/>
                </a:lnTo>
                <a:lnTo>
                  <a:pt x="16" y="375"/>
                </a:lnTo>
                <a:lnTo>
                  <a:pt x="27" y="386"/>
                </a:lnTo>
                <a:lnTo>
                  <a:pt x="38" y="394"/>
                </a:lnTo>
                <a:lnTo>
                  <a:pt x="40" y="394"/>
                </a:lnTo>
                <a:close/>
                <a:moveTo>
                  <a:pt x="70" y="283"/>
                </a:moveTo>
                <a:lnTo>
                  <a:pt x="70" y="283"/>
                </a:lnTo>
                <a:lnTo>
                  <a:pt x="68" y="285"/>
                </a:lnTo>
                <a:lnTo>
                  <a:pt x="67" y="283"/>
                </a:lnTo>
                <a:lnTo>
                  <a:pt x="63" y="283"/>
                </a:lnTo>
                <a:lnTo>
                  <a:pt x="60" y="283"/>
                </a:lnTo>
                <a:lnTo>
                  <a:pt x="59" y="285"/>
                </a:lnTo>
                <a:lnTo>
                  <a:pt x="59" y="290"/>
                </a:lnTo>
                <a:lnTo>
                  <a:pt x="59" y="307"/>
                </a:lnTo>
                <a:lnTo>
                  <a:pt x="59" y="309"/>
                </a:lnTo>
                <a:lnTo>
                  <a:pt x="59" y="317"/>
                </a:lnTo>
                <a:lnTo>
                  <a:pt x="59" y="318"/>
                </a:lnTo>
                <a:lnTo>
                  <a:pt x="59" y="323"/>
                </a:lnTo>
                <a:lnTo>
                  <a:pt x="60" y="323"/>
                </a:lnTo>
                <a:lnTo>
                  <a:pt x="60" y="321"/>
                </a:lnTo>
                <a:lnTo>
                  <a:pt x="62" y="321"/>
                </a:lnTo>
                <a:lnTo>
                  <a:pt x="63" y="323"/>
                </a:lnTo>
                <a:lnTo>
                  <a:pt x="63" y="324"/>
                </a:lnTo>
                <a:lnTo>
                  <a:pt x="63" y="326"/>
                </a:lnTo>
                <a:lnTo>
                  <a:pt x="67" y="326"/>
                </a:lnTo>
                <a:lnTo>
                  <a:pt x="100" y="324"/>
                </a:lnTo>
                <a:lnTo>
                  <a:pt x="108" y="324"/>
                </a:lnTo>
                <a:lnTo>
                  <a:pt x="109" y="323"/>
                </a:lnTo>
                <a:lnTo>
                  <a:pt x="111" y="323"/>
                </a:lnTo>
                <a:lnTo>
                  <a:pt x="112" y="323"/>
                </a:lnTo>
                <a:lnTo>
                  <a:pt x="114" y="323"/>
                </a:lnTo>
                <a:lnTo>
                  <a:pt x="116" y="323"/>
                </a:lnTo>
                <a:lnTo>
                  <a:pt x="119" y="323"/>
                </a:lnTo>
                <a:lnTo>
                  <a:pt x="119" y="324"/>
                </a:lnTo>
                <a:lnTo>
                  <a:pt x="119" y="326"/>
                </a:lnTo>
                <a:lnTo>
                  <a:pt x="117" y="328"/>
                </a:lnTo>
                <a:lnTo>
                  <a:pt x="114" y="328"/>
                </a:lnTo>
                <a:lnTo>
                  <a:pt x="112" y="328"/>
                </a:lnTo>
                <a:lnTo>
                  <a:pt x="111" y="328"/>
                </a:lnTo>
                <a:lnTo>
                  <a:pt x="111" y="331"/>
                </a:lnTo>
                <a:lnTo>
                  <a:pt x="111" y="340"/>
                </a:lnTo>
                <a:lnTo>
                  <a:pt x="111" y="348"/>
                </a:lnTo>
                <a:lnTo>
                  <a:pt x="114" y="359"/>
                </a:lnTo>
                <a:lnTo>
                  <a:pt x="116" y="370"/>
                </a:lnTo>
                <a:lnTo>
                  <a:pt x="116" y="373"/>
                </a:lnTo>
                <a:lnTo>
                  <a:pt x="122" y="375"/>
                </a:lnTo>
                <a:lnTo>
                  <a:pt x="134" y="375"/>
                </a:lnTo>
                <a:lnTo>
                  <a:pt x="147" y="373"/>
                </a:lnTo>
                <a:lnTo>
                  <a:pt x="155" y="373"/>
                </a:lnTo>
                <a:lnTo>
                  <a:pt x="160" y="370"/>
                </a:lnTo>
                <a:lnTo>
                  <a:pt x="161" y="370"/>
                </a:lnTo>
                <a:lnTo>
                  <a:pt x="163" y="372"/>
                </a:lnTo>
                <a:lnTo>
                  <a:pt x="164" y="372"/>
                </a:lnTo>
                <a:lnTo>
                  <a:pt x="164" y="370"/>
                </a:lnTo>
                <a:lnTo>
                  <a:pt x="163" y="361"/>
                </a:lnTo>
                <a:lnTo>
                  <a:pt x="163" y="348"/>
                </a:lnTo>
                <a:lnTo>
                  <a:pt x="161" y="337"/>
                </a:lnTo>
                <a:lnTo>
                  <a:pt x="161" y="334"/>
                </a:lnTo>
                <a:lnTo>
                  <a:pt x="161" y="324"/>
                </a:lnTo>
                <a:lnTo>
                  <a:pt x="160" y="324"/>
                </a:lnTo>
                <a:lnTo>
                  <a:pt x="158" y="324"/>
                </a:lnTo>
                <a:lnTo>
                  <a:pt x="157" y="324"/>
                </a:lnTo>
                <a:lnTo>
                  <a:pt x="157" y="321"/>
                </a:lnTo>
                <a:lnTo>
                  <a:pt x="158" y="320"/>
                </a:lnTo>
                <a:lnTo>
                  <a:pt x="163" y="320"/>
                </a:lnTo>
                <a:lnTo>
                  <a:pt x="164" y="320"/>
                </a:lnTo>
                <a:lnTo>
                  <a:pt x="166" y="320"/>
                </a:lnTo>
                <a:lnTo>
                  <a:pt x="169" y="321"/>
                </a:lnTo>
                <a:lnTo>
                  <a:pt x="187" y="321"/>
                </a:lnTo>
                <a:lnTo>
                  <a:pt x="199" y="321"/>
                </a:lnTo>
                <a:lnTo>
                  <a:pt x="201" y="321"/>
                </a:lnTo>
                <a:lnTo>
                  <a:pt x="202" y="321"/>
                </a:lnTo>
                <a:lnTo>
                  <a:pt x="202" y="317"/>
                </a:lnTo>
                <a:lnTo>
                  <a:pt x="201" y="315"/>
                </a:lnTo>
                <a:lnTo>
                  <a:pt x="201" y="313"/>
                </a:lnTo>
                <a:lnTo>
                  <a:pt x="202" y="306"/>
                </a:lnTo>
                <a:lnTo>
                  <a:pt x="202" y="296"/>
                </a:lnTo>
                <a:lnTo>
                  <a:pt x="201" y="288"/>
                </a:lnTo>
                <a:lnTo>
                  <a:pt x="201" y="279"/>
                </a:lnTo>
                <a:lnTo>
                  <a:pt x="201" y="276"/>
                </a:lnTo>
                <a:lnTo>
                  <a:pt x="199" y="274"/>
                </a:lnTo>
                <a:lnTo>
                  <a:pt x="198" y="274"/>
                </a:lnTo>
                <a:lnTo>
                  <a:pt x="190" y="274"/>
                </a:lnTo>
                <a:lnTo>
                  <a:pt x="183" y="274"/>
                </a:lnTo>
                <a:lnTo>
                  <a:pt x="158" y="276"/>
                </a:lnTo>
                <a:lnTo>
                  <a:pt x="157" y="276"/>
                </a:lnTo>
                <a:lnTo>
                  <a:pt x="158" y="277"/>
                </a:lnTo>
                <a:lnTo>
                  <a:pt x="157" y="280"/>
                </a:lnTo>
                <a:lnTo>
                  <a:pt x="153" y="280"/>
                </a:lnTo>
                <a:lnTo>
                  <a:pt x="152" y="282"/>
                </a:lnTo>
                <a:lnTo>
                  <a:pt x="150" y="282"/>
                </a:lnTo>
                <a:lnTo>
                  <a:pt x="149" y="280"/>
                </a:lnTo>
                <a:lnTo>
                  <a:pt x="149" y="279"/>
                </a:lnTo>
                <a:lnTo>
                  <a:pt x="149" y="277"/>
                </a:lnTo>
                <a:lnTo>
                  <a:pt x="149" y="271"/>
                </a:lnTo>
                <a:lnTo>
                  <a:pt x="149" y="265"/>
                </a:lnTo>
                <a:lnTo>
                  <a:pt x="147" y="246"/>
                </a:lnTo>
                <a:lnTo>
                  <a:pt x="146" y="233"/>
                </a:lnTo>
                <a:lnTo>
                  <a:pt x="144" y="225"/>
                </a:lnTo>
                <a:lnTo>
                  <a:pt x="144" y="222"/>
                </a:lnTo>
                <a:lnTo>
                  <a:pt x="142" y="220"/>
                </a:lnTo>
                <a:lnTo>
                  <a:pt x="136" y="220"/>
                </a:lnTo>
                <a:lnTo>
                  <a:pt x="131" y="222"/>
                </a:lnTo>
                <a:lnTo>
                  <a:pt x="122" y="222"/>
                </a:lnTo>
                <a:lnTo>
                  <a:pt x="106" y="222"/>
                </a:lnTo>
                <a:lnTo>
                  <a:pt x="105" y="222"/>
                </a:lnTo>
                <a:lnTo>
                  <a:pt x="105" y="225"/>
                </a:lnTo>
                <a:lnTo>
                  <a:pt x="105" y="227"/>
                </a:lnTo>
                <a:lnTo>
                  <a:pt x="105" y="233"/>
                </a:lnTo>
                <a:lnTo>
                  <a:pt x="103" y="254"/>
                </a:lnTo>
                <a:lnTo>
                  <a:pt x="105" y="268"/>
                </a:lnTo>
                <a:lnTo>
                  <a:pt x="106" y="277"/>
                </a:lnTo>
                <a:lnTo>
                  <a:pt x="106" y="279"/>
                </a:lnTo>
                <a:lnTo>
                  <a:pt x="106" y="280"/>
                </a:lnTo>
                <a:lnTo>
                  <a:pt x="106" y="282"/>
                </a:lnTo>
                <a:lnTo>
                  <a:pt x="105" y="282"/>
                </a:lnTo>
                <a:lnTo>
                  <a:pt x="103" y="282"/>
                </a:lnTo>
                <a:lnTo>
                  <a:pt x="101" y="280"/>
                </a:lnTo>
                <a:lnTo>
                  <a:pt x="97" y="280"/>
                </a:lnTo>
                <a:lnTo>
                  <a:pt x="87" y="280"/>
                </a:lnTo>
                <a:lnTo>
                  <a:pt x="76" y="282"/>
                </a:lnTo>
                <a:lnTo>
                  <a:pt x="70" y="283"/>
                </a:lnTo>
                <a:close/>
                <a:moveTo>
                  <a:pt x="179" y="408"/>
                </a:moveTo>
                <a:lnTo>
                  <a:pt x="179" y="408"/>
                </a:lnTo>
                <a:lnTo>
                  <a:pt x="182" y="407"/>
                </a:lnTo>
                <a:lnTo>
                  <a:pt x="193" y="399"/>
                </a:lnTo>
                <a:lnTo>
                  <a:pt x="204" y="391"/>
                </a:lnTo>
                <a:lnTo>
                  <a:pt x="209" y="384"/>
                </a:lnTo>
                <a:lnTo>
                  <a:pt x="220" y="370"/>
                </a:lnTo>
                <a:lnTo>
                  <a:pt x="226" y="362"/>
                </a:lnTo>
                <a:lnTo>
                  <a:pt x="231" y="353"/>
                </a:lnTo>
                <a:lnTo>
                  <a:pt x="237" y="336"/>
                </a:lnTo>
                <a:lnTo>
                  <a:pt x="240" y="318"/>
                </a:lnTo>
                <a:lnTo>
                  <a:pt x="240" y="317"/>
                </a:lnTo>
                <a:lnTo>
                  <a:pt x="237" y="326"/>
                </a:lnTo>
                <a:lnTo>
                  <a:pt x="232" y="342"/>
                </a:lnTo>
                <a:lnTo>
                  <a:pt x="226" y="354"/>
                </a:lnTo>
                <a:lnTo>
                  <a:pt x="226" y="356"/>
                </a:lnTo>
                <a:lnTo>
                  <a:pt x="221" y="364"/>
                </a:lnTo>
                <a:lnTo>
                  <a:pt x="217" y="372"/>
                </a:lnTo>
                <a:lnTo>
                  <a:pt x="213" y="375"/>
                </a:lnTo>
                <a:lnTo>
                  <a:pt x="207" y="384"/>
                </a:lnTo>
                <a:lnTo>
                  <a:pt x="199" y="392"/>
                </a:lnTo>
                <a:lnTo>
                  <a:pt x="198" y="394"/>
                </a:lnTo>
                <a:lnTo>
                  <a:pt x="196" y="395"/>
                </a:lnTo>
                <a:lnTo>
                  <a:pt x="191" y="399"/>
                </a:lnTo>
                <a:lnTo>
                  <a:pt x="188" y="402"/>
                </a:lnTo>
                <a:lnTo>
                  <a:pt x="183" y="405"/>
                </a:lnTo>
                <a:lnTo>
                  <a:pt x="179" y="408"/>
                </a:lnTo>
                <a:close/>
                <a:moveTo>
                  <a:pt x="65" y="26"/>
                </a:moveTo>
                <a:lnTo>
                  <a:pt x="65" y="26"/>
                </a:lnTo>
                <a:lnTo>
                  <a:pt x="65" y="28"/>
                </a:lnTo>
                <a:lnTo>
                  <a:pt x="70" y="36"/>
                </a:lnTo>
                <a:lnTo>
                  <a:pt x="73" y="42"/>
                </a:lnTo>
                <a:lnTo>
                  <a:pt x="78" y="50"/>
                </a:lnTo>
                <a:lnTo>
                  <a:pt x="81" y="59"/>
                </a:lnTo>
                <a:lnTo>
                  <a:pt x="82" y="69"/>
                </a:lnTo>
                <a:lnTo>
                  <a:pt x="84" y="77"/>
                </a:lnTo>
                <a:lnTo>
                  <a:pt x="87" y="94"/>
                </a:lnTo>
                <a:lnTo>
                  <a:pt x="87" y="102"/>
                </a:lnTo>
                <a:lnTo>
                  <a:pt x="87" y="108"/>
                </a:lnTo>
                <a:lnTo>
                  <a:pt x="89" y="108"/>
                </a:lnTo>
                <a:lnTo>
                  <a:pt x="87" y="86"/>
                </a:lnTo>
                <a:lnTo>
                  <a:pt x="86" y="71"/>
                </a:lnTo>
                <a:lnTo>
                  <a:pt x="79" y="55"/>
                </a:lnTo>
                <a:lnTo>
                  <a:pt x="76" y="44"/>
                </a:lnTo>
                <a:lnTo>
                  <a:pt x="68" y="30"/>
                </a:lnTo>
                <a:lnTo>
                  <a:pt x="65" y="26"/>
                </a:lnTo>
                <a:close/>
                <a:moveTo>
                  <a:pt x="63" y="282"/>
                </a:moveTo>
                <a:lnTo>
                  <a:pt x="63" y="282"/>
                </a:lnTo>
                <a:lnTo>
                  <a:pt x="65" y="280"/>
                </a:lnTo>
                <a:lnTo>
                  <a:pt x="67" y="279"/>
                </a:lnTo>
                <a:lnTo>
                  <a:pt x="71" y="279"/>
                </a:lnTo>
                <a:lnTo>
                  <a:pt x="79" y="279"/>
                </a:lnTo>
                <a:lnTo>
                  <a:pt x="86" y="277"/>
                </a:lnTo>
                <a:lnTo>
                  <a:pt x="97" y="277"/>
                </a:lnTo>
                <a:lnTo>
                  <a:pt x="100" y="277"/>
                </a:lnTo>
                <a:lnTo>
                  <a:pt x="98" y="276"/>
                </a:lnTo>
                <a:lnTo>
                  <a:pt x="97" y="276"/>
                </a:lnTo>
                <a:lnTo>
                  <a:pt x="93" y="274"/>
                </a:lnTo>
                <a:lnTo>
                  <a:pt x="90" y="276"/>
                </a:lnTo>
                <a:lnTo>
                  <a:pt x="89" y="276"/>
                </a:lnTo>
                <a:lnTo>
                  <a:pt x="82" y="276"/>
                </a:lnTo>
                <a:lnTo>
                  <a:pt x="75" y="277"/>
                </a:lnTo>
                <a:lnTo>
                  <a:pt x="59" y="277"/>
                </a:lnTo>
                <a:lnTo>
                  <a:pt x="56" y="279"/>
                </a:lnTo>
                <a:lnTo>
                  <a:pt x="57" y="280"/>
                </a:lnTo>
                <a:lnTo>
                  <a:pt x="59" y="279"/>
                </a:lnTo>
                <a:lnTo>
                  <a:pt x="60" y="282"/>
                </a:lnTo>
                <a:lnTo>
                  <a:pt x="63" y="282"/>
                </a:lnTo>
                <a:close/>
                <a:moveTo>
                  <a:pt x="209" y="315"/>
                </a:moveTo>
                <a:lnTo>
                  <a:pt x="209" y="315"/>
                </a:lnTo>
                <a:lnTo>
                  <a:pt x="207" y="313"/>
                </a:lnTo>
                <a:lnTo>
                  <a:pt x="207" y="312"/>
                </a:lnTo>
                <a:lnTo>
                  <a:pt x="207" y="295"/>
                </a:lnTo>
                <a:lnTo>
                  <a:pt x="205" y="276"/>
                </a:lnTo>
                <a:lnTo>
                  <a:pt x="204" y="271"/>
                </a:lnTo>
                <a:lnTo>
                  <a:pt x="204" y="272"/>
                </a:lnTo>
                <a:lnTo>
                  <a:pt x="204" y="274"/>
                </a:lnTo>
                <a:lnTo>
                  <a:pt x="204" y="279"/>
                </a:lnTo>
                <a:lnTo>
                  <a:pt x="204" y="282"/>
                </a:lnTo>
                <a:lnTo>
                  <a:pt x="204" y="298"/>
                </a:lnTo>
                <a:lnTo>
                  <a:pt x="205" y="306"/>
                </a:lnTo>
                <a:lnTo>
                  <a:pt x="205" y="313"/>
                </a:lnTo>
                <a:lnTo>
                  <a:pt x="205" y="317"/>
                </a:lnTo>
                <a:lnTo>
                  <a:pt x="205" y="323"/>
                </a:lnTo>
                <a:lnTo>
                  <a:pt x="207" y="323"/>
                </a:lnTo>
                <a:lnTo>
                  <a:pt x="209" y="320"/>
                </a:lnTo>
                <a:lnTo>
                  <a:pt x="209" y="318"/>
                </a:lnTo>
                <a:lnTo>
                  <a:pt x="209" y="317"/>
                </a:lnTo>
                <a:lnTo>
                  <a:pt x="209" y="315"/>
                </a:lnTo>
                <a:close/>
                <a:moveTo>
                  <a:pt x="78" y="269"/>
                </a:moveTo>
                <a:lnTo>
                  <a:pt x="78" y="269"/>
                </a:lnTo>
                <a:lnTo>
                  <a:pt x="86" y="269"/>
                </a:lnTo>
                <a:lnTo>
                  <a:pt x="87" y="269"/>
                </a:lnTo>
                <a:lnTo>
                  <a:pt x="89" y="271"/>
                </a:lnTo>
                <a:lnTo>
                  <a:pt x="90" y="271"/>
                </a:lnTo>
                <a:lnTo>
                  <a:pt x="92" y="271"/>
                </a:lnTo>
                <a:lnTo>
                  <a:pt x="92" y="272"/>
                </a:lnTo>
                <a:lnTo>
                  <a:pt x="95" y="271"/>
                </a:lnTo>
                <a:lnTo>
                  <a:pt x="95" y="266"/>
                </a:lnTo>
                <a:lnTo>
                  <a:pt x="93" y="266"/>
                </a:lnTo>
                <a:lnTo>
                  <a:pt x="93" y="263"/>
                </a:lnTo>
                <a:lnTo>
                  <a:pt x="92" y="263"/>
                </a:lnTo>
                <a:lnTo>
                  <a:pt x="92" y="265"/>
                </a:lnTo>
                <a:lnTo>
                  <a:pt x="92" y="266"/>
                </a:lnTo>
                <a:lnTo>
                  <a:pt x="90" y="268"/>
                </a:lnTo>
                <a:lnTo>
                  <a:pt x="90" y="266"/>
                </a:lnTo>
                <a:lnTo>
                  <a:pt x="89" y="263"/>
                </a:lnTo>
                <a:lnTo>
                  <a:pt x="89" y="261"/>
                </a:lnTo>
                <a:lnTo>
                  <a:pt x="89" y="263"/>
                </a:lnTo>
                <a:lnTo>
                  <a:pt x="89" y="265"/>
                </a:lnTo>
                <a:lnTo>
                  <a:pt x="87" y="266"/>
                </a:lnTo>
                <a:lnTo>
                  <a:pt x="86" y="266"/>
                </a:lnTo>
                <a:lnTo>
                  <a:pt x="86" y="265"/>
                </a:lnTo>
                <a:lnTo>
                  <a:pt x="86" y="266"/>
                </a:lnTo>
                <a:lnTo>
                  <a:pt x="82" y="266"/>
                </a:lnTo>
                <a:lnTo>
                  <a:pt x="81" y="266"/>
                </a:lnTo>
                <a:lnTo>
                  <a:pt x="81" y="265"/>
                </a:lnTo>
                <a:lnTo>
                  <a:pt x="79" y="265"/>
                </a:lnTo>
                <a:lnTo>
                  <a:pt x="78" y="266"/>
                </a:lnTo>
                <a:lnTo>
                  <a:pt x="78" y="269"/>
                </a:lnTo>
                <a:close/>
                <a:moveTo>
                  <a:pt x="84" y="149"/>
                </a:moveTo>
                <a:lnTo>
                  <a:pt x="84" y="149"/>
                </a:lnTo>
                <a:lnTo>
                  <a:pt x="73" y="173"/>
                </a:lnTo>
                <a:lnTo>
                  <a:pt x="62" y="197"/>
                </a:lnTo>
                <a:lnTo>
                  <a:pt x="68" y="186"/>
                </a:lnTo>
                <a:lnTo>
                  <a:pt x="78" y="168"/>
                </a:lnTo>
                <a:lnTo>
                  <a:pt x="82" y="159"/>
                </a:lnTo>
                <a:lnTo>
                  <a:pt x="84" y="149"/>
                </a:lnTo>
                <a:close/>
                <a:moveTo>
                  <a:pt x="153" y="271"/>
                </a:moveTo>
                <a:lnTo>
                  <a:pt x="153" y="271"/>
                </a:lnTo>
                <a:lnTo>
                  <a:pt x="152" y="265"/>
                </a:lnTo>
                <a:lnTo>
                  <a:pt x="150" y="244"/>
                </a:lnTo>
                <a:lnTo>
                  <a:pt x="149" y="225"/>
                </a:lnTo>
                <a:lnTo>
                  <a:pt x="149" y="222"/>
                </a:lnTo>
                <a:lnTo>
                  <a:pt x="147" y="220"/>
                </a:lnTo>
                <a:lnTo>
                  <a:pt x="147" y="222"/>
                </a:lnTo>
                <a:lnTo>
                  <a:pt x="147" y="227"/>
                </a:lnTo>
                <a:lnTo>
                  <a:pt x="149" y="241"/>
                </a:lnTo>
                <a:lnTo>
                  <a:pt x="149" y="249"/>
                </a:lnTo>
                <a:lnTo>
                  <a:pt x="150" y="265"/>
                </a:lnTo>
                <a:lnTo>
                  <a:pt x="152" y="272"/>
                </a:lnTo>
                <a:lnTo>
                  <a:pt x="153" y="271"/>
                </a:lnTo>
                <a:close/>
                <a:moveTo>
                  <a:pt x="155" y="265"/>
                </a:moveTo>
                <a:lnTo>
                  <a:pt x="155" y="265"/>
                </a:lnTo>
                <a:lnTo>
                  <a:pt x="155" y="261"/>
                </a:lnTo>
                <a:lnTo>
                  <a:pt x="153" y="249"/>
                </a:lnTo>
                <a:lnTo>
                  <a:pt x="153" y="224"/>
                </a:lnTo>
                <a:lnTo>
                  <a:pt x="153" y="222"/>
                </a:lnTo>
                <a:lnTo>
                  <a:pt x="152" y="217"/>
                </a:lnTo>
                <a:lnTo>
                  <a:pt x="152" y="216"/>
                </a:lnTo>
                <a:lnTo>
                  <a:pt x="146" y="216"/>
                </a:lnTo>
                <a:lnTo>
                  <a:pt x="147" y="216"/>
                </a:lnTo>
                <a:lnTo>
                  <a:pt x="149" y="216"/>
                </a:lnTo>
                <a:lnTo>
                  <a:pt x="150" y="217"/>
                </a:lnTo>
                <a:lnTo>
                  <a:pt x="150" y="219"/>
                </a:lnTo>
                <a:lnTo>
                  <a:pt x="152" y="222"/>
                </a:lnTo>
                <a:lnTo>
                  <a:pt x="152" y="236"/>
                </a:lnTo>
                <a:lnTo>
                  <a:pt x="153" y="255"/>
                </a:lnTo>
                <a:lnTo>
                  <a:pt x="155" y="265"/>
                </a:lnTo>
                <a:close/>
                <a:moveTo>
                  <a:pt x="68" y="190"/>
                </a:moveTo>
                <a:lnTo>
                  <a:pt x="68" y="190"/>
                </a:lnTo>
                <a:lnTo>
                  <a:pt x="65" y="197"/>
                </a:lnTo>
                <a:lnTo>
                  <a:pt x="48" y="224"/>
                </a:lnTo>
                <a:lnTo>
                  <a:pt x="43" y="230"/>
                </a:lnTo>
                <a:lnTo>
                  <a:pt x="38" y="236"/>
                </a:lnTo>
                <a:lnTo>
                  <a:pt x="37" y="238"/>
                </a:lnTo>
                <a:lnTo>
                  <a:pt x="38" y="236"/>
                </a:lnTo>
                <a:lnTo>
                  <a:pt x="45" y="228"/>
                </a:lnTo>
                <a:lnTo>
                  <a:pt x="56" y="212"/>
                </a:lnTo>
                <a:lnTo>
                  <a:pt x="68" y="194"/>
                </a:lnTo>
                <a:lnTo>
                  <a:pt x="68" y="190"/>
                </a:lnTo>
                <a:close/>
                <a:moveTo>
                  <a:pt x="232" y="192"/>
                </a:moveTo>
                <a:lnTo>
                  <a:pt x="232" y="192"/>
                </a:lnTo>
                <a:lnTo>
                  <a:pt x="226" y="175"/>
                </a:lnTo>
                <a:lnTo>
                  <a:pt x="220" y="159"/>
                </a:lnTo>
                <a:lnTo>
                  <a:pt x="220" y="160"/>
                </a:lnTo>
                <a:lnTo>
                  <a:pt x="220" y="162"/>
                </a:lnTo>
                <a:lnTo>
                  <a:pt x="220" y="164"/>
                </a:lnTo>
                <a:lnTo>
                  <a:pt x="220" y="165"/>
                </a:lnTo>
                <a:lnTo>
                  <a:pt x="232" y="192"/>
                </a:lnTo>
                <a:close/>
                <a:moveTo>
                  <a:pt x="142" y="86"/>
                </a:moveTo>
                <a:lnTo>
                  <a:pt x="142" y="86"/>
                </a:lnTo>
                <a:lnTo>
                  <a:pt x="139" y="80"/>
                </a:lnTo>
                <a:lnTo>
                  <a:pt x="131" y="83"/>
                </a:lnTo>
                <a:lnTo>
                  <a:pt x="134" y="88"/>
                </a:lnTo>
                <a:lnTo>
                  <a:pt x="142" y="86"/>
                </a:lnTo>
                <a:close/>
                <a:moveTo>
                  <a:pt x="213" y="343"/>
                </a:moveTo>
                <a:lnTo>
                  <a:pt x="213" y="343"/>
                </a:lnTo>
                <a:lnTo>
                  <a:pt x="217" y="343"/>
                </a:lnTo>
                <a:lnTo>
                  <a:pt x="218" y="345"/>
                </a:lnTo>
                <a:lnTo>
                  <a:pt x="220" y="343"/>
                </a:lnTo>
                <a:lnTo>
                  <a:pt x="221" y="339"/>
                </a:lnTo>
                <a:lnTo>
                  <a:pt x="223" y="336"/>
                </a:lnTo>
                <a:lnTo>
                  <a:pt x="221" y="334"/>
                </a:lnTo>
                <a:lnTo>
                  <a:pt x="220" y="332"/>
                </a:lnTo>
                <a:lnTo>
                  <a:pt x="218" y="334"/>
                </a:lnTo>
                <a:lnTo>
                  <a:pt x="218" y="336"/>
                </a:lnTo>
                <a:lnTo>
                  <a:pt x="217" y="337"/>
                </a:lnTo>
                <a:lnTo>
                  <a:pt x="213" y="342"/>
                </a:lnTo>
                <a:lnTo>
                  <a:pt x="213" y="343"/>
                </a:lnTo>
                <a:close/>
                <a:moveTo>
                  <a:pt x="160" y="121"/>
                </a:moveTo>
                <a:lnTo>
                  <a:pt x="160" y="121"/>
                </a:lnTo>
                <a:lnTo>
                  <a:pt x="160" y="123"/>
                </a:lnTo>
                <a:lnTo>
                  <a:pt x="161" y="121"/>
                </a:lnTo>
                <a:lnTo>
                  <a:pt x="163" y="123"/>
                </a:lnTo>
                <a:lnTo>
                  <a:pt x="164" y="124"/>
                </a:lnTo>
                <a:lnTo>
                  <a:pt x="164" y="126"/>
                </a:lnTo>
                <a:lnTo>
                  <a:pt x="164" y="124"/>
                </a:lnTo>
                <a:lnTo>
                  <a:pt x="171" y="119"/>
                </a:lnTo>
                <a:lnTo>
                  <a:pt x="169" y="115"/>
                </a:lnTo>
                <a:lnTo>
                  <a:pt x="164" y="116"/>
                </a:lnTo>
                <a:lnTo>
                  <a:pt x="163" y="118"/>
                </a:lnTo>
                <a:lnTo>
                  <a:pt x="160" y="121"/>
                </a:lnTo>
                <a:close/>
                <a:moveTo>
                  <a:pt x="234" y="299"/>
                </a:moveTo>
                <a:lnTo>
                  <a:pt x="234" y="299"/>
                </a:lnTo>
                <a:lnTo>
                  <a:pt x="237" y="299"/>
                </a:lnTo>
                <a:lnTo>
                  <a:pt x="239" y="280"/>
                </a:lnTo>
                <a:lnTo>
                  <a:pt x="235" y="283"/>
                </a:lnTo>
                <a:lnTo>
                  <a:pt x="235" y="288"/>
                </a:lnTo>
                <a:lnTo>
                  <a:pt x="237" y="288"/>
                </a:lnTo>
                <a:lnTo>
                  <a:pt x="239" y="288"/>
                </a:lnTo>
                <a:lnTo>
                  <a:pt x="237" y="290"/>
                </a:lnTo>
                <a:lnTo>
                  <a:pt x="237" y="291"/>
                </a:lnTo>
                <a:lnTo>
                  <a:pt x="235" y="293"/>
                </a:lnTo>
                <a:lnTo>
                  <a:pt x="234" y="295"/>
                </a:lnTo>
                <a:lnTo>
                  <a:pt x="234" y="299"/>
                </a:lnTo>
                <a:close/>
                <a:moveTo>
                  <a:pt x="198" y="260"/>
                </a:moveTo>
                <a:lnTo>
                  <a:pt x="198" y="260"/>
                </a:lnTo>
                <a:lnTo>
                  <a:pt x="183" y="261"/>
                </a:lnTo>
                <a:lnTo>
                  <a:pt x="182" y="261"/>
                </a:lnTo>
                <a:lnTo>
                  <a:pt x="180" y="263"/>
                </a:lnTo>
                <a:lnTo>
                  <a:pt x="182" y="263"/>
                </a:lnTo>
                <a:lnTo>
                  <a:pt x="193" y="263"/>
                </a:lnTo>
                <a:lnTo>
                  <a:pt x="196" y="263"/>
                </a:lnTo>
                <a:lnTo>
                  <a:pt x="198" y="263"/>
                </a:lnTo>
                <a:lnTo>
                  <a:pt x="199" y="263"/>
                </a:lnTo>
                <a:lnTo>
                  <a:pt x="198" y="261"/>
                </a:lnTo>
                <a:lnTo>
                  <a:pt x="198" y="260"/>
                </a:lnTo>
                <a:close/>
                <a:moveTo>
                  <a:pt x="60" y="238"/>
                </a:moveTo>
                <a:lnTo>
                  <a:pt x="60" y="238"/>
                </a:lnTo>
                <a:lnTo>
                  <a:pt x="54" y="228"/>
                </a:lnTo>
                <a:lnTo>
                  <a:pt x="51" y="233"/>
                </a:lnTo>
                <a:lnTo>
                  <a:pt x="54" y="235"/>
                </a:lnTo>
                <a:lnTo>
                  <a:pt x="54" y="236"/>
                </a:lnTo>
                <a:lnTo>
                  <a:pt x="57" y="241"/>
                </a:lnTo>
                <a:lnTo>
                  <a:pt x="60" y="238"/>
                </a:lnTo>
                <a:close/>
                <a:moveTo>
                  <a:pt x="155" y="86"/>
                </a:moveTo>
                <a:lnTo>
                  <a:pt x="155" y="86"/>
                </a:lnTo>
                <a:lnTo>
                  <a:pt x="155" y="88"/>
                </a:lnTo>
                <a:lnTo>
                  <a:pt x="158" y="93"/>
                </a:lnTo>
                <a:lnTo>
                  <a:pt x="160" y="93"/>
                </a:lnTo>
                <a:lnTo>
                  <a:pt x="164" y="93"/>
                </a:lnTo>
                <a:lnTo>
                  <a:pt x="160" y="85"/>
                </a:lnTo>
                <a:lnTo>
                  <a:pt x="155" y="86"/>
                </a:lnTo>
                <a:close/>
                <a:moveTo>
                  <a:pt x="213" y="279"/>
                </a:moveTo>
                <a:lnTo>
                  <a:pt x="213" y="279"/>
                </a:lnTo>
                <a:lnTo>
                  <a:pt x="215" y="279"/>
                </a:lnTo>
                <a:lnTo>
                  <a:pt x="215" y="276"/>
                </a:lnTo>
                <a:lnTo>
                  <a:pt x="215" y="274"/>
                </a:lnTo>
                <a:lnTo>
                  <a:pt x="213" y="272"/>
                </a:lnTo>
                <a:lnTo>
                  <a:pt x="215" y="271"/>
                </a:lnTo>
                <a:lnTo>
                  <a:pt x="215" y="269"/>
                </a:lnTo>
                <a:lnTo>
                  <a:pt x="215" y="268"/>
                </a:lnTo>
                <a:lnTo>
                  <a:pt x="215" y="263"/>
                </a:lnTo>
                <a:lnTo>
                  <a:pt x="212" y="263"/>
                </a:lnTo>
                <a:lnTo>
                  <a:pt x="212" y="265"/>
                </a:lnTo>
                <a:lnTo>
                  <a:pt x="212" y="269"/>
                </a:lnTo>
                <a:lnTo>
                  <a:pt x="213" y="279"/>
                </a:lnTo>
                <a:close/>
                <a:moveTo>
                  <a:pt x="146" y="77"/>
                </a:moveTo>
                <a:lnTo>
                  <a:pt x="146" y="77"/>
                </a:lnTo>
                <a:lnTo>
                  <a:pt x="150" y="83"/>
                </a:lnTo>
                <a:lnTo>
                  <a:pt x="152" y="85"/>
                </a:lnTo>
                <a:lnTo>
                  <a:pt x="153" y="83"/>
                </a:lnTo>
                <a:lnTo>
                  <a:pt x="157" y="83"/>
                </a:lnTo>
                <a:lnTo>
                  <a:pt x="149" y="75"/>
                </a:lnTo>
                <a:lnTo>
                  <a:pt x="146" y="77"/>
                </a:lnTo>
                <a:close/>
                <a:moveTo>
                  <a:pt x="105" y="179"/>
                </a:moveTo>
                <a:lnTo>
                  <a:pt x="105" y="179"/>
                </a:lnTo>
                <a:lnTo>
                  <a:pt x="106" y="183"/>
                </a:lnTo>
                <a:lnTo>
                  <a:pt x="105" y="184"/>
                </a:lnTo>
                <a:lnTo>
                  <a:pt x="105" y="187"/>
                </a:lnTo>
                <a:lnTo>
                  <a:pt x="103" y="187"/>
                </a:lnTo>
                <a:lnTo>
                  <a:pt x="103" y="189"/>
                </a:lnTo>
                <a:lnTo>
                  <a:pt x="105" y="192"/>
                </a:lnTo>
                <a:lnTo>
                  <a:pt x="106" y="189"/>
                </a:lnTo>
                <a:lnTo>
                  <a:pt x="106" y="187"/>
                </a:lnTo>
                <a:lnTo>
                  <a:pt x="105" y="186"/>
                </a:lnTo>
                <a:lnTo>
                  <a:pt x="106" y="184"/>
                </a:lnTo>
                <a:lnTo>
                  <a:pt x="108" y="183"/>
                </a:lnTo>
                <a:lnTo>
                  <a:pt x="109" y="183"/>
                </a:lnTo>
                <a:lnTo>
                  <a:pt x="109" y="178"/>
                </a:lnTo>
                <a:lnTo>
                  <a:pt x="108" y="176"/>
                </a:lnTo>
                <a:lnTo>
                  <a:pt x="105" y="176"/>
                </a:lnTo>
                <a:lnTo>
                  <a:pt x="105" y="179"/>
                </a:lnTo>
                <a:close/>
                <a:moveTo>
                  <a:pt x="136" y="414"/>
                </a:moveTo>
                <a:lnTo>
                  <a:pt x="136" y="414"/>
                </a:lnTo>
                <a:lnTo>
                  <a:pt x="149" y="414"/>
                </a:lnTo>
                <a:lnTo>
                  <a:pt x="161" y="411"/>
                </a:lnTo>
                <a:lnTo>
                  <a:pt x="160" y="410"/>
                </a:lnTo>
                <a:lnTo>
                  <a:pt x="153" y="411"/>
                </a:lnTo>
                <a:lnTo>
                  <a:pt x="152" y="413"/>
                </a:lnTo>
                <a:lnTo>
                  <a:pt x="150" y="413"/>
                </a:lnTo>
                <a:lnTo>
                  <a:pt x="136" y="414"/>
                </a:lnTo>
                <a:close/>
                <a:moveTo>
                  <a:pt x="130" y="78"/>
                </a:moveTo>
                <a:lnTo>
                  <a:pt x="130" y="78"/>
                </a:lnTo>
                <a:lnTo>
                  <a:pt x="138" y="75"/>
                </a:lnTo>
                <a:lnTo>
                  <a:pt x="138" y="74"/>
                </a:lnTo>
                <a:lnTo>
                  <a:pt x="138" y="72"/>
                </a:lnTo>
                <a:lnTo>
                  <a:pt x="134" y="71"/>
                </a:lnTo>
                <a:lnTo>
                  <a:pt x="130" y="74"/>
                </a:lnTo>
                <a:lnTo>
                  <a:pt x="130" y="78"/>
                </a:lnTo>
                <a:close/>
                <a:moveTo>
                  <a:pt x="87" y="173"/>
                </a:moveTo>
                <a:lnTo>
                  <a:pt x="87" y="173"/>
                </a:lnTo>
                <a:lnTo>
                  <a:pt x="93" y="178"/>
                </a:lnTo>
                <a:lnTo>
                  <a:pt x="95" y="175"/>
                </a:lnTo>
                <a:lnTo>
                  <a:pt x="97" y="173"/>
                </a:lnTo>
                <a:lnTo>
                  <a:pt x="95" y="171"/>
                </a:lnTo>
                <a:lnTo>
                  <a:pt x="93" y="171"/>
                </a:lnTo>
                <a:lnTo>
                  <a:pt x="92" y="171"/>
                </a:lnTo>
                <a:lnTo>
                  <a:pt x="92" y="168"/>
                </a:lnTo>
                <a:lnTo>
                  <a:pt x="93" y="168"/>
                </a:lnTo>
                <a:lnTo>
                  <a:pt x="92" y="167"/>
                </a:lnTo>
                <a:lnTo>
                  <a:pt x="92" y="168"/>
                </a:lnTo>
                <a:lnTo>
                  <a:pt x="90" y="170"/>
                </a:lnTo>
                <a:lnTo>
                  <a:pt x="89" y="171"/>
                </a:lnTo>
                <a:lnTo>
                  <a:pt x="87" y="173"/>
                </a:lnTo>
                <a:close/>
                <a:moveTo>
                  <a:pt x="172" y="216"/>
                </a:moveTo>
                <a:lnTo>
                  <a:pt x="172" y="216"/>
                </a:lnTo>
                <a:lnTo>
                  <a:pt x="172" y="220"/>
                </a:lnTo>
                <a:lnTo>
                  <a:pt x="172" y="222"/>
                </a:lnTo>
                <a:lnTo>
                  <a:pt x="174" y="227"/>
                </a:lnTo>
                <a:lnTo>
                  <a:pt x="175" y="227"/>
                </a:lnTo>
                <a:lnTo>
                  <a:pt x="175" y="228"/>
                </a:lnTo>
                <a:lnTo>
                  <a:pt x="175" y="230"/>
                </a:lnTo>
                <a:lnTo>
                  <a:pt x="175" y="231"/>
                </a:lnTo>
                <a:lnTo>
                  <a:pt x="175" y="235"/>
                </a:lnTo>
                <a:lnTo>
                  <a:pt x="177" y="230"/>
                </a:lnTo>
                <a:lnTo>
                  <a:pt x="177" y="225"/>
                </a:lnTo>
                <a:lnTo>
                  <a:pt x="175" y="222"/>
                </a:lnTo>
                <a:lnTo>
                  <a:pt x="175" y="220"/>
                </a:lnTo>
                <a:lnTo>
                  <a:pt x="172" y="216"/>
                </a:lnTo>
                <a:close/>
                <a:moveTo>
                  <a:pt x="172" y="173"/>
                </a:moveTo>
                <a:lnTo>
                  <a:pt x="172" y="173"/>
                </a:lnTo>
                <a:lnTo>
                  <a:pt x="172" y="171"/>
                </a:lnTo>
                <a:lnTo>
                  <a:pt x="172" y="170"/>
                </a:lnTo>
                <a:lnTo>
                  <a:pt x="174" y="170"/>
                </a:lnTo>
                <a:lnTo>
                  <a:pt x="174" y="168"/>
                </a:lnTo>
                <a:lnTo>
                  <a:pt x="175" y="164"/>
                </a:lnTo>
                <a:lnTo>
                  <a:pt x="175" y="159"/>
                </a:lnTo>
                <a:lnTo>
                  <a:pt x="174" y="160"/>
                </a:lnTo>
                <a:lnTo>
                  <a:pt x="171" y="170"/>
                </a:lnTo>
                <a:lnTo>
                  <a:pt x="169" y="173"/>
                </a:lnTo>
                <a:lnTo>
                  <a:pt x="172" y="173"/>
                </a:lnTo>
                <a:close/>
                <a:moveTo>
                  <a:pt x="51" y="399"/>
                </a:moveTo>
                <a:lnTo>
                  <a:pt x="51" y="399"/>
                </a:lnTo>
                <a:lnTo>
                  <a:pt x="51" y="397"/>
                </a:lnTo>
                <a:lnTo>
                  <a:pt x="41" y="392"/>
                </a:lnTo>
                <a:lnTo>
                  <a:pt x="34" y="384"/>
                </a:lnTo>
                <a:lnTo>
                  <a:pt x="32" y="384"/>
                </a:lnTo>
                <a:lnTo>
                  <a:pt x="30" y="383"/>
                </a:lnTo>
                <a:lnTo>
                  <a:pt x="30" y="381"/>
                </a:lnTo>
                <a:lnTo>
                  <a:pt x="29" y="380"/>
                </a:lnTo>
                <a:lnTo>
                  <a:pt x="24" y="377"/>
                </a:lnTo>
                <a:lnTo>
                  <a:pt x="24" y="378"/>
                </a:lnTo>
                <a:lnTo>
                  <a:pt x="30" y="384"/>
                </a:lnTo>
                <a:lnTo>
                  <a:pt x="37" y="391"/>
                </a:lnTo>
                <a:lnTo>
                  <a:pt x="43" y="394"/>
                </a:lnTo>
                <a:lnTo>
                  <a:pt x="48" y="397"/>
                </a:lnTo>
                <a:lnTo>
                  <a:pt x="51" y="399"/>
                </a:lnTo>
                <a:close/>
                <a:moveTo>
                  <a:pt x="40" y="239"/>
                </a:moveTo>
                <a:lnTo>
                  <a:pt x="40" y="239"/>
                </a:lnTo>
                <a:lnTo>
                  <a:pt x="34" y="249"/>
                </a:lnTo>
                <a:lnTo>
                  <a:pt x="27" y="258"/>
                </a:lnTo>
                <a:lnTo>
                  <a:pt x="27" y="260"/>
                </a:lnTo>
                <a:lnTo>
                  <a:pt x="32" y="255"/>
                </a:lnTo>
                <a:lnTo>
                  <a:pt x="32" y="254"/>
                </a:lnTo>
                <a:lnTo>
                  <a:pt x="34" y="252"/>
                </a:lnTo>
                <a:lnTo>
                  <a:pt x="40" y="239"/>
                </a:lnTo>
                <a:close/>
                <a:moveTo>
                  <a:pt x="228" y="189"/>
                </a:moveTo>
                <a:lnTo>
                  <a:pt x="228" y="189"/>
                </a:lnTo>
                <a:lnTo>
                  <a:pt x="226" y="186"/>
                </a:lnTo>
                <a:lnTo>
                  <a:pt x="224" y="186"/>
                </a:lnTo>
                <a:lnTo>
                  <a:pt x="224" y="184"/>
                </a:lnTo>
                <a:lnTo>
                  <a:pt x="221" y="181"/>
                </a:lnTo>
                <a:lnTo>
                  <a:pt x="220" y="184"/>
                </a:lnTo>
                <a:lnTo>
                  <a:pt x="223" y="190"/>
                </a:lnTo>
                <a:lnTo>
                  <a:pt x="228" y="189"/>
                </a:lnTo>
                <a:close/>
                <a:moveTo>
                  <a:pt x="112" y="88"/>
                </a:moveTo>
                <a:lnTo>
                  <a:pt x="112" y="88"/>
                </a:lnTo>
                <a:lnTo>
                  <a:pt x="108" y="89"/>
                </a:lnTo>
                <a:lnTo>
                  <a:pt x="109" y="91"/>
                </a:lnTo>
                <a:lnTo>
                  <a:pt x="109" y="93"/>
                </a:lnTo>
                <a:lnTo>
                  <a:pt x="109" y="96"/>
                </a:lnTo>
                <a:lnTo>
                  <a:pt x="114" y="96"/>
                </a:lnTo>
                <a:lnTo>
                  <a:pt x="112" y="88"/>
                </a:lnTo>
                <a:close/>
                <a:moveTo>
                  <a:pt x="163" y="332"/>
                </a:moveTo>
                <a:lnTo>
                  <a:pt x="163" y="332"/>
                </a:lnTo>
                <a:lnTo>
                  <a:pt x="166" y="364"/>
                </a:lnTo>
                <a:lnTo>
                  <a:pt x="166" y="356"/>
                </a:lnTo>
                <a:lnTo>
                  <a:pt x="166" y="351"/>
                </a:lnTo>
                <a:lnTo>
                  <a:pt x="166" y="342"/>
                </a:lnTo>
                <a:lnTo>
                  <a:pt x="164" y="334"/>
                </a:lnTo>
                <a:lnTo>
                  <a:pt x="164" y="332"/>
                </a:lnTo>
                <a:lnTo>
                  <a:pt x="163" y="332"/>
                </a:lnTo>
                <a:close/>
                <a:moveTo>
                  <a:pt x="60" y="220"/>
                </a:moveTo>
                <a:lnTo>
                  <a:pt x="60" y="220"/>
                </a:lnTo>
                <a:lnTo>
                  <a:pt x="57" y="227"/>
                </a:lnTo>
                <a:lnTo>
                  <a:pt x="62" y="231"/>
                </a:lnTo>
                <a:lnTo>
                  <a:pt x="62" y="230"/>
                </a:lnTo>
                <a:lnTo>
                  <a:pt x="62" y="228"/>
                </a:lnTo>
                <a:lnTo>
                  <a:pt x="62" y="227"/>
                </a:lnTo>
                <a:lnTo>
                  <a:pt x="62" y="225"/>
                </a:lnTo>
                <a:lnTo>
                  <a:pt x="60" y="220"/>
                </a:lnTo>
                <a:close/>
                <a:moveTo>
                  <a:pt x="70" y="260"/>
                </a:moveTo>
                <a:lnTo>
                  <a:pt x="70" y="260"/>
                </a:lnTo>
                <a:lnTo>
                  <a:pt x="76" y="255"/>
                </a:lnTo>
                <a:lnTo>
                  <a:pt x="76" y="254"/>
                </a:lnTo>
                <a:lnTo>
                  <a:pt x="78" y="252"/>
                </a:lnTo>
                <a:lnTo>
                  <a:pt x="78" y="250"/>
                </a:lnTo>
                <a:lnTo>
                  <a:pt x="75" y="250"/>
                </a:lnTo>
                <a:lnTo>
                  <a:pt x="70" y="257"/>
                </a:lnTo>
                <a:lnTo>
                  <a:pt x="70" y="258"/>
                </a:lnTo>
                <a:lnTo>
                  <a:pt x="70" y="260"/>
                </a:lnTo>
                <a:close/>
                <a:moveTo>
                  <a:pt x="187" y="183"/>
                </a:moveTo>
                <a:lnTo>
                  <a:pt x="187" y="183"/>
                </a:lnTo>
                <a:lnTo>
                  <a:pt x="185" y="186"/>
                </a:lnTo>
                <a:lnTo>
                  <a:pt x="185" y="187"/>
                </a:lnTo>
                <a:lnTo>
                  <a:pt x="188" y="195"/>
                </a:lnTo>
                <a:lnTo>
                  <a:pt x="188" y="197"/>
                </a:lnTo>
                <a:lnTo>
                  <a:pt x="190" y="192"/>
                </a:lnTo>
                <a:lnTo>
                  <a:pt x="187" y="183"/>
                </a:lnTo>
                <a:close/>
                <a:moveTo>
                  <a:pt x="147" y="123"/>
                </a:moveTo>
                <a:lnTo>
                  <a:pt x="147" y="123"/>
                </a:lnTo>
                <a:lnTo>
                  <a:pt x="142" y="126"/>
                </a:lnTo>
                <a:lnTo>
                  <a:pt x="142" y="129"/>
                </a:lnTo>
                <a:lnTo>
                  <a:pt x="142" y="134"/>
                </a:lnTo>
                <a:lnTo>
                  <a:pt x="146" y="130"/>
                </a:lnTo>
                <a:lnTo>
                  <a:pt x="146" y="129"/>
                </a:lnTo>
                <a:lnTo>
                  <a:pt x="147" y="123"/>
                </a:lnTo>
                <a:close/>
                <a:moveTo>
                  <a:pt x="128" y="219"/>
                </a:moveTo>
                <a:lnTo>
                  <a:pt x="128" y="219"/>
                </a:lnTo>
                <a:lnTo>
                  <a:pt x="105" y="219"/>
                </a:lnTo>
                <a:lnTo>
                  <a:pt x="105" y="220"/>
                </a:lnTo>
                <a:lnTo>
                  <a:pt x="117" y="220"/>
                </a:lnTo>
                <a:lnTo>
                  <a:pt x="128" y="219"/>
                </a:lnTo>
                <a:close/>
                <a:moveTo>
                  <a:pt x="101" y="164"/>
                </a:moveTo>
                <a:lnTo>
                  <a:pt x="101" y="164"/>
                </a:lnTo>
                <a:lnTo>
                  <a:pt x="97" y="154"/>
                </a:lnTo>
                <a:lnTo>
                  <a:pt x="95" y="160"/>
                </a:lnTo>
                <a:lnTo>
                  <a:pt x="100" y="165"/>
                </a:lnTo>
                <a:lnTo>
                  <a:pt x="101" y="164"/>
                </a:lnTo>
                <a:close/>
                <a:moveTo>
                  <a:pt x="114" y="59"/>
                </a:moveTo>
                <a:lnTo>
                  <a:pt x="114" y="59"/>
                </a:lnTo>
                <a:lnTo>
                  <a:pt x="114" y="56"/>
                </a:lnTo>
                <a:lnTo>
                  <a:pt x="112" y="53"/>
                </a:lnTo>
                <a:lnTo>
                  <a:pt x="111" y="53"/>
                </a:lnTo>
                <a:lnTo>
                  <a:pt x="108" y="59"/>
                </a:lnTo>
                <a:lnTo>
                  <a:pt x="114" y="59"/>
                </a:lnTo>
                <a:close/>
                <a:moveTo>
                  <a:pt x="111" y="411"/>
                </a:moveTo>
                <a:lnTo>
                  <a:pt x="111" y="411"/>
                </a:lnTo>
                <a:lnTo>
                  <a:pt x="119" y="413"/>
                </a:lnTo>
                <a:lnTo>
                  <a:pt x="127" y="413"/>
                </a:lnTo>
                <a:lnTo>
                  <a:pt x="127" y="411"/>
                </a:lnTo>
                <a:lnTo>
                  <a:pt x="122" y="411"/>
                </a:lnTo>
                <a:lnTo>
                  <a:pt x="120" y="413"/>
                </a:lnTo>
                <a:lnTo>
                  <a:pt x="119" y="411"/>
                </a:lnTo>
                <a:lnTo>
                  <a:pt x="112" y="410"/>
                </a:lnTo>
                <a:lnTo>
                  <a:pt x="111" y="411"/>
                </a:lnTo>
                <a:close/>
                <a:moveTo>
                  <a:pt x="98" y="146"/>
                </a:moveTo>
                <a:lnTo>
                  <a:pt x="98" y="146"/>
                </a:lnTo>
                <a:lnTo>
                  <a:pt x="100" y="142"/>
                </a:lnTo>
                <a:lnTo>
                  <a:pt x="100" y="138"/>
                </a:lnTo>
                <a:lnTo>
                  <a:pt x="100" y="137"/>
                </a:lnTo>
                <a:lnTo>
                  <a:pt x="98" y="134"/>
                </a:lnTo>
                <a:lnTo>
                  <a:pt x="98" y="132"/>
                </a:lnTo>
                <a:lnTo>
                  <a:pt x="97" y="143"/>
                </a:lnTo>
                <a:lnTo>
                  <a:pt x="98" y="146"/>
                </a:lnTo>
                <a:close/>
                <a:moveTo>
                  <a:pt x="221" y="241"/>
                </a:moveTo>
                <a:lnTo>
                  <a:pt x="221" y="241"/>
                </a:lnTo>
                <a:lnTo>
                  <a:pt x="221" y="242"/>
                </a:lnTo>
                <a:lnTo>
                  <a:pt x="220" y="244"/>
                </a:lnTo>
                <a:lnTo>
                  <a:pt x="218" y="242"/>
                </a:lnTo>
                <a:lnTo>
                  <a:pt x="215" y="246"/>
                </a:lnTo>
                <a:lnTo>
                  <a:pt x="218" y="247"/>
                </a:lnTo>
                <a:lnTo>
                  <a:pt x="220" y="247"/>
                </a:lnTo>
                <a:lnTo>
                  <a:pt x="221" y="246"/>
                </a:lnTo>
                <a:lnTo>
                  <a:pt x="223" y="244"/>
                </a:lnTo>
                <a:lnTo>
                  <a:pt x="223" y="242"/>
                </a:lnTo>
                <a:lnTo>
                  <a:pt x="224" y="241"/>
                </a:lnTo>
                <a:lnTo>
                  <a:pt x="224" y="238"/>
                </a:lnTo>
                <a:lnTo>
                  <a:pt x="221" y="241"/>
                </a:lnTo>
                <a:close/>
                <a:moveTo>
                  <a:pt x="183" y="105"/>
                </a:moveTo>
                <a:lnTo>
                  <a:pt x="183" y="105"/>
                </a:lnTo>
                <a:lnTo>
                  <a:pt x="172" y="93"/>
                </a:lnTo>
                <a:lnTo>
                  <a:pt x="171" y="94"/>
                </a:lnTo>
                <a:lnTo>
                  <a:pt x="174" y="96"/>
                </a:lnTo>
                <a:lnTo>
                  <a:pt x="175" y="99"/>
                </a:lnTo>
                <a:lnTo>
                  <a:pt x="177" y="100"/>
                </a:lnTo>
                <a:lnTo>
                  <a:pt x="182" y="107"/>
                </a:lnTo>
                <a:lnTo>
                  <a:pt x="183" y="105"/>
                </a:lnTo>
                <a:close/>
                <a:moveTo>
                  <a:pt x="174" y="102"/>
                </a:moveTo>
                <a:lnTo>
                  <a:pt x="174" y="102"/>
                </a:lnTo>
                <a:lnTo>
                  <a:pt x="169" y="107"/>
                </a:lnTo>
                <a:lnTo>
                  <a:pt x="171" y="108"/>
                </a:lnTo>
                <a:lnTo>
                  <a:pt x="172" y="108"/>
                </a:lnTo>
                <a:lnTo>
                  <a:pt x="174" y="108"/>
                </a:lnTo>
                <a:lnTo>
                  <a:pt x="174" y="110"/>
                </a:lnTo>
                <a:lnTo>
                  <a:pt x="179" y="108"/>
                </a:lnTo>
                <a:lnTo>
                  <a:pt x="174" y="102"/>
                </a:lnTo>
                <a:close/>
                <a:moveTo>
                  <a:pt x="190" y="231"/>
                </a:moveTo>
                <a:lnTo>
                  <a:pt x="190" y="231"/>
                </a:lnTo>
                <a:lnTo>
                  <a:pt x="185" y="225"/>
                </a:lnTo>
                <a:lnTo>
                  <a:pt x="185" y="230"/>
                </a:lnTo>
                <a:lnTo>
                  <a:pt x="187" y="235"/>
                </a:lnTo>
                <a:lnTo>
                  <a:pt x="188" y="236"/>
                </a:lnTo>
                <a:lnTo>
                  <a:pt x="190" y="231"/>
                </a:lnTo>
                <a:close/>
                <a:moveTo>
                  <a:pt x="155" y="184"/>
                </a:moveTo>
                <a:lnTo>
                  <a:pt x="155" y="184"/>
                </a:lnTo>
                <a:lnTo>
                  <a:pt x="153" y="190"/>
                </a:lnTo>
                <a:lnTo>
                  <a:pt x="153" y="192"/>
                </a:lnTo>
                <a:lnTo>
                  <a:pt x="153" y="194"/>
                </a:lnTo>
                <a:lnTo>
                  <a:pt x="153" y="195"/>
                </a:lnTo>
                <a:lnTo>
                  <a:pt x="155" y="198"/>
                </a:lnTo>
                <a:lnTo>
                  <a:pt x="155" y="201"/>
                </a:lnTo>
                <a:lnTo>
                  <a:pt x="155" y="200"/>
                </a:lnTo>
                <a:lnTo>
                  <a:pt x="157" y="192"/>
                </a:lnTo>
                <a:lnTo>
                  <a:pt x="157" y="189"/>
                </a:lnTo>
                <a:lnTo>
                  <a:pt x="155" y="184"/>
                </a:lnTo>
                <a:close/>
                <a:moveTo>
                  <a:pt x="183" y="397"/>
                </a:moveTo>
                <a:lnTo>
                  <a:pt x="183" y="397"/>
                </a:lnTo>
                <a:lnTo>
                  <a:pt x="180" y="392"/>
                </a:lnTo>
                <a:lnTo>
                  <a:pt x="177" y="395"/>
                </a:lnTo>
                <a:lnTo>
                  <a:pt x="177" y="400"/>
                </a:lnTo>
                <a:lnTo>
                  <a:pt x="183" y="397"/>
                </a:lnTo>
                <a:close/>
                <a:moveTo>
                  <a:pt x="243" y="228"/>
                </a:moveTo>
                <a:lnTo>
                  <a:pt x="243" y="228"/>
                </a:lnTo>
                <a:lnTo>
                  <a:pt x="245" y="250"/>
                </a:lnTo>
                <a:lnTo>
                  <a:pt x="245" y="272"/>
                </a:lnTo>
                <a:lnTo>
                  <a:pt x="246" y="250"/>
                </a:lnTo>
                <a:lnTo>
                  <a:pt x="243" y="228"/>
                </a:lnTo>
                <a:close/>
                <a:moveTo>
                  <a:pt x="177" y="121"/>
                </a:moveTo>
                <a:lnTo>
                  <a:pt x="177" y="121"/>
                </a:lnTo>
                <a:lnTo>
                  <a:pt x="177" y="119"/>
                </a:lnTo>
                <a:lnTo>
                  <a:pt x="179" y="118"/>
                </a:lnTo>
                <a:lnTo>
                  <a:pt x="182" y="118"/>
                </a:lnTo>
                <a:lnTo>
                  <a:pt x="182" y="119"/>
                </a:lnTo>
                <a:lnTo>
                  <a:pt x="183" y="119"/>
                </a:lnTo>
                <a:lnTo>
                  <a:pt x="183" y="118"/>
                </a:lnTo>
                <a:lnTo>
                  <a:pt x="185" y="116"/>
                </a:lnTo>
                <a:lnTo>
                  <a:pt x="182" y="113"/>
                </a:lnTo>
                <a:lnTo>
                  <a:pt x="175" y="118"/>
                </a:lnTo>
                <a:lnTo>
                  <a:pt x="177" y="121"/>
                </a:lnTo>
                <a:close/>
                <a:moveTo>
                  <a:pt x="86" y="233"/>
                </a:moveTo>
                <a:lnTo>
                  <a:pt x="86" y="233"/>
                </a:lnTo>
                <a:lnTo>
                  <a:pt x="86" y="235"/>
                </a:lnTo>
                <a:lnTo>
                  <a:pt x="84" y="236"/>
                </a:lnTo>
                <a:lnTo>
                  <a:pt x="86" y="246"/>
                </a:lnTo>
                <a:lnTo>
                  <a:pt x="86" y="249"/>
                </a:lnTo>
                <a:lnTo>
                  <a:pt x="87" y="249"/>
                </a:lnTo>
                <a:lnTo>
                  <a:pt x="87" y="241"/>
                </a:lnTo>
                <a:lnTo>
                  <a:pt x="86" y="233"/>
                </a:lnTo>
                <a:close/>
                <a:moveTo>
                  <a:pt x="166" y="102"/>
                </a:moveTo>
                <a:lnTo>
                  <a:pt x="166" y="102"/>
                </a:lnTo>
                <a:lnTo>
                  <a:pt x="171" y="99"/>
                </a:lnTo>
                <a:lnTo>
                  <a:pt x="168" y="96"/>
                </a:lnTo>
                <a:lnTo>
                  <a:pt x="163" y="99"/>
                </a:lnTo>
                <a:lnTo>
                  <a:pt x="166" y="102"/>
                </a:lnTo>
                <a:close/>
                <a:moveTo>
                  <a:pt x="40" y="321"/>
                </a:moveTo>
                <a:lnTo>
                  <a:pt x="40" y="321"/>
                </a:lnTo>
                <a:lnTo>
                  <a:pt x="37" y="323"/>
                </a:lnTo>
                <a:lnTo>
                  <a:pt x="37" y="324"/>
                </a:lnTo>
                <a:lnTo>
                  <a:pt x="37" y="328"/>
                </a:lnTo>
                <a:lnTo>
                  <a:pt x="37" y="329"/>
                </a:lnTo>
                <a:lnTo>
                  <a:pt x="38" y="331"/>
                </a:lnTo>
                <a:lnTo>
                  <a:pt x="40" y="329"/>
                </a:lnTo>
                <a:lnTo>
                  <a:pt x="40" y="321"/>
                </a:lnTo>
                <a:close/>
                <a:moveTo>
                  <a:pt x="138" y="145"/>
                </a:moveTo>
                <a:lnTo>
                  <a:pt x="138" y="145"/>
                </a:lnTo>
                <a:lnTo>
                  <a:pt x="138" y="146"/>
                </a:lnTo>
                <a:lnTo>
                  <a:pt x="134" y="149"/>
                </a:lnTo>
                <a:lnTo>
                  <a:pt x="133" y="151"/>
                </a:lnTo>
                <a:lnTo>
                  <a:pt x="131" y="148"/>
                </a:lnTo>
                <a:lnTo>
                  <a:pt x="131" y="149"/>
                </a:lnTo>
                <a:lnTo>
                  <a:pt x="133" y="156"/>
                </a:lnTo>
                <a:lnTo>
                  <a:pt x="133" y="157"/>
                </a:lnTo>
                <a:lnTo>
                  <a:pt x="133" y="156"/>
                </a:lnTo>
                <a:lnTo>
                  <a:pt x="136" y="151"/>
                </a:lnTo>
                <a:lnTo>
                  <a:pt x="136" y="149"/>
                </a:lnTo>
                <a:lnTo>
                  <a:pt x="139" y="149"/>
                </a:lnTo>
                <a:lnTo>
                  <a:pt x="138" y="145"/>
                </a:lnTo>
                <a:close/>
                <a:moveTo>
                  <a:pt x="210" y="296"/>
                </a:moveTo>
                <a:lnTo>
                  <a:pt x="210" y="296"/>
                </a:lnTo>
                <a:lnTo>
                  <a:pt x="212" y="310"/>
                </a:lnTo>
                <a:lnTo>
                  <a:pt x="213" y="306"/>
                </a:lnTo>
                <a:lnTo>
                  <a:pt x="215" y="302"/>
                </a:lnTo>
                <a:lnTo>
                  <a:pt x="215" y="301"/>
                </a:lnTo>
                <a:lnTo>
                  <a:pt x="213" y="301"/>
                </a:lnTo>
                <a:lnTo>
                  <a:pt x="212" y="299"/>
                </a:lnTo>
                <a:lnTo>
                  <a:pt x="212" y="298"/>
                </a:lnTo>
                <a:lnTo>
                  <a:pt x="210" y="296"/>
                </a:lnTo>
                <a:close/>
                <a:moveTo>
                  <a:pt x="125" y="186"/>
                </a:moveTo>
                <a:lnTo>
                  <a:pt x="125" y="186"/>
                </a:lnTo>
                <a:lnTo>
                  <a:pt x="127" y="186"/>
                </a:lnTo>
                <a:lnTo>
                  <a:pt x="128" y="184"/>
                </a:lnTo>
                <a:lnTo>
                  <a:pt x="130" y="184"/>
                </a:lnTo>
                <a:lnTo>
                  <a:pt x="130" y="176"/>
                </a:lnTo>
                <a:lnTo>
                  <a:pt x="128" y="178"/>
                </a:lnTo>
                <a:lnTo>
                  <a:pt x="125" y="184"/>
                </a:lnTo>
                <a:lnTo>
                  <a:pt x="125" y="186"/>
                </a:lnTo>
                <a:close/>
                <a:moveTo>
                  <a:pt x="187" y="222"/>
                </a:moveTo>
                <a:lnTo>
                  <a:pt x="187" y="222"/>
                </a:lnTo>
                <a:lnTo>
                  <a:pt x="183" y="217"/>
                </a:lnTo>
                <a:lnTo>
                  <a:pt x="182" y="211"/>
                </a:lnTo>
                <a:lnTo>
                  <a:pt x="180" y="217"/>
                </a:lnTo>
                <a:lnTo>
                  <a:pt x="182" y="217"/>
                </a:lnTo>
                <a:lnTo>
                  <a:pt x="182" y="219"/>
                </a:lnTo>
                <a:lnTo>
                  <a:pt x="183" y="220"/>
                </a:lnTo>
                <a:lnTo>
                  <a:pt x="183" y="222"/>
                </a:lnTo>
                <a:lnTo>
                  <a:pt x="185" y="222"/>
                </a:lnTo>
                <a:lnTo>
                  <a:pt x="187" y="222"/>
                </a:lnTo>
                <a:close/>
                <a:moveTo>
                  <a:pt x="63" y="18"/>
                </a:moveTo>
                <a:lnTo>
                  <a:pt x="63" y="18"/>
                </a:lnTo>
                <a:lnTo>
                  <a:pt x="73" y="30"/>
                </a:lnTo>
                <a:lnTo>
                  <a:pt x="71" y="25"/>
                </a:lnTo>
                <a:lnTo>
                  <a:pt x="71" y="22"/>
                </a:lnTo>
                <a:lnTo>
                  <a:pt x="70" y="20"/>
                </a:lnTo>
                <a:lnTo>
                  <a:pt x="63" y="18"/>
                </a:lnTo>
                <a:close/>
                <a:moveTo>
                  <a:pt x="45" y="332"/>
                </a:moveTo>
                <a:lnTo>
                  <a:pt x="45" y="332"/>
                </a:lnTo>
                <a:lnTo>
                  <a:pt x="43" y="332"/>
                </a:lnTo>
                <a:lnTo>
                  <a:pt x="43" y="334"/>
                </a:lnTo>
                <a:lnTo>
                  <a:pt x="43" y="336"/>
                </a:lnTo>
                <a:lnTo>
                  <a:pt x="45" y="337"/>
                </a:lnTo>
                <a:lnTo>
                  <a:pt x="51" y="347"/>
                </a:lnTo>
                <a:lnTo>
                  <a:pt x="52" y="347"/>
                </a:lnTo>
                <a:lnTo>
                  <a:pt x="51" y="345"/>
                </a:lnTo>
                <a:lnTo>
                  <a:pt x="51" y="343"/>
                </a:lnTo>
                <a:lnTo>
                  <a:pt x="49" y="342"/>
                </a:lnTo>
                <a:lnTo>
                  <a:pt x="48" y="342"/>
                </a:lnTo>
                <a:lnTo>
                  <a:pt x="48" y="340"/>
                </a:lnTo>
                <a:lnTo>
                  <a:pt x="48" y="337"/>
                </a:lnTo>
                <a:lnTo>
                  <a:pt x="45" y="332"/>
                </a:lnTo>
                <a:close/>
                <a:moveTo>
                  <a:pt x="130" y="192"/>
                </a:moveTo>
                <a:lnTo>
                  <a:pt x="130" y="192"/>
                </a:lnTo>
                <a:lnTo>
                  <a:pt x="128" y="192"/>
                </a:lnTo>
                <a:lnTo>
                  <a:pt x="127" y="201"/>
                </a:lnTo>
                <a:lnTo>
                  <a:pt x="127" y="203"/>
                </a:lnTo>
                <a:lnTo>
                  <a:pt x="130" y="201"/>
                </a:lnTo>
                <a:lnTo>
                  <a:pt x="130" y="200"/>
                </a:lnTo>
                <a:lnTo>
                  <a:pt x="130" y="197"/>
                </a:lnTo>
                <a:lnTo>
                  <a:pt x="130" y="192"/>
                </a:lnTo>
                <a:close/>
                <a:moveTo>
                  <a:pt x="111" y="375"/>
                </a:moveTo>
                <a:lnTo>
                  <a:pt x="111" y="375"/>
                </a:lnTo>
                <a:lnTo>
                  <a:pt x="111" y="369"/>
                </a:lnTo>
                <a:lnTo>
                  <a:pt x="111" y="361"/>
                </a:lnTo>
                <a:lnTo>
                  <a:pt x="109" y="362"/>
                </a:lnTo>
                <a:lnTo>
                  <a:pt x="108" y="364"/>
                </a:lnTo>
                <a:lnTo>
                  <a:pt x="109" y="373"/>
                </a:lnTo>
                <a:lnTo>
                  <a:pt x="111" y="375"/>
                </a:lnTo>
                <a:close/>
                <a:moveTo>
                  <a:pt x="174" y="137"/>
                </a:moveTo>
                <a:lnTo>
                  <a:pt x="174" y="137"/>
                </a:lnTo>
                <a:lnTo>
                  <a:pt x="172" y="137"/>
                </a:lnTo>
                <a:lnTo>
                  <a:pt x="172" y="138"/>
                </a:lnTo>
                <a:lnTo>
                  <a:pt x="171" y="140"/>
                </a:lnTo>
                <a:lnTo>
                  <a:pt x="171" y="143"/>
                </a:lnTo>
                <a:lnTo>
                  <a:pt x="172" y="146"/>
                </a:lnTo>
                <a:lnTo>
                  <a:pt x="174" y="145"/>
                </a:lnTo>
                <a:lnTo>
                  <a:pt x="174" y="142"/>
                </a:lnTo>
                <a:lnTo>
                  <a:pt x="174" y="137"/>
                </a:lnTo>
                <a:close/>
                <a:moveTo>
                  <a:pt x="92" y="208"/>
                </a:moveTo>
                <a:lnTo>
                  <a:pt x="92" y="208"/>
                </a:lnTo>
                <a:lnTo>
                  <a:pt x="90" y="208"/>
                </a:lnTo>
                <a:lnTo>
                  <a:pt x="90" y="209"/>
                </a:lnTo>
                <a:lnTo>
                  <a:pt x="87" y="212"/>
                </a:lnTo>
                <a:lnTo>
                  <a:pt x="89" y="214"/>
                </a:lnTo>
                <a:lnTo>
                  <a:pt x="87" y="216"/>
                </a:lnTo>
                <a:lnTo>
                  <a:pt x="92" y="216"/>
                </a:lnTo>
                <a:lnTo>
                  <a:pt x="92" y="208"/>
                </a:lnTo>
                <a:close/>
                <a:moveTo>
                  <a:pt x="139" y="187"/>
                </a:moveTo>
                <a:lnTo>
                  <a:pt x="139" y="187"/>
                </a:lnTo>
                <a:lnTo>
                  <a:pt x="138" y="189"/>
                </a:lnTo>
                <a:lnTo>
                  <a:pt x="136" y="192"/>
                </a:lnTo>
                <a:lnTo>
                  <a:pt x="138" y="195"/>
                </a:lnTo>
                <a:lnTo>
                  <a:pt x="138" y="200"/>
                </a:lnTo>
                <a:lnTo>
                  <a:pt x="141" y="194"/>
                </a:lnTo>
                <a:lnTo>
                  <a:pt x="141" y="192"/>
                </a:lnTo>
                <a:lnTo>
                  <a:pt x="139" y="187"/>
                </a:lnTo>
                <a:close/>
                <a:moveTo>
                  <a:pt x="193" y="372"/>
                </a:moveTo>
                <a:lnTo>
                  <a:pt x="193" y="372"/>
                </a:lnTo>
                <a:lnTo>
                  <a:pt x="190" y="375"/>
                </a:lnTo>
                <a:lnTo>
                  <a:pt x="191" y="380"/>
                </a:lnTo>
                <a:lnTo>
                  <a:pt x="193" y="378"/>
                </a:lnTo>
                <a:lnTo>
                  <a:pt x="194" y="377"/>
                </a:lnTo>
                <a:lnTo>
                  <a:pt x="193" y="373"/>
                </a:lnTo>
                <a:lnTo>
                  <a:pt x="193" y="372"/>
                </a:lnTo>
                <a:close/>
                <a:moveTo>
                  <a:pt x="123" y="94"/>
                </a:moveTo>
                <a:lnTo>
                  <a:pt x="123" y="94"/>
                </a:lnTo>
                <a:lnTo>
                  <a:pt x="123" y="97"/>
                </a:lnTo>
                <a:lnTo>
                  <a:pt x="127" y="105"/>
                </a:lnTo>
                <a:lnTo>
                  <a:pt x="128" y="107"/>
                </a:lnTo>
                <a:lnTo>
                  <a:pt x="128" y="104"/>
                </a:lnTo>
                <a:lnTo>
                  <a:pt x="128" y="102"/>
                </a:lnTo>
                <a:lnTo>
                  <a:pt x="127" y="100"/>
                </a:lnTo>
                <a:lnTo>
                  <a:pt x="127" y="97"/>
                </a:lnTo>
                <a:lnTo>
                  <a:pt x="123" y="94"/>
                </a:lnTo>
                <a:close/>
                <a:moveTo>
                  <a:pt x="105" y="400"/>
                </a:moveTo>
                <a:lnTo>
                  <a:pt x="105" y="400"/>
                </a:lnTo>
                <a:lnTo>
                  <a:pt x="103" y="405"/>
                </a:lnTo>
                <a:lnTo>
                  <a:pt x="109" y="407"/>
                </a:lnTo>
                <a:lnTo>
                  <a:pt x="109" y="403"/>
                </a:lnTo>
                <a:lnTo>
                  <a:pt x="108" y="402"/>
                </a:lnTo>
                <a:lnTo>
                  <a:pt x="108" y="400"/>
                </a:lnTo>
                <a:lnTo>
                  <a:pt x="105" y="400"/>
                </a:lnTo>
                <a:close/>
                <a:moveTo>
                  <a:pt x="24" y="265"/>
                </a:moveTo>
                <a:lnTo>
                  <a:pt x="24" y="265"/>
                </a:lnTo>
                <a:lnTo>
                  <a:pt x="24" y="266"/>
                </a:lnTo>
                <a:lnTo>
                  <a:pt x="19" y="274"/>
                </a:lnTo>
                <a:lnTo>
                  <a:pt x="18" y="282"/>
                </a:lnTo>
                <a:lnTo>
                  <a:pt x="15" y="288"/>
                </a:lnTo>
                <a:lnTo>
                  <a:pt x="16" y="288"/>
                </a:lnTo>
                <a:lnTo>
                  <a:pt x="16" y="287"/>
                </a:lnTo>
                <a:lnTo>
                  <a:pt x="19" y="280"/>
                </a:lnTo>
                <a:lnTo>
                  <a:pt x="19" y="279"/>
                </a:lnTo>
                <a:lnTo>
                  <a:pt x="21" y="276"/>
                </a:lnTo>
                <a:lnTo>
                  <a:pt x="24" y="268"/>
                </a:lnTo>
                <a:lnTo>
                  <a:pt x="24" y="265"/>
                </a:lnTo>
                <a:close/>
                <a:moveTo>
                  <a:pt x="71" y="399"/>
                </a:moveTo>
                <a:lnTo>
                  <a:pt x="71" y="399"/>
                </a:lnTo>
                <a:lnTo>
                  <a:pt x="78" y="402"/>
                </a:lnTo>
                <a:lnTo>
                  <a:pt x="78" y="395"/>
                </a:lnTo>
                <a:lnTo>
                  <a:pt x="76" y="394"/>
                </a:lnTo>
                <a:lnTo>
                  <a:pt x="76" y="395"/>
                </a:lnTo>
                <a:lnTo>
                  <a:pt x="73" y="399"/>
                </a:lnTo>
                <a:lnTo>
                  <a:pt x="71" y="399"/>
                </a:lnTo>
                <a:close/>
                <a:moveTo>
                  <a:pt x="146" y="91"/>
                </a:moveTo>
                <a:lnTo>
                  <a:pt x="146" y="91"/>
                </a:lnTo>
                <a:lnTo>
                  <a:pt x="147" y="96"/>
                </a:lnTo>
                <a:lnTo>
                  <a:pt x="152" y="94"/>
                </a:lnTo>
                <a:lnTo>
                  <a:pt x="149" y="89"/>
                </a:lnTo>
                <a:lnTo>
                  <a:pt x="146" y="91"/>
                </a:lnTo>
                <a:close/>
                <a:moveTo>
                  <a:pt x="163" y="212"/>
                </a:moveTo>
                <a:lnTo>
                  <a:pt x="163" y="212"/>
                </a:lnTo>
                <a:lnTo>
                  <a:pt x="163" y="209"/>
                </a:lnTo>
                <a:lnTo>
                  <a:pt x="164" y="208"/>
                </a:lnTo>
                <a:lnTo>
                  <a:pt x="164" y="206"/>
                </a:lnTo>
                <a:lnTo>
                  <a:pt x="164" y="205"/>
                </a:lnTo>
                <a:lnTo>
                  <a:pt x="161" y="205"/>
                </a:lnTo>
                <a:lnTo>
                  <a:pt x="160" y="206"/>
                </a:lnTo>
                <a:lnTo>
                  <a:pt x="160" y="208"/>
                </a:lnTo>
                <a:lnTo>
                  <a:pt x="158" y="209"/>
                </a:lnTo>
                <a:lnTo>
                  <a:pt x="160" y="212"/>
                </a:lnTo>
                <a:lnTo>
                  <a:pt x="161" y="211"/>
                </a:lnTo>
                <a:lnTo>
                  <a:pt x="163" y="212"/>
                </a:lnTo>
                <a:close/>
                <a:moveTo>
                  <a:pt x="125" y="108"/>
                </a:moveTo>
                <a:lnTo>
                  <a:pt x="125" y="108"/>
                </a:lnTo>
                <a:lnTo>
                  <a:pt x="122" y="100"/>
                </a:lnTo>
                <a:lnTo>
                  <a:pt x="120" y="104"/>
                </a:lnTo>
                <a:lnTo>
                  <a:pt x="120" y="107"/>
                </a:lnTo>
                <a:lnTo>
                  <a:pt x="123" y="108"/>
                </a:lnTo>
                <a:lnTo>
                  <a:pt x="123" y="110"/>
                </a:lnTo>
                <a:lnTo>
                  <a:pt x="125" y="108"/>
                </a:lnTo>
                <a:close/>
                <a:moveTo>
                  <a:pt x="234" y="313"/>
                </a:moveTo>
                <a:lnTo>
                  <a:pt x="234" y="313"/>
                </a:lnTo>
                <a:lnTo>
                  <a:pt x="237" y="304"/>
                </a:lnTo>
                <a:lnTo>
                  <a:pt x="234" y="306"/>
                </a:lnTo>
                <a:lnTo>
                  <a:pt x="232" y="307"/>
                </a:lnTo>
                <a:lnTo>
                  <a:pt x="232" y="309"/>
                </a:lnTo>
                <a:lnTo>
                  <a:pt x="232" y="313"/>
                </a:lnTo>
                <a:lnTo>
                  <a:pt x="234" y="313"/>
                </a:lnTo>
                <a:close/>
                <a:moveTo>
                  <a:pt x="239" y="277"/>
                </a:moveTo>
                <a:lnTo>
                  <a:pt x="239" y="277"/>
                </a:lnTo>
                <a:lnTo>
                  <a:pt x="239" y="268"/>
                </a:lnTo>
                <a:lnTo>
                  <a:pt x="235" y="269"/>
                </a:lnTo>
                <a:lnTo>
                  <a:pt x="237" y="272"/>
                </a:lnTo>
                <a:lnTo>
                  <a:pt x="237" y="276"/>
                </a:lnTo>
                <a:lnTo>
                  <a:pt x="237" y="277"/>
                </a:lnTo>
                <a:lnTo>
                  <a:pt x="239" y="277"/>
                </a:lnTo>
                <a:close/>
                <a:moveTo>
                  <a:pt x="202" y="129"/>
                </a:moveTo>
                <a:lnTo>
                  <a:pt x="202" y="129"/>
                </a:lnTo>
                <a:lnTo>
                  <a:pt x="199" y="126"/>
                </a:lnTo>
                <a:lnTo>
                  <a:pt x="198" y="129"/>
                </a:lnTo>
                <a:lnTo>
                  <a:pt x="201" y="134"/>
                </a:lnTo>
                <a:lnTo>
                  <a:pt x="202" y="134"/>
                </a:lnTo>
                <a:lnTo>
                  <a:pt x="202" y="132"/>
                </a:lnTo>
                <a:lnTo>
                  <a:pt x="202" y="129"/>
                </a:lnTo>
                <a:close/>
                <a:moveTo>
                  <a:pt x="89" y="410"/>
                </a:moveTo>
                <a:lnTo>
                  <a:pt x="89" y="410"/>
                </a:lnTo>
                <a:lnTo>
                  <a:pt x="71" y="402"/>
                </a:lnTo>
                <a:lnTo>
                  <a:pt x="70" y="405"/>
                </a:lnTo>
                <a:lnTo>
                  <a:pt x="79" y="407"/>
                </a:lnTo>
                <a:lnTo>
                  <a:pt x="89" y="410"/>
                </a:lnTo>
                <a:close/>
                <a:moveTo>
                  <a:pt x="198" y="123"/>
                </a:moveTo>
                <a:lnTo>
                  <a:pt x="198" y="123"/>
                </a:lnTo>
                <a:lnTo>
                  <a:pt x="193" y="118"/>
                </a:lnTo>
                <a:lnTo>
                  <a:pt x="191" y="119"/>
                </a:lnTo>
                <a:lnTo>
                  <a:pt x="194" y="124"/>
                </a:lnTo>
                <a:lnTo>
                  <a:pt x="198" y="123"/>
                </a:lnTo>
                <a:close/>
                <a:moveTo>
                  <a:pt x="65" y="220"/>
                </a:moveTo>
                <a:lnTo>
                  <a:pt x="65" y="220"/>
                </a:lnTo>
                <a:lnTo>
                  <a:pt x="68" y="217"/>
                </a:lnTo>
                <a:lnTo>
                  <a:pt x="68" y="216"/>
                </a:lnTo>
                <a:lnTo>
                  <a:pt x="65" y="212"/>
                </a:lnTo>
                <a:lnTo>
                  <a:pt x="62" y="217"/>
                </a:lnTo>
                <a:lnTo>
                  <a:pt x="65" y="220"/>
                </a:lnTo>
                <a:close/>
                <a:moveTo>
                  <a:pt x="180" y="132"/>
                </a:moveTo>
                <a:lnTo>
                  <a:pt x="180" y="132"/>
                </a:lnTo>
                <a:lnTo>
                  <a:pt x="185" y="130"/>
                </a:lnTo>
                <a:lnTo>
                  <a:pt x="183" y="124"/>
                </a:lnTo>
                <a:lnTo>
                  <a:pt x="180" y="129"/>
                </a:lnTo>
                <a:lnTo>
                  <a:pt x="180" y="130"/>
                </a:lnTo>
                <a:lnTo>
                  <a:pt x="180" y="132"/>
                </a:lnTo>
                <a:close/>
                <a:moveTo>
                  <a:pt x="26" y="290"/>
                </a:moveTo>
                <a:lnTo>
                  <a:pt x="26" y="290"/>
                </a:lnTo>
                <a:lnTo>
                  <a:pt x="18" y="291"/>
                </a:lnTo>
                <a:lnTo>
                  <a:pt x="18" y="296"/>
                </a:lnTo>
                <a:lnTo>
                  <a:pt x="19" y="295"/>
                </a:lnTo>
                <a:lnTo>
                  <a:pt x="24" y="293"/>
                </a:lnTo>
                <a:lnTo>
                  <a:pt x="24" y="291"/>
                </a:lnTo>
                <a:lnTo>
                  <a:pt x="26" y="290"/>
                </a:lnTo>
                <a:close/>
                <a:moveTo>
                  <a:pt x="131" y="145"/>
                </a:moveTo>
                <a:lnTo>
                  <a:pt x="131" y="145"/>
                </a:lnTo>
                <a:lnTo>
                  <a:pt x="134" y="142"/>
                </a:lnTo>
                <a:lnTo>
                  <a:pt x="136" y="135"/>
                </a:lnTo>
                <a:lnTo>
                  <a:pt x="136" y="134"/>
                </a:lnTo>
                <a:lnTo>
                  <a:pt x="131" y="140"/>
                </a:lnTo>
                <a:lnTo>
                  <a:pt x="131" y="145"/>
                </a:lnTo>
                <a:close/>
                <a:moveTo>
                  <a:pt x="150" y="107"/>
                </a:moveTo>
                <a:lnTo>
                  <a:pt x="150" y="107"/>
                </a:lnTo>
                <a:lnTo>
                  <a:pt x="152" y="107"/>
                </a:lnTo>
                <a:lnTo>
                  <a:pt x="152" y="104"/>
                </a:lnTo>
                <a:lnTo>
                  <a:pt x="155" y="100"/>
                </a:lnTo>
                <a:lnTo>
                  <a:pt x="157" y="100"/>
                </a:lnTo>
                <a:lnTo>
                  <a:pt x="155" y="99"/>
                </a:lnTo>
                <a:lnTo>
                  <a:pt x="149" y="102"/>
                </a:lnTo>
                <a:lnTo>
                  <a:pt x="150" y="107"/>
                </a:lnTo>
                <a:close/>
                <a:moveTo>
                  <a:pt x="213" y="197"/>
                </a:moveTo>
                <a:lnTo>
                  <a:pt x="213" y="197"/>
                </a:lnTo>
                <a:lnTo>
                  <a:pt x="212" y="194"/>
                </a:lnTo>
                <a:lnTo>
                  <a:pt x="210" y="192"/>
                </a:lnTo>
                <a:lnTo>
                  <a:pt x="209" y="192"/>
                </a:lnTo>
                <a:lnTo>
                  <a:pt x="207" y="194"/>
                </a:lnTo>
                <a:lnTo>
                  <a:pt x="207" y="195"/>
                </a:lnTo>
                <a:lnTo>
                  <a:pt x="209" y="198"/>
                </a:lnTo>
                <a:lnTo>
                  <a:pt x="210" y="197"/>
                </a:lnTo>
                <a:lnTo>
                  <a:pt x="213" y="197"/>
                </a:lnTo>
                <a:close/>
                <a:moveTo>
                  <a:pt x="41" y="269"/>
                </a:moveTo>
                <a:lnTo>
                  <a:pt x="41" y="269"/>
                </a:lnTo>
                <a:lnTo>
                  <a:pt x="37" y="271"/>
                </a:lnTo>
                <a:lnTo>
                  <a:pt x="35" y="271"/>
                </a:lnTo>
                <a:lnTo>
                  <a:pt x="34" y="274"/>
                </a:lnTo>
                <a:lnTo>
                  <a:pt x="38" y="276"/>
                </a:lnTo>
                <a:lnTo>
                  <a:pt x="41" y="269"/>
                </a:lnTo>
                <a:close/>
                <a:moveTo>
                  <a:pt x="172" y="405"/>
                </a:moveTo>
                <a:lnTo>
                  <a:pt x="172" y="405"/>
                </a:lnTo>
                <a:lnTo>
                  <a:pt x="164" y="408"/>
                </a:lnTo>
                <a:lnTo>
                  <a:pt x="164" y="411"/>
                </a:lnTo>
                <a:lnTo>
                  <a:pt x="174" y="407"/>
                </a:lnTo>
                <a:lnTo>
                  <a:pt x="172" y="405"/>
                </a:lnTo>
                <a:close/>
                <a:moveTo>
                  <a:pt x="182" y="239"/>
                </a:moveTo>
                <a:lnTo>
                  <a:pt x="182" y="239"/>
                </a:lnTo>
                <a:lnTo>
                  <a:pt x="182" y="235"/>
                </a:lnTo>
                <a:lnTo>
                  <a:pt x="182" y="230"/>
                </a:lnTo>
                <a:lnTo>
                  <a:pt x="180" y="230"/>
                </a:lnTo>
                <a:lnTo>
                  <a:pt x="180" y="239"/>
                </a:lnTo>
                <a:lnTo>
                  <a:pt x="182" y="239"/>
                </a:lnTo>
                <a:close/>
                <a:moveTo>
                  <a:pt x="92" y="364"/>
                </a:moveTo>
                <a:lnTo>
                  <a:pt x="92" y="364"/>
                </a:lnTo>
                <a:lnTo>
                  <a:pt x="90" y="365"/>
                </a:lnTo>
                <a:lnTo>
                  <a:pt x="90" y="367"/>
                </a:lnTo>
                <a:lnTo>
                  <a:pt x="92" y="375"/>
                </a:lnTo>
                <a:lnTo>
                  <a:pt x="93" y="375"/>
                </a:lnTo>
                <a:lnTo>
                  <a:pt x="95" y="370"/>
                </a:lnTo>
                <a:lnTo>
                  <a:pt x="92" y="364"/>
                </a:lnTo>
                <a:close/>
                <a:moveTo>
                  <a:pt x="45" y="285"/>
                </a:moveTo>
                <a:lnTo>
                  <a:pt x="45" y="285"/>
                </a:lnTo>
                <a:lnTo>
                  <a:pt x="46" y="279"/>
                </a:lnTo>
                <a:lnTo>
                  <a:pt x="46" y="277"/>
                </a:lnTo>
                <a:lnTo>
                  <a:pt x="43" y="279"/>
                </a:lnTo>
                <a:lnTo>
                  <a:pt x="45" y="280"/>
                </a:lnTo>
                <a:lnTo>
                  <a:pt x="43" y="280"/>
                </a:lnTo>
                <a:lnTo>
                  <a:pt x="40" y="282"/>
                </a:lnTo>
                <a:lnTo>
                  <a:pt x="40" y="283"/>
                </a:lnTo>
                <a:lnTo>
                  <a:pt x="40" y="285"/>
                </a:lnTo>
                <a:lnTo>
                  <a:pt x="41" y="283"/>
                </a:lnTo>
                <a:lnTo>
                  <a:pt x="43" y="283"/>
                </a:lnTo>
                <a:lnTo>
                  <a:pt x="45" y="285"/>
                </a:lnTo>
                <a:close/>
                <a:moveTo>
                  <a:pt x="215" y="220"/>
                </a:moveTo>
                <a:lnTo>
                  <a:pt x="215" y="220"/>
                </a:lnTo>
                <a:lnTo>
                  <a:pt x="220" y="216"/>
                </a:lnTo>
                <a:lnTo>
                  <a:pt x="217" y="212"/>
                </a:lnTo>
                <a:lnTo>
                  <a:pt x="213" y="217"/>
                </a:lnTo>
                <a:lnTo>
                  <a:pt x="215" y="219"/>
                </a:lnTo>
                <a:lnTo>
                  <a:pt x="213" y="220"/>
                </a:lnTo>
                <a:lnTo>
                  <a:pt x="215" y="220"/>
                </a:lnTo>
                <a:close/>
                <a:moveTo>
                  <a:pt x="155" y="162"/>
                </a:moveTo>
                <a:lnTo>
                  <a:pt x="155" y="162"/>
                </a:lnTo>
                <a:lnTo>
                  <a:pt x="160" y="157"/>
                </a:lnTo>
                <a:lnTo>
                  <a:pt x="157" y="154"/>
                </a:lnTo>
                <a:lnTo>
                  <a:pt x="155" y="159"/>
                </a:lnTo>
                <a:lnTo>
                  <a:pt x="155" y="162"/>
                </a:lnTo>
                <a:close/>
                <a:moveTo>
                  <a:pt x="68" y="397"/>
                </a:moveTo>
                <a:lnTo>
                  <a:pt x="68" y="397"/>
                </a:lnTo>
                <a:lnTo>
                  <a:pt x="68" y="392"/>
                </a:lnTo>
                <a:lnTo>
                  <a:pt x="67" y="391"/>
                </a:lnTo>
                <a:lnTo>
                  <a:pt x="65" y="391"/>
                </a:lnTo>
                <a:lnTo>
                  <a:pt x="63" y="395"/>
                </a:lnTo>
                <a:lnTo>
                  <a:pt x="68" y="397"/>
                </a:lnTo>
                <a:close/>
                <a:moveTo>
                  <a:pt x="59" y="214"/>
                </a:moveTo>
                <a:lnTo>
                  <a:pt x="59" y="214"/>
                </a:lnTo>
                <a:lnTo>
                  <a:pt x="49" y="225"/>
                </a:lnTo>
                <a:lnTo>
                  <a:pt x="51" y="227"/>
                </a:lnTo>
                <a:lnTo>
                  <a:pt x="52" y="227"/>
                </a:lnTo>
                <a:lnTo>
                  <a:pt x="52" y="225"/>
                </a:lnTo>
                <a:lnTo>
                  <a:pt x="54" y="224"/>
                </a:lnTo>
                <a:lnTo>
                  <a:pt x="59" y="214"/>
                </a:lnTo>
                <a:close/>
                <a:moveTo>
                  <a:pt x="117" y="146"/>
                </a:moveTo>
                <a:lnTo>
                  <a:pt x="117" y="146"/>
                </a:lnTo>
                <a:lnTo>
                  <a:pt x="116" y="154"/>
                </a:lnTo>
                <a:lnTo>
                  <a:pt x="116" y="156"/>
                </a:lnTo>
                <a:lnTo>
                  <a:pt x="120" y="149"/>
                </a:lnTo>
                <a:lnTo>
                  <a:pt x="117" y="146"/>
                </a:lnTo>
                <a:close/>
                <a:moveTo>
                  <a:pt x="144" y="93"/>
                </a:moveTo>
                <a:lnTo>
                  <a:pt x="144" y="93"/>
                </a:lnTo>
                <a:lnTo>
                  <a:pt x="138" y="94"/>
                </a:lnTo>
                <a:lnTo>
                  <a:pt x="139" y="97"/>
                </a:lnTo>
                <a:lnTo>
                  <a:pt x="146" y="96"/>
                </a:lnTo>
                <a:lnTo>
                  <a:pt x="144" y="93"/>
                </a:lnTo>
                <a:close/>
                <a:moveTo>
                  <a:pt x="40" y="298"/>
                </a:moveTo>
                <a:lnTo>
                  <a:pt x="40" y="298"/>
                </a:lnTo>
                <a:lnTo>
                  <a:pt x="38" y="299"/>
                </a:lnTo>
                <a:lnTo>
                  <a:pt x="37" y="301"/>
                </a:lnTo>
                <a:lnTo>
                  <a:pt x="37" y="306"/>
                </a:lnTo>
                <a:lnTo>
                  <a:pt x="37" y="307"/>
                </a:lnTo>
                <a:lnTo>
                  <a:pt x="40" y="306"/>
                </a:lnTo>
                <a:lnTo>
                  <a:pt x="40" y="298"/>
                </a:lnTo>
                <a:close/>
                <a:moveTo>
                  <a:pt x="68" y="403"/>
                </a:moveTo>
                <a:lnTo>
                  <a:pt x="68" y="403"/>
                </a:lnTo>
                <a:lnTo>
                  <a:pt x="68" y="402"/>
                </a:lnTo>
                <a:lnTo>
                  <a:pt x="68" y="400"/>
                </a:lnTo>
                <a:lnTo>
                  <a:pt x="67" y="399"/>
                </a:lnTo>
                <a:lnTo>
                  <a:pt x="62" y="397"/>
                </a:lnTo>
                <a:lnTo>
                  <a:pt x="60" y="400"/>
                </a:lnTo>
                <a:lnTo>
                  <a:pt x="68" y="403"/>
                </a:lnTo>
                <a:close/>
                <a:moveTo>
                  <a:pt x="232" y="255"/>
                </a:moveTo>
                <a:lnTo>
                  <a:pt x="232" y="255"/>
                </a:lnTo>
                <a:lnTo>
                  <a:pt x="231" y="246"/>
                </a:lnTo>
                <a:lnTo>
                  <a:pt x="229" y="247"/>
                </a:lnTo>
                <a:lnTo>
                  <a:pt x="229" y="249"/>
                </a:lnTo>
                <a:lnTo>
                  <a:pt x="229" y="254"/>
                </a:lnTo>
                <a:lnTo>
                  <a:pt x="229" y="255"/>
                </a:lnTo>
                <a:lnTo>
                  <a:pt x="232" y="255"/>
                </a:lnTo>
                <a:close/>
                <a:moveTo>
                  <a:pt x="92" y="107"/>
                </a:moveTo>
                <a:lnTo>
                  <a:pt x="92" y="107"/>
                </a:lnTo>
                <a:lnTo>
                  <a:pt x="92" y="105"/>
                </a:lnTo>
                <a:lnTo>
                  <a:pt x="92" y="91"/>
                </a:lnTo>
                <a:lnTo>
                  <a:pt x="92" y="86"/>
                </a:lnTo>
                <a:lnTo>
                  <a:pt x="90" y="86"/>
                </a:lnTo>
                <a:lnTo>
                  <a:pt x="92" y="107"/>
                </a:lnTo>
                <a:close/>
                <a:moveTo>
                  <a:pt x="161" y="148"/>
                </a:moveTo>
                <a:lnTo>
                  <a:pt x="161" y="148"/>
                </a:lnTo>
                <a:lnTo>
                  <a:pt x="163" y="143"/>
                </a:lnTo>
                <a:lnTo>
                  <a:pt x="164" y="143"/>
                </a:lnTo>
                <a:lnTo>
                  <a:pt x="163" y="138"/>
                </a:lnTo>
                <a:lnTo>
                  <a:pt x="160" y="142"/>
                </a:lnTo>
                <a:lnTo>
                  <a:pt x="160" y="143"/>
                </a:lnTo>
                <a:lnTo>
                  <a:pt x="161" y="148"/>
                </a:lnTo>
                <a:close/>
                <a:moveTo>
                  <a:pt x="112" y="138"/>
                </a:moveTo>
                <a:lnTo>
                  <a:pt x="112" y="138"/>
                </a:lnTo>
                <a:lnTo>
                  <a:pt x="114" y="130"/>
                </a:lnTo>
                <a:lnTo>
                  <a:pt x="114" y="129"/>
                </a:lnTo>
                <a:lnTo>
                  <a:pt x="111" y="132"/>
                </a:lnTo>
                <a:lnTo>
                  <a:pt x="109" y="134"/>
                </a:lnTo>
                <a:lnTo>
                  <a:pt x="111" y="137"/>
                </a:lnTo>
                <a:lnTo>
                  <a:pt x="112" y="138"/>
                </a:lnTo>
                <a:close/>
                <a:moveTo>
                  <a:pt x="79" y="39"/>
                </a:moveTo>
                <a:lnTo>
                  <a:pt x="79" y="39"/>
                </a:lnTo>
                <a:lnTo>
                  <a:pt x="79" y="37"/>
                </a:lnTo>
                <a:lnTo>
                  <a:pt x="79" y="31"/>
                </a:lnTo>
                <a:lnTo>
                  <a:pt x="78" y="30"/>
                </a:lnTo>
                <a:lnTo>
                  <a:pt x="76" y="31"/>
                </a:lnTo>
                <a:lnTo>
                  <a:pt x="75" y="33"/>
                </a:lnTo>
                <a:lnTo>
                  <a:pt x="79" y="39"/>
                </a:lnTo>
                <a:close/>
                <a:moveTo>
                  <a:pt x="155" y="146"/>
                </a:moveTo>
                <a:lnTo>
                  <a:pt x="155" y="146"/>
                </a:lnTo>
                <a:lnTo>
                  <a:pt x="153" y="146"/>
                </a:lnTo>
                <a:lnTo>
                  <a:pt x="153" y="149"/>
                </a:lnTo>
                <a:lnTo>
                  <a:pt x="153" y="153"/>
                </a:lnTo>
                <a:lnTo>
                  <a:pt x="157" y="153"/>
                </a:lnTo>
                <a:lnTo>
                  <a:pt x="157" y="151"/>
                </a:lnTo>
                <a:lnTo>
                  <a:pt x="155" y="148"/>
                </a:lnTo>
                <a:lnTo>
                  <a:pt x="155" y="146"/>
                </a:lnTo>
                <a:close/>
                <a:moveTo>
                  <a:pt x="142" y="56"/>
                </a:moveTo>
                <a:lnTo>
                  <a:pt x="142" y="56"/>
                </a:lnTo>
                <a:lnTo>
                  <a:pt x="150" y="64"/>
                </a:lnTo>
                <a:lnTo>
                  <a:pt x="158" y="72"/>
                </a:lnTo>
                <a:lnTo>
                  <a:pt x="158" y="71"/>
                </a:lnTo>
                <a:lnTo>
                  <a:pt x="152" y="64"/>
                </a:lnTo>
                <a:lnTo>
                  <a:pt x="146" y="58"/>
                </a:lnTo>
                <a:lnTo>
                  <a:pt x="142" y="56"/>
                </a:lnTo>
                <a:close/>
                <a:moveTo>
                  <a:pt x="70" y="211"/>
                </a:moveTo>
                <a:lnTo>
                  <a:pt x="70" y="211"/>
                </a:lnTo>
                <a:lnTo>
                  <a:pt x="71" y="209"/>
                </a:lnTo>
                <a:lnTo>
                  <a:pt x="73" y="203"/>
                </a:lnTo>
                <a:lnTo>
                  <a:pt x="73" y="201"/>
                </a:lnTo>
                <a:lnTo>
                  <a:pt x="68" y="209"/>
                </a:lnTo>
                <a:lnTo>
                  <a:pt x="70" y="211"/>
                </a:lnTo>
                <a:close/>
                <a:moveTo>
                  <a:pt x="142" y="156"/>
                </a:moveTo>
                <a:lnTo>
                  <a:pt x="142" y="156"/>
                </a:lnTo>
                <a:lnTo>
                  <a:pt x="142" y="157"/>
                </a:lnTo>
                <a:lnTo>
                  <a:pt x="142" y="159"/>
                </a:lnTo>
                <a:lnTo>
                  <a:pt x="142" y="164"/>
                </a:lnTo>
                <a:lnTo>
                  <a:pt x="142" y="165"/>
                </a:lnTo>
                <a:lnTo>
                  <a:pt x="146" y="159"/>
                </a:lnTo>
                <a:lnTo>
                  <a:pt x="144" y="157"/>
                </a:lnTo>
                <a:lnTo>
                  <a:pt x="142" y="156"/>
                </a:lnTo>
                <a:close/>
                <a:moveTo>
                  <a:pt x="109" y="348"/>
                </a:moveTo>
                <a:lnTo>
                  <a:pt x="109" y="348"/>
                </a:lnTo>
                <a:lnTo>
                  <a:pt x="108" y="350"/>
                </a:lnTo>
                <a:lnTo>
                  <a:pt x="106" y="351"/>
                </a:lnTo>
                <a:lnTo>
                  <a:pt x="108" y="354"/>
                </a:lnTo>
                <a:lnTo>
                  <a:pt x="108" y="358"/>
                </a:lnTo>
                <a:lnTo>
                  <a:pt x="109" y="356"/>
                </a:lnTo>
                <a:lnTo>
                  <a:pt x="109" y="348"/>
                </a:lnTo>
                <a:close/>
                <a:moveTo>
                  <a:pt x="188" y="116"/>
                </a:moveTo>
                <a:lnTo>
                  <a:pt x="188" y="116"/>
                </a:lnTo>
                <a:lnTo>
                  <a:pt x="191" y="115"/>
                </a:lnTo>
                <a:lnTo>
                  <a:pt x="187" y="108"/>
                </a:lnTo>
                <a:lnTo>
                  <a:pt x="185" y="110"/>
                </a:lnTo>
                <a:lnTo>
                  <a:pt x="188" y="116"/>
                </a:lnTo>
                <a:close/>
                <a:moveTo>
                  <a:pt x="19" y="285"/>
                </a:moveTo>
                <a:lnTo>
                  <a:pt x="19" y="285"/>
                </a:lnTo>
                <a:lnTo>
                  <a:pt x="24" y="285"/>
                </a:lnTo>
                <a:lnTo>
                  <a:pt x="26" y="283"/>
                </a:lnTo>
                <a:lnTo>
                  <a:pt x="24" y="282"/>
                </a:lnTo>
                <a:lnTo>
                  <a:pt x="24" y="280"/>
                </a:lnTo>
                <a:lnTo>
                  <a:pt x="24" y="279"/>
                </a:lnTo>
                <a:lnTo>
                  <a:pt x="24" y="277"/>
                </a:lnTo>
                <a:lnTo>
                  <a:pt x="24" y="279"/>
                </a:lnTo>
                <a:lnTo>
                  <a:pt x="21" y="282"/>
                </a:lnTo>
                <a:lnTo>
                  <a:pt x="19" y="285"/>
                </a:lnTo>
                <a:close/>
                <a:moveTo>
                  <a:pt x="15" y="296"/>
                </a:moveTo>
                <a:lnTo>
                  <a:pt x="15" y="296"/>
                </a:lnTo>
                <a:lnTo>
                  <a:pt x="11" y="306"/>
                </a:lnTo>
                <a:lnTo>
                  <a:pt x="11" y="315"/>
                </a:lnTo>
                <a:lnTo>
                  <a:pt x="13" y="312"/>
                </a:lnTo>
                <a:lnTo>
                  <a:pt x="13" y="307"/>
                </a:lnTo>
                <a:lnTo>
                  <a:pt x="15" y="296"/>
                </a:lnTo>
                <a:close/>
                <a:moveTo>
                  <a:pt x="175" y="184"/>
                </a:moveTo>
                <a:lnTo>
                  <a:pt x="175" y="184"/>
                </a:lnTo>
                <a:lnTo>
                  <a:pt x="174" y="190"/>
                </a:lnTo>
                <a:lnTo>
                  <a:pt x="174" y="194"/>
                </a:lnTo>
                <a:lnTo>
                  <a:pt x="177" y="190"/>
                </a:lnTo>
                <a:lnTo>
                  <a:pt x="177" y="189"/>
                </a:lnTo>
                <a:lnTo>
                  <a:pt x="175" y="184"/>
                </a:lnTo>
                <a:close/>
                <a:moveTo>
                  <a:pt x="146" y="72"/>
                </a:moveTo>
                <a:lnTo>
                  <a:pt x="146" y="72"/>
                </a:lnTo>
                <a:lnTo>
                  <a:pt x="139" y="67"/>
                </a:lnTo>
                <a:lnTo>
                  <a:pt x="138" y="69"/>
                </a:lnTo>
                <a:lnTo>
                  <a:pt x="141" y="71"/>
                </a:lnTo>
                <a:lnTo>
                  <a:pt x="142" y="74"/>
                </a:lnTo>
                <a:lnTo>
                  <a:pt x="146" y="72"/>
                </a:lnTo>
                <a:close/>
                <a:moveTo>
                  <a:pt x="92" y="129"/>
                </a:moveTo>
                <a:lnTo>
                  <a:pt x="92" y="129"/>
                </a:lnTo>
                <a:lnTo>
                  <a:pt x="93" y="124"/>
                </a:lnTo>
                <a:lnTo>
                  <a:pt x="93" y="123"/>
                </a:lnTo>
                <a:lnTo>
                  <a:pt x="95" y="121"/>
                </a:lnTo>
                <a:lnTo>
                  <a:pt x="93" y="119"/>
                </a:lnTo>
                <a:lnTo>
                  <a:pt x="93" y="112"/>
                </a:lnTo>
                <a:lnTo>
                  <a:pt x="92" y="110"/>
                </a:lnTo>
                <a:lnTo>
                  <a:pt x="92" y="129"/>
                </a:lnTo>
                <a:close/>
                <a:moveTo>
                  <a:pt x="87" y="176"/>
                </a:moveTo>
                <a:lnTo>
                  <a:pt x="87" y="176"/>
                </a:lnTo>
                <a:lnTo>
                  <a:pt x="87" y="178"/>
                </a:lnTo>
                <a:lnTo>
                  <a:pt x="90" y="183"/>
                </a:lnTo>
                <a:lnTo>
                  <a:pt x="90" y="184"/>
                </a:lnTo>
                <a:lnTo>
                  <a:pt x="92" y="181"/>
                </a:lnTo>
                <a:lnTo>
                  <a:pt x="87" y="176"/>
                </a:lnTo>
                <a:close/>
                <a:moveTo>
                  <a:pt x="117" y="197"/>
                </a:moveTo>
                <a:lnTo>
                  <a:pt x="117" y="197"/>
                </a:lnTo>
                <a:lnTo>
                  <a:pt x="114" y="198"/>
                </a:lnTo>
                <a:lnTo>
                  <a:pt x="114" y="200"/>
                </a:lnTo>
                <a:lnTo>
                  <a:pt x="114" y="203"/>
                </a:lnTo>
                <a:lnTo>
                  <a:pt x="117" y="203"/>
                </a:lnTo>
                <a:lnTo>
                  <a:pt x="117" y="197"/>
                </a:lnTo>
                <a:close/>
                <a:moveTo>
                  <a:pt x="90" y="246"/>
                </a:moveTo>
                <a:lnTo>
                  <a:pt x="90" y="246"/>
                </a:lnTo>
                <a:lnTo>
                  <a:pt x="92" y="233"/>
                </a:lnTo>
                <a:lnTo>
                  <a:pt x="90" y="225"/>
                </a:lnTo>
                <a:lnTo>
                  <a:pt x="90" y="242"/>
                </a:lnTo>
                <a:lnTo>
                  <a:pt x="90" y="246"/>
                </a:lnTo>
                <a:close/>
                <a:moveTo>
                  <a:pt x="201" y="377"/>
                </a:moveTo>
                <a:lnTo>
                  <a:pt x="201" y="377"/>
                </a:lnTo>
                <a:lnTo>
                  <a:pt x="198" y="378"/>
                </a:lnTo>
                <a:lnTo>
                  <a:pt x="198" y="380"/>
                </a:lnTo>
                <a:lnTo>
                  <a:pt x="198" y="383"/>
                </a:lnTo>
                <a:lnTo>
                  <a:pt x="202" y="380"/>
                </a:lnTo>
                <a:lnTo>
                  <a:pt x="201" y="377"/>
                </a:lnTo>
                <a:close/>
                <a:moveTo>
                  <a:pt x="48" y="356"/>
                </a:moveTo>
                <a:lnTo>
                  <a:pt x="48" y="356"/>
                </a:lnTo>
                <a:lnTo>
                  <a:pt x="46" y="359"/>
                </a:lnTo>
                <a:lnTo>
                  <a:pt x="51" y="364"/>
                </a:lnTo>
                <a:lnTo>
                  <a:pt x="52" y="362"/>
                </a:lnTo>
                <a:lnTo>
                  <a:pt x="48" y="356"/>
                </a:lnTo>
                <a:close/>
                <a:moveTo>
                  <a:pt x="207" y="257"/>
                </a:moveTo>
                <a:lnTo>
                  <a:pt x="207" y="257"/>
                </a:lnTo>
                <a:lnTo>
                  <a:pt x="201" y="263"/>
                </a:lnTo>
                <a:lnTo>
                  <a:pt x="207" y="263"/>
                </a:lnTo>
                <a:lnTo>
                  <a:pt x="207" y="260"/>
                </a:lnTo>
                <a:lnTo>
                  <a:pt x="207" y="257"/>
                </a:lnTo>
                <a:close/>
                <a:moveTo>
                  <a:pt x="90" y="71"/>
                </a:moveTo>
                <a:lnTo>
                  <a:pt x="90" y="71"/>
                </a:lnTo>
                <a:lnTo>
                  <a:pt x="84" y="55"/>
                </a:lnTo>
                <a:lnTo>
                  <a:pt x="87" y="63"/>
                </a:lnTo>
                <a:lnTo>
                  <a:pt x="89" y="72"/>
                </a:lnTo>
                <a:lnTo>
                  <a:pt x="90" y="71"/>
                </a:lnTo>
                <a:close/>
                <a:moveTo>
                  <a:pt x="196" y="361"/>
                </a:moveTo>
                <a:lnTo>
                  <a:pt x="196" y="361"/>
                </a:lnTo>
                <a:lnTo>
                  <a:pt x="199" y="358"/>
                </a:lnTo>
                <a:lnTo>
                  <a:pt x="199" y="356"/>
                </a:lnTo>
                <a:lnTo>
                  <a:pt x="199" y="354"/>
                </a:lnTo>
                <a:lnTo>
                  <a:pt x="198" y="354"/>
                </a:lnTo>
                <a:lnTo>
                  <a:pt x="196" y="356"/>
                </a:lnTo>
                <a:lnTo>
                  <a:pt x="196" y="358"/>
                </a:lnTo>
                <a:lnTo>
                  <a:pt x="196" y="361"/>
                </a:lnTo>
                <a:close/>
                <a:moveTo>
                  <a:pt x="207" y="377"/>
                </a:moveTo>
                <a:lnTo>
                  <a:pt x="207" y="377"/>
                </a:lnTo>
                <a:lnTo>
                  <a:pt x="210" y="375"/>
                </a:lnTo>
                <a:lnTo>
                  <a:pt x="212" y="373"/>
                </a:lnTo>
                <a:lnTo>
                  <a:pt x="221" y="356"/>
                </a:lnTo>
                <a:lnTo>
                  <a:pt x="221" y="354"/>
                </a:lnTo>
                <a:lnTo>
                  <a:pt x="215" y="367"/>
                </a:lnTo>
                <a:lnTo>
                  <a:pt x="207" y="377"/>
                </a:lnTo>
                <a:close/>
                <a:moveTo>
                  <a:pt x="158" y="138"/>
                </a:moveTo>
                <a:lnTo>
                  <a:pt x="158" y="138"/>
                </a:lnTo>
                <a:lnTo>
                  <a:pt x="161" y="135"/>
                </a:lnTo>
                <a:lnTo>
                  <a:pt x="163" y="134"/>
                </a:lnTo>
                <a:lnTo>
                  <a:pt x="161" y="132"/>
                </a:lnTo>
                <a:lnTo>
                  <a:pt x="157" y="134"/>
                </a:lnTo>
                <a:lnTo>
                  <a:pt x="158" y="138"/>
                </a:lnTo>
                <a:close/>
                <a:moveTo>
                  <a:pt x="48" y="241"/>
                </a:moveTo>
                <a:lnTo>
                  <a:pt x="48" y="241"/>
                </a:lnTo>
                <a:lnTo>
                  <a:pt x="51" y="244"/>
                </a:lnTo>
                <a:lnTo>
                  <a:pt x="54" y="242"/>
                </a:lnTo>
                <a:lnTo>
                  <a:pt x="51" y="238"/>
                </a:lnTo>
                <a:lnTo>
                  <a:pt x="48" y="241"/>
                </a:lnTo>
                <a:close/>
                <a:moveTo>
                  <a:pt x="212" y="145"/>
                </a:moveTo>
                <a:lnTo>
                  <a:pt x="212" y="145"/>
                </a:lnTo>
                <a:lnTo>
                  <a:pt x="218" y="157"/>
                </a:lnTo>
                <a:lnTo>
                  <a:pt x="220" y="157"/>
                </a:lnTo>
                <a:lnTo>
                  <a:pt x="212" y="145"/>
                </a:lnTo>
                <a:close/>
                <a:moveTo>
                  <a:pt x="122" y="130"/>
                </a:moveTo>
                <a:lnTo>
                  <a:pt x="122" y="130"/>
                </a:lnTo>
                <a:lnTo>
                  <a:pt x="120" y="132"/>
                </a:lnTo>
                <a:lnTo>
                  <a:pt x="119" y="134"/>
                </a:lnTo>
                <a:lnTo>
                  <a:pt x="119" y="137"/>
                </a:lnTo>
                <a:lnTo>
                  <a:pt x="120" y="137"/>
                </a:lnTo>
                <a:lnTo>
                  <a:pt x="123" y="134"/>
                </a:lnTo>
                <a:lnTo>
                  <a:pt x="122" y="130"/>
                </a:lnTo>
                <a:close/>
                <a:moveTo>
                  <a:pt x="26" y="358"/>
                </a:moveTo>
                <a:lnTo>
                  <a:pt x="26" y="358"/>
                </a:lnTo>
                <a:lnTo>
                  <a:pt x="27" y="354"/>
                </a:lnTo>
                <a:lnTo>
                  <a:pt x="27" y="353"/>
                </a:lnTo>
                <a:lnTo>
                  <a:pt x="27" y="347"/>
                </a:lnTo>
                <a:lnTo>
                  <a:pt x="26" y="348"/>
                </a:lnTo>
                <a:lnTo>
                  <a:pt x="26" y="350"/>
                </a:lnTo>
                <a:lnTo>
                  <a:pt x="26" y="351"/>
                </a:lnTo>
                <a:lnTo>
                  <a:pt x="26" y="353"/>
                </a:lnTo>
                <a:lnTo>
                  <a:pt x="26" y="358"/>
                </a:lnTo>
                <a:close/>
                <a:moveTo>
                  <a:pt x="59" y="242"/>
                </a:moveTo>
                <a:lnTo>
                  <a:pt x="59" y="242"/>
                </a:lnTo>
                <a:lnTo>
                  <a:pt x="63" y="247"/>
                </a:lnTo>
                <a:lnTo>
                  <a:pt x="65" y="247"/>
                </a:lnTo>
                <a:lnTo>
                  <a:pt x="65" y="246"/>
                </a:lnTo>
                <a:lnTo>
                  <a:pt x="62" y="242"/>
                </a:lnTo>
                <a:lnTo>
                  <a:pt x="62" y="241"/>
                </a:lnTo>
                <a:lnTo>
                  <a:pt x="59" y="242"/>
                </a:lnTo>
                <a:close/>
                <a:moveTo>
                  <a:pt x="82" y="329"/>
                </a:moveTo>
                <a:lnTo>
                  <a:pt x="82" y="329"/>
                </a:lnTo>
                <a:lnTo>
                  <a:pt x="95" y="328"/>
                </a:lnTo>
                <a:lnTo>
                  <a:pt x="98" y="328"/>
                </a:lnTo>
                <a:lnTo>
                  <a:pt x="100" y="328"/>
                </a:lnTo>
                <a:lnTo>
                  <a:pt x="81" y="328"/>
                </a:lnTo>
                <a:lnTo>
                  <a:pt x="82" y="329"/>
                </a:lnTo>
                <a:close/>
                <a:moveTo>
                  <a:pt x="172" y="350"/>
                </a:moveTo>
                <a:lnTo>
                  <a:pt x="172" y="350"/>
                </a:lnTo>
                <a:lnTo>
                  <a:pt x="172" y="372"/>
                </a:lnTo>
                <a:lnTo>
                  <a:pt x="174" y="367"/>
                </a:lnTo>
                <a:lnTo>
                  <a:pt x="174" y="365"/>
                </a:lnTo>
                <a:lnTo>
                  <a:pt x="174" y="364"/>
                </a:lnTo>
                <a:lnTo>
                  <a:pt x="174" y="362"/>
                </a:lnTo>
                <a:lnTo>
                  <a:pt x="174" y="356"/>
                </a:lnTo>
                <a:lnTo>
                  <a:pt x="172" y="350"/>
                </a:lnTo>
                <a:close/>
                <a:moveTo>
                  <a:pt x="223" y="205"/>
                </a:moveTo>
                <a:lnTo>
                  <a:pt x="223" y="205"/>
                </a:lnTo>
                <a:lnTo>
                  <a:pt x="226" y="203"/>
                </a:lnTo>
                <a:lnTo>
                  <a:pt x="224" y="201"/>
                </a:lnTo>
                <a:lnTo>
                  <a:pt x="221" y="200"/>
                </a:lnTo>
                <a:lnTo>
                  <a:pt x="221" y="201"/>
                </a:lnTo>
                <a:lnTo>
                  <a:pt x="221" y="203"/>
                </a:lnTo>
                <a:lnTo>
                  <a:pt x="221" y="205"/>
                </a:lnTo>
                <a:lnTo>
                  <a:pt x="223" y="205"/>
                </a:lnTo>
                <a:close/>
                <a:moveTo>
                  <a:pt x="160" y="124"/>
                </a:moveTo>
                <a:lnTo>
                  <a:pt x="160" y="124"/>
                </a:lnTo>
                <a:lnTo>
                  <a:pt x="158" y="129"/>
                </a:lnTo>
                <a:lnTo>
                  <a:pt x="157" y="132"/>
                </a:lnTo>
                <a:lnTo>
                  <a:pt x="161" y="129"/>
                </a:lnTo>
                <a:lnTo>
                  <a:pt x="160" y="124"/>
                </a:lnTo>
                <a:close/>
                <a:moveTo>
                  <a:pt x="100" y="183"/>
                </a:moveTo>
                <a:lnTo>
                  <a:pt x="100" y="183"/>
                </a:lnTo>
                <a:lnTo>
                  <a:pt x="100" y="179"/>
                </a:lnTo>
                <a:lnTo>
                  <a:pt x="98" y="176"/>
                </a:lnTo>
                <a:lnTo>
                  <a:pt x="95" y="179"/>
                </a:lnTo>
                <a:lnTo>
                  <a:pt x="100" y="183"/>
                </a:lnTo>
                <a:close/>
                <a:moveTo>
                  <a:pt x="87" y="20"/>
                </a:moveTo>
                <a:lnTo>
                  <a:pt x="87" y="20"/>
                </a:lnTo>
                <a:lnTo>
                  <a:pt x="105" y="30"/>
                </a:lnTo>
                <a:lnTo>
                  <a:pt x="106" y="30"/>
                </a:lnTo>
                <a:lnTo>
                  <a:pt x="87" y="20"/>
                </a:lnTo>
                <a:close/>
                <a:moveTo>
                  <a:pt x="112" y="45"/>
                </a:moveTo>
                <a:lnTo>
                  <a:pt x="112" y="45"/>
                </a:lnTo>
                <a:lnTo>
                  <a:pt x="109" y="44"/>
                </a:lnTo>
                <a:lnTo>
                  <a:pt x="108" y="42"/>
                </a:lnTo>
                <a:lnTo>
                  <a:pt x="108" y="44"/>
                </a:lnTo>
                <a:lnTo>
                  <a:pt x="108" y="45"/>
                </a:lnTo>
                <a:lnTo>
                  <a:pt x="109" y="47"/>
                </a:lnTo>
                <a:lnTo>
                  <a:pt x="111" y="47"/>
                </a:lnTo>
                <a:lnTo>
                  <a:pt x="112" y="47"/>
                </a:lnTo>
                <a:lnTo>
                  <a:pt x="112" y="45"/>
                </a:lnTo>
                <a:close/>
                <a:moveTo>
                  <a:pt x="54" y="361"/>
                </a:moveTo>
                <a:lnTo>
                  <a:pt x="54" y="361"/>
                </a:lnTo>
                <a:lnTo>
                  <a:pt x="54" y="359"/>
                </a:lnTo>
                <a:lnTo>
                  <a:pt x="54" y="354"/>
                </a:lnTo>
                <a:lnTo>
                  <a:pt x="52" y="353"/>
                </a:lnTo>
                <a:lnTo>
                  <a:pt x="51" y="350"/>
                </a:lnTo>
                <a:lnTo>
                  <a:pt x="51" y="351"/>
                </a:lnTo>
                <a:lnTo>
                  <a:pt x="52" y="359"/>
                </a:lnTo>
                <a:lnTo>
                  <a:pt x="54" y="361"/>
                </a:lnTo>
                <a:close/>
                <a:moveTo>
                  <a:pt x="133" y="118"/>
                </a:moveTo>
                <a:lnTo>
                  <a:pt x="133" y="118"/>
                </a:lnTo>
                <a:lnTo>
                  <a:pt x="131" y="119"/>
                </a:lnTo>
                <a:lnTo>
                  <a:pt x="131" y="121"/>
                </a:lnTo>
                <a:lnTo>
                  <a:pt x="130" y="123"/>
                </a:lnTo>
                <a:lnTo>
                  <a:pt x="128" y="127"/>
                </a:lnTo>
                <a:lnTo>
                  <a:pt x="128" y="129"/>
                </a:lnTo>
                <a:lnTo>
                  <a:pt x="131" y="126"/>
                </a:lnTo>
                <a:lnTo>
                  <a:pt x="131" y="124"/>
                </a:lnTo>
                <a:lnTo>
                  <a:pt x="133" y="119"/>
                </a:lnTo>
                <a:lnTo>
                  <a:pt x="133" y="118"/>
                </a:lnTo>
                <a:close/>
                <a:moveTo>
                  <a:pt x="150" y="184"/>
                </a:moveTo>
                <a:lnTo>
                  <a:pt x="150" y="184"/>
                </a:lnTo>
                <a:lnTo>
                  <a:pt x="152" y="181"/>
                </a:lnTo>
                <a:lnTo>
                  <a:pt x="152" y="178"/>
                </a:lnTo>
                <a:lnTo>
                  <a:pt x="150" y="175"/>
                </a:lnTo>
                <a:lnTo>
                  <a:pt x="149" y="183"/>
                </a:lnTo>
                <a:lnTo>
                  <a:pt x="150" y="184"/>
                </a:lnTo>
                <a:close/>
                <a:moveTo>
                  <a:pt x="215" y="299"/>
                </a:moveTo>
                <a:lnTo>
                  <a:pt x="215" y="299"/>
                </a:lnTo>
                <a:lnTo>
                  <a:pt x="215" y="298"/>
                </a:lnTo>
                <a:lnTo>
                  <a:pt x="215" y="295"/>
                </a:lnTo>
                <a:lnTo>
                  <a:pt x="215" y="293"/>
                </a:lnTo>
                <a:lnTo>
                  <a:pt x="213" y="288"/>
                </a:lnTo>
                <a:lnTo>
                  <a:pt x="213" y="287"/>
                </a:lnTo>
                <a:lnTo>
                  <a:pt x="212" y="283"/>
                </a:lnTo>
                <a:lnTo>
                  <a:pt x="215" y="299"/>
                </a:lnTo>
                <a:close/>
                <a:moveTo>
                  <a:pt x="93" y="28"/>
                </a:moveTo>
                <a:lnTo>
                  <a:pt x="93" y="28"/>
                </a:lnTo>
                <a:lnTo>
                  <a:pt x="81" y="20"/>
                </a:lnTo>
                <a:lnTo>
                  <a:pt x="81" y="22"/>
                </a:lnTo>
                <a:lnTo>
                  <a:pt x="92" y="28"/>
                </a:lnTo>
                <a:lnTo>
                  <a:pt x="93" y="28"/>
                </a:lnTo>
                <a:close/>
                <a:moveTo>
                  <a:pt x="144" y="104"/>
                </a:moveTo>
                <a:lnTo>
                  <a:pt x="144" y="104"/>
                </a:lnTo>
                <a:lnTo>
                  <a:pt x="147" y="108"/>
                </a:lnTo>
                <a:lnTo>
                  <a:pt x="149" y="110"/>
                </a:lnTo>
                <a:lnTo>
                  <a:pt x="147" y="102"/>
                </a:lnTo>
                <a:lnTo>
                  <a:pt x="144" y="104"/>
                </a:lnTo>
                <a:close/>
                <a:moveTo>
                  <a:pt x="185" y="175"/>
                </a:moveTo>
                <a:lnTo>
                  <a:pt x="185" y="175"/>
                </a:lnTo>
                <a:lnTo>
                  <a:pt x="183" y="176"/>
                </a:lnTo>
                <a:lnTo>
                  <a:pt x="182" y="181"/>
                </a:lnTo>
                <a:lnTo>
                  <a:pt x="182" y="183"/>
                </a:lnTo>
                <a:lnTo>
                  <a:pt x="183" y="184"/>
                </a:lnTo>
                <a:lnTo>
                  <a:pt x="185" y="179"/>
                </a:lnTo>
                <a:lnTo>
                  <a:pt x="185" y="178"/>
                </a:lnTo>
                <a:lnTo>
                  <a:pt x="185" y="175"/>
                </a:lnTo>
                <a:close/>
                <a:moveTo>
                  <a:pt x="146" y="113"/>
                </a:moveTo>
                <a:lnTo>
                  <a:pt x="146" y="113"/>
                </a:lnTo>
                <a:lnTo>
                  <a:pt x="138" y="113"/>
                </a:lnTo>
                <a:lnTo>
                  <a:pt x="139" y="115"/>
                </a:lnTo>
                <a:lnTo>
                  <a:pt x="139" y="116"/>
                </a:lnTo>
                <a:lnTo>
                  <a:pt x="141" y="115"/>
                </a:lnTo>
                <a:lnTo>
                  <a:pt x="142" y="113"/>
                </a:lnTo>
                <a:lnTo>
                  <a:pt x="144" y="115"/>
                </a:lnTo>
                <a:lnTo>
                  <a:pt x="146" y="113"/>
                </a:lnTo>
                <a:close/>
                <a:moveTo>
                  <a:pt x="215" y="176"/>
                </a:moveTo>
                <a:lnTo>
                  <a:pt x="215" y="176"/>
                </a:lnTo>
                <a:lnTo>
                  <a:pt x="218" y="181"/>
                </a:lnTo>
                <a:lnTo>
                  <a:pt x="220" y="179"/>
                </a:lnTo>
                <a:lnTo>
                  <a:pt x="217" y="175"/>
                </a:lnTo>
                <a:lnTo>
                  <a:pt x="215" y="176"/>
                </a:lnTo>
                <a:close/>
                <a:moveTo>
                  <a:pt x="95" y="388"/>
                </a:moveTo>
                <a:lnTo>
                  <a:pt x="95" y="388"/>
                </a:lnTo>
                <a:lnTo>
                  <a:pt x="97" y="384"/>
                </a:lnTo>
                <a:lnTo>
                  <a:pt x="98" y="381"/>
                </a:lnTo>
                <a:lnTo>
                  <a:pt x="97" y="381"/>
                </a:lnTo>
                <a:lnTo>
                  <a:pt x="95" y="380"/>
                </a:lnTo>
                <a:lnTo>
                  <a:pt x="93" y="384"/>
                </a:lnTo>
                <a:lnTo>
                  <a:pt x="95" y="388"/>
                </a:lnTo>
                <a:close/>
                <a:moveTo>
                  <a:pt x="90" y="140"/>
                </a:moveTo>
                <a:lnTo>
                  <a:pt x="90" y="140"/>
                </a:lnTo>
                <a:lnTo>
                  <a:pt x="87" y="154"/>
                </a:lnTo>
                <a:lnTo>
                  <a:pt x="89" y="154"/>
                </a:lnTo>
                <a:lnTo>
                  <a:pt x="90" y="140"/>
                </a:lnTo>
                <a:close/>
                <a:moveTo>
                  <a:pt x="68" y="331"/>
                </a:moveTo>
                <a:lnTo>
                  <a:pt x="68" y="331"/>
                </a:lnTo>
                <a:lnTo>
                  <a:pt x="76" y="329"/>
                </a:lnTo>
                <a:lnTo>
                  <a:pt x="78" y="329"/>
                </a:lnTo>
                <a:lnTo>
                  <a:pt x="68" y="331"/>
                </a:lnTo>
                <a:close/>
                <a:moveTo>
                  <a:pt x="114" y="145"/>
                </a:moveTo>
                <a:lnTo>
                  <a:pt x="114" y="145"/>
                </a:lnTo>
                <a:lnTo>
                  <a:pt x="112" y="146"/>
                </a:lnTo>
                <a:lnTo>
                  <a:pt x="111" y="153"/>
                </a:lnTo>
                <a:lnTo>
                  <a:pt x="111" y="154"/>
                </a:lnTo>
                <a:lnTo>
                  <a:pt x="114" y="153"/>
                </a:lnTo>
                <a:lnTo>
                  <a:pt x="114" y="145"/>
                </a:lnTo>
                <a:close/>
                <a:moveTo>
                  <a:pt x="70" y="337"/>
                </a:moveTo>
                <a:lnTo>
                  <a:pt x="70" y="337"/>
                </a:lnTo>
                <a:lnTo>
                  <a:pt x="73" y="336"/>
                </a:lnTo>
                <a:lnTo>
                  <a:pt x="75" y="332"/>
                </a:lnTo>
                <a:lnTo>
                  <a:pt x="70" y="334"/>
                </a:lnTo>
                <a:lnTo>
                  <a:pt x="70" y="337"/>
                </a:lnTo>
                <a:close/>
                <a:moveTo>
                  <a:pt x="93" y="395"/>
                </a:moveTo>
                <a:lnTo>
                  <a:pt x="93" y="395"/>
                </a:lnTo>
                <a:lnTo>
                  <a:pt x="98" y="397"/>
                </a:lnTo>
                <a:lnTo>
                  <a:pt x="100" y="394"/>
                </a:lnTo>
                <a:lnTo>
                  <a:pt x="97" y="392"/>
                </a:lnTo>
                <a:lnTo>
                  <a:pt x="95" y="394"/>
                </a:lnTo>
                <a:lnTo>
                  <a:pt x="93" y="395"/>
                </a:lnTo>
                <a:close/>
                <a:moveTo>
                  <a:pt x="228" y="222"/>
                </a:moveTo>
                <a:lnTo>
                  <a:pt x="228" y="222"/>
                </a:lnTo>
                <a:lnTo>
                  <a:pt x="224" y="225"/>
                </a:lnTo>
                <a:lnTo>
                  <a:pt x="224" y="227"/>
                </a:lnTo>
                <a:lnTo>
                  <a:pt x="226" y="228"/>
                </a:lnTo>
                <a:lnTo>
                  <a:pt x="226" y="227"/>
                </a:lnTo>
                <a:lnTo>
                  <a:pt x="231" y="224"/>
                </a:lnTo>
                <a:lnTo>
                  <a:pt x="228" y="222"/>
                </a:lnTo>
                <a:close/>
                <a:moveTo>
                  <a:pt x="174" y="201"/>
                </a:moveTo>
                <a:lnTo>
                  <a:pt x="174" y="201"/>
                </a:lnTo>
                <a:lnTo>
                  <a:pt x="177" y="209"/>
                </a:lnTo>
                <a:lnTo>
                  <a:pt x="177" y="206"/>
                </a:lnTo>
                <a:lnTo>
                  <a:pt x="177" y="205"/>
                </a:lnTo>
                <a:lnTo>
                  <a:pt x="175" y="201"/>
                </a:lnTo>
                <a:lnTo>
                  <a:pt x="174" y="201"/>
                </a:lnTo>
                <a:close/>
                <a:moveTo>
                  <a:pt x="141" y="216"/>
                </a:moveTo>
                <a:lnTo>
                  <a:pt x="141" y="216"/>
                </a:lnTo>
                <a:lnTo>
                  <a:pt x="131" y="216"/>
                </a:lnTo>
                <a:lnTo>
                  <a:pt x="142" y="216"/>
                </a:lnTo>
                <a:lnTo>
                  <a:pt x="141" y="216"/>
                </a:lnTo>
                <a:close/>
                <a:moveTo>
                  <a:pt x="196" y="118"/>
                </a:moveTo>
                <a:lnTo>
                  <a:pt x="196" y="118"/>
                </a:lnTo>
                <a:lnTo>
                  <a:pt x="190" y="107"/>
                </a:lnTo>
                <a:lnTo>
                  <a:pt x="188" y="108"/>
                </a:lnTo>
                <a:lnTo>
                  <a:pt x="193" y="113"/>
                </a:lnTo>
                <a:lnTo>
                  <a:pt x="196" y="118"/>
                </a:lnTo>
                <a:close/>
                <a:moveTo>
                  <a:pt x="82" y="334"/>
                </a:moveTo>
                <a:lnTo>
                  <a:pt x="82" y="334"/>
                </a:lnTo>
                <a:lnTo>
                  <a:pt x="95" y="331"/>
                </a:lnTo>
                <a:lnTo>
                  <a:pt x="82" y="332"/>
                </a:lnTo>
                <a:lnTo>
                  <a:pt x="82" y="334"/>
                </a:lnTo>
                <a:close/>
                <a:moveTo>
                  <a:pt x="100" y="61"/>
                </a:moveTo>
                <a:lnTo>
                  <a:pt x="100" y="61"/>
                </a:lnTo>
                <a:lnTo>
                  <a:pt x="101" y="61"/>
                </a:lnTo>
                <a:lnTo>
                  <a:pt x="103" y="59"/>
                </a:lnTo>
                <a:lnTo>
                  <a:pt x="103" y="58"/>
                </a:lnTo>
                <a:lnTo>
                  <a:pt x="103" y="56"/>
                </a:lnTo>
                <a:lnTo>
                  <a:pt x="101" y="55"/>
                </a:lnTo>
                <a:lnTo>
                  <a:pt x="100" y="58"/>
                </a:lnTo>
                <a:lnTo>
                  <a:pt x="100" y="61"/>
                </a:lnTo>
                <a:close/>
                <a:moveTo>
                  <a:pt x="221" y="192"/>
                </a:moveTo>
                <a:lnTo>
                  <a:pt x="221" y="192"/>
                </a:lnTo>
                <a:lnTo>
                  <a:pt x="217" y="186"/>
                </a:lnTo>
                <a:lnTo>
                  <a:pt x="217" y="187"/>
                </a:lnTo>
                <a:lnTo>
                  <a:pt x="217" y="190"/>
                </a:lnTo>
                <a:lnTo>
                  <a:pt x="220" y="192"/>
                </a:lnTo>
                <a:lnTo>
                  <a:pt x="221" y="192"/>
                </a:lnTo>
                <a:close/>
                <a:moveTo>
                  <a:pt x="142" y="78"/>
                </a:moveTo>
                <a:lnTo>
                  <a:pt x="142" y="78"/>
                </a:lnTo>
                <a:lnTo>
                  <a:pt x="142" y="82"/>
                </a:lnTo>
                <a:lnTo>
                  <a:pt x="144" y="86"/>
                </a:lnTo>
                <a:lnTo>
                  <a:pt x="147" y="86"/>
                </a:lnTo>
                <a:lnTo>
                  <a:pt x="142" y="78"/>
                </a:lnTo>
                <a:close/>
                <a:moveTo>
                  <a:pt x="103" y="195"/>
                </a:moveTo>
                <a:lnTo>
                  <a:pt x="103" y="195"/>
                </a:lnTo>
                <a:lnTo>
                  <a:pt x="103" y="197"/>
                </a:lnTo>
                <a:lnTo>
                  <a:pt x="101" y="200"/>
                </a:lnTo>
                <a:lnTo>
                  <a:pt x="101" y="203"/>
                </a:lnTo>
                <a:lnTo>
                  <a:pt x="103" y="203"/>
                </a:lnTo>
                <a:lnTo>
                  <a:pt x="105" y="197"/>
                </a:lnTo>
                <a:lnTo>
                  <a:pt x="103" y="195"/>
                </a:lnTo>
                <a:close/>
                <a:moveTo>
                  <a:pt x="87" y="347"/>
                </a:moveTo>
                <a:lnTo>
                  <a:pt x="87" y="347"/>
                </a:lnTo>
                <a:lnTo>
                  <a:pt x="92" y="342"/>
                </a:lnTo>
                <a:lnTo>
                  <a:pt x="87" y="343"/>
                </a:lnTo>
                <a:lnTo>
                  <a:pt x="86" y="343"/>
                </a:lnTo>
                <a:lnTo>
                  <a:pt x="87" y="347"/>
                </a:lnTo>
                <a:close/>
                <a:moveTo>
                  <a:pt x="52" y="283"/>
                </a:moveTo>
                <a:lnTo>
                  <a:pt x="52" y="283"/>
                </a:lnTo>
                <a:lnTo>
                  <a:pt x="51" y="287"/>
                </a:lnTo>
                <a:lnTo>
                  <a:pt x="51" y="290"/>
                </a:lnTo>
                <a:lnTo>
                  <a:pt x="51" y="291"/>
                </a:lnTo>
                <a:lnTo>
                  <a:pt x="52" y="298"/>
                </a:lnTo>
                <a:lnTo>
                  <a:pt x="52" y="295"/>
                </a:lnTo>
                <a:lnTo>
                  <a:pt x="52" y="287"/>
                </a:lnTo>
                <a:lnTo>
                  <a:pt x="52" y="283"/>
                </a:lnTo>
                <a:close/>
                <a:moveTo>
                  <a:pt x="97" y="400"/>
                </a:moveTo>
                <a:lnTo>
                  <a:pt x="97" y="400"/>
                </a:lnTo>
                <a:lnTo>
                  <a:pt x="92" y="400"/>
                </a:lnTo>
                <a:lnTo>
                  <a:pt x="92" y="403"/>
                </a:lnTo>
                <a:lnTo>
                  <a:pt x="95" y="403"/>
                </a:lnTo>
                <a:lnTo>
                  <a:pt x="97" y="400"/>
                </a:lnTo>
                <a:close/>
                <a:moveTo>
                  <a:pt x="79" y="345"/>
                </a:moveTo>
                <a:lnTo>
                  <a:pt x="79" y="345"/>
                </a:lnTo>
                <a:lnTo>
                  <a:pt x="78" y="345"/>
                </a:lnTo>
                <a:lnTo>
                  <a:pt x="71" y="347"/>
                </a:lnTo>
                <a:lnTo>
                  <a:pt x="70" y="350"/>
                </a:lnTo>
                <a:lnTo>
                  <a:pt x="71" y="350"/>
                </a:lnTo>
                <a:lnTo>
                  <a:pt x="71" y="348"/>
                </a:lnTo>
                <a:lnTo>
                  <a:pt x="71" y="347"/>
                </a:lnTo>
                <a:lnTo>
                  <a:pt x="73" y="347"/>
                </a:lnTo>
                <a:lnTo>
                  <a:pt x="75" y="348"/>
                </a:lnTo>
                <a:lnTo>
                  <a:pt x="79" y="345"/>
                </a:lnTo>
                <a:close/>
                <a:moveTo>
                  <a:pt x="108" y="108"/>
                </a:moveTo>
                <a:lnTo>
                  <a:pt x="108" y="108"/>
                </a:lnTo>
                <a:lnTo>
                  <a:pt x="109" y="107"/>
                </a:lnTo>
                <a:lnTo>
                  <a:pt x="112" y="104"/>
                </a:lnTo>
                <a:lnTo>
                  <a:pt x="112" y="102"/>
                </a:lnTo>
                <a:lnTo>
                  <a:pt x="111" y="100"/>
                </a:lnTo>
                <a:lnTo>
                  <a:pt x="109" y="102"/>
                </a:lnTo>
                <a:lnTo>
                  <a:pt x="109" y="104"/>
                </a:lnTo>
                <a:lnTo>
                  <a:pt x="109" y="105"/>
                </a:lnTo>
                <a:lnTo>
                  <a:pt x="108" y="108"/>
                </a:lnTo>
                <a:close/>
                <a:moveTo>
                  <a:pt x="155" y="168"/>
                </a:moveTo>
                <a:lnTo>
                  <a:pt x="155" y="168"/>
                </a:lnTo>
                <a:lnTo>
                  <a:pt x="157" y="167"/>
                </a:lnTo>
                <a:lnTo>
                  <a:pt x="161" y="162"/>
                </a:lnTo>
                <a:lnTo>
                  <a:pt x="161" y="160"/>
                </a:lnTo>
                <a:lnTo>
                  <a:pt x="157" y="164"/>
                </a:lnTo>
                <a:lnTo>
                  <a:pt x="155" y="165"/>
                </a:lnTo>
                <a:lnTo>
                  <a:pt x="155" y="167"/>
                </a:lnTo>
                <a:lnTo>
                  <a:pt x="155" y="168"/>
                </a:lnTo>
                <a:close/>
                <a:moveTo>
                  <a:pt x="205" y="342"/>
                </a:moveTo>
                <a:lnTo>
                  <a:pt x="205" y="342"/>
                </a:lnTo>
                <a:lnTo>
                  <a:pt x="207" y="342"/>
                </a:lnTo>
                <a:lnTo>
                  <a:pt x="209" y="342"/>
                </a:lnTo>
                <a:lnTo>
                  <a:pt x="207" y="336"/>
                </a:lnTo>
                <a:lnTo>
                  <a:pt x="205" y="339"/>
                </a:lnTo>
                <a:lnTo>
                  <a:pt x="205" y="342"/>
                </a:lnTo>
                <a:close/>
                <a:moveTo>
                  <a:pt x="93" y="334"/>
                </a:moveTo>
                <a:lnTo>
                  <a:pt x="93" y="334"/>
                </a:lnTo>
                <a:lnTo>
                  <a:pt x="82" y="336"/>
                </a:lnTo>
                <a:lnTo>
                  <a:pt x="84" y="339"/>
                </a:lnTo>
                <a:lnTo>
                  <a:pt x="86" y="339"/>
                </a:lnTo>
                <a:lnTo>
                  <a:pt x="87" y="337"/>
                </a:lnTo>
                <a:lnTo>
                  <a:pt x="87" y="336"/>
                </a:lnTo>
                <a:lnTo>
                  <a:pt x="90" y="336"/>
                </a:lnTo>
                <a:lnTo>
                  <a:pt x="93" y="334"/>
                </a:lnTo>
                <a:close/>
                <a:moveTo>
                  <a:pt x="97" y="206"/>
                </a:moveTo>
                <a:lnTo>
                  <a:pt x="97" y="206"/>
                </a:lnTo>
                <a:lnTo>
                  <a:pt x="95" y="216"/>
                </a:lnTo>
                <a:lnTo>
                  <a:pt x="97" y="214"/>
                </a:lnTo>
                <a:lnTo>
                  <a:pt x="97" y="209"/>
                </a:lnTo>
                <a:lnTo>
                  <a:pt x="97" y="206"/>
                </a:lnTo>
                <a:close/>
                <a:moveTo>
                  <a:pt x="188" y="324"/>
                </a:moveTo>
                <a:lnTo>
                  <a:pt x="188" y="324"/>
                </a:lnTo>
                <a:lnTo>
                  <a:pt x="172" y="324"/>
                </a:lnTo>
                <a:lnTo>
                  <a:pt x="174" y="326"/>
                </a:lnTo>
                <a:lnTo>
                  <a:pt x="175" y="326"/>
                </a:lnTo>
                <a:lnTo>
                  <a:pt x="183" y="324"/>
                </a:lnTo>
                <a:lnTo>
                  <a:pt x="188" y="324"/>
                </a:lnTo>
                <a:close/>
                <a:moveTo>
                  <a:pt x="228" y="242"/>
                </a:moveTo>
                <a:lnTo>
                  <a:pt x="228" y="242"/>
                </a:lnTo>
                <a:lnTo>
                  <a:pt x="231" y="242"/>
                </a:lnTo>
                <a:lnTo>
                  <a:pt x="231" y="235"/>
                </a:lnTo>
                <a:lnTo>
                  <a:pt x="228" y="242"/>
                </a:lnTo>
                <a:close/>
                <a:moveTo>
                  <a:pt x="84" y="44"/>
                </a:moveTo>
                <a:lnTo>
                  <a:pt x="84" y="44"/>
                </a:lnTo>
                <a:lnTo>
                  <a:pt x="84" y="41"/>
                </a:lnTo>
                <a:lnTo>
                  <a:pt x="84" y="37"/>
                </a:lnTo>
                <a:lnTo>
                  <a:pt x="82" y="36"/>
                </a:lnTo>
                <a:lnTo>
                  <a:pt x="81" y="41"/>
                </a:lnTo>
                <a:lnTo>
                  <a:pt x="82" y="42"/>
                </a:lnTo>
                <a:lnTo>
                  <a:pt x="84" y="44"/>
                </a:lnTo>
                <a:close/>
                <a:moveTo>
                  <a:pt x="193" y="241"/>
                </a:moveTo>
                <a:lnTo>
                  <a:pt x="193" y="241"/>
                </a:lnTo>
                <a:lnTo>
                  <a:pt x="193" y="236"/>
                </a:lnTo>
                <a:lnTo>
                  <a:pt x="193" y="235"/>
                </a:lnTo>
                <a:lnTo>
                  <a:pt x="191" y="233"/>
                </a:lnTo>
                <a:lnTo>
                  <a:pt x="191" y="238"/>
                </a:lnTo>
                <a:lnTo>
                  <a:pt x="191" y="239"/>
                </a:lnTo>
                <a:lnTo>
                  <a:pt x="193" y="241"/>
                </a:lnTo>
                <a:close/>
                <a:moveTo>
                  <a:pt x="86" y="353"/>
                </a:moveTo>
                <a:lnTo>
                  <a:pt x="86" y="353"/>
                </a:lnTo>
                <a:lnTo>
                  <a:pt x="81" y="358"/>
                </a:lnTo>
                <a:lnTo>
                  <a:pt x="81" y="361"/>
                </a:lnTo>
                <a:lnTo>
                  <a:pt x="82" y="361"/>
                </a:lnTo>
                <a:lnTo>
                  <a:pt x="86" y="356"/>
                </a:lnTo>
                <a:lnTo>
                  <a:pt x="86" y="353"/>
                </a:lnTo>
                <a:close/>
                <a:moveTo>
                  <a:pt x="224" y="271"/>
                </a:moveTo>
                <a:lnTo>
                  <a:pt x="224" y="271"/>
                </a:lnTo>
                <a:lnTo>
                  <a:pt x="223" y="271"/>
                </a:lnTo>
                <a:lnTo>
                  <a:pt x="223" y="269"/>
                </a:lnTo>
                <a:lnTo>
                  <a:pt x="223" y="268"/>
                </a:lnTo>
                <a:lnTo>
                  <a:pt x="224" y="266"/>
                </a:lnTo>
                <a:lnTo>
                  <a:pt x="224" y="265"/>
                </a:lnTo>
                <a:lnTo>
                  <a:pt x="220" y="268"/>
                </a:lnTo>
                <a:lnTo>
                  <a:pt x="220" y="269"/>
                </a:lnTo>
                <a:lnTo>
                  <a:pt x="220" y="272"/>
                </a:lnTo>
                <a:lnTo>
                  <a:pt x="224" y="271"/>
                </a:lnTo>
                <a:close/>
                <a:moveTo>
                  <a:pt x="187" y="137"/>
                </a:moveTo>
                <a:lnTo>
                  <a:pt x="187" y="137"/>
                </a:lnTo>
                <a:lnTo>
                  <a:pt x="183" y="140"/>
                </a:lnTo>
                <a:lnTo>
                  <a:pt x="183" y="142"/>
                </a:lnTo>
                <a:lnTo>
                  <a:pt x="185" y="143"/>
                </a:lnTo>
                <a:lnTo>
                  <a:pt x="188" y="142"/>
                </a:lnTo>
                <a:lnTo>
                  <a:pt x="187" y="137"/>
                </a:lnTo>
                <a:close/>
                <a:moveTo>
                  <a:pt x="59" y="370"/>
                </a:moveTo>
                <a:lnTo>
                  <a:pt x="59" y="370"/>
                </a:lnTo>
                <a:lnTo>
                  <a:pt x="62" y="372"/>
                </a:lnTo>
                <a:lnTo>
                  <a:pt x="62" y="373"/>
                </a:lnTo>
                <a:lnTo>
                  <a:pt x="63" y="372"/>
                </a:lnTo>
                <a:lnTo>
                  <a:pt x="62" y="367"/>
                </a:lnTo>
                <a:lnTo>
                  <a:pt x="59" y="370"/>
                </a:lnTo>
                <a:close/>
                <a:moveTo>
                  <a:pt x="29" y="306"/>
                </a:moveTo>
                <a:lnTo>
                  <a:pt x="29" y="306"/>
                </a:lnTo>
                <a:lnTo>
                  <a:pt x="26" y="306"/>
                </a:lnTo>
                <a:lnTo>
                  <a:pt x="26" y="307"/>
                </a:lnTo>
                <a:lnTo>
                  <a:pt x="26" y="309"/>
                </a:lnTo>
                <a:lnTo>
                  <a:pt x="26" y="312"/>
                </a:lnTo>
                <a:lnTo>
                  <a:pt x="27" y="310"/>
                </a:lnTo>
                <a:lnTo>
                  <a:pt x="29" y="309"/>
                </a:lnTo>
                <a:lnTo>
                  <a:pt x="29" y="306"/>
                </a:lnTo>
                <a:close/>
                <a:moveTo>
                  <a:pt x="103" y="112"/>
                </a:moveTo>
                <a:lnTo>
                  <a:pt x="103" y="112"/>
                </a:lnTo>
                <a:lnTo>
                  <a:pt x="103" y="113"/>
                </a:lnTo>
                <a:lnTo>
                  <a:pt x="101" y="115"/>
                </a:lnTo>
                <a:lnTo>
                  <a:pt x="100" y="119"/>
                </a:lnTo>
                <a:lnTo>
                  <a:pt x="101" y="116"/>
                </a:lnTo>
                <a:lnTo>
                  <a:pt x="105" y="113"/>
                </a:lnTo>
                <a:lnTo>
                  <a:pt x="106" y="112"/>
                </a:lnTo>
                <a:lnTo>
                  <a:pt x="103" y="112"/>
                </a:lnTo>
                <a:close/>
                <a:moveTo>
                  <a:pt x="194" y="148"/>
                </a:moveTo>
                <a:lnTo>
                  <a:pt x="194" y="148"/>
                </a:lnTo>
                <a:lnTo>
                  <a:pt x="193" y="145"/>
                </a:lnTo>
                <a:lnTo>
                  <a:pt x="191" y="146"/>
                </a:lnTo>
                <a:lnTo>
                  <a:pt x="191" y="149"/>
                </a:lnTo>
                <a:lnTo>
                  <a:pt x="194" y="148"/>
                </a:lnTo>
                <a:close/>
                <a:moveTo>
                  <a:pt x="73" y="192"/>
                </a:moveTo>
                <a:lnTo>
                  <a:pt x="73" y="192"/>
                </a:lnTo>
                <a:lnTo>
                  <a:pt x="78" y="184"/>
                </a:lnTo>
                <a:lnTo>
                  <a:pt x="78" y="183"/>
                </a:lnTo>
                <a:lnTo>
                  <a:pt x="73" y="192"/>
                </a:lnTo>
                <a:close/>
                <a:moveTo>
                  <a:pt x="190" y="178"/>
                </a:moveTo>
                <a:lnTo>
                  <a:pt x="190" y="178"/>
                </a:lnTo>
                <a:lnTo>
                  <a:pt x="188" y="179"/>
                </a:lnTo>
                <a:lnTo>
                  <a:pt x="188" y="181"/>
                </a:lnTo>
                <a:lnTo>
                  <a:pt x="191" y="187"/>
                </a:lnTo>
                <a:lnTo>
                  <a:pt x="191" y="186"/>
                </a:lnTo>
                <a:lnTo>
                  <a:pt x="190" y="184"/>
                </a:lnTo>
                <a:lnTo>
                  <a:pt x="191" y="181"/>
                </a:lnTo>
                <a:lnTo>
                  <a:pt x="190" y="178"/>
                </a:lnTo>
                <a:close/>
                <a:moveTo>
                  <a:pt x="73" y="372"/>
                </a:moveTo>
                <a:lnTo>
                  <a:pt x="73" y="372"/>
                </a:lnTo>
                <a:lnTo>
                  <a:pt x="75" y="372"/>
                </a:lnTo>
                <a:lnTo>
                  <a:pt x="76" y="369"/>
                </a:lnTo>
                <a:lnTo>
                  <a:pt x="75" y="364"/>
                </a:lnTo>
                <a:lnTo>
                  <a:pt x="73" y="365"/>
                </a:lnTo>
                <a:lnTo>
                  <a:pt x="73" y="367"/>
                </a:lnTo>
                <a:lnTo>
                  <a:pt x="73" y="370"/>
                </a:lnTo>
                <a:lnTo>
                  <a:pt x="73" y="372"/>
                </a:lnTo>
                <a:close/>
                <a:moveTo>
                  <a:pt x="213" y="184"/>
                </a:moveTo>
                <a:lnTo>
                  <a:pt x="213" y="184"/>
                </a:lnTo>
                <a:lnTo>
                  <a:pt x="212" y="179"/>
                </a:lnTo>
                <a:lnTo>
                  <a:pt x="209" y="181"/>
                </a:lnTo>
                <a:lnTo>
                  <a:pt x="210" y="183"/>
                </a:lnTo>
                <a:lnTo>
                  <a:pt x="212" y="184"/>
                </a:lnTo>
                <a:lnTo>
                  <a:pt x="213" y="184"/>
                </a:lnTo>
                <a:close/>
                <a:moveTo>
                  <a:pt x="180" y="336"/>
                </a:moveTo>
                <a:lnTo>
                  <a:pt x="180" y="336"/>
                </a:lnTo>
                <a:lnTo>
                  <a:pt x="182" y="340"/>
                </a:lnTo>
                <a:lnTo>
                  <a:pt x="183" y="339"/>
                </a:lnTo>
                <a:lnTo>
                  <a:pt x="183" y="337"/>
                </a:lnTo>
                <a:lnTo>
                  <a:pt x="183" y="334"/>
                </a:lnTo>
                <a:lnTo>
                  <a:pt x="180" y="336"/>
                </a:lnTo>
                <a:close/>
                <a:moveTo>
                  <a:pt x="59" y="334"/>
                </a:moveTo>
                <a:lnTo>
                  <a:pt x="59" y="334"/>
                </a:lnTo>
                <a:lnTo>
                  <a:pt x="63" y="332"/>
                </a:lnTo>
                <a:lnTo>
                  <a:pt x="65" y="332"/>
                </a:lnTo>
                <a:lnTo>
                  <a:pt x="65" y="331"/>
                </a:lnTo>
                <a:lnTo>
                  <a:pt x="60" y="331"/>
                </a:lnTo>
                <a:lnTo>
                  <a:pt x="57" y="332"/>
                </a:lnTo>
                <a:lnTo>
                  <a:pt x="59" y="334"/>
                </a:lnTo>
                <a:close/>
                <a:moveTo>
                  <a:pt x="114" y="105"/>
                </a:moveTo>
                <a:lnTo>
                  <a:pt x="114" y="105"/>
                </a:lnTo>
                <a:lnTo>
                  <a:pt x="111" y="110"/>
                </a:lnTo>
                <a:lnTo>
                  <a:pt x="116" y="110"/>
                </a:lnTo>
                <a:lnTo>
                  <a:pt x="114" y="105"/>
                </a:lnTo>
                <a:close/>
                <a:moveTo>
                  <a:pt x="179" y="135"/>
                </a:moveTo>
                <a:lnTo>
                  <a:pt x="179" y="135"/>
                </a:lnTo>
                <a:lnTo>
                  <a:pt x="179" y="137"/>
                </a:lnTo>
                <a:lnTo>
                  <a:pt x="177" y="140"/>
                </a:lnTo>
                <a:lnTo>
                  <a:pt x="177" y="143"/>
                </a:lnTo>
                <a:lnTo>
                  <a:pt x="180" y="140"/>
                </a:lnTo>
                <a:lnTo>
                  <a:pt x="179" y="135"/>
                </a:lnTo>
                <a:close/>
                <a:moveTo>
                  <a:pt x="190" y="381"/>
                </a:moveTo>
                <a:lnTo>
                  <a:pt x="190" y="381"/>
                </a:lnTo>
                <a:lnTo>
                  <a:pt x="187" y="377"/>
                </a:lnTo>
                <a:lnTo>
                  <a:pt x="187" y="378"/>
                </a:lnTo>
                <a:lnTo>
                  <a:pt x="187" y="380"/>
                </a:lnTo>
                <a:lnTo>
                  <a:pt x="187" y="383"/>
                </a:lnTo>
                <a:lnTo>
                  <a:pt x="190" y="381"/>
                </a:lnTo>
                <a:close/>
                <a:moveTo>
                  <a:pt x="128" y="405"/>
                </a:moveTo>
                <a:lnTo>
                  <a:pt x="128" y="405"/>
                </a:lnTo>
                <a:lnTo>
                  <a:pt x="127" y="405"/>
                </a:lnTo>
                <a:lnTo>
                  <a:pt x="123" y="407"/>
                </a:lnTo>
                <a:lnTo>
                  <a:pt x="123" y="408"/>
                </a:lnTo>
                <a:lnTo>
                  <a:pt x="128" y="408"/>
                </a:lnTo>
                <a:lnTo>
                  <a:pt x="128" y="405"/>
                </a:lnTo>
                <a:close/>
                <a:moveTo>
                  <a:pt x="177" y="405"/>
                </a:moveTo>
                <a:lnTo>
                  <a:pt x="177" y="405"/>
                </a:lnTo>
                <a:lnTo>
                  <a:pt x="185" y="400"/>
                </a:lnTo>
                <a:lnTo>
                  <a:pt x="185" y="399"/>
                </a:lnTo>
                <a:lnTo>
                  <a:pt x="177" y="403"/>
                </a:lnTo>
                <a:lnTo>
                  <a:pt x="177" y="405"/>
                </a:lnTo>
                <a:close/>
                <a:moveTo>
                  <a:pt x="163" y="108"/>
                </a:moveTo>
                <a:lnTo>
                  <a:pt x="163" y="108"/>
                </a:lnTo>
                <a:lnTo>
                  <a:pt x="160" y="107"/>
                </a:lnTo>
                <a:lnTo>
                  <a:pt x="155" y="108"/>
                </a:lnTo>
                <a:lnTo>
                  <a:pt x="153" y="108"/>
                </a:lnTo>
                <a:lnTo>
                  <a:pt x="153" y="110"/>
                </a:lnTo>
                <a:lnTo>
                  <a:pt x="163" y="108"/>
                </a:lnTo>
                <a:close/>
                <a:moveTo>
                  <a:pt x="182" y="138"/>
                </a:moveTo>
                <a:lnTo>
                  <a:pt x="182" y="138"/>
                </a:lnTo>
                <a:lnTo>
                  <a:pt x="185" y="135"/>
                </a:lnTo>
                <a:lnTo>
                  <a:pt x="187" y="134"/>
                </a:lnTo>
                <a:lnTo>
                  <a:pt x="185" y="132"/>
                </a:lnTo>
                <a:lnTo>
                  <a:pt x="182" y="135"/>
                </a:lnTo>
                <a:lnTo>
                  <a:pt x="182" y="138"/>
                </a:lnTo>
                <a:close/>
                <a:moveTo>
                  <a:pt x="188" y="246"/>
                </a:moveTo>
                <a:lnTo>
                  <a:pt x="188" y="246"/>
                </a:lnTo>
                <a:lnTo>
                  <a:pt x="188" y="249"/>
                </a:lnTo>
                <a:lnTo>
                  <a:pt x="191" y="249"/>
                </a:lnTo>
                <a:lnTo>
                  <a:pt x="193" y="246"/>
                </a:lnTo>
                <a:lnTo>
                  <a:pt x="188" y="246"/>
                </a:lnTo>
                <a:close/>
                <a:moveTo>
                  <a:pt x="180" y="112"/>
                </a:moveTo>
                <a:lnTo>
                  <a:pt x="180" y="112"/>
                </a:lnTo>
                <a:lnTo>
                  <a:pt x="180" y="110"/>
                </a:lnTo>
                <a:lnTo>
                  <a:pt x="172" y="113"/>
                </a:lnTo>
                <a:lnTo>
                  <a:pt x="174" y="116"/>
                </a:lnTo>
                <a:lnTo>
                  <a:pt x="180" y="112"/>
                </a:lnTo>
                <a:close/>
                <a:moveTo>
                  <a:pt x="70" y="268"/>
                </a:moveTo>
                <a:lnTo>
                  <a:pt x="70" y="268"/>
                </a:lnTo>
                <a:lnTo>
                  <a:pt x="67" y="268"/>
                </a:lnTo>
                <a:lnTo>
                  <a:pt x="67" y="271"/>
                </a:lnTo>
                <a:lnTo>
                  <a:pt x="71" y="271"/>
                </a:lnTo>
                <a:lnTo>
                  <a:pt x="70" y="268"/>
                </a:lnTo>
                <a:close/>
                <a:moveTo>
                  <a:pt x="139" y="110"/>
                </a:moveTo>
                <a:lnTo>
                  <a:pt x="139" y="110"/>
                </a:lnTo>
                <a:lnTo>
                  <a:pt x="146" y="110"/>
                </a:lnTo>
                <a:lnTo>
                  <a:pt x="142" y="105"/>
                </a:lnTo>
                <a:lnTo>
                  <a:pt x="141" y="108"/>
                </a:lnTo>
                <a:lnTo>
                  <a:pt x="139" y="110"/>
                </a:lnTo>
                <a:close/>
                <a:moveTo>
                  <a:pt x="40" y="345"/>
                </a:moveTo>
                <a:lnTo>
                  <a:pt x="40" y="345"/>
                </a:lnTo>
                <a:lnTo>
                  <a:pt x="40" y="343"/>
                </a:lnTo>
                <a:lnTo>
                  <a:pt x="41" y="342"/>
                </a:lnTo>
                <a:lnTo>
                  <a:pt x="38" y="337"/>
                </a:lnTo>
                <a:lnTo>
                  <a:pt x="37" y="337"/>
                </a:lnTo>
                <a:lnTo>
                  <a:pt x="38" y="340"/>
                </a:lnTo>
                <a:lnTo>
                  <a:pt x="40" y="345"/>
                </a:lnTo>
                <a:close/>
                <a:moveTo>
                  <a:pt x="127" y="162"/>
                </a:moveTo>
                <a:lnTo>
                  <a:pt x="127" y="162"/>
                </a:lnTo>
                <a:lnTo>
                  <a:pt x="127" y="160"/>
                </a:lnTo>
                <a:lnTo>
                  <a:pt x="128" y="160"/>
                </a:lnTo>
                <a:lnTo>
                  <a:pt x="130" y="160"/>
                </a:lnTo>
                <a:lnTo>
                  <a:pt x="131" y="160"/>
                </a:lnTo>
                <a:lnTo>
                  <a:pt x="130" y="157"/>
                </a:lnTo>
                <a:lnTo>
                  <a:pt x="130" y="154"/>
                </a:lnTo>
                <a:lnTo>
                  <a:pt x="130" y="156"/>
                </a:lnTo>
                <a:lnTo>
                  <a:pt x="128" y="159"/>
                </a:lnTo>
                <a:lnTo>
                  <a:pt x="128" y="160"/>
                </a:lnTo>
                <a:lnTo>
                  <a:pt x="127" y="160"/>
                </a:lnTo>
                <a:lnTo>
                  <a:pt x="127" y="162"/>
                </a:lnTo>
                <a:close/>
                <a:moveTo>
                  <a:pt x="122" y="162"/>
                </a:moveTo>
                <a:lnTo>
                  <a:pt x="122" y="162"/>
                </a:lnTo>
                <a:lnTo>
                  <a:pt x="123" y="162"/>
                </a:lnTo>
                <a:lnTo>
                  <a:pt x="125" y="154"/>
                </a:lnTo>
                <a:lnTo>
                  <a:pt x="123" y="156"/>
                </a:lnTo>
                <a:lnTo>
                  <a:pt x="122" y="159"/>
                </a:lnTo>
                <a:lnTo>
                  <a:pt x="122" y="162"/>
                </a:lnTo>
                <a:close/>
                <a:moveTo>
                  <a:pt x="149" y="140"/>
                </a:moveTo>
                <a:lnTo>
                  <a:pt x="149" y="140"/>
                </a:lnTo>
                <a:lnTo>
                  <a:pt x="147" y="142"/>
                </a:lnTo>
                <a:lnTo>
                  <a:pt x="147" y="148"/>
                </a:lnTo>
                <a:lnTo>
                  <a:pt x="150" y="146"/>
                </a:lnTo>
                <a:lnTo>
                  <a:pt x="150" y="145"/>
                </a:lnTo>
                <a:lnTo>
                  <a:pt x="149" y="140"/>
                </a:lnTo>
                <a:close/>
                <a:moveTo>
                  <a:pt x="93" y="353"/>
                </a:moveTo>
                <a:lnTo>
                  <a:pt x="93" y="353"/>
                </a:lnTo>
                <a:lnTo>
                  <a:pt x="92" y="356"/>
                </a:lnTo>
                <a:lnTo>
                  <a:pt x="92" y="358"/>
                </a:lnTo>
                <a:lnTo>
                  <a:pt x="95" y="358"/>
                </a:lnTo>
                <a:lnTo>
                  <a:pt x="95" y="359"/>
                </a:lnTo>
                <a:lnTo>
                  <a:pt x="93" y="361"/>
                </a:lnTo>
                <a:lnTo>
                  <a:pt x="93" y="362"/>
                </a:lnTo>
                <a:lnTo>
                  <a:pt x="95" y="361"/>
                </a:lnTo>
                <a:lnTo>
                  <a:pt x="95" y="359"/>
                </a:lnTo>
                <a:lnTo>
                  <a:pt x="93" y="353"/>
                </a:lnTo>
                <a:close/>
                <a:moveTo>
                  <a:pt x="157" y="391"/>
                </a:moveTo>
                <a:lnTo>
                  <a:pt x="157" y="391"/>
                </a:lnTo>
                <a:lnTo>
                  <a:pt x="161" y="391"/>
                </a:lnTo>
                <a:lnTo>
                  <a:pt x="161" y="388"/>
                </a:lnTo>
                <a:lnTo>
                  <a:pt x="157" y="389"/>
                </a:lnTo>
                <a:lnTo>
                  <a:pt x="157" y="391"/>
                </a:lnTo>
                <a:close/>
                <a:moveTo>
                  <a:pt x="57" y="260"/>
                </a:moveTo>
                <a:lnTo>
                  <a:pt x="57" y="260"/>
                </a:lnTo>
                <a:lnTo>
                  <a:pt x="57" y="257"/>
                </a:lnTo>
                <a:lnTo>
                  <a:pt x="54" y="257"/>
                </a:lnTo>
                <a:lnTo>
                  <a:pt x="54" y="260"/>
                </a:lnTo>
                <a:lnTo>
                  <a:pt x="57" y="260"/>
                </a:lnTo>
                <a:close/>
                <a:moveTo>
                  <a:pt x="217" y="348"/>
                </a:moveTo>
                <a:lnTo>
                  <a:pt x="217" y="348"/>
                </a:lnTo>
                <a:lnTo>
                  <a:pt x="215" y="347"/>
                </a:lnTo>
                <a:lnTo>
                  <a:pt x="213" y="348"/>
                </a:lnTo>
                <a:lnTo>
                  <a:pt x="213" y="353"/>
                </a:lnTo>
                <a:lnTo>
                  <a:pt x="215" y="353"/>
                </a:lnTo>
                <a:lnTo>
                  <a:pt x="217" y="348"/>
                </a:lnTo>
                <a:close/>
                <a:moveTo>
                  <a:pt x="26" y="328"/>
                </a:moveTo>
                <a:lnTo>
                  <a:pt x="26" y="328"/>
                </a:lnTo>
                <a:lnTo>
                  <a:pt x="29" y="326"/>
                </a:lnTo>
                <a:lnTo>
                  <a:pt x="30" y="323"/>
                </a:lnTo>
                <a:lnTo>
                  <a:pt x="26" y="324"/>
                </a:lnTo>
                <a:lnTo>
                  <a:pt x="26" y="328"/>
                </a:lnTo>
                <a:close/>
                <a:moveTo>
                  <a:pt x="169" y="332"/>
                </a:moveTo>
                <a:lnTo>
                  <a:pt x="169" y="332"/>
                </a:lnTo>
                <a:lnTo>
                  <a:pt x="169" y="329"/>
                </a:lnTo>
                <a:lnTo>
                  <a:pt x="166" y="331"/>
                </a:lnTo>
                <a:lnTo>
                  <a:pt x="168" y="339"/>
                </a:lnTo>
                <a:lnTo>
                  <a:pt x="168" y="336"/>
                </a:lnTo>
                <a:lnTo>
                  <a:pt x="168" y="334"/>
                </a:lnTo>
                <a:lnTo>
                  <a:pt x="169" y="332"/>
                </a:lnTo>
                <a:close/>
                <a:moveTo>
                  <a:pt x="22" y="309"/>
                </a:moveTo>
                <a:lnTo>
                  <a:pt x="22" y="309"/>
                </a:lnTo>
                <a:lnTo>
                  <a:pt x="21" y="310"/>
                </a:lnTo>
                <a:lnTo>
                  <a:pt x="21" y="313"/>
                </a:lnTo>
                <a:lnTo>
                  <a:pt x="22" y="313"/>
                </a:lnTo>
                <a:lnTo>
                  <a:pt x="22" y="312"/>
                </a:lnTo>
                <a:lnTo>
                  <a:pt x="22" y="309"/>
                </a:lnTo>
                <a:close/>
                <a:moveTo>
                  <a:pt x="63" y="386"/>
                </a:moveTo>
                <a:lnTo>
                  <a:pt x="63" y="386"/>
                </a:lnTo>
                <a:lnTo>
                  <a:pt x="65" y="383"/>
                </a:lnTo>
                <a:lnTo>
                  <a:pt x="63" y="381"/>
                </a:lnTo>
                <a:lnTo>
                  <a:pt x="63" y="383"/>
                </a:lnTo>
                <a:lnTo>
                  <a:pt x="62" y="384"/>
                </a:lnTo>
                <a:lnTo>
                  <a:pt x="62" y="386"/>
                </a:lnTo>
                <a:lnTo>
                  <a:pt x="63" y="386"/>
                </a:lnTo>
                <a:close/>
                <a:moveTo>
                  <a:pt x="111" y="85"/>
                </a:moveTo>
                <a:lnTo>
                  <a:pt x="111" y="85"/>
                </a:lnTo>
                <a:lnTo>
                  <a:pt x="109" y="78"/>
                </a:lnTo>
                <a:lnTo>
                  <a:pt x="108" y="85"/>
                </a:lnTo>
                <a:lnTo>
                  <a:pt x="111" y="85"/>
                </a:lnTo>
                <a:close/>
                <a:moveTo>
                  <a:pt x="169" y="146"/>
                </a:moveTo>
                <a:lnTo>
                  <a:pt x="169" y="146"/>
                </a:lnTo>
                <a:lnTo>
                  <a:pt x="168" y="142"/>
                </a:lnTo>
                <a:lnTo>
                  <a:pt x="168" y="143"/>
                </a:lnTo>
                <a:lnTo>
                  <a:pt x="166" y="145"/>
                </a:lnTo>
                <a:lnTo>
                  <a:pt x="168" y="148"/>
                </a:lnTo>
                <a:lnTo>
                  <a:pt x="169" y="146"/>
                </a:lnTo>
                <a:close/>
                <a:moveTo>
                  <a:pt x="215" y="228"/>
                </a:moveTo>
                <a:lnTo>
                  <a:pt x="215" y="228"/>
                </a:lnTo>
                <a:lnTo>
                  <a:pt x="213" y="227"/>
                </a:lnTo>
                <a:lnTo>
                  <a:pt x="210" y="230"/>
                </a:lnTo>
                <a:lnTo>
                  <a:pt x="212" y="231"/>
                </a:lnTo>
                <a:lnTo>
                  <a:pt x="213" y="230"/>
                </a:lnTo>
                <a:lnTo>
                  <a:pt x="215" y="228"/>
                </a:lnTo>
                <a:close/>
                <a:moveTo>
                  <a:pt x="134" y="127"/>
                </a:moveTo>
                <a:lnTo>
                  <a:pt x="134" y="127"/>
                </a:lnTo>
                <a:lnTo>
                  <a:pt x="133" y="130"/>
                </a:lnTo>
                <a:lnTo>
                  <a:pt x="131" y="135"/>
                </a:lnTo>
                <a:lnTo>
                  <a:pt x="134" y="130"/>
                </a:lnTo>
                <a:lnTo>
                  <a:pt x="136" y="130"/>
                </a:lnTo>
                <a:lnTo>
                  <a:pt x="134" y="127"/>
                </a:lnTo>
                <a:close/>
                <a:moveTo>
                  <a:pt x="114" y="86"/>
                </a:moveTo>
                <a:lnTo>
                  <a:pt x="114" y="86"/>
                </a:lnTo>
                <a:lnTo>
                  <a:pt x="117" y="96"/>
                </a:lnTo>
                <a:lnTo>
                  <a:pt x="117" y="91"/>
                </a:lnTo>
                <a:lnTo>
                  <a:pt x="116" y="86"/>
                </a:lnTo>
                <a:lnTo>
                  <a:pt x="114" y="86"/>
                </a:lnTo>
                <a:close/>
                <a:moveTo>
                  <a:pt x="81" y="175"/>
                </a:moveTo>
                <a:lnTo>
                  <a:pt x="81" y="175"/>
                </a:lnTo>
                <a:lnTo>
                  <a:pt x="78" y="179"/>
                </a:lnTo>
                <a:lnTo>
                  <a:pt x="81" y="183"/>
                </a:lnTo>
                <a:lnTo>
                  <a:pt x="82" y="179"/>
                </a:lnTo>
                <a:lnTo>
                  <a:pt x="81" y="178"/>
                </a:lnTo>
                <a:lnTo>
                  <a:pt x="81" y="175"/>
                </a:lnTo>
                <a:close/>
                <a:moveTo>
                  <a:pt x="123" y="198"/>
                </a:moveTo>
                <a:lnTo>
                  <a:pt x="123" y="198"/>
                </a:lnTo>
                <a:lnTo>
                  <a:pt x="125" y="194"/>
                </a:lnTo>
                <a:lnTo>
                  <a:pt x="122" y="195"/>
                </a:lnTo>
                <a:lnTo>
                  <a:pt x="123" y="198"/>
                </a:lnTo>
                <a:close/>
                <a:moveTo>
                  <a:pt x="65" y="358"/>
                </a:moveTo>
                <a:lnTo>
                  <a:pt x="65" y="358"/>
                </a:lnTo>
                <a:lnTo>
                  <a:pt x="67" y="358"/>
                </a:lnTo>
                <a:lnTo>
                  <a:pt x="70" y="354"/>
                </a:lnTo>
                <a:lnTo>
                  <a:pt x="70" y="353"/>
                </a:lnTo>
                <a:lnTo>
                  <a:pt x="68" y="353"/>
                </a:lnTo>
                <a:lnTo>
                  <a:pt x="67" y="353"/>
                </a:lnTo>
                <a:lnTo>
                  <a:pt x="65" y="356"/>
                </a:lnTo>
                <a:lnTo>
                  <a:pt x="65" y="358"/>
                </a:lnTo>
                <a:close/>
                <a:moveTo>
                  <a:pt x="163" y="254"/>
                </a:moveTo>
                <a:lnTo>
                  <a:pt x="163" y="254"/>
                </a:lnTo>
                <a:lnTo>
                  <a:pt x="166" y="247"/>
                </a:lnTo>
                <a:lnTo>
                  <a:pt x="163" y="249"/>
                </a:lnTo>
                <a:lnTo>
                  <a:pt x="163" y="252"/>
                </a:lnTo>
                <a:lnTo>
                  <a:pt x="163" y="254"/>
                </a:lnTo>
                <a:close/>
                <a:moveTo>
                  <a:pt x="117" y="132"/>
                </a:moveTo>
                <a:lnTo>
                  <a:pt x="117" y="132"/>
                </a:lnTo>
                <a:lnTo>
                  <a:pt x="120" y="127"/>
                </a:lnTo>
                <a:lnTo>
                  <a:pt x="119" y="126"/>
                </a:lnTo>
                <a:lnTo>
                  <a:pt x="117" y="127"/>
                </a:lnTo>
                <a:lnTo>
                  <a:pt x="117" y="129"/>
                </a:lnTo>
                <a:lnTo>
                  <a:pt x="117" y="132"/>
                </a:lnTo>
                <a:close/>
                <a:moveTo>
                  <a:pt x="57" y="9"/>
                </a:moveTo>
                <a:lnTo>
                  <a:pt x="57" y="9"/>
                </a:lnTo>
                <a:lnTo>
                  <a:pt x="52" y="7"/>
                </a:lnTo>
                <a:lnTo>
                  <a:pt x="54" y="9"/>
                </a:lnTo>
                <a:lnTo>
                  <a:pt x="56" y="12"/>
                </a:lnTo>
                <a:lnTo>
                  <a:pt x="57" y="12"/>
                </a:lnTo>
                <a:lnTo>
                  <a:pt x="57" y="11"/>
                </a:lnTo>
                <a:lnTo>
                  <a:pt x="57" y="9"/>
                </a:lnTo>
                <a:close/>
                <a:moveTo>
                  <a:pt x="226" y="194"/>
                </a:moveTo>
                <a:lnTo>
                  <a:pt x="226" y="194"/>
                </a:lnTo>
                <a:lnTo>
                  <a:pt x="228" y="198"/>
                </a:lnTo>
                <a:lnTo>
                  <a:pt x="228" y="195"/>
                </a:lnTo>
                <a:lnTo>
                  <a:pt x="229" y="194"/>
                </a:lnTo>
                <a:lnTo>
                  <a:pt x="229" y="192"/>
                </a:lnTo>
                <a:lnTo>
                  <a:pt x="229" y="190"/>
                </a:lnTo>
                <a:lnTo>
                  <a:pt x="226" y="194"/>
                </a:lnTo>
                <a:close/>
                <a:moveTo>
                  <a:pt x="164" y="386"/>
                </a:moveTo>
                <a:lnTo>
                  <a:pt x="164" y="386"/>
                </a:lnTo>
                <a:lnTo>
                  <a:pt x="164" y="389"/>
                </a:lnTo>
                <a:lnTo>
                  <a:pt x="164" y="391"/>
                </a:lnTo>
                <a:lnTo>
                  <a:pt x="164" y="392"/>
                </a:lnTo>
                <a:lnTo>
                  <a:pt x="168" y="392"/>
                </a:lnTo>
                <a:lnTo>
                  <a:pt x="164" y="386"/>
                </a:lnTo>
                <a:close/>
                <a:moveTo>
                  <a:pt x="191" y="198"/>
                </a:moveTo>
                <a:lnTo>
                  <a:pt x="191" y="198"/>
                </a:lnTo>
                <a:lnTo>
                  <a:pt x="191" y="201"/>
                </a:lnTo>
                <a:lnTo>
                  <a:pt x="194" y="206"/>
                </a:lnTo>
                <a:lnTo>
                  <a:pt x="194" y="208"/>
                </a:lnTo>
                <a:lnTo>
                  <a:pt x="191" y="198"/>
                </a:lnTo>
                <a:close/>
                <a:moveTo>
                  <a:pt x="223" y="252"/>
                </a:moveTo>
                <a:lnTo>
                  <a:pt x="223" y="252"/>
                </a:lnTo>
                <a:lnTo>
                  <a:pt x="223" y="255"/>
                </a:lnTo>
                <a:lnTo>
                  <a:pt x="221" y="257"/>
                </a:lnTo>
                <a:lnTo>
                  <a:pt x="221" y="260"/>
                </a:lnTo>
                <a:lnTo>
                  <a:pt x="224" y="258"/>
                </a:lnTo>
                <a:lnTo>
                  <a:pt x="224" y="252"/>
                </a:lnTo>
                <a:lnTo>
                  <a:pt x="223" y="252"/>
                </a:lnTo>
                <a:close/>
                <a:moveTo>
                  <a:pt x="92" y="42"/>
                </a:moveTo>
                <a:lnTo>
                  <a:pt x="92" y="42"/>
                </a:lnTo>
                <a:lnTo>
                  <a:pt x="93" y="42"/>
                </a:lnTo>
                <a:lnTo>
                  <a:pt x="93" y="39"/>
                </a:lnTo>
                <a:lnTo>
                  <a:pt x="92" y="37"/>
                </a:lnTo>
                <a:lnTo>
                  <a:pt x="90" y="39"/>
                </a:lnTo>
                <a:lnTo>
                  <a:pt x="92" y="42"/>
                </a:lnTo>
                <a:close/>
                <a:moveTo>
                  <a:pt x="172" y="206"/>
                </a:moveTo>
                <a:lnTo>
                  <a:pt x="172" y="206"/>
                </a:lnTo>
                <a:lnTo>
                  <a:pt x="172" y="208"/>
                </a:lnTo>
                <a:lnTo>
                  <a:pt x="172" y="211"/>
                </a:lnTo>
                <a:lnTo>
                  <a:pt x="174" y="212"/>
                </a:lnTo>
                <a:lnTo>
                  <a:pt x="174" y="214"/>
                </a:lnTo>
                <a:lnTo>
                  <a:pt x="175" y="212"/>
                </a:lnTo>
                <a:lnTo>
                  <a:pt x="174" y="206"/>
                </a:lnTo>
                <a:lnTo>
                  <a:pt x="172" y="206"/>
                </a:lnTo>
                <a:close/>
                <a:moveTo>
                  <a:pt x="161" y="156"/>
                </a:moveTo>
                <a:lnTo>
                  <a:pt x="161" y="156"/>
                </a:lnTo>
                <a:lnTo>
                  <a:pt x="163" y="156"/>
                </a:lnTo>
                <a:lnTo>
                  <a:pt x="164" y="154"/>
                </a:lnTo>
                <a:lnTo>
                  <a:pt x="166" y="154"/>
                </a:lnTo>
                <a:lnTo>
                  <a:pt x="164" y="151"/>
                </a:lnTo>
                <a:lnTo>
                  <a:pt x="163" y="153"/>
                </a:lnTo>
                <a:lnTo>
                  <a:pt x="163" y="154"/>
                </a:lnTo>
                <a:lnTo>
                  <a:pt x="161" y="156"/>
                </a:lnTo>
                <a:close/>
                <a:moveTo>
                  <a:pt x="112" y="386"/>
                </a:moveTo>
                <a:lnTo>
                  <a:pt x="112" y="386"/>
                </a:lnTo>
                <a:lnTo>
                  <a:pt x="114" y="386"/>
                </a:lnTo>
                <a:lnTo>
                  <a:pt x="116" y="384"/>
                </a:lnTo>
                <a:lnTo>
                  <a:pt x="117" y="383"/>
                </a:lnTo>
                <a:lnTo>
                  <a:pt x="116" y="383"/>
                </a:lnTo>
                <a:lnTo>
                  <a:pt x="112" y="384"/>
                </a:lnTo>
                <a:lnTo>
                  <a:pt x="111" y="384"/>
                </a:lnTo>
                <a:lnTo>
                  <a:pt x="112" y="386"/>
                </a:lnTo>
                <a:close/>
                <a:moveTo>
                  <a:pt x="29" y="377"/>
                </a:moveTo>
                <a:lnTo>
                  <a:pt x="29" y="377"/>
                </a:lnTo>
                <a:lnTo>
                  <a:pt x="32" y="380"/>
                </a:lnTo>
                <a:lnTo>
                  <a:pt x="32" y="377"/>
                </a:lnTo>
                <a:lnTo>
                  <a:pt x="30" y="375"/>
                </a:lnTo>
                <a:lnTo>
                  <a:pt x="29" y="377"/>
                </a:lnTo>
                <a:close/>
                <a:moveTo>
                  <a:pt x="105" y="66"/>
                </a:moveTo>
                <a:lnTo>
                  <a:pt x="105" y="66"/>
                </a:lnTo>
                <a:lnTo>
                  <a:pt x="101" y="67"/>
                </a:lnTo>
                <a:lnTo>
                  <a:pt x="105" y="74"/>
                </a:lnTo>
                <a:lnTo>
                  <a:pt x="105" y="66"/>
                </a:lnTo>
                <a:close/>
                <a:moveTo>
                  <a:pt x="111" y="66"/>
                </a:moveTo>
                <a:lnTo>
                  <a:pt x="111" y="66"/>
                </a:lnTo>
                <a:lnTo>
                  <a:pt x="111" y="69"/>
                </a:lnTo>
                <a:lnTo>
                  <a:pt x="111" y="72"/>
                </a:lnTo>
                <a:lnTo>
                  <a:pt x="112" y="72"/>
                </a:lnTo>
                <a:lnTo>
                  <a:pt x="111" y="66"/>
                </a:lnTo>
                <a:close/>
                <a:moveTo>
                  <a:pt x="82" y="367"/>
                </a:moveTo>
                <a:lnTo>
                  <a:pt x="82" y="367"/>
                </a:lnTo>
                <a:lnTo>
                  <a:pt x="84" y="365"/>
                </a:lnTo>
                <a:lnTo>
                  <a:pt x="86" y="364"/>
                </a:lnTo>
                <a:lnTo>
                  <a:pt x="86" y="361"/>
                </a:lnTo>
                <a:lnTo>
                  <a:pt x="82" y="362"/>
                </a:lnTo>
                <a:lnTo>
                  <a:pt x="82" y="364"/>
                </a:lnTo>
                <a:lnTo>
                  <a:pt x="82" y="367"/>
                </a:lnTo>
                <a:close/>
                <a:moveTo>
                  <a:pt x="21" y="365"/>
                </a:moveTo>
                <a:lnTo>
                  <a:pt x="21" y="365"/>
                </a:lnTo>
                <a:lnTo>
                  <a:pt x="24" y="370"/>
                </a:lnTo>
                <a:lnTo>
                  <a:pt x="26" y="369"/>
                </a:lnTo>
                <a:lnTo>
                  <a:pt x="24" y="369"/>
                </a:lnTo>
                <a:lnTo>
                  <a:pt x="22" y="367"/>
                </a:lnTo>
                <a:lnTo>
                  <a:pt x="22" y="364"/>
                </a:lnTo>
                <a:lnTo>
                  <a:pt x="21" y="365"/>
                </a:lnTo>
                <a:close/>
                <a:moveTo>
                  <a:pt x="204" y="220"/>
                </a:moveTo>
                <a:lnTo>
                  <a:pt x="204" y="220"/>
                </a:lnTo>
                <a:lnTo>
                  <a:pt x="201" y="217"/>
                </a:lnTo>
                <a:lnTo>
                  <a:pt x="199" y="217"/>
                </a:lnTo>
                <a:lnTo>
                  <a:pt x="199" y="219"/>
                </a:lnTo>
                <a:lnTo>
                  <a:pt x="202" y="220"/>
                </a:lnTo>
                <a:lnTo>
                  <a:pt x="204" y="220"/>
                </a:lnTo>
                <a:close/>
                <a:moveTo>
                  <a:pt x="101" y="96"/>
                </a:moveTo>
                <a:lnTo>
                  <a:pt x="101" y="96"/>
                </a:lnTo>
                <a:lnTo>
                  <a:pt x="103" y="94"/>
                </a:lnTo>
                <a:lnTo>
                  <a:pt x="103" y="91"/>
                </a:lnTo>
                <a:lnTo>
                  <a:pt x="101" y="93"/>
                </a:lnTo>
                <a:lnTo>
                  <a:pt x="101" y="96"/>
                </a:lnTo>
                <a:close/>
                <a:moveTo>
                  <a:pt x="169" y="260"/>
                </a:moveTo>
                <a:lnTo>
                  <a:pt x="169" y="260"/>
                </a:lnTo>
                <a:lnTo>
                  <a:pt x="171" y="260"/>
                </a:lnTo>
                <a:lnTo>
                  <a:pt x="174" y="257"/>
                </a:lnTo>
                <a:lnTo>
                  <a:pt x="175" y="255"/>
                </a:lnTo>
                <a:lnTo>
                  <a:pt x="174" y="254"/>
                </a:lnTo>
                <a:lnTo>
                  <a:pt x="174" y="255"/>
                </a:lnTo>
                <a:lnTo>
                  <a:pt x="172" y="257"/>
                </a:lnTo>
                <a:lnTo>
                  <a:pt x="171" y="257"/>
                </a:lnTo>
                <a:lnTo>
                  <a:pt x="169" y="260"/>
                </a:lnTo>
                <a:close/>
                <a:moveTo>
                  <a:pt x="119" y="159"/>
                </a:moveTo>
                <a:lnTo>
                  <a:pt x="119" y="159"/>
                </a:lnTo>
                <a:lnTo>
                  <a:pt x="117" y="160"/>
                </a:lnTo>
                <a:lnTo>
                  <a:pt x="116" y="162"/>
                </a:lnTo>
                <a:lnTo>
                  <a:pt x="116" y="164"/>
                </a:lnTo>
                <a:lnTo>
                  <a:pt x="117" y="164"/>
                </a:lnTo>
                <a:lnTo>
                  <a:pt x="119" y="164"/>
                </a:lnTo>
                <a:lnTo>
                  <a:pt x="119" y="159"/>
                </a:lnTo>
                <a:close/>
                <a:moveTo>
                  <a:pt x="223" y="307"/>
                </a:moveTo>
                <a:lnTo>
                  <a:pt x="223" y="307"/>
                </a:lnTo>
                <a:lnTo>
                  <a:pt x="226" y="301"/>
                </a:lnTo>
                <a:lnTo>
                  <a:pt x="223" y="301"/>
                </a:lnTo>
                <a:lnTo>
                  <a:pt x="223" y="302"/>
                </a:lnTo>
                <a:lnTo>
                  <a:pt x="223" y="306"/>
                </a:lnTo>
                <a:lnTo>
                  <a:pt x="223" y="307"/>
                </a:lnTo>
                <a:close/>
                <a:moveTo>
                  <a:pt x="111" y="162"/>
                </a:moveTo>
                <a:lnTo>
                  <a:pt x="111" y="162"/>
                </a:lnTo>
                <a:lnTo>
                  <a:pt x="108" y="164"/>
                </a:lnTo>
                <a:lnTo>
                  <a:pt x="108" y="165"/>
                </a:lnTo>
                <a:lnTo>
                  <a:pt x="106" y="165"/>
                </a:lnTo>
                <a:lnTo>
                  <a:pt x="111" y="165"/>
                </a:lnTo>
                <a:lnTo>
                  <a:pt x="111" y="164"/>
                </a:lnTo>
                <a:lnTo>
                  <a:pt x="111" y="162"/>
                </a:lnTo>
                <a:close/>
                <a:moveTo>
                  <a:pt x="171" y="395"/>
                </a:moveTo>
                <a:lnTo>
                  <a:pt x="171" y="395"/>
                </a:lnTo>
                <a:lnTo>
                  <a:pt x="172" y="397"/>
                </a:lnTo>
                <a:lnTo>
                  <a:pt x="174" y="399"/>
                </a:lnTo>
                <a:lnTo>
                  <a:pt x="174" y="394"/>
                </a:lnTo>
                <a:lnTo>
                  <a:pt x="171" y="395"/>
                </a:lnTo>
                <a:close/>
                <a:moveTo>
                  <a:pt x="224" y="299"/>
                </a:moveTo>
                <a:lnTo>
                  <a:pt x="224" y="299"/>
                </a:lnTo>
                <a:lnTo>
                  <a:pt x="228" y="299"/>
                </a:lnTo>
                <a:lnTo>
                  <a:pt x="228" y="298"/>
                </a:lnTo>
                <a:lnTo>
                  <a:pt x="229" y="296"/>
                </a:lnTo>
                <a:lnTo>
                  <a:pt x="224" y="299"/>
                </a:lnTo>
                <a:close/>
                <a:moveTo>
                  <a:pt x="204" y="189"/>
                </a:moveTo>
                <a:lnTo>
                  <a:pt x="204" y="189"/>
                </a:lnTo>
                <a:lnTo>
                  <a:pt x="207" y="187"/>
                </a:lnTo>
                <a:lnTo>
                  <a:pt x="205" y="184"/>
                </a:lnTo>
                <a:lnTo>
                  <a:pt x="204" y="186"/>
                </a:lnTo>
                <a:lnTo>
                  <a:pt x="204" y="189"/>
                </a:lnTo>
                <a:close/>
                <a:moveTo>
                  <a:pt x="41" y="293"/>
                </a:moveTo>
                <a:lnTo>
                  <a:pt x="41" y="293"/>
                </a:lnTo>
                <a:lnTo>
                  <a:pt x="43" y="287"/>
                </a:lnTo>
                <a:lnTo>
                  <a:pt x="40" y="287"/>
                </a:lnTo>
                <a:lnTo>
                  <a:pt x="41" y="293"/>
                </a:lnTo>
                <a:close/>
                <a:moveTo>
                  <a:pt x="177" y="170"/>
                </a:moveTo>
                <a:lnTo>
                  <a:pt x="177" y="170"/>
                </a:lnTo>
                <a:lnTo>
                  <a:pt x="183" y="170"/>
                </a:lnTo>
                <a:lnTo>
                  <a:pt x="182" y="164"/>
                </a:lnTo>
                <a:lnTo>
                  <a:pt x="182" y="165"/>
                </a:lnTo>
                <a:lnTo>
                  <a:pt x="182" y="167"/>
                </a:lnTo>
                <a:lnTo>
                  <a:pt x="180" y="168"/>
                </a:lnTo>
                <a:lnTo>
                  <a:pt x="179" y="168"/>
                </a:lnTo>
                <a:lnTo>
                  <a:pt x="177" y="170"/>
                </a:lnTo>
                <a:close/>
                <a:moveTo>
                  <a:pt x="182" y="244"/>
                </a:moveTo>
                <a:lnTo>
                  <a:pt x="182" y="244"/>
                </a:lnTo>
                <a:lnTo>
                  <a:pt x="180" y="244"/>
                </a:lnTo>
                <a:lnTo>
                  <a:pt x="180" y="249"/>
                </a:lnTo>
                <a:lnTo>
                  <a:pt x="182" y="249"/>
                </a:lnTo>
                <a:lnTo>
                  <a:pt x="182" y="244"/>
                </a:lnTo>
                <a:close/>
                <a:moveTo>
                  <a:pt x="212" y="200"/>
                </a:moveTo>
                <a:lnTo>
                  <a:pt x="212" y="200"/>
                </a:lnTo>
                <a:lnTo>
                  <a:pt x="210" y="200"/>
                </a:lnTo>
                <a:lnTo>
                  <a:pt x="207" y="203"/>
                </a:lnTo>
                <a:lnTo>
                  <a:pt x="209" y="203"/>
                </a:lnTo>
                <a:lnTo>
                  <a:pt x="212" y="201"/>
                </a:lnTo>
                <a:lnTo>
                  <a:pt x="212" y="200"/>
                </a:lnTo>
                <a:close/>
                <a:moveTo>
                  <a:pt x="158" y="116"/>
                </a:moveTo>
                <a:lnTo>
                  <a:pt x="158" y="116"/>
                </a:lnTo>
                <a:lnTo>
                  <a:pt x="155" y="118"/>
                </a:lnTo>
                <a:lnTo>
                  <a:pt x="157" y="119"/>
                </a:lnTo>
                <a:lnTo>
                  <a:pt x="158" y="119"/>
                </a:lnTo>
                <a:lnTo>
                  <a:pt x="160" y="118"/>
                </a:lnTo>
                <a:lnTo>
                  <a:pt x="158" y="116"/>
                </a:lnTo>
                <a:close/>
                <a:moveTo>
                  <a:pt x="62" y="274"/>
                </a:moveTo>
                <a:lnTo>
                  <a:pt x="62" y="274"/>
                </a:lnTo>
                <a:lnTo>
                  <a:pt x="62" y="272"/>
                </a:lnTo>
                <a:lnTo>
                  <a:pt x="60" y="272"/>
                </a:lnTo>
                <a:lnTo>
                  <a:pt x="59" y="272"/>
                </a:lnTo>
                <a:lnTo>
                  <a:pt x="57" y="272"/>
                </a:lnTo>
                <a:lnTo>
                  <a:pt x="54" y="272"/>
                </a:lnTo>
                <a:lnTo>
                  <a:pt x="54" y="274"/>
                </a:lnTo>
                <a:lnTo>
                  <a:pt x="62" y="274"/>
                </a:lnTo>
                <a:close/>
                <a:moveTo>
                  <a:pt x="49" y="301"/>
                </a:moveTo>
                <a:lnTo>
                  <a:pt x="49" y="301"/>
                </a:lnTo>
                <a:lnTo>
                  <a:pt x="49" y="307"/>
                </a:lnTo>
                <a:lnTo>
                  <a:pt x="49" y="309"/>
                </a:lnTo>
                <a:lnTo>
                  <a:pt x="49" y="310"/>
                </a:lnTo>
                <a:lnTo>
                  <a:pt x="51" y="313"/>
                </a:lnTo>
                <a:lnTo>
                  <a:pt x="49" y="301"/>
                </a:lnTo>
                <a:close/>
                <a:moveTo>
                  <a:pt x="179" y="372"/>
                </a:moveTo>
                <a:lnTo>
                  <a:pt x="179" y="372"/>
                </a:lnTo>
                <a:lnTo>
                  <a:pt x="180" y="370"/>
                </a:lnTo>
                <a:lnTo>
                  <a:pt x="180" y="369"/>
                </a:lnTo>
                <a:lnTo>
                  <a:pt x="179" y="369"/>
                </a:lnTo>
                <a:lnTo>
                  <a:pt x="179" y="367"/>
                </a:lnTo>
                <a:lnTo>
                  <a:pt x="177" y="365"/>
                </a:lnTo>
                <a:lnTo>
                  <a:pt x="179" y="372"/>
                </a:lnTo>
                <a:close/>
                <a:moveTo>
                  <a:pt x="41" y="296"/>
                </a:moveTo>
                <a:lnTo>
                  <a:pt x="41" y="296"/>
                </a:lnTo>
                <a:lnTo>
                  <a:pt x="41" y="304"/>
                </a:lnTo>
                <a:lnTo>
                  <a:pt x="43" y="304"/>
                </a:lnTo>
                <a:lnTo>
                  <a:pt x="43" y="301"/>
                </a:lnTo>
                <a:lnTo>
                  <a:pt x="43" y="299"/>
                </a:lnTo>
                <a:lnTo>
                  <a:pt x="43" y="296"/>
                </a:lnTo>
                <a:lnTo>
                  <a:pt x="41" y="296"/>
                </a:lnTo>
                <a:close/>
                <a:moveTo>
                  <a:pt x="93" y="392"/>
                </a:moveTo>
                <a:lnTo>
                  <a:pt x="93" y="392"/>
                </a:lnTo>
                <a:lnTo>
                  <a:pt x="90" y="391"/>
                </a:lnTo>
                <a:lnTo>
                  <a:pt x="90" y="389"/>
                </a:lnTo>
                <a:lnTo>
                  <a:pt x="90" y="394"/>
                </a:lnTo>
                <a:lnTo>
                  <a:pt x="93" y="392"/>
                </a:lnTo>
                <a:close/>
                <a:moveTo>
                  <a:pt x="199" y="205"/>
                </a:moveTo>
                <a:lnTo>
                  <a:pt x="199" y="205"/>
                </a:lnTo>
                <a:lnTo>
                  <a:pt x="198" y="208"/>
                </a:lnTo>
                <a:lnTo>
                  <a:pt x="198" y="211"/>
                </a:lnTo>
                <a:lnTo>
                  <a:pt x="201" y="208"/>
                </a:lnTo>
                <a:lnTo>
                  <a:pt x="199" y="205"/>
                </a:lnTo>
                <a:close/>
                <a:moveTo>
                  <a:pt x="163" y="78"/>
                </a:moveTo>
                <a:lnTo>
                  <a:pt x="163" y="78"/>
                </a:lnTo>
                <a:lnTo>
                  <a:pt x="163" y="80"/>
                </a:lnTo>
                <a:lnTo>
                  <a:pt x="171" y="86"/>
                </a:lnTo>
                <a:lnTo>
                  <a:pt x="171" y="88"/>
                </a:lnTo>
                <a:lnTo>
                  <a:pt x="172" y="88"/>
                </a:lnTo>
                <a:lnTo>
                  <a:pt x="168" y="83"/>
                </a:lnTo>
                <a:lnTo>
                  <a:pt x="163" y="78"/>
                </a:lnTo>
                <a:close/>
                <a:moveTo>
                  <a:pt x="70" y="370"/>
                </a:moveTo>
                <a:lnTo>
                  <a:pt x="70" y="370"/>
                </a:lnTo>
                <a:lnTo>
                  <a:pt x="68" y="373"/>
                </a:lnTo>
                <a:lnTo>
                  <a:pt x="71" y="377"/>
                </a:lnTo>
                <a:lnTo>
                  <a:pt x="71" y="375"/>
                </a:lnTo>
                <a:lnTo>
                  <a:pt x="71" y="373"/>
                </a:lnTo>
                <a:lnTo>
                  <a:pt x="70" y="370"/>
                </a:lnTo>
                <a:close/>
                <a:moveTo>
                  <a:pt x="63" y="258"/>
                </a:moveTo>
                <a:lnTo>
                  <a:pt x="63" y="258"/>
                </a:lnTo>
                <a:lnTo>
                  <a:pt x="62" y="258"/>
                </a:lnTo>
                <a:lnTo>
                  <a:pt x="60" y="257"/>
                </a:lnTo>
                <a:lnTo>
                  <a:pt x="60" y="261"/>
                </a:lnTo>
                <a:lnTo>
                  <a:pt x="63" y="261"/>
                </a:lnTo>
                <a:lnTo>
                  <a:pt x="65" y="260"/>
                </a:lnTo>
                <a:lnTo>
                  <a:pt x="63" y="258"/>
                </a:lnTo>
                <a:close/>
                <a:moveTo>
                  <a:pt x="112" y="75"/>
                </a:moveTo>
                <a:lnTo>
                  <a:pt x="112" y="75"/>
                </a:lnTo>
                <a:lnTo>
                  <a:pt x="112" y="82"/>
                </a:lnTo>
                <a:lnTo>
                  <a:pt x="114" y="80"/>
                </a:lnTo>
                <a:lnTo>
                  <a:pt x="114" y="77"/>
                </a:lnTo>
                <a:lnTo>
                  <a:pt x="114" y="75"/>
                </a:lnTo>
                <a:lnTo>
                  <a:pt x="112" y="75"/>
                </a:lnTo>
                <a:close/>
                <a:moveTo>
                  <a:pt x="146" y="99"/>
                </a:moveTo>
                <a:lnTo>
                  <a:pt x="146" y="99"/>
                </a:lnTo>
                <a:lnTo>
                  <a:pt x="141" y="100"/>
                </a:lnTo>
                <a:lnTo>
                  <a:pt x="142" y="102"/>
                </a:lnTo>
                <a:lnTo>
                  <a:pt x="146" y="100"/>
                </a:lnTo>
                <a:lnTo>
                  <a:pt x="146" y="99"/>
                </a:lnTo>
                <a:close/>
                <a:moveTo>
                  <a:pt x="210" y="160"/>
                </a:moveTo>
                <a:lnTo>
                  <a:pt x="210" y="160"/>
                </a:lnTo>
                <a:lnTo>
                  <a:pt x="207" y="156"/>
                </a:lnTo>
                <a:lnTo>
                  <a:pt x="209" y="162"/>
                </a:lnTo>
                <a:lnTo>
                  <a:pt x="210" y="160"/>
                </a:lnTo>
                <a:close/>
                <a:moveTo>
                  <a:pt x="234" y="265"/>
                </a:moveTo>
                <a:lnTo>
                  <a:pt x="234" y="265"/>
                </a:lnTo>
                <a:lnTo>
                  <a:pt x="239" y="263"/>
                </a:lnTo>
                <a:lnTo>
                  <a:pt x="239" y="261"/>
                </a:lnTo>
                <a:lnTo>
                  <a:pt x="234" y="263"/>
                </a:lnTo>
                <a:lnTo>
                  <a:pt x="234" y="265"/>
                </a:lnTo>
                <a:close/>
                <a:moveTo>
                  <a:pt x="21" y="331"/>
                </a:moveTo>
                <a:lnTo>
                  <a:pt x="21" y="331"/>
                </a:lnTo>
                <a:lnTo>
                  <a:pt x="22" y="329"/>
                </a:lnTo>
                <a:lnTo>
                  <a:pt x="22" y="324"/>
                </a:lnTo>
                <a:lnTo>
                  <a:pt x="21" y="326"/>
                </a:lnTo>
                <a:lnTo>
                  <a:pt x="21" y="331"/>
                </a:lnTo>
                <a:close/>
                <a:moveTo>
                  <a:pt x="90" y="83"/>
                </a:moveTo>
                <a:lnTo>
                  <a:pt x="90" y="83"/>
                </a:lnTo>
                <a:lnTo>
                  <a:pt x="92" y="82"/>
                </a:lnTo>
                <a:lnTo>
                  <a:pt x="92" y="80"/>
                </a:lnTo>
                <a:lnTo>
                  <a:pt x="92" y="75"/>
                </a:lnTo>
                <a:lnTo>
                  <a:pt x="90" y="75"/>
                </a:lnTo>
                <a:lnTo>
                  <a:pt x="90" y="83"/>
                </a:lnTo>
                <a:close/>
                <a:moveTo>
                  <a:pt x="78" y="386"/>
                </a:moveTo>
                <a:lnTo>
                  <a:pt x="78" y="386"/>
                </a:lnTo>
                <a:lnTo>
                  <a:pt x="75" y="391"/>
                </a:lnTo>
                <a:lnTo>
                  <a:pt x="76" y="392"/>
                </a:lnTo>
                <a:lnTo>
                  <a:pt x="78" y="389"/>
                </a:lnTo>
                <a:lnTo>
                  <a:pt x="78" y="386"/>
                </a:lnTo>
                <a:close/>
                <a:moveTo>
                  <a:pt x="81" y="340"/>
                </a:moveTo>
                <a:lnTo>
                  <a:pt x="81" y="340"/>
                </a:lnTo>
                <a:lnTo>
                  <a:pt x="76" y="340"/>
                </a:lnTo>
                <a:lnTo>
                  <a:pt x="75" y="342"/>
                </a:lnTo>
                <a:lnTo>
                  <a:pt x="73" y="343"/>
                </a:lnTo>
                <a:lnTo>
                  <a:pt x="81" y="342"/>
                </a:lnTo>
                <a:lnTo>
                  <a:pt x="81" y="340"/>
                </a:lnTo>
                <a:close/>
                <a:moveTo>
                  <a:pt x="231" y="274"/>
                </a:moveTo>
                <a:lnTo>
                  <a:pt x="231" y="274"/>
                </a:lnTo>
                <a:lnTo>
                  <a:pt x="231" y="277"/>
                </a:lnTo>
                <a:lnTo>
                  <a:pt x="232" y="277"/>
                </a:lnTo>
                <a:lnTo>
                  <a:pt x="234" y="271"/>
                </a:lnTo>
                <a:lnTo>
                  <a:pt x="232" y="272"/>
                </a:lnTo>
                <a:lnTo>
                  <a:pt x="231" y="274"/>
                </a:lnTo>
                <a:close/>
                <a:moveTo>
                  <a:pt x="37" y="255"/>
                </a:moveTo>
                <a:lnTo>
                  <a:pt x="37" y="255"/>
                </a:lnTo>
                <a:lnTo>
                  <a:pt x="38" y="258"/>
                </a:lnTo>
                <a:lnTo>
                  <a:pt x="41" y="254"/>
                </a:lnTo>
                <a:lnTo>
                  <a:pt x="38" y="255"/>
                </a:lnTo>
                <a:lnTo>
                  <a:pt x="37" y="254"/>
                </a:lnTo>
                <a:lnTo>
                  <a:pt x="37" y="255"/>
                </a:lnTo>
                <a:close/>
                <a:moveTo>
                  <a:pt x="187" y="156"/>
                </a:moveTo>
                <a:lnTo>
                  <a:pt x="187" y="156"/>
                </a:lnTo>
                <a:lnTo>
                  <a:pt x="183" y="160"/>
                </a:lnTo>
                <a:lnTo>
                  <a:pt x="185" y="162"/>
                </a:lnTo>
                <a:lnTo>
                  <a:pt x="185" y="160"/>
                </a:lnTo>
                <a:lnTo>
                  <a:pt x="187" y="156"/>
                </a:lnTo>
                <a:close/>
                <a:moveTo>
                  <a:pt x="172" y="154"/>
                </a:moveTo>
                <a:lnTo>
                  <a:pt x="172" y="154"/>
                </a:lnTo>
                <a:lnTo>
                  <a:pt x="169" y="157"/>
                </a:lnTo>
                <a:lnTo>
                  <a:pt x="169" y="160"/>
                </a:lnTo>
                <a:lnTo>
                  <a:pt x="171" y="157"/>
                </a:lnTo>
                <a:lnTo>
                  <a:pt x="172" y="154"/>
                </a:lnTo>
                <a:close/>
                <a:moveTo>
                  <a:pt x="155" y="380"/>
                </a:moveTo>
                <a:lnTo>
                  <a:pt x="155" y="380"/>
                </a:lnTo>
                <a:lnTo>
                  <a:pt x="144" y="381"/>
                </a:lnTo>
                <a:lnTo>
                  <a:pt x="146" y="381"/>
                </a:lnTo>
                <a:lnTo>
                  <a:pt x="150" y="381"/>
                </a:lnTo>
                <a:lnTo>
                  <a:pt x="155" y="380"/>
                </a:lnTo>
                <a:close/>
                <a:moveTo>
                  <a:pt x="163" y="241"/>
                </a:moveTo>
                <a:lnTo>
                  <a:pt x="163" y="241"/>
                </a:lnTo>
                <a:lnTo>
                  <a:pt x="164" y="238"/>
                </a:lnTo>
                <a:lnTo>
                  <a:pt x="164" y="235"/>
                </a:lnTo>
                <a:lnTo>
                  <a:pt x="163" y="236"/>
                </a:lnTo>
                <a:lnTo>
                  <a:pt x="163" y="241"/>
                </a:lnTo>
                <a:close/>
                <a:moveTo>
                  <a:pt x="18" y="365"/>
                </a:moveTo>
                <a:lnTo>
                  <a:pt x="18" y="365"/>
                </a:lnTo>
                <a:lnTo>
                  <a:pt x="16" y="362"/>
                </a:lnTo>
                <a:lnTo>
                  <a:pt x="13" y="361"/>
                </a:lnTo>
                <a:lnTo>
                  <a:pt x="16" y="365"/>
                </a:lnTo>
                <a:lnTo>
                  <a:pt x="18" y="365"/>
                </a:lnTo>
                <a:close/>
                <a:moveTo>
                  <a:pt x="106" y="108"/>
                </a:moveTo>
                <a:lnTo>
                  <a:pt x="106" y="108"/>
                </a:lnTo>
                <a:lnTo>
                  <a:pt x="105" y="104"/>
                </a:lnTo>
                <a:lnTo>
                  <a:pt x="103" y="108"/>
                </a:lnTo>
                <a:lnTo>
                  <a:pt x="106" y="108"/>
                </a:lnTo>
                <a:close/>
                <a:moveTo>
                  <a:pt x="199" y="222"/>
                </a:moveTo>
                <a:lnTo>
                  <a:pt x="199" y="222"/>
                </a:lnTo>
                <a:lnTo>
                  <a:pt x="196" y="219"/>
                </a:lnTo>
                <a:lnTo>
                  <a:pt x="194" y="220"/>
                </a:lnTo>
                <a:lnTo>
                  <a:pt x="196" y="222"/>
                </a:lnTo>
                <a:lnTo>
                  <a:pt x="199" y="222"/>
                </a:lnTo>
                <a:close/>
                <a:moveTo>
                  <a:pt x="204" y="378"/>
                </a:moveTo>
                <a:lnTo>
                  <a:pt x="204" y="378"/>
                </a:lnTo>
                <a:lnTo>
                  <a:pt x="204" y="377"/>
                </a:lnTo>
                <a:lnTo>
                  <a:pt x="204" y="372"/>
                </a:lnTo>
                <a:lnTo>
                  <a:pt x="202" y="375"/>
                </a:lnTo>
                <a:lnTo>
                  <a:pt x="204" y="378"/>
                </a:lnTo>
                <a:close/>
                <a:moveTo>
                  <a:pt x="179" y="175"/>
                </a:moveTo>
                <a:lnTo>
                  <a:pt x="179" y="175"/>
                </a:lnTo>
                <a:lnTo>
                  <a:pt x="180" y="179"/>
                </a:lnTo>
                <a:lnTo>
                  <a:pt x="182" y="175"/>
                </a:lnTo>
                <a:lnTo>
                  <a:pt x="179" y="175"/>
                </a:lnTo>
                <a:close/>
                <a:moveTo>
                  <a:pt x="63" y="389"/>
                </a:moveTo>
                <a:lnTo>
                  <a:pt x="63" y="389"/>
                </a:lnTo>
                <a:lnTo>
                  <a:pt x="60" y="389"/>
                </a:lnTo>
                <a:lnTo>
                  <a:pt x="60" y="391"/>
                </a:lnTo>
                <a:lnTo>
                  <a:pt x="60" y="392"/>
                </a:lnTo>
                <a:lnTo>
                  <a:pt x="62" y="394"/>
                </a:lnTo>
                <a:lnTo>
                  <a:pt x="63" y="389"/>
                </a:lnTo>
                <a:close/>
                <a:moveTo>
                  <a:pt x="101" y="127"/>
                </a:moveTo>
                <a:lnTo>
                  <a:pt x="101" y="127"/>
                </a:lnTo>
                <a:lnTo>
                  <a:pt x="103" y="123"/>
                </a:lnTo>
                <a:lnTo>
                  <a:pt x="98" y="124"/>
                </a:lnTo>
                <a:lnTo>
                  <a:pt x="101" y="127"/>
                </a:lnTo>
                <a:close/>
                <a:moveTo>
                  <a:pt x="215" y="208"/>
                </a:moveTo>
                <a:lnTo>
                  <a:pt x="215" y="208"/>
                </a:lnTo>
                <a:lnTo>
                  <a:pt x="217" y="203"/>
                </a:lnTo>
                <a:lnTo>
                  <a:pt x="217" y="201"/>
                </a:lnTo>
                <a:lnTo>
                  <a:pt x="215" y="203"/>
                </a:lnTo>
                <a:lnTo>
                  <a:pt x="215" y="208"/>
                </a:lnTo>
                <a:close/>
                <a:moveTo>
                  <a:pt x="191" y="173"/>
                </a:moveTo>
                <a:lnTo>
                  <a:pt x="191" y="173"/>
                </a:lnTo>
                <a:lnTo>
                  <a:pt x="191" y="175"/>
                </a:lnTo>
                <a:lnTo>
                  <a:pt x="193" y="179"/>
                </a:lnTo>
                <a:lnTo>
                  <a:pt x="193" y="178"/>
                </a:lnTo>
                <a:lnTo>
                  <a:pt x="191" y="173"/>
                </a:lnTo>
                <a:close/>
                <a:moveTo>
                  <a:pt x="209" y="175"/>
                </a:moveTo>
                <a:lnTo>
                  <a:pt x="209" y="175"/>
                </a:lnTo>
                <a:lnTo>
                  <a:pt x="207" y="170"/>
                </a:lnTo>
                <a:lnTo>
                  <a:pt x="205" y="171"/>
                </a:lnTo>
                <a:lnTo>
                  <a:pt x="207" y="176"/>
                </a:lnTo>
                <a:lnTo>
                  <a:pt x="209" y="175"/>
                </a:lnTo>
                <a:close/>
                <a:moveTo>
                  <a:pt x="68" y="224"/>
                </a:moveTo>
                <a:lnTo>
                  <a:pt x="68" y="224"/>
                </a:lnTo>
                <a:lnTo>
                  <a:pt x="71" y="227"/>
                </a:lnTo>
                <a:lnTo>
                  <a:pt x="71" y="224"/>
                </a:lnTo>
                <a:lnTo>
                  <a:pt x="71" y="222"/>
                </a:lnTo>
                <a:lnTo>
                  <a:pt x="68" y="224"/>
                </a:lnTo>
                <a:close/>
                <a:moveTo>
                  <a:pt x="76" y="239"/>
                </a:moveTo>
                <a:lnTo>
                  <a:pt x="76" y="239"/>
                </a:lnTo>
                <a:lnTo>
                  <a:pt x="75" y="242"/>
                </a:lnTo>
                <a:lnTo>
                  <a:pt x="73" y="247"/>
                </a:lnTo>
                <a:lnTo>
                  <a:pt x="75" y="246"/>
                </a:lnTo>
                <a:lnTo>
                  <a:pt x="76" y="242"/>
                </a:lnTo>
                <a:lnTo>
                  <a:pt x="76" y="239"/>
                </a:lnTo>
                <a:close/>
                <a:moveTo>
                  <a:pt x="223" y="285"/>
                </a:moveTo>
                <a:lnTo>
                  <a:pt x="223" y="285"/>
                </a:lnTo>
                <a:lnTo>
                  <a:pt x="224" y="279"/>
                </a:lnTo>
                <a:lnTo>
                  <a:pt x="223" y="279"/>
                </a:lnTo>
                <a:lnTo>
                  <a:pt x="221" y="280"/>
                </a:lnTo>
                <a:lnTo>
                  <a:pt x="223" y="285"/>
                </a:lnTo>
                <a:close/>
                <a:moveTo>
                  <a:pt x="138" y="93"/>
                </a:moveTo>
                <a:lnTo>
                  <a:pt x="138" y="93"/>
                </a:lnTo>
                <a:lnTo>
                  <a:pt x="142" y="89"/>
                </a:lnTo>
                <a:lnTo>
                  <a:pt x="136" y="91"/>
                </a:lnTo>
                <a:lnTo>
                  <a:pt x="138" y="93"/>
                </a:lnTo>
                <a:close/>
                <a:moveTo>
                  <a:pt x="207" y="142"/>
                </a:moveTo>
                <a:lnTo>
                  <a:pt x="207" y="142"/>
                </a:lnTo>
                <a:lnTo>
                  <a:pt x="204" y="135"/>
                </a:lnTo>
                <a:lnTo>
                  <a:pt x="202" y="137"/>
                </a:lnTo>
                <a:lnTo>
                  <a:pt x="207" y="142"/>
                </a:lnTo>
                <a:close/>
                <a:moveTo>
                  <a:pt x="179" y="201"/>
                </a:moveTo>
                <a:lnTo>
                  <a:pt x="179" y="201"/>
                </a:lnTo>
                <a:lnTo>
                  <a:pt x="180" y="198"/>
                </a:lnTo>
                <a:lnTo>
                  <a:pt x="179" y="195"/>
                </a:lnTo>
                <a:lnTo>
                  <a:pt x="177" y="198"/>
                </a:lnTo>
                <a:lnTo>
                  <a:pt x="177" y="200"/>
                </a:lnTo>
                <a:lnTo>
                  <a:pt x="179" y="201"/>
                </a:lnTo>
                <a:close/>
                <a:moveTo>
                  <a:pt x="49" y="272"/>
                </a:moveTo>
                <a:lnTo>
                  <a:pt x="49" y="272"/>
                </a:lnTo>
                <a:lnTo>
                  <a:pt x="46" y="272"/>
                </a:lnTo>
                <a:lnTo>
                  <a:pt x="45" y="276"/>
                </a:lnTo>
                <a:lnTo>
                  <a:pt x="48" y="274"/>
                </a:lnTo>
                <a:lnTo>
                  <a:pt x="49" y="272"/>
                </a:lnTo>
                <a:close/>
                <a:moveTo>
                  <a:pt x="68" y="231"/>
                </a:moveTo>
                <a:lnTo>
                  <a:pt x="68" y="231"/>
                </a:lnTo>
                <a:lnTo>
                  <a:pt x="70" y="228"/>
                </a:lnTo>
                <a:lnTo>
                  <a:pt x="68" y="227"/>
                </a:lnTo>
                <a:lnTo>
                  <a:pt x="67" y="228"/>
                </a:lnTo>
                <a:lnTo>
                  <a:pt x="68" y="231"/>
                </a:lnTo>
                <a:close/>
                <a:moveTo>
                  <a:pt x="54" y="372"/>
                </a:moveTo>
                <a:lnTo>
                  <a:pt x="54" y="372"/>
                </a:lnTo>
                <a:lnTo>
                  <a:pt x="51" y="367"/>
                </a:lnTo>
                <a:lnTo>
                  <a:pt x="49" y="369"/>
                </a:lnTo>
                <a:lnTo>
                  <a:pt x="52" y="373"/>
                </a:lnTo>
                <a:lnTo>
                  <a:pt x="54" y="372"/>
                </a:lnTo>
                <a:close/>
                <a:moveTo>
                  <a:pt x="202" y="216"/>
                </a:moveTo>
                <a:lnTo>
                  <a:pt x="202" y="216"/>
                </a:lnTo>
                <a:lnTo>
                  <a:pt x="205" y="219"/>
                </a:lnTo>
                <a:lnTo>
                  <a:pt x="207" y="217"/>
                </a:lnTo>
                <a:lnTo>
                  <a:pt x="207" y="216"/>
                </a:lnTo>
                <a:lnTo>
                  <a:pt x="205" y="216"/>
                </a:lnTo>
                <a:lnTo>
                  <a:pt x="202" y="216"/>
                </a:lnTo>
                <a:close/>
                <a:moveTo>
                  <a:pt x="65" y="235"/>
                </a:moveTo>
                <a:lnTo>
                  <a:pt x="65" y="235"/>
                </a:lnTo>
                <a:lnTo>
                  <a:pt x="65" y="236"/>
                </a:lnTo>
                <a:lnTo>
                  <a:pt x="68" y="235"/>
                </a:lnTo>
                <a:lnTo>
                  <a:pt x="65" y="231"/>
                </a:lnTo>
                <a:lnTo>
                  <a:pt x="65" y="235"/>
                </a:lnTo>
                <a:close/>
                <a:moveTo>
                  <a:pt x="205" y="205"/>
                </a:moveTo>
                <a:lnTo>
                  <a:pt x="205" y="205"/>
                </a:lnTo>
                <a:lnTo>
                  <a:pt x="204" y="208"/>
                </a:lnTo>
                <a:lnTo>
                  <a:pt x="207" y="206"/>
                </a:lnTo>
                <a:lnTo>
                  <a:pt x="205" y="205"/>
                </a:lnTo>
                <a:close/>
                <a:moveTo>
                  <a:pt x="169" y="91"/>
                </a:moveTo>
                <a:lnTo>
                  <a:pt x="169" y="91"/>
                </a:lnTo>
                <a:lnTo>
                  <a:pt x="169" y="89"/>
                </a:lnTo>
                <a:lnTo>
                  <a:pt x="166" y="86"/>
                </a:lnTo>
                <a:lnTo>
                  <a:pt x="164" y="88"/>
                </a:lnTo>
                <a:lnTo>
                  <a:pt x="169" y="91"/>
                </a:lnTo>
                <a:close/>
                <a:moveTo>
                  <a:pt x="120" y="216"/>
                </a:moveTo>
                <a:lnTo>
                  <a:pt x="120" y="216"/>
                </a:lnTo>
                <a:lnTo>
                  <a:pt x="128" y="216"/>
                </a:lnTo>
                <a:lnTo>
                  <a:pt x="127" y="216"/>
                </a:lnTo>
                <a:lnTo>
                  <a:pt x="123" y="216"/>
                </a:lnTo>
                <a:lnTo>
                  <a:pt x="120" y="216"/>
                </a:lnTo>
                <a:close/>
                <a:moveTo>
                  <a:pt x="171" y="123"/>
                </a:moveTo>
                <a:lnTo>
                  <a:pt x="171" y="123"/>
                </a:lnTo>
                <a:lnTo>
                  <a:pt x="168" y="127"/>
                </a:lnTo>
                <a:lnTo>
                  <a:pt x="172" y="124"/>
                </a:lnTo>
                <a:lnTo>
                  <a:pt x="171" y="123"/>
                </a:lnTo>
                <a:close/>
                <a:moveTo>
                  <a:pt x="160" y="112"/>
                </a:moveTo>
                <a:lnTo>
                  <a:pt x="160" y="112"/>
                </a:lnTo>
                <a:lnTo>
                  <a:pt x="153" y="112"/>
                </a:lnTo>
                <a:lnTo>
                  <a:pt x="152" y="112"/>
                </a:lnTo>
                <a:lnTo>
                  <a:pt x="152" y="113"/>
                </a:lnTo>
                <a:lnTo>
                  <a:pt x="153" y="113"/>
                </a:lnTo>
                <a:lnTo>
                  <a:pt x="160" y="112"/>
                </a:lnTo>
                <a:close/>
                <a:moveTo>
                  <a:pt x="56" y="268"/>
                </a:moveTo>
                <a:lnTo>
                  <a:pt x="56" y="268"/>
                </a:lnTo>
                <a:lnTo>
                  <a:pt x="57" y="268"/>
                </a:lnTo>
                <a:lnTo>
                  <a:pt x="57" y="263"/>
                </a:lnTo>
                <a:lnTo>
                  <a:pt x="54" y="263"/>
                </a:lnTo>
                <a:lnTo>
                  <a:pt x="56" y="268"/>
                </a:lnTo>
                <a:close/>
                <a:moveTo>
                  <a:pt x="111" y="391"/>
                </a:moveTo>
                <a:lnTo>
                  <a:pt x="111" y="391"/>
                </a:lnTo>
                <a:lnTo>
                  <a:pt x="112" y="391"/>
                </a:lnTo>
                <a:lnTo>
                  <a:pt x="114" y="391"/>
                </a:lnTo>
                <a:lnTo>
                  <a:pt x="116" y="389"/>
                </a:lnTo>
                <a:lnTo>
                  <a:pt x="112" y="389"/>
                </a:lnTo>
                <a:lnTo>
                  <a:pt x="111" y="391"/>
                </a:lnTo>
                <a:close/>
                <a:moveTo>
                  <a:pt x="98" y="343"/>
                </a:moveTo>
                <a:lnTo>
                  <a:pt x="98" y="343"/>
                </a:lnTo>
                <a:lnTo>
                  <a:pt x="97" y="345"/>
                </a:lnTo>
                <a:lnTo>
                  <a:pt x="97" y="348"/>
                </a:lnTo>
                <a:lnTo>
                  <a:pt x="97" y="347"/>
                </a:lnTo>
                <a:lnTo>
                  <a:pt x="98" y="345"/>
                </a:lnTo>
                <a:lnTo>
                  <a:pt x="98" y="343"/>
                </a:lnTo>
                <a:close/>
                <a:moveTo>
                  <a:pt x="147" y="391"/>
                </a:moveTo>
                <a:lnTo>
                  <a:pt x="147" y="391"/>
                </a:lnTo>
                <a:lnTo>
                  <a:pt x="152" y="391"/>
                </a:lnTo>
                <a:lnTo>
                  <a:pt x="152" y="389"/>
                </a:lnTo>
                <a:lnTo>
                  <a:pt x="147" y="389"/>
                </a:lnTo>
                <a:lnTo>
                  <a:pt x="147" y="391"/>
                </a:lnTo>
                <a:close/>
                <a:moveTo>
                  <a:pt x="187" y="201"/>
                </a:moveTo>
                <a:lnTo>
                  <a:pt x="187" y="201"/>
                </a:lnTo>
                <a:lnTo>
                  <a:pt x="188" y="200"/>
                </a:lnTo>
                <a:lnTo>
                  <a:pt x="187" y="198"/>
                </a:lnTo>
                <a:lnTo>
                  <a:pt x="185" y="194"/>
                </a:lnTo>
                <a:lnTo>
                  <a:pt x="183" y="192"/>
                </a:lnTo>
                <a:lnTo>
                  <a:pt x="187" y="201"/>
                </a:lnTo>
                <a:close/>
                <a:moveTo>
                  <a:pt x="123" y="381"/>
                </a:moveTo>
                <a:lnTo>
                  <a:pt x="123" y="381"/>
                </a:lnTo>
                <a:lnTo>
                  <a:pt x="125" y="381"/>
                </a:lnTo>
                <a:lnTo>
                  <a:pt x="128" y="383"/>
                </a:lnTo>
                <a:lnTo>
                  <a:pt x="134" y="381"/>
                </a:lnTo>
                <a:lnTo>
                  <a:pt x="134" y="380"/>
                </a:lnTo>
                <a:lnTo>
                  <a:pt x="123" y="381"/>
                </a:lnTo>
                <a:close/>
                <a:moveTo>
                  <a:pt x="100" y="108"/>
                </a:moveTo>
                <a:lnTo>
                  <a:pt x="100" y="108"/>
                </a:lnTo>
                <a:lnTo>
                  <a:pt x="101" y="105"/>
                </a:lnTo>
                <a:lnTo>
                  <a:pt x="98" y="107"/>
                </a:lnTo>
                <a:lnTo>
                  <a:pt x="98" y="108"/>
                </a:lnTo>
                <a:lnTo>
                  <a:pt x="100" y="108"/>
                </a:lnTo>
                <a:close/>
                <a:moveTo>
                  <a:pt x="191" y="208"/>
                </a:moveTo>
                <a:lnTo>
                  <a:pt x="191" y="208"/>
                </a:lnTo>
                <a:lnTo>
                  <a:pt x="190" y="203"/>
                </a:lnTo>
                <a:lnTo>
                  <a:pt x="188" y="206"/>
                </a:lnTo>
                <a:lnTo>
                  <a:pt x="190" y="208"/>
                </a:lnTo>
                <a:lnTo>
                  <a:pt x="191" y="208"/>
                </a:lnTo>
                <a:close/>
                <a:moveTo>
                  <a:pt x="202" y="241"/>
                </a:moveTo>
                <a:lnTo>
                  <a:pt x="202" y="241"/>
                </a:lnTo>
                <a:lnTo>
                  <a:pt x="207" y="246"/>
                </a:lnTo>
                <a:lnTo>
                  <a:pt x="207" y="244"/>
                </a:lnTo>
                <a:lnTo>
                  <a:pt x="202" y="241"/>
                </a:lnTo>
                <a:close/>
                <a:moveTo>
                  <a:pt x="220" y="170"/>
                </a:moveTo>
                <a:lnTo>
                  <a:pt x="220" y="170"/>
                </a:lnTo>
                <a:lnTo>
                  <a:pt x="215" y="164"/>
                </a:lnTo>
                <a:lnTo>
                  <a:pt x="218" y="170"/>
                </a:lnTo>
                <a:lnTo>
                  <a:pt x="220" y="170"/>
                </a:lnTo>
                <a:close/>
                <a:moveTo>
                  <a:pt x="92" y="197"/>
                </a:moveTo>
                <a:lnTo>
                  <a:pt x="92" y="197"/>
                </a:lnTo>
                <a:lnTo>
                  <a:pt x="89" y="200"/>
                </a:lnTo>
                <a:lnTo>
                  <a:pt x="90" y="203"/>
                </a:lnTo>
                <a:lnTo>
                  <a:pt x="92" y="200"/>
                </a:lnTo>
                <a:lnTo>
                  <a:pt x="92" y="197"/>
                </a:lnTo>
                <a:close/>
                <a:moveTo>
                  <a:pt x="108" y="410"/>
                </a:moveTo>
                <a:lnTo>
                  <a:pt x="108" y="410"/>
                </a:lnTo>
                <a:lnTo>
                  <a:pt x="103" y="410"/>
                </a:lnTo>
                <a:lnTo>
                  <a:pt x="101" y="410"/>
                </a:lnTo>
                <a:lnTo>
                  <a:pt x="108" y="411"/>
                </a:lnTo>
                <a:lnTo>
                  <a:pt x="108" y="410"/>
                </a:lnTo>
                <a:close/>
                <a:moveTo>
                  <a:pt x="109" y="52"/>
                </a:moveTo>
                <a:lnTo>
                  <a:pt x="109" y="52"/>
                </a:lnTo>
                <a:lnTo>
                  <a:pt x="108" y="52"/>
                </a:lnTo>
                <a:lnTo>
                  <a:pt x="106" y="53"/>
                </a:lnTo>
                <a:lnTo>
                  <a:pt x="106" y="55"/>
                </a:lnTo>
                <a:lnTo>
                  <a:pt x="106" y="58"/>
                </a:lnTo>
                <a:lnTo>
                  <a:pt x="108" y="53"/>
                </a:lnTo>
                <a:lnTo>
                  <a:pt x="109" y="52"/>
                </a:lnTo>
                <a:close/>
                <a:moveTo>
                  <a:pt x="56" y="342"/>
                </a:moveTo>
                <a:lnTo>
                  <a:pt x="56" y="342"/>
                </a:lnTo>
                <a:lnTo>
                  <a:pt x="57" y="347"/>
                </a:lnTo>
                <a:lnTo>
                  <a:pt x="60" y="345"/>
                </a:lnTo>
                <a:lnTo>
                  <a:pt x="59" y="345"/>
                </a:lnTo>
                <a:lnTo>
                  <a:pt x="57" y="345"/>
                </a:lnTo>
                <a:lnTo>
                  <a:pt x="57" y="343"/>
                </a:lnTo>
                <a:lnTo>
                  <a:pt x="57" y="342"/>
                </a:lnTo>
                <a:lnTo>
                  <a:pt x="56" y="342"/>
                </a:lnTo>
                <a:close/>
                <a:moveTo>
                  <a:pt x="171" y="324"/>
                </a:moveTo>
                <a:lnTo>
                  <a:pt x="171" y="324"/>
                </a:lnTo>
                <a:lnTo>
                  <a:pt x="166" y="324"/>
                </a:lnTo>
                <a:lnTo>
                  <a:pt x="166" y="328"/>
                </a:lnTo>
                <a:lnTo>
                  <a:pt x="169" y="326"/>
                </a:lnTo>
                <a:lnTo>
                  <a:pt x="171" y="324"/>
                </a:lnTo>
                <a:close/>
                <a:moveTo>
                  <a:pt x="116" y="74"/>
                </a:moveTo>
                <a:lnTo>
                  <a:pt x="116" y="74"/>
                </a:lnTo>
                <a:lnTo>
                  <a:pt x="117" y="78"/>
                </a:lnTo>
                <a:lnTo>
                  <a:pt x="119" y="77"/>
                </a:lnTo>
                <a:lnTo>
                  <a:pt x="119" y="74"/>
                </a:lnTo>
                <a:lnTo>
                  <a:pt x="116" y="74"/>
                </a:lnTo>
                <a:close/>
                <a:moveTo>
                  <a:pt x="224" y="272"/>
                </a:moveTo>
                <a:lnTo>
                  <a:pt x="224" y="272"/>
                </a:lnTo>
                <a:lnTo>
                  <a:pt x="220" y="274"/>
                </a:lnTo>
                <a:lnTo>
                  <a:pt x="221" y="277"/>
                </a:lnTo>
                <a:lnTo>
                  <a:pt x="224" y="274"/>
                </a:lnTo>
                <a:lnTo>
                  <a:pt x="224" y="272"/>
                </a:lnTo>
                <a:close/>
                <a:moveTo>
                  <a:pt x="168" y="200"/>
                </a:moveTo>
                <a:lnTo>
                  <a:pt x="168" y="200"/>
                </a:lnTo>
                <a:lnTo>
                  <a:pt x="169" y="194"/>
                </a:lnTo>
                <a:lnTo>
                  <a:pt x="168" y="192"/>
                </a:lnTo>
                <a:lnTo>
                  <a:pt x="168" y="194"/>
                </a:lnTo>
                <a:lnTo>
                  <a:pt x="168" y="195"/>
                </a:lnTo>
                <a:lnTo>
                  <a:pt x="166" y="197"/>
                </a:lnTo>
                <a:lnTo>
                  <a:pt x="168" y="200"/>
                </a:lnTo>
                <a:close/>
                <a:moveTo>
                  <a:pt x="204" y="266"/>
                </a:moveTo>
                <a:lnTo>
                  <a:pt x="204" y="266"/>
                </a:lnTo>
                <a:lnTo>
                  <a:pt x="199" y="266"/>
                </a:lnTo>
                <a:lnTo>
                  <a:pt x="204" y="268"/>
                </a:lnTo>
                <a:lnTo>
                  <a:pt x="204" y="266"/>
                </a:lnTo>
                <a:close/>
                <a:moveTo>
                  <a:pt x="32" y="351"/>
                </a:moveTo>
                <a:lnTo>
                  <a:pt x="32" y="351"/>
                </a:lnTo>
                <a:lnTo>
                  <a:pt x="30" y="354"/>
                </a:lnTo>
                <a:lnTo>
                  <a:pt x="30" y="356"/>
                </a:lnTo>
                <a:lnTo>
                  <a:pt x="30" y="358"/>
                </a:lnTo>
                <a:lnTo>
                  <a:pt x="32" y="356"/>
                </a:lnTo>
                <a:lnTo>
                  <a:pt x="32" y="354"/>
                </a:lnTo>
                <a:lnTo>
                  <a:pt x="32" y="351"/>
                </a:lnTo>
                <a:close/>
                <a:moveTo>
                  <a:pt x="202" y="257"/>
                </a:moveTo>
                <a:lnTo>
                  <a:pt x="202" y="257"/>
                </a:lnTo>
                <a:lnTo>
                  <a:pt x="205" y="254"/>
                </a:lnTo>
                <a:lnTo>
                  <a:pt x="204" y="252"/>
                </a:lnTo>
                <a:lnTo>
                  <a:pt x="202" y="257"/>
                </a:lnTo>
                <a:close/>
                <a:moveTo>
                  <a:pt x="127" y="58"/>
                </a:moveTo>
                <a:lnTo>
                  <a:pt x="127" y="58"/>
                </a:lnTo>
                <a:lnTo>
                  <a:pt x="127" y="61"/>
                </a:lnTo>
                <a:lnTo>
                  <a:pt x="131" y="64"/>
                </a:lnTo>
                <a:lnTo>
                  <a:pt x="127" y="58"/>
                </a:lnTo>
                <a:close/>
                <a:moveTo>
                  <a:pt x="168" y="260"/>
                </a:moveTo>
                <a:lnTo>
                  <a:pt x="168" y="260"/>
                </a:lnTo>
                <a:lnTo>
                  <a:pt x="166" y="258"/>
                </a:lnTo>
                <a:lnTo>
                  <a:pt x="163" y="260"/>
                </a:lnTo>
                <a:lnTo>
                  <a:pt x="163" y="261"/>
                </a:lnTo>
                <a:lnTo>
                  <a:pt x="164" y="261"/>
                </a:lnTo>
                <a:lnTo>
                  <a:pt x="168" y="260"/>
                </a:lnTo>
                <a:close/>
                <a:moveTo>
                  <a:pt x="202" y="197"/>
                </a:moveTo>
                <a:lnTo>
                  <a:pt x="202" y="197"/>
                </a:lnTo>
                <a:lnTo>
                  <a:pt x="204" y="200"/>
                </a:lnTo>
                <a:lnTo>
                  <a:pt x="205" y="200"/>
                </a:lnTo>
                <a:lnTo>
                  <a:pt x="204" y="195"/>
                </a:lnTo>
                <a:lnTo>
                  <a:pt x="202" y="197"/>
                </a:lnTo>
                <a:close/>
                <a:moveTo>
                  <a:pt x="21" y="317"/>
                </a:moveTo>
                <a:lnTo>
                  <a:pt x="21" y="317"/>
                </a:lnTo>
                <a:lnTo>
                  <a:pt x="21" y="320"/>
                </a:lnTo>
                <a:lnTo>
                  <a:pt x="22" y="318"/>
                </a:lnTo>
                <a:lnTo>
                  <a:pt x="22" y="315"/>
                </a:lnTo>
                <a:lnTo>
                  <a:pt x="21" y="317"/>
                </a:lnTo>
                <a:close/>
                <a:moveTo>
                  <a:pt x="133" y="170"/>
                </a:moveTo>
                <a:lnTo>
                  <a:pt x="133" y="170"/>
                </a:lnTo>
                <a:lnTo>
                  <a:pt x="133" y="165"/>
                </a:lnTo>
                <a:lnTo>
                  <a:pt x="131" y="168"/>
                </a:lnTo>
                <a:lnTo>
                  <a:pt x="131" y="170"/>
                </a:lnTo>
                <a:lnTo>
                  <a:pt x="133" y="170"/>
                </a:lnTo>
                <a:close/>
                <a:moveTo>
                  <a:pt x="199" y="212"/>
                </a:moveTo>
                <a:lnTo>
                  <a:pt x="199" y="212"/>
                </a:lnTo>
                <a:lnTo>
                  <a:pt x="201" y="214"/>
                </a:lnTo>
                <a:lnTo>
                  <a:pt x="201" y="212"/>
                </a:lnTo>
                <a:lnTo>
                  <a:pt x="202" y="211"/>
                </a:lnTo>
                <a:lnTo>
                  <a:pt x="202" y="209"/>
                </a:lnTo>
                <a:lnTo>
                  <a:pt x="201" y="211"/>
                </a:lnTo>
                <a:lnTo>
                  <a:pt x="199" y="212"/>
                </a:lnTo>
                <a:close/>
                <a:moveTo>
                  <a:pt x="193" y="339"/>
                </a:moveTo>
                <a:lnTo>
                  <a:pt x="193" y="339"/>
                </a:lnTo>
                <a:lnTo>
                  <a:pt x="190" y="339"/>
                </a:lnTo>
                <a:lnTo>
                  <a:pt x="190" y="342"/>
                </a:lnTo>
                <a:lnTo>
                  <a:pt x="191" y="342"/>
                </a:lnTo>
                <a:lnTo>
                  <a:pt x="193" y="340"/>
                </a:lnTo>
                <a:lnTo>
                  <a:pt x="193" y="339"/>
                </a:lnTo>
                <a:close/>
                <a:moveTo>
                  <a:pt x="16" y="347"/>
                </a:moveTo>
                <a:lnTo>
                  <a:pt x="16" y="347"/>
                </a:lnTo>
                <a:lnTo>
                  <a:pt x="16" y="350"/>
                </a:lnTo>
                <a:lnTo>
                  <a:pt x="18" y="353"/>
                </a:lnTo>
                <a:lnTo>
                  <a:pt x="19" y="351"/>
                </a:lnTo>
                <a:lnTo>
                  <a:pt x="16" y="347"/>
                </a:lnTo>
                <a:close/>
                <a:moveTo>
                  <a:pt x="92" y="53"/>
                </a:moveTo>
                <a:lnTo>
                  <a:pt x="92" y="53"/>
                </a:lnTo>
                <a:lnTo>
                  <a:pt x="92" y="58"/>
                </a:lnTo>
                <a:lnTo>
                  <a:pt x="93" y="56"/>
                </a:lnTo>
                <a:lnTo>
                  <a:pt x="93" y="53"/>
                </a:lnTo>
                <a:lnTo>
                  <a:pt x="92" y="53"/>
                </a:lnTo>
                <a:close/>
                <a:moveTo>
                  <a:pt x="122" y="66"/>
                </a:moveTo>
                <a:lnTo>
                  <a:pt x="122" y="66"/>
                </a:lnTo>
                <a:lnTo>
                  <a:pt x="123" y="64"/>
                </a:lnTo>
                <a:lnTo>
                  <a:pt x="122" y="61"/>
                </a:lnTo>
                <a:lnTo>
                  <a:pt x="120" y="59"/>
                </a:lnTo>
                <a:lnTo>
                  <a:pt x="120" y="63"/>
                </a:lnTo>
                <a:lnTo>
                  <a:pt x="122" y="64"/>
                </a:lnTo>
                <a:lnTo>
                  <a:pt x="122" y="66"/>
                </a:lnTo>
                <a:close/>
                <a:moveTo>
                  <a:pt x="13" y="331"/>
                </a:moveTo>
                <a:lnTo>
                  <a:pt x="13" y="331"/>
                </a:lnTo>
                <a:lnTo>
                  <a:pt x="11" y="334"/>
                </a:lnTo>
                <a:lnTo>
                  <a:pt x="11" y="337"/>
                </a:lnTo>
                <a:lnTo>
                  <a:pt x="13" y="334"/>
                </a:lnTo>
                <a:lnTo>
                  <a:pt x="13" y="331"/>
                </a:lnTo>
                <a:close/>
                <a:moveTo>
                  <a:pt x="41" y="361"/>
                </a:moveTo>
                <a:lnTo>
                  <a:pt x="41" y="361"/>
                </a:lnTo>
                <a:lnTo>
                  <a:pt x="40" y="362"/>
                </a:lnTo>
                <a:lnTo>
                  <a:pt x="41" y="365"/>
                </a:lnTo>
                <a:lnTo>
                  <a:pt x="41" y="367"/>
                </a:lnTo>
                <a:lnTo>
                  <a:pt x="43" y="364"/>
                </a:lnTo>
                <a:lnTo>
                  <a:pt x="43" y="362"/>
                </a:lnTo>
                <a:lnTo>
                  <a:pt x="41" y="361"/>
                </a:lnTo>
                <a:close/>
                <a:moveTo>
                  <a:pt x="229" y="280"/>
                </a:moveTo>
                <a:lnTo>
                  <a:pt x="229" y="280"/>
                </a:lnTo>
                <a:lnTo>
                  <a:pt x="226" y="280"/>
                </a:lnTo>
                <a:lnTo>
                  <a:pt x="226" y="283"/>
                </a:lnTo>
                <a:lnTo>
                  <a:pt x="228" y="283"/>
                </a:lnTo>
                <a:lnTo>
                  <a:pt x="229" y="282"/>
                </a:lnTo>
                <a:lnTo>
                  <a:pt x="229" y="280"/>
                </a:lnTo>
                <a:close/>
                <a:moveTo>
                  <a:pt x="235" y="324"/>
                </a:moveTo>
                <a:lnTo>
                  <a:pt x="235" y="324"/>
                </a:lnTo>
                <a:lnTo>
                  <a:pt x="234" y="324"/>
                </a:lnTo>
                <a:lnTo>
                  <a:pt x="232" y="334"/>
                </a:lnTo>
                <a:lnTo>
                  <a:pt x="234" y="329"/>
                </a:lnTo>
                <a:lnTo>
                  <a:pt x="235" y="324"/>
                </a:lnTo>
                <a:close/>
                <a:moveTo>
                  <a:pt x="213" y="250"/>
                </a:moveTo>
                <a:lnTo>
                  <a:pt x="213" y="250"/>
                </a:lnTo>
                <a:lnTo>
                  <a:pt x="212" y="252"/>
                </a:lnTo>
                <a:lnTo>
                  <a:pt x="212" y="254"/>
                </a:lnTo>
                <a:lnTo>
                  <a:pt x="213" y="255"/>
                </a:lnTo>
                <a:lnTo>
                  <a:pt x="215" y="255"/>
                </a:lnTo>
                <a:lnTo>
                  <a:pt x="213" y="250"/>
                </a:lnTo>
                <a:close/>
                <a:moveTo>
                  <a:pt x="210" y="238"/>
                </a:moveTo>
                <a:lnTo>
                  <a:pt x="210" y="238"/>
                </a:lnTo>
                <a:lnTo>
                  <a:pt x="209" y="238"/>
                </a:lnTo>
                <a:lnTo>
                  <a:pt x="209" y="236"/>
                </a:lnTo>
                <a:lnTo>
                  <a:pt x="207" y="236"/>
                </a:lnTo>
                <a:lnTo>
                  <a:pt x="205" y="236"/>
                </a:lnTo>
                <a:lnTo>
                  <a:pt x="209" y="239"/>
                </a:lnTo>
                <a:lnTo>
                  <a:pt x="210" y="238"/>
                </a:lnTo>
                <a:close/>
                <a:moveTo>
                  <a:pt x="228" y="206"/>
                </a:moveTo>
                <a:lnTo>
                  <a:pt x="228" y="206"/>
                </a:lnTo>
                <a:lnTo>
                  <a:pt x="223" y="208"/>
                </a:lnTo>
                <a:lnTo>
                  <a:pt x="226" y="209"/>
                </a:lnTo>
                <a:lnTo>
                  <a:pt x="228" y="206"/>
                </a:lnTo>
                <a:close/>
                <a:moveTo>
                  <a:pt x="133" y="48"/>
                </a:moveTo>
                <a:lnTo>
                  <a:pt x="133" y="48"/>
                </a:lnTo>
                <a:lnTo>
                  <a:pt x="133" y="50"/>
                </a:lnTo>
                <a:lnTo>
                  <a:pt x="139" y="55"/>
                </a:lnTo>
                <a:lnTo>
                  <a:pt x="141" y="55"/>
                </a:lnTo>
                <a:lnTo>
                  <a:pt x="133" y="48"/>
                </a:lnTo>
                <a:close/>
                <a:moveTo>
                  <a:pt x="24" y="301"/>
                </a:moveTo>
                <a:lnTo>
                  <a:pt x="24" y="301"/>
                </a:lnTo>
                <a:lnTo>
                  <a:pt x="22" y="301"/>
                </a:lnTo>
                <a:lnTo>
                  <a:pt x="21" y="302"/>
                </a:lnTo>
                <a:lnTo>
                  <a:pt x="24" y="304"/>
                </a:lnTo>
                <a:lnTo>
                  <a:pt x="24" y="301"/>
                </a:lnTo>
                <a:close/>
                <a:moveTo>
                  <a:pt x="217" y="194"/>
                </a:moveTo>
                <a:lnTo>
                  <a:pt x="217" y="194"/>
                </a:lnTo>
                <a:lnTo>
                  <a:pt x="215" y="192"/>
                </a:lnTo>
                <a:lnTo>
                  <a:pt x="213" y="190"/>
                </a:lnTo>
                <a:lnTo>
                  <a:pt x="212" y="189"/>
                </a:lnTo>
                <a:lnTo>
                  <a:pt x="215" y="195"/>
                </a:lnTo>
                <a:lnTo>
                  <a:pt x="217" y="194"/>
                </a:lnTo>
                <a:close/>
                <a:moveTo>
                  <a:pt x="89" y="369"/>
                </a:moveTo>
                <a:lnTo>
                  <a:pt x="89" y="369"/>
                </a:lnTo>
                <a:lnTo>
                  <a:pt x="89" y="378"/>
                </a:lnTo>
                <a:lnTo>
                  <a:pt x="90" y="377"/>
                </a:lnTo>
                <a:lnTo>
                  <a:pt x="89" y="370"/>
                </a:lnTo>
                <a:lnTo>
                  <a:pt x="89" y="369"/>
                </a:lnTo>
                <a:close/>
                <a:moveTo>
                  <a:pt x="103" y="34"/>
                </a:moveTo>
                <a:lnTo>
                  <a:pt x="103" y="34"/>
                </a:lnTo>
                <a:lnTo>
                  <a:pt x="103" y="33"/>
                </a:lnTo>
                <a:lnTo>
                  <a:pt x="97" y="30"/>
                </a:lnTo>
                <a:lnTo>
                  <a:pt x="95" y="28"/>
                </a:lnTo>
                <a:lnTo>
                  <a:pt x="97" y="30"/>
                </a:lnTo>
                <a:lnTo>
                  <a:pt x="100" y="33"/>
                </a:lnTo>
                <a:lnTo>
                  <a:pt x="103" y="34"/>
                </a:lnTo>
                <a:close/>
                <a:moveTo>
                  <a:pt x="198" y="350"/>
                </a:moveTo>
                <a:lnTo>
                  <a:pt x="198" y="350"/>
                </a:lnTo>
                <a:lnTo>
                  <a:pt x="198" y="348"/>
                </a:lnTo>
                <a:lnTo>
                  <a:pt x="196" y="348"/>
                </a:lnTo>
                <a:lnTo>
                  <a:pt x="194" y="348"/>
                </a:lnTo>
                <a:lnTo>
                  <a:pt x="196" y="351"/>
                </a:lnTo>
                <a:lnTo>
                  <a:pt x="198" y="350"/>
                </a:lnTo>
                <a:close/>
                <a:moveTo>
                  <a:pt x="32" y="336"/>
                </a:moveTo>
                <a:lnTo>
                  <a:pt x="32" y="336"/>
                </a:lnTo>
                <a:lnTo>
                  <a:pt x="29" y="337"/>
                </a:lnTo>
                <a:lnTo>
                  <a:pt x="30" y="339"/>
                </a:lnTo>
                <a:lnTo>
                  <a:pt x="32" y="337"/>
                </a:lnTo>
                <a:lnTo>
                  <a:pt x="32" y="336"/>
                </a:lnTo>
                <a:close/>
                <a:moveTo>
                  <a:pt x="101" y="356"/>
                </a:moveTo>
                <a:lnTo>
                  <a:pt x="101" y="356"/>
                </a:lnTo>
                <a:lnTo>
                  <a:pt x="101" y="358"/>
                </a:lnTo>
                <a:lnTo>
                  <a:pt x="101" y="361"/>
                </a:lnTo>
                <a:lnTo>
                  <a:pt x="103" y="361"/>
                </a:lnTo>
                <a:lnTo>
                  <a:pt x="101" y="356"/>
                </a:lnTo>
                <a:close/>
                <a:moveTo>
                  <a:pt x="177" y="343"/>
                </a:moveTo>
                <a:lnTo>
                  <a:pt x="177" y="343"/>
                </a:lnTo>
                <a:lnTo>
                  <a:pt x="179" y="343"/>
                </a:lnTo>
                <a:lnTo>
                  <a:pt x="179" y="342"/>
                </a:lnTo>
                <a:lnTo>
                  <a:pt x="179" y="337"/>
                </a:lnTo>
                <a:lnTo>
                  <a:pt x="177" y="337"/>
                </a:lnTo>
                <a:lnTo>
                  <a:pt x="177" y="343"/>
                </a:lnTo>
                <a:close/>
                <a:moveTo>
                  <a:pt x="199" y="257"/>
                </a:moveTo>
                <a:lnTo>
                  <a:pt x="199" y="257"/>
                </a:lnTo>
                <a:lnTo>
                  <a:pt x="201" y="252"/>
                </a:lnTo>
                <a:lnTo>
                  <a:pt x="201" y="250"/>
                </a:lnTo>
                <a:lnTo>
                  <a:pt x="198" y="255"/>
                </a:lnTo>
                <a:lnTo>
                  <a:pt x="199" y="257"/>
                </a:lnTo>
                <a:close/>
                <a:moveTo>
                  <a:pt x="237" y="255"/>
                </a:moveTo>
                <a:lnTo>
                  <a:pt x="237" y="255"/>
                </a:lnTo>
                <a:lnTo>
                  <a:pt x="235" y="257"/>
                </a:lnTo>
                <a:lnTo>
                  <a:pt x="234" y="258"/>
                </a:lnTo>
                <a:lnTo>
                  <a:pt x="234" y="260"/>
                </a:lnTo>
                <a:lnTo>
                  <a:pt x="237" y="257"/>
                </a:lnTo>
                <a:lnTo>
                  <a:pt x="237" y="255"/>
                </a:lnTo>
                <a:close/>
                <a:moveTo>
                  <a:pt x="122" y="203"/>
                </a:moveTo>
                <a:lnTo>
                  <a:pt x="122" y="203"/>
                </a:lnTo>
                <a:lnTo>
                  <a:pt x="120" y="197"/>
                </a:lnTo>
                <a:lnTo>
                  <a:pt x="120" y="200"/>
                </a:lnTo>
                <a:lnTo>
                  <a:pt x="120" y="203"/>
                </a:lnTo>
                <a:lnTo>
                  <a:pt x="122" y="203"/>
                </a:lnTo>
                <a:close/>
                <a:moveTo>
                  <a:pt x="138" y="173"/>
                </a:moveTo>
                <a:lnTo>
                  <a:pt x="138" y="173"/>
                </a:lnTo>
                <a:lnTo>
                  <a:pt x="138" y="175"/>
                </a:lnTo>
                <a:lnTo>
                  <a:pt x="138" y="178"/>
                </a:lnTo>
                <a:lnTo>
                  <a:pt x="139" y="175"/>
                </a:lnTo>
                <a:lnTo>
                  <a:pt x="139" y="171"/>
                </a:lnTo>
                <a:lnTo>
                  <a:pt x="138" y="173"/>
                </a:lnTo>
                <a:close/>
                <a:moveTo>
                  <a:pt x="81" y="26"/>
                </a:moveTo>
                <a:lnTo>
                  <a:pt x="81" y="26"/>
                </a:lnTo>
                <a:lnTo>
                  <a:pt x="81" y="30"/>
                </a:lnTo>
                <a:lnTo>
                  <a:pt x="82" y="31"/>
                </a:lnTo>
                <a:lnTo>
                  <a:pt x="84" y="26"/>
                </a:lnTo>
                <a:lnTo>
                  <a:pt x="81" y="26"/>
                </a:lnTo>
                <a:close/>
                <a:moveTo>
                  <a:pt x="98" y="224"/>
                </a:moveTo>
                <a:lnTo>
                  <a:pt x="98" y="224"/>
                </a:lnTo>
                <a:lnTo>
                  <a:pt x="98" y="239"/>
                </a:lnTo>
                <a:lnTo>
                  <a:pt x="98" y="224"/>
                </a:lnTo>
                <a:close/>
                <a:moveTo>
                  <a:pt x="136" y="66"/>
                </a:moveTo>
                <a:lnTo>
                  <a:pt x="136" y="66"/>
                </a:lnTo>
                <a:lnTo>
                  <a:pt x="138" y="64"/>
                </a:lnTo>
                <a:lnTo>
                  <a:pt x="131" y="59"/>
                </a:lnTo>
                <a:lnTo>
                  <a:pt x="136" y="66"/>
                </a:lnTo>
                <a:close/>
                <a:moveTo>
                  <a:pt x="30" y="301"/>
                </a:moveTo>
                <a:lnTo>
                  <a:pt x="30" y="301"/>
                </a:lnTo>
                <a:lnTo>
                  <a:pt x="35" y="298"/>
                </a:lnTo>
                <a:lnTo>
                  <a:pt x="35" y="296"/>
                </a:lnTo>
                <a:lnTo>
                  <a:pt x="30" y="298"/>
                </a:lnTo>
                <a:lnTo>
                  <a:pt x="30" y="301"/>
                </a:lnTo>
                <a:close/>
                <a:moveTo>
                  <a:pt x="199" y="170"/>
                </a:moveTo>
                <a:lnTo>
                  <a:pt x="199" y="170"/>
                </a:lnTo>
                <a:lnTo>
                  <a:pt x="199" y="173"/>
                </a:lnTo>
                <a:lnTo>
                  <a:pt x="201" y="173"/>
                </a:lnTo>
                <a:lnTo>
                  <a:pt x="201" y="168"/>
                </a:lnTo>
                <a:lnTo>
                  <a:pt x="199" y="170"/>
                </a:lnTo>
                <a:close/>
                <a:moveTo>
                  <a:pt x="40" y="315"/>
                </a:moveTo>
                <a:lnTo>
                  <a:pt x="40" y="315"/>
                </a:lnTo>
                <a:lnTo>
                  <a:pt x="40" y="310"/>
                </a:lnTo>
                <a:lnTo>
                  <a:pt x="38" y="310"/>
                </a:lnTo>
                <a:lnTo>
                  <a:pt x="40" y="313"/>
                </a:lnTo>
                <a:lnTo>
                  <a:pt x="37" y="317"/>
                </a:lnTo>
                <a:lnTo>
                  <a:pt x="38" y="317"/>
                </a:lnTo>
                <a:lnTo>
                  <a:pt x="38" y="315"/>
                </a:lnTo>
                <a:lnTo>
                  <a:pt x="40" y="315"/>
                </a:lnTo>
                <a:close/>
                <a:moveTo>
                  <a:pt x="127" y="189"/>
                </a:moveTo>
                <a:lnTo>
                  <a:pt x="127" y="189"/>
                </a:lnTo>
                <a:lnTo>
                  <a:pt x="123" y="189"/>
                </a:lnTo>
                <a:lnTo>
                  <a:pt x="122" y="192"/>
                </a:lnTo>
                <a:lnTo>
                  <a:pt x="125" y="190"/>
                </a:lnTo>
                <a:lnTo>
                  <a:pt x="127" y="190"/>
                </a:lnTo>
                <a:lnTo>
                  <a:pt x="127" y="189"/>
                </a:lnTo>
                <a:close/>
                <a:moveTo>
                  <a:pt x="196" y="242"/>
                </a:moveTo>
                <a:lnTo>
                  <a:pt x="196" y="242"/>
                </a:lnTo>
                <a:lnTo>
                  <a:pt x="198" y="239"/>
                </a:lnTo>
                <a:lnTo>
                  <a:pt x="196" y="238"/>
                </a:lnTo>
                <a:lnTo>
                  <a:pt x="196" y="242"/>
                </a:lnTo>
                <a:close/>
                <a:moveTo>
                  <a:pt x="190" y="135"/>
                </a:moveTo>
                <a:lnTo>
                  <a:pt x="190" y="135"/>
                </a:lnTo>
                <a:lnTo>
                  <a:pt x="188" y="135"/>
                </a:lnTo>
                <a:lnTo>
                  <a:pt x="190" y="140"/>
                </a:lnTo>
                <a:lnTo>
                  <a:pt x="191" y="140"/>
                </a:lnTo>
                <a:lnTo>
                  <a:pt x="190" y="135"/>
                </a:lnTo>
                <a:close/>
                <a:moveTo>
                  <a:pt x="142" y="381"/>
                </a:moveTo>
                <a:lnTo>
                  <a:pt x="142" y="381"/>
                </a:lnTo>
                <a:lnTo>
                  <a:pt x="136" y="383"/>
                </a:lnTo>
                <a:lnTo>
                  <a:pt x="141" y="383"/>
                </a:lnTo>
                <a:lnTo>
                  <a:pt x="142" y="381"/>
                </a:lnTo>
                <a:close/>
                <a:moveTo>
                  <a:pt x="131" y="181"/>
                </a:moveTo>
                <a:lnTo>
                  <a:pt x="131" y="181"/>
                </a:lnTo>
                <a:lnTo>
                  <a:pt x="133" y="175"/>
                </a:lnTo>
                <a:lnTo>
                  <a:pt x="131" y="175"/>
                </a:lnTo>
                <a:lnTo>
                  <a:pt x="131" y="181"/>
                </a:lnTo>
                <a:close/>
                <a:moveTo>
                  <a:pt x="224" y="295"/>
                </a:moveTo>
                <a:lnTo>
                  <a:pt x="224" y="295"/>
                </a:lnTo>
                <a:lnTo>
                  <a:pt x="229" y="293"/>
                </a:lnTo>
                <a:lnTo>
                  <a:pt x="229" y="291"/>
                </a:lnTo>
                <a:lnTo>
                  <a:pt x="228" y="291"/>
                </a:lnTo>
                <a:lnTo>
                  <a:pt x="224" y="295"/>
                </a:lnTo>
                <a:close/>
                <a:moveTo>
                  <a:pt x="194" y="130"/>
                </a:moveTo>
                <a:lnTo>
                  <a:pt x="194" y="130"/>
                </a:lnTo>
                <a:lnTo>
                  <a:pt x="198" y="137"/>
                </a:lnTo>
                <a:lnTo>
                  <a:pt x="199" y="135"/>
                </a:lnTo>
                <a:lnTo>
                  <a:pt x="194" y="130"/>
                </a:lnTo>
                <a:close/>
                <a:moveTo>
                  <a:pt x="117" y="113"/>
                </a:moveTo>
                <a:lnTo>
                  <a:pt x="117" y="113"/>
                </a:lnTo>
                <a:lnTo>
                  <a:pt x="116" y="118"/>
                </a:lnTo>
                <a:lnTo>
                  <a:pt x="116" y="119"/>
                </a:lnTo>
                <a:lnTo>
                  <a:pt x="117" y="116"/>
                </a:lnTo>
                <a:lnTo>
                  <a:pt x="117" y="115"/>
                </a:lnTo>
                <a:lnTo>
                  <a:pt x="117" y="113"/>
                </a:lnTo>
                <a:close/>
                <a:moveTo>
                  <a:pt x="133" y="407"/>
                </a:moveTo>
                <a:lnTo>
                  <a:pt x="133" y="407"/>
                </a:lnTo>
                <a:lnTo>
                  <a:pt x="138" y="407"/>
                </a:lnTo>
                <a:lnTo>
                  <a:pt x="138" y="405"/>
                </a:lnTo>
                <a:lnTo>
                  <a:pt x="133" y="405"/>
                </a:lnTo>
                <a:lnTo>
                  <a:pt x="133" y="407"/>
                </a:lnTo>
                <a:close/>
                <a:moveTo>
                  <a:pt x="100" y="176"/>
                </a:moveTo>
                <a:lnTo>
                  <a:pt x="100" y="176"/>
                </a:lnTo>
                <a:lnTo>
                  <a:pt x="101" y="170"/>
                </a:lnTo>
                <a:lnTo>
                  <a:pt x="100" y="173"/>
                </a:lnTo>
                <a:lnTo>
                  <a:pt x="100" y="176"/>
                </a:lnTo>
                <a:close/>
                <a:moveTo>
                  <a:pt x="164" y="165"/>
                </a:moveTo>
                <a:lnTo>
                  <a:pt x="164" y="165"/>
                </a:lnTo>
                <a:lnTo>
                  <a:pt x="166" y="164"/>
                </a:lnTo>
                <a:lnTo>
                  <a:pt x="166" y="160"/>
                </a:lnTo>
                <a:lnTo>
                  <a:pt x="164" y="162"/>
                </a:lnTo>
                <a:lnTo>
                  <a:pt x="164" y="165"/>
                </a:lnTo>
                <a:close/>
                <a:moveTo>
                  <a:pt x="120" y="56"/>
                </a:moveTo>
                <a:lnTo>
                  <a:pt x="120" y="56"/>
                </a:lnTo>
                <a:lnTo>
                  <a:pt x="117" y="50"/>
                </a:lnTo>
                <a:lnTo>
                  <a:pt x="117" y="53"/>
                </a:lnTo>
                <a:lnTo>
                  <a:pt x="117" y="55"/>
                </a:lnTo>
                <a:lnTo>
                  <a:pt x="120" y="56"/>
                </a:lnTo>
                <a:close/>
                <a:moveTo>
                  <a:pt x="49" y="231"/>
                </a:moveTo>
                <a:lnTo>
                  <a:pt x="49" y="231"/>
                </a:lnTo>
                <a:lnTo>
                  <a:pt x="46" y="233"/>
                </a:lnTo>
                <a:lnTo>
                  <a:pt x="45" y="236"/>
                </a:lnTo>
                <a:lnTo>
                  <a:pt x="45" y="238"/>
                </a:lnTo>
                <a:lnTo>
                  <a:pt x="49" y="231"/>
                </a:lnTo>
                <a:close/>
                <a:moveTo>
                  <a:pt x="48" y="260"/>
                </a:moveTo>
                <a:lnTo>
                  <a:pt x="48" y="260"/>
                </a:lnTo>
                <a:lnTo>
                  <a:pt x="51" y="260"/>
                </a:lnTo>
                <a:lnTo>
                  <a:pt x="51" y="258"/>
                </a:lnTo>
                <a:lnTo>
                  <a:pt x="49" y="258"/>
                </a:lnTo>
                <a:lnTo>
                  <a:pt x="48" y="260"/>
                </a:lnTo>
                <a:close/>
                <a:moveTo>
                  <a:pt x="81" y="334"/>
                </a:moveTo>
                <a:lnTo>
                  <a:pt x="81" y="334"/>
                </a:lnTo>
                <a:lnTo>
                  <a:pt x="81" y="332"/>
                </a:lnTo>
                <a:lnTo>
                  <a:pt x="79" y="332"/>
                </a:lnTo>
                <a:lnTo>
                  <a:pt x="78" y="332"/>
                </a:lnTo>
                <a:lnTo>
                  <a:pt x="78" y="336"/>
                </a:lnTo>
                <a:lnTo>
                  <a:pt x="81" y="334"/>
                </a:lnTo>
                <a:close/>
                <a:moveTo>
                  <a:pt x="93" y="162"/>
                </a:moveTo>
                <a:lnTo>
                  <a:pt x="93" y="162"/>
                </a:lnTo>
                <a:lnTo>
                  <a:pt x="93" y="164"/>
                </a:lnTo>
                <a:lnTo>
                  <a:pt x="95" y="167"/>
                </a:lnTo>
                <a:lnTo>
                  <a:pt x="97" y="167"/>
                </a:lnTo>
                <a:lnTo>
                  <a:pt x="93" y="162"/>
                </a:lnTo>
                <a:close/>
                <a:moveTo>
                  <a:pt x="111" y="167"/>
                </a:moveTo>
                <a:lnTo>
                  <a:pt x="111" y="167"/>
                </a:lnTo>
                <a:lnTo>
                  <a:pt x="108" y="168"/>
                </a:lnTo>
                <a:lnTo>
                  <a:pt x="109" y="170"/>
                </a:lnTo>
                <a:lnTo>
                  <a:pt x="111" y="170"/>
                </a:lnTo>
                <a:lnTo>
                  <a:pt x="111" y="167"/>
                </a:lnTo>
                <a:close/>
                <a:moveTo>
                  <a:pt x="120" y="146"/>
                </a:moveTo>
                <a:lnTo>
                  <a:pt x="120" y="146"/>
                </a:lnTo>
                <a:lnTo>
                  <a:pt x="119" y="142"/>
                </a:lnTo>
                <a:lnTo>
                  <a:pt x="117" y="142"/>
                </a:lnTo>
                <a:lnTo>
                  <a:pt x="117" y="143"/>
                </a:lnTo>
                <a:lnTo>
                  <a:pt x="120" y="146"/>
                </a:lnTo>
                <a:close/>
                <a:moveTo>
                  <a:pt x="34" y="332"/>
                </a:moveTo>
                <a:lnTo>
                  <a:pt x="34" y="332"/>
                </a:lnTo>
                <a:lnTo>
                  <a:pt x="34" y="324"/>
                </a:lnTo>
                <a:lnTo>
                  <a:pt x="34" y="326"/>
                </a:lnTo>
                <a:lnTo>
                  <a:pt x="34" y="331"/>
                </a:lnTo>
                <a:lnTo>
                  <a:pt x="34" y="332"/>
                </a:lnTo>
                <a:close/>
                <a:moveTo>
                  <a:pt x="82" y="214"/>
                </a:moveTo>
                <a:lnTo>
                  <a:pt x="82" y="214"/>
                </a:lnTo>
                <a:lnTo>
                  <a:pt x="84" y="208"/>
                </a:lnTo>
                <a:lnTo>
                  <a:pt x="82" y="212"/>
                </a:lnTo>
                <a:lnTo>
                  <a:pt x="82" y="214"/>
                </a:lnTo>
                <a:close/>
                <a:moveTo>
                  <a:pt x="171" y="391"/>
                </a:moveTo>
                <a:lnTo>
                  <a:pt x="171" y="391"/>
                </a:lnTo>
                <a:lnTo>
                  <a:pt x="169" y="386"/>
                </a:lnTo>
                <a:lnTo>
                  <a:pt x="168" y="386"/>
                </a:lnTo>
                <a:lnTo>
                  <a:pt x="169" y="391"/>
                </a:lnTo>
                <a:lnTo>
                  <a:pt x="171" y="391"/>
                </a:lnTo>
                <a:close/>
                <a:moveTo>
                  <a:pt x="112" y="407"/>
                </a:moveTo>
                <a:lnTo>
                  <a:pt x="112" y="407"/>
                </a:lnTo>
                <a:lnTo>
                  <a:pt x="119" y="405"/>
                </a:lnTo>
                <a:lnTo>
                  <a:pt x="114" y="405"/>
                </a:lnTo>
                <a:lnTo>
                  <a:pt x="112" y="407"/>
                </a:lnTo>
                <a:close/>
                <a:moveTo>
                  <a:pt x="51" y="334"/>
                </a:moveTo>
                <a:lnTo>
                  <a:pt x="51" y="334"/>
                </a:lnTo>
                <a:lnTo>
                  <a:pt x="51" y="329"/>
                </a:lnTo>
                <a:lnTo>
                  <a:pt x="49" y="328"/>
                </a:lnTo>
                <a:lnTo>
                  <a:pt x="51" y="334"/>
                </a:lnTo>
                <a:close/>
                <a:moveTo>
                  <a:pt x="191" y="252"/>
                </a:moveTo>
                <a:lnTo>
                  <a:pt x="191" y="252"/>
                </a:lnTo>
                <a:lnTo>
                  <a:pt x="190" y="252"/>
                </a:lnTo>
                <a:lnTo>
                  <a:pt x="190" y="255"/>
                </a:lnTo>
                <a:lnTo>
                  <a:pt x="191" y="255"/>
                </a:lnTo>
                <a:lnTo>
                  <a:pt x="191" y="254"/>
                </a:lnTo>
                <a:lnTo>
                  <a:pt x="191" y="252"/>
                </a:lnTo>
                <a:close/>
                <a:moveTo>
                  <a:pt x="76" y="261"/>
                </a:moveTo>
                <a:lnTo>
                  <a:pt x="76" y="261"/>
                </a:lnTo>
                <a:lnTo>
                  <a:pt x="76" y="258"/>
                </a:lnTo>
                <a:lnTo>
                  <a:pt x="73" y="261"/>
                </a:lnTo>
                <a:lnTo>
                  <a:pt x="76" y="261"/>
                </a:lnTo>
                <a:close/>
                <a:moveTo>
                  <a:pt x="68" y="190"/>
                </a:moveTo>
                <a:lnTo>
                  <a:pt x="68" y="190"/>
                </a:lnTo>
                <a:lnTo>
                  <a:pt x="70" y="189"/>
                </a:lnTo>
                <a:lnTo>
                  <a:pt x="75" y="181"/>
                </a:lnTo>
                <a:lnTo>
                  <a:pt x="71" y="186"/>
                </a:lnTo>
                <a:lnTo>
                  <a:pt x="68" y="190"/>
                </a:lnTo>
                <a:close/>
                <a:moveTo>
                  <a:pt x="116" y="183"/>
                </a:moveTo>
                <a:lnTo>
                  <a:pt x="116" y="183"/>
                </a:lnTo>
                <a:lnTo>
                  <a:pt x="119" y="184"/>
                </a:lnTo>
                <a:lnTo>
                  <a:pt x="119" y="181"/>
                </a:lnTo>
                <a:lnTo>
                  <a:pt x="117" y="181"/>
                </a:lnTo>
                <a:lnTo>
                  <a:pt x="116" y="183"/>
                </a:lnTo>
                <a:close/>
                <a:moveTo>
                  <a:pt x="18" y="317"/>
                </a:moveTo>
                <a:lnTo>
                  <a:pt x="18" y="317"/>
                </a:lnTo>
                <a:lnTo>
                  <a:pt x="16" y="318"/>
                </a:lnTo>
                <a:lnTo>
                  <a:pt x="16" y="323"/>
                </a:lnTo>
                <a:lnTo>
                  <a:pt x="18" y="321"/>
                </a:lnTo>
                <a:lnTo>
                  <a:pt x="18" y="317"/>
                </a:lnTo>
                <a:close/>
                <a:moveTo>
                  <a:pt x="76" y="350"/>
                </a:moveTo>
                <a:lnTo>
                  <a:pt x="76" y="350"/>
                </a:lnTo>
                <a:lnTo>
                  <a:pt x="78" y="350"/>
                </a:lnTo>
                <a:lnTo>
                  <a:pt x="79" y="350"/>
                </a:lnTo>
                <a:lnTo>
                  <a:pt x="81" y="347"/>
                </a:lnTo>
                <a:lnTo>
                  <a:pt x="81" y="345"/>
                </a:lnTo>
                <a:lnTo>
                  <a:pt x="76" y="350"/>
                </a:lnTo>
                <a:close/>
                <a:moveTo>
                  <a:pt x="45" y="370"/>
                </a:moveTo>
                <a:lnTo>
                  <a:pt x="45" y="370"/>
                </a:lnTo>
                <a:lnTo>
                  <a:pt x="45" y="369"/>
                </a:lnTo>
                <a:lnTo>
                  <a:pt x="45" y="365"/>
                </a:lnTo>
                <a:lnTo>
                  <a:pt x="43" y="369"/>
                </a:lnTo>
                <a:lnTo>
                  <a:pt x="45" y="370"/>
                </a:lnTo>
                <a:close/>
                <a:moveTo>
                  <a:pt x="19" y="348"/>
                </a:moveTo>
                <a:lnTo>
                  <a:pt x="19" y="348"/>
                </a:lnTo>
                <a:lnTo>
                  <a:pt x="21" y="348"/>
                </a:lnTo>
                <a:lnTo>
                  <a:pt x="21" y="347"/>
                </a:lnTo>
                <a:lnTo>
                  <a:pt x="19" y="342"/>
                </a:lnTo>
                <a:lnTo>
                  <a:pt x="19" y="343"/>
                </a:lnTo>
                <a:lnTo>
                  <a:pt x="19" y="348"/>
                </a:lnTo>
                <a:close/>
                <a:moveTo>
                  <a:pt x="201" y="353"/>
                </a:moveTo>
                <a:lnTo>
                  <a:pt x="201" y="353"/>
                </a:lnTo>
                <a:lnTo>
                  <a:pt x="202" y="347"/>
                </a:lnTo>
                <a:lnTo>
                  <a:pt x="201" y="348"/>
                </a:lnTo>
                <a:lnTo>
                  <a:pt x="201" y="353"/>
                </a:lnTo>
                <a:close/>
                <a:moveTo>
                  <a:pt x="187" y="167"/>
                </a:moveTo>
                <a:lnTo>
                  <a:pt x="187" y="167"/>
                </a:lnTo>
                <a:lnTo>
                  <a:pt x="188" y="168"/>
                </a:lnTo>
                <a:lnTo>
                  <a:pt x="190" y="167"/>
                </a:lnTo>
                <a:lnTo>
                  <a:pt x="190" y="165"/>
                </a:lnTo>
                <a:lnTo>
                  <a:pt x="187" y="167"/>
                </a:lnTo>
                <a:close/>
                <a:moveTo>
                  <a:pt x="133" y="211"/>
                </a:moveTo>
                <a:lnTo>
                  <a:pt x="133" y="211"/>
                </a:lnTo>
                <a:lnTo>
                  <a:pt x="139" y="211"/>
                </a:lnTo>
                <a:lnTo>
                  <a:pt x="138" y="209"/>
                </a:lnTo>
                <a:lnTo>
                  <a:pt x="133" y="209"/>
                </a:lnTo>
                <a:lnTo>
                  <a:pt x="133" y="211"/>
                </a:lnTo>
                <a:close/>
                <a:moveTo>
                  <a:pt x="161" y="198"/>
                </a:moveTo>
                <a:lnTo>
                  <a:pt x="161" y="198"/>
                </a:lnTo>
                <a:lnTo>
                  <a:pt x="160" y="201"/>
                </a:lnTo>
                <a:lnTo>
                  <a:pt x="163" y="201"/>
                </a:lnTo>
                <a:lnTo>
                  <a:pt x="161" y="198"/>
                </a:lnTo>
                <a:close/>
                <a:moveTo>
                  <a:pt x="65" y="353"/>
                </a:moveTo>
                <a:lnTo>
                  <a:pt x="65" y="353"/>
                </a:lnTo>
                <a:lnTo>
                  <a:pt x="62" y="353"/>
                </a:lnTo>
                <a:lnTo>
                  <a:pt x="62" y="354"/>
                </a:lnTo>
                <a:lnTo>
                  <a:pt x="63" y="354"/>
                </a:lnTo>
                <a:lnTo>
                  <a:pt x="65" y="353"/>
                </a:lnTo>
                <a:close/>
                <a:moveTo>
                  <a:pt x="213" y="159"/>
                </a:moveTo>
                <a:lnTo>
                  <a:pt x="213" y="159"/>
                </a:lnTo>
                <a:lnTo>
                  <a:pt x="210" y="154"/>
                </a:lnTo>
                <a:lnTo>
                  <a:pt x="212" y="160"/>
                </a:lnTo>
                <a:lnTo>
                  <a:pt x="213" y="159"/>
                </a:lnTo>
                <a:close/>
                <a:moveTo>
                  <a:pt x="199" y="140"/>
                </a:moveTo>
                <a:lnTo>
                  <a:pt x="199" y="140"/>
                </a:lnTo>
                <a:lnTo>
                  <a:pt x="202" y="145"/>
                </a:lnTo>
                <a:lnTo>
                  <a:pt x="201" y="142"/>
                </a:lnTo>
                <a:lnTo>
                  <a:pt x="201" y="140"/>
                </a:lnTo>
                <a:lnTo>
                  <a:pt x="201" y="138"/>
                </a:lnTo>
                <a:lnTo>
                  <a:pt x="199" y="140"/>
                </a:lnTo>
                <a:close/>
                <a:moveTo>
                  <a:pt x="193" y="154"/>
                </a:moveTo>
                <a:lnTo>
                  <a:pt x="193" y="154"/>
                </a:lnTo>
                <a:lnTo>
                  <a:pt x="196" y="151"/>
                </a:lnTo>
                <a:lnTo>
                  <a:pt x="191" y="153"/>
                </a:lnTo>
                <a:lnTo>
                  <a:pt x="193" y="154"/>
                </a:lnTo>
                <a:close/>
                <a:moveTo>
                  <a:pt x="34" y="266"/>
                </a:moveTo>
                <a:lnTo>
                  <a:pt x="34" y="266"/>
                </a:lnTo>
                <a:lnTo>
                  <a:pt x="35" y="263"/>
                </a:lnTo>
                <a:lnTo>
                  <a:pt x="34" y="263"/>
                </a:lnTo>
                <a:lnTo>
                  <a:pt x="34" y="266"/>
                </a:lnTo>
                <a:close/>
                <a:moveTo>
                  <a:pt x="119" y="58"/>
                </a:moveTo>
                <a:lnTo>
                  <a:pt x="119" y="58"/>
                </a:lnTo>
                <a:lnTo>
                  <a:pt x="117" y="58"/>
                </a:lnTo>
                <a:lnTo>
                  <a:pt x="117" y="61"/>
                </a:lnTo>
                <a:lnTo>
                  <a:pt x="119" y="61"/>
                </a:lnTo>
                <a:lnTo>
                  <a:pt x="119" y="58"/>
                </a:lnTo>
                <a:close/>
                <a:moveTo>
                  <a:pt x="171" y="149"/>
                </a:moveTo>
                <a:lnTo>
                  <a:pt x="171" y="149"/>
                </a:lnTo>
                <a:lnTo>
                  <a:pt x="168" y="151"/>
                </a:lnTo>
                <a:lnTo>
                  <a:pt x="168" y="153"/>
                </a:lnTo>
                <a:lnTo>
                  <a:pt x="171" y="149"/>
                </a:lnTo>
                <a:close/>
                <a:moveTo>
                  <a:pt x="67" y="342"/>
                </a:moveTo>
                <a:lnTo>
                  <a:pt x="67" y="342"/>
                </a:lnTo>
                <a:lnTo>
                  <a:pt x="65" y="342"/>
                </a:lnTo>
                <a:lnTo>
                  <a:pt x="63" y="345"/>
                </a:lnTo>
                <a:lnTo>
                  <a:pt x="65" y="345"/>
                </a:lnTo>
                <a:lnTo>
                  <a:pt x="67" y="342"/>
                </a:lnTo>
                <a:close/>
                <a:moveTo>
                  <a:pt x="101" y="364"/>
                </a:moveTo>
                <a:lnTo>
                  <a:pt x="101" y="364"/>
                </a:lnTo>
                <a:lnTo>
                  <a:pt x="101" y="367"/>
                </a:lnTo>
                <a:lnTo>
                  <a:pt x="103" y="365"/>
                </a:lnTo>
                <a:lnTo>
                  <a:pt x="103" y="362"/>
                </a:lnTo>
                <a:lnTo>
                  <a:pt x="101" y="364"/>
                </a:lnTo>
                <a:close/>
                <a:moveTo>
                  <a:pt x="79" y="222"/>
                </a:moveTo>
                <a:lnTo>
                  <a:pt x="79" y="222"/>
                </a:lnTo>
                <a:lnTo>
                  <a:pt x="78" y="220"/>
                </a:lnTo>
                <a:lnTo>
                  <a:pt x="76" y="225"/>
                </a:lnTo>
                <a:lnTo>
                  <a:pt x="76" y="227"/>
                </a:lnTo>
                <a:lnTo>
                  <a:pt x="79" y="222"/>
                </a:lnTo>
                <a:close/>
                <a:moveTo>
                  <a:pt x="68" y="347"/>
                </a:moveTo>
                <a:lnTo>
                  <a:pt x="68" y="347"/>
                </a:lnTo>
                <a:lnTo>
                  <a:pt x="67" y="347"/>
                </a:lnTo>
                <a:lnTo>
                  <a:pt x="63" y="350"/>
                </a:lnTo>
                <a:lnTo>
                  <a:pt x="67" y="350"/>
                </a:lnTo>
                <a:lnTo>
                  <a:pt x="68" y="347"/>
                </a:lnTo>
                <a:close/>
                <a:moveTo>
                  <a:pt x="169" y="399"/>
                </a:moveTo>
                <a:lnTo>
                  <a:pt x="169" y="399"/>
                </a:lnTo>
                <a:lnTo>
                  <a:pt x="169" y="395"/>
                </a:lnTo>
                <a:lnTo>
                  <a:pt x="164" y="397"/>
                </a:lnTo>
                <a:lnTo>
                  <a:pt x="169" y="399"/>
                </a:lnTo>
                <a:close/>
                <a:moveTo>
                  <a:pt x="84" y="347"/>
                </a:moveTo>
                <a:lnTo>
                  <a:pt x="84" y="347"/>
                </a:lnTo>
                <a:lnTo>
                  <a:pt x="82" y="350"/>
                </a:lnTo>
                <a:lnTo>
                  <a:pt x="84" y="350"/>
                </a:lnTo>
                <a:lnTo>
                  <a:pt x="84" y="347"/>
                </a:lnTo>
                <a:close/>
                <a:moveTo>
                  <a:pt x="59" y="339"/>
                </a:moveTo>
                <a:lnTo>
                  <a:pt x="59" y="339"/>
                </a:lnTo>
                <a:lnTo>
                  <a:pt x="60" y="339"/>
                </a:lnTo>
                <a:lnTo>
                  <a:pt x="62" y="339"/>
                </a:lnTo>
                <a:lnTo>
                  <a:pt x="62" y="337"/>
                </a:lnTo>
                <a:lnTo>
                  <a:pt x="59" y="337"/>
                </a:lnTo>
                <a:lnTo>
                  <a:pt x="59" y="339"/>
                </a:lnTo>
                <a:close/>
                <a:moveTo>
                  <a:pt x="220" y="227"/>
                </a:moveTo>
                <a:lnTo>
                  <a:pt x="220" y="227"/>
                </a:lnTo>
                <a:lnTo>
                  <a:pt x="221" y="224"/>
                </a:lnTo>
                <a:lnTo>
                  <a:pt x="221" y="222"/>
                </a:lnTo>
                <a:lnTo>
                  <a:pt x="220" y="227"/>
                </a:lnTo>
                <a:close/>
                <a:moveTo>
                  <a:pt x="224" y="261"/>
                </a:moveTo>
                <a:lnTo>
                  <a:pt x="224" y="261"/>
                </a:lnTo>
                <a:lnTo>
                  <a:pt x="223" y="261"/>
                </a:lnTo>
                <a:lnTo>
                  <a:pt x="221" y="261"/>
                </a:lnTo>
                <a:lnTo>
                  <a:pt x="221" y="265"/>
                </a:lnTo>
                <a:lnTo>
                  <a:pt x="224" y="261"/>
                </a:lnTo>
                <a:close/>
                <a:moveTo>
                  <a:pt x="134" y="99"/>
                </a:moveTo>
                <a:lnTo>
                  <a:pt x="134" y="99"/>
                </a:lnTo>
                <a:lnTo>
                  <a:pt x="138" y="97"/>
                </a:lnTo>
                <a:lnTo>
                  <a:pt x="136" y="96"/>
                </a:lnTo>
                <a:lnTo>
                  <a:pt x="134" y="97"/>
                </a:lnTo>
                <a:lnTo>
                  <a:pt x="134" y="99"/>
                </a:lnTo>
                <a:close/>
                <a:moveTo>
                  <a:pt x="163" y="246"/>
                </a:moveTo>
                <a:lnTo>
                  <a:pt x="163" y="246"/>
                </a:lnTo>
                <a:lnTo>
                  <a:pt x="164" y="246"/>
                </a:lnTo>
                <a:lnTo>
                  <a:pt x="166" y="244"/>
                </a:lnTo>
                <a:lnTo>
                  <a:pt x="166" y="241"/>
                </a:lnTo>
                <a:lnTo>
                  <a:pt x="163" y="246"/>
                </a:lnTo>
                <a:close/>
                <a:moveTo>
                  <a:pt x="100" y="156"/>
                </a:moveTo>
                <a:lnTo>
                  <a:pt x="100" y="156"/>
                </a:lnTo>
                <a:lnTo>
                  <a:pt x="101" y="156"/>
                </a:lnTo>
                <a:lnTo>
                  <a:pt x="100" y="153"/>
                </a:lnTo>
                <a:lnTo>
                  <a:pt x="100" y="151"/>
                </a:lnTo>
                <a:lnTo>
                  <a:pt x="98" y="149"/>
                </a:lnTo>
                <a:lnTo>
                  <a:pt x="98" y="153"/>
                </a:lnTo>
                <a:lnTo>
                  <a:pt x="100" y="156"/>
                </a:lnTo>
                <a:close/>
                <a:moveTo>
                  <a:pt x="187" y="359"/>
                </a:moveTo>
                <a:lnTo>
                  <a:pt x="187" y="359"/>
                </a:lnTo>
                <a:lnTo>
                  <a:pt x="187" y="361"/>
                </a:lnTo>
                <a:lnTo>
                  <a:pt x="185" y="362"/>
                </a:lnTo>
                <a:lnTo>
                  <a:pt x="185" y="364"/>
                </a:lnTo>
                <a:lnTo>
                  <a:pt x="187" y="362"/>
                </a:lnTo>
                <a:lnTo>
                  <a:pt x="188" y="361"/>
                </a:lnTo>
                <a:lnTo>
                  <a:pt x="187" y="359"/>
                </a:lnTo>
                <a:close/>
                <a:moveTo>
                  <a:pt x="95" y="64"/>
                </a:moveTo>
                <a:lnTo>
                  <a:pt x="95" y="64"/>
                </a:lnTo>
                <a:lnTo>
                  <a:pt x="93" y="64"/>
                </a:lnTo>
                <a:lnTo>
                  <a:pt x="93" y="69"/>
                </a:lnTo>
                <a:lnTo>
                  <a:pt x="95" y="67"/>
                </a:lnTo>
                <a:lnTo>
                  <a:pt x="95" y="64"/>
                </a:lnTo>
                <a:close/>
                <a:moveTo>
                  <a:pt x="204" y="329"/>
                </a:moveTo>
                <a:lnTo>
                  <a:pt x="204" y="329"/>
                </a:lnTo>
                <a:lnTo>
                  <a:pt x="201" y="329"/>
                </a:lnTo>
                <a:lnTo>
                  <a:pt x="199" y="329"/>
                </a:lnTo>
                <a:lnTo>
                  <a:pt x="196" y="329"/>
                </a:lnTo>
                <a:lnTo>
                  <a:pt x="204" y="329"/>
                </a:lnTo>
                <a:close/>
                <a:moveTo>
                  <a:pt x="235" y="252"/>
                </a:moveTo>
                <a:lnTo>
                  <a:pt x="235" y="252"/>
                </a:lnTo>
                <a:lnTo>
                  <a:pt x="235" y="246"/>
                </a:lnTo>
                <a:lnTo>
                  <a:pt x="234" y="246"/>
                </a:lnTo>
                <a:lnTo>
                  <a:pt x="235" y="254"/>
                </a:lnTo>
                <a:lnTo>
                  <a:pt x="235" y="252"/>
                </a:lnTo>
                <a:close/>
                <a:moveTo>
                  <a:pt x="125" y="123"/>
                </a:moveTo>
                <a:lnTo>
                  <a:pt x="125" y="123"/>
                </a:lnTo>
                <a:lnTo>
                  <a:pt x="127" y="119"/>
                </a:lnTo>
                <a:lnTo>
                  <a:pt x="127" y="118"/>
                </a:lnTo>
                <a:lnTo>
                  <a:pt x="125" y="119"/>
                </a:lnTo>
                <a:lnTo>
                  <a:pt x="123" y="121"/>
                </a:lnTo>
                <a:lnTo>
                  <a:pt x="125" y="123"/>
                </a:lnTo>
                <a:close/>
                <a:moveTo>
                  <a:pt x="185" y="358"/>
                </a:moveTo>
                <a:lnTo>
                  <a:pt x="185" y="358"/>
                </a:lnTo>
                <a:lnTo>
                  <a:pt x="187" y="358"/>
                </a:lnTo>
                <a:lnTo>
                  <a:pt x="187" y="354"/>
                </a:lnTo>
                <a:lnTo>
                  <a:pt x="185" y="353"/>
                </a:lnTo>
                <a:lnTo>
                  <a:pt x="185" y="358"/>
                </a:lnTo>
                <a:close/>
                <a:moveTo>
                  <a:pt x="81" y="337"/>
                </a:moveTo>
                <a:lnTo>
                  <a:pt x="81" y="337"/>
                </a:lnTo>
                <a:lnTo>
                  <a:pt x="76" y="337"/>
                </a:lnTo>
                <a:lnTo>
                  <a:pt x="76" y="339"/>
                </a:lnTo>
                <a:lnTo>
                  <a:pt x="81" y="339"/>
                </a:lnTo>
                <a:lnTo>
                  <a:pt x="81" y="337"/>
                </a:lnTo>
                <a:close/>
                <a:moveTo>
                  <a:pt x="123" y="86"/>
                </a:moveTo>
                <a:lnTo>
                  <a:pt x="123" y="86"/>
                </a:lnTo>
                <a:lnTo>
                  <a:pt x="122" y="85"/>
                </a:lnTo>
                <a:lnTo>
                  <a:pt x="122" y="83"/>
                </a:lnTo>
                <a:lnTo>
                  <a:pt x="120" y="83"/>
                </a:lnTo>
                <a:lnTo>
                  <a:pt x="120" y="86"/>
                </a:lnTo>
                <a:lnTo>
                  <a:pt x="122" y="86"/>
                </a:lnTo>
                <a:lnTo>
                  <a:pt x="123" y="86"/>
                </a:lnTo>
                <a:close/>
                <a:moveTo>
                  <a:pt x="158" y="405"/>
                </a:moveTo>
                <a:lnTo>
                  <a:pt x="158" y="405"/>
                </a:lnTo>
                <a:lnTo>
                  <a:pt x="153" y="407"/>
                </a:lnTo>
                <a:lnTo>
                  <a:pt x="160" y="405"/>
                </a:lnTo>
                <a:lnTo>
                  <a:pt x="158" y="405"/>
                </a:lnTo>
                <a:close/>
                <a:moveTo>
                  <a:pt x="141" y="154"/>
                </a:moveTo>
                <a:lnTo>
                  <a:pt x="141" y="154"/>
                </a:lnTo>
                <a:lnTo>
                  <a:pt x="142" y="153"/>
                </a:lnTo>
                <a:lnTo>
                  <a:pt x="142" y="149"/>
                </a:lnTo>
                <a:lnTo>
                  <a:pt x="141" y="151"/>
                </a:lnTo>
                <a:lnTo>
                  <a:pt x="141" y="154"/>
                </a:lnTo>
                <a:close/>
                <a:moveTo>
                  <a:pt x="152" y="167"/>
                </a:moveTo>
                <a:lnTo>
                  <a:pt x="152" y="167"/>
                </a:lnTo>
                <a:lnTo>
                  <a:pt x="150" y="168"/>
                </a:lnTo>
                <a:lnTo>
                  <a:pt x="152" y="173"/>
                </a:lnTo>
                <a:lnTo>
                  <a:pt x="153" y="171"/>
                </a:lnTo>
                <a:lnTo>
                  <a:pt x="152" y="167"/>
                </a:lnTo>
                <a:close/>
                <a:moveTo>
                  <a:pt x="87" y="31"/>
                </a:moveTo>
                <a:lnTo>
                  <a:pt x="87" y="31"/>
                </a:lnTo>
                <a:lnTo>
                  <a:pt x="89" y="34"/>
                </a:lnTo>
                <a:lnTo>
                  <a:pt x="89" y="36"/>
                </a:lnTo>
                <a:lnTo>
                  <a:pt x="90" y="34"/>
                </a:lnTo>
                <a:lnTo>
                  <a:pt x="87" y="31"/>
                </a:lnTo>
                <a:close/>
                <a:moveTo>
                  <a:pt x="207" y="209"/>
                </a:moveTo>
                <a:lnTo>
                  <a:pt x="207" y="209"/>
                </a:lnTo>
                <a:lnTo>
                  <a:pt x="209" y="211"/>
                </a:lnTo>
                <a:lnTo>
                  <a:pt x="210" y="208"/>
                </a:lnTo>
                <a:lnTo>
                  <a:pt x="209" y="208"/>
                </a:lnTo>
                <a:lnTo>
                  <a:pt x="207" y="209"/>
                </a:lnTo>
                <a:close/>
                <a:moveTo>
                  <a:pt x="182" y="343"/>
                </a:moveTo>
                <a:lnTo>
                  <a:pt x="182" y="343"/>
                </a:lnTo>
                <a:lnTo>
                  <a:pt x="182" y="348"/>
                </a:lnTo>
                <a:lnTo>
                  <a:pt x="183" y="347"/>
                </a:lnTo>
                <a:lnTo>
                  <a:pt x="183" y="343"/>
                </a:lnTo>
                <a:lnTo>
                  <a:pt x="182" y="343"/>
                </a:lnTo>
                <a:close/>
                <a:moveTo>
                  <a:pt x="194" y="384"/>
                </a:moveTo>
                <a:lnTo>
                  <a:pt x="194" y="384"/>
                </a:lnTo>
                <a:lnTo>
                  <a:pt x="194" y="381"/>
                </a:lnTo>
                <a:lnTo>
                  <a:pt x="193" y="383"/>
                </a:lnTo>
                <a:lnTo>
                  <a:pt x="194" y="384"/>
                </a:lnTo>
                <a:close/>
                <a:moveTo>
                  <a:pt x="133" y="94"/>
                </a:moveTo>
                <a:lnTo>
                  <a:pt x="133" y="94"/>
                </a:lnTo>
                <a:lnTo>
                  <a:pt x="134" y="94"/>
                </a:lnTo>
                <a:lnTo>
                  <a:pt x="133" y="91"/>
                </a:lnTo>
                <a:lnTo>
                  <a:pt x="131" y="91"/>
                </a:lnTo>
                <a:lnTo>
                  <a:pt x="133" y="94"/>
                </a:lnTo>
                <a:close/>
                <a:moveTo>
                  <a:pt x="183" y="211"/>
                </a:moveTo>
                <a:lnTo>
                  <a:pt x="183" y="211"/>
                </a:lnTo>
                <a:lnTo>
                  <a:pt x="182" y="206"/>
                </a:lnTo>
                <a:lnTo>
                  <a:pt x="182" y="208"/>
                </a:lnTo>
                <a:lnTo>
                  <a:pt x="183" y="211"/>
                </a:lnTo>
                <a:close/>
                <a:moveTo>
                  <a:pt x="193" y="132"/>
                </a:moveTo>
                <a:lnTo>
                  <a:pt x="193" y="132"/>
                </a:lnTo>
                <a:lnTo>
                  <a:pt x="194" y="138"/>
                </a:lnTo>
                <a:lnTo>
                  <a:pt x="196" y="137"/>
                </a:lnTo>
                <a:lnTo>
                  <a:pt x="193" y="132"/>
                </a:lnTo>
                <a:close/>
                <a:moveTo>
                  <a:pt x="144" y="143"/>
                </a:moveTo>
                <a:lnTo>
                  <a:pt x="144" y="143"/>
                </a:lnTo>
                <a:lnTo>
                  <a:pt x="146" y="142"/>
                </a:lnTo>
                <a:lnTo>
                  <a:pt x="146" y="138"/>
                </a:lnTo>
                <a:lnTo>
                  <a:pt x="142" y="140"/>
                </a:lnTo>
                <a:lnTo>
                  <a:pt x="144" y="143"/>
                </a:lnTo>
                <a:close/>
                <a:moveTo>
                  <a:pt x="76" y="206"/>
                </a:moveTo>
                <a:lnTo>
                  <a:pt x="76" y="206"/>
                </a:lnTo>
                <a:lnTo>
                  <a:pt x="73" y="211"/>
                </a:lnTo>
                <a:lnTo>
                  <a:pt x="76" y="208"/>
                </a:lnTo>
                <a:lnTo>
                  <a:pt x="76" y="206"/>
                </a:lnTo>
                <a:close/>
                <a:moveTo>
                  <a:pt x="166" y="222"/>
                </a:moveTo>
                <a:lnTo>
                  <a:pt x="166" y="222"/>
                </a:lnTo>
                <a:lnTo>
                  <a:pt x="168" y="219"/>
                </a:lnTo>
                <a:lnTo>
                  <a:pt x="168" y="217"/>
                </a:lnTo>
                <a:lnTo>
                  <a:pt x="166" y="219"/>
                </a:lnTo>
                <a:lnTo>
                  <a:pt x="166" y="222"/>
                </a:lnTo>
                <a:close/>
                <a:moveTo>
                  <a:pt x="21" y="359"/>
                </a:moveTo>
                <a:lnTo>
                  <a:pt x="21" y="359"/>
                </a:lnTo>
                <a:lnTo>
                  <a:pt x="22" y="361"/>
                </a:lnTo>
                <a:lnTo>
                  <a:pt x="24" y="361"/>
                </a:lnTo>
                <a:lnTo>
                  <a:pt x="22" y="358"/>
                </a:lnTo>
                <a:lnTo>
                  <a:pt x="21" y="359"/>
                </a:lnTo>
                <a:close/>
                <a:moveTo>
                  <a:pt x="112" y="50"/>
                </a:moveTo>
                <a:lnTo>
                  <a:pt x="112" y="50"/>
                </a:lnTo>
                <a:lnTo>
                  <a:pt x="114" y="52"/>
                </a:lnTo>
                <a:lnTo>
                  <a:pt x="116" y="52"/>
                </a:lnTo>
                <a:lnTo>
                  <a:pt x="114" y="48"/>
                </a:lnTo>
                <a:lnTo>
                  <a:pt x="112" y="50"/>
                </a:lnTo>
                <a:close/>
                <a:moveTo>
                  <a:pt x="117" y="178"/>
                </a:moveTo>
                <a:lnTo>
                  <a:pt x="117" y="178"/>
                </a:lnTo>
                <a:lnTo>
                  <a:pt x="119" y="178"/>
                </a:lnTo>
                <a:lnTo>
                  <a:pt x="119" y="175"/>
                </a:lnTo>
                <a:lnTo>
                  <a:pt x="117" y="178"/>
                </a:lnTo>
                <a:close/>
                <a:moveTo>
                  <a:pt x="125" y="388"/>
                </a:moveTo>
                <a:lnTo>
                  <a:pt x="125" y="388"/>
                </a:lnTo>
                <a:lnTo>
                  <a:pt x="120" y="388"/>
                </a:lnTo>
                <a:lnTo>
                  <a:pt x="120" y="389"/>
                </a:lnTo>
                <a:lnTo>
                  <a:pt x="125" y="388"/>
                </a:lnTo>
                <a:close/>
                <a:moveTo>
                  <a:pt x="180" y="348"/>
                </a:moveTo>
                <a:lnTo>
                  <a:pt x="180" y="348"/>
                </a:lnTo>
                <a:lnTo>
                  <a:pt x="180" y="347"/>
                </a:lnTo>
                <a:lnTo>
                  <a:pt x="177" y="348"/>
                </a:lnTo>
                <a:lnTo>
                  <a:pt x="179" y="350"/>
                </a:lnTo>
                <a:lnTo>
                  <a:pt x="180" y="348"/>
                </a:lnTo>
                <a:close/>
                <a:moveTo>
                  <a:pt x="73" y="266"/>
                </a:moveTo>
                <a:lnTo>
                  <a:pt x="73" y="266"/>
                </a:lnTo>
                <a:lnTo>
                  <a:pt x="75" y="269"/>
                </a:lnTo>
                <a:lnTo>
                  <a:pt x="76" y="266"/>
                </a:lnTo>
                <a:lnTo>
                  <a:pt x="73" y="266"/>
                </a:lnTo>
                <a:close/>
                <a:moveTo>
                  <a:pt x="188" y="370"/>
                </a:moveTo>
                <a:lnTo>
                  <a:pt x="188" y="370"/>
                </a:lnTo>
                <a:lnTo>
                  <a:pt x="187" y="369"/>
                </a:lnTo>
                <a:lnTo>
                  <a:pt x="187" y="367"/>
                </a:lnTo>
                <a:lnTo>
                  <a:pt x="185" y="367"/>
                </a:lnTo>
                <a:lnTo>
                  <a:pt x="187" y="370"/>
                </a:lnTo>
                <a:lnTo>
                  <a:pt x="188" y="370"/>
                </a:lnTo>
                <a:close/>
                <a:moveTo>
                  <a:pt x="229" y="277"/>
                </a:moveTo>
                <a:lnTo>
                  <a:pt x="229" y="277"/>
                </a:lnTo>
                <a:lnTo>
                  <a:pt x="229" y="274"/>
                </a:lnTo>
                <a:lnTo>
                  <a:pt x="228" y="276"/>
                </a:lnTo>
                <a:lnTo>
                  <a:pt x="226" y="277"/>
                </a:lnTo>
                <a:lnTo>
                  <a:pt x="229" y="277"/>
                </a:lnTo>
                <a:close/>
                <a:moveTo>
                  <a:pt x="128" y="167"/>
                </a:moveTo>
                <a:lnTo>
                  <a:pt x="128" y="167"/>
                </a:lnTo>
                <a:lnTo>
                  <a:pt x="127" y="171"/>
                </a:lnTo>
                <a:lnTo>
                  <a:pt x="128" y="170"/>
                </a:lnTo>
                <a:lnTo>
                  <a:pt x="128" y="167"/>
                </a:lnTo>
                <a:close/>
                <a:moveTo>
                  <a:pt x="221" y="209"/>
                </a:moveTo>
                <a:lnTo>
                  <a:pt x="221" y="209"/>
                </a:lnTo>
                <a:lnTo>
                  <a:pt x="223" y="212"/>
                </a:lnTo>
                <a:lnTo>
                  <a:pt x="224" y="212"/>
                </a:lnTo>
                <a:lnTo>
                  <a:pt x="221" y="209"/>
                </a:lnTo>
                <a:close/>
                <a:moveTo>
                  <a:pt x="231" y="318"/>
                </a:moveTo>
                <a:lnTo>
                  <a:pt x="231" y="318"/>
                </a:lnTo>
                <a:lnTo>
                  <a:pt x="234" y="318"/>
                </a:lnTo>
                <a:lnTo>
                  <a:pt x="234" y="317"/>
                </a:lnTo>
                <a:lnTo>
                  <a:pt x="231" y="317"/>
                </a:lnTo>
                <a:lnTo>
                  <a:pt x="231" y="318"/>
                </a:lnTo>
                <a:close/>
                <a:moveTo>
                  <a:pt x="15" y="337"/>
                </a:moveTo>
                <a:lnTo>
                  <a:pt x="15" y="337"/>
                </a:lnTo>
                <a:lnTo>
                  <a:pt x="13" y="337"/>
                </a:lnTo>
                <a:lnTo>
                  <a:pt x="13" y="340"/>
                </a:lnTo>
                <a:lnTo>
                  <a:pt x="13" y="342"/>
                </a:lnTo>
                <a:lnTo>
                  <a:pt x="15" y="340"/>
                </a:lnTo>
                <a:lnTo>
                  <a:pt x="15" y="339"/>
                </a:lnTo>
                <a:lnTo>
                  <a:pt x="15" y="337"/>
                </a:lnTo>
                <a:close/>
                <a:moveTo>
                  <a:pt x="84" y="257"/>
                </a:moveTo>
                <a:lnTo>
                  <a:pt x="84" y="257"/>
                </a:lnTo>
                <a:lnTo>
                  <a:pt x="82" y="258"/>
                </a:lnTo>
                <a:lnTo>
                  <a:pt x="82" y="261"/>
                </a:lnTo>
                <a:lnTo>
                  <a:pt x="84" y="261"/>
                </a:lnTo>
                <a:lnTo>
                  <a:pt x="84" y="257"/>
                </a:lnTo>
                <a:close/>
                <a:moveTo>
                  <a:pt x="183" y="392"/>
                </a:moveTo>
                <a:lnTo>
                  <a:pt x="183" y="392"/>
                </a:lnTo>
                <a:lnTo>
                  <a:pt x="185" y="395"/>
                </a:lnTo>
                <a:lnTo>
                  <a:pt x="187" y="394"/>
                </a:lnTo>
                <a:lnTo>
                  <a:pt x="185" y="392"/>
                </a:lnTo>
                <a:lnTo>
                  <a:pt x="183" y="392"/>
                </a:lnTo>
                <a:close/>
                <a:moveTo>
                  <a:pt x="90" y="407"/>
                </a:moveTo>
                <a:lnTo>
                  <a:pt x="90" y="407"/>
                </a:lnTo>
                <a:lnTo>
                  <a:pt x="98" y="410"/>
                </a:lnTo>
                <a:lnTo>
                  <a:pt x="98" y="408"/>
                </a:lnTo>
                <a:lnTo>
                  <a:pt x="95" y="408"/>
                </a:lnTo>
                <a:lnTo>
                  <a:pt x="90" y="407"/>
                </a:lnTo>
                <a:close/>
                <a:moveTo>
                  <a:pt x="32" y="362"/>
                </a:moveTo>
                <a:lnTo>
                  <a:pt x="32" y="362"/>
                </a:lnTo>
                <a:lnTo>
                  <a:pt x="30" y="361"/>
                </a:lnTo>
                <a:lnTo>
                  <a:pt x="30" y="364"/>
                </a:lnTo>
                <a:lnTo>
                  <a:pt x="32" y="365"/>
                </a:lnTo>
                <a:lnTo>
                  <a:pt x="32" y="362"/>
                </a:lnTo>
                <a:close/>
                <a:moveTo>
                  <a:pt x="27" y="299"/>
                </a:moveTo>
                <a:lnTo>
                  <a:pt x="27" y="299"/>
                </a:lnTo>
                <a:lnTo>
                  <a:pt x="26" y="302"/>
                </a:lnTo>
                <a:lnTo>
                  <a:pt x="27" y="302"/>
                </a:lnTo>
                <a:lnTo>
                  <a:pt x="27" y="299"/>
                </a:lnTo>
                <a:close/>
                <a:moveTo>
                  <a:pt x="226" y="231"/>
                </a:moveTo>
                <a:lnTo>
                  <a:pt x="226" y="231"/>
                </a:lnTo>
                <a:lnTo>
                  <a:pt x="229" y="230"/>
                </a:lnTo>
                <a:lnTo>
                  <a:pt x="231" y="228"/>
                </a:lnTo>
                <a:lnTo>
                  <a:pt x="226" y="231"/>
                </a:lnTo>
                <a:close/>
                <a:moveTo>
                  <a:pt x="169" y="375"/>
                </a:moveTo>
                <a:lnTo>
                  <a:pt x="169" y="375"/>
                </a:lnTo>
                <a:lnTo>
                  <a:pt x="169" y="370"/>
                </a:lnTo>
                <a:lnTo>
                  <a:pt x="168" y="370"/>
                </a:lnTo>
                <a:lnTo>
                  <a:pt x="168" y="375"/>
                </a:lnTo>
                <a:lnTo>
                  <a:pt x="169" y="375"/>
                </a:lnTo>
                <a:close/>
                <a:moveTo>
                  <a:pt x="100" y="41"/>
                </a:moveTo>
                <a:lnTo>
                  <a:pt x="100" y="41"/>
                </a:lnTo>
                <a:lnTo>
                  <a:pt x="100" y="39"/>
                </a:lnTo>
                <a:lnTo>
                  <a:pt x="98" y="37"/>
                </a:lnTo>
                <a:lnTo>
                  <a:pt x="100" y="41"/>
                </a:lnTo>
                <a:close/>
                <a:moveTo>
                  <a:pt x="198" y="157"/>
                </a:moveTo>
                <a:lnTo>
                  <a:pt x="198" y="157"/>
                </a:lnTo>
                <a:lnTo>
                  <a:pt x="199" y="157"/>
                </a:lnTo>
                <a:lnTo>
                  <a:pt x="198" y="154"/>
                </a:lnTo>
                <a:lnTo>
                  <a:pt x="196" y="156"/>
                </a:lnTo>
                <a:lnTo>
                  <a:pt x="198" y="157"/>
                </a:lnTo>
                <a:close/>
                <a:moveTo>
                  <a:pt x="144" y="179"/>
                </a:moveTo>
                <a:lnTo>
                  <a:pt x="144" y="179"/>
                </a:lnTo>
                <a:lnTo>
                  <a:pt x="146" y="176"/>
                </a:lnTo>
                <a:lnTo>
                  <a:pt x="144" y="175"/>
                </a:lnTo>
                <a:lnTo>
                  <a:pt x="144" y="179"/>
                </a:lnTo>
                <a:close/>
                <a:moveTo>
                  <a:pt x="106" y="345"/>
                </a:moveTo>
                <a:lnTo>
                  <a:pt x="106" y="345"/>
                </a:lnTo>
                <a:lnTo>
                  <a:pt x="108" y="345"/>
                </a:lnTo>
                <a:lnTo>
                  <a:pt x="108" y="340"/>
                </a:lnTo>
                <a:lnTo>
                  <a:pt x="106" y="345"/>
                </a:lnTo>
                <a:close/>
                <a:moveTo>
                  <a:pt x="10" y="347"/>
                </a:moveTo>
                <a:lnTo>
                  <a:pt x="10" y="347"/>
                </a:lnTo>
                <a:lnTo>
                  <a:pt x="11" y="351"/>
                </a:lnTo>
                <a:lnTo>
                  <a:pt x="10" y="347"/>
                </a:lnTo>
                <a:close/>
                <a:moveTo>
                  <a:pt x="30" y="271"/>
                </a:moveTo>
                <a:lnTo>
                  <a:pt x="30" y="271"/>
                </a:lnTo>
                <a:lnTo>
                  <a:pt x="30" y="266"/>
                </a:lnTo>
                <a:lnTo>
                  <a:pt x="29" y="271"/>
                </a:lnTo>
                <a:lnTo>
                  <a:pt x="30" y="271"/>
                </a:lnTo>
                <a:close/>
                <a:moveTo>
                  <a:pt x="138" y="388"/>
                </a:moveTo>
                <a:lnTo>
                  <a:pt x="138" y="388"/>
                </a:lnTo>
                <a:lnTo>
                  <a:pt x="141" y="388"/>
                </a:lnTo>
                <a:lnTo>
                  <a:pt x="141" y="386"/>
                </a:lnTo>
                <a:lnTo>
                  <a:pt x="138" y="388"/>
                </a:lnTo>
                <a:close/>
                <a:moveTo>
                  <a:pt x="52" y="378"/>
                </a:moveTo>
                <a:lnTo>
                  <a:pt x="52" y="378"/>
                </a:lnTo>
                <a:lnTo>
                  <a:pt x="51" y="377"/>
                </a:lnTo>
                <a:lnTo>
                  <a:pt x="49" y="373"/>
                </a:lnTo>
                <a:lnTo>
                  <a:pt x="51" y="377"/>
                </a:lnTo>
                <a:lnTo>
                  <a:pt x="52" y="378"/>
                </a:lnTo>
                <a:close/>
                <a:moveTo>
                  <a:pt x="98" y="102"/>
                </a:moveTo>
                <a:lnTo>
                  <a:pt x="98" y="102"/>
                </a:lnTo>
                <a:lnTo>
                  <a:pt x="100" y="99"/>
                </a:lnTo>
                <a:lnTo>
                  <a:pt x="98" y="99"/>
                </a:lnTo>
                <a:lnTo>
                  <a:pt x="98" y="102"/>
                </a:lnTo>
                <a:close/>
                <a:moveTo>
                  <a:pt x="169" y="137"/>
                </a:moveTo>
                <a:lnTo>
                  <a:pt x="169" y="137"/>
                </a:lnTo>
                <a:lnTo>
                  <a:pt x="172" y="134"/>
                </a:lnTo>
                <a:lnTo>
                  <a:pt x="168" y="135"/>
                </a:lnTo>
                <a:lnTo>
                  <a:pt x="169" y="137"/>
                </a:lnTo>
                <a:close/>
                <a:moveTo>
                  <a:pt x="190" y="151"/>
                </a:moveTo>
                <a:lnTo>
                  <a:pt x="190" y="151"/>
                </a:lnTo>
                <a:lnTo>
                  <a:pt x="188" y="148"/>
                </a:lnTo>
                <a:lnTo>
                  <a:pt x="187" y="149"/>
                </a:lnTo>
                <a:lnTo>
                  <a:pt x="188" y="151"/>
                </a:lnTo>
                <a:lnTo>
                  <a:pt x="190" y="151"/>
                </a:lnTo>
                <a:close/>
                <a:moveTo>
                  <a:pt x="221" y="320"/>
                </a:moveTo>
                <a:lnTo>
                  <a:pt x="221" y="320"/>
                </a:lnTo>
                <a:lnTo>
                  <a:pt x="220" y="321"/>
                </a:lnTo>
                <a:lnTo>
                  <a:pt x="218" y="324"/>
                </a:lnTo>
                <a:lnTo>
                  <a:pt x="220" y="324"/>
                </a:lnTo>
                <a:lnTo>
                  <a:pt x="221" y="320"/>
                </a:lnTo>
                <a:close/>
                <a:moveTo>
                  <a:pt x="81" y="190"/>
                </a:moveTo>
                <a:lnTo>
                  <a:pt x="81" y="190"/>
                </a:lnTo>
                <a:lnTo>
                  <a:pt x="79" y="195"/>
                </a:lnTo>
                <a:lnTo>
                  <a:pt x="81" y="192"/>
                </a:lnTo>
                <a:lnTo>
                  <a:pt x="81" y="190"/>
                </a:lnTo>
                <a:close/>
                <a:moveTo>
                  <a:pt x="205" y="364"/>
                </a:moveTo>
                <a:lnTo>
                  <a:pt x="205" y="364"/>
                </a:lnTo>
                <a:lnTo>
                  <a:pt x="207" y="362"/>
                </a:lnTo>
                <a:lnTo>
                  <a:pt x="207" y="361"/>
                </a:lnTo>
                <a:lnTo>
                  <a:pt x="205" y="359"/>
                </a:lnTo>
                <a:lnTo>
                  <a:pt x="205" y="364"/>
                </a:lnTo>
                <a:close/>
                <a:moveTo>
                  <a:pt x="90" y="190"/>
                </a:moveTo>
                <a:lnTo>
                  <a:pt x="90" y="190"/>
                </a:lnTo>
                <a:lnTo>
                  <a:pt x="90" y="192"/>
                </a:lnTo>
                <a:lnTo>
                  <a:pt x="92" y="190"/>
                </a:lnTo>
                <a:lnTo>
                  <a:pt x="90" y="189"/>
                </a:lnTo>
                <a:lnTo>
                  <a:pt x="90" y="190"/>
                </a:lnTo>
                <a:close/>
                <a:moveTo>
                  <a:pt x="95" y="151"/>
                </a:moveTo>
                <a:lnTo>
                  <a:pt x="95" y="151"/>
                </a:lnTo>
                <a:lnTo>
                  <a:pt x="93" y="157"/>
                </a:lnTo>
                <a:lnTo>
                  <a:pt x="95" y="153"/>
                </a:lnTo>
                <a:lnTo>
                  <a:pt x="95" y="151"/>
                </a:lnTo>
                <a:close/>
                <a:moveTo>
                  <a:pt x="100" y="332"/>
                </a:moveTo>
                <a:lnTo>
                  <a:pt x="100" y="332"/>
                </a:lnTo>
                <a:lnTo>
                  <a:pt x="95" y="334"/>
                </a:lnTo>
                <a:lnTo>
                  <a:pt x="97" y="334"/>
                </a:lnTo>
                <a:lnTo>
                  <a:pt x="100" y="334"/>
                </a:lnTo>
                <a:lnTo>
                  <a:pt x="100" y="332"/>
                </a:lnTo>
                <a:close/>
                <a:moveTo>
                  <a:pt x="153" y="116"/>
                </a:moveTo>
                <a:lnTo>
                  <a:pt x="153" y="116"/>
                </a:lnTo>
                <a:lnTo>
                  <a:pt x="147" y="119"/>
                </a:lnTo>
                <a:lnTo>
                  <a:pt x="149" y="119"/>
                </a:lnTo>
                <a:lnTo>
                  <a:pt x="153" y="116"/>
                </a:lnTo>
                <a:close/>
                <a:moveTo>
                  <a:pt x="122" y="126"/>
                </a:moveTo>
                <a:lnTo>
                  <a:pt x="122" y="126"/>
                </a:lnTo>
                <a:lnTo>
                  <a:pt x="122" y="124"/>
                </a:lnTo>
                <a:lnTo>
                  <a:pt x="122" y="123"/>
                </a:lnTo>
                <a:lnTo>
                  <a:pt x="120" y="124"/>
                </a:lnTo>
                <a:lnTo>
                  <a:pt x="122" y="126"/>
                </a:lnTo>
                <a:close/>
                <a:moveTo>
                  <a:pt x="207" y="252"/>
                </a:moveTo>
                <a:lnTo>
                  <a:pt x="207" y="252"/>
                </a:lnTo>
                <a:lnTo>
                  <a:pt x="205" y="249"/>
                </a:lnTo>
                <a:lnTo>
                  <a:pt x="204" y="250"/>
                </a:lnTo>
                <a:lnTo>
                  <a:pt x="207" y="252"/>
                </a:lnTo>
                <a:close/>
                <a:moveTo>
                  <a:pt x="10" y="324"/>
                </a:moveTo>
                <a:lnTo>
                  <a:pt x="10" y="324"/>
                </a:lnTo>
                <a:lnTo>
                  <a:pt x="11" y="321"/>
                </a:lnTo>
                <a:lnTo>
                  <a:pt x="11" y="320"/>
                </a:lnTo>
                <a:lnTo>
                  <a:pt x="10" y="320"/>
                </a:lnTo>
                <a:lnTo>
                  <a:pt x="10" y="324"/>
                </a:lnTo>
                <a:close/>
                <a:moveTo>
                  <a:pt x="237" y="242"/>
                </a:moveTo>
                <a:lnTo>
                  <a:pt x="237" y="242"/>
                </a:lnTo>
                <a:lnTo>
                  <a:pt x="239" y="252"/>
                </a:lnTo>
                <a:lnTo>
                  <a:pt x="237" y="242"/>
                </a:lnTo>
                <a:close/>
                <a:moveTo>
                  <a:pt x="175" y="269"/>
                </a:moveTo>
                <a:lnTo>
                  <a:pt x="175" y="269"/>
                </a:lnTo>
                <a:lnTo>
                  <a:pt x="174" y="269"/>
                </a:lnTo>
                <a:lnTo>
                  <a:pt x="171" y="269"/>
                </a:lnTo>
                <a:lnTo>
                  <a:pt x="175" y="269"/>
                </a:lnTo>
                <a:close/>
                <a:moveTo>
                  <a:pt x="82" y="394"/>
                </a:moveTo>
                <a:lnTo>
                  <a:pt x="82" y="394"/>
                </a:lnTo>
                <a:lnTo>
                  <a:pt x="82" y="392"/>
                </a:lnTo>
                <a:lnTo>
                  <a:pt x="81" y="391"/>
                </a:lnTo>
                <a:lnTo>
                  <a:pt x="81" y="392"/>
                </a:lnTo>
                <a:lnTo>
                  <a:pt x="82" y="394"/>
                </a:lnTo>
                <a:close/>
                <a:moveTo>
                  <a:pt x="37" y="277"/>
                </a:moveTo>
                <a:lnTo>
                  <a:pt x="37" y="277"/>
                </a:lnTo>
                <a:lnTo>
                  <a:pt x="34" y="277"/>
                </a:lnTo>
                <a:lnTo>
                  <a:pt x="34" y="279"/>
                </a:lnTo>
                <a:lnTo>
                  <a:pt x="35" y="279"/>
                </a:lnTo>
                <a:lnTo>
                  <a:pt x="37" y="277"/>
                </a:lnTo>
                <a:close/>
                <a:moveTo>
                  <a:pt x="190" y="337"/>
                </a:moveTo>
                <a:lnTo>
                  <a:pt x="190" y="337"/>
                </a:lnTo>
                <a:lnTo>
                  <a:pt x="193" y="336"/>
                </a:lnTo>
                <a:lnTo>
                  <a:pt x="190" y="336"/>
                </a:lnTo>
                <a:lnTo>
                  <a:pt x="190" y="337"/>
                </a:lnTo>
                <a:close/>
                <a:moveTo>
                  <a:pt x="84" y="224"/>
                </a:moveTo>
                <a:lnTo>
                  <a:pt x="84" y="224"/>
                </a:lnTo>
                <a:lnTo>
                  <a:pt x="84" y="225"/>
                </a:lnTo>
                <a:lnTo>
                  <a:pt x="84" y="228"/>
                </a:lnTo>
                <a:lnTo>
                  <a:pt x="86" y="227"/>
                </a:lnTo>
                <a:lnTo>
                  <a:pt x="84" y="224"/>
                </a:lnTo>
                <a:close/>
                <a:moveTo>
                  <a:pt x="202" y="337"/>
                </a:moveTo>
                <a:lnTo>
                  <a:pt x="202" y="337"/>
                </a:lnTo>
                <a:lnTo>
                  <a:pt x="201" y="342"/>
                </a:lnTo>
                <a:lnTo>
                  <a:pt x="202" y="340"/>
                </a:lnTo>
                <a:lnTo>
                  <a:pt x="202" y="337"/>
                </a:lnTo>
                <a:close/>
                <a:moveTo>
                  <a:pt x="127" y="64"/>
                </a:moveTo>
                <a:lnTo>
                  <a:pt x="127" y="64"/>
                </a:lnTo>
                <a:lnTo>
                  <a:pt x="128" y="67"/>
                </a:lnTo>
                <a:lnTo>
                  <a:pt x="130" y="67"/>
                </a:lnTo>
                <a:lnTo>
                  <a:pt x="127" y="64"/>
                </a:lnTo>
                <a:close/>
                <a:moveTo>
                  <a:pt x="84" y="377"/>
                </a:moveTo>
                <a:lnTo>
                  <a:pt x="84" y="377"/>
                </a:lnTo>
                <a:lnTo>
                  <a:pt x="84" y="378"/>
                </a:lnTo>
                <a:lnTo>
                  <a:pt x="84" y="381"/>
                </a:lnTo>
                <a:lnTo>
                  <a:pt x="84" y="380"/>
                </a:lnTo>
                <a:lnTo>
                  <a:pt x="84" y="377"/>
                </a:lnTo>
                <a:close/>
                <a:moveTo>
                  <a:pt x="201" y="165"/>
                </a:moveTo>
                <a:lnTo>
                  <a:pt x="201" y="165"/>
                </a:lnTo>
                <a:lnTo>
                  <a:pt x="202" y="165"/>
                </a:lnTo>
                <a:lnTo>
                  <a:pt x="201" y="160"/>
                </a:lnTo>
                <a:lnTo>
                  <a:pt x="199" y="160"/>
                </a:lnTo>
                <a:lnTo>
                  <a:pt x="199" y="162"/>
                </a:lnTo>
                <a:lnTo>
                  <a:pt x="201" y="165"/>
                </a:lnTo>
                <a:close/>
                <a:moveTo>
                  <a:pt x="223" y="230"/>
                </a:moveTo>
                <a:lnTo>
                  <a:pt x="223" y="230"/>
                </a:lnTo>
                <a:lnTo>
                  <a:pt x="223" y="227"/>
                </a:lnTo>
                <a:lnTo>
                  <a:pt x="221" y="228"/>
                </a:lnTo>
                <a:lnTo>
                  <a:pt x="223" y="230"/>
                </a:lnTo>
                <a:close/>
                <a:moveTo>
                  <a:pt x="210" y="353"/>
                </a:moveTo>
                <a:lnTo>
                  <a:pt x="210" y="353"/>
                </a:lnTo>
                <a:lnTo>
                  <a:pt x="209" y="350"/>
                </a:lnTo>
                <a:lnTo>
                  <a:pt x="207" y="353"/>
                </a:lnTo>
                <a:lnTo>
                  <a:pt x="210" y="353"/>
                </a:lnTo>
                <a:close/>
                <a:moveTo>
                  <a:pt x="187" y="148"/>
                </a:moveTo>
                <a:lnTo>
                  <a:pt x="187" y="148"/>
                </a:lnTo>
                <a:lnTo>
                  <a:pt x="188" y="146"/>
                </a:lnTo>
                <a:lnTo>
                  <a:pt x="188" y="145"/>
                </a:lnTo>
                <a:lnTo>
                  <a:pt x="185" y="146"/>
                </a:lnTo>
                <a:lnTo>
                  <a:pt x="187" y="148"/>
                </a:lnTo>
                <a:close/>
                <a:moveTo>
                  <a:pt x="185" y="151"/>
                </a:moveTo>
                <a:lnTo>
                  <a:pt x="185" y="151"/>
                </a:lnTo>
                <a:lnTo>
                  <a:pt x="182" y="154"/>
                </a:lnTo>
                <a:lnTo>
                  <a:pt x="185" y="154"/>
                </a:lnTo>
                <a:lnTo>
                  <a:pt x="185" y="153"/>
                </a:lnTo>
                <a:lnTo>
                  <a:pt x="185" y="151"/>
                </a:lnTo>
                <a:close/>
                <a:moveTo>
                  <a:pt x="172" y="184"/>
                </a:moveTo>
                <a:lnTo>
                  <a:pt x="172" y="184"/>
                </a:lnTo>
                <a:lnTo>
                  <a:pt x="174" y="179"/>
                </a:lnTo>
                <a:lnTo>
                  <a:pt x="174" y="178"/>
                </a:lnTo>
                <a:lnTo>
                  <a:pt x="172" y="181"/>
                </a:lnTo>
                <a:lnTo>
                  <a:pt x="172" y="184"/>
                </a:lnTo>
                <a:close/>
                <a:moveTo>
                  <a:pt x="123" y="149"/>
                </a:moveTo>
                <a:lnTo>
                  <a:pt x="123" y="149"/>
                </a:lnTo>
                <a:lnTo>
                  <a:pt x="119" y="156"/>
                </a:lnTo>
                <a:lnTo>
                  <a:pt x="122" y="154"/>
                </a:lnTo>
                <a:lnTo>
                  <a:pt x="123" y="149"/>
                </a:lnTo>
                <a:close/>
                <a:moveTo>
                  <a:pt x="19" y="356"/>
                </a:moveTo>
                <a:lnTo>
                  <a:pt x="19" y="356"/>
                </a:lnTo>
                <a:lnTo>
                  <a:pt x="21" y="354"/>
                </a:lnTo>
                <a:lnTo>
                  <a:pt x="19" y="353"/>
                </a:lnTo>
                <a:lnTo>
                  <a:pt x="19" y="354"/>
                </a:lnTo>
                <a:lnTo>
                  <a:pt x="19" y="356"/>
                </a:lnTo>
                <a:close/>
                <a:moveTo>
                  <a:pt x="198" y="337"/>
                </a:moveTo>
                <a:lnTo>
                  <a:pt x="198" y="337"/>
                </a:lnTo>
                <a:lnTo>
                  <a:pt x="199" y="340"/>
                </a:lnTo>
                <a:lnTo>
                  <a:pt x="201" y="336"/>
                </a:lnTo>
                <a:lnTo>
                  <a:pt x="199" y="337"/>
                </a:lnTo>
                <a:lnTo>
                  <a:pt x="198" y="337"/>
                </a:lnTo>
                <a:close/>
                <a:moveTo>
                  <a:pt x="114" y="168"/>
                </a:moveTo>
                <a:lnTo>
                  <a:pt x="114" y="168"/>
                </a:lnTo>
                <a:lnTo>
                  <a:pt x="116" y="168"/>
                </a:lnTo>
                <a:lnTo>
                  <a:pt x="117" y="167"/>
                </a:lnTo>
                <a:lnTo>
                  <a:pt x="114" y="167"/>
                </a:lnTo>
                <a:lnTo>
                  <a:pt x="114" y="168"/>
                </a:lnTo>
                <a:close/>
                <a:moveTo>
                  <a:pt x="18" y="361"/>
                </a:moveTo>
                <a:lnTo>
                  <a:pt x="18" y="361"/>
                </a:lnTo>
                <a:lnTo>
                  <a:pt x="19" y="359"/>
                </a:lnTo>
                <a:lnTo>
                  <a:pt x="18" y="359"/>
                </a:lnTo>
                <a:lnTo>
                  <a:pt x="18" y="358"/>
                </a:lnTo>
                <a:lnTo>
                  <a:pt x="16" y="356"/>
                </a:lnTo>
                <a:lnTo>
                  <a:pt x="18" y="359"/>
                </a:lnTo>
                <a:lnTo>
                  <a:pt x="18" y="361"/>
                </a:lnTo>
                <a:close/>
                <a:moveTo>
                  <a:pt x="103" y="394"/>
                </a:moveTo>
                <a:lnTo>
                  <a:pt x="103" y="394"/>
                </a:lnTo>
                <a:lnTo>
                  <a:pt x="101" y="397"/>
                </a:lnTo>
                <a:lnTo>
                  <a:pt x="103" y="395"/>
                </a:lnTo>
                <a:lnTo>
                  <a:pt x="103" y="394"/>
                </a:lnTo>
                <a:close/>
                <a:moveTo>
                  <a:pt x="119" y="402"/>
                </a:moveTo>
                <a:lnTo>
                  <a:pt x="119" y="402"/>
                </a:lnTo>
                <a:lnTo>
                  <a:pt x="116" y="400"/>
                </a:lnTo>
                <a:lnTo>
                  <a:pt x="114" y="402"/>
                </a:lnTo>
                <a:lnTo>
                  <a:pt x="119" y="402"/>
                </a:lnTo>
                <a:close/>
                <a:moveTo>
                  <a:pt x="231" y="321"/>
                </a:moveTo>
                <a:lnTo>
                  <a:pt x="231" y="321"/>
                </a:lnTo>
                <a:lnTo>
                  <a:pt x="231" y="324"/>
                </a:lnTo>
                <a:lnTo>
                  <a:pt x="232" y="321"/>
                </a:lnTo>
                <a:lnTo>
                  <a:pt x="231" y="321"/>
                </a:lnTo>
                <a:close/>
                <a:moveTo>
                  <a:pt x="166" y="140"/>
                </a:moveTo>
                <a:lnTo>
                  <a:pt x="166" y="140"/>
                </a:lnTo>
                <a:lnTo>
                  <a:pt x="168" y="140"/>
                </a:lnTo>
                <a:lnTo>
                  <a:pt x="166" y="138"/>
                </a:lnTo>
                <a:lnTo>
                  <a:pt x="166" y="137"/>
                </a:lnTo>
                <a:lnTo>
                  <a:pt x="166" y="138"/>
                </a:lnTo>
                <a:lnTo>
                  <a:pt x="166" y="140"/>
                </a:lnTo>
                <a:close/>
                <a:moveTo>
                  <a:pt x="93" y="250"/>
                </a:moveTo>
                <a:lnTo>
                  <a:pt x="93" y="250"/>
                </a:lnTo>
                <a:lnTo>
                  <a:pt x="92" y="250"/>
                </a:lnTo>
                <a:lnTo>
                  <a:pt x="92" y="255"/>
                </a:lnTo>
                <a:lnTo>
                  <a:pt x="93" y="257"/>
                </a:lnTo>
                <a:lnTo>
                  <a:pt x="93" y="250"/>
                </a:lnTo>
                <a:close/>
                <a:moveTo>
                  <a:pt x="205" y="153"/>
                </a:moveTo>
                <a:lnTo>
                  <a:pt x="205" y="153"/>
                </a:lnTo>
                <a:lnTo>
                  <a:pt x="204" y="148"/>
                </a:lnTo>
                <a:lnTo>
                  <a:pt x="204" y="149"/>
                </a:lnTo>
                <a:lnTo>
                  <a:pt x="205" y="153"/>
                </a:lnTo>
                <a:close/>
                <a:moveTo>
                  <a:pt x="81" y="219"/>
                </a:moveTo>
                <a:lnTo>
                  <a:pt x="81" y="219"/>
                </a:lnTo>
                <a:lnTo>
                  <a:pt x="81" y="217"/>
                </a:lnTo>
                <a:lnTo>
                  <a:pt x="81" y="216"/>
                </a:lnTo>
                <a:lnTo>
                  <a:pt x="79" y="219"/>
                </a:lnTo>
                <a:lnTo>
                  <a:pt x="81" y="219"/>
                </a:lnTo>
                <a:close/>
                <a:moveTo>
                  <a:pt x="117" y="189"/>
                </a:moveTo>
                <a:lnTo>
                  <a:pt x="117" y="189"/>
                </a:lnTo>
                <a:lnTo>
                  <a:pt x="116" y="189"/>
                </a:lnTo>
                <a:lnTo>
                  <a:pt x="116" y="194"/>
                </a:lnTo>
                <a:lnTo>
                  <a:pt x="117" y="194"/>
                </a:lnTo>
                <a:lnTo>
                  <a:pt x="117" y="189"/>
                </a:lnTo>
                <a:close/>
                <a:moveTo>
                  <a:pt x="177" y="156"/>
                </a:moveTo>
                <a:lnTo>
                  <a:pt x="177" y="156"/>
                </a:lnTo>
                <a:lnTo>
                  <a:pt x="177" y="157"/>
                </a:lnTo>
                <a:lnTo>
                  <a:pt x="177" y="160"/>
                </a:lnTo>
                <a:lnTo>
                  <a:pt x="177" y="156"/>
                </a:lnTo>
                <a:close/>
                <a:moveTo>
                  <a:pt x="89" y="48"/>
                </a:moveTo>
                <a:lnTo>
                  <a:pt x="89" y="48"/>
                </a:lnTo>
                <a:lnTo>
                  <a:pt x="90" y="48"/>
                </a:lnTo>
                <a:lnTo>
                  <a:pt x="89" y="45"/>
                </a:lnTo>
                <a:lnTo>
                  <a:pt x="87" y="47"/>
                </a:lnTo>
                <a:lnTo>
                  <a:pt x="89" y="48"/>
                </a:lnTo>
                <a:close/>
                <a:moveTo>
                  <a:pt x="209" y="145"/>
                </a:moveTo>
                <a:lnTo>
                  <a:pt x="209" y="145"/>
                </a:lnTo>
                <a:lnTo>
                  <a:pt x="210" y="149"/>
                </a:lnTo>
                <a:lnTo>
                  <a:pt x="212" y="149"/>
                </a:lnTo>
                <a:lnTo>
                  <a:pt x="209" y="145"/>
                </a:lnTo>
                <a:close/>
                <a:moveTo>
                  <a:pt x="202" y="225"/>
                </a:moveTo>
                <a:lnTo>
                  <a:pt x="202" y="225"/>
                </a:lnTo>
                <a:lnTo>
                  <a:pt x="201" y="227"/>
                </a:lnTo>
                <a:lnTo>
                  <a:pt x="202" y="228"/>
                </a:lnTo>
                <a:lnTo>
                  <a:pt x="202" y="227"/>
                </a:lnTo>
                <a:lnTo>
                  <a:pt x="202" y="225"/>
                </a:lnTo>
                <a:close/>
                <a:moveTo>
                  <a:pt x="201" y="184"/>
                </a:moveTo>
                <a:lnTo>
                  <a:pt x="201" y="184"/>
                </a:lnTo>
                <a:lnTo>
                  <a:pt x="199" y="183"/>
                </a:lnTo>
                <a:lnTo>
                  <a:pt x="199" y="184"/>
                </a:lnTo>
                <a:lnTo>
                  <a:pt x="199" y="186"/>
                </a:lnTo>
                <a:lnTo>
                  <a:pt x="201" y="184"/>
                </a:lnTo>
                <a:close/>
                <a:moveTo>
                  <a:pt x="177" y="149"/>
                </a:moveTo>
                <a:lnTo>
                  <a:pt x="177" y="149"/>
                </a:lnTo>
                <a:lnTo>
                  <a:pt x="175" y="151"/>
                </a:lnTo>
                <a:lnTo>
                  <a:pt x="175" y="153"/>
                </a:lnTo>
                <a:lnTo>
                  <a:pt x="177" y="151"/>
                </a:lnTo>
                <a:lnTo>
                  <a:pt x="177" y="149"/>
                </a:lnTo>
                <a:close/>
                <a:moveTo>
                  <a:pt x="220" y="257"/>
                </a:moveTo>
                <a:lnTo>
                  <a:pt x="220" y="257"/>
                </a:lnTo>
                <a:lnTo>
                  <a:pt x="218" y="258"/>
                </a:lnTo>
                <a:lnTo>
                  <a:pt x="218" y="260"/>
                </a:lnTo>
                <a:lnTo>
                  <a:pt x="220" y="257"/>
                </a:lnTo>
                <a:close/>
                <a:moveTo>
                  <a:pt x="187" y="328"/>
                </a:moveTo>
                <a:lnTo>
                  <a:pt x="187" y="328"/>
                </a:lnTo>
                <a:lnTo>
                  <a:pt x="188" y="328"/>
                </a:lnTo>
                <a:lnTo>
                  <a:pt x="194" y="326"/>
                </a:lnTo>
                <a:lnTo>
                  <a:pt x="187" y="328"/>
                </a:lnTo>
                <a:close/>
                <a:moveTo>
                  <a:pt x="139" y="100"/>
                </a:moveTo>
                <a:lnTo>
                  <a:pt x="139" y="100"/>
                </a:lnTo>
                <a:lnTo>
                  <a:pt x="138" y="100"/>
                </a:lnTo>
                <a:lnTo>
                  <a:pt x="141" y="104"/>
                </a:lnTo>
                <a:lnTo>
                  <a:pt x="139" y="100"/>
                </a:lnTo>
                <a:close/>
                <a:moveTo>
                  <a:pt x="100" y="203"/>
                </a:moveTo>
                <a:lnTo>
                  <a:pt x="100" y="203"/>
                </a:lnTo>
                <a:lnTo>
                  <a:pt x="98" y="201"/>
                </a:lnTo>
                <a:lnTo>
                  <a:pt x="97" y="201"/>
                </a:lnTo>
                <a:lnTo>
                  <a:pt x="97" y="203"/>
                </a:lnTo>
                <a:lnTo>
                  <a:pt x="100" y="203"/>
                </a:lnTo>
                <a:close/>
                <a:moveTo>
                  <a:pt x="65" y="242"/>
                </a:moveTo>
                <a:lnTo>
                  <a:pt x="65" y="242"/>
                </a:lnTo>
                <a:lnTo>
                  <a:pt x="67" y="241"/>
                </a:lnTo>
                <a:lnTo>
                  <a:pt x="67" y="239"/>
                </a:lnTo>
                <a:lnTo>
                  <a:pt x="65" y="239"/>
                </a:lnTo>
                <a:lnTo>
                  <a:pt x="63" y="239"/>
                </a:lnTo>
                <a:lnTo>
                  <a:pt x="65" y="242"/>
                </a:lnTo>
                <a:close/>
                <a:moveTo>
                  <a:pt x="100" y="225"/>
                </a:moveTo>
                <a:lnTo>
                  <a:pt x="100" y="225"/>
                </a:lnTo>
                <a:lnTo>
                  <a:pt x="100" y="231"/>
                </a:lnTo>
                <a:lnTo>
                  <a:pt x="101" y="228"/>
                </a:lnTo>
                <a:lnTo>
                  <a:pt x="100" y="225"/>
                </a:lnTo>
                <a:close/>
                <a:moveTo>
                  <a:pt x="49" y="391"/>
                </a:moveTo>
                <a:lnTo>
                  <a:pt x="49" y="391"/>
                </a:lnTo>
                <a:lnTo>
                  <a:pt x="46" y="388"/>
                </a:lnTo>
                <a:lnTo>
                  <a:pt x="45" y="388"/>
                </a:lnTo>
                <a:lnTo>
                  <a:pt x="49" y="391"/>
                </a:lnTo>
                <a:close/>
                <a:moveTo>
                  <a:pt x="217" y="211"/>
                </a:moveTo>
                <a:lnTo>
                  <a:pt x="217" y="211"/>
                </a:lnTo>
                <a:lnTo>
                  <a:pt x="220" y="212"/>
                </a:lnTo>
                <a:lnTo>
                  <a:pt x="220" y="209"/>
                </a:lnTo>
                <a:lnTo>
                  <a:pt x="217" y="211"/>
                </a:lnTo>
                <a:close/>
                <a:moveTo>
                  <a:pt x="223" y="236"/>
                </a:moveTo>
                <a:lnTo>
                  <a:pt x="223" y="236"/>
                </a:lnTo>
                <a:lnTo>
                  <a:pt x="221" y="236"/>
                </a:lnTo>
                <a:lnTo>
                  <a:pt x="218" y="238"/>
                </a:lnTo>
                <a:lnTo>
                  <a:pt x="220" y="239"/>
                </a:lnTo>
                <a:lnTo>
                  <a:pt x="223" y="236"/>
                </a:lnTo>
                <a:close/>
                <a:moveTo>
                  <a:pt x="207" y="331"/>
                </a:moveTo>
                <a:lnTo>
                  <a:pt x="207" y="331"/>
                </a:lnTo>
                <a:lnTo>
                  <a:pt x="209" y="329"/>
                </a:lnTo>
                <a:lnTo>
                  <a:pt x="207" y="329"/>
                </a:lnTo>
                <a:lnTo>
                  <a:pt x="205" y="331"/>
                </a:lnTo>
                <a:lnTo>
                  <a:pt x="207" y="331"/>
                </a:lnTo>
                <a:close/>
                <a:moveTo>
                  <a:pt x="30" y="296"/>
                </a:moveTo>
                <a:lnTo>
                  <a:pt x="30" y="296"/>
                </a:lnTo>
                <a:lnTo>
                  <a:pt x="30" y="293"/>
                </a:lnTo>
                <a:lnTo>
                  <a:pt x="29" y="293"/>
                </a:lnTo>
                <a:lnTo>
                  <a:pt x="30" y="296"/>
                </a:lnTo>
                <a:close/>
                <a:moveTo>
                  <a:pt x="161" y="149"/>
                </a:moveTo>
                <a:lnTo>
                  <a:pt x="161" y="149"/>
                </a:lnTo>
                <a:lnTo>
                  <a:pt x="164" y="149"/>
                </a:lnTo>
                <a:lnTo>
                  <a:pt x="164" y="146"/>
                </a:lnTo>
                <a:lnTo>
                  <a:pt x="161" y="149"/>
                </a:lnTo>
                <a:close/>
                <a:moveTo>
                  <a:pt x="141" y="392"/>
                </a:moveTo>
                <a:lnTo>
                  <a:pt x="141" y="392"/>
                </a:lnTo>
                <a:lnTo>
                  <a:pt x="141" y="391"/>
                </a:lnTo>
                <a:lnTo>
                  <a:pt x="138" y="391"/>
                </a:lnTo>
                <a:lnTo>
                  <a:pt x="138" y="392"/>
                </a:lnTo>
                <a:lnTo>
                  <a:pt x="141" y="392"/>
                </a:lnTo>
                <a:close/>
                <a:moveTo>
                  <a:pt x="194" y="157"/>
                </a:moveTo>
                <a:lnTo>
                  <a:pt x="194" y="157"/>
                </a:lnTo>
                <a:lnTo>
                  <a:pt x="193" y="159"/>
                </a:lnTo>
                <a:lnTo>
                  <a:pt x="193" y="160"/>
                </a:lnTo>
                <a:lnTo>
                  <a:pt x="194" y="159"/>
                </a:lnTo>
                <a:lnTo>
                  <a:pt x="194" y="157"/>
                </a:lnTo>
                <a:close/>
                <a:moveTo>
                  <a:pt x="103" y="160"/>
                </a:moveTo>
                <a:lnTo>
                  <a:pt x="103" y="160"/>
                </a:lnTo>
                <a:lnTo>
                  <a:pt x="105" y="157"/>
                </a:lnTo>
                <a:lnTo>
                  <a:pt x="103" y="156"/>
                </a:lnTo>
                <a:lnTo>
                  <a:pt x="103" y="157"/>
                </a:lnTo>
                <a:lnTo>
                  <a:pt x="101" y="157"/>
                </a:lnTo>
                <a:lnTo>
                  <a:pt x="103" y="160"/>
                </a:lnTo>
                <a:close/>
                <a:moveTo>
                  <a:pt x="71" y="386"/>
                </a:moveTo>
                <a:lnTo>
                  <a:pt x="71" y="386"/>
                </a:lnTo>
                <a:lnTo>
                  <a:pt x="73" y="388"/>
                </a:lnTo>
                <a:lnTo>
                  <a:pt x="75" y="386"/>
                </a:lnTo>
                <a:lnTo>
                  <a:pt x="75" y="383"/>
                </a:lnTo>
                <a:lnTo>
                  <a:pt x="73" y="384"/>
                </a:lnTo>
                <a:lnTo>
                  <a:pt x="71" y="386"/>
                </a:lnTo>
                <a:close/>
                <a:moveTo>
                  <a:pt x="108" y="156"/>
                </a:moveTo>
                <a:lnTo>
                  <a:pt x="108" y="156"/>
                </a:lnTo>
                <a:lnTo>
                  <a:pt x="108" y="153"/>
                </a:lnTo>
                <a:lnTo>
                  <a:pt x="108" y="151"/>
                </a:lnTo>
                <a:lnTo>
                  <a:pt x="106" y="153"/>
                </a:lnTo>
                <a:lnTo>
                  <a:pt x="108" y="156"/>
                </a:lnTo>
                <a:close/>
                <a:moveTo>
                  <a:pt x="65" y="252"/>
                </a:moveTo>
                <a:lnTo>
                  <a:pt x="65" y="252"/>
                </a:lnTo>
                <a:lnTo>
                  <a:pt x="63" y="254"/>
                </a:lnTo>
                <a:lnTo>
                  <a:pt x="65" y="257"/>
                </a:lnTo>
                <a:lnTo>
                  <a:pt x="65" y="252"/>
                </a:lnTo>
                <a:close/>
                <a:moveTo>
                  <a:pt x="161" y="170"/>
                </a:moveTo>
                <a:lnTo>
                  <a:pt x="161" y="170"/>
                </a:lnTo>
                <a:lnTo>
                  <a:pt x="160" y="167"/>
                </a:lnTo>
                <a:lnTo>
                  <a:pt x="158" y="170"/>
                </a:lnTo>
                <a:lnTo>
                  <a:pt x="161" y="170"/>
                </a:lnTo>
                <a:close/>
                <a:moveTo>
                  <a:pt x="41" y="242"/>
                </a:moveTo>
                <a:lnTo>
                  <a:pt x="41" y="242"/>
                </a:lnTo>
                <a:lnTo>
                  <a:pt x="38" y="247"/>
                </a:lnTo>
                <a:lnTo>
                  <a:pt x="40" y="244"/>
                </a:lnTo>
                <a:lnTo>
                  <a:pt x="41" y="242"/>
                </a:lnTo>
                <a:close/>
                <a:moveTo>
                  <a:pt x="130" y="108"/>
                </a:moveTo>
                <a:lnTo>
                  <a:pt x="130" y="108"/>
                </a:lnTo>
                <a:lnTo>
                  <a:pt x="130" y="110"/>
                </a:lnTo>
                <a:lnTo>
                  <a:pt x="130" y="112"/>
                </a:lnTo>
                <a:lnTo>
                  <a:pt x="131" y="112"/>
                </a:lnTo>
                <a:lnTo>
                  <a:pt x="130" y="108"/>
                </a:lnTo>
                <a:close/>
                <a:moveTo>
                  <a:pt x="95" y="187"/>
                </a:moveTo>
                <a:lnTo>
                  <a:pt x="95" y="187"/>
                </a:lnTo>
                <a:lnTo>
                  <a:pt x="98" y="184"/>
                </a:lnTo>
                <a:lnTo>
                  <a:pt x="97" y="184"/>
                </a:lnTo>
                <a:lnTo>
                  <a:pt x="95" y="186"/>
                </a:lnTo>
                <a:lnTo>
                  <a:pt x="95" y="187"/>
                </a:lnTo>
                <a:close/>
                <a:moveTo>
                  <a:pt x="179" y="381"/>
                </a:moveTo>
                <a:lnTo>
                  <a:pt x="179" y="381"/>
                </a:lnTo>
                <a:lnTo>
                  <a:pt x="179" y="383"/>
                </a:lnTo>
                <a:lnTo>
                  <a:pt x="180" y="381"/>
                </a:lnTo>
                <a:lnTo>
                  <a:pt x="180" y="380"/>
                </a:lnTo>
                <a:lnTo>
                  <a:pt x="179" y="381"/>
                </a:lnTo>
                <a:close/>
                <a:moveTo>
                  <a:pt x="199" y="146"/>
                </a:moveTo>
                <a:lnTo>
                  <a:pt x="199" y="146"/>
                </a:lnTo>
                <a:lnTo>
                  <a:pt x="199" y="145"/>
                </a:lnTo>
                <a:lnTo>
                  <a:pt x="198" y="142"/>
                </a:lnTo>
                <a:lnTo>
                  <a:pt x="199" y="146"/>
                </a:lnTo>
                <a:close/>
                <a:moveTo>
                  <a:pt x="97" y="112"/>
                </a:moveTo>
                <a:lnTo>
                  <a:pt x="97" y="112"/>
                </a:lnTo>
                <a:lnTo>
                  <a:pt x="95" y="112"/>
                </a:lnTo>
                <a:lnTo>
                  <a:pt x="95" y="116"/>
                </a:lnTo>
                <a:lnTo>
                  <a:pt x="97" y="115"/>
                </a:lnTo>
                <a:lnTo>
                  <a:pt x="97" y="112"/>
                </a:lnTo>
                <a:close/>
                <a:moveTo>
                  <a:pt x="202" y="195"/>
                </a:moveTo>
                <a:lnTo>
                  <a:pt x="202" y="195"/>
                </a:lnTo>
                <a:lnTo>
                  <a:pt x="204" y="194"/>
                </a:lnTo>
                <a:lnTo>
                  <a:pt x="202" y="192"/>
                </a:lnTo>
                <a:lnTo>
                  <a:pt x="202" y="194"/>
                </a:lnTo>
                <a:lnTo>
                  <a:pt x="202" y="195"/>
                </a:lnTo>
                <a:close/>
                <a:moveTo>
                  <a:pt x="180" y="255"/>
                </a:moveTo>
                <a:lnTo>
                  <a:pt x="180" y="255"/>
                </a:lnTo>
                <a:lnTo>
                  <a:pt x="179" y="260"/>
                </a:lnTo>
                <a:lnTo>
                  <a:pt x="180" y="260"/>
                </a:lnTo>
                <a:lnTo>
                  <a:pt x="180" y="258"/>
                </a:lnTo>
                <a:lnTo>
                  <a:pt x="180" y="255"/>
                </a:lnTo>
                <a:close/>
                <a:moveTo>
                  <a:pt x="153" y="97"/>
                </a:moveTo>
                <a:lnTo>
                  <a:pt x="153" y="97"/>
                </a:lnTo>
                <a:lnTo>
                  <a:pt x="152" y="97"/>
                </a:lnTo>
                <a:lnTo>
                  <a:pt x="149" y="99"/>
                </a:lnTo>
                <a:lnTo>
                  <a:pt x="153" y="97"/>
                </a:lnTo>
                <a:close/>
                <a:moveTo>
                  <a:pt x="93" y="61"/>
                </a:moveTo>
                <a:lnTo>
                  <a:pt x="93" y="61"/>
                </a:lnTo>
                <a:lnTo>
                  <a:pt x="95" y="61"/>
                </a:lnTo>
                <a:lnTo>
                  <a:pt x="93" y="59"/>
                </a:lnTo>
                <a:lnTo>
                  <a:pt x="92" y="61"/>
                </a:lnTo>
                <a:lnTo>
                  <a:pt x="93" y="61"/>
                </a:lnTo>
                <a:close/>
                <a:moveTo>
                  <a:pt x="27" y="373"/>
                </a:moveTo>
                <a:lnTo>
                  <a:pt x="27" y="373"/>
                </a:lnTo>
                <a:lnTo>
                  <a:pt x="27" y="372"/>
                </a:lnTo>
                <a:lnTo>
                  <a:pt x="26" y="372"/>
                </a:lnTo>
                <a:lnTo>
                  <a:pt x="27" y="373"/>
                </a:lnTo>
                <a:close/>
                <a:moveTo>
                  <a:pt x="123" y="146"/>
                </a:moveTo>
                <a:lnTo>
                  <a:pt x="123" y="146"/>
                </a:lnTo>
                <a:lnTo>
                  <a:pt x="125" y="145"/>
                </a:lnTo>
                <a:lnTo>
                  <a:pt x="123" y="143"/>
                </a:lnTo>
                <a:lnTo>
                  <a:pt x="122" y="145"/>
                </a:lnTo>
                <a:lnTo>
                  <a:pt x="123" y="146"/>
                </a:lnTo>
                <a:close/>
                <a:moveTo>
                  <a:pt x="37" y="383"/>
                </a:moveTo>
                <a:lnTo>
                  <a:pt x="37" y="383"/>
                </a:lnTo>
                <a:lnTo>
                  <a:pt x="38" y="384"/>
                </a:lnTo>
                <a:lnTo>
                  <a:pt x="40" y="383"/>
                </a:lnTo>
                <a:lnTo>
                  <a:pt x="38" y="381"/>
                </a:lnTo>
                <a:lnTo>
                  <a:pt x="37" y="383"/>
                </a:lnTo>
                <a:close/>
                <a:moveTo>
                  <a:pt x="60" y="252"/>
                </a:moveTo>
                <a:lnTo>
                  <a:pt x="60" y="252"/>
                </a:lnTo>
                <a:lnTo>
                  <a:pt x="59" y="250"/>
                </a:lnTo>
                <a:lnTo>
                  <a:pt x="57" y="250"/>
                </a:lnTo>
                <a:lnTo>
                  <a:pt x="57" y="252"/>
                </a:lnTo>
                <a:lnTo>
                  <a:pt x="60" y="252"/>
                </a:lnTo>
                <a:close/>
                <a:moveTo>
                  <a:pt x="193" y="227"/>
                </a:moveTo>
                <a:lnTo>
                  <a:pt x="193" y="227"/>
                </a:lnTo>
                <a:lnTo>
                  <a:pt x="191" y="225"/>
                </a:lnTo>
                <a:lnTo>
                  <a:pt x="191" y="227"/>
                </a:lnTo>
                <a:lnTo>
                  <a:pt x="193" y="228"/>
                </a:lnTo>
                <a:lnTo>
                  <a:pt x="193" y="227"/>
                </a:lnTo>
                <a:close/>
                <a:moveTo>
                  <a:pt x="221" y="302"/>
                </a:moveTo>
                <a:lnTo>
                  <a:pt x="221" y="302"/>
                </a:lnTo>
                <a:lnTo>
                  <a:pt x="220" y="302"/>
                </a:lnTo>
                <a:lnTo>
                  <a:pt x="218" y="307"/>
                </a:lnTo>
                <a:lnTo>
                  <a:pt x="220" y="307"/>
                </a:lnTo>
                <a:lnTo>
                  <a:pt x="221" y="302"/>
                </a:lnTo>
                <a:close/>
                <a:moveTo>
                  <a:pt x="101" y="102"/>
                </a:moveTo>
                <a:lnTo>
                  <a:pt x="101" y="102"/>
                </a:lnTo>
                <a:lnTo>
                  <a:pt x="103" y="100"/>
                </a:lnTo>
                <a:lnTo>
                  <a:pt x="105" y="99"/>
                </a:lnTo>
                <a:lnTo>
                  <a:pt x="103" y="99"/>
                </a:lnTo>
                <a:lnTo>
                  <a:pt x="101" y="102"/>
                </a:lnTo>
                <a:close/>
                <a:moveTo>
                  <a:pt x="43" y="354"/>
                </a:moveTo>
                <a:lnTo>
                  <a:pt x="43" y="354"/>
                </a:lnTo>
                <a:lnTo>
                  <a:pt x="41" y="350"/>
                </a:lnTo>
                <a:lnTo>
                  <a:pt x="41" y="351"/>
                </a:lnTo>
                <a:lnTo>
                  <a:pt x="43" y="354"/>
                </a:lnTo>
                <a:close/>
                <a:moveTo>
                  <a:pt x="191" y="217"/>
                </a:moveTo>
                <a:lnTo>
                  <a:pt x="191" y="217"/>
                </a:lnTo>
                <a:lnTo>
                  <a:pt x="193" y="217"/>
                </a:lnTo>
                <a:lnTo>
                  <a:pt x="193" y="214"/>
                </a:lnTo>
                <a:lnTo>
                  <a:pt x="191" y="212"/>
                </a:lnTo>
                <a:lnTo>
                  <a:pt x="190" y="212"/>
                </a:lnTo>
                <a:lnTo>
                  <a:pt x="191" y="217"/>
                </a:lnTo>
                <a:close/>
                <a:moveTo>
                  <a:pt x="125" y="113"/>
                </a:moveTo>
                <a:lnTo>
                  <a:pt x="125" y="113"/>
                </a:lnTo>
                <a:lnTo>
                  <a:pt x="127" y="113"/>
                </a:lnTo>
                <a:lnTo>
                  <a:pt x="127" y="115"/>
                </a:lnTo>
                <a:lnTo>
                  <a:pt x="128" y="113"/>
                </a:lnTo>
                <a:lnTo>
                  <a:pt x="127" y="112"/>
                </a:lnTo>
                <a:lnTo>
                  <a:pt x="125" y="113"/>
                </a:lnTo>
                <a:close/>
                <a:moveTo>
                  <a:pt x="146" y="211"/>
                </a:moveTo>
                <a:lnTo>
                  <a:pt x="146" y="211"/>
                </a:lnTo>
                <a:lnTo>
                  <a:pt x="149" y="209"/>
                </a:lnTo>
                <a:lnTo>
                  <a:pt x="150" y="209"/>
                </a:lnTo>
                <a:lnTo>
                  <a:pt x="149" y="209"/>
                </a:lnTo>
                <a:lnTo>
                  <a:pt x="146" y="209"/>
                </a:lnTo>
                <a:lnTo>
                  <a:pt x="146" y="211"/>
                </a:lnTo>
                <a:close/>
                <a:moveTo>
                  <a:pt x="229" y="212"/>
                </a:moveTo>
                <a:lnTo>
                  <a:pt x="229" y="212"/>
                </a:lnTo>
                <a:lnTo>
                  <a:pt x="229" y="214"/>
                </a:lnTo>
                <a:lnTo>
                  <a:pt x="231" y="216"/>
                </a:lnTo>
                <a:lnTo>
                  <a:pt x="229" y="212"/>
                </a:lnTo>
                <a:close/>
                <a:moveTo>
                  <a:pt x="32" y="332"/>
                </a:moveTo>
                <a:lnTo>
                  <a:pt x="32" y="332"/>
                </a:lnTo>
                <a:lnTo>
                  <a:pt x="30" y="331"/>
                </a:lnTo>
                <a:lnTo>
                  <a:pt x="30" y="334"/>
                </a:lnTo>
                <a:lnTo>
                  <a:pt x="32" y="332"/>
                </a:lnTo>
                <a:close/>
                <a:moveTo>
                  <a:pt x="133" y="201"/>
                </a:moveTo>
                <a:lnTo>
                  <a:pt x="133" y="201"/>
                </a:lnTo>
                <a:lnTo>
                  <a:pt x="133" y="198"/>
                </a:lnTo>
                <a:lnTo>
                  <a:pt x="133" y="201"/>
                </a:lnTo>
                <a:close/>
                <a:moveTo>
                  <a:pt x="108" y="71"/>
                </a:moveTo>
                <a:lnTo>
                  <a:pt x="108" y="71"/>
                </a:lnTo>
                <a:lnTo>
                  <a:pt x="106" y="69"/>
                </a:lnTo>
                <a:lnTo>
                  <a:pt x="106" y="74"/>
                </a:lnTo>
                <a:lnTo>
                  <a:pt x="108" y="71"/>
                </a:lnTo>
                <a:close/>
                <a:moveTo>
                  <a:pt x="196" y="231"/>
                </a:moveTo>
                <a:lnTo>
                  <a:pt x="196" y="231"/>
                </a:lnTo>
                <a:lnTo>
                  <a:pt x="199" y="235"/>
                </a:lnTo>
                <a:lnTo>
                  <a:pt x="199" y="233"/>
                </a:lnTo>
                <a:lnTo>
                  <a:pt x="198" y="231"/>
                </a:lnTo>
                <a:lnTo>
                  <a:pt x="196" y="231"/>
                </a:lnTo>
                <a:close/>
                <a:moveTo>
                  <a:pt x="78" y="377"/>
                </a:moveTo>
                <a:lnTo>
                  <a:pt x="78" y="377"/>
                </a:lnTo>
                <a:lnTo>
                  <a:pt x="78" y="378"/>
                </a:lnTo>
                <a:lnTo>
                  <a:pt x="78" y="380"/>
                </a:lnTo>
                <a:lnTo>
                  <a:pt x="79" y="378"/>
                </a:lnTo>
                <a:lnTo>
                  <a:pt x="78" y="377"/>
                </a:lnTo>
                <a:close/>
                <a:moveTo>
                  <a:pt x="87" y="183"/>
                </a:moveTo>
                <a:lnTo>
                  <a:pt x="87" y="183"/>
                </a:lnTo>
                <a:lnTo>
                  <a:pt x="86" y="184"/>
                </a:lnTo>
                <a:lnTo>
                  <a:pt x="89" y="184"/>
                </a:lnTo>
                <a:lnTo>
                  <a:pt x="87" y="183"/>
                </a:lnTo>
                <a:close/>
                <a:moveTo>
                  <a:pt x="34" y="380"/>
                </a:moveTo>
                <a:lnTo>
                  <a:pt x="34" y="380"/>
                </a:lnTo>
                <a:lnTo>
                  <a:pt x="35" y="381"/>
                </a:lnTo>
                <a:lnTo>
                  <a:pt x="37" y="380"/>
                </a:lnTo>
                <a:lnTo>
                  <a:pt x="35" y="378"/>
                </a:lnTo>
                <a:lnTo>
                  <a:pt x="34" y="380"/>
                </a:lnTo>
                <a:close/>
                <a:moveTo>
                  <a:pt x="35" y="257"/>
                </a:moveTo>
                <a:lnTo>
                  <a:pt x="35" y="257"/>
                </a:lnTo>
                <a:lnTo>
                  <a:pt x="34" y="260"/>
                </a:lnTo>
                <a:lnTo>
                  <a:pt x="37" y="258"/>
                </a:lnTo>
                <a:lnTo>
                  <a:pt x="35" y="257"/>
                </a:lnTo>
                <a:close/>
                <a:moveTo>
                  <a:pt x="194" y="198"/>
                </a:moveTo>
                <a:lnTo>
                  <a:pt x="194" y="198"/>
                </a:lnTo>
                <a:lnTo>
                  <a:pt x="196" y="203"/>
                </a:lnTo>
                <a:lnTo>
                  <a:pt x="196" y="200"/>
                </a:lnTo>
                <a:lnTo>
                  <a:pt x="194" y="198"/>
                </a:lnTo>
                <a:close/>
                <a:moveTo>
                  <a:pt x="117" y="71"/>
                </a:moveTo>
                <a:lnTo>
                  <a:pt x="117" y="71"/>
                </a:lnTo>
                <a:lnTo>
                  <a:pt x="119" y="71"/>
                </a:lnTo>
                <a:lnTo>
                  <a:pt x="117" y="67"/>
                </a:lnTo>
                <a:lnTo>
                  <a:pt x="117" y="71"/>
                </a:lnTo>
                <a:close/>
                <a:moveTo>
                  <a:pt x="109" y="121"/>
                </a:moveTo>
                <a:lnTo>
                  <a:pt x="109" y="121"/>
                </a:lnTo>
                <a:lnTo>
                  <a:pt x="109" y="126"/>
                </a:lnTo>
                <a:lnTo>
                  <a:pt x="111" y="124"/>
                </a:lnTo>
                <a:lnTo>
                  <a:pt x="111" y="123"/>
                </a:lnTo>
                <a:lnTo>
                  <a:pt x="109" y="121"/>
                </a:lnTo>
                <a:close/>
                <a:moveTo>
                  <a:pt x="160" y="183"/>
                </a:moveTo>
                <a:lnTo>
                  <a:pt x="160" y="183"/>
                </a:lnTo>
                <a:lnTo>
                  <a:pt x="161" y="183"/>
                </a:lnTo>
                <a:lnTo>
                  <a:pt x="161" y="179"/>
                </a:lnTo>
                <a:lnTo>
                  <a:pt x="160" y="181"/>
                </a:lnTo>
                <a:lnTo>
                  <a:pt x="160" y="183"/>
                </a:lnTo>
                <a:close/>
                <a:moveTo>
                  <a:pt x="105" y="124"/>
                </a:moveTo>
                <a:lnTo>
                  <a:pt x="105" y="124"/>
                </a:lnTo>
                <a:lnTo>
                  <a:pt x="105" y="130"/>
                </a:lnTo>
                <a:lnTo>
                  <a:pt x="105" y="124"/>
                </a:lnTo>
                <a:close/>
                <a:moveTo>
                  <a:pt x="127" y="205"/>
                </a:moveTo>
                <a:lnTo>
                  <a:pt x="127" y="205"/>
                </a:lnTo>
                <a:lnTo>
                  <a:pt x="127" y="206"/>
                </a:lnTo>
                <a:lnTo>
                  <a:pt x="130" y="206"/>
                </a:lnTo>
                <a:lnTo>
                  <a:pt x="130" y="205"/>
                </a:lnTo>
                <a:lnTo>
                  <a:pt x="127" y="205"/>
                </a:lnTo>
                <a:close/>
                <a:moveTo>
                  <a:pt x="177" y="178"/>
                </a:moveTo>
                <a:lnTo>
                  <a:pt x="177" y="178"/>
                </a:lnTo>
                <a:lnTo>
                  <a:pt x="177" y="179"/>
                </a:lnTo>
                <a:lnTo>
                  <a:pt x="179" y="183"/>
                </a:lnTo>
                <a:lnTo>
                  <a:pt x="177" y="178"/>
                </a:lnTo>
                <a:close/>
                <a:moveTo>
                  <a:pt x="105" y="45"/>
                </a:moveTo>
                <a:lnTo>
                  <a:pt x="105" y="45"/>
                </a:lnTo>
                <a:lnTo>
                  <a:pt x="103" y="42"/>
                </a:lnTo>
                <a:lnTo>
                  <a:pt x="101" y="44"/>
                </a:lnTo>
                <a:lnTo>
                  <a:pt x="105" y="45"/>
                </a:lnTo>
                <a:close/>
                <a:moveTo>
                  <a:pt x="125" y="116"/>
                </a:moveTo>
                <a:lnTo>
                  <a:pt x="125" y="116"/>
                </a:lnTo>
                <a:lnTo>
                  <a:pt x="123" y="115"/>
                </a:lnTo>
                <a:lnTo>
                  <a:pt x="123" y="116"/>
                </a:lnTo>
                <a:lnTo>
                  <a:pt x="123" y="118"/>
                </a:lnTo>
                <a:lnTo>
                  <a:pt x="125" y="116"/>
                </a:lnTo>
                <a:close/>
                <a:moveTo>
                  <a:pt x="138" y="170"/>
                </a:moveTo>
                <a:lnTo>
                  <a:pt x="138" y="170"/>
                </a:lnTo>
                <a:lnTo>
                  <a:pt x="139" y="170"/>
                </a:lnTo>
                <a:lnTo>
                  <a:pt x="139" y="165"/>
                </a:lnTo>
                <a:lnTo>
                  <a:pt x="138" y="170"/>
                </a:lnTo>
                <a:close/>
                <a:moveTo>
                  <a:pt x="68" y="359"/>
                </a:moveTo>
                <a:lnTo>
                  <a:pt x="68" y="359"/>
                </a:lnTo>
                <a:lnTo>
                  <a:pt x="68" y="361"/>
                </a:lnTo>
                <a:lnTo>
                  <a:pt x="68" y="362"/>
                </a:lnTo>
                <a:lnTo>
                  <a:pt x="68" y="359"/>
                </a:lnTo>
                <a:close/>
                <a:moveTo>
                  <a:pt x="43" y="249"/>
                </a:moveTo>
                <a:lnTo>
                  <a:pt x="43" y="249"/>
                </a:lnTo>
                <a:lnTo>
                  <a:pt x="45" y="247"/>
                </a:lnTo>
                <a:lnTo>
                  <a:pt x="46" y="246"/>
                </a:lnTo>
                <a:lnTo>
                  <a:pt x="45" y="247"/>
                </a:lnTo>
                <a:lnTo>
                  <a:pt x="43" y="249"/>
                </a:lnTo>
                <a:close/>
                <a:moveTo>
                  <a:pt x="29" y="285"/>
                </a:moveTo>
                <a:lnTo>
                  <a:pt x="29" y="285"/>
                </a:lnTo>
                <a:lnTo>
                  <a:pt x="29" y="287"/>
                </a:lnTo>
                <a:lnTo>
                  <a:pt x="30" y="287"/>
                </a:lnTo>
                <a:lnTo>
                  <a:pt x="30" y="285"/>
                </a:lnTo>
                <a:lnTo>
                  <a:pt x="29" y="285"/>
                </a:lnTo>
                <a:close/>
                <a:moveTo>
                  <a:pt x="45" y="269"/>
                </a:moveTo>
                <a:lnTo>
                  <a:pt x="45" y="269"/>
                </a:lnTo>
                <a:lnTo>
                  <a:pt x="46" y="266"/>
                </a:lnTo>
                <a:lnTo>
                  <a:pt x="45" y="268"/>
                </a:lnTo>
                <a:lnTo>
                  <a:pt x="45" y="269"/>
                </a:lnTo>
                <a:close/>
                <a:moveTo>
                  <a:pt x="48" y="269"/>
                </a:moveTo>
                <a:lnTo>
                  <a:pt x="48" y="269"/>
                </a:lnTo>
                <a:lnTo>
                  <a:pt x="49" y="268"/>
                </a:lnTo>
                <a:lnTo>
                  <a:pt x="51" y="266"/>
                </a:lnTo>
                <a:lnTo>
                  <a:pt x="48" y="269"/>
                </a:lnTo>
                <a:close/>
                <a:moveTo>
                  <a:pt x="172" y="244"/>
                </a:moveTo>
                <a:lnTo>
                  <a:pt x="172" y="244"/>
                </a:lnTo>
                <a:lnTo>
                  <a:pt x="171" y="244"/>
                </a:lnTo>
                <a:lnTo>
                  <a:pt x="171" y="246"/>
                </a:lnTo>
                <a:lnTo>
                  <a:pt x="172" y="244"/>
                </a:lnTo>
                <a:close/>
                <a:moveTo>
                  <a:pt x="29" y="282"/>
                </a:moveTo>
                <a:lnTo>
                  <a:pt x="29" y="282"/>
                </a:lnTo>
                <a:lnTo>
                  <a:pt x="27" y="280"/>
                </a:lnTo>
                <a:lnTo>
                  <a:pt x="27" y="283"/>
                </a:lnTo>
                <a:lnTo>
                  <a:pt x="29" y="282"/>
                </a:lnTo>
                <a:close/>
                <a:moveTo>
                  <a:pt x="175" y="337"/>
                </a:moveTo>
                <a:lnTo>
                  <a:pt x="175" y="337"/>
                </a:lnTo>
                <a:lnTo>
                  <a:pt x="174" y="337"/>
                </a:lnTo>
                <a:lnTo>
                  <a:pt x="174" y="339"/>
                </a:lnTo>
                <a:lnTo>
                  <a:pt x="175" y="339"/>
                </a:lnTo>
                <a:lnTo>
                  <a:pt x="175" y="337"/>
                </a:lnTo>
                <a:close/>
                <a:moveTo>
                  <a:pt x="223" y="176"/>
                </a:moveTo>
                <a:lnTo>
                  <a:pt x="223" y="176"/>
                </a:lnTo>
                <a:lnTo>
                  <a:pt x="220" y="173"/>
                </a:lnTo>
                <a:lnTo>
                  <a:pt x="223" y="176"/>
                </a:lnTo>
                <a:close/>
                <a:moveTo>
                  <a:pt x="210" y="358"/>
                </a:moveTo>
                <a:lnTo>
                  <a:pt x="210" y="358"/>
                </a:lnTo>
                <a:lnTo>
                  <a:pt x="209" y="358"/>
                </a:lnTo>
                <a:lnTo>
                  <a:pt x="209" y="359"/>
                </a:lnTo>
                <a:lnTo>
                  <a:pt x="210" y="359"/>
                </a:lnTo>
                <a:lnTo>
                  <a:pt x="210" y="358"/>
                </a:lnTo>
                <a:close/>
                <a:moveTo>
                  <a:pt x="119" y="41"/>
                </a:moveTo>
                <a:lnTo>
                  <a:pt x="119" y="41"/>
                </a:lnTo>
                <a:lnTo>
                  <a:pt x="123" y="44"/>
                </a:lnTo>
                <a:lnTo>
                  <a:pt x="122" y="42"/>
                </a:lnTo>
                <a:lnTo>
                  <a:pt x="119" y="41"/>
                </a:lnTo>
                <a:close/>
                <a:moveTo>
                  <a:pt x="87" y="388"/>
                </a:moveTo>
                <a:lnTo>
                  <a:pt x="87" y="388"/>
                </a:lnTo>
                <a:lnTo>
                  <a:pt x="86" y="392"/>
                </a:lnTo>
                <a:lnTo>
                  <a:pt x="86" y="391"/>
                </a:lnTo>
                <a:lnTo>
                  <a:pt x="87" y="388"/>
                </a:lnTo>
                <a:close/>
                <a:moveTo>
                  <a:pt x="172" y="263"/>
                </a:moveTo>
                <a:lnTo>
                  <a:pt x="172" y="263"/>
                </a:lnTo>
                <a:lnTo>
                  <a:pt x="175" y="263"/>
                </a:lnTo>
                <a:lnTo>
                  <a:pt x="177" y="261"/>
                </a:lnTo>
                <a:lnTo>
                  <a:pt x="172" y="263"/>
                </a:lnTo>
                <a:close/>
                <a:moveTo>
                  <a:pt x="41" y="386"/>
                </a:moveTo>
                <a:lnTo>
                  <a:pt x="41" y="386"/>
                </a:lnTo>
                <a:lnTo>
                  <a:pt x="43" y="386"/>
                </a:lnTo>
                <a:lnTo>
                  <a:pt x="41" y="384"/>
                </a:lnTo>
                <a:lnTo>
                  <a:pt x="41" y="386"/>
                </a:lnTo>
                <a:close/>
                <a:moveTo>
                  <a:pt x="134" y="160"/>
                </a:moveTo>
                <a:lnTo>
                  <a:pt x="134" y="160"/>
                </a:lnTo>
                <a:lnTo>
                  <a:pt x="136" y="159"/>
                </a:lnTo>
                <a:lnTo>
                  <a:pt x="136" y="157"/>
                </a:lnTo>
                <a:lnTo>
                  <a:pt x="134" y="160"/>
                </a:lnTo>
                <a:close/>
                <a:moveTo>
                  <a:pt x="108" y="208"/>
                </a:moveTo>
                <a:lnTo>
                  <a:pt x="108" y="208"/>
                </a:lnTo>
                <a:lnTo>
                  <a:pt x="105" y="208"/>
                </a:lnTo>
                <a:lnTo>
                  <a:pt x="106" y="208"/>
                </a:lnTo>
                <a:lnTo>
                  <a:pt x="108" y="208"/>
                </a:lnTo>
                <a:close/>
                <a:moveTo>
                  <a:pt x="60" y="329"/>
                </a:moveTo>
                <a:lnTo>
                  <a:pt x="60" y="329"/>
                </a:lnTo>
                <a:lnTo>
                  <a:pt x="63" y="328"/>
                </a:lnTo>
                <a:lnTo>
                  <a:pt x="60" y="328"/>
                </a:lnTo>
                <a:lnTo>
                  <a:pt x="60" y="329"/>
                </a:lnTo>
                <a:close/>
                <a:moveTo>
                  <a:pt x="224" y="198"/>
                </a:moveTo>
                <a:lnTo>
                  <a:pt x="224" y="198"/>
                </a:lnTo>
                <a:lnTo>
                  <a:pt x="226" y="198"/>
                </a:lnTo>
                <a:lnTo>
                  <a:pt x="223" y="195"/>
                </a:lnTo>
                <a:lnTo>
                  <a:pt x="223" y="197"/>
                </a:lnTo>
                <a:lnTo>
                  <a:pt x="224" y="198"/>
                </a:lnTo>
                <a:close/>
                <a:moveTo>
                  <a:pt x="205" y="167"/>
                </a:moveTo>
                <a:lnTo>
                  <a:pt x="205" y="167"/>
                </a:lnTo>
                <a:lnTo>
                  <a:pt x="205" y="168"/>
                </a:lnTo>
                <a:lnTo>
                  <a:pt x="207" y="168"/>
                </a:lnTo>
                <a:lnTo>
                  <a:pt x="205" y="167"/>
                </a:lnTo>
                <a:close/>
                <a:moveTo>
                  <a:pt x="120" y="395"/>
                </a:moveTo>
                <a:lnTo>
                  <a:pt x="120" y="395"/>
                </a:lnTo>
                <a:lnTo>
                  <a:pt x="123" y="394"/>
                </a:lnTo>
                <a:lnTo>
                  <a:pt x="120" y="394"/>
                </a:lnTo>
                <a:lnTo>
                  <a:pt x="120" y="395"/>
                </a:lnTo>
                <a:close/>
                <a:moveTo>
                  <a:pt x="49" y="383"/>
                </a:moveTo>
                <a:lnTo>
                  <a:pt x="49" y="383"/>
                </a:lnTo>
                <a:lnTo>
                  <a:pt x="45" y="381"/>
                </a:lnTo>
                <a:lnTo>
                  <a:pt x="48" y="383"/>
                </a:lnTo>
                <a:lnTo>
                  <a:pt x="49" y="383"/>
                </a:lnTo>
                <a:close/>
                <a:moveTo>
                  <a:pt x="108" y="31"/>
                </a:moveTo>
                <a:lnTo>
                  <a:pt x="108" y="31"/>
                </a:lnTo>
                <a:lnTo>
                  <a:pt x="109" y="33"/>
                </a:lnTo>
                <a:lnTo>
                  <a:pt x="111" y="34"/>
                </a:lnTo>
                <a:lnTo>
                  <a:pt x="112" y="33"/>
                </a:lnTo>
                <a:lnTo>
                  <a:pt x="108" y="31"/>
                </a:lnTo>
                <a:close/>
                <a:moveTo>
                  <a:pt x="120" y="216"/>
                </a:moveTo>
                <a:lnTo>
                  <a:pt x="120" y="216"/>
                </a:lnTo>
                <a:lnTo>
                  <a:pt x="119" y="216"/>
                </a:lnTo>
                <a:lnTo>
                  <a:pt x="114" y="216"/>
                </a:lnTo>
                <a:lnTo>
                  <a:pt x="120" y="216"/>
                </a:lnTo>
                <a:close/>
                <a:moveTo>
                  <a:pt x="56" y="386"/>
                </a:moveTo>
                <a:lnTo>
                  <a:pt x="56" y="386"/>
                </a:lnTo>
                <a:lnTo>
                  <a:pt x="57" y="389"/>
                </a:lnTo>
                <a:lnTo>
                  <a:pt x="57" y="388"/>
                </a:lnTo>
                <a:lnTo>
                  <a:pt x="56" y="386"/>
                </a:lnTo>
                <a:close/>
                <a:moveTo>
                  <a:pt x="38" y="293"/>
                </a:moveTo>
                <a:lnTo>
                  <a:pt x="38" y="293"/>
                </a:lnTo>
                <a:lnTo>
                  <a:pt x="38" y="290"/>
                </a:lnTo>
                <a:lnTo>
                  <a:pt x="38" y="293"/>
                </a:lnTo>
                <a:close/>
                <a:moveTo>
                  <a:pt x="100" y="343"/>
                </a:moveTo>
                <a:lnTo>
                  <a:pt x="100" y="343"/>
                </a:lnTo>
                <a:lnTo>
                  <a:pt x="101" y="342"/>
                </a:lnTo>
                <a:lnTo>
                  <a:pt x="100" y="340"/>
                </a:lnTo>
                <a:lnTo>
                  <a:pt x="100" y="343"/>
                </a:lnTo>
                <a:close/>
                <a:moveTo>
                  <a:pt x="131" y="89"/>
                </a:moveTo>
                <a:lnTo>
                  <a:pt x="131" y="89"/>
                </a:lnTo>
                <a:lnTo>
                  <a:pt x="130" y="86"/>
                </a:lnTo>
                <a:lnTo>
                  <a:pt x="131" y="89"/>
                </a:lnTo>
                <a:close/>
                <a:moveTo>
                  <a:pt x="100" y="129"/>
                </a:moveTo>
                <a:lnTo>
                  <a:pt x="100" y="129"/>
                </a:lnTo>
                <a:lnTo>
                  <a:pt x="101" y="132"/>
                </a:lnTo>
                <a:lnTo>
                  <a:pt x="101" y="130"/>
                </a:lnTo>
                <a:lnTo>
                  <a:pt x="100" y="129"/>
                </a:lnTo>
                <a:close/>
                <a:moveTo>
                  <a:pt x="194" y="347"/>
                </a:moveTo>
                <a:lnTo>
                  <a:pt x="194" y="347"/>
                </a:lnTo>
                <a:lnTo>
                  <a:pt x="198" y="345"/>
                </a:lnTo>
                <a:lnTo>
                  <a:pt x="194" y="345"/>
                </a:lnTo>
                <a:lnTo>
                  <a:pt x="194" y="347"/>
                </a:lnTo>
                <a:close/>
                <a:moveTo>
                  <a:pt x="231" y="260"/>
                </a:moveTo>
                <a:lnTo>
                  <a:pt x="231" y="260"/>
                </a:lnTo>
                <a:lnTo>
                  <a:pt x="231" y="261"/>
                </a:lnTo>
                <a:lnTo>
                  <a:pt x="231" y="260"/>
                </a:lnTo>
                <a:close/>
                <a:moveTo>
                  <a:pt x="182" y="149"/>
                </a:moveTo>
                <a:lnTo>
                  <a:pt x="182" y="149"/>
                </a:lnTo>
                <a:lnTo>
                  <a:pt x="180" y="149"/>
                </a:lnTo>
                <a:lnTo>
                  <a:pt x="180" y="151"/>
                </a:lnTo>
                <a:lnTo>
                  <a:pt x="180" y="153"/>
                </a:lnTo>
                <a:lnTo>
                  <a:pt x="182" y="149"/>
                </a:lnTo>
                <a:close/>
                <a:moveTo>
                  <a:pt x="105" y="82"/>
                </a:moveTo>
                <a:lnTo>
                  <a:pt x="105" y="82"/>
                </a:lnTo>
                <a:lnTo>
                  <a:pt x="105" y="83"/>
                </a:lnTo>
                <a:lnTo>
                  <a:pt x="105" y="85"/>
                </a:lnTo>
                <a:lnTo>
                  <a:pt x="105" y="82"/>
                </a:lnTo>
                <a:close/>
                <a:moveTo>
                  <a:pt x="198" y="181"/>
                </a:moveTo>
                <a:lnTo>
                  <a:pt x="198" y="181"/>
                </a:lnTo>
                <a:lnTo>
                  <a:pt x="198" y="179"/>
                </a:lnTo>
                <a:lnTo>
                  <a:pt x="198" y="178"/>
                </a:lnTo>
                <a:lnTo>
                  <a:pt x="196" y="179"/>
                </a:lnTo>
                <a:lnTo>
                  <a:pt x="198" y="181"/>
                </a:lnTo>
                <a:close/>
                <a:moveTo>
                  <a:pt x="32" y="320"/>
                </a:moveTo>
                <a:lnTo>
                  <a:pt x="32" y="320"/>
                </a:lnTo>
                <a:lnTo>
                  <a:pt x="34" y="317"/>
                </a:lnTo>
                <a:lnTo>
                  <a:pt x="32" y="318"/>
                </a:lnTo>
                <a:lnTo>
                  <a:pt x="32" y="320"/>
                </a:lnTo>
                <a:close/>
                <a:moveTo>
                  <a:pt x="150" y="200"/>
                </a:moveTo>
                <a:lnTo>
                  <a:pt x="150" y="200"/>
                </a:lnTo>
                <a:lnTo>
                  <a:pt x="150" y="201"/>
                </a:lnTo>
                <a:lnTo>
                  <a:pt x="152" y="201"/>
                </a:lnTo>
                <a:lnTo>
                  <a:pt x="150" y="200"/>
                </a:lnTo>
                <a:close/>
                <a:moveTo>
                  <a:pt x="100" y="348"/>
                </a:moveTo>
                <a:lnTo>
                  <a:pt x="100" y="348"/>
                </a:lnTo>
                <a:lnTo>
                  <a:pt x="101" y="348"/>
                </a:lnTo>
                <a:lnTo>
                  <a:pt x="101" y="345"/>
                </a:lnTo>
                <a:lnTo>
                  <a:pt x="100" y="347"/>
                </a:lnTo>
                <a:lnTo>
                  <a:pt x="100" y="348"/>
                </a:lnTo>
                <a:close/>
                <a:moveTo>
                  <a:pt x="164" y="324"/>
                </a:moveTo>
                <a:lnTo>
                  <a:pt x="164" y="324"/>
                </a:lnTo>
                <a:lnTo>
                  <a:pt x="163" y="326"/>
                </a:lnTo>
                <a:lnTo>
                  <a:pt x="163" y="328"/>
                </a:lnTo>
                <a:lnTo>
                  <a:pt x="164" y="328"/>
                </a:lnTo>
                <a:lnTo>
                  <a:pt x="164" y="324"/>
                </a:lnTo>
                <a:close/>
                <a:moveTo>
                  <a:pt x="22" y="321"/>
                </a:moveTo>
                <a:lnTo>
                  <a:pt x="22" y="321"/>
                </a:lnTo>
                <a:lnTo>
                  <a:pt x="21" y="323"/>
                </a:lnTo>
                <a:lnTo>
                  <a:pt x="22" y="323"/>
                </a:lnTo>
                <a:lnTo>
                  <a:pt x="22" y="321"/>
                </a:lnTo>
                <a:close/>
                <a:moveTo>
                  <a:pt x="101" y="64"/>
                </a:moveTo>
                <a:lnTo>
                  <a:pt x="101" y="64"/>
                </a:lnTo>
                <a:lnTo>
                  <a:pt x="100" y="64"/>
                </a:lnTo>
                <a:lnTo>
                  <a:pt x="101" y="66"/>
                </a:lnTo>
                <a:lnTo>
                  <a:pt x="103" y="64"/>
                </a:lnTo>
                <a:lnTo>
                  <a:pt x="101" y="64"/>
                </a:lnTo>
                <a:close/>
                <a:moveTo>
                  <a:pt x="191" y="242"/>
                </a:moveTo>
                <a:lnTo>
                  <a:pt x="191" y="242"/>
                </a:lnTo>
                <a:lnTo>
                  <a:pt x="188" y="242"/>
                </a:lnTo>
                <a:lnTo>
                  <a:pt x="191" y="242"/>
                </a:lnTo>
                <a:close/>
                <a:moveTo>
                  <a:pt x="188" y="340"/>
                </a:moveTo>
                <a:lnTo>
                  <a:pt x="188" y="340"/>
                </a:lnTo>
                <a:lnTo>
                  <a:pt x="187" y="340"/>
                </a:lnTo>
                <a:lnTo>
                  <a:pt x="187" y="342"/>
                </a:lnTo>
                <a:lnTo>
                  <a:pt x="188" y="342"/>
                </a:lnTo>
                <a:lnTo>
                  <a:pt x="188" y="340"/>
                </a:lnTo>
                <a:close/>
                <a:moveTo>
                  <a:pt x="116" y="395"/>
                </a:moveTo>
                <a:lnTo>
                  <a:pt x="116" y="395"/>
                </a:lnTo>
                <a:lnTo>
                  <a:pt x="117" y="395"/>
                </a:lnTo>
                <a:lnTo>
                  <a:pt x="117" y="394"/>
                </a:lnTo>
                <a:lnTo>
                  <a:pt x="116" y="394"/>
                </a:lnTo>
                <a:lnTo>
                  <a:pt x="116" y="395"/>
                </a:lnTo>
                <a:close/>
                <a:moveTo>
                  <a:pt x="73" y="15"/>
                </a:moveTo>
                <a:lnTo>
                  <a:pt x="73" y="15"/>
                </a:lnTo>
                <a:lnTo>
                  <a:pt x="71" y="15"/>
                </a:lnTo>
                <a:lnTo>
                  <a:pt x="68" y="14"/>
                </a:lnTo>
                <a:lnTo>
                  <a:pt x="73" y="15"/>
                </a:lnTo>
                <a:close/>
                <a:moveTo>
                  <a:pt x="98" y="373"/>
                </a:moveTo>
                <a:lnTo>
                  <a:pt x="98" y="373"/>
                </a:lnTo>
                <a:lnTo>
                  <a:pt x="98" y="370"/>
                </a:lnTo>
                <a:lnTo>
                  <a:pt x="98" y="369"/>
                </a:lnTo>
                <a:lnTo>
                  <a:pt x="97" y="370"/>
                </a:lnTo>
                <a:lnTo>
                  <a:pt x="98" y="373"/>
                </a:lnTo>
                <a:close/>
                <a:moveTo>
                  <a:pt x="119" y="377"/>
                </a:moveTo>
                <a:lnTo>
                  <a:pt x="119" y="377"/>
                </a:lnTo>
                <a:lnTo>
                  <a:pt x="114" y="377"/>
                </a:lnTo>
                <a:lnTo>
                  <a:pt x="119" y="377"/>
                </a:lnTo>
                <a:close/>
                <a:moveTo>
                  <a:pt x="171" y="179"/>
                </a:moveTo>
                <a:lnTo>
                  <a:pt x="171" y="179"/>
                </a:lnTo>
                <a:lnTo>
                  <a:pt x="169" y="179"/>
                </a:lnTo>
                <a:lnTo>
                  <a:pt x="168" y="183"/>
                </a:lnTo>
                <a:lnTo>
                  <a:pt x="169" y="183"/>
                </a:lnTo>
                <a:lnTo>
                  <a:pt x="171" y="179"/>
                </a:lnTo>
                <a:close/>
                <a:moveTo>
                  <a:pt x="51" y="402"/>
                </a:moveTo>
                <a:lnTo>
                  <a:pt x="51" y="402"/>
                </a:lnTo>
                <a:lnTo>
                  <a:pt x="51" y="400"/>
                </a:lnTo>
                <a:lnTo>
                  <a:pt x="45" y="397"/>
                </a:lnTo>
                <a:lnTo>
                  <a:pt x="45" y="399"/>
                </a:lnTo>
                <a:lnTo>
                  <a:pt x="51" y="402"/>
                </a:lnTo>
                <a:close/>
                <a:moveTo>
                  <a:pt x="112" y="119"/>
                </a:moveTo>
                <a:lnTo>
                  <a:pt x="112" y="119"/>
                </a:lnTo>
                <a:lnTo>
                  <a:pt x="112" y="118"/>
                </a:lnTo>
                <a:lnTo>
                  <a:pt x="111" y="116"/>
                </a:lnTo>
                <a:lnTo>
                  <a:pt x="112" y="119"/>
                </a:lnTo>
                <a:close/>
                <a:moveTo>
                  <a:pt x="79" y="369"/>
                </a:moveTo>
                <a:lnTo>
                  <a:pt x="79" y="369"/>
                </a:lnTo>
                <a:lnTo>
                  <a:pt x="79" y="370"/>
                </a:lnTo>
                <a:lnTo>
                  <a:pt x="79" y="369"/>
                </a:lnTo>
                <a:close/>
                <a:moveTo>
                  <a:pt x="152" y="162"/>
                </a:moveTo>
                <a:lnTo>
                  <a:pt x="152" y="162"/>
                </a:lnTo>
                <a:lnTo>
                  <a:pt x="150" y="164"/>
                </a:lnTo>
                <a:lnTo>
                  <a:pt x="152" y="164"/>
                </a:lnTo>
                <a:lnTo>
                  <a:pt x="152" y="162"/>
                </a:lnTo>
                <a:close/>
                <a:moveTo>
                  <a:pt x="220" y="287"/>
                </a:moveTo>
                <a:lnTo>
                  <a:pt x="220" y="287"/>
                </a:lnTo>
                <a:lnTo>
                  <a:pt x="221" y="285"/>
                </a:lnTo>
                <a:lnTo>
                  <a:pt x="220" y="283"/>
                </a:lnTo>
                <a:lnTo>
                  <a:pt x="220" y="287"/>
                </a:lnTo>
                <a:close/>
                <a:moveTo>
                  <a:pt x="212" y="170"/>
                </a:moveTo>
                <a:lnTo>
                  <a:pt x="212" y="170"/>
                </a:lnTo>
                <a:lnTo>
                  <a:pt x="213" y="173"/>
                </a:lnTo>
                <a:lnTo>
                  <a:pt x="215" y="171"/>
                </a:lnTo>
                <a:lnTo>
                  <a:pt x="212" y="170"/>
                </a:lnTo>
                <a:close/>
                <a:moveTo>
                  <a:pt x="180" y="359"/>
                </a:moveTo>
                <a:lnTo>
                  <a:pt x="180" y="359"/>
                </a:lnTo>
                <a:lnTo>
                  <a:pt x="180" y="361"/>
                </a:lnTo>
                <a:lnTo>
                  <a:pt x="180" y="362"/>
                </a:lnTo>
                <a:lnTo>
                  <a:pt x="180" y="361"/>
                </a:lnTo>
                <a:lnTo>
                  <a:pt x="180" y="359"/>
                </a:lnTo>
                <a:close/>
                <a:moveTo>
                  <a:pt x="13" y="326"/>
                </a:moveTo>
                <a:lnTo>
                  <a:pt x="13" y="326"/>
                </a:lnTo>
                <a:lnTo>
                  <a:pt x="11" y="329"/>
                </a:lnTo>
                <a:lnTo>
                  <a:pt x="13" y="329"/>
                </a:lnTo>
                <a:lnTo>
                  <a:pt x="13" y="326"/>
                </a:lnTo>
                <a:close/>
                <a:moveTo>
                  <a:pt x="205" y="347"/>
                </a:moveTo>
                <a:lnTo>
                  <a:pt x="205" y="347"/>
                </a:lnTo>
                <a:lnTo>
                  <a:pt x="204" y="347"/>
                </a:lnTo>
                <a:lnTo>
                  <a:pt x="204" y="348"/>
                </a:lnTo>
                <a:lnTo>
                  <a:pt x="205" y="347"/>
                </a:lnTo>
                <a:close/>
                <a:moveTo>
                  <a:pt x="22" y="334"/>
                </a:moveTo>
                <a:lnTo>
                  <a:pt x="22" y="334"/>
                </a:lnTo>
                <a:lnTo>
                  <a:pt x="22" y="336"/>
                </a:lnTo>
                <a:lnTo>
                  <a:pt x="22" y="334"/>
                </a:lnTo>
                <a:close/>
                <a:moveTo>
                  <a:pt x="45" y="318"/>
                </a:moveTo>
                <a:lnTo>
                  <a:pt x="45" y="318"/>
                </a:lnTo>
                <a:lnTo>
                  <a:pt x="45" y="320"/>
                </a:lnTo>
                <a:lnTo>
                  <a:pt x="45" y="321"/>
                </a:lnTo>
                <a:lnTo>
                  <a:pt x="45" y="318"/>
                </a:lnTo>
                <a:close/>
                <a:moveTo>
                  <a:pt x="27" y="321"/>
                </a:moveTo>
                <a:lnTo>
                  <a:pt x="27" y="321"/>
                </a:lnTo>
                <a:lnTo>
                  <a:pt x="29" y="320"/>
                </a:lnTo>
                <a:lnTo>
                  <a:pt x="27" y="321"/>
                </a:lnTo>
                <a:close/>
                <a:moveTo>
                  <a:pt x="142" y="402"/>
                </a:moveTo>
                <a:lnTo>
                  <a:pt x="142" y="402"/>
                </a:lnTo>
                <a:lnTo>
                  <a:pt x="147" y="402"/>
                </a:lnTo>
                <a:lnTo>
                  <a:pt x="142" y="402"/>
                </a:lnTo>
                <a:close/>
                <a:moveTo>
                  <a:pt x="169" y="104"/>
                </a:moveTo>
                <a:lnTo>
                  <a:pt x="169" y="104"/>
                </a:lnTo>
                <a:lnTo>
                  <a:pt x="168" y="104"/>
                </a:lnTo>
                <a:lnTo>
                  <a:pt x="168" y="105"/>
                </a:lnTo>
                <a:lnTo>
                  <a:pt x="169" y="104"/>
                </a:lnTo>
                <a:close/>
                <a:moveTo>
                  <a:pt x="97" y="351"/>
                </a:moveTo>
                <a:lnTo>
                  <a:pt x="97" y="351"/>
                </a:lnTo>
                <a:lnTo>
                  <a:pt x="98" y="353"/>
                </a:lnTo>
                <a:lnTo>
                  <a:pt x="98" y="351"/>
                </a:lnTo>
                <a:lnTo>
                  <a:pt x="97" y="351"/>
                </a:lnTo>
                <a:close/>
                <a:moveTo>
                  <a:pt x="106" y="143"/>
                </a:moveTo>
                <a:lnTo>
                  <a:pt x="106" y="143"/>
                </a:lnTo>
                <a:lnTo>
                  <a:pt x="106" y="137"/>
                </a:lnTo>
                <a:lnTo>
                  <a:pt x="106" y="143"/>
                </a:lnTo>
                <a:close/>
                <a:moveTo>
                  <a:pt x="112" y="112"/>
                </a:moveTo>
                <a:lnTo>
                  <a:pt x="112" y="112"/>
                </a:lnTo>
                <a:lnTo>
                  <a:pt x="109" y="112"/>
                </a:lnTo>
                <a:lnTo>
                  <a:pt x="111" y="113"/>
                </a:lnTo>
                <a:lnTo>
                  <a:pt x="112" y="112"/>
                </a:lnTo>
                <a:close/>
                <a:moveTo>
                  <a:pt x="149" y="153"/>
                </a:moveTo>
                <a:lnTo>
                  <a:pt x="149" y="153"/>
                </a:lnTo>
                <a:lnTo>
                  <a:pt x="147" y="154"/>
                </a:lnTo>
                <a:lnTo>
                  <a:pt x="147" y="156"/>
                </a:lnTo>
                <a:lnTo>
                  <a:pt x="149" y="153"/>
                </a:lnTo>
                <a:close/>
                <a:moveTo>
                  <a:pt x="59" y="246"/>
                </a:moveTo>
                <a:lnTo>
                  <a:pt x="59" y="246"/>
                </a:lnTo>
                <a:lnTo>
                  <a:pt x="60" y="247"/>
                </a:lnTo>
                <a:lnTo>
                  <a:pt x="59" y="246"/>
                </a:lnTo>
                <a:close/>
                <a:moveTo>
                  <a:pt x="106" y="171"/>
                </a:moveTo>
                <a:lnTo>
                  <a:pt x="106" y="171"/>
                </a:lnTo>
                <a:lnTo>
                  <a:pt x="108" y="171"/>
                </a:lnTo>
                <a:lnTo>
                  <a:pt x="106" y="170"/>
                </a:lnTo>
                <a:lnTo>
                  <a:pt x="105" y="170"/>
                </a:lnTo>
                <a:lnTo>
                  <a:pt x="106" y="171"/>
                </a:lnTo>
                <a:close/>
                <a:moveTo>
                  <a:pt x="202" y="231"/>
                </a:moveTo>
                <a:lnTo>
                  <a:pt x="202" y="231"/>
                </a:lnTo>
                <a:lnTo>
                  <a:pt x="201" y="230"/>
                </a:lnTo>
                <a:lnTo>
                  <a:pt x="201" y="231"/>
                </a:lnTo>
                <a:lnTo>
                  <a:pt x="202" y="231"/>
                </a:lnTo>
                <a:close/>
                <a:moveTo>
                  <a:pt x="198" y="167"/>
                </a:moveTo>
                <a:lnTo>
                  <a:pt x="198" y="167"/>
                </a:lnTo>
                <a:lnTo>
                  <a:pt x="199" y="167"/>
                </a:lnTo>
                <a:lnTo>
                  <a:pt x="198" y="164"/>
                </a:lnTo>
                <a:lnTo>
                  <a:pt x="198" y="167"/>
                </a:lnTo>
                <a:close/>
                <a:moveTo>
                  <a:pt x="226" y="220"/>
                </a:moveTo>
                <a:lnTo>
                  <a:pt x="226" y="220"/>
                </a:lnTo>
                <a:lnTo>
                  <a:pt x="224" y="220"/>
                </a:lnTo>
                <a:lnTo>
                  <a:pt x="224" y="222"/>
                </a:lnTo>
                <a:lnTo>
                  <a:pt x="226" y="220"/>
                </a:lnTo>
                <a:close/>
                <a:moveTo>
                  <a:pt x="95" y="71"/>
                </a:moveTo>
                <a:lnTo>
                  <a:pt x="95" y="71"/>
                </a:lnTo>
                <a:lnTo>
                  <a:pt x="95" y="72"/>
                </a:lnTo>
                <a:lnTo>
                  <a:pt x="95" y="74"/>
                </a:lnTo>
                <a:lnTo>
                  <a:pt x="95" y="71"/>
                </a:lnTo>
                <a:close/>
                <a:moveTo>
                  <a:pt x="177" y="249"/>
                </a:moveTo>
                <a:lnTo>
                  <a:pt x="177" y="249"/>
                </a:lnTo>
                <a:lnTo>
                  <a:pt x="177" y="247"/>
                </a:lnTo>
                <a:lnTo>
                  <a:pt x="175" y="247"/>
                </a:lnTo>
                <a:lnTo>
                  <a:pt x="177" y="249"/>
                </a:lnTo>
                <a:close/>
                <a:moveTo>
                  <a:pt x="146" y="148"/>
                </a:moveTo>
                <a:lnTo>
                  <a:pt x="146" y="148"/>
                </a:lnTo>
                <a:lnTo>
                  <a:pt x="146" y="145"/>
                </a:lnTo>
                <a:lnTo>
                  <a:pt x="144" y="146"/>
                </a:lnTo>
                <a:lnTo>
                  <a:pt x="146" y="148"/>
                </a:lnTo>
                <a:close/>
                <a:moveTo>
                  <a:pt x="75" y="217"/>
                </a:moveTo>
                <a:lnTo>
                  <a:pt x="75" y="217"/>
                </a:lnTo>
                <a:lnTo>
                  <a:pt x="73" y="219"/>
                </a:lnTo>
                <a:lnTo>
                  <a:pt x="73" y="220"/>
                </a:lnTo>
                <a:lnTo>
                  <a:pt x="75" y="217"/>
                </a:lnTo>
                <a:close/>
                <a:moveTo>
                  <a:pt x="106" y="203"/>
                </a:moveTo>
                <a:lnTo>
                  <a:pt x="106" y="203"/>
                </a:lnTo>
                <a:lnTo>
                  <a:pt x="108" y="203"/>
                </a:lnTo>
                <a:lnTo>
                  <a:pt x="106" y="203"/>
                </a:lnTo>
                <a:lnTo>
                  <a:pt x="106" y="201"/>
                </a:lnTo>
                <a:lnTo>
                  <a:pt x="106" y="203"/>
                </a:lnTo>
                <a:close/>
                <a:moveTo>
                  <a:pt x="228" y="263"/>
                </a:moveTo>
                <a:lnTo>
                  <a:pt x="228" y="263"/>
                </a:lnTo>
                <a:lnTo>
                  <a:pt x="228" y="265"/>
                </a:lnTo>
                <a:lnTo>
                  <a:pt x="228" y="263"/>
                </a:lnTo>
                <a:close/>
                <a:moveTo>
                  <a:pt x="79" y="246"/>
                </a:moveTo>
                <a:lnTo>
                  <a:pt x="79" y="246"/>
                </a:lnTo>
                <a:lnTo>
                  <a:pt x="79" y="242"/>
                </a:lnTo>
                <a:lnTo>
                  <a:pt x="79" y="246"/>
                </a:lnTo>
                <a:close/>
                <a:moveTo>
                  <a:pt x="164" y="173"/>
                </a:moveTo>
                <a:lnTo>
                  <a:pt x="164" y="173"/>
                </a:lnTo>
                <a:lnTo>
                  <a:pt x="164" y="171"/>
                </a:lnTo>
                <a:lnTo>
                  <a:pt x="164" y="170"/>
                </a:lnTo>
                <a:lnTo>
                  <a:pt x="164" y="173"/>
                </a:lnTo>
                <a:close/>
                <a:moveTo>
                  <a:pt x="215" y="235"/>
                </a:moveTo>
                <a:lnTo>
                  <a:pt x="215" y="235"/>
                </a:lnTo>
                <a:lnTo>
                  <a:pt x="217" y="231"/>
                </a:lnTo>
                <a:lnTo>
                  <a:pt x="215" y="233"/>
                </a:lnTo>
                <a:lnTo>
                  <a:pt x="215" y="235"/>
                </a:lnTo>
                <a:close/>
                <a:moveTo>
                  <a:pt x="114" y="206"/>
                </a:moveTo>
                <a:lnTo>
                  <a:pt x="114" y="206"/>
                </a:lnTo>
                <a:lnTo>
                  <a:pt x="116" y="208"/>
                </a:lnTo>
                <a:lnTo>
                  <a:pt x="117" y="206"/>
                </a:lnTo>
                <a:lnTo>
                  <a:pt x="114" y="206"/>
                </a:lnTo>
                <a:close/>
                <a:moveTo>
                  <a:pt x="16" y="336"/>
                </a:moveTo>
                <a:lnTo>
                  <a:pt x="16" y="336"/>
                </a:lnTo>
                <a:lnTo>
                  <a:pt x="18" y="334"/>
                </a:lnTo>
                <a:lnTo>
                  <a:pt x="16" y="332"/>
                </a:lnTo>
                <a:lnTo>
                  <a:pt x="16" y="336"/>
                </a:lnTo>
                <a:close/>
                <a:moveTo>
                  <a:pt x="87" y="203"/>
                </a:moveTo>
                <a:lnTo>
                  <a:pt x="87" y="203"/>
                </a:lnTo>
                <a:lnTo>
                  <a:pt x="89" y="205"/>
                </a:lnTo>
                <a:lnTo>
                  <a:pt x="87" y="201"/>
                </a:lnTo>
                <a:lnTo>
                  <a:pt x="87" y="203"/>
                </a:lnTo>
                <a:close/>
                <a:moveTo>
                  <a:pt x="101" y="214"/>
                </a:moveTo>
                <a:lnTo>
                  <a:pt x="101" y="214"/>
                </a:lnTo>
                <a:lnTo>
                  <a:pt x="101" y="212"/>
                </a:lnTo>
                <a:lnTo>
                  <a:pt x="101" y="214"/>
                </a:lnTo>
                <a:close/>
                <a:moveTo>
                  <a:pt x="120" y="110"/>
                </a:moveTo>
                <a:lnTo>
                  <a:pt x="120" y="110"/>
                </a:lnTo>
                <a:lnTo>
                  <a:pt x="120" y="113"/>
                </a:lnTo>
                <a:lnTo>
                  <a:pt x="122" y="112"/>
                </a:lnTo>
                <a:lnTo>
                  <a:pt x="120" y="110"/>
                </a:lnTo>
                <a:close/>
                <a:moveTo>
                  <a:pt x="209" y="189"/>
                </a:moveTo>
                <a:lnTo>
                  <a:pt x="209" y="189"/>
                </a:lnTo>
                <a:lnTo>
                  <a:pt x="207" y="189"/>
                </a:lnTo>
                <a:lnTo>
                  <a:pt x="205" y="190"/>
                </a:lnTo>
                <a:lnTo>
                  <a:pt x="205" y="192"/>
                </a:lnTo>
                <a:lnTo>
                  <a:pt x="209" y="189"/>
                </a:lnTo>
                <a:close/>
                <a:moveTo>
                  <a:pt x="86" y="34"/>
                </a:moveTo>
                <a:lnTo>
                  <a:pt x="86" y="34"/>
                </a:lnTo>
                <a:lnTo>
                  <a:pt x="84" y="31"/>
                </a:lnTo>
                <a:lnTo>
                  <a:pt x="84" y="33"/>
                </a:lnTo>
                <a:lnTo>
                  <a:pt x="86" y="34"/>
                </a:lnTo>
                <a:close/>
                <a:moveTo>
                  <a:pt x="166" y="268"/>
                </a:moveTo>
                <a:lnTo>
                  <a:pt x="166" y="268"/>
                </a:lnTo>
                <a:lnTo>
                  <a:pt x="164" y="268"/>
                </a:lnTo>
                <a:lnTo>
                  <a:pt x="166" y="268"/>
                </a:lnTo>
                <a:close/>
                <a:moveTo>
                  <a:pt x="198" y="375"/>
                </a:moveTo>
                <a:lnTo>
                  <a:pt x="198" y="375"/>
                </a:lnTo>
                <a:lnTo>
                  <a:pt x="196" y="373"/>
                </a:lnTo>
                <a:lnTo>
                  <a:pt x="196" y="375"/>
                </a:lnTo>
                <a:lnTo>
                  <a:pt x="198" y="375"/>
                </a:lnTo>
                <a:close/>
                <a:moveTo>
                  <a:pt x="180" y="145"/>
                </a:moveTo>
                <a:lnTo>
                  <a:pt x="180" y="145"/>
                </a:lnTo>
                <a:lnTo>
                  <a:pt x="180" y="143"/>
                </a:lnTo>
                <a:lnTo>
                  <a:pt x="182" y="143"/>
                </a:lnTo>
                <a:lnTo>
                  <a:pt x="180" y="145"/>
                </a:lnTo>
                <a:close/>
                <a:moveTo>
                  <a:pt x="146" y="391"/>
                </a:moveTo>
                <a:lnTo>
                  <a:pt x="146" y="391"/>
                </a:lnTo>
                <a:lnTo>
                  <a:pt x="144" y="391"/>
                </a:lnTo>
                <a:lnTo>
                  <a:pt x="146" y="391"/>
                </a:lnTo>
                <a:close/>
                <a:moveTo>
                  <a:pt x="122" y="138"/>
                </a:moveTo>
                <a:lnTo>
                  <a:pt x="122" y="138"/>
                </a:lnTo>
                <a:lnTo>
                  <a:pt x="120" y="140"/>
                </a:lnTo>
                <a:lnTo>
                  <a:pt x="122" y="140"/>
                </a:lnTo>
                <a:lnTo>
                  <a:pt x="122" y="138"/>
                </a:lnTo>
                <a:close/>
                <a:moveTo>
                  <a:pt x="152" y="137"/>
                </a:moveTo>
                <a:lnTo>
                  <a:pt x="152" y="137"/>
                </a:lnTo>
                <a:lnTo>
                  <a:pt x="152" y="140"/>
                </a:lnTo>
                <a:lnTo>
                  <a:pt x="152" y="138"/>
                </a:lnTo>
                <a:lnTo>
                  <a:pt x="152" y="137"/>
                </a:lnTo>
                <a:close/>
                <a:moveTo>
                  <a:pt x="171" y="201"/>
                </a:moveTo>
                <a:lnTo>
                  <a:pt x="171" y="201"/>
                </a:lnTo>
                <a:lnTo>
                  <a:pt x="171" y="198"/>
                </a:lnTo>
                <a:lnTo>
                  <a:pt x="169" y="201"/>
                </a:lnTo>
                <a:lnTo>
                  <a:pt x="171" y="201"/>
                </a:lnTo>
                <a:close/>
                <a:moveTo>
                  <a:pt x="182" y="124"/>
                </a:moveTo>
                <a:lnTo>
                  <a:pt x="182" y="124"/>
                </a:lnTo>
                <a:lnTo>
                  <a:pt x="183" y="123"/>
                </a:lnTo>
                <a:lnTo>
                  <a:pt x="182" y="123"/>
                </a:lnTo>
                <a:lnTo>
                  <a:pt x="182" y="124"/>
                </a:lnTo>
                <a:close/>
                <a:moveTo>
                  <a:pt x="109" y="64"/>
                </a:moveTo>
                <a:lnTo>
                  <a:pt x="109" y="64"/>
                </a:lnTo>
                <a:lnTo>
                  <a:pt x="108" y="66"/>
                </a:lnTo>
                <a:lnTo>
                  <a:pt x="109" y="67"/>
                </a:lnTo>
                <a:lnTo>
                  <a:pt x="109" y="64"/>
                </a:lnTo>
                <a:close/>
                <a:moveTo>
                  <a:pt x="108" y="389"/>
                </a:moveTo>
                <a:lnTo>
                  <a:pt x="108" y="389"/>
                </a:lnTo>
                <a:lnTo>
                  <a:pt x="108" y="391"/>
                </a:lnTo>
                <a:lnTo>
                  <a:pt x="109" y="391"/>
                </a:lnTo>
                <a:lnTo>
                  <a:pt x="108" y="389"/>
                </a:lnTo>
                <a:close/>
                <a:moveTo>
                  <a:pt x="34" y="290"/>
                </a:moveTo>
                <a:lnTo>
                  <a:pt x="34" y="290"/>
                </a:lnTo>
                <a:lnTo>
                  <a:pt x="35" y="291"/>
                </a:lnTo>
                <a:lnTo>
                  <a:pt x="35" y="290"/>
                </a:lnTo>
                <a:lnTo>
                  <a:pt x="34" y="290"/>
                </a:lnTo>
                <a:close/>
                <a:moveTo>
                  <a:pt x="125" y="178"/>
                </a:moveTo>
                <a:lnTo>
                  <a:pt x="125" y="178"/>
                </a:lnTo>
                <a:lnTo>
                  <a:pt x="123" y="181"/>
                </a:lnTo>
                <a:lnTo>
                  <a:pt x="125" y="178"/>
                </a:lnTo>
                <a:close/>
                <a:moveTo>
                  <a:pt x="62" y="250"/>
                </a:moveTo>
                <a:lnTo>
                  <a:pt x="62" y="250"/>
                </a:lnTo>
                <a:lnTo>
                  <a:pt x="63" y="250"/>
                </a:lnTo>
                <a:lnTo>
                  <a:pt x="62" y="250"/>
                </a:lnTo>
                <a:close/>
                <a:moveTo>
                  <a:pt x="60" y="269"/>
                </a:moveTo>
                <a:lnTo>
                  <a:pt x="60" y="269"/>
                </a:lnTo>
                <a:lnTo>
                  <a:pt x="60" y="271"/>
                </a:lnTo>
                <a:lnTo>
                  <a:pt x="60" y="269"/>
                </a:lnTo>
                <a:close/>
                <a:moveTo>
                  <a:pt x="21" y="306"/>
                </a:moveTo>
                <a:lnTo>
                  <a:pt x="21" y="306"/>
                </a:lnTo>
                <a:lnTo>
                  <a:pt x="21" y="307"/>
                </a:lnTo>
                <a:lnTo>
                  <a:pt x="22" y="306"/>
                </a:lnTo>
                <a:lnTo>
                  <a:pt x="21" y="306"/>
                </a:lnTo>
                <a:close/>
                <a:moveTo>
                  <a:pt x="34" y="307"/>
                </a:moveTo>
                <a:lnTo>
                  <a:pt x="34" y="307"/>
                </a:lnTo>
                <a:lnTo>
                  <a:pt x="32" y="309"/>
                </a:lnTo>
                <a:lnTo>
                  <a:pt x="34" y="307"/>
                </a:lnTo>
                <a:close/>
                <a:moveTo>
                  <a:pt x="97" y="48"/>
                </a:moveTo>
                <a:lnTo>
                  <a:pt x="97" y="48"/>
                </a:lnTo>
                <a:lnTo>
                  <a:pt x="98" y="47"/>
                </a:lnTo>
                <a:lnTo>
                  <a:pt x="97" y="47"/>
                </a:lnTo>
                <a:lnTo>
                  <a:pt x="97" y="48"/>
                </a:lnTo>
                <a:close/>
                <a:moveTo>
                  <a:pt x="134" y="80"/>
                </a:moveTo>
                <a:lnTo>
                  <a:pt x="134" y="80"/>
                </a:lnTo>
                <a:lnTo>
                  <a:pt x="133" y="80"/>
                </a:lnTo>
                <a:lnTo>
                  <a:pt x="131" y="80"/>
                </a:lnTo>
                <a:lnTo>
                  <a:pt x="131" y="82"/>
                </a:lnTo>
                <a:lnTo>
                  <a:pt x="134" y="80"/>
                </a:lnTo>
                <a:close/>
                <a:moveTo>
                  <a:pt x="101" y="48"/>
                </a:moveTo>
                <a:lnTo>
                  <a:pt x="101" y="48"/>
                </a:lnTo>
                <a:lnTo>
                  <a:pt x="103" y="48"/>
                </a:lnTo>
                <a:lnTo>
                  <a:pt x="105" y="48"/>
                </a:lnTo>
                <a:lnTo>
                  <a:pt x="101" y="48"/>
                </a:lnTo>
                <a:close/>
                <a:moveTo>
                  <a:pt x="228" y="287"/>
                </a:moveTo>
                <a:lnTo>
                  <a:pt x="228" y="287"/>
                </a:lnTo>
                <a:lnTo>
                  <a:pt x="226" y="287"/>
                </a:lnTo>
                <a:lnTo>
                  <a:pt x="224" y="288"/>
                </a:lnTo>
                <a:lnTo>
                  <a:pt x="228" y="287"/>
                </a:lnTo>
                <a:close/>
                <a:moveTo>
                  <a:pt x="212" y="336"/>
                </a:moveTo>
                <a:lnTo>
                  <a:pt x="212" y="336"/>
                </a:lnTo>
                <a:lnTo>
                  <a:pt x="210" y="336"/>
                </a:lnTo>
                <a:lnTo>
                  <a:pt x="210" y="337"/>
                </a:lnTo>
                <a:lnTo>
                  <a:pt x="212" y="336"/>
                </a:lnTo>
                <a:close/>
                <a:moveTo>
                  <a:pt x="87" y="209"/>
                </a:moveTo>
                <a:lnTo>
                  <a:pt x="87" y="209"/>
                </a:lnTo>
                <a:lnTo>
                  <a:pt x="89" y="208"/>
                </a:lnTo>
                <a:lnTo>
                  <a:pt x="87" y="206"/>
                </a:lnTo>
                <a:lnTo>
                  <a:pt x="87" y="209"/>
                </a:lnTo>
                <a:close/>
                <a:moveTo>
                  <a:pt x="62" y="17"/>
                </a:moveTo>
                <a:lnTo>
                  <a:pt x="62" y="17"/>
                </a:lnTo>
                <a:lnTo>
                  <a:pt x="63" y="17"/>
                </a:lnTo>
                <a:lnTo>
                  <a:pt x="62" y="15"/>
                </a:lnTo>
                <a:lnTo>
                  <a:pt x="62" y="17"/>
                </a:lnTo>
                <a:close/>
                <a:moveTo>
                  <a:pt x="117" y="99"/>
                </a:moveTo>
                <a:lnTo>
                  <a:pt x="117" y="99"/>
                </a:lnTo>
                <a:lnTo>
                  <a:pt x="117" y="100"/>
                </a:lnTo>
                <a:lnTo>
                  <a:pt x="117" y="102"/>
                </a:lnTo>
                <a:lnTo>
                  <a:pt x="117" y="99"/>
                </a:lnTo>
                <a:close/>
                <a:moveTo>
                  <a:pt x="152" y="129"/>
                </a:moveTo>
                <a:lnTo>
                  <a:pt x="152" y="129"/>
                </a:lnTo>
                <a:lnTo>
                  <a:pt x="152" y="130"/>
                </a:lnTo>
                <a:lnTo>
                  <a:pt x="152" y="132"/>
                </a:lnTo>
                <a:lnTo>
                  <a:pt x="152" y="129"/>
                </a:lnTo>
                <a:close/>
                <a:moveTo>
                  <a:pt x="32" y="277"/>
                </a:moveTo>
                <a:lnTo>
                  <a:pt x="32" y="277"/>
                </a:lnTo>
                <a:lnTo>
                  <a:pt x="30" y="279"/>
                </a:lnTo>
                <a:lnTo>
                  <a:pt x="32" y="280"/>
                </a:lnTo>
                <a:lnTo>
                  <a:pt x="32" y="277"/>
                </a:lnTo>
                <a:close/>
                <a:moveTo>
                  <a:pt x="65" y="378"/>
                </a:moveTo>
                <a:lnTo>
                  <a:pt x="65" y="378"/>
                </a:lnTo>
                <a:lnTo>
                  <a:pt x="67" y="381"/>
                </a:lnTo>
                <a:lnTo>
                  <a:pt x="67" y="380"/>
                </a:lnTo>
                <a:lnTo>
                  <a:pt x="65" y="378"/>
                </a:lnTo>
                <a:close/>
                <a:moveTo>
                  <a:pt x="46" y="258"/>
                </a:moveTo>
                <a:lnTo>
                  <a:pt x="46" y="258"/>
                </a:lnTo>
                <a:lnTo>
                  <a:pt x="45" y="260"/>
                </a:lnTo>
                <a:lnTo>
                  <a:pt x="46" y="258"/>
                </a:lnTo>
                <a:close/>
                <a:moveTo>
                  <a:pt x="103" y="334"/>
                </a:moveTo>
                <a:lnTo>
                  <a:pt x="103" y="334"/>
                </a:lnTo>
                <a:lnTo>
                  <a:pt x="103" y="331"/>
                </a:lnTo>
                <a:lnTo>
                  <a:pt x="103" y="334"/>
                </a:lnTo>
                <a:close/>
                <a:moveTo>
                  <a:pt x="220" y="219"/>
                </a:moveTo>
                <a:lnTo>
                  <a:pt x="220" y="219"/>
                </a:lnTo>
                <a:lnTo>
                  <a:pt x="218" y="220"/>
                </a:lnTo>
                <a:lnTo>
                  <a:pt x="220" y="220"/>
                </a:lnTo>
                <a:lnTo>
                  <a:pt x="220" y="219"/>
                </a:lnTo>
                <a:close/>
                <a:moveTo>
                  <a:pt x="46" y="254"/>
                </a:moveTo>
                <a:lnTo>
                  <a:pt x="46" y="254"/>
                </a:lnTo>
                <a:lnTo>
                  <a:pt x="45" y="254"/>
                </a:lnTo>
                <a:lnTo>
                  <a:pt x="45" y="255"/>
                </a:lnTo>
                <a:lnTo>
                  <a:pt x="46" y="254"/>
                </a:lnTo>
                <a:close/>
                <a:moveTo>
                  <a:pt x="212" y="222"/>
                </a:moveTo>
                <a:lnTo>
                  <a:pt x="212" y="222"/>
                </a:lnTo>
                <a:lnTo>
                  <a:pt x="212" y="224"/>
                </a:lnTo>
                <a:lnTo>
                  <a:pt x="213" y="222"/>
                </a:lnTo>
                <a:lnTo>
                  <a:pt x="212" y="222"/>
                </a:lnTo>
                <a:close/>
                <a:moveTo>
                  <a:pt x="71" y="263"/>
                </a:moveTo>
                <a:lnTo>
                  <a:pt x="71" y="263"/>
                </a:lnTo>
                <a:lnTo>
                  <a:pt x="71" y="265"/>
                </a:lnTo>
                <a:lnTo>
                  <a:pt x="73" y="265"/>
                </a:lnTo>
                <a:lnTo>
                  <a:pt x="75" y="265"/>
                </a:lnTo>
                <a:lnTo>
                  <a:pt x="75" y="263"/>
                </a:lnTo>
                <a:lnTo>
                  <a:pt x="71" y="263"/>
                </a:lnTo>
                <a:close/>
                <a:moveTo>
                  <a:pt x="164" y="265"/>
                </a:moveTo>
                <a:lnTo>
                  <a:pt x="164" y="265"/>
                </a:lnTo>
                <a:lnTo>
                  <a:pt x="166" y="265"/>
                </a:lnTo>
                <a:lnTo>
                  <a:pt x="164" y="263"/>
                </a:lnTo>
                <a:lnTo>
                  <a:pt x="164" y="265"/>
                </a:lnTo>
                <a:close/>
                <a:moveTo>
                  <a:pt x="182" y="157"/>
                </a:moveTo>
                <a:lnTo>
                  <a:pt x="182" y="157"/>
                </a:lnTo>
                <a:lnTo>
                  <a:pt x="180" y="157"/>
                </a:lnTo>
                <a:lnTo>
                  <a:pt x="180" y="159"/>
                </a:lnTo>
                <a:lnTo>
                  <a:pt x="182" y="157"/>
                </a:lnTo>
                <a:close/>
                <a:moveTo>
                  <a:pt x="89" y="359"/>
                </a:moveTo>
                <a:lnTo>
                  <a:pt x="89" y="359"/>
                </a:lnTo>
                <a:lnTo>
                  <a:pt x="90" y="359"/>
                </a:lnTo>
                <a:lnTo>
                  <a:pt x="89" y="358"/>
                </a:lnTo>
                <a:lnTo>
                  <a:pt x="89" y="359"/>
                </a:lnTo>
                <a:close/>
                <a:moveTo>
                  <a:pt x="166" y="113"/>
                </a:moveTo>
                <a:lnTo>
                  <a:pt x="166" y="113"/>
                </a:lnTo>
                <a:lnTo>
                  <a:pt x="168" y="113"/>
                </a:lnTo>
                <a:lnTo>
                  <a:pt x="168" y="112"/>
                </a:lnTo>
                <a:lnTo>
                  <a:pt x="166" y="113"/>
                </a:lnTo>
                <a:close/>
                <a:moveTo>
                  <a:pt x="89" y="187"/>
                </a:moveTo>
                <a:lnTo>
                  <a:pt x="89" y="187"/>
                </a:lnTo>
                <a:lnTo>
                  <a:pt x="89" y="186"/>
                </a:lnTo>
                <a:lnTo>
                  <a:pt x="89" y="187"/>
                </a:lnTo>
                <a:close/>
                <a:moveTo>
                  <a:pt x="234" y="304"/>
                </a:moveTo>
                <a:lnTo>
                  <a:pt x="234" y="304"/>
                </a:lnTo>
                <a:lnTo>
                  <a:pt x="235" y="302"/>
                </a:lnTo>
                <a:lnTo>
                  <a:pt x="234" y="302"/>
                </a:lnTo>
                <a:lnTo>
                  <a:pt x="234" y="304"/>
                </a:lnTo>
                <a:close/>
                <a:moveTo>
                  <a:pt x="144" y="209"/>
                </a:moveTo>
                <a:lnTo>
                  <a:pt x="144" y="209"/>
                </a:lnTo>
                <a:lnTo>
                  <a:pt x="142" y="209"/>
                </a:lnTo>
                <a:lnTo>
                  <a:pt x="142" y="211"/>
                </a:lnTo>
                <a:lnTo>
                  <a:pt x="144" y="209"/>
                </a:lnTo>
                <a:close/>
                <a:moveTo>
                  <a:pt x="87" y="195"/>
                </a:moveTo>
                <a:lnTo>
                  <a:pt x="87" y="195"/>
                </a:lnTo>
                <a:lnTo>
                  <a:pt x="89" y="194"/>
                </a:lnTo>
                <a:lnTo>
                  <a:pt x="87" y="195"/>
                </a:lnTo>
                <a:close/>
                <a:moveTo>
                  <a:pt x="187" y="345"/>
                </a:moveTo>
                <a:lnTo>
                  <a:pt x="187" y="345"/>
                </a:lnTo>
                <a:lnTo>
                  <a:pt x="188" y="343"/>
                </a:lnTo>
                <a:lnTo>
                  <a:pt x="187" y="343"/>
                </a:lnTo>
                <a:lnTo>
                  <a:pt x="187" y="345"/>
                </a:lnTo>
                <a:close/>
                <a:moveTo>
                  <a:pt x="117" y="82"/>
                </a:moveTo>
                <a:lnTo>
                  <a:pt x="117" y="82"/>
                </a:lnTo>
                <a:lnTo>
                  <a:pt x="119" y="82"/>
                </a:lnTo>
                <a:lnTo>
                  <a:pt x="119" y="80"/>
                </a:lnTo>
                <a:lnTo>
                  <a:pt x="117" y="82"/>
                </a:lnTo>
                <a:close/>
                <a:moveTo>
                  <a:pt x="224" y="347"/>
                </a:moveTo>
                <a:lnTo>
                  <a:pt x="224" y="347"/>
                </a:lnTo>
                <a:lnTo>
                  <a:pt x="224" y="348"/>
                </a:lnTo>
                <a:lnTo>
                  <a:pt x="223" y="350"/>
                </a:lnTo>
                <a:lnTo>
                  <a:pt x="224" y="347"/>
                </a:lnTo>
                <a:close/>
                <a:moveTo>
                  <a:pt x="34" y="361"/>
                </a:moveTo>
                <a:lnTo>
                  <a:pt x="34" y="361"/>
                </a:lnTo>
                <a:lnTo>
                  <a:pt x="34" y="358"/>
                </a:lnTo>
                <a:lnTo>
                  <a:pt x="34" y="359"/>
                </a:lnTo>
                <a:lnTo>
                  <a:pt x="34" y="361"/>
                </a:lnTo>
                <a:close/>
                <a:moveTo>
                  <a:pt x="169" y="214"/>
                </a:moveTo>
                <a:lnTo>
                  <a:pt x="169" y="214"/>
                </a:lnTo>
                <a:lnTo>
                  <a:pt x="169" y="211"/>
                </a:lnTo>
                <a:lnTo>
                  <a:pt x="169" y="212"/>
                </a:lnTo>
                <a:lnTo>
                  <a:pt x="169" y="214"/>
                </a:lnTo>
                <a:close/>
                <a:moveTo>
                  <a:pt x="174" y="247"/>
                </a:moveTo>
                <a:lnTo>
                  <a:pt x="174" y="247"/>
                </a:lnTo>
                <a:lnTo>
                  <a:pt x="172" y="249"/>
                </a:lnTo>
                <a:lnTo>
                  <a:pt x="174" y="249"/>
                </a:lnTo>
                <a:lnTo>
                  <a:pt x="174" y="247"/>
                </a:lnTo>
                <a:close/>
                <a:moveTo>
                  <a:pt x="103" y="380"/>
                </a:moveTo>
                <a:lnTo>
                  <a:pt x="103" y="380"/>
                </a:lnTo>
                <a:lnTo>
                  <a:pt x="103" y="381"/>
                </a:lnTo>
                <a:lnTo>
                  <a:pt x="103" y="380"/>
                </a:lnTo>
                <a:close/>
                <a:moveTo>
                  <a:pt x="18" y="312"/>
                </a:moveTo>
                <a:lnTo>
                  <a:pt x="18" y="312"/>
                </a:lnTo>
                <a:lnTo>
                  <a:pt x="18" y="313"/>
                </a:lnTo>
                <a:lnTo>
                  <a:pt x="18" y="315"/>
                </a:lnTo>
                <a:lnTo>
                  <a:pt x="18" y="313"/>
                </a:lnTo>
                <a:lnTo>
                  <a:pt x="18" y="312"/>
                </a:lnTo>
                <a:close/>
                <a:moveTo>
                  <a:pt x="93" y="146"/>
                </a:moveTo>
                <a:lnTo>
                  <a:pt x="93" y="146"/>
                </a:lnTo>
                <a:lnTo>
                  <a:pt x="92" y="146"/>
                </a:lnTo>
                <a:lnTo>
                  <a:pt x="92" y="149"/>
                </a:lnTo>
                <a:lnTo>
                  <a:pt x="93" y="146"/>
                </a:lnTo>
                <a:close/>
                <a:moveTo>
                  <a:pt x="123" y="55"/>
                </a:moveTo>
                <a:lnTo>
                  <a:pt x="123" y="55"/>
                </a:lnTo>
                <a:lnTo>
                  <a:pt x="123" y="56"/>
                </a:lnTo>
                <a:lnTo>
                  <a:pt x="123" y="55"/>
                </a:lnTo>
                <a:close/>
                <a:moveTo>
                  <a:pt x="24" y="342"/>
                </a:moveTo>
                <a:lnTo>
                  <a:pt x="24" y="342"/>
                </a:lnTo>
                <a:lnTo>
                  <a:pt x="26" y="342"/>
                </a:lnTo>
                <a:lnTo>
                  <a:pt x="27" y="342"/>
                </a:lnTo>
                <a:lnTo>
                  <a:pt x="26" y="342"/>
                </a:lnTo>
                <a:lnTo>
                  <a:pt x="24" y="342"/>
                </a:lnTo>
                <a:close/>
                <a:moveTo>
                  <a:pt x="76" y="18"/>
                </a:moveTo>
                <a:lnTo>
                  <a:pt x="76" y="18"/>
                </a:lnTo>
                <a:lnTo>
                  <a:pt x="78" y="18"/>
                </a:lnTo>
                <a:lnTo>
                  <a:pt x="79" y="18"/>
                </a:lnTo>
                <a:lnTo>
                  <a:pt x="76" y="18"/>
                </a:lnTo>
                <a:close/>
                <a:moveTo>
                  <a:pt x="188" y="347"/>
                </a:moveTo>
                <a:lnTo>
                  <a:pt x="188" y="347"/>
                </a:lnTo>
                <a:lnTo>
                  <a:pt x="187" y="348"/>
                </a:lnTo>
                <a:lnTo>
                  <a:pt x="188" y="347"/>
                </a:lnTo>
                <a:close/>
                <a:moveTo>
                  <a:pt x="128" y="138"/>
                </a:moveTo>
                <a:lnTo>
                  <a:pt x="128" y="138"/>
                </a:lnTo>
                <a:lnTo>
                  <a:pt x="130" y="135"/>
                </a:lnTo>
                <a:lnTo>
                  <a:pt x="128" y="137"/>
                </a:lnTo>
                <a:lnTo>
                  <a:pt x="128" y="138"/>
                </a:lnTo>
                <a:close/>
                <a:moveTo>
                  <a:pt x="49" y="380"/>
                </a:moveTo>
                <a:lnTo>
                  <a:pt x="49" y="380"/>
                </a:lnTo>
                <a:lnTo>
                  <a:pt x="51" y="381"/>
                </a:lnTo>
                <a:lnTo>
                  <a:pt x="52" y="381"/>
                </a:lnTo>
                <a:lnTo>
                  <a:pt x="49" y="380"/>
                </a:lnTo>
                <a:close/>
                <a:moveTo>
                  <a:pt x="48" y="290"/>
                </a:moveTo>
                <a:lnTo>
                  <a:pt x="48" y="290"/>
                </a:lnTo>
                <a:lnTo>
                  <a:pt x="48" y="285"/>
                </a:lnTo>
                <a:lnTo>
                  <a:pt x="48" y="290"/>
                </a:lnTo>
                <a:close/>
                <a:moveTo>
                  <a:pt x="46" y="353"/>
                </a:moveTo>
                <a:lnTo>
                  <a:pt x="46" y="353"/>
                </a:lnTo>
                <a:lnTo>
                  <a:pt x="46" y="354"/>
                </a:lnTo>
                <a:lnTo>
                  <a:pt x="46" y="356"/>
                </a:lnTo>
                <a:lnTo>
                  <a:pt x="46" y="353"/>
                </a:lnTo>
                <a:close/>
                <a:moveTo>
                  <a:pt x="161" y="214"/>
                </a:moveTo>
                <a:lnTo>
                  <a:pt x="161" y="214"/>
                </a:lnTo>
                <a:lnTo>
                  <a:pt x="161" y="217"/>
                </a:lnTo>
                <a:lnTo>
                  <a:pt x="161" y="214"/>
                </a:lnTo>
                <a:close/>
                <a:moveTo>
                  <a:pt x="30" y="306"/>
                </a:moveTo>
                <a:lnTo>
                  <a:pt x="30" y="306"/>
                </a:lnTo>
                <a:lnTo>
                  <a:pt x="32" y="304"/>
                </a:lnTo>
                <a:lnTo>
                  <a:pt x="30" y="306"/>
                </a:lnTo>
                <a:close/>
                <a:moveTo>
                  <a:pt x="106" y="329"/>
                </a:moveTo>
                <a:lnTo>
                  <a:pt x="106" y="329"/>
                </a:lnTo>
                <a:lnTo>
                  <a:pt x="106" y="334"/>
                </a:lnTo>
                <a:lnTo>
                  <a:pt x="106" y="329"/>
                </a:lnTo>
                <a:close/>
                <a:moveTo>
                  <a:pt x="93" y="33"/>
                </a:moveTo>
                <a:lnTo>
                  <a:pt x="93" y="33"/>
                </a:lnTo>
                <a:lnTo>
                  <a:pt x="93" y="34"/>
                </a:lnTo>
                <a:lnTo>
                  <a:pt x="93" y="33"/>
                </a:lnTo>
                <a:close/>
                <a:moveTo>
                  <a:pt x="122" y="171"/>
                </a:moveTo>
                <a:lnTo>
                  <a:pt x="122" y="171"/>
                </a:lnTo>
                <a:lnTo>
                  <a:pt x="123" y="168"/>
                </a:lnTo>
                <a:lnTo>
                  <a:pt x="122" y="168"/>
                </a:lnTo>
                <a:lnTo>
                  <a:pt x="122" y="171"/>
                </a:lnTo>
                <a:close/>
                <a:moveTo>
                  <a:pt x="194" y="337"/>
                </a:moveTo>
                <a:lnTo>
                  <a:pt x="194" y="337"/>
                </a:lnTo>
                <a:lnTo>
                  <a:pt x="194" y="339"/>
                </a:lnTo>
                <a:lnTo>
                  <a:pt x="196" y="339"/>
                </a:lnTo>
                <a:lnTo>
                  <a:pt x="194" y="337"/>
                </a:lnTo>
                <a:close/>
                <a:moveTo>
                  <a:pt x="125" y="85"/>
                </a:moveTo>
                <a:lnTo>
                  <a:pt x="125" y="85"/>
                </a:lnTo>
                <a:lnTo>
                  <a:pt x="125" y="82"/>
                </a:lnTo>
                <a:lnTo>
                  <a:pt x="123" y="83"/>
                </a:lnTo>
                <a:lnTo>
                  <a:pt x="125" y="85"/>
                </a:lnTo>
                <a:close/>
                <a:moveTo>
                  <a:pt x="43" y="272"/>
                </a:moveTo>
                <a:lnTo>
                  <a:pt x="43" y="272"/>
                </a:lnTo>
                <a:lnTo>
                  <a:pt x="41" y="272"/>
                </a:lnTo>
                <a:lnTo>
                  <a:pt x="41" y="274"/>
                </a:lnTo>
                <a:lnTo>
                  <a:pt x="43" y="272"/>
                </a:lnTo>
                <a:close/>
                <a:moveTo>
                  <a:pt x="76" y="359"/>
                </a:moveTo>
                <a:lnTo>
                  <a:pt x="76" y="359"/>
                </a:lnTo>
                <a:lnTo>
                  <a:pt x="76" y="358"/>
                </a:lnTo>
                <a:lnTo>
                  <a:pt x="76" y="359"/>
                </a:lnTo>
                <a:close/>
                <a:moveTo>
                  <a:pt x="114" y="183"/>
                </a:moveTo>
                <a:lnTo>
                  <a:pt x="114" y="183"/>
                </a:lnTo>
                <a:lnTo>
                  <a:pt x="112" y="186"/>
                </a:lnTo>
                <a:lnTo>
                  <a:pt x="114" y="183"/>
                </a:lnTo>
                <a:close/>
                <a:moveTo>
                  <a:pt x="149" y="126"/>
                </a:moveTo>
                <a:lnTo>
                  <a:pt x="149" y="126"/>
                </a:lnTo>
                <a:lnTo>
                  <a:pt x="150" y="126"/>
                </a:lnTo>
                <a:lnTo>
                  <a:pt x="150" y="124"/>
                </a:lnTo>
                <a:lnTo>
                  <a:pt x="149" y="126"/>
                </a:lnTo>
                <a:close/>
                <a:moveTo>
                  <a:pt x="38" y="372"/>
                </a:moveTo>
                <a:lnTo>
                  <a:pt x="38" y="372"/>
                </a:lnTo>
                <a:lnTo>
                  <a:pt x="38" y="370"/>
                </a:lnTo>
                <a:lnTo>
                  <a:pt x="38" y="372"/>
                </a:lnTo>
                <a:close/>
                <a:moveTo>
                  <a:pt x="231" y="280"/>
                </a:moveTo>
                <a:lnTo>
                  <a:pt x="231" y="280"/>
                </a:lnTo>
                <a:lnTo>
                  <a:pt x="232" y="280"/>
                </a:lnTo>
                <a:lnTo>
                  <a:pt x="231" y="280"/>
                </a:lnTo>
                <a:close/>
                <a:moveTo>
                  <a:pt x="127" y="124"/>
                </a:moveTo>
                <a:lnTo>
                  <a:pt x="127" y="124"/>
                </a:lnTo>
                <a:lnTo>
                  <a:pt x="125" y="124"/>
                </a:lnTo>
                <a:lnTo>
                  <a:pt x="127" y="126"/>
                </a:lnTo>
                <a:lnTo>
                  <a:pt x="127" y="124"/>
                </a:lnTo>
                <a:close/>
                <a:moveTo>
                  <a:pt x="191" y="269"/>
                </a:moveTo>
                <a:lnTo>
                  <a:pt x="191" y="269"/>
                </a:lnTo>
                <a:lnTo>
                  <a:pt x="194" y="269"/>
                </a:lnTo>
                <a:lnTo>
                  <a:pt x="191" y="269"/>
                </a:lnTo>
                <a:close/>
                <a:moveTo>
                  <a:pt x="37" y="354"/>
                </a:moveTo>
                <a:lnTo>
                  <a:pt x="37" y="354"/>
                </a:lnTo>
                <a:lnTo>
                  <a:pt x="35" y="356"/>
                </a:lnTo>
                <a:lnTo>
                  <a:pt x="37" y="354"/>
                </a:lnTo>
                <a:close/>
                <a:moveTo>
                  <a:pt x="136" y="107"/>
                </a:moveTo>
                <a:lnTo>
                  <a:pt x="136" y="107"/>
                </a:lnTo>
                <a:lnTo>
                  <a:pt x="134" y="105"/>
                </a:lnTo>
                <a:lnTo>
                  <a:pt x="134" y="107"/>
                </a:lnTo>
                <a:lnTo>
                  <a:pt x="136" y="107"/>
                </a:lnTo>
                <a:close/>
                <a:moveTo>
                  <a:pt x="168" y="170"/>
                </a:moveTo>
                <a:lnTo>
                  <a:pt x="168" y="170"/>
                </a:lnTo>
                <a:lnTo>
                  <a:pt x="168" y="167"/>
                </a:lnTo>
                <a:lnTo>
                  <a:pt x="166" y="168"/>
                </a:lnTo>
                <a:lnTo>
                  <a:pt x="168" y="170"/>
                </a:lnTo>
                <a:close/>
                <a:moveTo>
                  <a:pt x="63" y="269"/>
                </a:moveTo>
                <a:lnTo>
                  <a:pt x="63" y="269"/>
                </a:lnTo>
                <a:lnTo>
                  <a:pt x="63" y="271"/>
                </a:lnTo>
                <a:lnTo>
                  <a:pt x="63" y="268"/>
                </a:lnTo>
                <a:lnTo>
                  <a:pt x="63" y="269"/>
                </a:lnTo>
                <a:close/>
                <a:moveTo>
                  <a:pt x="188" y="162"/>
                </a:moveTo>
                <a:lnTo>
                  <a:pt x="188" y="162"/>
                </a:lnTo>
                <a:lnTo>
                  <a:pt x="188" y="164"/>
                </a:lnTo>
                <a:lnTo>
                  <a:pt x="190" y="162"/>
                </a:lnTo>
                <a:lnTo>
                  <a:pt x="188" y="162"/>
                </a:lnTo>
                <a:close/>
                <a:moveTo>
                  <a:pt x="153" y="389"/>
                </a:moveTo>
                <a:lnTo>
                  <a:pt x="153" y="389"/>
                </a:lnTo>
                <a:lnTo>
                  <a:pt x="153" y="391"/>
                </a:lnTo>
                <a:lnTo>
                  <a:pt x="155" y="391"/>
                </a:lnTo>
                <a:lnTo>
                  <a:pt x="153" y="389"/>
                </a:lnTo>
                <a:close/>
                <a:moveTo>
                  <a:pt x="111" y="200"/>
                </a:moveTo>
                <a:lnTo>
                  <a:pt x="111" y="200"/>
                </a:lnTo>
                <a:lnTo>
                  <a:pt x="111" y="201"/>
                </a:lnTo>
                <a:lnTo>
                  <a:pt x="111" y="200"/>
                </a:lnTo>
                <a:close/>
                <a:moveTo>
                  <a:pt x="79" y="236"/>
                </a:moveTo>
                <a:lnTo>
                  <a:pt x="79" y="236"/>
                </a:lnTo>
                <a:lnTo>
                  <a:pt x="79" y="238"/>
                </a:lnTo>
                <a:lnTo>
                  <a:pt x="79" y="236"/>
                </a:lnTo>
                <a:close/>
                <a:moveTo>
                  <a:pt x="117" y="399"/>
                </a:moveTo>
                <a:lnTo>
                  <a:pt x="117" y="399"/>
                </a:lnTo>
                <a:lnTo>
                  <a:pt x="116" y="399"/>
                </a:lnTo>
                <a:lnTo>
                  <a:pt x="117" y="399"/>
                </a:lnTo>
                <a:close/>
                <a:moveTo>
                  <a:pt x="141" y="184"/>
                </a:moveTo>
                <a:lnTo>
                  <a:pt x="141" y="184"/>
                </a:lnTo>
                <a:lnTo>
                  <a:pt x="139" y="181"/>
                </a:lnTo>
                <a:lnTo>
                  <a:pt x="139" y="183"/>
                </a:lnTo>
                <a:lnTo>
                  <a:pt x="141" y="184"/>
                </a:lnTo>
                <a:close/>
                <a:moveTo>
                  <a:pt x="98" y="384"/>
                </a:moveTo>
                <a:lnTo>
                  <a:pt x="98" y="384"/>
                </a:lnTo>
                <a:lnTo>
                  <a:pt x="98" y="388"/>
                </a:lnTo>
                <a:lnTo>
                  <a:pt x="98" y="386"/>
                </a:lnTo>
                <a:lnTo>
                  <a:pt x="98" y="384"/>
                </a:lnTo>
                <a:close/>
                <a:moveTo>
                  <a:pt x="149" y="388"/>
                </a:moveTo>
                <a:lnTo>
                  <a:pt x="149" y="388"/>
                </a:lnTo>
                <a:lnTo>
                  <a:pt x="147" y="388"/>
                </a:lnTo>
                <a:lnTo>
                  <a:pt x="149" y="388"/>
                </a:lnTo>
                <a:close/>
                <a:moveTo>
                  <a:pt x="123" y="211"/>
                </a:moveTo>
                <a:lnTo>
                  <a:pt x="123" y="211"/>
                </a:lnTo>
                <a:lnTo>
                  <a:pt x="125" y="211"/>
                </a:lnTo>
                <a:lnTo>
                  <a:pt x="123" y="211"/>
                </a:lnTo>
                <a:close/>
                <a:moveTo>
                  <a:pt x="210" y="260"/>
                </a:moveTo>
                <a:lnTo>
                  <a:pt x="210" y="260"/>
                </a:lnTo>
                <a:lnTo>
                  <a:pt x="212" y="258"/>
                </a:lnTo>
                <a:lnTo>
                  <a:pt x="210" y="258"/>
                </a:lnTo>
                <a:lnTo>
                  <a:pt x="210" y="260"/>
                </a:lnTo>
                <a:close/>
                <a:moveTo>
                  <a:pt x="93" y="45"/>
                </a:moveTo>
                <a:lnTo>
                  <a:pt x="93" y="45"/>
                </a:lnTo>
                <a:close/>
                <a:moveTo>
                  <a:pt x="160" y="220"/>
                </a:moveTo>
                <a:lnTo>
                  <a:pt x="160" y="220"/>
                </a:lnTo>
                <a:lnTo>
                  <a:pt x="160" y="219"/>
                </a:lnTo>
                <a:lnTo>
                  <a:pt x="160" y="217"/>
                </a:lnTo>
                <a:lnTo>
                  <a:pt x="160" y="220"/>
                </a:lnTo>
                <a:close/>
                <a:moveTo>
                  <a:pt x="160" y="263"/>
                </a:moveTo>
                <a:lnTo>
                  <a:pt x="160" y="263"/>
                </a:lnTo>
                <a:lnTo>
                  <a:pt x="160" y="265"/>
                </a:lnTo>
                <a:lnTo>
                  <a:pt x="160" y="263"/>
                </a:lnTo>
                <a:close/>
                <a:moveTo>
                  <a:pt x="103" y="39"/>
                </a:moveTo>
                <a:lnTo>
                  <a:pt x="103" y="39"/>
                </a:lnTo>
                <a:lnTo>
                  <a:pt x="105" y="41"/>
                </a:lnTo>
                <a:lnTo>
                  <a:pt x="103" y="39"/>
                </a:lnTo>
                <a:close/>
                <a:moveTo>
                  <a:pt x="210" y="324"/>
                </a:moveTo>
                <a:lnTo>
                  <a:pt x="210" y="324"/>
                </a:lnTo>
                <a:lnTo>
                  <a:pt x="210" y="323"/>
                </a:lnTo>
                <a:lnTo>
                  <a:pt x="210" y="324"/>
                </a:lnTo>
                <a:close/>
                <a:moveTo>
                  <a:pt x="68" y="246"/>
                </a:moveTo>
                <a:lnTo>
                  <a:pt x="68" y="246"/>
                </a:lnTo>
                <a:lnTo>
                  <a:pt x="70" y="244"/>
                </a:lnTo>
                <a:lnTo>
                  <a:pt x="70" y="242"/>
                </a:lnTo>
                <a:lnTo>
                  <a:pt x="68" y="246"/>
                </a:lnTo>
                <a:close/>
                <a:moveTo>
                  <a:pt x="22" y="296"/>
                </a:moveTo>
                <a:lnTo>
                  <a:pt x="22" y="296"/>
                </a:lnTo>
                <a:lnTo>
                  <a:pt x="19" y="298"/>
                </a:lnTo>
                <a:lnTo>
                  <a:pt x="21" y="298"/>
                </a:lnTo>
                <a:lnTo>
                  <a:pt x="22" y="296"/>
                </a:lnTo>
                <a:close/>
                <a:moveTo>
                  <a:pt x="114" y="173"/>
                </a:moveTo>
                <a:lnTo>
                  <a:pt x="114" y="173"/>
                </a:lnTo>
                <a:lnTo>
                  <a:pt x="114" y="171"/>
                </a:lnTo>
                <a:lnTo>
                  <a:pt x="114" y="173"/>
                </a:lnTo>
                <a:close/>
                <a:moveTo>
                  <a:pt x="119" y="170"/>
                </a:moveTo>
                <a:lnTo>
                  <a:pt x="119" y="170"/>
                </a:lnTo>
                <a:lnTo>
                  <a:pt x="119" y="171"/>
                </a:lnTo>
                <a:lnTo>
                  <a:pt x="119" y="170"/>
                </a:lnTo>
                <a:close/>
                <a:moveTo>
                  <a:pt x="125" y="175"/>
                </a:moveTo>
                <a:lnTo>
                  <a:pt x="125" y="175"/>
                </a:lnTo>
                <a:lnTo>
                  <a:pt x="127" y="173"/>
                </a:lnTo>
                <a:lnTo>
                  <a:pt x="125" y="175"/>
                </a:lnTo>
                <a:close/>
                <a:moveTo>
                  <a:pt x="131" y="389"/>
                </a:moveTo>
                <a:lnTo>
                  <a:pt x="131" y="389"/>
                </a:lnTo>
                <a:lnTo>
                  <a:pt x="133" y="389"/>
                </a:lnTo>
                <a:lnTo>
                  <a:pt x="133" y="388"/>
                </a:lnTo>
                <a:lnTo>
                  <a:pt x="131" y="389"/>
                </a:lnTo>
                <a:close/>
                <a:moveTo>
                  <a:pt x="198" y="228"/>
                </a:moveTo>
                <a:lnTo>
                  <a:pt x="198" y="228"/>
                </a:lnTo>
                <a:lnTo>
                  <a:pt x="199" y="228"/>
                </a:lnTo>
                <a:lnTo>
                  <a:pt x="198" y="228"/>
                </a:lnTo>
                <a:close/>
                <a:moveTo>
                  <a:pt x="210" y="233"/>
                </a:moveTo>
                <a:lnTo>
                  <a:pt x="210" y="233"/>
                </a:lnTo>
                <a:lnTo>
                  <a:pt x="207" y="231"/>
                </a:lnTo>
                <a:lnTo>
                  <a:pt x="209" y="233"/>
                </a:lnTo>
                <a:lnTo>
                  <a:pt x="210" y="233"/>
                </a:lnTo>
                <a:close/>
                <a:moveTo>
                  <a:pt x="130" y="209"/>
                </a:moveTo>
                <a:lnTo>
                  <a:pt x="130" y="209"/>
                </a:lnTo>
                <a:lnTo>
                  <a:pt x="128" y="211"/>
                </a:lnTo>
                <a:lnTo>
                  <a:pt x="130" y="211"/>
                </a:lnTo>
                <a:lnTo>
                  <a:pt x="130" y="209"/>
                </a:lnTo>
                <a:close/>
                <a:moveTo>
                  <a:pt x="190" y="154"/>
                </a:moveTo>
                <a:lnTo>
                  <a:pt x="190" y="154"/>
                </a:lnTo>
                <a:lnTo>
                  <a:pt x="190" y="156"/>
                </a:lnTo>
                <a:lnTo>
                  <a:pt x="190" y="157"/>
                </a:lnTo>
                <a:lnTo>
                  <a:pt x="190" y="154"/>
                </a:lnTo>
                <a:close/>
                <a:moveTo>
                  <a:pt x="120" y="399"/>
                </a:moveTo>
                <a:lnTo>
                  <a:pt x="120" y="399"/>
                </a:lnTo>
                <a:lnTo>
                  <a:pt x="123" y="399"/>
                </a:lnTo>
                <a:lnTo>
                  <a:pt x="120" y="399"/>
                </a:lnTo>
                <a:close/>
                <a:moveTo>
                  <a:pt x="29" y="347"/>
                </a:moveTo>
                <a:lnTo>
                  <a:pt x="29" y="347"/>
                </a:lnTo>
                <a:lnTo>
                  <a:pt x="29" y="348"/>
                </a:lnTo>
                <a:lnTo>
                  <a:pt x="30" y="348"/>
                </a:lnTo>
                <a:lnTo>
                  <a:pt x="29" y="347"/>
                </a:lnTo>
                <a:close/>
                <a:moveTo>
                  <a:pt x="87" y="400"/>
                </a:moveTo>
                <a:lnTo>
                  <a:pt x="87" y="400"/>
                </a:lnTo>
                <a:lnTo>
                  <a:pt x="86" y="402"/>
                </a:lnTo>
                <a:lnTo>
                  <a:pt x="87" y="402"/>
                </a:lnTo>
                <a:lnTo>
                  <a:pt x="87" y="400"/>
                </a:lnTo>
                <a:close/>
                <a:moveTo>
                  <a:pt x="41" y="263"/>
                </a:moveTo>
                <a:lnTo>
                  <a:pt x="41" y="263"/>
                </a:lnTo>
                <a:lnTo>
                  <a:pt x="43" y="265"/>
                </a:lnTo>
                <a:lnTo>
                  <a:pt x="41" y="263"/>
                </a:lnTo>
                <a:close/>
                <a:moveTo>
                  <a:pt x="130" y="392"/>
                </a:moveTo>
                <a:lnTo>
                  <a:pt x="130" y="392"/>
                </a:lnTo>
                <a:lnTo>
                  <a:pt x="133" y="391"/>
                </a:lnTo>
                <a:lnTo>
                  <a:pt x="130" y="392"/>
                </a:lnTo>
                <a:close/>
                <a:moveTo>
                  <a:pt x="187" y="176"/>
                </a:moveTo>
                <a:lnTo>
                  <a:pt x="187" y="176"/>
                </a:lnTo>
                <a:lnTo>
                  <a:pt x="188" y="175"/>
                </a:lnTo>
                <a:lnTo>
                  <a:pt x="187" y="175"/>
                </a:lnTo>
                <a:lnTo>
                  <a:pt x="187" y="176"/>
                </a:lnTo>
                <a:close/>
                <a:moveTo>
                  <a:pt x="45" y="397"/>
                </a:moveTo>
                <a:lnTo>
                  <a:pt x="45" y="397"/>
                </a:lnTo>
                <a:lnTo>
                  <a:pt x="41" y="395"/>
                </a:lnTo>
                <a:lnTo>
                  <a:pt x="45" y="397"/>
                </a:lnTo>
                <a:close/>
                <a:moveTo>
                  <a:pt x="150" y="402"/>
                </a:moveTo>
                <a:lnTo>
                  <a:pt x="150" y="402"/>
                </a:lnTo>
                <a:close/>
                <a:moveTo>
                  <a:pt x="150" y="159"/>
                </a:moveTo>
                <a:lnTo>
                  <a:pt x="150" y="159"/>
                </a:lnTo>
                <a:lnTo>
                  <a:pt x="152" y="157"/>
                </a:lnTo>
                <a:lnTo>
                  <a:pt x="152" y="156"/>
                </a:lnTo>
                <a:lnTo>
                  <a:pt x="150" y="159"/>
                </a:lnTo>
                <a:close/>
                <a:moveTo>
                  <a:pt x="141" y="200"/>
                </a:moveTo>
                <a:lnTo>
                  <a:pt x="141" y="200"/>
                </a:lnTo>
                <a:lnTo>
                  <a:pt x="141" y="201"/>
                </a:lnTo>
                <a:lnTo>
                  <a:pt x="141" y="200"/>
                </a:lnTo>
                <a:close/>
                <a:moveTo>
                  <a:pt x="190" y="124"/>
                </a:moveTo>
                <a:lnTo>
                  <a:pt x="190" y="124"/>
                </a:lnTo>
                <a:lnTo>
                  <a:pt x="191" y="127"/>
                </a:lnTo>
                <a:lnTo>
                  <a:pt x="190" y="124"/>
                </a:lnTo>
                <a:close/>
                <a:moveTo>
                  <a:pt x="136" y="143"/>
                </a:moveTo>
                <a:lnTo>
                  <a:pt x="136" y="143"/>
                </a:lnTo>
                <a:lnTo>
                  <a:pt x="138" y="142"/>
                </a:lnTo>
                <a:lnTo>
                  <a:pt x="136" y="143"/>
                </a:lnTo>
                <a:close/>
                <a:moveTo>
                  <a:pt x="92" y="350"/>
                </a:moveTo>
                <a:lnTo>
                  <a:pt x="92" y="350"/>
                </a:lnTo>
                <a:lnTo>
                  <a:pt x="93" y="351"/>
                </a:lnTo>
                <a:lnTo>
                  <a:pt x="93" y="348"/>
                </a:lnTo>
                <a:lnTo>
                  <a:pt x="92" y="350"/>
                </a:lnTo>
                <a:close/>
                <a:moveTo>
                  <a:pt x="175" y="258"/>
                </a:moveTo>
                <a:lnTo>
                  <a:pt x="175" y="258"/>
                </a:lnTo>
                <a:lnTo>
                  <a:pt x="174" y="260"/>
                </a:lnTo>
                <a:lnTo>
                  <a:pt x="175" y="260"/>
                </a:lnTo>
                <a:lnTo>
                  <a:pt x="175" y="258"/>
                </a:lnTo>
                <a:close/>
                <a:moveTo>
                  <a:pt x="190" y="351"/>
                </a:moveTo>
                <a:lnTo>
                  <a:pt x="190" y="351"/>
                </a:lnTo>
                <a:lnTo>
                  <a:pt x="190" y="350"/>
                </a:lnTo>
                <a:lnTo>
                  <a:pt x="190" y="351"/>
                </a:lnTo>
                <a:close/>
                <a:moveTo>
                  <a:pt x="210" y="164"/>
                </a:moveTo>
                <a:lnTo>
                  <a:pt x="210" y="164"/>
                </a:lnTo>
                <a:lnTo>
                  <a:pt x="210" y="165"/>
                </a:lnTo>
                <a:lnTo>
                  <a:pt x="212" y="164"/>
                </a:lnTo>
                <a:lnTo>
                  <a:pt x="210" y="164"/>
                </a:lnTo>
                <a:close/>
                <a:moveTo>
                  <a:pt x="172" y="129"/>
                </a:moveTo>
                <a:lnTo>
                  <a:pt x="172" y="129"/>
                </a:lnTo>
                <a:lnTo>
                  <a:pt x="171" y="130"/>
                </a:lnTo>
                <a:lnTo>
                  <a:pt x="172" y="129"/>
                </a:lnTo>
                <a:close/>
                <a:moveTo>
                  <a:pt x="90" y="380"/>
                </a:moveTo>
                <a:lnTo>
                  <a:pt x="90" y="380"/>
                </a:lnTo>
                <a:lnTo>
                  <a:pt x="90" y="381"/>
                </a:lnTo>
                <a:lnTo>
                  <a:pt x="90" y="380"/>
                </a:lnTo>
                <a:close/>
                <a:moveTo>
                  <a:pt x="202" y="246"/>
                </a:moveTo>
                <a:lnTo>
                  <a:pt x="202" y="246"/>
                </a:lnTo>
                <a:lnTo>
                  <a:pt x="204" y="247"/>
                </a:lnTo>
                <a:lnTo>
                  <a:pt x="202" y="246"/>
                </a:lnTo>
                <a:close/>
                <a:moveTo>
                  <a:pt x="49" y="365"/>
                </a:moveTo>
                <a:lnTo>
                  <a:pt x="49" y="365"/>
                </a:lnTo>
                <a:lnTo>
                  <a:pt x="48" y="364"/>
                </a:lnTo>
                <a:lnTo>
                  <a:pt x="48" y="365"/>
                </a:lnTo>
                <a:lnTo>
                  <a:pt x="48" y="367"/>
                </a:lnTo>
                <a:lnTo>
                  <a:pt x="49" y="365"/>
                </a:lnTo>
                <a:close/>
                <a:moveTo>
                  <a:pt x="105" y="214"/>
                </a:moveTo>
                <a:lnTo>
                  <a:pt x="105" y="214"/>
                </a:lnTo>
                <a:lnTo>
                  <a:pt x="108" y="214"/>
                </a:lnTo>
                <a:lnTo>
                  <a:pt x="105" y="214"/>
                </a:lnTo>
                <a:close/>
                <a:moveTo>
                  <a:pt x="98" y="77"/>
                </a:moveTo>
                <a:lnTo>
                  <a:pt x="98" y="77"/>
                </a:lnTo>
                <a:lnTo>
                  <a:pt x="98" y="78"/>
                </a:lnTo>
                <a:lnTo>
                  <a:pt x="98" y="77"/>
                </a:lnTo>
                <a:close/>
                <a:moveTo>
                  <a:pt x="183" y="257"/>
                </a:moveTo>
                <a:lnTo>
                  <a:pt x="183" y="257"/>
                </a:lnTo>
                <a:lnTo>
                  <a:pt x="185" y="257"/>
                </a:lnTo>
                <a:lnTo>
                  <a:pt x="183" y="257"/>
                </a:lnTo>
                <a:close/>
                <a:moveTo>
                  <a:pt x="134" y="165"/>
                </a:moveTo>
                <a:lnTo>
                  <a:pt x="134" y="165"/>
                </a:lnTo>
                <a:lnTo>
                  <a:pt x="136" y="164"/>
                </a:lnTo>
                <a:lnTo>
                  <a:pt x="134" y="164"/>
                </a:lnTo>
                <a:lnTo>
                  <a:pt x="134" y="165"/>
                </a:lnTo>
                <a:close/>
                <a:moveTo>
                  <a:pt x="155" y="268"/>
                </a:moveTo>
                <a:lnTo>
                  <a:pt x="155" y="268"/>
                </a:lnTo>
                <a:lnTo>
                  <a:pt x="157" y="269"/>
                </a:lnTo>
                <a:lnTo>
                  <a:pt x="155" y="268"/>
                </a:lnTo>
                <a:close/>
                <a:moveTo>
                  <a:pt x="161" y="115"/>
                </a:moveTo>
                <a:lnTo>
                  <a:pt x="161" y="115"/>
                </a:lnTo>
                <a:lnTo>
                  <a:pt x="163" y="115"/>
                </a:lnTo>
                <a:lnTo>
                  <a:pt x="163" y="113"/>
                </a:lnTo>
                <a:lnTo>
                  <a:pt x="161" y="115"/>
                </a:lnTo>
                <a:close/>
                <a:moveTo>
                  <a:pt x="27" y="296"/>
                </a:moveTo>
                <a:lnTo>
                  <a:pt x="27" y="296"/>
                </a:lnTo>
                <a:lnTo>
                  <a:pt x="27" y="295"/>
                </a:lnTo>
                <a:lnTo>
                  <a:pt x="27" y="296"/>
                </a:lnTo>
                <a:close/>
                <a:moveTo>
                  <a:pt x="127" y="148"/>
                </a:moveTo>
                <a:lnTo>
                  <a:pt x="127" y="148"/>
                </a:lnTo>
                <a:lnTo>
                  <a:pt x="127" y="146"/>
                </a:lnTo>
                <a:lnTo>
                  <a:pt x="127" y="148"/>
                </a:lnTo>
                <a:close/>
                <a:moveTo>
                  <a:pt x="209" y="151"/>
                </a:moveTo>
                <a:lnTo>
                  <a:pt x="209" y="151"/>
                </a:lnTo>
                <a:lnTo>
                  <a:pt x="207" y="149"/>
                </a:lnTo>
                <a:lnTo>
                  <a:pt x="209" y="151"/>
                </a:lnTo>
                <a:close/>
                <a:moveTo>
                  <a:pt x="160" y="195"/>
                </a:moveTo>
                <a:lnTo>
                  <a:pt x="160" y="195"/>
                </a:lnTo>
                <a:lnTo>
                  <a:pt x="160" y="197"/>
                </a:lnTo>
                <a:lnTo>
                  <a:pt x="160" y="195"/>
                </a:lnTo>
                <a:close/>
                <a:moveTo>
                  <a:pt x="114" y="115"/>
                </a:moveTo>
                <a:lnTo>
                  <a:pt x="114" y="115"/>
                </a:lnTo>
                <a:lnTo>
                  <a:pt x="112" y="115"/>
                </a:lnTo>
                <a:lnTo>
                  <a:pt x="114" y="116"/>
                </a:lnTo>
                <a:lnTo>
                  <a:pt x="114" y="115"/>
                </a:lnTo>
                <a:close/>
                <a:moveTo>
                  <a:pt x="79" y="25"/>
                </a:moveTo>
                <a:lnTo>
                  <a:pt x="79" y="25"/>
                </a:lnTo>
                <a:lnTo>
                  <a:pt x="78" y="26"/>
                </a:lnTo>
                <a:lnTo>
                  <a:pt x="79" y="26"/>
                </a:lnTo>
                <a:lnTo>
                  <a:pt x="79" y="25"/>
                </a:lnTo>
                <a:close/>
                <a:moveTo>
                  <a:pt x="175" y="388"/>
                </a:moveTo>
                <a:lnTo>
                  <a:pt x="175" y="388"/>
                </a:lnTo>
                <a:lnTo>
                  <a:pt x="177" y="386"/>
                </a:lnTo>
                <a:lnTo>
                  <a:pt x="175" y="386"/>
                </a:lnTo>
                <a:lnTo>
                  <a:pt x="175" y="388"/>
                </a:lnTo>
                <a:close/>
                <a:moveTo>
                  <a:pt x="95" y="365"/>
                </a:moveTo>
                <a:lnTo>
                  <a:pt x="95" y="365"/>
                </a:lnTo>
                <a:close/>
                <a:moveTo>
                  <a:pt x="27" y="315"/>
                </a:moveTo>
                <a:lnTo>
                  <a:pt x="27" y="315"/>
                </a:lnTo>
                <a:lnTo>
                  <a:pt x="29" y="313"/>
                </a:lnTo>
                <a:lnTo>
                  <a:pt x="27" y="315"/>
                </a:lnTo>
                <a:close/>
                <a:moveTo>
                  <a:pt x="97" y="148"/>
                </a:moveTo>
                <a:lnTo>
                  <a:pt x="97" y="148"/>
                </a:lnTo>
                <a:close/>
                <a:moveTo>
                  <a:pt x="168" y="178"/>
                </a:moveTo>
                <a:lnTo>
                  <a:pt x="168" y="178"/>
                </a:lnTo>
                <a:lnTo>
                  <a:pt x="166" y="179"/>
                </a:lnTo>
                <a:lnTo>
                  <a:pt x="168" y="178"/>
                </a:lnTo>
                <a:close/>
                <a:moveTo>
                  <a:pt x="103" y="145"/>
                </a:moveTo>
                <a:lnTo>
                  <a:pt x="103" y="145"/>
                </a:lnTo>
                <a:lnTo>
                  <a:pt x="103" y="143"/>
                </a:lnTo>
                <a:lnTo>
                  <a:pt x="103" y="145"/>
                </a:lnTo>
                <a:close/>
                <a:moveTo>
                  <a:pt x="34" y="312"/>
                </a:moveTo>
                <a:lnTo>
                  <a:pt x="34" y="312"/>
                </a:lnTo>
                <a:lnTo>
                  <a:pt x="32" y="312"/>
                </a:lnTo>
                <a:lnTo>
                  <a:pt x="34" y="312"/>
                </a:lnTo>
                <a:close/>
                <a:moveTo>
                  <a:pt x="202" y="153"/>
                </a:moveTo>
                <a:lnTo>
                  <a:pt x="202" y="153"/>
                </a:lnTo>
                <a:lnTo>
                  <a:pt x="201" y="151"/>
                </a:lnTo>
                <a:lnTo>
                  <a:pt x="202" y="153"/>
                </a:lnTo>
                <a:close/>
                <a:moveTo>
                  <a:pt x="191" y="170"/>
                </a:moveTo>
                <a:lnTo>
                  <a:pt x="191" y="170"/>
                </a:lnTo>
                <a:lnTo>
                  <a:pt x="190" y="170"/>
                </a:lnTo>
                <a:lnTo>
                  <a:pt x="191" y="170"/>
                </a:lnTo>
                <a:close/>
                <a:moveTo>
                  <a:pt x="194" y="171"/>
                </a:moveTo>
                <a:lnTo>
                  <a:pt x="194" y="171"/>
                </a:lnTo>
                <a:lnTo>
                  <a:pt x="194" y="173"/>
                </a:lnTo>
                <a:lnTo>
                  <a:pt x="194" y="171"/>
                </a:lnTo>
                <a:close/>
                <a:moveTo>
                  <a:pt x="123" y="80"/>
                </a:moveTo>
                <a:lnTo>
                  <a:pt x="123" y="80"/>
                </a:lnTo>
                <a:lnTo>
                  <a:pt x="122" y="80"/>
                </a:lnTo>
                <a:lnTo>
                  <a:pt x="123" y="80"/>
                </a:lnTo>
                <a:close/>
                <a:moveTo>
                  <a:pt x="166" y="381"/>
                </a:moveTo>
                <a:lnTo>
                  <a:pt x="166" y="381"/>
                </a:lnTo>
                <a:lnTo>
                  <a:pt x="169" y="381"/>
                </a:lnTo>
                <a:lnTo>
                  <a:pt x="166" y="381"/>
                </a:lnTo>
                <a:close/>
                <a:moveTo>
                  <a:pt x="100" y="53"/>
                </a:moveTo>
                <a:lnTo>
                  <a:pt x="100" y="53"/>
                </a:lnTo>
                <a:lnTo>
                  <a:pt x="100" y="52"/>
                </a:lnTo>
                <a:lnTo>
                  <a:pt x="100" y="53"/>
                </a:lnTo>
                <a:close/>
                <a:moveTo>
                  <a:pt x="161" y="403"/>
                </a:moveTo>
                <a:lnTo>
                  <a:pt x="161" y="403"/>
                </a:lnTo>
                <a:lnTo>
                  <a:pt x="161" y="405"/>
                </a:lnTo>
                <a:lnTo>
                  <a:pt x="161" y="403"/>
                </a:lnTo>
                <a:close/>
                <a:moveTo>
                  <a:pt x="68" y="214"/>
                </a:moveTo>
                <a:lnTo>
                  <a:pt x="68" y="214"/>
                </a:lnTo>
                <a:lnTo>
                  <a:pt x="70" y="212"/>
                </a:lnTo>
                <a:lnTo>
                  <a:pt x="68" y="212"/>
                </a:lnTo>
                <a:lnTo>
                  <a:pt x="68" y="214"/>
                </a:lnTo>
                <a:close/>
                <a:moveTo>
                  <a:pt x="90" y="52"/>
                </a:moveTo>
                <a:lnTo>
                  <a:pt x="90" y="52"/>
                </a:lnTo>
                <a:lnTo>
                  <a:pt x="92" y="52"/>
                </a:lnTo>
                <a:lnTo>
                  <a:pt x="92" y="50"/>
                </a:lnTo>
                <a:lnTo>
                  <a:pt x="90" y="52"/>
                </a:lnTo>
                <a:close/>
                <a:moveTo>
                  <a:pt x="73" y="361"/>
                </a:moveTo>
                <a:lnTo>
                  <a:pt x="73" y="361"/>
                </a:lnTo>
                <a:lnTo>
                  <a:pt x="73" y="362"/>
                </a:lnTo>
                <a:lnTo>
                  <a:pt x="73" y="361"/>
                </a:lnTo>
                <a:close/>
                <a:moveTo>
                  <a:pt x="49" y="249"/>
                </a:moveTo>
                <a:lnTo>
                  <a:pt x="49" y="249"/>
                </a:lnTo>
                <a:lnTo>
                  <a:pt x="48" y="247"/>
                </a:lnTo>
                <a:lnTo>
                  <a:pt x="48" y="249"/>
                </a:lnTo>
                <a:lnTo>
                  <a:pt x="49" y="249"/>
                </a:lnTo>
                <a:close/>
                <a:moveTo>
                  <a:pt x="52" y="367"/>
                </a:moveTo>
                <a:lnTo>
                  <a:pt x="52" y="367"/>
                </a:lnTo>
                <a:lnTo>
                  <a:pt x="54" y="367"/>
                </a:lnTo>
                <a:lnTo>
                  <a:pt x="52" y="365"/>
                </a:lnTo>
                <a:lnTo>
                  <a:pt x="52" y="367"/>
                </a:lnTo>
                <a:close/>
                <a:moveTo>
                  <a:pt x="34" y="353"/>
                </a:moveTo>
                <a:lnTo>
                  <a:pt x="34" y="353"/>
                </a:lnTo>
                <a:lnTo>
                  <a:pt x="35" y="351"/>
                </a:lnTo>
                <a:lnTo>
                  <a:pt x="34" y="351"/>
                </a:lnTo>
                <a:lnTo>
                  <a:pt x="34" y="353"/>
                </a:lnTo>
                <a:close/>
                <a:moveTo>
                  <a:pt x="116" y="123"/>
                </a:moveTo>
                <a:lnTo>
                  <a:pt x="116" y="123"/>
                </a:lnTo>
                <a:lnTo>
                  <a:pt x="114" y="124"/>
                </a:lnTo>
                <a:lnTo>
                  <a:pt x="116" y="123"/>
                </a:lnTo>
                <a:close/>
                <a:moveTo>
                  <a:pt x="84" y="369"/>
                </a:moveTo>
                <a:lnTo>
                  <a:pt x="84" y="369"/>
                </a:lnTo>
                <a:lnTo>
                  <a:pt x="84" y="370"/>
                </a:lnTo>
                <a:lnTo>
                  <a:pt x="84" y="369"/>
                </a:lnTo>
                <a:close/>
                <a:moveTo>
                  <a:pt x="146" y="135"/>
                </a:moveTo>
                <a:lnTo>
                  <a:pt x="146" y="135"/>
                </a:lnTo>
                <a:lnTo>
                  <a:pt x="144" y="137"/>
                </a:lnTo>
                <a:lnTo>
                  <a:pt x="146" y="137"/>
                </a:lnTo>
                <a:lnTo>
                  <a:pt x="146" y="135"/>
                </a:lnTo>
                <a:close/>
                <a:moveTo>
                  <a:pt x="168" y="227"/>
                </a:moveTo>
                <a:lnTo>
                  <a:pt x="168" y="227"/>
                </a:lnTo>
                <a:lnTo>
                  <a:pt x="168" y="225"/>
                </a:lnTo>
                <a:lnTo>
                  <a:pt x="168" y="227"/>
                </a:lnTo>
                <a:close/>
                <a:moveTo>
                  <a:pt x="86" y="399"/>
                </a:moveTo>
                <a:lnTo>
                  <a:pt x="86" y="399"/>
                </a:lnTo>
                <a:lnTo>
                  <a:pt x="87" y="397"/>
                </a:lnTo>
                <a:lnTo>
                  <a:pt x="86" y="397"/>
                </a:lnTo>
                <a:lnTo>
                  <a:pt x="86" y="399"/>
                </a:lnTo>
                <a:close/>
                <a:moveTo>
                  <a:pt x="81" y="397"/>
                </a:moveTo>
                <a:lnTo>
                  <a:pt x="81" y="397"/>
                </a:lnTo>
                <a:lnTo>
                  <a:pt x="81" y="395"/>
                </a:lnTo>
                <a:lnTo>
                  <a:pt x="81" y="397"/>
                </a:lnTo>
                <a:close/>
                <a:moveTo>
                  <a:pt x="161" y="269"/>
                </a:moveTo>
                <a:lnTo>
                  <a:pt x="161" y="269"/>
                </a:lnTo>
                <a:lnTo>
                  <a:pt x="160" y="269"/>
                </a:lnTo>
                <a:lnTo>
                  <a:pt x="161" y="269"/>
                </a:lnTo>
                <a:close/>
                <a:moveTo>
                  <a:pt x="70" y="394"/>
                </a:moveTo>
                <a:lnTo>
                  <a:pt x="70" y="394"/>
                </a:lnTo>
                <a:lnTo>
                  <a:pt x="71" y="392"/>
                </a:lnTo>
                <a:lnTo>
                  <a:pt x="70" y="392"/>
                </a:lnTo>
                <a:lnTo>
                  <a:pt x="70" y="394"/>
                </a:lnTo>
                <a:close/>
                <a:moveTo>
                  <a:pt x="76" y="197"/>
                </a:moveTo>
                <a:lnTo>
                  <a:pt x="76" y="197"/>
                </a:lnTo>
                <a:lnTo>
                  <a:pt x="75" y="200"/>
                </a:lnTo>
                <a:lnTo>
                  <a:pt x="76" y="197"/>
                </a:lnTo>
                <a:close/>
                <a:moveTo>
                  <a:pt x="221" y="233"/>
                </a:moveTo>
                <a:lnTo>
                  <a:pt x="221" y="233"/>
                </a:lnTo>
                <a:lnTo>
                  <a:pt x="220" y="233"/>
                </a:lnTo>
                <a:lnTo>
                  <a:pt x="220" y="235"/>
                </a:lnTo>
                <a:lnTo>
                  <a:pt x="221" y="233"/>
                </a:lnTo>
                <a:close/>
                <a:moveTo>
                  <a:pt x="90" y="348"/>
                </a:moveTo>
                <a:lnTo>
                  <a:pt x="90" y="348"/>
                </a:lnTo>
                <a:lnTo>
                  <a:pt x="89" y="348"/>
                </a:lnTo>
                <a:lnTo>
                  <a:pt x="89" y="350"/>
                </a:lnTo>
                <a:lnTo>
                  <a:pt x="90" y="348"/>
                </a:lnTo>
                <a:close/>
                <a:moveTo>
                  <a:pt x="223" y="288"/>
                </a:moveTo>
                <a:lnTo>
                  <a:pt x="223" y="288"/>
                </a:lnTo>
                <a:lnTo>
                  <a:pt x="221" y="288"/>
                </a:lnTo>
                <a:lnTo>
                  <a:pt x="223" y="288"/>
                </a:lnTo>
                <a:close/>
                <a:moveTo>
                  <a:pt x="201" y="187"/>
                </a:moveTo>
                <a:lnTo>
                  <a:pt x="201" y="187"/>
                </a:lnTo>
                <a:lnTo>
                  <a:pt x="201" y="189"/>
                </a:lnTo>
                <a:lnTo>
                  <a:pt x="201" y="187"/>
                </a:lnTo>
                <a:close/>
                <a:moveTo>
                  <a:pt x="175" y="129"/>
                </a:moveTo>
                <a:lnTo>
                  <a:pt x="175" y="129"/>
                </a:lnTo>
                <a:close/>
                <a:moveTo>
                  <a:pt x="174" y="400"/>
                </a:moveTo>
                <a:lnTo>
                  <a:pt x="174" y="400"/>
                </a:lnTo>
                <a:lnTo>
                  <a:pt x="174" y="402"/>
                </a:lnTo>
                <a:lnTo>
                  <a:pt x="174" y="400"/>
                </a:lnTo>
                <a:close/>
                <a:moveTo>
                  <a:pt x="224" y="310"/>
                </a:moveTo>
                <a:lnTo>
                  <a:pt x="224" y="310"/>
                </a:lnTo>
                <a:close/>
                <a:moveTo>
                  <a:pt x="78" y="362"/>
                </a:moveTo>
                <a:lnTo>
                  <a:pt x="78" y="362"/>
                </a:lnTo>
                <a:lnTo>
                  <a:pt x="78" y="364"/>
                </a:lnTo>
                <a:lnTo>
                  <a:pt x="78" y="362"/>
                </a:lnTo>
                <a:close/>
                <a:moveTo>
                  <a:pt x="56" y="285"/>
                </a:moveTo>
                <a:lnTo>
                  <a:pt x="56" y="285"/>
                </a:lnTo>
                <a:lnTo>
                  <a:pt x="56" y="287"/>
                </a:lnTo>
                <a:lnTo>
                  <a:pt x="56" y="285"/>
                </a:lnTo>
                <a:close/>
                <a:moveTo>
                  <a:pt x="180" y="386"/>
                </a:moveTo>
                <a:lnTo>
                  <a:pt x="180" y="386"/>
                </a:lnTo>
                <a:lnTo>
                  <a:pt x="182" y="388"/>
                </a:lnTo>
                <a:lnTo>
                  <a:pt x="182" y="386"/>
                </a:lnTo>
                <a:lnTo>
                  <a:pt x="180" y="386"/>
                </a:lnTo>
                <a:close/>
                <a:moveTo>
                  <a:pt x="164" y="159"/>
                </a:moveTo>
                <a:lnTo>
                  <a:pt x="164" y="159"/>
                </a:lnTo>
                <a:lnTo>
                  <a:pt x="164" y="157"/>
                </a:lnTo>
                <a:lnTo>
                  <a:pt x="163" y="159"/>
                </a:lnTo>
                <a:lnTo>
                  <a:pt x="164" y="159"/>
                </a:lnTo>
                <a:close/>
                <a:moveTo>
                  <a:pt x="120" y="384"/>
                </a:moveTo>
                <a:lnTo>
                  <a:pt x="120" y="384"/>
                </a:lnTo>
                <a:lnTo>
                  <a:pt x="119" y="383"/>
                </a:lnTo>
                <a:lnTo>
                  <a:pt x="120" y="384"/>
                </a:lnTo>
                <a:close/>
                <a:moveTo>
                  <a:pt x="76" y="375"/>
                </a:moveTo>
                <a:lnTo>
                  <a:pt x="76" y="375"/>
                </a:lnTo>
                <a:lnTo>
                  <a:pt x="76" y="373"/>
                </a:lnTo>
                <a:lnTo>
                  <a:pt x="76" y="375"/>
                </a:lnTo>
                <a:close/>
                <a:moveTo>
                  <a:pt x="95" y="99"/>
                </a:moveTo>
                <a:lnTo>
                  <a:pt x="95" y="99"/>
                </a:lnTo>
                <a:lnTo>
                  <a:pt x="95" y="97"/>
                </a:lnTo>
                <a:lnTo>
                  <a:pt x="95" y="99"/>
                </a:lnTo>
                <a:close/>
                <a:moveTo>
                  <a:pt x="117" y="389"/>
                </a:moveTo>
                <a:lnTo>
                  <a:pt x="117" y="389"/>
                </a:lnTo>
                <a:lnTo>
                  <a:pt x="117" y="391"/>
                </a:lnTo>
                <a:lnTo>
                  <a:pt x="117" y="389"/>
                </a:lnTo>
                <a:close/>
                <a:moveTo>
                  <a:pt x="109" y="157"/>
                </a:moveTo>
                <a:lnTo>
                  <a:pt x="109" y="157"/>
                </a:lnTo>
                <a:lnTo>
                  <a:pt x="109" y="156"/>
                </a:lnTo>
                <a:lnTo>
                  <a:pt x="109" y="157"/>
                </a:lnTo>
                <a:close/>
                <a:moveTo>
                  <a:pt x="188" y="392"/>
                </a:moveTo>
                <a:lnTo>
                  <a:pt x="188" y="392"/>
                </a:lnTo>
                <a:lnTo>
                  <a:pt x="190" y="392"/>
                </a:lnTo>
                <a:lnTo>
                  <a:pt x="188" y="392"/>
                </a:lnTo>
                <a:close/>
                <a:moveTo>
                  <a:pt x="62" y="263"/>
                </a:moveTo>
                <a:lnTo>
                  <a:pt x="62" y="263"/>
                </a:lnTo>
                <a:lnTo>
                  <a:pt x="62" y="265"/>
                </a:lnTo>
                <a:lnTo>
                  <a:pt x="62" y="263"/>
                </a:lnTo>
                <a:close/>
                <a:moveTo>
                  <a:pt x="123" y="165"/>
                </a:moveTo>
                <a:lnTo>
                  <a:pt x="123" y="165"/>
                </a:lnTo>
                <a:lnTo>
                  <a:pt x="122" y="165"/>
                </a:lnTo>
                <a:lnTo>
                  <a:pt x="123" y="165"/>
                </a:lnTo>
                <a:close/>
                <a:moveTo>
                  <a:pt x="75" y="353"/>
                </a:moveTo>
                <a:lnTo>
                  <a:pt x="75" y="353"/>
                </a:lnTo>
                <a:lnTo>
                  <a:pt x="75" y="354"/>
                </a:lnTo>
                <a:lnTo>
                  <a:pt x="75" y="353"/>
                </a:lnTo>
                <a:close/>
                <a:moveTo>
                  <a:pt x="141" y="121"/>
                </a:moveTo>
                <a:lnTo>
                  <a:pt x="141" y="121"/>
                </a:lnTo>
                <a:close/>
                <a:moveTo>
                  <a:pt x="199" y="200"/>
                </a:moveTo>
                <a:lnTo>
                  <a:pt x="199" y="200"/>
                </a:lnTo>
                <a:lnTo>
                  <a:pt x="199" y="201"/>
                </a:lnTo>
                <a:lnTo>
                  <a:pt x="201" y="201"/>
                </a:lnTo>
                <a:lnTo>
                  <a:pt x="199" y="200"/>
                </a:lnTo>
                <a:close/>
                <a:moveTo>
                  <a:pt x="226" y="217"/>
                </a:moveTo>
                <a:lnTo>
                  <a:pt x="226" y="217"/>
                </a:lnTo>
                <a:lnTo>
                  <a:pt x="228" y="217"/>
                </a:lnTo>
                <a:lnTo>
                  <a:pt x="228" y="216"/>
                </a:lnTo>
                <a:lnTo>
                  <a:pt x="226" y="217"/>
                </a:lnTo>
                <a:close/>
                <a:moveTo>
                  <a:pt x="120" y="402"/>
                </a:moveTo>
                <a:lnTo>
                  <a:pt x="120" y="402"/>
                </a:lnTo>
                <a:lnTo>
                  <a:pt x="122" y="402"/>
                </a:lnTo>
                <a:lnTo>
                  <a:pt x="120" y="402"/>
                </a:lnTo>
                <a:close/>
                <a:moveTo>
                  <a:pt x="117" y="137"/>
                </a:moveTo>
                <a:lnTo>
                  <a:pt x="117" y="137"/>
                </a:lnTo>
                <a:lnTo>
                  <a:pt x="117" y="138"/>
                </a:lnTo>
                <a:lnTo>
                  <a:pt x="117" y="137"/>
                </a:lnTo>
                <a:close/>
                <a:moveTo>
                  <a:pt x="175" y="383"/>
                </a:moveTo>
                <a:lnTo>
                  <a:pt x="175" y="383"/>
                </a:lnTo>
                <a:lnTo>
                  <a:pt x="175" y="384"/>
                </a:lnTo>
                <a:lnTo>
                  <a:pt x="177" y="383"/>
                </a:lnTo>
                <a:lnTo>
                  <a:pt x="175" y="383"/>
                </a:lnTo>
                <a:close/>
                <a:moveTo>
                  <a:pt x="81" y="353"/>
                </a:moveTo>
                <a:lnTo>
                  <a:pt x="81" y="353"/>
                </a:lnTo>
                <a:lnTo>
                  <a:pt x="81" y="354"/>
                </a:lnTo>
                <a:lnTo>
                  <a:pt x="82" y="353"/>
                </a:lnTo>
                <a:lnTo>
                  <a:pt x="81" y="353"/>
                </a:lnTo>
                <a:close/>
                <a:moveTo>
                  <a:pt x="109" y="194"/>
                </a:moveTo>
                <a:lnTo>
                  <a:pt x="109" y="194"/>
                </a:lnTo>
                <a:lnTo>
                  <a:pt x="109" y="195"/>
                </a:lnTo>
                <a:lnTo>
                  <a:pt x="109" y="194"/>
                </a:lnTo>
                <a:close/>
                <a:moveTo>
                  <a:pt x="205" y="239"/>
                </a:moveTo>
                <a:lnTo>
                  <a:pt x="205" y="239"/>
                </a:lnTo>
                <a:lnTo>
                  <a:pt x="204" y="239"/>
                </a:lnTo>
                <a:lnTo>
                  <a:pt x="205" y="239"/>
                </a:lnTo>
                <a:close/>
                <a:moveTo>
                  <a:pt x="133" y="205"/>
                </a:moveTo>
                <a:lnTo>
                  <a:pt x="133" y="205"/>
                </a:lnTo>
                <a:close/>
                <a:moveTo>
                  <a:pt x="166" y="189"/>
                </a:moveTo>
                <a:lnTo>
                  <a:pt x="166" y="189"/>
                </a:lnTo>
                <a:lnTo>
                  <a:pt x="166" y="187"/>
                </a:lnTo>
                <a:lnTo>
                  <a:pt x="166" y="189"/>
                </a:lnTo>
                <a:close/>
                <a:moveTo>
                  <a:pt x="171" y="112"/>
                </a:moveTo>
                <a:lnTo>
                  <a:pt x="171" y="112"/>
                </a:lnTo>
                <a:lnTo>
                  <a:pt x="172" y="110"/>
                </a:lnTo>
                <a:lnTo>
                  <a:pt x="171" y="112"/>
                </a:lnTo>
                <a:close/>
                <a:moveTo>
                  <a:pt x="82" y="184"/>
                </a:moveTo>
                <a:lnTo>
                  <a:pt x="82" y="184"/>
                </a:lnTo>
                <a:lnTo>
                  <a:pt x="84" y="184"/>
                </a:lnTo>
                <a:lnTo>
                  <a:pt x="82" y="184"/>
                </a:lnTo>
                <a:close/>
                <a:moveTo>
                  <a:pt x="157" y="214"/>
                </a:moveTo>
                <a:lnTo>
                  <a:pt x="157" y="214"/>
                </a:lnTo>
                <a:lnTo>
                  <a:pt x="155" y="214"/>
                </a:lnTo>
                <a:lnTo>
                  <a:pt x="155" y="216"/>
                </a:lnTo>
                <a:lnTo>
                  <a:pt x="157" y="214"/>
                </a:lnTo>
                <a:close/>
                <a:moveTo>
                  <a:pt x="95" y="195"/>
                </a:moveTo>
                <a:lnTo>
                  <a:pt x="95" y="195"/>
                </a:lnTo>
                <a:close/>
                <a:moveTo>
                  <a:pt x="213" y="313"/>
                </a:moveTo>
                <a:lnTo>
                  <a:pt x="213" y="313"/>
                </a:lnTo>
                <a:lnTo>
                  <a:pt x="212" y="315"/>
                </a:lnTo>
                <a:lnTo>
                  <a:pt x="213" y="313"/>
                </a:lnTo>
                <a:close/>
                <a:moveTo>
                  <a:pt x="130" y="69"/>
                </a:moveTo>
                <a:lnTo>
                  <a:pt x="130" y="69"/>
                </a:lnTo>
                <a:lnTo>
                  <a:pt x="128" y="71"/>
                </a:lnTo>
                <a:lnTo>
                  <a:pt x="130" y="69"/>
                </a:lnTo>
                <a:close/>
                <a:moveTo>
                  <a:pt x="84" y="195"/>
                </a:moveTo>
                <a:lnTo>
                  <a:pt x="84" y="195"/>
                </a:lnTo>
                <a:lnTo>
                  <a:pt x="82" y="195"/>
                </a:lnTo>
                <a:lnTo>
                  <a:pt x="84" y="195"/>
                </a:lnTo>
                <a:close/>
                <a:moveTo>
                  <a:pt x="141" y="145"/>
                </a:moveTo>
                <a:lnTo>
                  <a:pt x="141" y="145"/>
                </a:lnTo>
                <a:lnTo>
                  <a:pt x="141" y="146"/>
                </a:lnTo>
                <a:lnTo>
                  <a:pt x="141" y="145"/>
                </a:lnTo>
                <a:close/>
                <a:moveTo>
                  <a:pt x="163" y="375"/>
                </a:moveTo>
                <a:lnTo>
                  <a:pt x="163" y="375"/>
                </a:lnTo>
                <a:close/>
                <a:moveTo>
                  <a:pt x="81" y="384"/>
                </a:moveTo>
                <a:lnTo>
                  <a:pt x="81" y="384"/>
                </a:lnTo>
                <a:lnTo>
                  <a:pt x="79" y="383"/>
                </a:lnTo>
                <a:lnTo>
                  <a:pt x="81" y="384"/>
                </a:lnTo>
                <a:close/>
                <a:moveTo>
                  <a:pt x="183" y="247"/>
                </a:moveTo>
                <a:lnTo>
                  <a:pt x="183" y="247"/>
                </a:lnTo>
                <a:lnTo>
                  <a:pt x="185" y="247"/>
                </a:lnTo>
                <a:lnTo>
                  <a:pt x="183" y="246"/>
                </a:lnTo>
                <a:lnTo>
                  <a:pt x="183" y="247"/>
                </a:lnTo>
                <a:close/>
                <a:moveTo>
                  <a:pt x="97" y="77"/>
                </a:moveTo>
                <a:lnTo>
                  <a:pt x="97" y="77"/>
                </a:lnTo>
                <a:lnTo>
                  <a:pt x="95" y="77"/>
                </a:lnTo>
                <a:lnTo>
                  <a:pt x="97" y="77"/>
                </a:lnTo>
                <a:close/>
                <a:moveTo>
                  <a:pt x="193" y="195"/>
                </a:moveTo>
                <a:lnTo>
                  <a:pt x="193" y="195"/>
                </a:lnTo>
                <a:lnTo>
                  <a:pt x="193" y="194"/>
                </a:lnTo>
                <a:lnTo>
                  <a:pt x="193" y="195"/>
                </a:lnTo>
                <a:close/>
                <a:moveTo>
                  <a:pt x="149" y="399"/>
                </a:moveTo>
                <a:lnTo>
                  <a:pt x="149" y="399"/>
                </a:lnTo>
                <a:lnTo>
                  <a:pt x="150" y="399"/>
                </a:lnTo>
                <a:lnTo>
                  <a:pt x="149" y="399"/>
                </a:lnTo>
                <a:close/>
                <a:moveTo>
                  <a:pt x="198" y="198"/>
                </a:moveTo>
                <a:lnTo>
                  <a:pt x="198" y="198"/>
                </a:lnTo>
                <a:lnTo>
                  <a:pt x="198" y="197"/>
                </a:lnTo>
                <a:lnTo>
                  <a:pt x="198" y="198"/>
                </a:lnTo>
                <a:close/>
                <a:moveTo>
                  <a:pt x="198" y="365"/>
                </a:moveTo>
                <a:lnTo>
                  <a:pt x="198" y="365"/>
                </a:lnTo>
                <a:close/>
                <a:moveTo>
                  <a:pt x="26" y="332"/>
                </a:moveTo>
                <a:lnTo>
                  <a:pt x="26" y="332"/>
                </a:lnTo>
                <a:lnTo>
                  <a:pt x="26" y="331"/>
                </a:lnTo>
                <a:lnTo>
                  <a:pt x="26" y="332"/>
                </a:lnTo>
                <a:close/>
                <a:moveTo>
                  <a:pt x="101" y="353"/>
                </a:moveTo>
                <a:lnTo>
                  <a:pt x="101" y="353"/>
                </a:lnTo>
                <a:lnTo>
                  <a:pt x="101" y="351"/>
                </a:lnTo>
                <a:lnTo>
                  <a:pt x="101" y="353"/>
                </a:lnTo>
                <a:close/>
                <a:moveTo>
                  <a:pt x="196" y="176"/>
                </a:moveTo>
                <a:lnTo>
                  <a:pt x="196" y="176"/>
                </a:lnTo>
                <a:lnTo>
                  <a:pt x="196" y="175"/>
                </a:lnTo>
                <a:lnTo>
                  <a:pt x="196" y="176"/>
                </a:lnTo>
                <a:close/>
                <a:moveTo>
                  <a:pt x="35" y="301"/>
                </a:moveTo>
                <a:lnTo>
                  <a:pt x="35" y="301"/>
                </a:lnTo>
                <a:lnTo>
                  <a:pt x="34" y="301"/>
                </a:lnTo>
                <a:lnTo>
                  <a:pt x="35" y="301"/>
                </a:lnTo>
                <a:close/>
                <a:moveTo>
                  <a:pt x="183" y="351"/>
                </a:moveTo>
                <a:lnTo>
                  <a:pt x="183" y="351"/>
                </a:lnTo>
                <a:lnTo>
                  <a:pt x="183" y="350"/>
                </a:lnTo>
                <a:lnTo>
                  <a:pt x="183" y="351"/>
                </a:lnTo>
                <a:close/>
                <a:moveTo>
                  <a:pt x="37" y="361"/>
                </a:moveTo>
                <a:lnTo>
                  <a:pt x="37" y="361"/>
                </a:lnTo>
                <a:lnTo>
                  <a:pt x="37" y="359"/>
                </a:lnTo>
                <a:lnTo>
                  <a:pt x="37" y="361"/>
                </a:lnTo>
                <a:close/>
                <a:moveTo>
                  <a:pt x="215" y="181"/>
                </a:moveTo>
                <a:lnTo>
                  <a:pt x="215" y="181"/>
                </a:lnTo>
                <a:lnTo>
                  <a:pt x="215" y="183"/>
                </a:lnTo>
                <a:lnTo>
                  <a:pt x="215" y="181"/>
                </a:lnTo>
                <a:close/>
                <a:moveTo>
                  <a:pt x="232" y="287"/>
                </a:moveTo>
                <a:lnTo>
                  <a:pt x="232" y="287"/>
                </a:lnTo>
                <a:lnTo>
                  <a:pt x="232" y="288"/>
                </a:lnTo>
                <a:lnTo>
                  <a:pt x="232" y="287"/>
                </a:lnTo>
                <a:close/>
                <a:moveTo>
                  <a:pt x="149" y="187"/>
                </a:moveTo>
                <a:lnTo>
                  <a:pt x="149" y="187"/>
                </a:lnTo>
                <a:lnTo>
                  <a:pt x="149" y="189"/>
                </a:lnTo>
                <a:lnTo>
                  <a:pt x="149" y="187"/>
                </a:lnTo>
                <a:close/>
                <a:moveTo>
                  <a:pt x="52" y="266"/>
                </a:moveTo>
                <a:lnTo>
                  <a:pt x="52" y="266"/>
                </a:lnTo>
                <a:lnTo>
                  <a:pt x="52" y="268"/>
                </a:lnTo>
                <a:lnTo>
                  <a:pt x="54" y="268"/>
                </a:lnTo>
                <a:lnTo>
                  <a:pt x="52" y="266"/>
                </a:lnTo>
                <a:close/>
                <a:moveTo>
                  <a:pt x="11" y="354"/>
                </a:moveTo>
                <a:lnTo>
                  <a:pt x="11" y="354"/>
                </a:lnTo>
                <a:lnTo>
                  <a:pt x="13" y="356"/>
                </a:lnTo>
                <a:lnTo>
                  <a:pt x="11" y="354"/>
                </a:lnTo>
                <a:close/>
                <a:moveTo>
                  <a:pt x="59" y="350"/>
                </a:moveTo>
                <a:lnTo>
                  <a:pt x="59" y="350"/>
                </a:lnTo>
                <a:close/>
                <a:moveTo>
                  <a:pt x="78" y="205"/>
                </a:moveTo>
                <a:lnTo>
                  <a:pt x="78" y="205"/>
                </a:lnTo>
                <a:lnTo>
                  <a:pt x="78" y="203"/>
                </a:lnTo>
                <a:lnTo>
                  <a:pt x="78" y="205"/>
                </a:lnTo>
                <a:close/>
                <a:moveTo>
                  <a:pt x="164" y="107"/>
                </a:moveTo>
                <a:lnTo>
                  <a:pt x="164" y="107"/>
                </a:lnTo>
                <a:lnTo>
                  <a:pt x="164" y="108"/>
                </a:lnTo>
                <a:lnTo>
                  <a:pt x="164" y="107"/>
                </a:lnTo>
                <a:close/>
                <a:moveTo>
                  <a:pt x="179" y="389"/>
                </a:moveTo>
                <a:lnTo>
                  <a:pt x="179" y="389"/>
                </a:lnTo>
                <a:lnTo>
                  <a:pt x="179" y="388"/>
                </a:lnTo>
                <a:lnTo>
                  <a:pt x="179" y="389"/>
                </a:lnTo>
                <a:close/>
                <a:moveTo>
                  <a:pt x="209" y="254"/>
                </a:moveTo>
                <a:lnTo>
                  <a:pt x="209" y="254"/>
                </a:lnTo>
                <a:close/>
                <a:moveTo>
                  <a:pt x="103" y="370"/>
                </a:moveTo>
                <a:lnTo>
                  <a:pt x="103" y="370"/>
                </a:lnTo>
                <a:lnTo>
                  <a:pt x="103" y="372"/>
                </a:lnTo>
                <a:lnTo>
                  <a:pt x="103" y="370"/>
                </a:lnTo>
                <a:close/>
                <a:moveTo>
                  <a:pt x="22" y="339"/>
                </a:moveTo>
                <a:lnTo>
                  <a:pt x="22" y="339"/>
                </a:lnTo>
                <a:close/>
                <a:moveTo>
                  <a:pt x="202" y="175"/>
                </a:moveTo>
                <a:lnTo>
                  <a:pt x="202" y="175"/>
                </a:lnTo>
                <a:close/>
                <a:moveTo>
                  <a:pt x="75" y="26"/>
                </a:moveTo>
                <a:lnTo>
                  <a:pt x="75" y="26"/>
                </a:lnTo>
                <a:close/>
                <a:moveTo>
                  <a:pt x="18" y="309"/>
                </a:moveTo>
                <a:lnTo>
                  <a:pt x="18" y="309"/>
                </a:lnTo>
                <a:close/>
                <a:moveTo>
                  <a:pt x="122" y="52"/>
                </a:moveTo>
                <a:lnTo>
                  <a:pt x="122" y="52"/>
                </a:lnTo>
                <a:lnTo>
                  <a:pt x="122" y="53"/>
                </a:lnTo>
                <a:lnTo>
                  <a:pt x="122" y="52"/>
                </a:lnTo>
                <a:close/>
                <a:moveTo>
                  <a:pt x="136" y="391"/>
                </a:moveTo>
                <a:lnTo>
                  <a:pt x="136" y="391"/>
                </a:lnTo>
                <a:lnTo>
                  <a:pt x="134" y="391"/>
                </a:lnTo>
                <a:lnTo>
                  <a:pt x="134" y="392"/>
                </a:lnTo>
                <a:lnTo>
                  <a:pt x="136" y="392"/>
                </a:lnTo>
                <a:lnTo>
                  <a:pt x="136" y="391"/>
                </a:lnTo>
                <a:close/>
                <a:moveTo>
                  <a:pt x="177" y="238"/>
                </a:moveTo>
                <a:lnTo>
                  <a:pt x="177" y="238"/>
                </a:lnTo>
                <a:lnTo>
                  <a:pt x="177" y="239"/>
                </a:lnTo>
                <a:lnTo>
                  <a:pt x="177" y="238"/>
                </a:lnTo>
                <a:close/>
                <a:moveTo>
                  <a:pt x="160" y="272"/>
                </a:moveTo>
                <a:lnTo>
                  <a:pt x="160" y="272"/>
                </a:lnTo>
                <a:lnTo>
                  <a:pt x="158" y="272"/>
                </a:lnTo>
                <a:lnTo>
                  <a:pt x="160" y="272"/>
                </a:lnTo>
                <a:close/>
                <a:moveTo>
                  <a:pt x="215" y="323"/>
                </a:moveTo>
                <a:lnTo>
                  <a:pt x="215" y="323"/>
                </a:lnTo>
                <a:close/>
                <a:moveTo>
                  <a:pt x="130" y="130"/>
                </a:moveTo>
                <a:lnTo>
                  <a:pt x="130" y="130"/>
                </a:lnTo>
                <a:lnTo>
                  <a:pt x="128" y="130"/>
                </a:lnTo>
                <a:lnTo>
                  <a:pt x="128" y="132"/>
                </a:lnTo>
                <a:lnTo>
                  <a:pt x="130" y="130"/>
                </a:lnTo>
                <a:close/>
                <a:moveTo>
                  <a:pt x="48" y="263"/>
                </a:moveTo>
                <a:lnTo>
                  <a:pt x="48" y="263"/>
                </a:lnTo>
                <a:lnTo>
                  <a:pt x="46" y="263"/>
                </a:lnTo>
                <a:lnTo>
                  <a:pt x="48" y="263"/>
                </a:lnTo>
                <a:close/>
                <a:moveTo>
                  <a:pt x="128" y="402"/>
                </a:moveTo>
                <a:lnTo>
                  <a:pt x="128" y="402"/>
                </a:lnTo>
                <a:lnTo>
                  <a:pt x="127" y="402"/>
                </a:lnTo>
                <a:lnTo>
                  <a:pt x="128" y="402"/>
                </a:lnTo>
                <a:close/>
                <a:moveTo>
                  <a:pt x="40" y="266"/>
                </a:moveTo>
                <a:lnTo>
                  <a:pt x="40" y="266"/>
                </a:lnTo>
                <a:close/>
                <a:moveTo>
                  <a:pt x="125" y="399"/>
                </a:moveTo>
                <a:lnTo>
                  <a:pt x="125" y="399"/>
                </a:lnTo>
                <a:lnTo>
                  <a:pt x="127" y="399"/>
                </a:lnTo>
                <a:lnTo>
                  <a:pt x="125" y="399"/>
                </a:lnTo>
                <a:close/>
                <a:moveTo>
                  <a:pt x="63" y="236"/>
                </a:moveTo>
                <a:lnTo>
                  <a:pt x="63" y="236"/>
                </a:lnTo>
                <a:lnTo>
                  <a:pt x="62" y="238"/>
                </a:lnTo>
                <a:lnTo>
                  <a:pt x="63" y="238"/>
                </a:lnTo>
                <a:lnTo>
                  <a:pt x="63" y="236"/>
                </a:lnTo>
                <a:close/>
                <a:moveTo>
                  <a:pt x="32" y="342"/>
                </a:moveTo>
                <a:lnTo>
                  <a:pt x="32" y="342"/>
                </a:lnTo>
                <a:close/>
                <a:moveTo>
                  <a:pt x="201" y="369"/>
                </a:moveTo>
                <a:lnTo>
                  <a:pt x="201" y="369"/>
                </a:lnTo>
                <a:close/>
                <a:moveTo>
                  <a:pt x="204" y="164"/>
                </a:moveTo>
                <a:lnTo>
                  <a:pt x="204" y="164"/>
                </a:lnTo>
                <a:close/>
              </a:path>
            </a:pathLst>
          </a:custGeom>
          <a:solidFill>
            <a:srgbClr val="CBCBCB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" name="Freeform 58"/>
          <p:cNvSpPr>
            <a:spLocks noEditPoints="1"/>
          </p:cNvSpPr>
          <p:nvPr/>
        </p:nvSpPr>
        <p:spPr>
          <a:xfrm>
            <a:off x="4576763" y="1365250"/>
            <a:ext cx="592137" cy="6064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l" t="t" r="r" b="b"/>
            <a:pathLst>
              <a:path w="373" h="382">
                <a:moveTo>
                  <a:pt x="373" y="286"/>
                </a:moveTo>
                <a:lnTo>
                  <a:pt x="373" y="286"/>
                </a:lnTo>
                <a:lnTo>
                  <a:pt x="373" y="316"/>
                </a:lnTo>
                <a:lnTo>
                  <a:pt x="371" y="335"/>
                </a:lnTo>
                <a:lnTo>
                  <a:pt x="368" y="347"/>
                </a:lnTo>
                <a:lnTo>
                  <a:pt x="363" y="358"/>
                </a:lnTo>
                <a:lnTo>
                  <a:pt x="355" y="366"/>
                </a:lnTo>
                <a:lnTo>
                  <a:pt x="350" y="371"/>
                </a:lnTo>
                <a:lnTo>
                  <a:pt x="346" y="374"/>
                </a:lnTo>
                <a:lnTo>
                  <a:pt x="339" y="376"/>
                </a:lnTo>
                <a:lnTo>
                  <a:pt x="333" y="376"/>
                </a:lnTo>
                <a:lnTo>
                  <a:pt x="305" y="376"/>
                </a:lnTo>
                <a:lnTo>
                  <a:pt x="289" y="376"/>
                </a:lnTo>
                <a:lnTo>
                  <a:pt x="261" y="379"/>
                </a:lnTo>
                <a:lnTo>
                  <a:pt x="240" y="380"/>
                </a:lnTo>
                <a:lnTo>
                  <a:pt x="218" y="382"/>
                </a:lnTo>
                <a:lnTo>
                  <a:pt x="144" y="382"/>
                </a:lnTo>
                <a:lnTo>
                  <a:pt x="120" y="382"/>
                </a:lnTo>
                <a:lnTo>
                  <a:pt x="89" y="382"/>
                </a:lnTo>
                <a:lnTo>
                  <a:pt x="70" y="380"/>
                </a:lnTo>
                <a:lnTo>
                  <a:pt x="65" y="379"/>
                </a:lnTo>
                <a:lnTo>
                  <a:pt x="55" y="377"/>
                </a:lnTo>
                <a:lnTo>
                  <a:pt x="48" y="376"/>
                </a:lnTo>
                <a:lnTo>
                  <a:pt x="35" y="371"/>
                </a:lnTo>
                <a:lnTo>
                  <a:pt x="29" y="366"/>
                </a:lnTo>
                <a:lnTo>
                  <a:pt x="24" y="361"/>
                </a:lnTo>
                <a:lnTo>
                  <a:pt x="21" y="357"/>
                </a:lnTo>
                <a:lnTo>
                  <a:pt x="13" y="347"/>
                </a:lnTo>
                <a:lnTo>
                  <a:pt x="10" y="335"/>
                </a:lnTo>
                <a:lnTo>
                  <a:pt x="7" y="319"/>
                </a:lnTo>
                <a:lnTo>
                  <a:pt x="5" y="309"/>
                </a:lnTo>
                <a:lnTo>
                  <a:pt x="3" y="297"/>
                </a:lnTo>
                <a:lnTo>
                  <a:pt x="2" y="290"/>
                </a:lnTo>
                <a:lnTo>
                  <a:pt x="2" y="272"/>
                </a:lnTo>
                <a:lnTo>
                  <a:pt x="2" y="270"/>
                </a:lnTo>
                <a:lnTo>
                  <a:pt x="2" y="267"/>
                </a:lnTo>
                <a:lnTo>
                  <a:pt x="2" y="253"/>
                </a:lnTo>
                <a:lnTo>
                  <a:pt x="0" y="215"/>
                </a:lnTo>
                <a:lnTo>
                  <a:pt x="2" y="180"/>
                </a:lnTo>
                <a:lnTo>
                  <a:pt x="2" y="150"/>
                </a:lnTo>
                <a:lnTo>
                  <a:pt x="2" y="147"/>
                </a:lnTo>
                <a:lnTo>
                  <a:pt x="0" y="145"/>
                </a:lnTo>
                <a:lnTo>
                  <a:pt x="0" y="137"/>
                </a:lnTo>
                <a:lnTo>
                  <a:pt x="2" y="114"/>
                </a:lnTo>
                <a:lnTo>
                  <a:pt x="2" y="101"/>
                </a:lnTo>
                <a:lnTo>
                  <a:pt x="2" y="85"/>
                </a:lnTo>
                <a:lnTo>
                  <a:pt x="5" y="66"/>
                </a:lnTo>
                <a:lnTo>
                  <a:pt x="7" y="57"/>
                </a:lnTo>
                <a:lnTo>
                  <a:pt x="11" y="46"/>
                </a:lnTo>
                <a:lnTo>
                  <a:pt x="14" y="41"/>
                </a:lnTo>
                <a:lnTo>
                  <a:pt x="19" y="33"/>
                </a:lnTo>
                <a:lnTo>
                  <a:pt x="24" y="29"/>
                </a:lnTo>
                <a:lnTo>
                  <a:pt x="30" y="24"/>
                </a:lnTo>
                <a:lnTo>
                  <a:pt x="37" y="19"/>
                </a:lnTo>
                <a:lnTo>
                  <a:pt x="41" y="18"/>
                </a:lnTo>
                <a:lnTo>
                  <a:pt x="52" y="13"/>
                </a:lnTo>
                <a:lnTo>
                  <a:pt x="63" y="10"/>
                </a:lnTo>
                <a:lnTo>
                  <a:pt x="73" y="8"/>
                </a:lnTo>
                <a:lnTo>
                  <a:pt x="82" y="7"/>
                </a:lnTo>
                <a:lnTo>
                  <a:pt x="89" y="7"/>
                </a:lnTo>
                <a:lnTo>
                  <a:pt x="111" y="3"/>
                </a:lnTo>
                <a:lnTo>
                  <a:pt x="125" y="2"/>
                </a:lnTo>
                <a:lnTo>
                  <a:pt x="141" y="0"/>
                </a:lnTo>
                <a:lnTo>
                  <a:pt x="158" y="0"/>
                </a:lnTo>
                <a:lnTo>
                  <a:pt x="183" y="2"/>
                </a:lnTo>
                <a:lnTo>
                  <a:pt x="204" y="2"/>
                </a:lnTo>
                <a:lnTo>
                  <a:pt x="235" y="3"/>
                </a:lnTo>
                <a:lnTo>
                  <a:pt x="259" y="7"/>
                </a:lnTo>
                <a:lnTo>
                  <a:pt x="272" y="8"/>
                </a:lnTo>
                <a:lnTo>
                  <a:pt x="279" y="8"/>
                </a:lnTo>
                <a:lnTo>
                  <a:pt x="300" y="10"/>
                </a:lnTo>
                <a:lnTo>
                  <a:pt x="311" y="11"/>
                </a:lnTo>
                <a:lnTo>
                  <a:pt x="320" y="13"/>
                </a:lnTo>
                <a:lnTo>
                  <a:pt x="330" y="16"/>
                </a:lnTo>
                <a:lnTo>
                  <a:pt x="338" y="21"/>
                </a:lnTo>
                <a:lnTo>
                  <a:pt x="346" y="25"/>
                </a:lnTo>
                <a:lnTo>
                  <a:pt x="354" y="30"/>
                </a:lnTo>
                <a:lnTo>
                  <a:pt x="358" y="37"/>
                </a:lnTo>
                <a:lnTo>
                  <a:pt x="361" y="43"/>
                </a:lnTo>
                <a:lnTo>
                  <a:pt x="366" y="57"/>
                </a:lnTo>
                <a:lnTo>
                  <a:pt x="366" y="70"/>
                </a:lnTo>
                <a:lnTo>
                  <a:pt x="368" y="82"/>
                </a:lnTo>
                <a:lnTo>
                  <a:pt x="368" y="87"/>
                </a:lnTo>
                <a:lnTo>
                  <a:pt x="368" y="126"/>
                </a:lnTo>
                <a:lnTo>
                  <a:pt x="369" y="142"/>
                </a:lnTo>
                <a:lnTo>
                  <a:pt x="369" y="153"/>
                </a:lnTo>
                <a:lnTo>
                  <a:pt x="371" y="188"/>
                </a:lnTo>
                <a:lnTo>
                  <a:pt x="371" y="226"/>
                </a:lnTo>
                <a:lnTo>
                  <a:pt x="373" y="248"/>
                </a:lnTo>
                <a:lnTo>
                  <a:pt x="373" y="265"/>
                </a:lnTo>
                <a:lnTo>
                  <a:pt x="373" y="286"/>
                </a:lnTo>
                <a:close/>
                <a:moveTo>
                  <a:pt x="8" y="119"/>
                </a:moveTo>
                <a:lnTo>
                  <a:pt x="8" y="119"/>
                </a:lnTo>
                <a:lnTo>
                  <a:pt x="8" y="115"/>
                </a:lnTo>
                <a:lnTo>
                  <a:pt x="8" y="114"/>
                </a:lnTo>
                <a:lnTo>
                  <a:pt x="8" y="119"/>
                </a:lnTo>
                <a:lnTo>
                  <a:pt x="8" y="122"/>
                </a:lnTo>
                <a:lnTo>
                  <a:pt x="8" y="119"/>
                </a:lnTo>
                <a:close/>
                <a:moveTo>
                  <a:pt x="166" y="81"/>
                </a:moveTo>
                <a:lnTo>
                  <a:pt x="166" y="81"/>
                </a:lnTo>
                <a:lnTo>
                  <a:pt x="163" y="82"/>
                </a:lnTo>
                <a:lnTo>
                  <a:pt x="161" y="84"/>
                </a:lnTo>
                <a:lnTo>
                  <a:pt x="161" y="85"/>
                </a:lnTo>
                <a:lnTo>
                  <a:pt x="161" y="87"/>
                </a:lnTo>
                <a:lnTo>
                  <a:pt x="166" y="81"/>
                </a:lnTo>
                <a:lnTo>
                  <a:pt x="167" y="78"/>
                </a:lnTo>
                <a:lnTo>
                  <a:pt x="166" y="79"/>
                </a:lnTo>
                <a:lnTo>
                  <a:pt x="166" y="81"/>
                </a:lnTo>
                <a:close/>
                <a:moveTo>
                  <a:pt x="167" y="150"/>
                </a:moveTo>
                <a:lnTo>
                  <a:pt x="167" y="150"/>
                </a:lnTo>
                <a:lnTo>
                  <a:pt x="144" y="152"/>
                </a:lnTo>
                <a:lnTo>
                  <a:pt x="136" y="152"/>
                </a:lnTo>
                <a:lnTo>
                  <a:pt x="133" y="152"/>
                </a:lnTo>
                <a:lnTo>
                  <a:pt x="133" y="149"/>
                </a:lnTo>
                <a:lnTo>
                  <a:pt x="131" y="147"/>
                </a:lnTo>
                <a:lnTo>
                  <a:pt x="131" y="141"/>
                </a:lnTo>
                <a:lnTo>
                  <a:pt x="131" y="109"/>
                </a:lnTo>
                <a:lnTo>
                  <a:pt x="130" y="84"/>
                </a:lnTo>
                <a:lnTo>
                  <a:pt x="128" y="70"/>
                </a:lnTo>
                <a:lnTo>
                  <a:pt x="128" y="68"/>
                </a:lnTo>
                <a:lnTo>
                  <a:pt x="128" y="78"/>
                </a:lnTo>
                <a:lnTo>
                  <a:pt x="130" y="96"/>
                </a:lnTo>
                <a:lnTo>
                  <a:pt x="130" y="133"/>
                </a:lnTo>
                <a:lnTo>
                  <a:pt x="131" y="149"/>
                </a:lnTo>
                <a:lnTo>
                  <a:pt x="131" y="152"/>
                </a:lnTo>
                <a:lnTo>
                  <a:pt x="136" y="152"/>
                </a:lnTo>
                <a:lnTo>
                  <a:pt x="144" y="152"/>
                </a:lnTo>
                <a:lnTo>
                  <a:pt x="167" y="152"/>
                </a:lnTo>
                <a:lnTo>
                  <a:pt x="167" y="150"/>
                </a:lnTo>
                <a:lnTo>
                  <a:pt x="169" y="150"/>
                </a:lnTo>
                <a:lnTo>
                  <a:pt x="167" y="150"/>
                </a:lnTo>
                <a:close/>
                <a:moveTo>
                  <a:pt x="52" y="66"/>
                </a:moveTo>
                <a:lnTo>
                  <a:pt x="52" y="66"/>
                </a:lnTo>
                <a:lnTo>
                  <a:pt x="52" y="68"/>
                </a:lnTo>
                <a:lnTo>
                  <a:pt x="52" y="70"/>
                </a:lnTo>
                <a:lnTo>
                  <a:pt x="52" y="71"/>
                </a:lnTo>
                <a:lnTo>
                  <a:pt x="52" y="73"/>
                </a:lnTo>
                <a:lnTo>
                  <a:pt x="52" y="76"/>
                </a:lnTo>
                <a:lnTo>
                  <a:pt x="52" y="78"/>
                </a:lnTo>
                <a:lnTo>
                  <a:pt x="52" y="79"/>
                </a:lnTo>
                <a:lnTo>
                  <a:pt x="52" y="81"/>
                </a:lnTo>
                <a:lnTo>
                  <a:pt x="54" y="82"/>
                </a:lnTo>
                <a:lnTo>
                  <a:pt x="54" y="84"/>
                </a:lnTo>
                <a:lnTo>
                  <a:pt x="52" y="85"/>
                </a:lnTo>
                <a:lnTo>
                  <a:pt x="52" y="95"/>
                </a:lnTo>
                <a:lnTo>
                  <a:pt x="52" y="133"/>
                </a:lnTo>
                <a:lnTo>
                  <a:pt x="52" y="144"/>
                </a:lnTo>
                <a:lnTo>
                  <a:pt x="54" y="163"/>
                </a:lnTo>
                <a:lnTo>
                  <a:pt x="55" y="178"/>
                </a:lnTo>
                <a:lnTo>
                  <a:pt x="57" y="199"/>
                </a:lnTo>
                <a:lnTo>
                  <a:pt x="57" y="218"/>
                </a:lnTo>
                <a:lnTo>
                  <a:pt x="59" y="232"/>
                </a:lnTo>
                <a:lnTo>
                  <a:pt x="59" y="249"/>
                </a:lnTo>
                <a:lnTo>
                  <a:pt x="60" y="259"/>
                </a:lnTo>
                <a:lnTo>
                  <a:pt x="60" y="286"/>
                </a:lnTo>
                <a:lnTo>
                  <a:pt x="62" y="311"/>
                </a:lnTo>
                <a:lnTo>
                  <a:pt x="63" y="325"/>
                </a:lnTo>
                <a:lnTo>
                  <a:pt x="63" y="330"/>
                </a:lnTo>
                <a:lnTo>
                  <a:pt x="66" y="330"/>
                </a:lnTo>
                <a:lnTo>
                  <a:pt x="81" y="331"/>
                </a:lnTo>
                <a:lnTo>
                  <a:pt x="133" y="331"/>
                </a:lnTo>
                <a:lnTo>
                  <a:pt x="134" y="331"/>
                </a:lnTo>
                <a:lnTo>
                  <a:pt x="134" y="330"/>
                </a:lnTo>
                <a:lnTo>
                  <a:pt x="134" y="265"/>
                </a:lnTo>
                <a:lnTo>
                  <a:pt x="134" y="251"/>
                </a:lnTo>
                <a:lnTo>
                  <a:pt x="134" y="237"/>
                </a:lnTo>
                <a:lnTo>
                  <a:pt x="133" y="227"/>
                </a:lnTo>
                <a:lnTo>
                  <a:pt x="131" y="221"/>
                </a:lnTo>
                <a:lnTo>
                  <a:pt x="131" y="219"/>
                </a:lnTo>
                <a:lnTo>
                  <a:pt x="133" y="218"/>
                </a:lnTo>
                <a:lnTo>
                  <a:pt x="134" y="218"/>
                </a:lnTo>
                <a:lnTo>
                  <a:pt x="136" y="216"/>
                </a:lnTo>
                <a:lnTo>
                  <a:pt x="137" y="215"/>
                </a:lnTo>
                <a:lnTo>
                  <a:pt x="139" y="216"/>
                </a:lnTo>
                <a:lnTo>
                  <a:pt x="141" y="216"/>
                </a:lnTo>
                <a:lnTo>
                  <a:pt x="142" y="218"/>
                </a:lnTo>
                <a:lnTo>
                  <a:pt x="158" y="219"/>
                </a:lnTo>
                <a:lnTo>
                  <a:pt x="164" y="219"/>
                </a:lnTo>
                <a:lnTo>
                  <a:pt x="186" y="219"/>
                </a:lnTo>
                <a:lnTo>
                  <a:pt x="202" y="219"/>
                </a:lnTo>
                <a:lnTo>
                  <a:pt x="227" y="218"/>
                </a:lnTo>
                <a:lnTo>
                  <a:pt x="242" y="216"/>
                </a:lnTo>
                <a:lnTo>
                  <a:pt x="245" y="216"/>
                </a:lnTo>
                <a:lnTo>
                  <a:pt x="245" y="215"/>
                </a:lnTo>
                <a:lnTo>
                  <a:pt x="246" y="213"/>
                </a:lnTo>
                <a:lnTo>
                  <a:pt x="248" y="213"/>
                </a:lnTo>
                <a:lnTo>
                  <a:pt x="249" y="213"/>
                </a:lnTo>
                <a:lnTo>
                  <a:pt x="251" y="215"/>
                </a:lnTo>
                <a:lnTo>
                  <a:pt x="253" y="215"/>
                </a:lnTo>
                <a:lnTo>
                  <a:pt x="254" y="216"/>
                </a:lnTo>
                <a:lnTo>
                  <a:pt x="256" y="218"/>
                </a:lnTo>
                <a:lnTo>
                  <a:pt x="256" y="219"/>
                </a:lnTo>
                <a:lnTo>
                  <a:pt x="256" y="221"/>
                </a:lnTo>
                <a:lnTo>
                  <a:pt x="254" y="223"/>
                </a:lnTo>
                <a:lnTo>
                  <a:pt x="254" y="226"/>
                </a:lnTo>
                <a:lnTo>
                  <a:pt x="254" y="245"/>
                </a:lnTo>
                <a:lnTo>
                  <a:pt x="256" y="251"/>
                </a:lnTo>
                <a:lnTo>
                  <a:pt x="256" y="264"/>
                </a:lnTo>
                <a:lnTo>
                  <a:pt x="257" y="270"/>
                </a:lnTo>
                <a:lnTo>
                  <a:pt x="257" y="272"/>
                </a:lnTo>
                <a:lnTo>
                  <a:pt x="256" y="272"/>
                </a:lnTo>
                <a:lnTo>
                  <a:pt x="254" y="272"/>
                </a:lnTo>
                <a:lnTo>
                  <a:pt x="253" y="272"/>
                </a:lnTo>
                <a:lnTo>
                  <a:pt x="253" y="273"/>
                </a:lnTo>
                <a:lnTo>
                  <a:pt x="254" y="290"/>
                </a:lnTo>
                <a:lnTo>
                  <a:pt x="257" y="316"/>
                </a:lnTo>
                <a:lnTo>
                  <a:pt x="257" y="322"/>
                </a:lnTo>
                <a:lnTo>
                  <a:pt x="259" y="328"/>
                </a:lnTo>
                <a:lnTo>
                  <a:pt x="272" y="328"/>
                </a:lnTo>
                <a:lnTo>
                  <a:pt x="294" y="325"/>
                </a:lnTo>
                <a:lnTo>
                  <a:pt x="309" y="325"/>
                </a:lnTo>
                <a:lnTo>
                  <a:pt x="325" y="325"/>
                </a:lnTo>
                <a:lnTo>
                  <a:pt x="328" y="325"/>
                </a:lnTo>
                <a:lnTo>
                  <a:pt x="327" y="324"/>
                </a:lnTo>
                <a:lnTo>
                  <a:pt x="327" y="320"/>
                </a:lnTo>
                <a:lnTo>
                  <a:pt x="327" y="316"/>
                </a:lnTo>
                <a:lnTo>
                  <a:pt x="327" y="311"/>
                </a:lnTo>
                <a:lnTo>
                  <a:pt x="325" y="290"/>
                </a:lnTo>
                <a:lnTo>
                  <a:pt x="324" y="264"/>
                </a:lnTo>
                <a:lnTo>
                  <a:pt x="320" y="234"/>
                </a:lnTo>
                <a:lnTo>
                  <a:pt x="319" y="205"/>
                </a:lnTo>
                <a:lnTo>
                  <a:pt x="319" y="188"/>
                </a:lnTo>
                <a:lnTo>
                  <a:pt x="317" y="174"/>
                </a:lnTo>
                <a:lnTo>
                  <a:pt x="316" y="145"/>
                </a:lnTo>
                <a:lnTo>
                  <a:pt x="316" y="131"/>
                </a:lnTo>
                <a:lnTo>
                  <a:pt x="314" y="119"/>
                </a:lnTo>
                <a:lnTo>
                  <a:pt x="314" y="93"/>
                </a:lnTo>
                <a:lnTo>
                  <a:pt x="313" y="90"/>
                </a:lnTo>
                <a:lnTo>
                  <a:pt x="311" y="87"/>
                </a:lnTo>
                <a:lnTo>
                  <a:pt x="311" y="82"/>
                </a:lnTo>
                <a:lnTo>
                  <a:pt x="311" y="79"/>
                </a:lnTo>
                <a:lnTo>
                  <a:pt x="311" y="76"/>
                </a:lnTo>
                <a:lnTo>
                  <a:pt x="311" y="71"/>
                </a:lnTo>
                <a:lnTo>
                  <a:pt x="311" y="70"/>
                </a:lnTo>
                <a:lnTo>
                  <a:pt x="311" y="66"/>
                </a:lnTo>
                <a:lnTo>
                  <a:pt x="311" y="63"/>
                </a:lnTo>
                <a:lnTo>
                  <a:pt x="309" y="60"/>
                </a:lnTo>
                <a:lnTo>
                  <a:pt x="306" y="60"/>
                </a:lnTo>
                <a:lnTo>
                  <a:pt x="297" y="59"/>
                </a:lnTo>
                <a:lnTo>
                  <a:pt x="273" y="60"/>
                </a:lnTo>
                <a:lnTo>
                  <a:pt x="257" y="59"/>
                </a:lnTo>
                <a:lnTo>
                  <a:pt x="242" y="59"/>
                </a:lnTo>
                <a:lnTo>
                  <a:pt x="240" y="59"/>
                </a:lnTo>
                <a:lnTo>
                  <a:pt x="238" y="60"/>
                </a:lnTo>
                <a:lnTo>
                  <a:pt x="237" y="63"/>
                </a:lnTo>
                <a:lnTo>
                  <a:pt x="237" y="66"/>
                </a:lnTo>
                <a:lnTo>
                  <a:pt x="237" y="79"/>
                </a:lnTo>
                <a:lnTo>
                  <a:pt x="238" y="103"/>
                </a:lnTo>
                <a:lnTo>
                  <a:pt x="240" y="120"/>
                </a:lnTo>
                <a:lnTo>
                  <a:pt x="240" y="123"/>
                </a:lnTo>
                <a:lnTo>
                  <a:pt x="240" y="137"/>
                </a:lnTo>
                <a:lnTo>
                  <a:pt x="240" y="141"/>
                </a:lnTo>
                <a:lnTo>
                  <a:pt x="242" y="147"/>
                </a:lnTo>
                <a:lnTo>
                  <a:pt x="242" y="149"/>
                </a:lnTo>
                <a:lnTo>
                  <a:pt x="240" y="150"/>
                </a:lnTo>
                <a:lnTo>
                  <a:pt x="238" y="152"/>
                </a:lnTo>
                <a:lnTo>
                  <a:pt x="235" y="153"/>
                </a:lnTo>
                <a:lnTo>
                  <a:pt x="234" y="153"/>
                </a:lnTo>
                <a:lnTo>
                  <a:pt x="231" y="153"/>
                </a:lnTo>
                <a:lnTo>
                  <a:pt x="229" y="153"/>
                </a:lnTo>
                <a:lnTo>
                  <a:pt x="226" y="153"/>
                </a:lnTo>
                <a:lnTo>
                  <a:pt x="220" y="153"/>
                </a:lnTo>
                <a:lnTo>
                  <a:pt x="188" y="153"/>
                </a:lnTo>
                <a:lnTo>
                  <a:pt x="166" y="155"/>
                </a:lnTo>
                <a:lnTo>
                  <a:pt x="149" y="155"/>
                </a:lnTo>
                <a:lnTo>
                  <a:pt x="136" y="155"/>
                </a:lnTo>
                <a:lnTo>
                  <a:pt x="133" y="156"/>
                </a:lnTo>
                <a:lnTo>
                  <a:pt x="131" y="158"/>
                </a:lnTo>
                <a:lnTo>
                  <a:pt x="130" y="160"/>
                </a:lnTo>
                <a:lnTo>
                  <a:pt x="128" y="160"/>
                </a:lnTo>
                <a:lnTo>
                  <a:pt x="126" y="158"/>
                </a:lnTo>
                <a:lnTo>
                  <a:pt x="126" y="155"/>
                </a:lnTo>
                <a:lnTo>
                  <a:pt x="126" y="145"/>
                </a:lnTo>
                <a:lnTo>
                  <a:pt x="126" y="136"/>
                </a:lnTo>
                <a:lnTo>
                  <a:pt x="126" y="104"/>
                </a:lnTo>
                <a:lnTo>
                  <a:pt x="125" y="79"/>
                </a:lnTo>
                <a:lnTo>
                  <a:pt x="125" y="71"/>
                </a:lnTo>
                <a:lnTo>
                  <a:pt x="125" y="66"/>
                </a:lnTo>
                <a:lnTo>
                  <a:pt x="125" y="65"/>
                </a:lnTo>
                <a:lnTo>
                  <a:pt x="122" y="63"/>
                </a:lnTo>
                <a:lnTo>
                  <a:pt x="120" y="63"/>
                </a:lnTo>
                <a:lnTo>
                  <a:pt x="117" y="62"/>
                </a:lnTo>
                <a:lnTo>
                  <a:pt x="115" y="63"/>
                </a:lnTo>
                <a:lnTo>
                  <a:pt x="112" y="63"/>
                </a:lnTo>
                <a:lnTo>
                  <a:pt x="104" y="63"/>
                </a:lnTo>
                <a:lnTo>
                  <a:pt x="76" y="63"/>
                </a:lnTo>
                <a:lnTo>
                  <a:pt x="63" y="63"/>
                </a:lnTo>
                <a:lnTo>
                  <a:pt x="60" y="65"/>
                </a:lnTo>
                <a:lnTo>
                  <a:pt x="52" y="66"/>
                </a:lnTo>
                <a:close/>
                <a:moveTo>
                  <a:pt x="246" y="219"/>
                </a:moveTo>
                <a:lnTo>
                  <a:pt x="246" y="219"/>
                </a:lnTo>
                <a:lnTo>
                  <a:pt x="240" y="219"/>
                </a:lnTo>
                <a:lnTo>
                  <a:pt x="242" y="223"/>
                </a:lnTo>
                <a:lnTo>
                  <a:pt x="243" y="232"/>
                </a:lnTo>
                <a:lnTo>
                  <a:pt x="245" y="235"/>
                </a:lnTo>
                <a:lnTo>
                  <a:pt x="245" y="237"/>
                </a:lnTo>
                <a:lnTo>
                  <a:pt x="245" y="238"/>
                </a:lnTo>
                <a:lnTo>
                  <a:pt x="243" y="240"/>
                </a:lnTo>
                <a:lnTo>
                  <a:pt x="245" y="245"/>
                </a:lnTo>
                <a:lnTo>
                  <a:pt x="248" y="264"/>
                </a:lnTo>
                <a:lnTo>
                  <a:pt x="249" y="283"/>
                </a:lnTo>
                <a:lnTo>
                  <a:pt x="248" y="284"/>
                </a:lnTo>
                <a:lnTo>
                  <a:pt x="246" y="286"/>
                </a:lnTo>
                <a:lnTo>
                  <a:pt x="248" y="297"/>
                </a:lnTo>
                <a:lnTo>
                  <a:pt x="248" y="308"/>
                </a:lnTo>
                <a:lnTo>
                  <a:pt x="249" y="325"/>
                </a:lnTo>
                <a:lnTo>
                  <a:pt x="249" y="330"/>
                </a:lnTo>
                <a:lnTo>
                  <a:pt x="256" y="330"/>
                </a:lnTo>
                <a:lnTo>
                  <a:pt x="256" y="325"/>
                </a:lnTo>
                <a:lnTo>
                  <a:pt x="254" y="316"/>
                </a:lnTo>
                <a:lnTo>
                  <a:pt x="254" y="313"/>
                </a:lnTo>
                <a:lnTo>
                  <a:pt x="253" y="297"/>
                </a:lnTo>
                <a:lnTo>
                  <a:pt x="251" y="281"/>
                </a:lnTo>
                <a:lnTo>
                  <a:pt x="249" y="264"/>
                </a:lnTo>
                <a:lnTo>
                  <a:pt x="248" y="248"/>
                </a:lnTo>
                <a:lnTo>
                  <a:pt x="246" y="234"/>
                </a:lnTo>
                <a:lnTo>
                  <a:pt x="246" y="221"/>
                </a:lnTo>
                <a:lnTo>
                  <a:pt x="246" y="219"/>
                </a:lnTo>
                <a:close/>
                <a:moveTo>
                  <a:pt x="60" y="333"/>
                </a:moveTo>
                <a:lnTo>
                  <a:pt x="60" y="333"/>
                </a:lnTo>
                <a:lnTo>
                  <a:pt x="63" y="338"/>
                </a:lnTo>
                <a:lnTo>
                  <a:pt x="65" y="338"/>
                </a:lnTo>
                <a:lnTo>
                  <a:pt x="70" y="339"/>
                </a:lnTo>
                <a:lnTo>
                  <a:pt x="112" y="338"/>
                </a:lnTo>
                <a:lnTo>
                  <a:pt x="134" y="336"/>
                </a:lnTo>
                <a:lnTo>
                  <a:pt x="139" y="336"/>
                </a:lnTo>
                <a:lnTo>
                  <a:pt x="141" y="336"/>
                </a:lnTo>
                <a:lnTo>
                  <a:pt x="141" y="335"/>
                </a:lnTo>
                <a:lnTo>
                  <a:pt x="139" y="335"/>
                </a:lnTo>
                <a:lnTo>
                  <a:pt x="128" y="335"/>
                </a:lnTo>
                <a:lnTo>
                  <a:pt x="103" y="335"/>
                </a:lnTo>
                <a:lnTo>
                  <a:pt x="82" y="335"/>
                </a:lnTo>
                <a:lnTo>
                  <a:pt x="63" y="333"/>
                </a:lnTo>
                <a:lnTo>
                  <a:pt x="62" y="333"/>
                </a:lnTo>
                <a:lnTo>
                  <a:pt x="60" y="333"/>
                </a:lnTo>
                <a:close/>
                <a:moveTo>
                  <a:pt x="141" y="331"/>
                </a:moveTo>
                <a:lnTo>
                  <a:pt x="141" y="331"/>
                </a:lnTo>
                <a:lnTo>
                  <a:pt x="141" y="330"/>
                </a:lnTo>
                <a:lnTo>
                  <a:pt x="142" y="311"/>
                </a:lnTo>
                <a:lnTo>
                  <a:pt x="141" y="300"/>
                </a:lnTo>
                <a:lnTo>
                  <a:pt x="139" y="273"/>
                </a:lnTo>
                <a:lnTo>
                  <a:pt x="139" y="234"/>
                </a:lnTo>
                <a:lnTo>
                  <a:pt x="141" y="224"/>
                </a:lnTo>
                <a:lnTo>
                  <a:pt x="139" y="223"/>
                </a:lnTo>
                <a:lnTo>
                  <a:pt x="139" y="234"/>
                </a:lnTo>
                <a:lnTo>
                  <a:pt x="137" y="253"/>
                </a:lnTo>
                <a:lnTo>
                  <a:pt x="137" y="262"/>
                </a:lnTo>
                <a:lnTo>
                  <a:pt x="137" y="297"/>
                </a:lnTo>
                <a:lnTo>
                  <a:pt x="137" y="330"/>
                </a:lnTo>
                <a:lnTo>
                  <a:pt x="137" y="331"/>
                </a:lnTo>
                <a:lnTo>
                  <a:pt x="141" y="331"/>
                </a:lnTo>
                <a:close/>
                <a:moveTo>
                  <a:pt x="57" y="328"/>
                </a:moveTo>
                <a:lnTo>
                  <a:pt x="57" y="328"/>
                </a:lnTo>
                <a:lnTo>
                  <a:pt x="59" y="320"/>
                </a:lnTo>
                <a:lnTo>
                  <a:pt x="59" y="311"/>
                </a:lnTo>
                <a:lnTo>
                  <a:pt x="57" y="289"/>
                </a:lnTo>
                <a:lnTo>
                  <a:pt x="57" y="259"/>
                </a:lnTo>
                <a:lnTo>
                  <a:pt x="55" y="224"/>
                </a:lnTo>
                <a:lnTo>
                  <a:pt x="54" y="197"/>
                </a:lnTo>
                <a:lnTo>
                  <a:pt x="52" y="171"/>
                </a:lnTo>
                <a:lnTo>
                  <a:pt x="52" y="164"/>
                </a:lnTo>
                <a:lnTo>
                  <a:pt x="51" y="172"/>
                </a:lnTo>
                <a:lnTo>
                  <a:pt x="52" y="172"/>
                </a:lnTo>
                <a:lnTo>
                  <a:pt x="52" y="175"/>
                </a:lnTo>
                <a:lnTo>
                  <a:pt x="52" y="193"/>
                </a:lnTo>
                <a:lnTo>
                  <a:pt x="54" y="216"/>
                </a:lnTo>
                <a:lnTo>
                  <a:pt x="54" y="237"/>
                </a:lnTo>
                <a:lnTo>
                  <a:pt x="54" y="245"/>
                </a:lnTo>
                <a:lnTo>
                  <a:pt x="55" y="249"/>
                </a:lnTo>
                <a:lnTo>
                  <a:pt x="55" y="270"/>
                </a:lnTo>
                <a:lnTo>
                  <a:pt x="55" y="295"/>
                </a:lnTo>
                <a:lnTo>
                  <a:pt x="57" y="319"/>
                </a:lnTo>
                <a:lnTo>
                  <a:pt x="57" y="328"/>
                </a:lnTo>
                <a:close/>
                <a:moveTo>
                  <a:pt x="325" y="245"/>
                </a:moveTo>
                <a:lnTo>
                  <a:pt x="325" y="245"/>
                </a:lnTo>
                <a:lnTo>
                  <a:pt x="325" y="238"/>
                </a:lnTo>
                <a:lnTo>
                  <a:pt x="325" y="221"/>
                </a:lnTo>
                <a:lnTo>
                  <a:pt x="325" y="216"/>
                </a:lnTo>
                <a:lnTo>
                  <a:pt x="324" y="196"/>
                </a:lnTo>
                <a:lnTo>
                  <a:pt x="324" y="180"/>
                </a:lnTo>
                <a:lnTo>
                  <a:pt x="322" y="164"/>
                </a:lnTo>
                <a:lnTo>
                  <a:pt x="320" y="153"/>
                </a:lnTo>
                <a:lnTo>
                  <a:pt x="319" y="136"/>
                </a:lnTo>
                <a:lnTo>
                  <a:pt x="319" y="123"/>
                </a:lnTo>
                <a:lnTo>
                  <a:pt x="317" y="112"/>
                </a:lnTo>
                <a:lnTo>
                  <a:pt x="317" y="108"/>
                </a:lnTo>
                <a:lnTo>
                  <a:pt x="317" y="109"/>
                </a:lnTo>
                <a:lnTo>
                  <a:pt x="317" y="125"/>
                </a:lnTo>
                <a:lnTo>
                  <a:pt x="320" y="155"/>
                </a:lnTo>
                <a:lnTo>
                  <a:pt x="322" y="188"/>
                </a:lnTo>
                <a:lnTo>
                  <a:pt x="322" y="201"/>
                </a:lnTo>
                <a:lnTo>
                  <a:pt x="324" y="219"/>
                </a:lnTo>
                <a:lnTo>
                  <a:pt x="324" y="242"/>
                </a:lnTo>
                <a:lnTo>
                  <a:pt x="325" y="245"/>
                </a:lnTo>
                <a:close/>
                <a:moveTo>
                  <a:pt x="193" y="147"/>
                </a:moveTo>
                <a:lnTo>
                  <a:pt x="193" y="147"/>
                </a:lnTo>
                <a:lnTo>
                  <a:pt x="191" y="147"/>
                </a:lnTo>
                <a:lnTo>
                  <a:pt x="186" y="145"/>
                </a:lnTo>
                <a:lnTo>
                  <a:pt x="172" y="145"/>
                </a:lnTo>
                <a:lnTo>
                  <a:pt x="161" y="145"/>
                </a:lnTo>
                <a:lnTo>
                  <a:pt x="142" y="144"/>
                </a:lnTo>
                <a:lnTo>
                  <a:pt x="141" y="144"/>
                </a:lnTo>
                <a:lnTo>
                  <a:pt x="139" y="144"/>
                </a:lnTo>
                <a:lnTo>
                  <a:pt x="137" y="142"/>
                </a:lnTo>
                <a:lnTo>
                  <a:pt x="136" y="141"/>
                </a:lnTo>
                <a:lnTo>
                  <a:pt x="136" y="139"/>
                </a:lnTo>
                <a:lnTo>
                  <a:pt x="136" y="134"/>
                </a:lnTo>
                <a:lnTo>
                  <a:pt x="134" y="134"/>
                </a:lnTo>
                <a:lnTo>
                  <a:pt x="134" y="141"/>
                </a:lnTo>
                <a:lnTo>
                  <a:pt x="136" y="145"/>
                </a:lnTo>
                <a:lnTo>
                  <a:pt x="137" y="147"/>
                </a:lnTo>
                <a:lnTo>
                  <a:pt x="142" y="149"/>
                </a:lnTo>
                <a:lnTo>
                  <a:pt x="150" y="149"/>
                </a:lnTo>
                <a:lnTo>
                  <a:pt x="164" y="149"/>
                </a:lnTo>
                <a:lnTo>
                  <a:pt x="186" y="147"/>
                </a:lnTo>
                <a:lnTo>
                  <a:pt x="193" y="147"/>
                </a:lnTo>
                <a:close/>
                <a:moveTo>
                  <a:pt x="114" y="5"/>
                </a:moveTo>
                <a:lnTo>
                  <a:pt x="114" y="5"/>
                </a:lnTo>
                <a:lnTo>
                  <a:pt x="114" y="7"/>
                </a:lnTo>
                <a:lnTo>
                  <a:pt x="115" y="7"/>
                </a:lnTo>
                <a:lnTo>
                  <a:pt x="183" y="5"/>
                </a:lnTo>
                <a:lnTo>
                  <a:pt x="185" y="5"/>
                </a:lnTo>
                <a:lnTo>
                  <a:pt x="186" y="5"/>
                </a:lnTo>
                <a:lnTo>
                  <a:pt x="190" y="7"/>
                </a:lnTo>
                <a:lnTo>
                  <a:pt x="215" y="7"/>
                </a:lnTo>
                <a:lnTo>
                  <a:pt x="220" y="7"/>
                </a:lnTo>
                <a:lnTo>
                  <a:pt x="205" y="5"/>
                </a:lnTo>
                <a:lnTo>
                  <a:pt x="191" y="5"/>
                </a:lnTo>
                <a:lnTo>
                  <a:pt x="169" y="3"/>
                </a:lnTo>
                <a:lnTo>
                  <a:pt x="152" y="3"/>
                </a:lnTo>
                <a:lnTo>
                  <a:pt x="133" y="3"/>
                </a:lnTo>
                <a:lnTo>
                  <a:pt x="114" y="5"/>
                </a:lnTo>
                <a:close/>
                <a:moveTo>
                  <a:pt x="324" y="79"/>
                </a:moveTo>
                <a:lnTo>
                  <a:pt x="324" y="79"/>
                </a:lnTo>
                <a:lnTo>
                  <a:pt x="320" y="81"/>
                </a:lnTo>
                <a:lnTo>
                  <a:pt x="319" y="79"/>
                </a:lnTo>
                <a:lnTo>
                  <a:pt x="317" y="79"/>
                </a:lnTo>
                <a:lnTo>
                  <a:pt x="317" y="81"/>
                </a:lnTo>
                <a:lnTo>
                  <a:pt x="320" y="101"/>
                </a:lnTo>
                <a:lnTo>
                  <a:pt x="322" y="115"/>
                </a:lnTo>
                <a:lnTo>
                  <a:pt x="324" y="131"/>
                </a:lnTo>
                <a:lnTo>
                  <a:pt x="324" y="119"/>
                </a:lnTo>
                <a:lnTo>
                  <a:pt x="322" y="119"/>
                </a:lnTo>
                <a:lnTo>
                  <a:pt x="322" y="115"/>
                </a:lnTo>
                <a:lnTo>
                  <a:pt x="324" y="114"/>
                </a:lnTo>
                <a:lnTo>
                  <a:pt x="324" y="93"/>
                </a:lnTo>
                <a:lnTo>
                  <a:pt x="324" y="92"/>
                </a:lnTo>
                <a:lnTo>
                  <a:pt x="322" y="92"/>
                </a:lnTo>
                <a:lnTo>
                  <a:pt x="319" y="90"/>
                </a:lnTo>
                <a:lnTo>
                  <a:pt x="319" y="89"/>
                </a:lnTo>
                <a:lnTo>
                  <a:pt x="320" y="87"/>
                </a:lnTo>
                <a:lnTo>
                  <a:pt x="322" y="85"/>
                </a:lnTo>
                <a:lnTo>
                  <a:pt x="324" y="84"/>
                </a:lnTo>
                <a:lnTo>
                  <a:pt x="324" y="79"/>
                </a:lnTo>
                <a:close/>
                <a:moveTo>
                  <a:pt x="275" y="330"/>
                </a:moveTo>
                <a:lnTo>
                  <a:pt x="275" y="330"/>
                </a:lnTo>
                <a:lnTo>
                  <a:pt x="275" y="331"/>
                </a:lnTo>
                <a:lnTo>
                  <a:pt x="278" y="331"/>
                </a:lnTo>
                <a:lnTo>
                  <a:pt x="295" y="331"/>
                </a:lnTo>
                <a:lnTo>
                  <a:pt x="305" y="331"/>
                </a:lnTo>
                <a:lnTo>
                  <a:pt x="313" y="330"/>
                </a:lnTo>
                <a:lnTo>
                  <a:pt x="319" y="330"/>
                </a:lnTo>
                <a:lnTo>
                  <a:pt x="320" y="328"/>
                </a:lnTo>
                <a:lnTo>
                  <a:pt x="322" y="328"/>
                </a:lnTo>
                <a:lnTo>
                  <a:pt x="328" y="328"/>
                </a:lnTo>
                <a:lnTo>
                  <a:pt x="330" y="328"/>
                </a:lnTo>
                <a:lnTo>
                  <a:pt x="327" y="328"/>
                </a:lnTo>
                <a:lnTo>
                  <a:pt x="309" y="328"/>
                </a:lnTo>
                <a:lnTo>
                  <a:pt x="295" y="328"/>
                </a:lnTo>
                <a:lnTo>
                  <a:pt x="281" y="330"/>
                </a:lnTo>
                <a:lnTo>
                  <a:pt x="275" y="330"/>
                </a:lnTo>
                <a:close/>
                <a:moveTo>
                  <a:pt x="249" y="219"/>
                </a:moveTo>
                <a:lnTo>
                  <a:pt x="249" y="219"/>
                </a:lnTo>
                <a:lnTo>
                  <a:pt x="249" y="221"/>
                </a:lnTo>
                <a:lnTo>
                  <a:pt x="249" y="232"/>
                </a:lnTo>
                <a:lnTo>
                  <a:pt x="249" y="248"/>
                </a:lnTo>
                <a:lnTo>
                  <a:pt x="251" y="265"/>
                </a:lnTo>
                <a:lnTo>
                  <a:pt x="251" y="267"/>
                </a:lnTo>
                <a:lnTo>
                  <a:pt x="253" y="265"/>
                </a:lnTo>
                <a:lnTo>
                  <a:pt x="253" y="261"/>
                </a:lnTo>
                <a:lnTo>
                  <a:pt x="253" y="246"/>
                </a:lnTo>
                <a:lnTo>
                  <a:pt x="251" y="226"/>
                </a:lnTo>
                <a:lnTo>
                  <a:pt x="251" y="221"/>
                </a:lnTo>
                <a:lnTo>
                  <a:pt x="251" y="219"/>
                </a:lnTo>
                <a:lnTo>
                  <a:pt x="249" y="219"/>
                </a:lnTo>
                <a:close/>
                <a:moveTo>
                  <a:pt x="365" y="92"/>
                </a:moveTo>
                <a:lnTo>
                  <a:pt x="365" y="92"/>
                </a:lnTo>
                <a:lnTo>
                  <a:pt x="365" y="87"/>
                </a:lnTo>
                <a:lnTo>
                  <a:pt x="365" y="70"/>
                </a:lnTo>
                <a:lnTo>
                  <a:pt x="363" y="59"/>
                </a:lnTo>
                <a:lnTo>
                  <a:pt x="361" y="51"/>
                </a:lnTo>
                <a:lnTo>
                  <a:pt x="360" y="44"/>
                </a:lnTo>
                <a:lnTo>
                  <a:pt x="357" y="38"/>
                </a:lnTo>
                <a:lnTo>
                  <a:pt x="350" y="32"/>
                </a:lnTo>
                <a:lnTo>
                  <a:pt x="354" y="37"/>
                </a:lnTo>
                <a:lnTo>
                  <a:pt x="357" y="43"/>
                </a:lnTo>
                <a:lnTo>
                  <a:pt x="360" y="49"/>
                </a:lnTo>
                <a:lnTo>
                  <a:pt x="363" y="68"/>
                </a:lnTo>
                <a:lnTo>
                  <a:pt x="365" y="87"/>
                </a:lnTo>
                <a:lnTo>
                  <a:pt x="365" y="92"/>
                </a:lnTo>
                <a:close/>
                <a:moveTo>
                  <a:pt x="163" y="106"/>
                </a:moveTo>
                <a:lnTo>
                  <a:pt x="163" y="106"/>
                </a:lnTo>
                <a:lnTo>
                  <a:pt x="166" y="103"/>
                </a:lnTo>
                <a:lnTo>
                  <a:pt x="167" y="100"/>
                </a:lnTo>
                <a:lnTo>
                  <a:pt x="171" y="96"/>
                </a:lnTo>
                <a:lnTo>
                  <a:pt x="171" y="92"/>
                </a:lnTo>
                <a:lnTo>
                  <a:pt x="172" y="85"/>
                </a:lnTo>
                <a:lnTo>
                  <a:pt x="171" y="87"/>
                </a:lnTo>
                <a:lnTo>
                  <a:pt x="163" y="96"/>
                </a:lnTo>
                <a:lnTo>
                  <a:pt x="163" y="98"/>
                </a:lnTo>
                <a:lnTo>
                  <a:pt x="163" y="100"/>
                </a:lnTo>
                <a:lnTo>
                  <a:pt x="163" y="106"/>
                </a:lnTo>
                <a:close/>
                <a:moveTo>
                  <a:pt x="30" y="55"/>
                </a:moveTo>
                <a:lnTo>
                  <a:pt x="30" y="55"/>
                </a:lnTo>
                <a:lnTo>
                  <a:pt x="32" y="54"/>
                </a:lnTo>
                <a:lnTo>
                  <a:pt x="35" y="54"/>
                </a:lnTo>
                <a:lnTo>
                  <a:pt x="38" y="52"/>
                </a:lnTo>
                <a:lnTo>
                  <a:pt x="40" y="49"/>
                </a:lnTo>
                <a:lnTo>
                  <a:pt x="41" y="46"/>
                </a:lnTo>
                <a:lnTo>
                  <a:pt x="43" y="43"/>
                </a:lnTo>
                <a:lnTo>
                  <a:pt x="44" y="38"/>
                </a:lnTo>
                <a:lnTo>
                  <a:pt x="44" y="37"/>
                </a:lnTo>
                <a:lnTo>
                  <a:pt x="38" y="41"/>
                </a:lnTo>
                <a:lnTo>
                  <a:pt x="30" y="52"/>
                </a:lnTo>
                <a:lnTo>
                  <a:pt x="30" y="55"/>
                </a:lnTo>
                <a:close/>
                <a:moveTo>
                  <a:pt x="212" y="117"/>
                </a:moveTo>
                <a:lnTo>
                  <a:pt x="212" y="117"/>
                </a:lnTo>
                <a:lnTo>
                  <a:pt x="210" y="120"/>
                </a:lnTo>
                <a:lnTo>
                  <a:pt x="210" y="126"/>
                </a:lnTo>
                <a:lnTo>
                  <a:pt x="215" y="126"/>
                </a:lnTo>
                <a:lnTo>
                  <a:pt x="215" y="123"/>
                </a:lnTo>
                <a:lnTo>
                  <a:pt x="213" y="109"/>
                </a:lnTo>
                <a:lnTo>
                  <a:pt x="213" y="108"/>
                </a:lnTo>
                <a:lnTo>
                  <a:pt x="212" y="106"/>
                </a:lnTo>
                <a:lnTo>
                  <a:pt x="210" y="103"/>
                </a:lnTo>
                <a:lnTo>
                  <a:pt x="210" y="109"/>
                </a:lnTo>
                <a:lnTo>
                  <a:pt x="212" y="114"/>
                </a:lnTo>
                <a:lnTo>
                  <a:pt x="213" y="114"/>
                </a:lnTo>
                <a:lnTo>
                  <a:pt x="213" y="115"/>
                </a:lnTo>
                <a:lnTo>
                  <a:pt x="213" y="117"/>
                </a:lnTo>
                <a:lnTo>
                  <a:pt x="212" y="117"/>
                </a:lnTo>
                <a:close/>
                <a:moveTo>
                  <a:pt x="332" y="257"/>
                </a:moveTo>
                <a:lnTo>
                  <a:pt x="332" y="257"/>
                </a:lnTo>
                <a:lnTo>
                  <a:pt x="332" y="283"/>
                </a:lnTo>
                <a:lnTo>
                  <a:pt x="335" y="268"/>
                </a:lnTo>
                <a:lnTo>
                  <a:pt x="335" y="267"/>
                </a:lnTo>
                <a:lnTo>
                  <a:pt x="333" y="265"/>
                </a:lnTo>
                <a:lnTo>
                  <a:pt x="333" y="264"/>
                </a:lnTo>
                <a:lnTo>
                  <a:pt x="335" y="264"/>
                </a:lnTo>
                <a:lnTo>
                  <a:pt x="335" y="262"/>
                </a:lnTo>
                <a:lnTo>
                  <a:pt x="336" y="257"/>
                </a:lnTo>
                <a:lnTo>
                  <a:pt x="336" y="256"/>
                </a:lnTo>
                <a:lnTo>
                  <a:pt x="333" y="256"/>
                </a:lnTo>
                <a:lnTo>
                  <a:pt x="332" y="257"/>
                </a:lnTo>
                <a:close/>
                <a:moveTo>
                  <a:pt x="149" y="227"/>
                </a:moveTo>
                <a:lnTo>
                  <a:pt x="149" y="227"/>
                </a:lnTo>
                <a:lnTo>
                  <a:pt x="147" y="234"/>
                </a:lnTo>
                <a:lnTo>
                  <a:pt x="149" y="235"/>
                </a:lnTo>
                <a:lnTo>
                  <a:pt x="152" y="238"/>
                </a:lnTo>
                <a:lnTo>
                  <a:pt x="152" y="237"/>
                </a:lnTo>
                <a:lnTo>
                  <a:pt x="153" y="235"/>
                </a:lnTo>
                <a:lnTo>
                  <a:pt x="152" y="232"/>
                </a:lnTo>
                <a:lnTo>
                  <a:pt x="150" y="231"/>
                </a:lnTo>
                <a:lnTo>
                  <a:pt x="152" y="229"/>
                </a:lnTo>
                <a:lnTo>
                  <a:pt x="153" y="229"/>
                </a:lnTo>
                <a:lnTo>
                  <a:pt x="155" y="229"/>
                </a:lnTo>
                <a:lnTo>
                  <a:pt x="155" y="231"/>
                </a:lnTo>
                <a:lnTo>
                  <a:pt x="163" y="231"/>
                </a:lnTo>
                <a:lnTo>
                  <a:pt x="163" y="229"/>
                </a:lnTo>
                <a:lnTo>
                  <a:pt x="156" y="229"/>
                </a:lnTo>
                <a:lnTo>
                  <a:pt x="155" y="229"/>
                </a:lnTo>
                <a:lnTo>
                  <a:pt x="153" y="227"/>
                </a:lnTo>
                <a:lnTo>
                  <a:pt x="155" y="226"/>
                </a:lnTo>
                <a:lnTo>
                  <a:pt x="156" y="226"/>
                </a:lnTo>
                <a:lnTo>
                  <a:pt x="160" y="224"/>
                </a:lnTo>
                <a:lnTo>
                  <a:pt x="150" y="224"/>
                </a:lnTo>
                <a:lnTo>
                  <a:pt x="150" y="227"/>
                </a:lnTo>
                <a:lnTo>
                  <a:pt x="150" y="229"/>
                </a:lnTo>
                <a:lnTo>
                  <a:pt x="149" y="227"/>
                </a:lnTo>
                <a:close/>
                <a:moveTo>
                  <a:pt x="216" y="130"/>
                </a:moveTo>
                <a:lnTo>
                  <a:pt x="216" y="130"/>
                </a:lnTo>
                <a:lnTo>
                  <a:pt x="210" y="130"/>
                </a:lnTo>
                <a:lnTo>
                  <a:pt x="208" y="134"/>
                </a:lnTo>
                <a:lnTo>
                  <a:pt x="216" y="136"/>
                </a:lnTo>
                <a:lnTo>
                  <a:pt x="220" y="136"/>
                </a:lnTo>
                <a:lnTo>
                  <a:pt x="221" y="136"/>
                </a:lnTo>
                <a:lnTo>
                  <a:pt x="221" y="133"/>
                </a:lnTo>
                <a:lnTo>
                  <a:pt x="221" y="131"/>
                </a:lnTo>
                <a:lnTo>
                  <a:pt x="220" y="130"/>
                </a:lnTo>
                <a:lnTo>
                  <a:pt x="220" y="131"/>
                </a:lnTo>
                <a:lnTo>
                  <a:pt x="218" y="133"/>
                </a:lnTo>
                <a:lnTo>
                  <a:pt x="216" y="131"/>
                </a:lnTo>
                <a:lnTo>
                  <a:pt x="216" y="130"/>
                </a:lnTo>
                <a:close/>
                <a:moveTo>
                  <a:pt x="25" y="100"/>
                </a:moveTo>
                <a:lnTo>
                  <a:pt x="25" y="100"/>
                </a:lnTo>
                <a:lnTo>
                  <a:pt x="21" y="103"/>
                </a:lnTo>
                <a:lnTo>
                  <a:pt x="18" y="104"/>
                </a:lnTo>
                <a:lnTo>
                  <a:pt x="13" y="104"/>
                </a:lnTo>
                <a:lnTo>
                  <a:pt x="11" y="106"/>
                </a:lnTo>
                <a:lnTo>
                  <a:pt x="11" y="108"/>
                </a:lnTo>
                <a:lnTo>
                  <a:pt x="11" y="111"/>
                </a:lnTo>
                <a:lnTo>
                  <a:pt x="13" y="111"/>
                </a:lnTo>
                <a:lnTo>
                  <a:pt x="25" y="101"/>
                </a:lnTo>
                <a:lnTo>
                  <a:pt x="25" y="100"/>
                </a:lnTo>
                <a:close/>
                <a:moveTo>
                  <a:pt x="172" y="41"/>
                </a:moveTo>
                <a:lnTo>
                  <a:pt x="172" y="41"/>
                </a:lnTo>
                <a:lnTo>
                  <a:pt x="178" y="41"/>
                </a:lnTo>
                <a:lnTo>
                  <a:pt x="178" y="40"/>
                </a:lnTo>
                <a:lnTo>
                  <a:pt x="180" y="38"/>
                </a:lnTo>
                <a:lnTo>
                  <a:pt x="182" y="38"/>
                </a:lnTo>
                <a:lnTo>
                  <a:pt x="185" y="35"/>
                </a:lnTo>
                <a:lnTo>
                  <a:pt x="175" y="35"/>
                </a:lnTo>
                <a:lnTo>
                  <a:pt x="174" y="38"/>
                </a:lnTo>
                <a:lnTo>
                  <a:pt x="174" y="41"/>
                </a:lnTo>
                <a:lnTo>
                  <a:pt x="172" y="41"/>
                </a:lnTo>
                <a:close/>
                <a:moveTo>
                  <a:pt x="332" y="207"/>
                </a:moveTo>
                <a:lnTo>
                  <a:pt x="332" y="207"/>
                </a:lnTo>
                <a:lnTo>
                  <a:pt x="338" y="205"/>
                </a:lnTo>
                <a:lnTo>
                  <a:pt x="336" y="204"/>
                </a:lnTo>
                <a:lnTo>
                  <a:pt x="335" y="202"/>
                </a:lnTo>
                <a:lnTo>
                  <a:pt x="335" y="201"/>
                </a:lnTo>
                <a:lnTo>
                  <a:pt x="338" y="199"/>
                </a:lnTo>
                <a:lnTo>
                  <a:pt x="336" y="196"/>
                </a:lnTo>
                <a:lnTo>
                  <a:pt x="335" y="194"/>
                </a:lnTo>
                <a:lnTo>
                  <a:pt x="335" y="193"/>
                </a:lnTo>
                <a:lnTo>
                  <a:pt x="335" y="191"/>
                </a:lnTo>
                <a:lnTo>
                  <a:pt x="336" y="191"/>
                </a:lnTo>
                <a:lnTo>
                  <a:pt x="336" y="188"/>
                </a:lnTo>
                <a:lnTo>
                  <a:pt x="335" y="186"/>
                </a:lnTo>
                <a:lnTo>
                  <a:pt x="333" y="186"/>
                </a:lnTo>
                <a:lnTo>
                  <a:pt x="332" y="207"/>
                </a:lnTo>
                <a:close/>
                <a:moveTo>
                  <a:pt x="8" y="111"/>
                </a:moveTo>
                <a:lnTo>
                  <a:pt x="8" y="111"/>
                </a:lnTo>
                <a:lnTo>
                  <a:pt x="8" y="112"/>
                </a:lnTo>
                <a:lnTo>
                  <a:pt x="8" y="109"/>
                </a:lnTo>
                <a:lnTo>
                  <a:pt x="10" y="93"/>
                </a:lnTo>
                <a:lnTo>
                  <a:pt x="10" y="92"/>
                </a:lnTo>
                <a:lnTo>
                  <a:pt x="10" y="90"/>
                </a:lnTo>
                <a:lnTo>
                  <a:pt x="10" y="87"/>
                </a:lnTo>
                <a:lnTo>
                  <a:pt x="10" y="84"/>
                </a:lnTo>
                <a:lnTo>
                  <a:pt x="11" y="73"/>
                </a:lnTo>
                <a:lnTo>
                  <a:pt x="13" y="71"/>
                </a:lnTo>
                <a:lnTo>
                  <a:pt x="14" y="71"/>
                </a:lnTo>
                <a:lnTo>
                  <a:pt x="16" y="63"/>
                </a:lnTo>
                <a:lnTo>
                  <a:pt x="14" y="63"/>
                </a:lnTo>
                <a:lnTo>
                  <a:pt x="11" y="71"/>
                </a:lnTo>
                <a:lnTo>
                  <a:pt x="8" y="89"/>
                </a:lnTo>
                <a:lnTo>
                  <a:pt x="8" y="100"/>
                </a:lnTo>
                <a:lnTo>
                  <a:pt x="8" y="104"/>
                </a:lnTo>
                <a:lnTo>
                  <a:pt x="8" y="111"/>
                </a:lnTo>
                <a:close/>
                <a:moveTo>
                  <a:pt x="339" y="371"/>
                </a:moveTo>
                <a:lnTo>
                  <a:pt x="339" y="371"/>
                </a:lnTo>
                <a:lnTo>
                  <a:pt x="336" y="369"/>
                </a:lnTo>
                <a:lnTo>
                  <a:pt x="320" y="369"/>
                </a:lnTo>
                <a:lnTo>
                  <a:pt x="311" y="369"/>
                </a:lnTo>
                <a:lnTo>
                  <a:pt x="309" y="368"/>
                </a:lnTo>
                <a:lnTo>
                  <a:pt x="303" y="368"/>
                </a:lnTo>
                <a:lnTo>
                  <a:pt x="303" y="369"/>
                </a:lnTo>
                <a:lnTo>
                  <a:pt x="306" y="369"/>
                </a:lnTo>
                <a:lnTo>
                  <a:pt x="308" y="371"/>
                </a:lnTo>
                <a:lnTo>
                  <a:pt x="309" y="371"/>
                </a:lnTo>
                <a:lnTo>
                  <a:pt x="339" y="371"/>
                </a:lnTo>
                <a:close/>
                <a:moveTo>
                  <a:pt x="108" y="377"/>
                </a:moveTo>
                <a:lnTo>
                  <a:pt x="108" y="377"/>
                </a:lnTo>
                <a:lnTo>
                  <a:pt x="96" y="376"/>
                </a:lnTo>
                <a:lnTo>
                  <a:pt x="85" y="376"/>
                </a:lnTo>
                <a:lnTo>
                  <a:pt x="84" y="376"/>
                </a:lnTo>
                <a:lnTo>
                  <a:pt x="79" y="374"/>
                </a:lnTo>
                <a:lnTo>
                  <a:pt x="73" y="374"/>
                </a:lnTo>
                <a:lnTo>
                  <a:pt x="71" y="377"/>
                </a:lnTo>
                <a:lnTo>
                  <a:pt x="108" y="377"/>
                </a:lnTo>
                <a:close/>
                <a:moveTo>
                  <a:pt x="235" y="147"/>
                </a:moveTo>
                <a:lnTo>
                  <a:pt x="235" y="147"/>
                </a:lnTo>
                <a:lnTo>
                  <a:pt x="234" y="147"/>
                </a:lnTo>
                <a:lnTo>
                  <a:pt x="218" y="149"/>
                </a:lnTo>
                <a:lnTo>
                  <a:pt x="204" y="149"/>
                </a:lnTo>
                <a:lnTo>
                  <a:pt x="201" y="149"/>
                </a:lnTo>
                <a:lnTo>
                  <a:pt x="202" y="149"/>
                </a:lnTo>
                <a:lnTo>
                  <a:pt x="220" y="150"/>
                </a:lnTo>
                <a:lnTo>
                  <a:pt x="224" y="150"/>
                </a:lnTo>
                <a:lnTo>
                  <a:pt x="229" y="149"/>
                </a:lnTo>
                <a:lnTo>
                  <a:pt x="231" y="149"/>
                </a:lnTo>
                <a:lnTo>
                  <a:pt x="232" y="150"/>
                </a:lnTo>
                <a:lnTo>
                  <a:pt x="235" y="150"/>
                </a:lnTo>
                <a:lnTo>
                  <a:pt x="235" y="147"/>
                </a:lnTo>
                <a:close/>
                <a:moveTo>
                  <a:pt x="41" y="122"/>
                </a:moveTo>
                <a:lnTo>
                  <a:pt x="41" y="122"/>
                </a:lnTo>
                <a:lnTo>
                  <a:pt x="37" y="125"/>
                </a:lnTo>
                <a:lnTo>
                  <a:pt x="35" y="126"/>
                </a:lnTo>
                <a:lnTo>
                  <a:pt x="35" y="130"/>
                </a:lnTo>
                <a:lnTo>
                  <a:pt x="35" y="133"/>
                </a:lnTo>
                <a:lnTo>
                  <a:pt x="41" y="130"/>
                </a:lnTo>
                <a:lnTo>
                  <a:pt x="41" y="122"/>
                </a:lnTo>
                <a:close/>
                <a:moveTo>
                  <a:pt x="122" y="55"/>
                </a:moveTo>
                <a:lnTo>
                  <a:pt x="122" y="55"/>
                </a:lnTo>
                <a:lnTo>
                  <a:pt x="125" y="51"/>
                </a:lnTo>
                <a:lnTo>
                  <a:pt x="123" y="51"/>
                </a:lnTo>
                <a:lnTo>
                  <a:pt x="115" y="51"/>
                </a:lnTo>
                <a:lnTo>
                  <a:pt x="114" y="51"/>
                </a:lnTo>
                <a:lnTo>
                  <a:pt x="111" y="55"/>
                </a:lnTo>
                <a:lnTo>
                  <a:pt x="122" y="55"/>
                </a:lnTo>
                <a:close/>
                <a:moveTo>
                  <a:pt x="333" y="343"/>
                </a:moveTo>
                <a:lnTo>
                  <a:pt x="333" y="343"/>
                </a:lnTo>
                <a:lnTo>
                  <a:pt x="332" y="343"/>
                </a:lnTo>
                <a:lnTo>
                  <a:pt x="330" y="343"/>
                </a:lnTo>
                <a:lnTo>
                  <a:pt x="327" y="344"/>
                </a:lnTo>
                <a:lnTo>
                  <a:pt x="330" y="350"/>
                </a:lnTo>
                <a:lnTo>
                  <a:pt x="335" y="349"/>
                </a:lnTo>
                <a:lnTo>
                  <a:pt x="333" y="343"/>
                </a:lnTo>
                <a:close/>
                <a:moveTo>
                  <a:pt x="125" y="32"/>
                </a:moveTo>
                <a:lnTo>
                  <a:pt x="125" y="32"/>
                </a:lnTo>
                <a:lnTo>
                  <a:pt x="119" y="32"/>
                </a:lnTo>
                <a:lnTo>
                  <a:pt x="115" y="40"/>
                </a:lnTo>
                <a:lnTo>
                  <a:pt x="117" y="41"/>
                </a:lnTo>
                <a:lnTo>
                  <a:pt x="120" y="40"/>
                </a:lnTo>
                <a:lnTo>
                  <a:pt x="125" y="33"/>
                </a:lnTo>
                <a:lnTo>
                  <a:pt x="125" y="32"/>
                </a:lnTo>
                <a:close/>
                <a:moveTo>
                  <a:pt x="66" y="371"/>
                </a:moveTo>
                <a:lnTo>
                  <a:pt x="66" y="371"/>
                </a:lnTo>
                <a:lnTo>
                  <a:pt x="65" y="365"/>
                </a:lnTo>
                <a:lnTo>
                  <a:pt x="63" y="363"/>
                </a:lnTo>
                <a:lnTo>
                  <a:pt x="62" y="363"/>
                </a:lnTo>
                <a:lnTo>
                  <a:pt x="62" y="368"/>
                </a:lnTo>
                <a:lnTo>
                  <a:pt x="63" y="369"/>
                </a:lnTo>
                <a:lnTo>
                  <a:pt x="63" y="373"/>
                </a:lnTo>
                <a:lnTo>
                  <a:pt x="62" y="374"/>
                </a:lnTo>
                <a:lnTo>
                  <a:pt x="68" y="376"/>
                </a:lnTo>
                <a:lnTo>
                  <a:pt x="68" y="374"/>
                </a:lnTo>
                <a:lnTo>
                  <a:pt x="66" y="373"/>
                </a:lnTo>
                <a:lnTo>
                  <a:pt x="66" y="371"/>
                </a:lnTo>
                <a:close/>
                <a:moveTo>
                  <a:pt x="177" y="95"/>
                </a:moveTo>
                <a:lnTo>
                  <a:pt x="177" y="95"/>
                </a:lnTo>
                <a:lnTo>
                  <a:pt x="180" y="93"/>
                </a:lnTo>
                <a:lnTo>
                  <a:pt x="183" y="92"/>
                </a:lnTo>
                <a:lnTo>
                  <a:pt x="185" y="84"/>
                </a:lnTo>
                <a:lnTo>
                  <a:pt x="182" y="84"/>
                </a:lnTo>
                <a:lnTo>
                  <a:pt x="180" y="85"/>
                </a:lnTo>
                <a:lnTo>
                  <a:pt x="177" y="90"/>
                </a:lnTo>
                <a:lnTo>
                  <a:pt x="177" y="92"/>
                </a:lnTo>
                <a:lnTo>
                  <a:pt x="177" y="95"/>
                </a:lnTo>
                <a:close/>
                <a:moveTo>
                  <a:pt x="366" y="234"/>
                </a:moveTo>
                <a:lnTo>
                  <a:pt x="366" y="234"/>
                </a:lnTo>
                <a:lnTo>
                  <a:pt x="366" y="186"/>
                </a:lnTo>
                <a:lnTo>
                  <a:pt x="366" y="188"/>
                </a:lnTo>
                <a:lnTo>
                  <a:pt x="366" y="208"/>
                </a:lnTo>
                <a:lnTo>
                  <a:pt x="366" y="212"/>
                </a:lnTo>
                <a:lnTo>
                  <a:pt x="366" y="213"/>
                </a:lnTo>
                <a:lnTo>
                  <a:pt x="366" y="215"/>
                </a:lnTo>
                <a:lnTo>
                  <a:pt x="366" y="231"/>
                </a:lnTo>
                <a:lnTo>
                  <a:pt x="366" y="234"/>
                </a:lnTo>
                <a:close/>
                <a:moveTo>
                  <a:pt x="25" y="87"/>
                </a:moveTo>
                <a:lnTo>
                  <a:pt x="25" y="87"/>
                </a:lnTo>
                <a:lnTo>
                  <a:pt x="14" y="93"/>
                </a:lnTo>
                <a:lnTo>
                  <a:pt x="13" y="100"/>
                </a:lnTo>
                <a:lnTo>
                  <a:pt x="14" y="98"/>
                </a:lnTo>
                <a:lnTo>
                  <a:pt x="19" y="93"/>
                </a:lnTo>
                <a:lnTo>
                  <a:pt x="25" y="89"/>
                </a:lnTo>
                <a:lnTo>
                  <a:pt x="25" y="87"/>
                </a:lnTo>
                <a:close/>
                <a:moveTo>
                  <a:pt x="38" y="212"/>
                </a:moveTo>
                <a:lnTo>
                  <a:pt x="38" y="212"/>
                </a:lnTo>
                <a:lnTo>
                  <a:pt x="35" y="215"/>
                </a:lnTo>
                <a:lnTo>
                  <a:pt x="35" y="216"/>
                </a:lnTo>
                <a:lnTo>
                  <a:pt x="35" y="218"/>
                </a:lnTo>
                <a:lnTo>
                  <a:pt x="37" y="219"/>
                </a:lnTo>
                <a:lnTo>
                  <a:pt x="38" y="221"/>
                </a:lnTo>
                <a:lnTo>
                  <a:pt x="41" y="218"/>
                </a:lnTo>
                <a:lnTo>
                  <a:pt x="41" y="213"/>
                </a:lnTo>
                <a:lnTo>
                  <a:pt x="40" y="213"/>
                </a:lnTo>
                <a:lnTo>
                  <a:pt x="38" y="212"/>
                </a:lnTo>
                <a:close/>
                <a:moveTo>
                  <a:pt x="41" y="297"/>
                </a:moveTo>
                <a:lnTo>
                  <a:pt x="41" y="297"/>
                </a:lnTo>
                <a:lnTo>
                  <a:pt x="40" y="298"/>
                </a:lnTo>
                <a:lnTo>
                  <a:pt x="37" y="302"/>
                </a:lnTo>
                <a:lnTo>
                  <a:pt x="37" y="303"/>
                </a:lnTo>
                <a:lnTo>
                  <a:pt x="37" y="308"/>
                </a:lnTo>
                <a:lnTo>
                  <a:pt x="37" y="309"/>
                </a:lnTo>
                <a:lnTo>
                  <a:pt x="40" y="306"/>
                </a:lnTo>
                <a:lnTo>
                  <a:pt x="41" y="305"/>
                </a:lnTo>
                <a:lnTo>
                  <a:pt x="41" y="303"/>
                </a:lnTo>
                <a:lnTo>
                  <a:pt x="41" y="297"/>
                </a:lnTo>
                <a:close/>
                <a:moveTo>
                  <a:pt x="319" y="76"/>
                </a:moveTo>
                <a:lnTo>
                  <a:pt x="319" y="76"/>
                </a:lnTo>
                <a:lnTo>
                  <a:pt x="320" y="74"/>
                </a:lnTo>
                <a:lnTo>
                  <a:pt x="320" y="73"/>
                </a:lnTo>
                <a:lnTo>
                  <a:pt x="322" y="71"/>
                </a:lnTo>
                <a:lnTo>
                  <a:pt x="324" y="68"/>
                </a:lnTo>
                <a:lnTo>
                  <a:pt x="322" y="66"/>
                </a:lnTo>
                <a:lnTo>
                  <a:pt x="320" y="66"/>
                </a:lnTo>
                <a:lnTo>
                  <a:pt x="317" y="66"/>
                </a:lnTo>
                <a:lnTo>
                  <a:pt x="317" y="74"/>
                </a:lnTo>
                <a:lnTo>
                  <a:pt x="319" y="76"/>
                </a:lnTo>
                <a:close/>
                <a:moveTo>
                  <a:pt x="119" y="11"/>
                </a:moveTo>
                <a:lnTo>
                  <a:pt x="119" y="11"/>
                </a:lnTo>
                <a:lnTo>
                  <a:pt x="100" y="10"/>
                </a:lnTo>
                <a:lnTo>
                  <a:pt x="101" y="13"/>
                </a:lnTo>
                <a:lnTo>
                  <a:pt x="119" y="13"/>
                </a:lnTo>
                <a:lnTo>
                  <a:pt x="119" y="11"/>
                </a:lnTo>
                <a:close/>
                <a:moveTo>
                  <a:pt x="231" y="320"/>
                </a:moveTo>
                <a:lnTo>
                  <a:pt x="231" y="320"/>
                </a:lnTo>
                <a:lnTo>
                  <a:pt x="234" y="317"/>
                </a:lnTo>
                <a:lnTo>
                  <a:pt x="234" y="313"/>
                </a:lnTo>
                <a:lnTo>
                  <a:pt x="234" y="306"/>
                </a:lnTo>
                <a:lnTo>
                  <a:pt x="231" y="309"/>
                </a:lnTo>
                <a:lnTo>
                  <a:pt x="231" y="320"/>
                </a:lnTo>
                <a:close/>
                <a:moveTo>
                  <a:pt x="111" y="32"/>
                </a:moveTo>
                <a:lnTo>
                  <a:pt x="111" y="32"/>
                </a:lnTo>
                <a:lnTo>
                  <a:pt x="104" y="32"/>
                </a:lnTo>
                <a:lnTo>
                  <a:pt x="101" y="40"/>
                </a:lnTo>
                <a:lnTo>
                  <a:pt x="103" y="40"/>
                </a:lnTo>
                <a:lnTo>
                  <a:pt x="104" y="38"/>
                </a:lnTo>
                <a:lnTo>
                  <a:pt x="109" y="33"/>
                </a:lnTo>
                <a:lnTo>
                  <a:pt x="111" y="32"/>
                </a:lnTo>
                <a:close/>
                <a:moveTo>
                  <a:pt x="358" y="235"/>
                </a:moveTo>
                <a:lnTo>
                  <a:pt x="358" y="235"/>
                </a:lnTo>
                <a:lnTo>
                  <a:pt x="354" y="235"/>
                </a:lnTo>
                <a:lnTo>
                  <a:pt x="354" y="243"/>
                </a:lnTo>
                <a:lnTo>
                  <a:pt x="358" y="243"/>
                </a:lnTo>
                <a:lnTo>
                  <a:pt x="358" y="235"/>
                </a:lnTo>
                <a:close/>
                <a:moveTo>
                  <a:pt x="48" y="63"/>
                </a:moveTo>
                <a:lnTo>
                  <a:pt x="48" y="63"/>
                </a:lnTo>
                <a:lnTo>
                  <a:pt x="49" y="63"/>
                </a:lnTo>
                <a:lnTo>
                  <a:pt x="51" y="63"/>
                </a:lnTo>
                <a:lnTo>
                  <a:pt x="52" y="65"/>
                </a:lnTo>
                <a:lnTo>
                  <a:pt x="57" y="62"/>
                </a:lnTo>
                <a:lnTo>
                  <a:pt x="63" y="62"/>
                </a:lnTo>
                <a:lnTo>
                  <a:pt x="78" y="60"/>
                </a:lnTo>
                <a:lnTo>
                  <a:pt x="79" y="60"/>
                </a:lnTo>
                <a:lnTo>
                  <a:pt x="81" y="60"/>
                </a:lnTo>
                <a:lnTo>
                  <a:pt x="68" y="60"/>
                </a:lnTo>
                <a:lnTo>
                  <a:pt x="57" y="60"/>
                </a:lnTo>
                <a:lnTo>
                  <a:pt x="54" y="62"/>
                </a:lnTo>
                <a:lnTo>
                  <a:pt x="54" y="63"/>
                </a:lnTo>
                <a:lnTo>
                  <a:pt x="51" y="63"/>
                </a:lnTo>
                <a:lnTo>
                  <a:pt x="49" y="62"/>
                </a:lnTo>
                <a:lnTo>
                  <a:pt x="48" y="62"/>
                </a:lnTo>
                <a:lnTo>
                  <a:pt x="46" y="62"/>
                </a:lnTo>
                <a:lnTo>
                  <a:pt x="46" y="63"/>
                </a:lnTo>
                <a:lnTo>
                  <a:pt x="48" y="63"/>
                </a:lnTo>
                <a:close/>
                <a:moveTo>
                  <a:pt x="350" y="37"/>
                </a:moveTo>
                <a:lnTo>
                  <a:pt x="350" y="37"/>
                </a:lnTo>
                <a:lnTo>
                  <a:pt x="343" y="30"/>
                </a:lnTo>
                <a:lnTo>
                  <a:pt x="335" y="24"/>
                </a:lnTo>
                <a:lnTo>
                  <a:pt x="336" y="24"/>
                </a:lnTo>
                <a:lnTo>
                  <a:pt x="338" y="27"/>
                </a:lnTo>
                <a:lnTo>
                  <a:pt x="339" y="27"/>
                </a:lnTo>
                <a:lnTo>
                  <a:pt x="339" y="29"/>
                </a:lnTo>
                <a:lnTo>
                  <a:pt x="341" y="30"/>
                </a:lnTo>
                <a:lnTo>
                  <a:pt x="343" y="32"/>
                </a:lnTo>
                <a:lnTo>
                  <a:pt x="346" y="37"/>
                </a:lnTo>
                <a:lnTo>
                  <a:pt x="347" y="40"/>
                </a:lnTo>
                <a:lnTo>
                  <a:pt x="349" y="38"/>
                </a:lnTo>
                <a:lnTo>
                  <a:pt x="350" y="37"/>
                </a:lnTo>
                <a:close/>
                <a:moveTo>
                  <a:pt x="346" y="328"/>
                </a:moveTo>
                <a:lnTo>
                  <a:pt x="346" y="328"/>
                </a:lnTo>
                <a:lnTo>
                  <a:pt x="344" y="333"/>
                </a:lnTo>
                <a:lnTo>
                  <a:pt x="343" y="338"/>
                </a:lnTo>
                <a:lnTo>
                  <a:pt x="347" y="336"/>
                </a:lnTo>
                <a:lnTo>
                  <a:pt x="347" y="335"/>
                </a:lnTo>
                <a:lnTo>
                  <a:pt x="350" y="330"/>
                </a:lnTo>
                <a:lnTo>
                  <a:pt x="346" y="328"/>
                </a:lnTo>
                <a:close/>
                <a:moveTo>
                  <a:pt x="186" y="33"/>
                </a:moveTo>
                <a:lnTo>
                  <a:pt x="186" y="33"/>
                </a:lnTo>
                <a:lnTo>
                  <a:pt x="190" y="33"/>
                </a:lnTo>
                <a:lnTo>
                  <a:pt x="191" y="33"/>
                </a:lnTo>
                <a:lnTo>
                  <a:pt x="193" y="32"/>
                </a:lnTo>
                <a:lnTo>
                  <a:pt x="191" y="27"/>
                </a:lnTo>
                <a:lnTo>
                  <a:pt x="186" y="27"/>
                </a:lnTo>
                <a:lnTo>
                  <a:pt x="186" y="33"/>
                </a:lnTo>
                <a:close/>
                <a:moveTo>
                  <a:pt x="93" y="21"/>
                </a:moveTo>
                <a:lnTo>
                  <a:pt x="93" y="21"/>
                </a:lnTo>
                <a:lnTo>
                  <a:pt x="92" y="25"/>
                </a:lnTo>
                <a:lnTo>
                  <a:pt x="96" y="25"/>
                </a:lnTo>
                <a:lnTo>
                  <a:pt x="98" y="25"/>
                </a:lnTo>
                <a:lnTo>
                  <a:pt x="101" y="21"/>
                </a:lnTo>
                <a:lnTo>
                  <a:pt x="101" y="19"/>
                </a:lnTo>
                <a:lnTo>
                  <a:pt x="93" y="21"/>
                </a:lnTo>
                <a:close/>
                <a:moveTo>
                  <a:pt x="156" y="264"/>
                </a:moveTo>
                <a:lnTo>
                  <a:pt x="156" y="264"/>
                </a:lnTo>
                <a:lnTo>
                  <a:pt x="156" y="272"/>
                </a:lnTo>
                <a:lnTo>
                  <a:pt x="158" y="273"/>
                </a:lnTo>
                <a:lnTo>
                  <a:pt x="161" y="276"/>
                </a:lnTo>
                <a:lnTo>
                  <a:pt x="163" y="272"/>
                </a:lnTo>
                <a:lnTo>
                  <a:pt x="156" y="264"/>
                </a:lnTo>
                <a:close/>
                <a:moveTo>
                  <a:pt x="344" y="76"/>
                </a:moveTo>
                <a:lnTo>
                  <a:pt x="344" y="76"/>
                </a:lnTo>
                <a:lnTo>
                  <a:pt x="349" y="73"/>
                </a:lnTo>
                <a:lnTo>
                  <a:pt x="349" y="68"/>
                </a:lnTo>
                <a:lnTo>
                  <a:pt x="349" y="66"/>
                </a:lnTo>
                <a:lnTo>
                  <a:pt x="349" y="65"/>
                </a:lnTo>
                <a:lnTo>
                  <a:pt x="344" y="68"/>
                </a:lnTo>
                <a:lnTo>
                  <a:pt x="344" y="70"/>
                </a:lnTo>
                <a:lnTo>
                  <a:pt x="344" y="76"/>
                </a:lnTo>
                <a:close/>
                <a:moveTo>
                  <a:pt x="332" y="251"/>
                </a:moveTo>
                <a:lnTo>
                  <a:pt x="332" y="251"/>
                </a:lnTo>
                <a:lnTo>
                  <a:pt x="339" y="248"/>
                </a:lnTo>
                <a:lnTo>
                  <a:pt x="338" y="245"/>
                </a:lnTo>
                <a:lnTo>
                  <a:pt x="332" y="243"/>
                </a:lnTo>
                <a:lnTo>
                  <a:pt x="332" y="251"/>
                </a:lnTo>
                <a:close/>
                <a:moveTo>
                  <a:pt x="178" y="112"/>
                </a:moveTo>
                <a:lnTo>
                  <a:pt x="178" y="112"/>
                </a:lnTo>
                <a:lnTo>
                  <a:pt x="180" y="109"/>
                </a:lnTo>
                <a:lnTo>
                  <a:pt x="180" y="101"/>
                </a:lnTo>
                <a:lnTo>
                  <a:pt x="180" y="98"/>
                </a:lnTo>
                <a:lnTo>
                  <a:pt x="178" y="100"/>
                </a:lnTo>
                <a:lnTo>
                  <a:pt x="177" y="101"/>
                </a:lnTo>
                <a:lnTo>
                  <a:pt x="177" y="114"/>
                </a:lnTo>
                <a:lnTo>
                  <a:pt x="178" y="112"/>
                </a:lnTo>
                <a:close/>
                <a:moveTo>
                  <a:pt x="46" y="346"/>
                </a:moveTo>
                <a:lnTo>
                  <a:pt x="46" y="346"/>
                </a:lnTo>
                <a:lnTo>
                  <a:pt x="43" y="339"/>
                </a:lnTo>
                <a:lnTo>
                  <a:pt x="38" y="346"/>
                </a:lnTo>
                <a:lnTo>
                  <a:pt x="40" y="349"/>
                </a:lnTo>
                <a:lnTo>
                  <a:pt x="46" y="346"/>
                </a:lnTo>
                <a:close/>
                <a:moveTo>
                  <a:pt x="41" y="106"/>
                </a:moveTo>
                <a:lnTo>
                  <a:pt x="41" y="106"/>
                </a:lnTo>
                <a:lnTo>
                  <a:pt x="38" y="108"/>
                </a:lnTo>
                <a:lnTo>
                  <a:pt x="38" y="109"/>
                </a:lnTo>
                <a:lnTo>
                  <a:pt x="37" y="115"/>
                </a:lnTo>
                <a:lnTo>
                  <a:pt x="41" y="114"/>
                </a:lnTo>
                <a:lnTo>
                  <a:pt x="41" y="106"/>
                </a:lnTo>
                <a:close/>
                <a:moveTo>
                  <a:pt x="7" y="160"/>
                </a:moveTo>
                <a:lnTo>
                  <a:pt x="7" y="160"/>
                </a:lnTo>
                <a:lnTo>
                  <a:pt x="7" y="163"/>
                </a:lnTo>
                <a:lnTo>
                  <a:pt x="7" y="178"/>
                </a:lnTo>
                <a:lnTo>
                  <a:pt x="7" y="199"/>
                </a:lnTo>
                <a:lnTo>
                  <a:pt x="7" y="205"/>
                </a:lnTo>
                <a:lnTo>
                  <a:pt x="7" y="194"/>
                </a:lnTo>
                <a:lnTo>
                  <a:pt x="7" y="160"/>
                </a:lnTo>
                <a:close/>
                <a:moveTo>
                  <a:pt x="164" y="371"/>
                </a:moveTo>
                <a:lnTo>
                  <a:pt x="164" y="371"/>
                </a:lnTo>
                <a:lnTo>
                  <a:pt x="174" y="373"/>
                </a:lnTo>
                <a:lnTo>
                  <a:pt x="172" y="369"/>
                </a:lnTo>
                <a:lnTo>
                  <a:pt x="172" y="368"/>
                </a:lnTo>
                <a:lnTo>
                  <a:pt x="166" y="368"/>
                </a:lnTo>
                <a:lnTo>
                  <a:pt x="164" y="368"/>
                </a:lnTo>
                <a:lnTo>
                  <a:pt x="164" y="371"/>
                </a:lnTo>
                <a:close/>
                <a:moveTo>
                  <a:pt x="144" y="133"/>
                </a:moveTo>
                <a:lnTo>
                  <a:pt x="144" y="133"/>
                </a:lnTo>
                <a:lnTo>
                  <a:pt x="147" y="130"/>
                </a:lnTo>
                <a:lnTo>
                  <a:pt x="147" y="128"/>
                </a:lnTo>
                <a:lnTo>
                  <a:pt x="147" y="123"/>
                </a:lnTo>
                <a:lnTo>
                  <a:pt x="144" y="125"/>
                </a:lnTo>
                <a:lnTo>
                  <a:pt x="142" y="126"/>
                </a:lnTo>
                <a:lnTo>
                  <a:pt x="142" y="131"/>
                </a:lnTo>
                <a:lnTo>
                  <a:pt x="142" y="133"/>
                </a:lnTo>
                <a:lnTo>
                  <a:pt x="144" y="133"/>
                </a:lnTo>
                <a:close/>
                <a:moveTo>
                  <a:pt x="186" y="71"/>
                </a:moveTo>
                <a:lnTo>
                  <a:pt x="186" y="71"/>
                </a:lnTo>
                <a:lnTo>
                  <a:pt x="185" y="73"/>
                </a:lnTo>
                <a:lnTo>
                  <a:pt x="177" y="81"/>
                </a:lnTo>
                <a:lnTo>
                  <a:pt x="175" y="82"/>
                </a:lnTo>
                <a:lnTo>
                  <a:pt x="177" y="85"/>
                </a:lnTo>
                <a:lnTo>
                  <a:pt x="178" y="82"/>
                </a:lnTo>
                <a:lnTo>
                  <a:pt x="180" y="81"/>
                </a:lnTo>
                <a:lnTo>
                  <a:pt x="180" y="79"/>
                </a:lnTo>
                <a:lnTo>
                  <a:pt x="182" y="79"/>
                </a:lnTo>
                <a:lnTo>
                  <a:pt x="186" y="71"/>
                </a:lnTo>
                <a:close/>
                <a:moveTo>
                  <a:pt x="180" y="122"/>
                </a:moveTo>
                <a:lnTo>
                  <a:pt x="180" y="122"/>
                </a:lnTo>
                <a:lnTo>
                  <a:pt x="188" y="119"/>
                </a:lnTo>
                <a:lnTo>
                  <a:pt x="188" y="115"/>
                </a:lnTo>
                <a:lnTo>
                  <a:pt x="182" y="114"/>
                </a:lnTo>
                <a:lnTo>
                  <a:pt x="180" y="122"/>
                </a:lnTo>
                <a:close/>
                <a:moveTo>
                  <a:pt x="96" y="30"/>
                </a:moveTo>
                <a:lnTo>
                  <a:pt x="96" y="30"/>
                </a:lnTo>
                <a:lnTo>
                  <a:pt x="93" y="38"/>
                </a:lnTo>
                <a:lnTo>
                  <a:pt x="98" y="38"/>
                </a:lnTo>
                <a:lnTo>
                  <a:pt x="101" y="32"/>
                </a:lnTo>
                <a:lnTo>
                  <a:pt x="96" y="30"/>
                </a:lnTo>
                <a:close/>
                <a:moveTo>
                  <a:pt x="27" y="84"/>
                </a:moveTo>
                <a:lnTo>
                  <a:pt x="27" y="84"/>
                </a:lnTo>
                <a:lnTo>
                  <a:pt x="27" y="82"/>
                </a:lnTo>
                <a:lnTo>
                  <a:pt x="27" y="79"/>
                </a:lnTo>
                <a:lnTo>
                  <a:pt x="25" y="81"/>
                </a:lnTo>
                <a:lnTo>
                  <a:pt x="19" y="84"/>
                </a:lnTo>
                <a:lnTo>
                  <a:pt x="18" y="85"/>
                </a:lnTo>
                <a:lnTo>
                  <a:pt x="18" y="89"/>
                </a:lnTo>
                <a:lnTo>
                  <a:pt x="27" y="84"/>
                </a:lnTo>
                <a:close/>
                <a:moveTo>
                  <a:pt x="191" y="139"/>
                </a:moveTo>
                <a:lnTo>
                  <a:pt x="191" y="139"/>
                </a:lnTo>
                <a:lnTo>
                  <a:pt x="191" y="137"/>
                </a:lnTo>
                <a:lnTo>
                  <a:pt x="185" y="136"/>
                </a:lnTo>
                <a:lnTo>
                  <a:pt x="178" y="136"/>
                </a:lnTo>
                <a:lnTo>
                  <a:pt x="177" y="137"/>
                </a:lnTo>
                <a:lnTo>
                  <a:pt x="175" y="137"/>
                </a:lnTo>
                <a:lnTo>
                  <a:pt x="172" y="139"/>
                </a:lnTo>
                <a:lnTo>
                  <a:pt x="191" y="139"/>
                </a:lnTo>
                <a:close/>
                <a:moveTo>
                  <a:pt x="336" y="366"/>
                </a:moveTo>
                <a:lnTo>
                  <a:pt x="336" y="366"/>
                </a:lnTo>
                <a:lnTo>
                  <a:pt x="336" y="365"/>
                </a:lnTo>
                <a:lnTo>
                  <a:pt x="335" y="363"/>
                </a:lnTo>
                <a:lnTo>
                  <a:pt x="332" y="363"/>
                </a:lnTo>
                <a:lnTo>
                  <a:pt x="328" y="365"/>
                </a:lnTo>
                <a:lnTo>
                  <a:pt x="328" y="368"/>
                </a:lnTo>
                <a:lnTo>
                  <a:pt x="336" y="366"/>
                </a:lnTo>
                <a:close/>
                <a:moveTo>
                  <a:pt x="35" y="294"/>
                </a:moveTo>
                <a:lnTo>
                  <a:pt x="35" y="294"/>
                </a:lnTo>
                <a:lnTo>
                  <a:pt x="41" y="290"/>
                </a:lnTo>
                <a:lnTo>
                  <a:pt x="41" y="284"/>
                </a:lnTo>
                <a:lnTo>
                  <a:pt x="35" y="289"/>
                </a:lnTo>
                <a:lnTo>
                  <a:pt x="35" y="294"/>
                </a:lnTo>
                <a:close/>
                <a:moveTo>
                  <a:pt x="243" y="355"/>
                </a:moveTo>
                <a:lnTo>
                  <a:pt x="243" y="355"/>
                </a:lnTo>
                <a:lnTo>
                  <a:pt x="243" y="349"/>
                </a:lnTo>
                <a:lnTo>
                  <a:pt x="242" y="347"/>
                </a:lnTo>
                <a:lnTo>
                  <a:pt x="240" y="346"/>
                </a:lnTo>
                <a:lnTo>
                  <a:pt x="240" y="349"/>
                </a:lnTo>
                <a:lnTo>
                  <a:pt x="240" y="350"/>
                </a:lnTo>
                <a:lnTo>
                  <a:pt x="240" y="352"/>
                </a:lnTo>
                <a:lnTo>
                  <a:pt x="238" y="354"/>
                </a:lnTo>
                <a:lnTo>
                  <a:pt x="240" y="357"/>
                </a:lnTo>
                <a:lnTo>
                  <a:pt x="243" y="355"/>
                </a:lnTo>
                <a:close/>
                <a:moveTo>
                  <a:pt x="126" y="22"/>
                </a:moveTo>
                <a:lnTo>
                  <a:pt x="126" y="22"/>
                </a:lnTo>
                <a:lnTo>
                  <a:pt x="137" y="22"/>
                </a:lnTo>
                <a:lnTo>
                  <a:pt x="137" y="19"/>
                </a:lnTo>
                <a:lnTo>
                  <a:pt x="125" y="19"/>
                </a:lnTo>
                <a:lnTo>
                  <a:pt x="126" y="22"/>
                </a:lnTo>
                <a:close/>
                <a:moveTo>
                  <a:pt x="221" y="308"/>
                </a:moveTo>
                <a:lnTo>
                  <a:pt x="221" y="308"/>
                </a:lnTo>
                <a:lnTo>
                  <a:pt x="220" y="298"/>
                </a:lnTo>
                <a:lnTo>
                  <a:pt x="218" y="302"/>
                </a:lnTo>
                <a:lnTo>
                  <a:pt x="216" y="303"/>
                </a:lnTo>
                <a:lnTo>
                  <a:pt x="216" y="305"/>
                </a:lnTo>
                <a:lnTo>
                  <a:pt x="218" y="306"/>
                </a:lnTo>
                <a:lnTo>
                  <a:pt x="216" y="308"/>
                </a:lnTo>
                <a:lnTo>
                  <a:pt x="218" y="309"/>
                </a:lnTo>
                <a:lnTo>
                  <a:pt x="221" y="308"/>
                </a:lnTo>
                <a:close/>
                <a:moveTo>
                  <a:pt x="190" y="294"/>
                </a:moveTo>
                <a:lnTo>
                  <a:pt x="190" y="294"/>
                </a:lnTo>
                <a:lnTo>
                  <a:pt x="193" y="290"/>
                </a:lnTo>
                <a:lnTo>
                  <a:pt x="194" y="287"/>
                </a:lnTo>
                <a:lnTo>
                  <a:pt x="196" y="286"/>
                </a:lnTo>
                <a:lnTo>
                  <a:pt x="188" y="286"/>
                </a:lnTo>
                <a:lnTo>
                  <a:pt x="190" y="294"/>
                </a:lnTo>
                <a:close/>
                <a:moveTo>
                  <a:pt x="24" y="207"/>
                </a:moveTo>
                <a:lnTo>
                  <a:pt x="24" y="207"/>
                </a:lnTo>
                <a:lnTo>
                  <a:pt x="27" y="204"/>
                </a:lnTo>
                <a:lnTo>
                  <a:pt x="29" y="204"/>
                </a:lnTo>
                <a:lnTo>
                  <a:pt x="30" y="201"/>
                </a:lnTo>
                <a:lnTo>
                  <a:pt x="30" y="197"/>
                </a:lnTo>
                <a:lnTo>
                  <a:pt x="24" y="202"/>
                </a:lnTo>
                <a:lnTo>
                  <a:pt x="24" y="204"/>
                </a:lnTo>
                <a:lnTo>
                  <a:pt x="24" y="207"/>
                </a:lnTo>
                <a:close/>
                <a:moveTo>
                  <a:pt x="336" y="231"/>
                </a:moveTo>
                <a:lnTo>
                  <a:pt x="336" y="231"/>
                </a:lnTo>
                <a:lnTo>
                  <a:pt x="332" y="231"/>
                </a:lnTo>
                <a:lnTo>
                  <a:pt x="332" y="238"/>
                </a:lnTo>
                <a:lnTo>
                  <a:pt x="338" y="237"/>
                </a:lnTo>
                <a:lnTo>
                  <a:pt x="336" y="231"/>
                </a:lnTo>
                <a:close/>
                <a:moveTo>
                  <a:pt x="224" y="264"/>
                </a:moveTo>
                <a:lnTo>
                  <a:pt x="224" y="264"/>
                </a:lnTo>
                <a:lnTo>
                  <a:pt x="221" y="267"/>
                </a:lnTo>
                <a:lnTo>
                  <a:pt x="220" y="267"/>
                </a:lnTo>
                <a:lnTo>
                  <a:pt x="221" y="273"/>
                </a:lnTo>
                <a:lnTo>
                  <a:pt x="223" y="273"/>
                </a:lnTo>
                <a:lnTo>
                  <a:pt x="226" y="272"/>
                </a:lnTo>
                <a:lnTo>
                  <a:pt x="224" y="265"/>
                </a:lnTo>
                <a:lnTo>
                  <a:pt x="224" y="264"/>
                </a:lnTo>
                <a:close/>
                <a:moveTo>
                  <a:pt x="341" y="366"/>
                </a:moveTo>
                <a:lnTo>
                  <a:pt x="341" y="366"/>
                </a:lnTo>
                <a:lnTo>
                  <a:pt x="346" y="365"/>
                </a:lnTo>
                <a:lnTo>
                  <a:pt x="350" y="361"/>
                </a:lnTo>
                <a:lnTo>
                  <a:pt x="347" y="361"/>
                </a:lnTo>
                <a:lnTo>
                  <a:pt x="347" y="360"/>
                </a:lnTo>
                <a:lnTo>
                  <a:pt x="344" y="361"/>
                </a:lnTo>
                <a:lnTo>
                  <a:pt x="341" y="361"/>
                </a:lnTo>
                <a:lnTo>
                  <a:pt x="343" y="365"/>
                </a:lnTo>
                <a:lnTo>
                  <a:pt x="341" y="366"/>
                </a:lnTo>
                <a:close/>
                <a:moveTo>
                  <a:pt x="237" y="224"/>
                </a:moveTo>
                <a:lnTo>
                  <a:pt x="237" y="224"/>
                </a:lnTo>
                <a:lnTo>
                  <a:pt x="213" y="224"/>
                </a:lnTo>
                <a:lnTo>
                  <a:pt x="215" y="224"/>
                </a:lnTo>
                <a:lnTo>
                  <a:pt x="224" y="224"/>
                </a:lnTo>
                <a:lnTo>
                  <a:pt x="227" y="226"/>
                </a:lnTo>
                <a:lnTo>
                  <a:pt x="229" y="226"/>
                </a:lnTo>
                <a:lnTo>
                  <a:pt x="231" y="226"/>
                </a:lnTo>
                <a:lnTo>
                  <a:pt x="232" y="224"/>
                </a:lnTo>
                <a:lnTo>
                  <a:pt x="234" y="224"/>
                </a:lnTo>
                <a:lnTo>
                  <a:pt x="235" y="226"/>
                </a:lnTo>
                <a:lnTo>
                  <a:pt x="237" y="226"/>
                </a:lnTo>
                <a:lnTo>
                  <a:pt x="237" y="224"/>
                </a:lnTo>
                <a:close/>
                <a:moveTo>
                  <a:pt x="40" y="278"/>
                </a:moveTo>
                <a:lnTo>
                  <a:pt x="40" y="278"/>
                </a:lnTo>
                <a:lnTo>
                  <a:pt x="40" y="270"/>
                </a:lnTo>
                <a:lnTo>
                  <a:pt x="37" y="273"/>
                </a:lnTo>
                <a:lnTo>
                  <a:pt x="37" y="281"/>
                </a:lnTo>
                <a:lnTo>
                  <a:pt x="40" y="278"/>
                </a:lnTo>
                <a:close/>
                <a:moveTo>
                  <a:pt x="27" y="43"/>
                </a:moveTo>
                <a:lnTo>
                  <a:pt x="27" y="43"/>
                </a:lnTo>
                <a:lnTo>
                  <a:pt x="22" y="44"/>
                </a:lnTo>
                <a:lnTo>
                  <a:pt x="18" y="52"/>
                </a:lnTo>
                <a:lnTo>
                  <a:pt x="18" y="54"/>
                </a:lnTo>
                <a:lnTo>
                  <a:pt x="25" y="48"/>
                </a:lnTo>
                <a:lnTo>
                  <a:pt x="27" y="43"/>
                </a:lnTo>
                <a:close/>
                <a:moveTo>
                  <a:pt x="175" y="314"/>
                </a:moveTo>
                <a:lnTo>
                  <a:pt x="175" y="314"/>
                </a:lnTo>
                <a:lnTo>
                  <a:pt x="178" y="313"/>
                </a:lnTo>
                <a:lnTo>
                  <a:pt x="178" y="308"/>
                </a:lnTo>
                <a:lnTo>
                  <a:pt x="177" y="308"/>
                </a:lnTo>
                <a:lnTo>
                  <a:pt x="175" y="308"/>
                </a:lnTo>
                <a:lnTo>
                  <a:pt x="172" y="306"/>
                </a:lnTo>
                <a:lnTo>
                  <a:pt x="172" y="311"/>
                </a:lnTo>
                <a:lnTo>
                  <a:pt x="175" y="314"/>
                </a:lnTo>
                <a:close/>
                <a:moveTo>
                  <a:pt x="272" y="344"/>
                </a:moveTo>
                <a:lnTo>
                  <a:pt x="272" y="344"/>
                </a:lnTo>
                <a:lnTo>
                  <a:pt x="273" y="346"/>
                </a:lnTo>
                <a:lnTo>
                  <a:pt x="275" y="347"/>
                </a:lnTo>
                <a:lnTo>
                  <a:pt x="278" y="347"/>
                </a:lnTo>
                <a:lnTo>
                  <a:pt x="283" y="349"/>
                </a:lnTo>
                <a:lnTo>
                  <a:pt x="283" y="344"/>
                </a:lnTo>
                <a:lnTo>
                  <a:pt x="272" y="344"/>
                </a:lnTo>
                <a:close/>
                <a:moveTo>
                  <a:pt x="335" y="286"/>
                </a:moveTo>
                <a:lnTo>
                  <a:pt x="335" y="286"/>
                </a:lnTo>
                <a:lnTo>
                  <a:pt x="333" y="292"/>
                </a:lnTo>
                <a:lnTo>
                  <a:pt x="333" y="298"/>
                </a:lnTo>
                <a:lnTo>
                  <a:pt x="333" y="300"/>
                </a:lnTo>
                <a:lnTo>
                  <a:pt x="333" y="305"/>
                </a:lnTo>
                <a:lnTo>
                  <a:pt x="335" y="300"/>
                </a:lnTo>
                <a:lnTo>
                  <a:pt x="335" y="289"/>
                </a:lnTo>
                <a:lnTo>
                  <a:pt x="335" y="286"/>
                </a:lnTo>
                <a:close/>
                <a:moveTo>
                  <a:pt x="144" y="286"/>
                </a:moveTo>
                <a:lnTo>
                  <a:pt x="144" y="286"/>
                </a:lnTo>
                <a:lnTo>
                  <a:pt x="145" y="305"/>
                </a:lnTo>
                <a:lnTo>
                  <a:pt x="147" y="320"/>
                </a:lnTo>
                <a:lnTo>
                  <a:pt x="144" y="286"/>
                </a:lnTo>
                <a:close/>
                <a:moveTo>
                  <a:pt x="355" y="306"/>
                </a:moveTo>
                <a:lnTo>
                  <a:pt x="355" y="306"/>
                </a:lnTo>
                <a:lnTo>
                  <a:pt x="352" y="306"/>
                </a:lnTo>
                <a:lnTo>
                  <a:pt x="350" y="308"/>
                </a:lnTo>
                <a:lnTo>
                  <a:pt x="349" y="311"/>
                </a:lnTo>
                <a:lnTo>
                  <a:pt x="347" y="313"/>
                </a:lnTo>
                <a:lnTo>
                  <a:pt x="350" y="313"/>
                </a:lnTo>
                <a:lnTo>
                  <a:pt x="354" y="313"/>
                </a:lnTo>
                <a:lnTo>
                  <a:pt x="354" y="311"/>
                </a:lnTo>
                <a:lnTo>
                  <a:pt x="354" y="309"/>
                </a:lnTo>
                <a:lnTo>
                  <a:pt x="355" y="306"/>
                </a:lnTo>
                <a:close/>
                <a:moveTo>
                  <a:pt x="246" y="22"/>
                </a:moveTo>
                <a:lnTo>
                  <a:pt x="246" y="22"/>
                </a:lnTo>
                <a:lnTo>
                  <a:pt x="251" y="18"/>
                </a:lnTo>
                <a:lnTo>
                  <a:pt x="251" y="14"/>
                </a:lnTo>
                <a:lnTo>
                  <a:pt x="245" y="14"/>
                </a:lnTo>
                <a:lnTo>
                  <a:pt x="246" y="22"/>
                </a:lnTo>
                <a:close/>
                <a:moveTo>
                  <a:pt x="117" y="24"/>
                </a:moveTo>
                <a:lnTo>
                  <a:pt x="117" y="24"/>
                </a:lnTo>
                <a:lnTo>
                  <a:pt x="112" y="24"/>
                </a:lnTo>
                <a:lnTo>
                  <a:pt x="108" y="22"/>
                </a:lnTo>
                <a:lnTo>
                  <a:pt x="106" y="25"/>
                </a:lnTo>
                <a:lnTo>
                  <a:pt x="111" y="27"/>
                </a:lnTo>
                <a:lnTo>
                  <a:pt x="114" y="25"/>
                </a:lnTo>
                <a:lnTo>
                  <a:pt x="115" y="25"/>
                </a:lnTo>
                <a:lnTo>
                  <a:pt x="117" y="24"/>
                </a:lnTo>
                <a:close/>
                <a:moveTo>
                  <a:pt x="117" y="46"/>
                </a:moveTo>
                <a:lnTo>
                  <a:pt x="117" y="46"/>
                </a:lnTo>
                <a:lnTo>
                  <a:pt x="119" y="48"/>
                </a:lnTo>
                <a:lnTo>
                  <a:pt x="126" y="48"/>
                </a:lnTo>
                <a:lnTo>
                  <a:pt x="126" y="46"/>
                </a:lnTo>
                <a:lnTo>
                  <a:pt x="128" y="44"/>
                </a:lnTo>
                <a:lnTo>
                  <a:pt x="126" y="44"/>
                </a:lnTo>
                <a:lnTo>
                  <a:pt x="120" y="44"/>
                </a:lnTo>
                <a:lnTo>
                  <a:pt x="117" y="46"/>
                </a:lnTo>
                <a:close/>
                <a:moveTo>
                  <a:pt x="358" y="360"/>
                </a:moveTo>
                <a:lnTo>
                  <a:pt x="358" y="360"/>
                </a:lnTo>
                <a:lnTo>
                  <a:pt x="361" y="354"/>
                </a:lnTo>
                <a:lnTo>
                  <a:pt x="366" y="347"/>
                </a:lnTo>
                <a:lnTo>
                  <a:pt x="368" y="338"/>
                </a:lnTo>
                <a:lnTo>
                  <a:pt x="369" y="333"/>
                </a:lnTo>
                <a:lnTo>
                  <a:pt x="365" y="346"/>
                </a:lnTo>
                <a:lnTo>
                  <a:pt x="358" y="360"/>
                </a:lnTo>
                <a:close/>
                <a:moveTo>
                  <a:pt x="297" y="51"/>
                </a:moveTo>
                <a:lnTo>
                  <a:pt x="297" y="51"/>
                </a:lnTo>
                <a:lnTo>
                  <a:pt x="270" y="52"/>
                </a:lnTo>
                <a:lnTo>
                  <a:pt x="295" y="52"/>
                </a:lnTo>
                <a:lnTo>
                  <a:pt x="297" y="52"/>
                </a:lnTo>
                <a:lnTo>
                  <a:pt x="297" y="51"/>
                </a:lnTo>
                <a:close/>
                <a:moveTo>
                  <a:pt x="355" y="248"/>
                </a:moveTo>
                <a:lnTo>
                  <a:pt x="355" y="248"/>
                </a:lnTo>
                <a:lnTo>
                  <a:pt x="355" y="256"/>
                </a:lnTo>
                <a:lnTo>
                  <a:pt x="358" y="256"/>
                </a:lnTo>
                <a:lnTo>
                  <a:pt x="358" y="254"/>
                </a:lnTo>
                <a:lnTo>
                  <a:pt x="358" y="251"/>
                </a:lnTo>
                <a:lnTo>
                  <a:pt x="358" y="249"/>
                </a:lnTo>
                <a:lnTo>
                  <a:pt x="358" y="246"/>
                </a:lnTo>
                <a:lnTo>
                  <a:pt x="355" y="246"/>
                </a:lnTo>
                <a:lnTo>
                  <a:pt x="355" y="248"/>
                </a:lnTo>
                <a:close/>
                <a:moveTo>
                  <a:pt x="212" y="246"/>
                </a:moveTo>
                <a:lnTo>
                  <a:pt x="212" y="246"/>
                </a:lnTo>
                <a:lnTo>
                  <a:pt x="215" y="246"/>
                </a:lnTo>
                <a:lnTo>
                  <a:pt x="215" y="245"/>
                </a:lnTo>
                <a:lnTo>
                  <a:pt x="215" y="243"/>
                </a:lnTo>
                <a:lnTo>
                  <a:pt x="213" y="240"/>
                </a:lnTo>
                <a:lnTo>
                  <a:pt x="205" y="232"/>
                </a:lnTo>
                <a:lnTo>
                  <a:pt x="207" y="234"/>
                </a:lnTo>
                <a:lnTo>
                  <a:pt x="208" y="237"/>
                </a:lnTo>
                <a:lnTo>
                  <a:pt x="210" y="240"/>
                </a:lnTo>
                <a:lnTo>
                  <a:pt x="212" y="240"/>
                </a:lnTo>
                <a:lnTo>
                  <a:pt x="212" y="243"/>
                </a:lnTo>
                <a:lnTo>
                  <a:pt x="212" y="246"/>
                </a:lnTo>
                <a:close/>
                <a:moveTo>
                  <a:pt x="215" y="264"/>
                </a:moveTo>
                <a:lnTo>
                  <a:pt x="215" y="264"/>
                </a:lnTo>
                <a:lnTo>
                  <a:pt x="213" y="259"/>
                </a:lnTo>
                <a:lnTo>
                  <a:pt x="208" y="262"/>
                </a:lnTo>
                <a:lnTo>
                  <a:pt x="208" y="264"/>
                </a:lnTo>
                <a:lnTo>
                  <a:pt x="210" y="265"/>
                </a:lnTo>
                <a:lnTo>
                  <a:pt x="210" y="267"/>
                </a:lnTo>
                <a:lnTo>
                  <a:pt x="215" y="264"/>
                </a:lnTo>
                <a:close/>
                <a:moveTo>
                  <a:pt x="207" y="98"/>
                </a:moveTo>
                <a:lnTo>
                  <a:pt x="207" y="98"/>
                </a:lnTo>
                <a:lnTo>
                  <a:pt x="207" y="96"/>
                </a:lnTo>
                <a:lnTo>
                  <a:pt x="204" y="92"/>
                </a:lnTo>
                <a:lnTo>
                  <a:pt x="204" y="90"/>
                </a:lnTo>
                <a:lnTo>
                  <a:pt x="205" y="89"/>
                </a:lnTo>
                <a:lnTo>
                  <a:pt x="208" y="89"/>
                </a:lnTo>
                <a:lnTo>
                  <a:pt x="208" y="90"/>
                </a:lnTo>
                <a:lnTo>
                  <a:pt x="208" y="87"/>
                </a:lnTo>
                <a:lnTo>
                  <a:pt x="201" y="90"/>
                </a:lnTo>
                <a:lnTo>
                  <a:pt x="202" y="95"/>
                </a:lnTo>
                <a:lnTo>
                  <a:pt x="204" y="95"/>
                </a:lnTo>
                <a:lnTo>
                  <a:pt x="205" y="96"/>
                </a:lnTo>
                <a:lnTo>
                  <a:pt x="207" y="98"/>
                </a:lnTo>
                <a:close/>
                <a:moveTo>
                  <a:pt x="43" y="141"/>
                </a:moveTo>
                <a:lnTo>
                  <a:pt x="43" y="141"/>
                </a:lnTo>
                <a:lnTo>
                  <a:pt x="40" y="144"/>
                </a:lnTo>
                <a:lnTo>
                  <a:pt x="38" y="144"/>
                </a:lnTo>
                <a:lnTo>
                  <a:pt x="38" y="147"/>
                </a:lnTo>
                <a:lnTo>
                  <a:pt x="38" y="150"/>
                </a:lnTo>
                <a:lnTo>
                  <a:pt x="41" y="149"/>
                </a:lnTo>
                <a:lnTo>
                  <a:pt x="43" y="141"/>
                </a:lnTo>
                <a:close/>
                <a:moveTo>
                  <a:pt x="197" y="54"/>
                </a:moveTo>
                <a:lnTo>
                  <a:pt x="197" y="54"/>
                </a:lnTo>
                <a:lnTo>
                  <a:pt x="202" y="44"/>
                </a:lnTo>
                <a:lnTo>
                  <a:pt x="196" y="44"/>
                </a:lnTo>
                <a:lnTo>
                  <a:pt x="197" y="54"/>
                </a:lnTo>
                <a:close/>
                <a:moveTo>
                  <a:pt x="338" y="212"/>
                </a:moveTo>
                <a:lnTo>
                  <a:pt x="338" y="212"/>
                </a:lnTo>
                <a:lnTo>
                  <a:pt x="332" y="210"/>
                </a:lnTo>
                <a:lnTo>
                  <a:pt x="332" y="216"/>
                </a:lnTo>
                <a:lnTo>
                  <a:pt x="338" y="215"/>
                </a:lnTo>
                <a:lnTo>
                  <a:pt x="338" y="212"/>
                </a:lnTo>
                <a:close/>
                <a:moveTo>
                  <a:pt x="347" y="325"/>
                </a:moveTo>
                <a:lnTo>
                  <a:pt x="347" y="325"/>
                </a:lnTo>
                <a:lnTo>
                  <a:pt x="352" y="327"/>
                </a:lnTo>
                <a:lnTo>
                  <a:pt x="354" y="319"/>
                </a:lnTo>
                <a:lnTo>
                  <a:pt x="347" y="324"/>
                </a:lnTo>
                <a:lnTo>
                  <a:pt x="347" y="325"/>
                </a:lnTo>
                <a:close/>
                <a:moveTo>
                  <a:pt x="21" y="303"/>
                </a:moveTo>
                <a:lnTo>
                  <a:pt x="21" y="303"/>
                </a:lnTo>
                <a:lnTo>
                  <a:pt x="22" y="305"/>
                </a:lnTo>
                <a:lnTo>
                  <a:pt x="24" y="306"/>
                </a:lnTo>
                <a:lnTo>
                  <a:pt x="24" y="308"/>
                </a:lnTo>
                <a:lnTo>
                  <a:pt x="25" y="309"/>
                </a:lnTo>
                <a:lnTo>
                  <a:pt x="27" y="306"/>
                </a:lnTo>
                <a:lnTo>
                  <a:pt x="29" y="305"/>
                </a:lnTo>
                <a:lnTo>
                  <a:pt x="27" y="302"/>
                </a:lnTo>
                <a:lnTo>
                  <a:pt x="21" y="303"/>
                </a:lnTo>
                <a:close/>
                <a:moveTo>
                  <a:pt x="14" y="207"/>
                </a:moveTo>
                <a:lnTo>
                  <a:pt x="14" y="207"/>
                </a:lnTo>
                <a:lnTo>
                  <a:pt x="19" y="202"/>
                </a:lnTo>
                <a:lnTo>
                  <a:pt x="21" y="202"/>
                </a:lnTo>
                <a:lnTo>
                  <a:pt x="19" y="197"/>
                </a:lnTo>
                <a:lnTo>
                  <a:pt x="14" y="201"/>
                </a:lnTo>
                <a:lnTo>
                  <a:pt x="14" y="207"/>
                </a:lnTo>
                <a:close/>
                <a:moveTo>
                  <a:pt x="330" y="89"/>
                </a:moveTo>
                <a:lnTo>
                  <a:pt x="330" y="89"/>
                </a:lnTo>
                <a:lnTo>
                  <a:pt x="327" y="90"/>
                </a:lnTo>
                <a:lnTo>
                  <a:pt x="325" y="92"/>
                </a:lnTo>
                <a:lnTo>
                  <a:pt x="325" y="98"/>
                </a:lnTo>
                <a:lnTo>
                  <a:pt x="330" y="93"/>
                </a:lnTo>
                <a:lnTo>
                  <a:pt x="330" y="89"/>
                </a:lnTo>
                <a:close/>
                <a:moveTo>
                  <a:pt x="295" y="344"/>
                </a:moveTo>
                <a:lnTo>
                  <a:pt x="295" y="344"/>
                </a:lnTo>
                <a:lnTo>
                  <a:pt x="286" y="344"/>
                </a:lnTo>
                <a:lnTo>
                  <a:pt x="287" y="347"/>
                </a:lnTo>
                <a:lnTo>
                  <a:pt x="295" y="347"/>
                </a:lnTo>
                <a:lnTo>
                  <a:pt x="295" y="344"/>
                </a:lnTo>
                <a:close/>
                <a:moveTo>
                  <a:pt x="175" y="130"/>
                </a:moveTo>
                <a:lnTo>
                  <a:pt x="175" y="130"/>
                </a:lnTo>
                <a:lnTo>
                  <a:pt x="175" y="122"/>
                </a:lnTo>
                <a:lnTo>
                  <a:pt x="174" y="122"/>
                </a:lnTo>
                <a:lnTo>
                  <a:pt x="169" y="128"/>
                </a:lnTo>
                <a:lnTo>
                  <a:pt x="175" y="130"/>
                </a:lnTo>
                <a:close/>
                <a:moveTo>
                  <a:pt x="166" y="33"/>
                </a:moveTo>
                <a:lnTo>
                  <a:pt x="166" y="33"/>
                </a:lnTo>
                <a:lnTo>
                  <a:pt x="164" y="38"/>
                </a:lnTo>
                <a:lnTo>
                  <a:pt x="164" y="40"/>
                </a:lnTo>
                <a:lnTo>
                  <a:pt x="166" y="41"/>
                </a:lnTo>
                <a:lnTo>
                  <a:pt x="169" y="37"/>
                </a:lnTo>
                <a:lnTo>
                  <a:pt x="169" y="33"/>
                </a:lnTo>
                <a:lnTo>
                  <a:pt x="166" y="33"/>
                </a:lnTo>
                <a:close/>
                <a:moveTo>
                  <a:pt x="218" y="232"/>
                </a:moveTo>
                <a:lnTo>
                  <a:pt x="218" y="232"/>
                </a:lnTo>
                <a:lnTo>
                  <a:pt x="223" y="245"/>
                </a:lnTo>
                <a:lnTo>
                  <a:pt x="226" y="243"/>
                </a:lnTo>
                <a:lnTo>
                  <a:pt x="226" y="242"/>
                </a:lnTo>
                <a:lnTo>
                  <a:pt x="218" y="232"/>
                </a:lnTo>
                <a:close/>
                <a:moveTo>
                  <a:pt x="40" y="331"/>
                </a:moveTo>
                <a:lnTo>
                  <a:pt x="40" y="331"/>
                </a:lnTo>
                <a:lnTo>
                  <a:pt x="33" y="338"/>
                </a:lnTo>
                <a:lnTo>
                  <a:pt x="35" y="339"/>
                </a:lnTo>
                <a:lnTo>
                  <a:pt x="41" y="335"/>
                </a:lnTo>
                <a:lnTo>
                  <a:pt x="40" y="331"/>
                </a:lnTo>
                <a:close/>
                <a:moveTo>
                  <a:pt x="141" y="41"/>
                </a:moveTo>
                <a:lnTo>
                  <a:pt x="141" y="41"/>
                </a:lnTo>
                <a:lnTo>
                  <a:pt x="144" y="38"/>
                </a:lnTo>
                <a:lnTo>
                  <a:pt x="142" y="33"/>
                </a:lnTo>
                <a:lnTo>
                  <a:pt x="139" y="35"/>
                </a:lnTo>
                <a:lnTo>
                  <a:pt x="139" y="40"/>
                </a:lnTo>
                <a:lnTo>
                  <a:pt x="141" y="41"/>
                </a:lnTo>
                <a:close/>
                <a:moveTo>
                  <a:pt x="186" y="268"/>
                </a:moveTo>
                <a:lnTo>
                  <a:pt x="186" y="268"/>
                </a:lnTo>
                <a:lnTo>
                  <a:pt x="188" y="268"/>
                </a:lnTo>
                <a:lnTo>
                  <a:pt x="191" y="265"/>
                </a:lnTo>
                <a:lnTo>
                  <a:pt x="191" y="261"/>
                </a:lnTo>
                <a:lnTo>
                  <a:pt x="186" y="265"/>
                </a:lnTo>
                <a:lnTo>
                  <a:pt x="186" y="267"/>
                </a:lnTo>
                <a:lnTo>
                  <a:pt x="186" y="268"/>
                </a:lnTo>
                <a:close/>
                <a:moveTo>
                  <a:pt x="279" y="43"/>
                </a:moveTo>
                <a:lnTo>
                  <a:pt x="279" y="43"/>
                </a:lnTo>
                <a:lnTo>
                  <a:pt x="286" y="44"/>
                </a:lnTo>
                <a:lnTo>
                  <a:pt x="289" y="41"/>
                </a:lnTo>
                <a:lnTo>
                  <a:pt x="283" y="41"/>
                </a:lnTo>
                <a:lnTo>
                  <a:pt x="281" y="41"/>
                </a:lnTo>
                <a:lnTo>
                  <a:pt x="279" y="43"/>
                </a:lnTo>
                <a:close/>
                <a:moveTo>
                  <a:pt x="84" y="37"/>
                </a:moveTo>
                <a:lnTo>
                  <a:pt x="84" y="37"/>
                </a:lnTo>
                <a:lnTo>
                  <a:pt x="87" y="30"/>
                </a:lnTo>
                <a:lnTo>
                  <a:pt x="84" y="30"/>
                </a:lnTo>
                <a:lnTo>
                  <a:pt x="82" y="32"/>
                </a:lnTo>
                <a:lnTo>
                  <a:pt x="81" y="35"/>
                </a:lnTo>
                <a:lnTo>
                  <a:pt x="79" y="35"/>
                </a:lnTo>
                <a:lnTo>
                  <a:pt x="84" y="37"/>
                </a:lnTo>
                <a:close/>
                <a:moveTo>
                  <a:pt x="226" y="85"/>
                </a:moveTo>
                <a:lnTo>
                  <a:pt x="226" y="85"/>
                </a:lnTo>
                <a:lnTo>
                  <a:pt x="226" y="84"/>
                </a:lnTo>
                <a:lnTo>
                  <a:pt x="227" y="71"/>
                </a:lnTo>
                <a:lnTo>
                  <a:pt x="227" y="70"/>
                </a:lnTo>
                <a:lnTo>
                  <a:pt x="226" y="68"/>
                </a:lnTo>
                <a:lnTo>
                  <a:pt x="226" y="73"/>
                </a:lnTo>
                <a:lnTo>
                  <a:pt x="226" y="76"/>
                </a:lnTo>
                <a:lnTo>
                  <a:pt x="226" y="78"/>
                </a:lnTo>
                <a:lnTo>
                  <a:pt x="224" y="79"/>
                </a:lnTo>
                <a:lnTo>
                  <a:pt x="226" y="85"/>
                </a:lnTo>
                <a:close/>
                <a:moveTo>
                  <a:pt x="335" y="27"/>
                </a:moveTo>
                <a:lnTo>
                  <a:pt x="335" y="27"/>
                </a:lnTo>
                <a:lnTo>
                  <a:pt x="330" y="22"/>
                </a:lnTo>
                <a:lnTo>
                  <a:pt x="324" y="21"/>
                </a:lnTo>
                <a:lnTo>
                  <a:pt x="325" y="21"/>
                </a:lnTo>
                <a:lnTo>
                  <a:pt x="325" y="22"/>
                </a:lnTo>
                <a:lnTo>
                  <a:pt x="327" y="24"/>
                </a:lnTo>
                <a:lnTo>
                  <a:pt x="327" y="25"/>
                </a:lnTo>
                <a:lnTo>
                  <a:pt x="327" y="27"/>
                </a:lnTo>
                <a:lnTo>
                  <a:pt x="327" y="29"/>
                </a:lnTo>
                <a:lnTo>
                  <a:pt x="328" y="25"/>
                </a:lnTo>
                <a:lnTo>
                  <a:pt x="330" y="24"/>
                </a:lnTo>
                <a:lnTo>
                  <a:pt x="332" y="25"/>
                </a:lnTo>
                <a:lnTo>
                  <a:pt x="333" y="27"/>
                </a:lnTo>
                <a:lnTo>
                  <a:pt x="333" y="29"/>
                </a:lnTo>
                <a:lnTo>
                  <a:pt x="335" y="27"/>
                </a:lnTo>
                <a:close/>
                <a:moveTo>
                  <a:pt x="320" y="41"/>
                </a:moveTo>
                <a:lnTo>
                  <a:pt x="320" y="41"/>
                </a:lnTo>
                <a:lnTo>
                  <a:pt x="320" y="43"/>
                </a:lnTo>
                <a:lnTo>
                  <a:pt x="319" y="43"/>
                </a:lnTo>
                <a:lnTo>
                  <a:pt x="317" y="44"/>
                </a:lnTo>
                <a:lnTo>
                  <a:pt x="314" y="46"/>
                </a:lnTo>
                <a:lnTo>
                  <a:pt x="313" y="46"/>
                </a:lnTo>
                <a:lnTo>
                  <a:pt x="319" y="48"/>
                </a:lnTo>
                <a:lnTo>
                  <a:pt x="324" y="43"/>
                </a:lnTo>
                <a:lnTo>
                  <a:pt x="322" y="41"/>
                </a:lnTo>
                <a:lnTo>
                  <a:pt x="320" y="41"/>
                </a:lnTo>
                <a:close/>
                <a:moveTo>
                  <a:pt x="212" y="141"/>
                </a:moveTo>
                <a:lnTo>
                  <a:pt x="212" y="141"/>
                </a:lnTo>
                <a:lnTo>
                  <a:pt x="175" y="142"/>
                </a:lnTo>
                <a:lnTo>
                  <a:pt x="180" y="142"/>
                </a:lnTo>
                <a:lnTo>
                  <a:pt x="199" y="142"/>
                </a:lnTo>
                <a:lnTo>
                  <a:pt x="210" y="142"/>
                </a:lnTo>
                <a:lnTo>
                  <a:pt x="212" y="141"/>
                </a:lnTo>
                <a:close/>
                <a:moveTo>
                  <a:pt x="137" y="13"/>
                </a:moveTo>
                <a:lnTo>
                  <a:pt x="137" y="13"/>
                </a:lnTo>
                <a:lnTo>
                  <a:pt x="136" y="11"/>
                </a:lnTo>
                <a:lnTo>
                  <a:pt x="125" y="11"/>
                </a:lnTo>
                <a:lnTo>
                  <a:pt x="125" y="13"/>
                </a:lnTo>
                <a:lnTo>
                  <a:pt x="137" y="13"/>
                </a:lnTo>
                <a:close/>
                <a:moveTo>
                  <a:pt x="220" y="262"/>
                </a:moveTo>
                <a:lnTo>
                  <a:pt x="220" y="262"/>
                </a:lnTo>
                <a:lnTo>
                  <a:pt x="221" y="259"/>
                </a:lnTo>
                <a:lnTo>
                  <a:pt x="223" y="257"/>
                </a:lnTo>
                <a:lnTo>
                  <a:pt x="221" y="251"/>
                </a:lnTo>
                <a:lnTo>
                  <a:pt x="220" y="253"/>
                </a:lnTo>
                <a:lnTo>
                  <a:pt x="218" y="254"/>
                </a:lnTo>
                <a:lnTo>
                  <a:pt x="220" y="262"/>
                </a:lnTo>
                <a:close/>
                <a:moveTo>
                  <a:pt x="85" y="21"/>
                </a:moveTo>
                <a:lnTo>
                  <a:pt x="85" y="21"/>
                </a:lnTo>
                <a:lnTo>
                  <a:pt x="76" y="21"/>
                </a:lnTo>
                <a:lnTo>
                  <a:pt x="76" y="24"/>
                </a:lnTo>
                <a:lnTo>
                  <a:pt x="84" y="24"/>
                </a:lnTo>
                <a:lnTo>
                  <a:pt x="85" y="21"/>
                </a:lnTo>
                <a:close/>
                <a:moveTo>
                  <a:pt x="18" y="257"/>
                </a:moveTo>
                <a:lnTo>
                  <a:pt x="18" y="257"/>
                </a:lnTo>
                <a:lnTo>
                  <a:pt x="19" y="256"/>
                </a:lnTo>
                <a:lnTo>
                  <a:pt x="19" y="254"/>
                </a:lnTo>
                <a:lnTo>
                  <a:pt x="19" y="248"/>
                </a:lnTo>
                <a:lnTo>
                  <a:pt x="19" y="246"/>
                </a:lnTo>
                <a:lnTo>
                  <a:pt x="16" y="248"/>
                </a:lnTo>
                <a:lnTo>
                  <a:pt x="18" y="257"/>
                </a:lnTo>
                <a:close/>
                <a:moveTo>
                  <a:pt x="29" y="208"/>
                </a:moveTo>
                <a:lnTo>
                  <a:pt x="29" y="208"/>
                </a:lnTo>
                <a:lnTo>
                  <a:pt x="24" y="212"/>
                </a:lnTo>
                <a:lnTo>
                  <a:pt x="24" y="213"/>
                </a:lnTo>
                <a:lnTo>
                  <a:pt x="24" y="216"/>
                </a:lnTo>
                <a:lnTo>
                  <a:pt x="25" y="215"/>
                </a:lnTo>
                <a:lnTo>
                  <a:pt x="29" y="213"/>
                </a:lnTo>
                <a:lnTo>
                  <a:pt x="29" y="212"/>
                </a:lnTo>
                <a:lnTo>
                  <a:pt x="29" y="210"/>
                </a:lnTo>
                <a:lnTo>
                  <a:pt x="29" y="208"/>
                </a:lnTo>
                <a:close/>
                <a:moveTo>
                  <a:pt x="16" y="101"/>
                </a:moveTo>
                <a:lnTo>
                  <a:pt x="16" y="101"/>
                </a:lnTo>
                <a:lnTo>
                  <a:pt x="25" y="96"/>
                </a:lnTo>
                <a:lnTo>
                  <a:pt x="25" y="92"/>
                </a:lnTo>
                <a:lnTo>
                  <a:pt x="16" y="101"/>
                </a:lnTo>
                <a:close/>
                <a:moveTo>
                  <a:pt x="224" y="131"/>
                </a:moveTo>
                <a:lnTo>
                  <a:pt x="224" y="131"/>
                </a:lnTo>
                <a:lnTo>
                  <a:pt x="226" y="125"/>
                </a:lnTo>
                <a:lnTo>
                  <a:pt x="224" y="123"/>
                </a:lnTo>
                <a:lnTo>
                  <a:pt x="223" y="120"/>
                </a:lnTo>
                <a:lnTo>
                  <a:pt x="221" y="119"/>
                </a:lnTo>
                <a:lnTo>
                  <a:pt x="220" y="117"/>
                </a:lnTo>
                <a:lnTo>
                  <a:pt x="224" y="130"/>
                </a:lnTo>
                <a:lnTo>
                  <a:pt x="224" y="131"/>
                </a:lnTo>
                <a:close/>
                <a:moveTo>
                  <a:pt x="327" y="119"/>
                </a:moveTo>
                <a:lnTo>
                  <a:pt x="327" y="119"/>
                </a:lnTo>
                <a:lnTo>
                  <a:pt x="327" y="125"/>
                </a:lnTo>
                <a:lnTo>
                  <a:pt x="332" y="123"/>
                </a:lnTo>
                <a:lnTo>
                  <a:pt x="332" y="119"/>
                </a:lnTo>
                <a:lnTo>
                  <a:pt x="327" y="119"/>
                </a:lnTo>
                <a:close/>
                <a:moveTo>
                  <a:pt x="35" y="210"/>
                </a:moveTo>
                <a:lnTo>
                  <a:pt x="35" y="210"/>
                </a:lnTo>
                <a:lnTo>
                  <a:pt x="38" y="208"/>
                </a:lnTo>
                <a:lnTo>
                  <a:pt x="38" y="207"/>
                </a:lnTo>
                <a:lnTo>
                  <a:pt x="38" y="201"/>
                </a:lnTo>
                <a:lnTo>
                  <a:pt x="35" y="204"/>
                </a:lnTo>
                <a:lnTo>
                  <a:pt x="35" y="210"/>
                </a:lnTo>
                <a:close/>
                <a:moveTo>
                  <a:pt x="115" y="32"/>
                </a:moveTo>
                <a:lnTo>
                  <a:pt x="115" y="32"/>
                </a:lnTo>
                <a:lnTo>
                  <a:pt x="114" y="32"/>
                </a:lnTo>
                <a:lnTo>
                  <a:pt x="114" y="33"/>
                </a:lnTo>
                <a:lnTo>
                  <a:pt x="108" y="40"/>
                </a:lnTo>
                <a:lnTo>
                  <a:pt x="112" y="40"/>
                </a:lnTo>
                <a:lnTo>
                  <a:pt x="115" y="32"/>
                </a:lnTo>
                <a:close/>
                <a:moveTo>
                  <a:pt x="242" y="259"/>
                </a:moveTo>
                <a:lnTo>
                  <a:pt x="242" y="259"/>
                </a:lnTo>
                <a:lnTo>
                  <a:pt x="240" y="259"/>
                </a:lnTo>
                <a:lnTo>
                  <a:pt x="240" y="261"/>
                </a:lnTo>
                <a:lnTo>
                  <a:pt x="238" y="264"/>
                </a:lnTo>
                <a:lnTo>
                  <a:pt x="238" y="270"/>
                </a:lnTo>
                <a:lnTo>
                  <a:pt x="240" y="273"/>
                </a:lnTo>
                <a:lnTo>
                  <a:pt x="240" y="270"/>
                </a:lnTo>
                <a:lnTo>
                  <a:pt x="242" y="267"/>
                </a:lnTo>
                <a:lnTo>
                  <a:pt x="242" y="264"/>
                </a:lnTo>
                <a:lnTo>
                  <a:pt x="242" y="259"/>
                </a:lnTo>
                <a:close/>
                <a:moveTo>
                  <a:pt x="212" y="46"/>
                </a:moveTo>
                <a:lnTo>
                  <a:pt x="212" y="46"/>
                </a:lnTo>
                <a:lnTo>
                  <a:pt x="213" y="44"/>
                </a:lnTo>
                <a:lnTo>
                  <a:pt x="215" y="41"/>
                </a:lnTo>
                <a:lnTo>
                  <a:pt x="215" y="35"/>
                </a:lnTo>
                <a:lnTo>
                  <a:pt x="212" y="40"/>
                </a:lnTo>
                <a:lnTo>
                  <a:pt x="212" y="46"/>
                </a:lnTo>
                <a:close/>
                <a:moveTo>
                  <a:pt x="333" y="51"/>
                </a:moveTo>
                <a:lnTo>
                  <a:pt x="333" y="51"/>
                </a:lnTo>
                <a:lnTo>
                  <a:pt x="328" y="54"/>
                </a:lnTo>
                <a:lnTo>
                  <a:pt x="328" y="55"/>
                </a:lnTo>
                <a:lnTo>
                  <a:pt x="328" y="59"/>
                </a:lnTo>
                <a:lnTo>
                  <a:pt x="333" y="55"/>
                </a:lnTo>
                <a:lnTo>
                  <a:pt x="333" y="51"/>
                </a:lnTo>
                <a:close/>
                <a:moveTo>
                  <a:pt x="37" y="169"/>
                </a:moveTo>
                <a:lnTo>
                  <a:pt x="37" y="169"/>
                </a:lnTo>
                <a:lnTo>
                  <a:pt x="33" y="172"/>
                </a:lnTo>
                <a:lnTo>
                  <a:pt x="33" y="174"/>
                </a:lnTo>
                <a:lnTo>
                  <a:pt x="33" y="177"/>
                </a:lnTo>
                <a:lnTo>
                  <a:pt x="33" y="178"/>
                </a:lnTo>
                <a:lnTo>
                  <a:pt x="37" y="177"/>
                </a:lnTo>
                <a:lnTo>
                  <a:pt x="37" y="175"/>
                </a:lnTo>
                <a:lnTo>
                  <a:pt x="37" y="169"/>
                </a:lnTo>
                <a:close/>
                <a:moveTo>
                  <a:pt x="13" y="114"/>
                </a:moveTo>
                <a:lnTo>
                  <a:pt x="13" y="114"/>
                </a:lnTo>
                <a:lnTo>
                  <a:pt x="19" y="112"/>
                </a:lnTo>
                <a:lnTo>
                  <a:pt x="19" y="111"/>
                </a:lnTo>
                <a:lnTo>
                  <a:pt x="21" y="111"/>
                </a:lnTo>
                <a:lnTo>
                  <a:pt x="22" y="111"/>
                </a:lnTo>
                <a:lnTo>
                  <a:pt x="24" y="109"/>
                </a:lnTo>
                <a:lnTo>
                  <a:pt x="25" y="109"/>
                </a:lnTo>
                <a:lnTo>
                  <a:pt x="25" y="106"/>
                </a:lnTo>
                <a:lnTo>
                  <a:pt x="13" y="114"/>
                </a:lnTo>
                <a:close/>
                <a:moveTo>
                  <a:pt x="160" y="57"/>
                </a:moveTo>
                <a:lnTo>
                  <a:pt x="160" y="57"/>
                </a:lnTo>
                <a:lnTo>
                  <a:pt x="161" y="55"/>
                </a:lnTo>
                <a:lnTo>
                  <a:pt x="161" y="52"/>
                </a:lnTo>
                <a:lnTo>
                  <a:pt x="161" y="44"/>
                </a:lnTo>
                <a:lnTo>
                  <a:pt x="158" y="48"/>
                </a:lnTo>
                <a:lnTo>
                  <a:pt x="160" y="49"/>
                </a:lnTo>
                <a:lnTo>
                  <a:pt x="160" y="51"/>
                </a:lnTo>
                <a:lnTo>
                  <a:pt x="160" y="55"/>
                </a:lnTo>
                <a:lnTo>
                  <a:pt x="160" y="57"/>
                </a:lnTo>
                <a:close/>
                <a:moveTo>
                  <a:pt x="144" y="52"/>
                </a:moveTo>
                <a:lnTo>
                  <a:pt x="144" y="52"/>
                </a:lnTo>
                <a:lnTo>
                  <a:pt x="147" y="49"/>
                </a:lnTo>
                <a:lnTo>
                  <a:pt x="149" y="48"/>
                </a:lnTo>
                <a:lnTo>
                  <a:pt x="147" y="46"/>
                </a:lnTo>
                <a:lnTo>
                  <a:pt x="147" y="44"/>
                </a:lnTo>
                <a:lnTo>
                  <a:pt x="144" y="48"/>
                </a:lnTo>
                <a:lnTo>
                  <a:pt x="142" y="49"/>
                </a:lnTo>
                <a:lnTo>
                  <a:pt x="142" y="52"/>
                </a:lnTo>
                <a:lnTo>
                  <a:pt x="144" y="52"/>
                </a:lnTo>
                <a:close/>
                <a:moveTo>
                  <a:pt x="66" y="40"/>
                </a:moveTo>
                <a:lnTo>
                  <a:pt x="66" y="40"/>
                </a:lnTo>
                <a:lnTo>
                  <a:pt x="65" y="40"/>
                </a:lnTo>
                <a:lnTo>
                  <a:pt x="63" y="41"/>
                </a:lnTo>
                <a:lnTo>
                  <a:pt x="60" y="46"/>
                </a:lnTo>
                <a:lnTo>
                  <a:pt x="60" y="48"/>
                </a:lnTo>
                <a:lnTo>
                  <a:pt x="65" y="44"/>
                </a:lnTo>
                <a:lnTo>
                  <a:pt x="66" y="44"/>
                </a:lnTo>
                <a:lnTo>
                  <a:pt x="66" y="40"/>
                </a:lnTo>
                <a:close/>
                <a:moveTo>
                  <a:pt x="48" y="292"/>
                </a:moveTo>
                <a:lnTo>
                  <a:pt x="48" y="292"/>
                </a:lnTo>
                <a:lnTo>
                  <a:pt x="46" y="294"/>
                </a:lnTo>
                <a:lnTo>
                  <a:pt x="44" y="295"/>
                </a:lnTo>
                <a:lnTo>
                  <a:pt x="46" y="302"/>
                </a:lnTo>
                <a:lnTo>
                  <a:pt x="46" y="303"/>
                </a:lnTo>
                <a:lnTo>
                  <a:pt x="48" y="302"/>
                </a:lnTo>
                <a:lnTo>
                  <a:pt x="48" y="300"/>
                </a:lnTo>
                <a:lnTo>
                  <a:pt x="48" y="294"/>
                </a:lnTo>
                <a:lnTo>
                  <a:pt x="48" y="292"/>
                </a:lnTo>
                <a:close/>
                <a:moveTo>
                  <a:pt x="68" y="54"/>
                </a:moveTo>
                <a:lnTo>
                  <a:pt x="68" y="54"/>
                </a:lnTo>
                <a:lnTo>
                  <a:pt x="66" y="52"/>
                </a:lnTo>
                <a:lnTo>
                  <a:pt x="65" y="51"/>
                </a:lnTo>
                <a:lnTo>
                  <a:pt x="63" y="51"/>
                </a:lnTo>
                <a:lnTo>
                  <a:pt x="59" y="52"/>
                </a:lnTo>
                <a:lnTo>
                  <a:pt x="57" y="54"/>
                </a:lnTo>
                <a:lnTo>
                  <a:pt x="60" y="54"/>
                </a:lnTo>
                <a:lnTo>
                  <a:pt x="62" y="54"/>
                </a:lnTo>
                <a:lnTo>
                  <a:pt x="68" y="54"/>
                </a:lnTo>
                <a:close/>
                <a:moveTo>
                  <a:pt x="137" y="366"/>
                </a:moveTo>
                <a:lnTo>
                  <a:pt x="137" y="366"/>
                </a:lnTo>
                <a:lnTo>
                  <a:pt x="133" y="366"/>
                </a:lnTo>
                <a:lnTo>
                  <a:pt x="133" y="371"/>
                </a:lnTo>
                <a:lnTo>
                  <a:pt x="136" y="371"/>
                </a:lnTo>
                <a:lnTo>
                  <a:pt x="137" y="371"/>
                </a:lnTo>
                <a:lnTo>
                  <a:pt x="139" y="369"/>
                </a:lnTo>
                <a:lnTo>
                  <a:pt x="137" y="366"/>
                </a:lnTo>
                <a:close/>
                <a:moveTo>
                  <a:pt x="196" y="35"/>
                </a:moveTo>
                <a:lnTo>
                  <a:pt x="196" y="35"/>
                </a:lnTo>
                <a:lnTo>
                  <a:pt x="201" y="37"/>
                </a:lnTo>
                <a:lnTo>
                  <a:pt x="202" y="35"/>
                </a:lnTo>
                <a:lnTo>
                  <a:pt x="204" y="35"/>
                </a:lnTo>
                <a:lnTo>
                  <a:pt x="205" y="33"/>
                </a:lnTo>
                <a:lnTo>
                  <a:pt x="202" y="32"/>
                </a:lnTo>
                <a:lnTo>
                  <a:pt x="202" y="30"/>
                </a:lnTo>
                <a:lnTo>
                  <a:pt x="196" y="35"/>
                </a:lnTo>
                <a:close/>
                <a:moveTo>
                  <a:pt x="153" y="114"/>
                </a:moveTo>
                <a:lnTo>
                  <a:pt x="153" y="114"/>
                </a:lnTo>
                <a:lnTo>
                  <a:pt x="155" y="112"/>
                </a:lnTo>
                <a:lnTo>
                  <a:pt x="156" y="111"/>
                </a:lnTo>
                <a:lnTo>
                  <a:pt x="156" y="104"/>
                </a:lnTo>
                <a:lnTo>
                  <a:pt x="156" y="103"/>
                </a:lnTo>
                <a:lnTo>
                  <a:pt x="155" y="106"/>
                </a:lnTo>
                <a:lnTo>
                  <a:pt x="153" y="108"/>
                </a:lnTo>
                <a:lnTo>
                  <a:pt x="153" y="109"/>
                </a:lnTo>
                <a:lnTo>
                  <a:pt x="153" y="114"/>
                </a:lnTo>
                <a:close/>
                <a:moveTo>
                  <a:pt x="256" y="27"/>
                </a:moveTo>
                <a:lnTo>
                  <a:pt x="256" y="27"/>
                </a:lnTo>
                <a:lnTo>
                  <a:pt x="257" y="27"/>
                </a:lnTo>
                <a:lnTo>
                  <a:pt x="257" y="25"/>
                </a:lnTo>
                <a:lnTo>
                  <a:pt x="257" y="18"/>
                </a:lnTo>
                <a:lnTo>
                  <a:pt x="257" y="14"/>
                </a:lnTo>
                <a:lnTo>
                  <a:pt x="254" y="14"/>
                </a:lnTo>
                <a:lnTo>
                  <a:pt x="254" y="16"/>
                </a:lnTo>
                <a:lnTo>
                  <a:pt x="256" y="18"/>
                </a:lnTo>
                <a:lnTo>
                  <a:pt x="256" y="19"/>
                </a:lnTo>
                <a:lnTo>
                  <a:pt x="256" y="21"/>
                </a:lnTo>
                <a:lnTo>
                  <a:pt x="256" y="22"/>
                </a:lnTo>
                <a:lnTo>
                  <a:pt x="256" y="27"/>
                </a:lnTo>
                <a:close/>
                <a:moveTo>
                  <a:pt x="290" y="44"/>
                </a:moveTo>
                <a:lnTo>
                  <a:pt x="290" y="44"/>
                </a:lnTo>
                <a:lnTo>
                  <a:pt x="295" y="46"/>
                </a:lnTo>
                <a:lnTo>
                  <a:pt x="295" y="44"/>
                </a:lnTo>
                <a:lnTo>
                  <a:pt x="298" y="41"/>
                </a:lnTo>
                <a:lnTo>
                  <a:pt x="295" y="41"/>
                </a:lnTo>
                <a:lnTo>
                  <a:pt x="294" y="41"/>
                </a:lnTo>
                <a:lnTo>
                  <a:pt x="292" y="43"/>
                </a:lnTo>
                <a:lnTo>
                  <a:pt x="290" y="44"/>
                </a:lnTo>
                <a:close/>
                <a:moveTo>
                  <a:pt x="19" y="273"/>
                </a:moveTo>
                <a:lnTo>
                  <a:pt x="19" y="273"/>
                </a:lnTo>
                <a:lnTo>
                  <a:pt x="21" y="272"/>
                </a:lnTo>
                <a:lnTo>
                  <a:pt x="21" y="270"/>
                </a:lnTo>
                <a:lnTo>
                  <a:pt x="19" y="262"/>
                </a:lnTo>
                <a:lnTo>
                  <a:pt x="18" y="261"/>
                </a:lnTo>
                <a:lnTo>
                  <a:pt x="19" y="273"/>
                </a:lnTo>
                <a:close/>
                <a:moveTo>
                  <a:pt x="147" y="134"/>
                </a:moveTo>
                <a:lnTo>
                  <a:pt x="147" y="134"/>
                </a:lnTo>
                <a:lnTo>
                  <a:pt x="149" y="136"/>
                </a:lnTo>
                <a:lnTo>
                  <a:pt x="150" y="134"/>
                </a:lnTo>
                <a:lnTo>
                  <a:pt x="156" y="131"/>
                </a:lnTo>
                <a:lnTo>
                  <a:pt x="156" y="130"/>
                </a:lnTo>
                <a:lnTo>
                  <a:pt x="158" y="128"/>
                </a:lnTo>
                <a:lnTo>
                  <a:pt x="160" y="128"/>
                </a:lnTo>
                <a:lnTo>
                  <a:pt x="161" y="126"/>
                </a:lnTo>
                <a:lnTo>
                  <a:pt x="163" y="125"/>
                </a:lnTo>
                <a:lnTo>
                  <a:pt x="161" y="123"/>
                </a:lnTo>
                <a:lnTo>
                  <a:pt x="155" y="131"/>
                </a:lnTo>
                <a:lnTo>
                  <a:pt x="153" y="133"/>
                </a:lnTo>
                <a:lnTo>
                  <a:pt x="150" y="133"/>
                </a:lnTo>
                <a:lnTo>
                  <a:pt x="149" y="134"/>
                </a:lnTo>
                <a:lnTo>
                  <a:pt x="147" y="134"/>
                </a:lnTo>
                <a:close/>
                <a:moveTo>
                  <a:pt x="202" y="126"/>
                </a:moveTo>
                <a:lnTo>
                  <a:pt x="202" y="126"/>
                </a:lnTo>
                <a:lnTo>
                  <a:pt x="201" y="119"/>
                </a:lnTo>
                <a:lnTo>
                  <a:pt x="199" y="120"/>
                </a:lnTo>
                <a:lnTo>
                  <a:pt x="199" y="126"/>
                </a:lnTo>
                <a:lnTo>
                  <a:pt x="202" y="126"/>
                </a:lnTo>
                <a:close/>
                <a:moveTo>
                  <a:pt x="322" y="352"/>
                </a:moveTo>
                <a:lnTo>
                  <a:pt x="322" y="352"/>
                </a:lnTo>
                <a:lnTo>
                  <a:pt x="320" y="346"/>
                </a:lnTo>
                <a:lnTo>
                  <a:pt x="316" y="346"/>
                </a:lnTo>
                <a:lnTo>
                  <a:pt x="317" y="352"/>
                </a:lnTo>
                <a:lnTo>
                  <a:pt x="322" y="352"/>
                </a:lnTo>
                <a:close/>
                <a:moveTo>
                  <a:pt x="357" y="229"/>
                </a:moveTo>
                <a:lnTo>
                  <a:pt x="357" y="229"/>
                </a:lnTo>
                <a:lnTo>
                  <a:pt x="357" y="223"/>
                </a:lnTo>
                <a:lnTo>
                  <a:pt x="354" y="224"/>
                </a:lnTo>
                <a:lnTo>
                  <a:pt x="354" y="229"/>
                </a:lnTo>
                <a:lnTo>
                  <a:pt x="357" y="229"/>
                </a:lnTo>
                <a:close/>
                <a:moveTo>
                  <a:pt x="327" y="109"/>
                </a:moveTo>
                <a:lnTo>
                  <a:pt x="327" y="109"/>
                </a:lnTo>
                <a:lnTo>
                  <a:pt x="327" y="114"/>
                </a:lnTo>
                <a:lnTo>
                  <a:pt x="332" y="112"/>
                </a:lnTo>
                <a:lnTo>
                  <a:pt x="330" y="109"/>
                </a:lnTo>
                <a:lnTo>
                  <a:pt x="327" y="109"/>
                </a:lnTo>
                <a:close/>
                <a:moveTo>
                  <a:pt x="76" y="35"/>
                </a:moveTo>
                <a:lnTo>
                  <a:pt x="76" y="35"/>
                </a:lnTo>
                <a:lnTo>
                  <a:pt x="78" y="33"/>
                </a:lnTo>
                <a:lnTo>
                  <a:pt x="79" y="30"/>
                </a:lnTo>
                <a:lnTo>
                  <a:pt x="74" y="30"/>
                </a:lnTo>
                <a:lnTo>
                  <a:pt x="73" y="33"/>
                </a:lnTo>
                <a:lnTo>
                  <a:pt x="76" y="35"/>
                </a:lnTo>
                <a:close/>
                <a:moveTo>
                  <a:pt x="37" y="191"/>
                </a:moveTo>
                <a:lnTo>
                  <a:pt x="37" y="191"/>
                </a:lnTo>
                <a:lnTo>
                  <a:pt x="37" y="193"/>
                </a:lnTo>
                <a:lnTo>
                  <a:pt x="35" y="194"/>
                </a:lnTo>
                <a:lnTo>
                  <a:pt x="33" y="196"/>
                </a:lnTo>
                <a:lnTo>
                  <a:pt x="33" y="201"/>
                </a:lnTo>
                <a:lnTo>
                  <a:pt x="37" y="197"/>
                </a:lnTo>
                <a:lnTo>
                  <a:pt x="38" y="196"/>
                </a:lnTo>
                <a:lnTo>
                  <a:pt x="38" y="193"/>
                </a:lnTo>
                <a:lnTo>
                  <a:pt x="37" y="191"/>
                </a:lnTo>
                <a:close/>
                <a:moveTo>
                  <a:pt x="229" y="303"/>
                </a:moveTo>
                <a:lnTo>
                  <a:pt x="229" y="303"/>
                </a:lnTo>
                <a:lnTo>
                  <a:pt x="232" y="302"/>
                </a:lnTo>
                <a:lnTo>
                  <a:pt x="234" y="300"/>
                </a:lnTo>
                <a:lnTo>
                  <a:pt x="234" y="294"/>
                </a:lnTo>
                <a:lnTo>
                  <a:pt x="232" y="294"/>
                </a:lnTo>
                <a:lnTo>
                  <a:pt x="229" y="298"/>
                </a:lnTo>
                <a:lnTo>
                  <a:pt x="229" y="303"/>
                </a:lnTo>
                <a:close/>
                <a:moveTo>
                  <a:pt x="188" y="373"/>
                </a:moveTo>
                <a:lnTo>
                  <a:pt x="188" y="373"/>
                </a:lnTo>
                <a:lnTo>
                  <a:pt x="186" y="369"/>
                </a:lnTo>
                <a:lnTo>
                  <a:pt x="185" y="369"/>
                </a:lnTo>
                <a:lnTo>
                  <a:pt x="180" y="369"/>
                </a:lnTo>
                <a:lnTo>
                  <a:pt x="180" y="373"/>
                </a:lnTo>
                <a:lnTo>
                  <a:pt x="188" y="373"/>
                </a:lnTo>
                <a:close/>
                <a:moveTo>
                  <a:pt x="350" y="300"/>
                </a:moveTo>
                <a:lnTo>
                  <a:pt x="350" y="300"/>
                </a:lnTo>
                <a:lnTo>
                  <a:pt x="354" y="295"/>
                </a:lnTo>
                <a:lnTo>
                  <a:pt x="347" y="295"/>
                </a:lnTo>
                <a:lnTo>
                  <a:pt x="347" y="297"/>
                </a:lnTo>
                <a:lnTo>
                  <a:pt x="346" y="298"/>
                </a:lnTo>
                <a:lnTo>
                  <a:pt x="350" y="300"/>
                </a:lnTo>
                <a:close/>
                <a:moveTo>
                  <a:pt x="350" y="272"/>
                </a:moveTo>
                <a:lnTo>
                  <a:pt x="350" y="272"/>
                </a:lnTo>
                <a:lnTo>
                  <a:pt x="350" y="276"/>
                </a:lnTo>
                <a:lnTo>
                  <a:pt x="355" y="276"/>
                </a:lnTo>
                <a:lnTo>
                  <a:pt x="355" y="272"/>
                </a:lnTo>
                <a:lnTo>
                  <a:pt x="350" y="272"/>
                </a:lnTo>
                <a:close/>
                <a:moveTo>
                  <a:pt x="175" y="302"/>
                </a:moveTo>
                <a:lnTo>
                  <a:pt x="175" y="302"/>
                </a:lnTo>
                <a:lnTo>
                  <a:pt x="177" y="300"/>
                </a:lnTo>
                <a:lnTo>
                  <a:pt x="178" y="300"/>
                </a:lnTo>
                <a:lnTo>
                  <a:pt x="178" y="295"/>
                </a:lnTo>
                <a:lnTo>
                  <a:pt x="177" y="294"/>
                </a:lnTo>
                <a:lnTo>
                  <a:pt x="175" y="295"/>
                </a:lnTo>
                <a:lnTo>
                  <a:pt x="174" y="298"/>
                </a:lnTo>
                <a:lnTo>
                  <a:pt x="174" y="300"/>
                </a:lnTo>
                <a:lnTo>
                  <a:pt x="175" y="302"/>
                </a:lnTo>
                <a:close/>
                <a:moveTo>
                  <a:pt x="175" y="336"/>
                </a:moveTo>
                <a:lnTo>
                  <a:pt x="175" y="336"/>
                </a:lnTo>
                <a:lnTo>
                  <a:pt x="177" y="343"/>
                </a:lnTo>
                <a:lnTo>
                  <a:pt x="180" y="336"/>
                </a:lnTo>
                <a:lnTo>
                  <a:pt x="180" y="335"/>
                </a:lnTo>
                <a:lnTo>
                  <a:pt x="177" y="335"/>
                </a:lnTo>
                <a:lnTo>
                  <a:pt x="175" y="336"/>
                </a:lnTo>
                <a:close/>
                <a:moveTo>
                  <a:pt x="87" y="37"/>
                </a:moveTo>
                <a:lnTo>
                  <a:pt x="87" y="37"/>
                </a:lnTo>
                <a:lnTo>
                  <a:pt x="90" y="38"/>
                </a:lnTo>
                <a:lnTo>
                  <a:pt x="93" y="30"/>
                </a:lnTo>
                <a:lnTo>
                  <a:pt x="90" y="30"/>
                </a:lnTo>
                <a:lnTo>
                  <a:pt x="87" y="37"/>
                </a:lnTo>
                <a:close/>
                <a:moveTo>
                  <a:pt x="172" y="232"/>
                </a:moveTo>
                <a:lnTo>
                  <a:pt x="172" y="232"/>
                </a:lnTo>
                <a:lnTo>
                  <a:pt x="175" y="237"/>
                </a:lnTo>
                <a:lnTo>
                  <a:pt x="180" y="237"/>
                </a:lnTo>
                <a:lnTo>
                  <a:pt x="177" y="232"/>
                </a:lnTo>
                <a:lnTo>
                  <a:pt x="172" y="232"/>
                </a:lnTo>
                <a:close/>
                <a:moveTo>
                  <a:pt x="14" y="131"/>
                </a:moveTo>
                <a:lnTo>
                  <a:pt x="14" y="131"/>
                </a:lnTo>
                <a:lnTo>
                  <a:pt x="14" y="137"/>
                </a:lnTo>
                <a:lnTo>
                  <a:pt x="16" y="136"/>
                </a:lnTo>
                <a:lnTo>
                  <a:pt x="18" y="134"/>
                </a:lnTo>
                <a:lnTo>
                  <a:pt x="18" y="131"/>
                </a:lnTo>
                <a:lnTo>
                  <a:pt x="18" y="130"/>
                </a:lnTo>
                <a:lnTo>
                  <a:pt x="14" y="131"/>
                </a:lnTo>
                <a:close/>
                <a:moveTo>
                  <a:pt x="171" y="295"/>
                </a:moveTo>
                <a:lnTo>
                  <a:pt x="171" y="295"/>
                </a:lnTo>
                <a:lnTo>
                  <a:pt x="172" y="292"/>
                </a:lnTo>
                <a:lnTo>
                  <a:pt x="172" y="290"/>
                </a:lnTo>
                <a:lnTo>
                  <a:pt x="169" y="287"/>
                </a:lnTo>
                <a:lnTo>
                  <a:pt x="169" y="292"/>
                </a:lnTo>
                <a:lnTo>
                  <a:pt x="169" y="294"/>
                </a:lnTo>
                <a:lnTo>
                  <a:pt x="171" y="295"/>
                </a:lnTo>
                <a:close/>
                <a:moveTo>
                  <a:pt x="152" y="257"/>
                </a:moveTo>
                <a:lnTo>
                  <a:pt x="152" y="257"/>
                </a:lnTo>
                <a:lnTo>
                  <a:pt x="152" y="267"/>
                </a:lnTo>
                <a:lnTo>
                  <a:pt x="153" y="270"/>
                </a:lnTo>
                <a:lnTo>
                  <a:pt x="153" y="261"/>
                </a:lnTo>
                <a:lnTo>
                  <a:pt x="153" y="259"/>
                </a:lnTo>
                <a:lnTo>
                  <a:pt x="152" y="257"/>
                </a:lnTo>
                <a:close/>
                <a:moveTo>
                  <a:pt x="147" y="240"/>
                </a:moveTo>
                <a:lnTo>
                  <a:pt x="147" y="240"/>
                </a:lnTo>
                <a:lnTo>
                  <a:pt x="147" y="248"/>
                </a:lnTo>
                <a:lnTo>
                  <a:pt x="149" y="248"/>
                </a:lnTo>
                <a:lnTo>
                  <a:pt x="150" y="249"/>
                </a:lnTo>
                <a:lnTo>
                  <a:pt x="150" y="245"/>
                </a:lnTo>
                <a:lnTo>
                  <a:pt x="147" y="240"/>
                </a:lnTo>
                <a:close/>
                <a:moveTo>
                  <a:pt x="126" y="41"/>
                </a:moveTo>
                <a:lnTo>
                  <a:pt x="126" y="41"/>
                </a:lnTo>
                <a:lnTo>
                  <a:pt x="128" y="37"/>
                </a:lnTo>
                <a:lnTo>
                  <a:pt x="128" y="35"/>
                </a:lnTo>
                <a:lnTo>
                  <a:pt x="128" y="33"/>
                </a:lnTo>
                <a:lnTo>
                  <a:pt x="123" y="41"/>
                </a:lnTo>
                <a:lnTo>
                  <a:pt x="126" y="41"/>
                </a:lnTo>
                <a:close/>
                <a:moveTo>
                  <a:pt x="355" y="81"/>
                </a:moveTo>
                <a:lnTo>
                  <a:pt x="355" y="81"/>
                </a:lnTo>
                <a:lnTo>
                  <a:pt x="355" y="71"/>
                </a:lnTo>
                <a:lnTo>
                  <a:pt x="355" y="70"/>
                </a:lnTo>
                <a:lnTo>
                  <a:pt x="354" y="70"/>
                </a:lnTo>
                <a:lnTo>
                  <a:pt x="355" y="81"/>
                </a:lnTo>
                <a:close/>
                <a:moveTo>
                  <a:pt x="197" y="295"/>
                </a:moveTo>
                <a:lnTo>
                  <a:pt x="197" y="295"/>
                </a:lnTo>
                <a:lnTo>
                  <a:pt x="191" y="302"/>
                </a:lnTo>
                <a:lnTo>
                  <a:pt x="197" y="302"/>
                </a:lnTo>
                <a:lnTo>
                  <a:pt x="197" y="295"/>
                </a:lnTo>
                <a:close/>
                <a:moveTo>
                  <a:pt x="204" y="303"/>
                </a:moveTo>
                <a:lnTo>
                  <a:pt x="204" y="303"/>
                </a:lnTo>
                <a:lnTo>
                  <a:pt x="208" y="300"/>
                </a:lnTo>
                <a:lnTo>
                  <a:pt x="210" y="298"/>
                </a:lnTo>
                <a:lnTo>
                  <a:pt x="208" y="295"/>
                </a:lnTo>
                <a:lnTo>
                  <a:pt x="204" y="300"/>
                </a:lnTo>
                <a:lnTo>
                  <a:pt x="204" y="302"/>
                </a:lnTo>
                <a:lnTo>
                  <a:pt x="204" y="303"/>
                </a:lnTo>
                <a:close/>
                <a:moveTo>
                  <a:pt x="153" y="73"/>
                </a:moveTo>
                <a:lnTo>
                  <a:pt x="153" y="73"/>
                </a:lnTo>
                <a:lnTo>
                  <a:pt x="152" y="74"/>
                </a:lnTo>
                <a:lnTo>
                  <a:pt x="150" y="76"/>
                </a:lnTo>
                <a:lnTo>
                  <a:pt x="150" y="79"/>
                </a:lnTo>
                <a:lnTo>
                  <a:pt x="152" y="82"/>
                </a:lnTo>
                <a:lnTo>
                  <a:pt x="153" y="81"/>
                </a:lnTo>
                <a:lnTo>
                  <a:pt x="153" y="73"/>
                </a:lnTo>
                <a:close/>
                <a:moveTo>
                  <a:pt x="49" y="306"/>
                </a:moveTo>
                <a:lnTo>
                  <a:pt x="49" y="306"/>
                </a:lnTo>
                <a:lnTo>
                  <a:pt x="48" y="306"/>
                </a:lnTo>
                <a:lnTo>
                  <a:pt x="46" y="309"/>
                </a:lnTo>
                <a:lnTo>
                  <a:pt x="48" y="311"/>
                </a:lnTo>
                <a:lnTo>
                  <a:pt x="48" y="319"/>
                </a:lnTo>
                <a:lnTo>
                  <a:pt x="49" y="317"/>
                </a:lnTo>
                <a:lnTo>
                  <a:pt x="49" y="316"/>
                </a:lnTo>
                <a:lnTo>
                  <a:pt x="49" y="306"/>
                </a:lnTo>
                <a:close/>
                <a:moveTo>
                  <a:pt x="201" y="229"/>
                </a:moveTo>
                <a:lnTo>
                  <a:pt x="201" y="229"/>
                </a:lnTo>
                <a:lnTo>
                  <a:pt x="199" y="226"/>
                </a:lnTo>
                <a:lnTo>
                  <a:pt x="191" y="226"/>
                </a:lnTo>
                <a:lnTo>
                  <a:pt x="194" y="227"/>
                </a:lnTo>
                <a:lnTo>
                  <a:pt x="201" y="229"/>
                </a:lnTo>
                <a:close/>
                <a:moveTo>
                  <a:pt x="327" y="128"/>
                </a:moveTo>
                <a:lnTo>
                  <a:pt x="327" y="128"/>
                </a:lnTo>
                <a:lnTo>
                  <a:pt x="327" y="134"/>
                </a:lnTo>
                <a:lnTo>
                  <a:pt x="332" y="133"/>
                </a:lnTo>
                <a:lnTo>
                  <a:pt x="332" y="128"/>
                </a:lnTo>
                <a:lnTo>
                  <a:pt x="327" y="128"/>
                </a:lnTo>
                <a:close/>
                <a:moveTo>
                  <a:pt x="33" y="166"/>
                </a:moveTo>
                <a:lnTo>
                  <a:pt x="33" y="166"/>
                </a:lnTo>
                <a:lnTo>
                  <a:pt x="37" y="164"/>
                </a:lnTo>
                <a:lnTo>
                  <a:pt x="35" y="158"/>
                </a:lnTo>
                <a:lnTo>
                  <a:pt x="33" y="160"/>
                </a:lnTo>
                <a:lnTo>
                  <a:pt x="33" y="166"/>
                </a:lnTo>
                <a:close/>
                <a:moveTo>
                  <a:pt x="43" y="313"/>
                </a:moveTo>
                <a:lnTo>
                  <a:pt x="43" y="313"/>
                </a:lnTo>
                <a:lnTo>
                  <a:pt x="41" y="313"/>
                </a:lnTo>
                <a:lnTo>
                  <a:pt x="38" y="317"/>
                </a:lnTo>
                <a:lnTo>
                  <a:pt x="40" y="324"/>
                </a:lnTo>
                <a:lnTo>
                  <a:pt x="41" y="322"/>
                </a:lnTo>
                <a:lnTo>
                  <a:pt x="40" y="320"/>
                </a:lnTo>
                <a:lnTo>
                  <a:pt x="41" y="319"/>
                </a:lnTo>
                <a:lnTo>
                  <a:pt x="41" y="317"/>
                </a:lnTo>
                <a:lnTo>
                  <a:pt x="43" y="317"/>
                </a:lnTo>
                <a:lnTo>
                  <a:pt x="43" y="313"/>
                </a:lnTo>
                <a:close/>
                <a:moveTo>
                  <a:pt x="208" y="278"/>
                </a:moveTo>
                <a:lnTo>
                  <a:pt x="208" y="278"/>
                </a:lnTo>
                <a:lnTo>
                  <a:pt x="201" y="284"/>
                </a:lnTo>
                <a:lnTo>
                  <a:pt x="204" y="284"/>
                </a:lnTo>
                <a:lnTo>
                  <a:pt x="208" y="283"/>
                </a:lnTo>
                <a:lnTo>
                  <a:pt x="208" y="278"/>
                </a:lnTo>
                <a:close/>
                <a:moveTo>
                  <a:pt x="133" y="347"/>
                </a:moveTo>
                <a:lnTo>
                  <a:pt x="133" y="347"/>
                </a:lnTo>
                <a:lnTo>
                  <a:pt x="139" y="347"/>
                </a:lnTo>
                <a:lnTo>
                  <a:pt x="137" y="344"/>
                </a:lnTo>
                <a:lnTo>
                  <a:pt x="131" y="344"/>
                </a:lnTo>
                <a:lnTo>
                  <a:pt x="133" y="347"/>
                </a:lnTo>
                <a:close/>
                <a:moveTo>
                  <a:pt x="212" y="76"/>
                </a:moveTo>
                <a:lnTo>
                  <a:pt x="212" y="76"/>
                </a:lnTo>
                <a:lnTo>
                  <a:pt x="202" y="82"/>
                </a:lnTo>
                <a:lnTo>
                  <a:pt x="210" y="82"/>
                </a:lnTo>
                <a:lnTo>
                  <a:pt x="212" y="76"/>
                </a:lnTo>
                <a:close/>
                <a:moveTo>
                  <a:pt x="350" y="261"/>
                </a:moveTo>
                <a:lnTo>
                  <a:pt x="350" y="261"/>
                </a:lnTo>
                <a:lnTo>
                  <a:pt x="350" y="267"/>
                </a:lnTo>
                <a:lnTo>
                  <a:pt x="354" y="267"/>
                </a:lnTo>
                <a:lnTo>
                  <a:pt x="354" y="261"/>
                </a:lnTo>
                <a:lnTo>
                  <a:pt x="350" y="261"/>
                </a:lnTo>
                <a:close/>
                <a:moveTo>
                  <a:pt x="41" y="133"/>
                </a:moveTo>
                <a:lnTo>
                  <a:pt x="41" y="133"/>
                </a:lnTo>
                <a:lnTo>
                  <a:pt x="37" y="136"/>
                </a:lnTo>
                <a:lnTo>
                  <a:pt x="37" y="139"/>
                </a:lnTo>
                <a:lnTo>
                  <a:pt x="41" y="137"/>
                </a:lnTo>
                <a:lnTo>
                  <a:pt x="41" y="133"/>
                </a:lnTo>
                <a:close/>
                <a:moveTo>
                  <a:pt x="41" y="93"/>
                </a:moveTo>
                <a:lnTo>
                  <a:pt x="41" y="93"/>
                </a:lnTo>
                <a:lnTo>
                  <a:pt x="40" y="95"/>
                </a:lnTo>
                <a:lnTo>
                  <a:pt x="40" y="96"/>
                </a:lnTo>
                <a:lnTo>
                  <a:pt x="38" y="101"/>
                </a:lnTo>
                <a:lnTo>
                  <a:pt x="38" y="103"/>
                </a:lnTo>
                <a:lnTo>
                  <a:pt x="41" y="101"/>
                </a:lnTo>
                <a:lnTo>
                  <a:pt x="41" y="100"/>
                </a:lnTo>
                <a:lnTo>
                  <a:pt x="41" y="96"/>
                </a:lnTo>
                <a:lnTo>
                  <a:pt x="41" y="93"/>
                </a:lnTo>
                <a:close/>
                <a:moveTo>
                  <a:pt x="311" y="338"/>
                </a:moveTo>
                <a:lnTo>
                  <a:pt x="311" y="338"/>
                </a:lnTo>
                <a:lnTo>
                  <a:pt x="313" y="339"/>
                </a:lnTo>
                <a:lnTo>
                  <a:pt x="319" y="339"/>
                </a:lnTo>
                <a:lnTo>
                  <a:pt x="322" y="339"/>
                </a:lnTo>
                <a:lnTo>
                  <a:pt x="324" y="339"/>
                </a:lnTo>
                <a:lnTo>
                  <a:pt x="327" y="339"/>
                </a:lnTo>
                <a:lnTo>
                  <a:pt x="328" y="339"/>
                </a:lnTo>
                <a:lnTo>
                  <a:pt x="320" y="338"/>
                </a:lnTo>
                <a:lnTo>
                  <a:pt x="311" y="338"/>
                </a:lnTo>
                <a:close/>
                <a:moveTo>
                  <a:pt x="178" y="59"/>
                </a:moveTo>
                <a:lnTo>
                  <a:pt x="178" y="59"/>
                </a:lnTo>
                <a:lnTo>
                  <a:pt x="174" y="63"/>
                </a:lnTo>
                <a:lnTo>
                  <a:pt x="174" y="66"/>
                </a:lnTo>
                <a:lnTo>
                  <a:pt x="177" y="65"/>
                </a:lnTo>
                <a:lnTo>
                  <a:pt x="178" y="62"/>
                </a:lnTo>
                <a:lnTo>
                  <a:pt x="178" y="59"/>
                </a:lnTo>
                <a:close/>
                <a:moveTo>
                  <a:pt x="327" y="145"/>
                </a:moveTo>
                <a:lnTo>
                  <a:pt x="327" y="145"/>
                </a:lnTo>
                <a:lnTo>
                  <a:pt x="332" y="144"/>
                </a:lnTo>
                <a:lnTo>
                  <a:pt x="332" y="139"/>
                </a:lnTo>
                <a:lnTo>
                  <a:pt x="327" y="139"/>
                </a:lnTo>
                <a:lnTo>
                  <a:pt x="327" y="145"/>
                </a:lnTo>
                <a:close/>
                <a:moveTo>
                  <a:pt x="339" y="139"/>
                </a:moveTo>
                <a:lnTo>
                  <a:pt x="339" y="139"/>
                </a:lnTo>
                <a:lnTo>
                  <a:pt x="333" y="139"/>
                </a:lnTo>
                <a:lnTo>
                  <a:pt x="333" y="144"/>
                </a:lnTo>
                <a:lnTo>
                  <a:pt x="339" y="142"/>
                </a:lnTo>
                <a:lnTo>
                  <a:pt x="339" y="139"/>
                </a:lnTo>
                <a:close/>
                <a:moveTo>
                  <a:pt x="278" y="35"/>
                </a:moveTo>
                <a:lnTo>
                  <a:pt x="278" y="35"/>
                </a:lnTo>
                <a:lnTo>
                  <a:pt x="283" y="35"/>
                </a:lnTo>
                <a:lnTo>
                  <a:pt x="284" y="33"/>
                </a:lnTo>
                <a:lnTo>
                  <a:pt x="284" y="30"/>
                </a:lnTo>
                <a:lnTo>
                  <a:pt x="281" y="30"/>
                </a:lnTo>
                <a:lnTo>
                  <a:pt x="278" y="35"/>
                </a:lnTo>
                <a:close/>
                <a:moveTo>
                  <a:pt x="38" y="257"/>
                </a:moveTo>
                <a:lnTo>
                  <a:pt x="38" y="257"/>
                </a:lnTo>
                <a:lnTo>
                  <a:pt x="37" y="259"/>
                </a:lnTo>
                <a:lnTo>
                  <a:pt x="35" y="262"/>
                </a:lnTo>
                <a:lnTo>
                  <a:pt x="37" y="265"/>
                </a:lnTo>
                <a:lnTo>
                  <a:pt x="37" y="267"/>
                </a:lnTo>
                <a:lnTo>
                  <a:pt x="38" y="265"/>
                </a:lnTo>
                <a:lnTo>
                  <a:pt x="38" y="264"/>
                </a:lnTo>
                <a:lnTo>
                  <a:pt x="38" y="257"/>
                </a:lnTo>
                <a:close/>
                <a:moveTo>
                  <a:pt x="303" y="349"/>
                </a:moveTo>
                <a:lnTo>
                  <a:pt x="303" y="349"/>
                </a:lnTo>
                <a:lnTo>
                  <a:pt x="305" y="350"/>
                </a:lnTo>
                <a:lnTo>
                  <a:pt x="306" y="350"/>
                </a:lnTo>
                <a:lnTo>
                  <a:pt x="309" y="352"/>
                </a:lnTo>
                <a:lnTo>
                  <a:pt x="309" y="347"/>
                </a:lnTo>
                <a:lnTo>
                  <a:pt x="303" y="349"/>
                </a:lnTo>
                <a:close/>
                <a:moveTo>
                  <a:pt x="14" y="123"/>
                </a:moveTo>
                <a:lnTo>
                  <a:pt x="14" y="123"/>
                </a:lnTo>
                <a:lnTo>
                  <a:pt x="18" y="120"/>
                </a:lnTo>
                <a:lnTo>
                  <a:pt x="18" y="119"/>
                </a:lnTo>
                <a:lnTo>
                  <a:pt x="18" y="115"/>
                </a:lnTo>
                <a:lnTo>
                  <a:pt x="13" y="117"/>
                </a:lnTo>
                <a:lnTo>
                  <a:pt x="14" y="123"/>
                </a:lnTo>
                <a:close/>
                <a:moveTo>
                  <a:pt x="171" y="120"/>
                </a:moveTo>
                <a:lnTo>
                  <a:pt x="171" y="120"/>
                </a:lnTo>
                <a:lnTo>
                  <a:pt x="174" y="117"/>
                </a:lnTo>
                <a:lnTo>
                  <a:pt x="175" y="115"/>
                </a:lnTo>
                <a:lnTo>
                  <a:pt x="174" y="111"/>
                </a:lnTo>
                <a:lnTo>
                  <a:pt x="171" y="115"/>
                </a:lnTo>
                <a:lnTo>
                  <a:pt x="171" y="120"/>
                </a:lnTo>
                <a:close/>
                <a:moveTo>
                  <a:pt x="210" y="308"/>
                </a:moveTo>
                <a:lnTo>
                  <a:pt x="210" y="308"/>
                </a:lnTo>
                <a:lnTo>
                  <a:pt x="207" y="313"/>
                </a:lnTo>
                <a:lnTo>
                  <a:pt x="208" y="316"/>
                </a:lnTo>
                <a:lnTo>
                  <a:pt x="210" y="314"/>
                </a:lnTo>
                <a:lnTo>
                  <a:pt x="210" y="308"/>
                </a:lnTo>
                <a:close/>
                <a:moveTo>
                  <a:pt x="128" y="346"/>
                </a:moveTo>
                <a:lnTo>
                  <a:pt x="128" y="346"/>
                </a:lnTo>
                <a:lnTo>
                  <a:pt x="120" y="347"/>
                </a:lnTo>
                <a:lnTo>
                  <a:pt x="122" y="349"/>
                </a:lnTo>
                <a:lnTo>
                  <a:pt x="128" y="349"/>
                </a:lnTo>
                <a:lnTo>
                  <a:pt x="128" y="346"/>
                </a:lnTo>
                <a:close/>
                <a:moveTo>
                  <a:pt x="123" y="373"/>
                </a:moveTo>
                <a:lnTo>
                  <a:pt x="123" y="373"/>
                </a:lnTo>
                <a:lnTo>
                  <a:pt x="128" y="374"/>
                </a:lnTo>
                <a:lnTo>
                  <a:pt x="125" y="368"/>
                </a:lnTo>
                <a:lnTo>
                  <a:pt x="123" y="368"/>
                </a:lnTo>
                <a:lnTo>
                  <a:pt x="123" y="373"/>
                </a:lnTo>
                <a:close/>
                <a:moveTo>
                  <a:pt x="346" y="55"/>
                </a:moveTo>
                <a:lnTo>
                  <a:pt x="346" y="55"/>
                </a:lnTo>
                <a:lnTo>
                  <a:pt x="343" y="57"/>
                </a:lnTo>
                <a:lnTo>
                  <a:pt x="343" y="59"/>
                </a:lnTo>
                <a:lnTo>
                  <a:pt x="343" y="62"/>
                </a:lnTo>
                <a:lnTo>
                  <a:pt x="344" y="62"/>
                </a:lnTo>
                <a:lnTo>
                  <a:pt x="347" y="60"/>
                </a:lnTo>
                <a:lnTo>
                  <a:pt x="347" y="59"/>
                </a:lnTo>
                <a:lnTo>
                  <a:pt x="346" y="57"/>
                </a:lnTo>
                <a:lnTo>
                  <a:pt x="346" y="55"/>
                </a:lnTo>
                <a:close/>
                <a:moveTo>
                  <a:pt x="153" y="11"/>
                </a:moveTo>
                <a:lnTo>
                  <a:pt x="153" y="11"/>
                </a:lnTo>
                <a:lnTo>
                  <a:pt x="139" y="11"/>
                </a:lnTo>
                <a:lnTo>
                  <a:pt x="141" y="13"/>
                </a:lnTo>
                <a:lnTo>
                  <a:pt x="145" y="13"/>
                </a:lnTo>
                <a:lnTo>
                  <a:pt x="152" y="13"/>
                </a:lnTo>
                <a:lnTo>
                  <a:pt x="153" y="11"/>
                </a:lnTo>
                <a:close/>
                <a:moveTo>
                  <a:pt x="33" y="186"/>
                </a:moveTo>
                <a:lnTo>
                  <a:pt x="33" y="186"/>
                </a:lnTo>
                <a:lnTo>
                  <a:pt x="37" y="185"/>
                </a:lnTo>
                <a:lnTo>
                  <a:pt x="37" y="180"/>
                </a:lnTo>
                <a:lnTo>
                  <a:pt x="33" y="182"/>
                </a:lnTo>
                <a:lnTo>
                  <a:pt x="33" y="183"/>
                </a:lnTo>
                <a:lnTo>
                  <a:pt x="33" y="186"/>
                </a:lnTo>
                <a:close/>
                <a:moveTo>
                  <a:pt x="63" y="350"/>
                </a:moveTo>
                <a:lnTo>
                  <a:pt x="63" y="350"/>
                </a:lnTo>
                <a:lnTo>
                  <a:pt x="68" y="350"/>
                </a:lnTo>
                <a:lnTo>
                  <a:pt x="66" y="349"/>
                </a:lnTo>
                <a:lnTo>
                  <a:pt x="66" y="347"/>
                </a:lnTo>
                <a:lnTo>
                  <a:pt x="65" y="346"/>
                </a:lnTo>
                <a:lnTo>
                  <a:pt x="62" y="346"/>
                </a:lnTo>
                <a:lnTo>
                  <a:pt x="63" y="350"/>
                </a:lnTo>
                <a:close/>
                <a:moveTo>
                  <a:pt x="141" y="357"/>
                </a:moveTo>
                <a:lnTo>
                  <a:pt x="141" y="357"/>
                </a:lnTo>
                <a:lnTo>
                  <a:pt x="139" y="350"/>
                </a:lnTo>
                <a:lnTo>
                  <a:pt x="134" y="352"/>
                </a:lnTo>
                <a:lnTo>
                  <a:pt x="136" y="354"/>
                </a:lnTo>
                <a:lnTo>
                  <a:pt x="137" y="355"/>
                </a:lnTo>
                <a:lnTo>
                  <a:pt x="141" y="357"/>
                </a:lnTo>
                <a:close/>
                <a:moveTo>
                  <a:pt x="29" y="175"/>
                </a:moveTo>
                <a:lnTo>
                  <a:pt x="29" y="175"/>
                </a:lnTo>
                <a:lnTo>
                  <a:pt x="25" y="177"/>
                </a:lnTo>
                <a:lnTo>
                  <a:pt x="25" y="178"/>
                </a:lnTo>
                <a:lnTo>
                  <a:pt x="25" y="182"/>
                </a:lnTo>
                <a:lnTo>
                  <a:pt x="29" y="180"/>
                </a:lnTo>
                <a:lnTo>
                  <a:pt x="30" y="180"/>
                </a:lnTo>
                <a:lnTo>
                  <a:pt x="29" y="175"/>
                </a:lnTo>
                <a:close/>
                <a:moveTo>
                  <a:pt x="218" y="79"/>
                </a:moveTo>
                <a:lnTo>
                  <a:pt x="218" y="79"/>
                </a:lnTo>
                <a:lnTo>
                  <a:pt x="220" y="76"/>
                </a:lnTo>
                <a:lnTo>
                  <a:pt x="220" y="74"/>
                </a:lnTo>
                <a:lnTo>
                  <a:pt x="218" y="71"/>
                </a:lnTo>
                <a:lnTo>
                  <a:pt x="215" y="74"/>
                </a:lnTo>
                <a:lnTo>
                  <a:pt x="218" y="79"/>
                </a:lnTo>
                <a:close/>
                <a:moveTo>
                  <a:pt x="62" y="27"/>
                </a:moveTo>
                <a:lnTo>
                  <a:pt x="62" y="27"/>
                </a:lnTo>
                <a:lnTo>
                  <a:pt x="66" y="27"/>
                </a:lnTo>
                <a:lnTo>
                  <a:pt x="68" y="27"/>
                </a:lnTo>
                <a:lnTo>
                  <a:pt x="70" y="25"/>
                </a:lnTo>
                <a:lnTo>
                  <a:pt x="63" y="24"/>
                </a:lnTo>
                <a:lnTo>
                  <a:pt x="62" y="27"/>
                </a:lnTo>
                <a:close/>
                <a:moveTo>
                  <a:pt x="197" y="85"/>
                </a:moveTo>
                <a:lnTo>
                  <a:pt x="197" y="85"/>
                </a:lnTo>
                <a:lnTo>
                  <a:pt x="191" y="85"/>
                </a:lnTo>
                <a:lnTo>
                  <a:pt x="191" y="90"/>
                </a:lnTo>
                <a:lnTo>
                  <a:pt x="193" y="89"/>
                </a:lnTo>
                <a:lnTo>
                  <a:pt x="194" y="87"/>
                </a:lnTo>
                <a:lnTo>
                  <a:pt x="194" y="89"/>
                </a:lnTo>
                <a:lnTo>
                  <a:pt x="196" y="89"/>
                </a:lnTo>
                <a:lnTo>
                  <a:pt x="197" y="89"/>
                </a:lnTo>
                <a:lnTo>
                  <a:pt x="197" y="87"/>
                </a:lnTo>
                <a:lnTo>
                  <a:pt x="197" y="85"/>
                </a:lnTo>
                <a:close/>
                <a:moveTo>
                  <a:pt x="237" y="347"/>
                </a:moveTo>
                <a:lnTo>
                  <a:pt x="237" y="347"/>
                </a:lnTo>
                <a:lnTo>
                  <a:pt x="238" y="341"/>
                </a:lnTo>
                <a:lnTo>
                  <a:pt x="237" y="341"/>
                </a:lnTo>
                <a:lnTo>
                  <a:pt x="234" y="344"/>
                </a:lnTo>
                <a:lnTo>
                  <a:pt x="235" y="347"/>
                </a:lnTo>
                <a:lnTo>
                  <a:pt x="237" y="347"/>
                </a:lnTo>
                <a:close/>
                <a:moveTo>
                  <a:pt x="183" y="101"/>
                </a:moveTo>
                <a:lnTo>
                  <a:pt x="183" y="101"/>
                </a:lnTo>
                <a:lnTo>
                  <a:pt x="183" y="108"/>
                </a:lnTo>
                <a:lnTo>
                  <a:pt x="188" y="104"/>
                </a:lnTo>
                <a:lnTo>
                  <a:pt x="188" y="103"/>
                </a:lnTo>
                <a:lnTo>
                  <a:pt x="183" y="101"/>
                </a:lnTo>
                <a:close/>
                <a:moveTo>
                  <a:pt x="251" y="352"/>
                </a:moveTo>
                <a:lnTo>
                  <a:pt x="251" y="352"/>
                </a:lnTo>
                <a:lnTo>
                  <a:pt x="254" y="352"/>
                </a:lnTo>
                <a:lnTo>
                  <a:pt x="254" y="347"/>
                </a:lnTo>
                <a:lnTo>
                  <a:pt x="248" y="347"/>
                </a:lnTo>
                <a:lnTo>
                  <a:pt x="251" y="352"/>
                </a:lnTo>
                <a:close/>
                <a:moveTo>
                  <a:pt x="336" y="81"/>
                </a:moveTo>
                <a:lnTo>
                  <a:pt x="336" y="81"/>
                </a:lnTo>
                <a:lnTo>
                  <a:pt x="336" y="76"/>
                </a:lnTo>
                <a:lnTo>
                  <a:pt x="333" y="78"/>
                </a:lnTo>
                <a:lnTo>
                  <a:pt x="332" y="79"/>
                </a:lnTo>
                <a:lnTo>
                  <a:pt x="332" y="81"/>
                </a:lnTo>
                <a:lnTo>
                  <a:pt x="335" y="82"/>
                </a:lnTo>
                <a:lnTo>
                  <a:pt x="336" y="81"/>
                </a:lnTo>
                <a:close/>
                <a:moveTo>
                  <a:pt x="96" y="10"/>
                </a:moveTo>
                <a:lnTo>
                  <a:pt x="96" y="10"/>
                </a:lnTo>
                <a:lnTo>
                  <a:pt x="85" y="10"/>
                </a:lnTo>
                <a:lnTo>
                  <a:pt x="76" y="11"/>
                </a:lnTo>
                <a:lnTo>
                  <a:pt x="78" y="11"/>
                </a:lnTo>
                <a:lnTo>
                  <a:pt x="89" y="11"/>
                </a:lnTo>
                <a:lnTo>
                  <a:pt x="95" y="10"/>
                </a:lnTo>
                <a:lnTo>
                  <a:pt x="96" y="10"/>
                </a:lnTo>
                <a:close/>
                <a:moveTo>
                  <a:pt x="155" y="41"/>
                </a:moveTo>
                <a:lnTo>
                  <a:pt x="155" y="41"/>
                </a:lnTo>
                <a:lnTo>
                  <a:pt x="158" y="41"/>
                </a:lnTo>
                <a:lnTo>
                  <a:pt x="161" y="40"/>
                </a:lnTo>
                <a:lnTo>
                  <a:pt x="160" y="37"/>
                </a:lnTo>
                <a:lnTo>
                  <a:pt x="156" y="38"/>
                </a:lnTo>
                <a:lnTo>
                  <a:pt x="155" y="38"/>
                </a:lnTo>
                <a:lnTo>
                  <a:pt x="155" y="41"/>
                </a:lnTo>
                <a:close/>
                <a:moveTo>
                  <a:pt x="21" y="215"/>
                </a:moveTo>
                <a:lnTo>
                  <a:pt x="21" y="215"/>
                </a:lnTo>
                <a:lnTo>
                  <a:pt x="16" y="219"/>
                </a:lnTo>
                <a:lnTo>
                  <a:pt x="16" y="221"/>
                </a:lnTo>
                <a:lnTo>
                  <a:pt x="21" y="218"/>
                </a:lnTo>
                <a:lnTo>
                  <a:pt x="21" y="215"/>
                </a:lnTo>
                <a:close/>
                <a:moveTo>
                  <a:pt x="40" y="231"/>
                </a:moveTo>
                <a:lnTo>
                  <a:pt x="40" y="231"/>
                </a:lnTo>
                <a:lnTo>
                  <a:pt x="41" y="231"/>
                </a:lnTo>
                <a:lnTo>
                  <a:pt x="41" y="227"/>
                </a:lnTo>
                <a:lnTo>
                  <a:pt x="41" y="226"/>
                </a:lnTo>
                <a:lnTo>
                  <a:pt x="41" y="223"/>
                </a:lnTo>
                <a:lnTo>
                  <a:pt x="38" y="226"/>
                </a:lnTo>
                <a:lnTo>
                  <a:pt x="40" y="231"/>
                </a:lnTo>
                <a:close/>
                <a:moveTo>
                  <a:pt x="352" y="287"/>
                </a:moveTo>
                <a:lnTo>
                  <a:pt x="352" y="287"/>
                </a:lnTo>
                <a:lnTo>
                  <a:pt x="357" y="287"/>
                </a:lnTo>
                <a:lnTo>
                  <a:pt x="355" y="283"/>
                </a:lnTo>
                <a:lnTo>
                  <a:pt x="352" y="284"/>
                </a:lnTo>
                <a:lnTo>
                  <a:pt x="352" y="287"/>
                </a:lnTo>
                <a:close/>
                <a:moveTo>
                  <a:pt x="82" y="344"/>
                </a:moveTo>
                <a:lnTo>
                  <a:pt x="82" y="344"/>
                </a:lnTo>
                <a:lnTo>
                  <a:pt x="84" y="344"/>
                </a:lnTo>
                <a:lnTo>
                  <a:pt x="90" y="344"/>
                </a:lnTo>
                <a:lnTo>
                  <a:pt x="100" y="344"/>
                </a:lnTo>
                <a:lnTo>
                  <a:pt x="104" y="343"/>
                </a:lnTo>
                <a:lnTo>
                  <a:pt x="82" y="344"/>
                </a:lnTo>
                <a:close/>
                <a:moveTo>
                  <a:pt x="292" y="361"/>
                </a:moveTo>
                <a:lnTo>
                  <a:pt x="292" y="361"/>
                </a:lnTo>
                <a:lnTo>
                  <a:pt x="290" y="360"/>
                </a:lnTo>
                <a:lnTo>
                  <a:pt x="290" y="358"/>
                </a:lnTo>
                <a:lnTo>
                  <a:pt x="287" y="358"/>
                </a:lnTo>
                <a:lnTo>
                  <a:pt x="287" y="361"/>
                </a:lnTo>
                <a:lnTo>
                  <a:pt x="292" y="361"/>
                </a:lnTo>
                <a:close/>
                <a:moveTo>
                  <a:pt x="160" y="371"/>
                </a:moveTo>
                <a:lnTo>
                  <a:pt x="160" y="371"/>
                </a:lnTo>
                <a:lnTo>
                  <a:pt x="158" y="368"/>
                </a:lnTo>
                <a:lnTo>
                  <a:pt x="155" y="366"/>
                </a:lnTo>
                <a:lnTo>
                  <a:pt x="155" y="371"/>
                </a:lnTo>
                <a:lnTo>
                  <a:pt x="160" y="371"/>
                </a:lnTo>
                <a:close/>
                <a:moveTo>
                  <a:pt x="152" y="32"/>
                </a:moveTo>
                <a:lnTo>
                  <a:pt x="152" y="32"/>
                </a:lnTo>
                <a:lnTo>
                  <a:pt x="145" y="32"/>
                </a:lnTo>
                <a:lnTo>
                  <a:pt x="147" y="37"/>
                </a:lnTo>
                <a:lnTo>
                  <a:pt x="152" y="33"/>
                </a:lnTo>
                <a:lnTo>
                  <a:pt x="152" y="32"/>
                </a:lnTo>
                <a:close/>
                <a:moveTo>
                  <a:pt x="289" y="37"/>
                </a:moveTo>
                <a:lnTo>
                  <a:pt x="289" y="37"/>
                </a:lnTo>
                <a:lnTo>
                  <a:pt x="290" y="37"/>
                </a:lnTo>
                <a:lnTo>
                  <a:pt x="292" y="35"/>
                </a:lnTo>
                <a:lnTo>
                  <a:pt x="292" y="33"/>
                </a:lnTo>
                <a:lnTo>
                  <a:pt x="292" y="30"/>
                </a:lnTo>
                <a:lnTo>
                  <a:pt x="290" y="32"/>
                </a:lnTo>
                <a:lnTo>
                  <a:pt x="289" y="33"/>
                </a:lnTo>
                <a:lnTo>
                  <a:pt x="289" y="35"/>
                </a:lnTo>
                <a:lnTo>
                  <a:pt x="289" y="37"/>
                </a:lnTo>
                <a:close/>
                <a:moveTo>
                  <a:pt x="30" y="185"/>
                </a:moveTo>
                <a:lnTo>
                  <a:pt x="30" y="185"/>
                </a:lnTo>
                <a:lnTo>
                  <a:pt x="25" y="188"/>
                </a:lnTo>
                <a:lnTo>
                  <a:pt x="25" y="191"/>
                </a:lnTo>
                <a:lnTo>
                  <a:pt x="30" y="190"/>
                </a:lnTo>
                <a:lnTo>
                  <a:pt x="30" y="188"/>
                </a:lnTo>
                <a:lnTo>
                  <a:pt x="30" y="185"/>
                </a:lnTo>
                <a:close/>
                <a:moveTo>
                  <a:pt x="221" y="344"/>
                </a:moveTo>
                <a:lnTo>
                  <a:pt x="221" y="344"/>
                </a:lnTo>
                <a:lnTo>
                  <a:pt x="223" y="336"/>
                </a:lnTo>
                <a:lnTo>
                  <a:pt x="220" y="338"/>
                </a:lnTo>
                <a:lnTo>
                  <a:pt x="218" y="339"/>
                </a:lnTo>
                <a:lnTo>
                  <a:pt x="221" y="344"/>
                </a:lnTo>
                <a:close/>
                <a:moveTo>
                  <a:pt x="87" y="358"/>
                </a:moveTo>
                <a:lnTo>
                  <a:pt x="87" y="358"/>
                </a:lnTo>
                <a:lnTo>
                  <a:pt x="87" y="354"/>
                </a:lnTo>
                <a:lnTo>
                  <a:pt x="82" y="354"/>
                </a:lnTo>
                <a:lnTo>
                  <a:pt x="84" y="358"/>
                </a:lnTo>
                <a:lnTo>
                  <a:pt x="87" y="358"/>
                </a:lnTo>
                <a:close/>
                <a:moveTo>
                  <a:pt x="156" y="115"/>
                </a:moveTo>
                <a:lnTo>
                  <a:pt x="156" y="115"/>
                </a:lnTo>
                <a:lnTo>
                  <a:pt x="155" y="117"/>
                </a:lnTo>
                <a:lnTo>
                  <a:pt x="152" y="119"/>
                </a:lnTo>
                <a:lnTo>
                  <a:pt x="152" y="122"/>
                </a:lnTo>
                <a:lnTo>
                  <a:pt x="152" y="123"/>
                </a:lnTo>
                <a:lnTo>
                  <a:pt x="156" y="119"/>
                </a:lnTo>
                <a:lnTo>
                  <a:pt x="156" y="117"/>
                </a:lnTo>
                <a:lnTo>
                  <a:pt x="156" y="115"/>
                </a:lnTo>
                <a:close/>
                <a:moveTo>
                  <a:pt x="226" y="238"/>
                </a:moveTo>
                <a:lnTo>
                  <a:pt x="226" y="238"/>
                </a:lnTo>
                <a:lnTo>
                  <a:pt x="227" y="237"/>
                </a:lnTo>
                <a:lnTo>
                  <a:pt x="227" y="235"/>
                </a:lnTo>
                <a:lnTo>
                  <a:pt x="226" y="232"/>
                </a:lnTo>
                <a:lnTo>
                  <a:pt x="221" y="232"/>
                </a:lnTo>
                <a:lnTo>
                  <a:pt x="226" y="238"/>
                </a:lnTo>
                <a:close/>
                <a:moveTo>
                  <a:pt x="248" y="55"/>
                </a:moveTo>
                <a:lnTo>
                  <a:pt x="248" y="55"/>
                </a:lnTo>
                <a:lnTo>
                  <a:pt x="267" y="55"/>
                </a:lnTo>
                <a:lnTo>
                  <a:pt x="287" y="55"/>
                </a:lnTo>
                <a:lnTo>
                  <a:pt x="248" y="55"/>
                </a:lnTo>
                <a:close/>
                <a:moveTo>
                  <a:pt x="73" y="371"/>
                </a:moveTo>
                <a:lnTo>
                  <a:pt x="73" y="371"/>
                </a:lnTo>
                <a:lnTo>
                  <a:pt x="76" y="369"/>
                </a:lnTo>
                <a:lnTo>
                  <a:pt x="74" y="365"/>
                </a:lnTo>
                <a:lnTo>
                  <a:pt x="71" y="365"/>
                </a:lnTo>
                <a:lnTo>
                  <a:pt x="73" y="371"/>
                </a:lnTo>
                <a:close/>
                <a:moveTo>
                  <a:pt x="339" y="352"/>
                </a:moveTo>
                <a:lnTo>
                  <a:pt x="339" y="352"/>
                </a:lnTo>
                <a:lnTo>
                  <a:pt x="339" y="357"/>
                </a:lnTo>
                <a:lnTo>
                  <a:pt x="344" y="355"/>
                </a:lnTo>
                <a:lnTo>
                  <a:pt x="343" y="350"/>
                </a:lnTo>
                <a:lnTo>
                  <a:pt x="339" y="352"/>
                </a:lnTo>
                <a:close/>
                <a:moveTo>
                  <a:pt x="216" y="96"/>
                </a:moveTo>
                <a:lnTo>
                  <a:pt x="216" y="96"/>
                </a:lnTo>
                <a:lnTo>
                  <a:pt x="218" y="96"/>
                </a:lnTo>
                <a:lnTo>
                  <a:pt x="218" y="92"/>
                </a:lnTo>
                <a:lnTo>
                  <a:pt x="215" y="85"/>
                </a:lnTo>
                <a:lnTo>
                  <a:pt x="215" y="84"/>
                </a:lnTo>
                <a:lnTo>
                  <a:pt x="215" y="85"/>
                </a:lnTo>
                <a:lnTo>
                  <a:pt x="215" y="90"/>
                </a:lnTo>
                <a:lnTo>
                  <a:pt x="216" y="93"/>
                </a:lnTo>
                <a:lnTo>
                  <a:pt x="216" y="96"/>
                </a:lnTo>
                <a:close/>
                <a:moveTo>
                  <a:pt x="229" y="68"/>
                </a:moveTo>
                <a:lnTo>
                  <a:pt x="229" y="68"/>
                </a:lnTo>
                <a:lnTo>
                  <a:pt x="231" y="70"/>
                </a:lnTo>
                <a:lnTo>
                  <a:pt x="231" y="71"/>
                </a:lnTo>
                <a:lnTo>
                  <a:pt x="231" y="74"/>
                </a:lnTo>
                <a:lnTo>
                  <a:pt x="231" y="81"/>
                </a:lnTo>
                <a:lnTo>
                  <a:pt x="231" y="79"/>
                </a:lnTo>
                <a:lnTo>
                  <a:pt x="232" y="71"/>
                </a:lnTo>
                <a:lnTo>
                  <a:pt x="232" y="68"/>
                </a:lnTo>
                <a:lnTo>
                  <a:pt x="232" y="65"/>
                </a:lnTo>
                <a:lnTo>
                  <a:pt x="231" y="66"/>
                </a:lnTo>
                <a:lnTo>
                  <a:pt x="229" y="68"/>
                </a:lnTo>
                <a:close/>
                <a:moveTo>
                  <a:pt x="336" y="163"/>
                </a:moveTo>
                <a:lnTo>
                  <a:pt x="336" y="163"/>
                </a:lnTo>
                <a:lnTo>
                  <a:pt x="335" y="166"/>
                </a:lnTo>
                <a:lnTo>
                  <a:pt x="339" y="166"/>
                </a:lnTo>
                <a:lnTo>
                  <a:pt x="339" y="161"/>
                </a:lnTo>
                <a:lnTo>
                  <a:pt x="336" y="163"/>
                </a:lnTo>
                <a:close/>
                <a:moveTo>
                  <a:pt x="210" y="327"/>
                </a:moveTo>
                <a:lnTo>
                  <a:pt x="210" y="327"/>
                </a:lnTo>
                <a:lnTo>
                  <a:pt x="210" y="325"/>
                </a:lnTo>
                <a:lnTo>
                  <a:pt x="212" y="324"/>
                </a:lnTo>
                <a:lnTo>
                  <a:pt x="210" y="319"/>
                </a:lnTo>
                <a:lnTo>
                  <a:pt x="210" y="317"/>
                </a:lnTo>
                <a:lnTo>
                  <a:pt x="207" y="320"/>
                </a:lnTo>
                <a:lnTo>
                  <a:pt x="210" y="327"/>
                </a:lnTo>
                <a:close/>
                <a:moveTo>
                  <a:pt x="352" y="160"/>
                </a:moveTo>
                <a:lnTo>
                  <a:pt x="352" y="160"/>
                </a:lnTo>
                <a:lnTo>
                  <a:pt x="349" y="160"/>
                </a:lnTo>
                <a:lnTo>
                  <a:pt x="349" y="167"/>
                </a:lnTo>
                <a:lnTo>
                  <a:pt x="352" y="167"/>
                </a:lnTo>
                <a:lnTo>
                  <a:pt x="352" y="160"/>
                </a:lnTo>
                <a:close/>
                <a:moveTo>
                  <a:pt x="49" y="256"/>
                </a:moveTo>
                <a:lnTo>
                  <a:pt x="49" y="256"/>
                </a:lnTo>
                <a:lnTo>
                  <a:pt x="48" y="253"/>
                </a:lnTo>
                <a:lnTo>
                  <a:pt x="48" y="249"/>
                </a:lnTo>
                <a:lnTo>
                  <a:pt x="46" y="249"/>
                </a:lnTo>
                <a:lnTo>
                  <a:pt x="46" y="251"/>
                </a:lnTo>
                <a:lnTo>
                  <a:pt x="46" y="259"/>
                </a:lnTo>
                <a:lnTo>
                  <a:pt x="46" y="261"/>
                </a:lnTo>
                <a:lnTo>
                  <a:pt x="46" y="257"/>
                </a:lnTo>
                <a:lnTo>
                  <a:pt x="46" y="256"/>
                </a:lnTo>
                <a:lnTo>
                  <a:pt x="48" y="256"/>
                </a:lnTo>
                <a:lnTo>
                  <a:pt x="49" y="256"/>
                </a:lnTo>
                <a:close/>
                <a:moveTo>
                  <a:pt x="317" y="52"/>
                </a:moveTo>
                <a:lnTo>
                  <a:pt x="317" y="52"/>
                </a:lnTo>
                <a:lnTo>
                  <a:pt x="319" y="52"/>
                </a:lnTo>
                <a:lnTo>
                  <a:pt x="324" y="51"/>
                </a:lnTo>
                <a:lnTo>
                  <a:pt x="325" y="49"/>
                </a:lnTo>
                <a:lnTo>
                  <a:pt x="324" y="46"/>
                </a:lnTo>
                <a:lnTo>
                  <a:pt x="317" y="52"/>
                </a:lnTo>
                <a:close/>
                <a:moveTo>
                  <a:pt x="335" y="65"/>
                </a:moveTo>
                <a:lnTo>
                  <a:pt x="335" y="65"/>
                </a:lnTo>
                <a:lnTo>
                  <a:pt x="330" y="68"/>
                </a:lnTo>
                <a:lnTo>
                  <a:pt x="330" y="70"/>
                </a:lnTo>
                <a:lnTo>
                  <a:pt x="330" y="71"/>
                </a:lnTo>
                <a:lnTo>
                  <a:pt x="333" y="70"/>
                </a:lnTo>
                <a:lnTo>
                  <a:pt x="335" y="68"/>
                </a:lnTo>
                <a:lnTo>
                  <a:pt x="335" y="65"/>
                </a:lnTo>
                <a:close/>
                <a:moveTo>
                  <a:pt x="29" y="163"/>
                </a:moveTo>
                <a:lnTo>
                  <a:pt x="29" y="163"/>
                </a:lnTo>
                <a:lnTo>
                  <a:pt x="25" y="164"/>
                </a:lnTo>
                <a:lnTo>
                  <a:pt x="25" y="171"/>
                </a:lnTo>
                <a:lnTo>
                  <a:pt x="29" y="169"/>
                </a:lnTo>
                <a:lnTo>
                  <a:pt x="29" y="167"/>
                </a:lnTo>
                <a:lnTo>
                  <a:pt x="29" y="163"/>
                </a:lnTo>
                <a:close/>
                <a:moveTo>
                  <a:pt x="309" y="41"/>
                </a:moveTo>
                <a:lnTo>
                  <a:pt x="309" y="41"/>
                </a:lnTo>
                <a:lnTo>
                  <a:pt x="308" y="41"/>
                </a:lnTo>
                <a:lnTo>
                  <a:pt x="305" y="41"/>
                </a:lnTo>
                <a:lnTo>
                  <a:pt x="302" y="46"/>
                </a:lnTo>
                <a:lnTo>
                  <a:pt x="305" y="46"/>
                </a:lnTo>
                <a:lnTo>
                  <a:pt x="306" y="44"/>
                </a:lnTo>
                <a:lnTo>
                  <a:pt x="308" y="43"/>
                </a:lnTo>
                <a:lnTo>
                  <a:pt x="309" y="41"/>
                </a:lnTo>
                <a:close/>
                <a:moveTo>
                  <a:pt x="55" y="49"/>
                </a:moveTo>
                <a:lnTo>
                  <a:pt x="55" y="49"/>
                </a:lnTo>
                <a:lnTo>
                  <a:pt x="57" y="46"/>
                </a:lnTo>
                <a:lnTo>
                  <a:pt x="59" y="43"/>
                </a:lnTo>
                <a:lnTo>
                  <a:pt x="62" y="40"/>
                </a:lnTo>
                <a:lnTo>
                  <a:pt x="60" y="40"/>
                </a:lnTo>
                <a:lnTo>
                  <a:pt x="59" y="40"/>
                </a:lnTo>
                <a:lnTo>
                  <a:pt x="59" y="41"/>
                </a:lnTo>
                <a:lnTo>
                  <a:pt x="57" y="41"/>
                </a:lnTo>
                <a:lnTo>
                  <a:pt x="55" y="48"/>
                </a:lnTo>
                <a:lnTo>
                  <a:pt x="55" y="49"/>
                </a:lnTo>
                <a:close/>
                <a:moveTo>
                  <a:pt x="231" y="120"/>
                </a:moveTo>
                <a:lnTo>
                  <a:pt x="231" y="120"/>
                </a:lnTo>
                <a:lnTo>
                  <a:pt x="229" y="101"/>
                </a:lnTo>
                <a:lnTo>
                  <a:pt x="229" y="120"/>
                </a:lnTo>
                <a:lnTo>
                  <a:pt x="231" y="120"/>
                </a:lnTo>
                <a:close/>
                <a:moveTo>
                  <a:pt x="276" y="358"/>
                </a:moveTo>
                <a:lnTo>
                  <a:pt x="276" y="358"/>
                </a:lnTo>
                <a:lnTo>
                  <a:pt x="273" y="358"/>
                </a:lnTo>
                <a:lnTo>
                  <a:pt x="273" y="361"/>
                </a:lnTo>
                <a:lnTo>
                  <a:pt x="278" y="361"/>
                </a:lnTo>
                <a:lnTo>
                  <a:pt x="276" y="358"/>
                </a:lnTo>
                <a:close/>
                <a:moveTo>
                  <a:pt x="339" y="120"/>
                </a:moveTo>
                <a:lnTo>
                  <a:pt x="339" y="120"/>
                </a:lnTo>
                <a:lnTo>
                  <a:pt x="339" y="119"/>
                </a:lnTo>
                <a:lnTo>
                  <a:pt x="333" y="119"/>
                </a:lnTo>
                <a:lnTo>
                  <a:pt x="333" y="123"/>
                </a:lnTo>
                <a:lnTo>
                  <a:pt x="339" y="120"/>
                </a:lnTo>
                <a:close/>
                <a:moveTo>
                  <a:pt x="268" y="368"/>
                </a:moveTo>
                <a:lnTo>
                  <a:pt x="268" y="368"/>
                </a:lnTo>
                <a:lnTo>
                  <a:pt x="267" y="365"/>
                </a:lnTo>
                <a:lnTo>
                  <a:pt x="261" y="365"/>
                </a:lnTo>
                <a:lnTo>
                  <a:pt x="261" y="366"/>
                </a:lnTo>
                <a:lnTo>
                  <a:pt x="262" y="366"/>
                </a:lnTo>
                <a:lnTo>
                  <a:pt x="264" y="366"/>
                </a:lnTo>
                <a:lnTo>
                  <a:pt x="265" y="368"/>
                </a:lnTo>
                <a:lnTo>
                  <a:pt x="264" y="368"/>
                </a:lnTo>
                <a:lnTo>
                  <a:pt x="268" y="368"/>
                </a:lnTo>
                <a:close/>
                <a:moveTo>
                  <a:pt x="213" y="283"/>
                </a:moveTo>
                <a:lnTo>
                  <a:pt x="213" y="283"/>
                </a:lnTo>
                <a:lnTo>
                  <a:pt x="213" y="286"/>
                </a:lnTo>
                <a:lnTo>
                  <a:pt x="215" y="286"/>
                </a:lnTo>
                <a:lnTo>
                  <a:pt x="218" y="283"/>
                </a:lnTo>
                <a:lnTo>
                  <a:pt x="218" y="281"/>
                </a:lnTo>
                <a:lnTo>
                  <a:pt x="218" y="279"/>
                </a:lnTo>
                <a:lnTo>
                  <a:pt x="213" y="283"/>
                </a:lnTo>
                <a:close/>
                <a:moveTo>
                  <a:pt x="207" y="27"/>
                </a:moveTo>
                <a:lnTo>
                  <a:pt x="207" y="27"/>
                </a:lnTo>
                <a:lnTo>
                  <a:pt x="205" y="32"/>
                </a:lnTo>
                <a:lnTo>
                  <a:pt x="208" y="32"/>
                </a:lnTo>
                <a:lnTo>
                  <a:pt x="210" y="29"/>
                </a:lnTo>
                <a:lnTo>
                  <a:pt x="210" y="27"/>
                </a:lnTo>
                <a:lnTo>
                  <a:pt x="207" y="27"/>
                </a:lnTo>
                <a:close/>
                <a:moveTo>
                  <a:pt x="142" y="19"/>
                </a:moveTo>
                <a:lnTo>
                  <a:pt x="142" y="19"/>
                </a:lnTo>
                <a:lnTo>
                  <a:pt x="142" y="22"/>
                </a:lnTo>
                <a:lnTo>
                  <a:pt x="147" y="22"/>
                </a:lnTo>
                <a:lnTo>
                  <a:pt x="149" y="22"/>
                </a:lnTo>
                <a:lnTo>
                  <a:pt x="150" y="21"/>
                </a:lnTo>
                <a:lnTo>
                  <a:pt x="142" y="19"/>
                </a:lnTo>
                <a:close/>
                <a:moveTo>
                  <a:pt x="111" y="373"/>
                </a:moveTo>
                <a:lnTo>
                  <a:pt x="111" y="373"/>
                </a:lnTo>
                <a:lnTo>
                  <a:pt x="117" y="373"/>
                </a:lnTo>
                <a:lnTo>
                  <a:pt x="117" y="369"/>
                </a:lnTo>
                <a:lnTo>
                  <a:pt x="112" y="369"/>
                </a:lnTo>
                <a:lnTo>
                  <a:pt x="111" y="373"/>
                </a:lnTo>
                <a:close/>
                <a:moveTo>
                  <a:pt x="204" y="119"/>
                </a:moveTo>
                <a:lnTo>
                  <a:pt x="204" y="119"/>
                </a:lnTo>
                <a:lnTo>
                  <a:pt x="205" y="126"/>
                </a:lnTo>
                <a:lnTo>
                  <a:pt x="207" y="126"/>
                </a:lnTo>
                <a:lnTo>
                  <a:pt x="207" y="122"/>
                </a:lnTo>
                <a:lnTo>
                  <a:pt x="207" y="120"/>
                </a:lnTo>
                <a:lnTo>
                  <a:pt x="205" y="119"/>
                </a:lnTo>
                <a:lnTo>
                  <a:pt x="204" y="119"/>
                </a:lnTo>
                <a:close/>
                <a:moveTo>
                  <a:pt x="145" y="366"/>
                </a:moveTo>
                <a:lnTo>
                  <a:pt x="145" y="366"/>
                </a:lnTo>
                <a:lnTo>
                  <a:pt x="145" y="371"/>
                </a:lnTo>
                <a:lnTo>
                  <a:pt x="150" y="371"/>
                </a:lnTo>
                <a:lnTo>
                  <a:pt x="149" y="366"/>
                </a:lnTo>
                <a:lnTo>
                  <a:pt x="145" y="366"/>
                </a:lnTo>
                <a:close/>
                <a:moveTo>
                  <a:pt x="153" y="136"/>
                </a:moveTo>
                <a:lnTo>
                  <a:pt x="153" y="136"/>
                </a:lnTo>
                <a:lnTo>
                  <a:pt x="158" y="136"/>
                </a:lnTo>
                <a:lnTo>
                  <a:pt x="161" y="133"/>
                </a:lnTo>
                <a:lnTo>
                  <a:pt x="158" y="131"/>
                </a:lnTo>
                <a:lnTo>
                  <a:pt x="153" y="136"/>
                </a:lnTo>
                <a:close/>
                <a:moveTo>
                  <a:pt x="163" y="317"/>
                </a:moveTo>
                <a:lnTo>
                  <a:pt x="163" y="317"/>
                </a:lnTo>
                <a:lnTo>
                  <a:pt x="163" y="314"/>
                </a:lnTo>
                <a:lnTo>
                  <a:pt x="161" y="311"/>
                </a:lnTo>
                <a:lnTo>
                  <a:pt x="160" y="309"/>
                </a:lnTo>
                <a:lnTo>
                  <a:pt x="160" y="314"/>
                </a:lnTo>
                <a:lnTo>
                  <a:pt x="160" y="316"/>
                </a:lnTo>
                <a:lnTo>
                  <a:pt x="163" y="317"/>
                </a:lnTo>
                <a:close/>
                <a:moveTo>
                  <a:pt x="38" y="84"/>
                </a:moveTo>
                <a:lnTo>
                  <a:pt x="38" y="84"/>
                </a:lnTo>
                <a:lnTo>
                  <a:pt x="35" y="85"/>
                </a:lnTo>
                <a:lnTo>
                  <a:pt x="35" y="87"/>
                </a:lnTo>
                <a:lnTo>
                  <a:pt x="35" y="89"/>
                </a:lnTo>
                <a:lnTo>
                  <a:pt x="35" y="92"/>
                </a:lnTo>
                <a:lnTo>
                  <a:pt x="37" y="90"/>
                </a:lnTo>
                <a:lnTo>
                  <a:pt x="38" y="90"/>
                </a:lnTo>
                <a:lnTo>
                  <a:pt x="38" y="84"/>
                </a:lnTo>
                <a:close/>
                <a:moveTo>
                  <a:pt x="349" y="131"/>
                </a:moveTo>
                <a:lnTo>
                  <a:pt x="349" y="131"/>
                </a:lnTo>
                <a:lnTo>
                  <a:pt x="349" y="136"/>
                </a:lnTo>
                <a:lnTo>
                  <a:pt x="352" y="136"/>
                </a:lnTo>
                <a:lnTo>
                  <a:pt x="352" y="131"/>
                </a:lnTo>
                <a:lnTo>
                  <a:pt x="349" y="131"/>
                </a:lnTo>
                <a:close/>
                <a:moveTo>
                  <a:pt x="278" y="21"/>
                </a:moveTo>
                <a:lnTo>
                  <a:pt x="278" y="21"/>
                </a:lnTo>
                <a:lnTo>
                  <a:pt x="273" y="19"/>
                </a:lnTo>
                <a:lnTo>
                  <a:pt x="275" y="25"/>
                </a:lnTo>
                <a:lnTo>
                  <a:pt x="276" y="24"/>
                </a:lnTo>
                <a:lnTo>
                  <a:pt x="278" y="24"/>
                </a:lnTo>
                <a:lnTo>
                  <a:pt x="278" y="21"/>
                </a:lnTo>
                <a:close/>
                <a:moveTo>
                  <a:pt x="37" y="327"/>
                </a:moveTo>
                <a:lnTo>
                  <a:pt x="37" y="327"/>
                </a:lnTo>
                <a:lnTo>
                  <a:pt x="32" y="324"/>
                </a:lnTo>
                <a:lnTo>
                  <a:pt x="30" y="327"/>
                </a:lnTo>
                <a:lnTo>
                  <a:pt x="30" y="330"/>
                </a:lnTo>
                <a:lnTo>
                  <a:pt x="37" y="327"/>
                </a:lnTo>
                <a:close/>
                <a:moveTo>
                  <a:pt x="122" y="19"/>
                </a:moveTo>
                <a:lnTo>
                  <a:pt x="122" y="19"/>
                </a:lnTo>
                <a:lnTo>
                  <a:pt x="112" y="21"/>
                </a:lnTo>
                <a:lnTo>
                  <a:pt x="123" y="22"/>
                </a:lnTo>
                <a:lnTo>
                  <a:pt x="122" y="19"/>
                </a:lnTo>
                <a:close/>
                <a:moveTo>
                  <a:pt x="204" y="103"/>
                </a:moveTo>
                <a:lnTo>
                  <a:pt x="204" y="103"/>
                </a:lnTo>
                <a:lnTo>
                  <a:pt x="202" y="103"/>
                </a:lnTo>
                <a:lnTo>
                  <a:pt x="204" y="109"/>
                </a:lnTo>
                <a:lnTo>
                  <a:pt x="204" y="114"/>
                </a:lnTo>
                <a:lnTo>
                  <a:pt x="205" y="114"/>
                </a:lnTo>
                <a:lnTo>
                  <a:pt x="204" y="103"/>
                </a:lnTo>
                <a:close/>
                <a:moveTo>
                  <a:pt x="178" y="226"/>
                </a:moveTo>
                <a:lnTo>
                  <a:pt x="178" y="226"/>
                </a:lnTo>
                <a:lnTo>
                  <a:pt x="182" y="227"/>
                </a:lnTo>
                <a:lnTo>
                  <a:pt x="186" y="227"/>
                </a:lnTo>
                <a:lnTo>
                  <a:pt x="186" y="226"/>
                </a:lnTo>
                <a:lnTo>
                  <a:pt x="178" y="226"/>
                </a:lnTo>
                <a:close/>
                <a:moveTo>
                  <a:pt x="213" y="232"/>
                </a:moveTo>
                <a:lnTo>
                  <a:pt x="213" y="232"/>
                </a:lnTo>
                <a:lnTo>
                  <a:pt x="210" y="232"/>
                </a:lnTo>
                <a:lnTo>
                  <a:pt x="215" y="237"/>
                </a:lnTo>
                <a:lnTo>
                  <a:pt x="215" y="235"/>
                </a:lnTo>
                <a:lnTo>
                  <a:pt x="213" y="232"/>
                </a:lnTo>
                <a:close/>
                <a:moveTo>
                  <a:pt x="193" y="273"/>
                </a:moveTo>
                <a:lnTo>
                  <a:pt x="193" y="273"/>
                </a:lnTo>
                <a:lnTo>
                  <a:pt x="190" y="272"/>
                </a:lnTo>
                <a:lnTo>
                  <a:pt x="186" y="273"/>
                </a:lnTo>
                <a:lnTo>
                  <a:pt x="186" y="276"/>
                </a:lnTo>
                <a:lnTo>
                  <a:pt x="190" y="275"/>
                </a:lnTo>
                <a:lnTo>
                  <a:pt x="193" y="273"/>
                </a:lnTo>
                <a:close/>
                <a:moveTo>
                  <a:pt x="156" y="240"/>
                </a:moveTo>
                <a:lnTo>
                  <a:pt x="156" y="240"/>
                </a:lnTo>
                <a:lnTo>
                  <a:pt x="156" y="243"/>
                </a:lnTo>
                <a:lnTo>
                  <a:pt x="158" y="246"/>
                </a:lnTo>
                <a:lnTo>
                  <a:pt x="161" y="245"/>
                </a:lnTo>
                <a:lnTo>
                  <a:pt x="156" y="240"/>
                </a:lnTo>
                <a:close/>
                <a:moveTo>
                  <a:pt x="234" y="24"/>
                </a:moveTo>
                <a:lnTo>
                  <a:pt x="234" y="24"/>
                </a:lnTo>
                <a:lnTo>
                  <a:pt x="231" y="29"/>
                </a:lnTo>
                <a:lnTo>
                  <a:pt x="232" y="32"/>
                </a:lnTo>
                <a:lnTo>
                  <a:pt x="234" y="27"/>
                </a:lnTo>
                <a:lnTo>
                  <a:pt x="234" y="24"/>
                </a:lnTo>
                <a:close/>
                <a:moveTo>
                  <a:pt x="188" y="112"/>
                </a:moveTo>
                <a:lnTo>
                  <a:pt x="188" y="112"/>
                </a:lnTo>
                <a:lnTo>
                  <a:pt x="188" y="109"/>
                </a:lnTo>
                <a:lnTo>
                  <a:pt x="182" y="112"/>
                </a:lnTo>
                <a:lnTo>
                  <a:pt x="188" y="112"/>
                </a:lnTo>
                <a:close/>
                <a:moveTo>
                  <a:pt x="147" y="358"/>
                </a:moveTo>
                <a:lnTo>
                  <a:pt x="147" y="358"/>
                </a:lnTo>
                <a:lnTo>
                  <a:pt x="149" y="354"/>
                </a:lnTo>
                <a:lnTo>
                  <a:pt x="149" y="352"/>
                </a:lnTo>
                <a:lnTo>
                  <a:pt x="147" y="352"/>
                </a:lnTo>
                <a:lnTo>
                  <a:pt x="145" y="350"/>
                </a:lnTo>
                <a:lnTo>
                  <a:pt x="144" y="350"/>
                </a:lnTo>
                <a:lnTo>
                  <a:pt x="147" y="357"/>
                </a:lnTo>
                <a:lnTo>
                  <a:pt x="147" y="358"/>
                </a:lnTo>
                <a:close/>
                <a:moveTo>
                  <a:pt x="303" y="32"/>
                </a:moveTo>
                <a:lnTo>
                  <a:pt x="303" y="32"/>
                </a:lnTo>
                <a:lnTo>
                  <a:pt x="302" y="32"/>
                </a:lnTo>
                <a:lnTo>
                  <a:pt x="297" y="37"/>
                </a:lnTo>
                <a:lnTo>
                  <a:pt x="302" y="37"/>
                </a:lnTo>
                <a:lnTo>
                  <a:pt x="303" y="35"/>
                </a:lnTo>
                <a:lnTo>
                  <a:pt x="303" y="32"/>
                </a:lnTo>
                <a:close/>
                <a:moveTo>
                  <a:pt x="32" y="119"/>
                </a:moveTo>
                <a:lnTo>
                  <a:pt x="32" y="119"/>
                </a:lnTo>
                <a:lnTo>
                  <a:pt x="32" y="112"/>
                </a:lnTo>
                <a:lnTo>
                  <a:pt x="30" y="114"/>
                </a:lnTo>
                <a:lnTo>
                  <a:pt x="29" y="115"/>
                </a:lnTo>
                <a:lnTo>
                  <a:pt x="29" y="117"/>
                </a:lnTo>
                <a:lnTo>
                  <a:pt x="29" y="120"/>
                </a:lnTo>
                <a:lnTo>
                  <a:pt x="32" y="119"/>
                </a:lnTo>
                <a:close/>
                <a:moveTo>
                  <a:pt x="191" y="54"/>
                </a:moveTo>
                <a:lnTo>
                  <a:pt x="191" y="54"/>
                </a:lnTo>
                <a:lnTo>
                  <a:pt x="194" y="52"/>
                </a:lnTo>
                <a:lnTo>
                  <a:pt x="193" y="46"/>
                </a:lnTo>
                <a:lnTo>
                  <a:pt x="191" y="46"/>
                </a:lnTo>
                <a:lnTo>
                  <a:pt x="191" y="54"/>
                </a:lnTo>
                <a:close/>
                <a:moveTo>
                  <a:pt x="193" y="24"/>
                </a:moveTo>
                <a:lnTo>
                  <a:pt x="193" y="24"/>
                </a:lnTo>
                <a:lnTo>
                  <a:pt x="194" y="24"/>
                </a:lnTo>
                <a:lnTo>
                  <a:pt x="194" y="18"/>
                </a:lnTo>
                <a:lnTo>
                  <a:pt x="191" y="18"/>
                </a:lnTo>
                <a:lnTo>
                  <a:pt x="193" y="24"/>
                </a:lnTo>
                <a:close/>
                <a:moveTo>
                  <a:pt x="248" y="363"/>
                </a:moveTo>
                <a:lnTo>
                  <a:pt x="248" y="363"/>
                </a:lnTo>
                <a:lnTo>
                  <a:pt x="249" y="366"/>
                </a:lnTo>
                <a:lnTo>
                  <a:pt x="254" y="366"/>
                </a:lnTo>
                <a:lnTo>
                  <a:pt x="253" y="365"/>
                </a:lnTo>
                <a:lnTo>
                  <a:pt x="253" y="363"/>
                </a:lnTo>
                <a:lnTo>
                  <a:pt x="248" y="363"/>
                </a:lnTo>
                <a:close/>
                <a:moveTo>
                  <a:pt x="332" y="44"/>
                </a:moveTo>
                <a:lnTo>
                  <a:pt x="332" y="44"/>
                </a:lnTo>
                <a:lnTo>
                  <a:pt x="330" y="38"/>
                </a:lnTo>
                <a:lnTo>
                  <a:pt x="328" y="41"/>
                </a:lnTo>
                <a:lnTo>
                  <a:pt x="328" y="48"/>
                </a:lnTo>
                <a:lnTo>
                  <a:pt x="332" y="44"/>
                </a:lnTo>
                <a:close/>
                <a:moveTo>
                  <a:pt x="343" y="229"/>
                </a:moveTo>
                <a:lnTo>
                  <a:pt x="343" y="229"/>
                </a:lnTo>
                <a:lnTo>
                  <a:pt x="349" y="229"/>
                </a:lnTo>
                <a:lnTo>
                  <a:pt x="347" y="226"/>
                </a:lnTo>
                <a:lnTo>
                  <a:pt x="343" y="226"/>
                </a:lnTo>
                <a:lnTo>
                  <a:pt x="343" y="229"/>
                </a:lnTo>
                <a:close/>
                <a:moveTo>
                  <a:pt x="210" y="354"/>
                </a:moveTo>
                <a:lnTo>
                  <a:pt x="210" y="354"/>
                </a:lnTo>
                <a:lnTo>
                  <a:pt x="212" y="358"/>
                </a:lnTo>
                <a:lnTo>
                  <a:pt x="215" y="358"/>
                </a:lnTo>
                <a:lnTo>
                  <a:pt x="215" y="354"/>
                </a:lnTo>
                <a:lnTo>
                  <a:pt x="210" y="354"/>
                </a:lnTo>
                <a:close/>
                <a:moveTo>
                  <a:pt x="358" y="336"/>
                </a:moveTo>
                <a:lnTo>
                  <a:pt x="358" y="336"/>
                </a:lnTo>
                <a:lnTo>
                  <a:pt x="357" y="346"/>
                </a:lnTo>
                <a:lnTo>
                  <a:pt x="358" y="343"/>
                </a:lnTo>
                <a:lnTo>
                  <a:pt x="360" y="339"/>
                </a:lnTo>
                <a:lnTo>
                  <a:pt x="360" y="338"/>
                </a:lnTo>
                <a:lnTo>
                  <a:pt x="360" y="336"/>
                </a:lnTo>
                <a:lnTo>
                  <a:pt x="358" y="336"/>
                </a:lnTo>
                <a:close/>
                <a:moveTo>
                  <a:pt x="279" y="358"/>
                </a:moveTo>
                <a:lnTo>
                  <a:pt x="279" y="358"/>
                </a:lnTo>
                <a:lnTo>
                  <a:pt x="281" y="361"/>
                </a:lnTo>
                <a:lnTo>
                  <a:pt x="281" y="363"/>
                </a:lnTo>
                <a:lnTo>
                  <a:pt x="284" y="363"/>
                </a:lnTo>
                <a:lnTo>
                  <a:pt x="284" y="358"/>
                </a:lnTo>
                <a:lnTo>
                  <a:pt x="279" y="358"/>
                </a:lnTo>
                <a:close/>
                <a:moveTo>
                  <a:pt x="205" y="51"/>
                </a:moveTo>
                <a:lnTo>
                  <a:pt x="205" y="51"/>
                </a:lnTo>
                <a:lnTo>
                  <a:pt x="208" y="49"/>
                </a:lnTo>
                <a:lnTo>
                  <a:pt x="208" y="46"/>
                </a:lnTo>
                <a:lnTo>
                  <a:pt x="208" y="44"/>
                </a:lnTo>
                <a:lnTo>
                  <a:pt x="207" y="44"/>
                </a:lnTo>
                <a:lnTo>
                  <a:pt x="205" y="48"/>
                </a:lnTo>
                <a:lnTo>
                  <a:pt x="205" y="51"/>
                </a:lnTo>
                <a:close/>
                <a:moveTo>
                  <a:pt x="16" y="242"/>
                </a:moveTo>
                <a:lnTo>
                  <a:pt x="16" y="242"/>
                </a:lnTo>
                <a:lnTo>
                  <a:pt x="18" y="238"/>
                </a:lnTo>
                <a:lnTo>
                  <a:pt x="18" y="234"/>
                </a:lnTo>
                <a:lnTo>
                  <a:pt x="14" y="235"/>
                </a:lnTo>
                <a:lnTo>
                  <a:pt x="16" y="242"/>
                </a:lnTo>
                <a:close/>
                <a:moveTo>
                  <a:pt x="40" y="163"/>
                </a:moveTo>
                <a:lnTo>
                  <a:pt x="40" y="163"/>
                </a:lnTo>
                <a:lnTo>
                  <a:pt x="41" y="153"/>
                </a:lnTo>
                <a:lnTo>
                  <a:pt x="40" y="155"/>
                </a:lnTo>
                <a:lnTo>
                  <a:pt x="38" y="156"/>
                </a:lnTo>
                <a:lnTo>
                  <a:pt x="38" y="161"/>
                </a:lnTo>
                <a:lnTo>
                  <a:pt x="38" y="163"/>
                </a:lnTo>
                <a:lnTo>
                  <a:pt x="40" y="163"/>
                </a:lnTo>
                <a:close/>
                <a:moveTo>
                  <a:pt x="308" y="361"/>
                </a:moveTo>
                <a:lnTo>
                  <a:pt x="308" y="361"/>
                </a:lnTo>
                <a:lnTo>
                  <a:pt x="306" y="360"/>
                </a:lnTo>
                <a:lnTo>
                  <a:pt x="300" y="360"/>
                </a:lnTo>
                <a:lnTo>
                  <a:pt x="302" y="361"/>
                </a:lnTo>
                <a:lnTo>
                  <a:pt x="308" y="361"/>
                </a:lnTo>
                <a:close/>
                <a:moveTo>
                  <a:pt x="46" y="279"/>
                </a:moveTo>
                <a:lnTo>
                  <a:pt x="46" y="279"/>
                </a:lnTo>
                <a:lnTo>
                  <a:pt x="46" y="281"/>
                </a:lnTo>
                <a:lnTo>
                  <a:pt x="44" y="281"/>
                </a:lnTo>
                <a:lnTo>
                  <a:pt x="44" y="283"/>
                </a:lnTo>
                <a:lnTo>
                  <a:pt x="44" y="287"/>
                </a:lnTo>
                <a:lnTo>
                  <a:pt x="46" y="287"/>
                </a:lnTo>
                <a:lnTo>
                  <a:pt x="48" y="286"/>
                </a:lnTo>
                <a:lnTo>
                  <a:pt x="48" y="283"/>
                </a:lnTo>
                <a:lnTo>
                  <a:pt x="46" y="279"/>
                </a:lnTo>
                <a:close/>
                <a:moveTo>
                  <a:pt x="275" y="368"/>
                </a:moveTo>
                <a:lnTo>
                  <a:pt x="275" y="368"/>
                </a:lnTo>
                <a:lnTo>
                  <a:pt x="278" y="368"/>
                </a:lnTo>
                <a:lnTo>
                  <a:pt x="279" y="368"/>
                </a:lnTo>
                <a:lnTo>
                  <a:pt x="279" y="366"/>
                </a:lnTo>
                <a:lnTo>
                  <a:pt x="279" y="365"/>
                </a:lnTo>
                <a:lnTo>
                  <a:pt x="273" y="365"/>
                </a:lnTo>
                <a:lnTo>
                  <a:pt x="275" y="368"/>
                </a:lnTo>
                <a:close/>
                <a:moveTo>
                  <a:pt x="191" y="303"/>
                </a:moveTo>
                <a:lnTo>
                  <a:pt x="191" y="303"/>
                </a:lnTo>
                <a:lnTo>
                  <a:pt x="191" y="308"/>
                </a:lnTo>
                <a:lnTo>
                  <a:pt x="194" y="308"/>
                </a:lnTo>
                <a:lnTo>
                  <a:pt x="196" y="306"/>
                </a:lnTo>
                <a:lnTo>
                  <a:pt x="196" y="305"/>
                </a:lnTo>
                <a:lnTo>
                  <a:pt x="191" y="303"/>
                </a:lnTo>
                <a:close/>
                <a:moveTo>
                  <a:pt x="208" y="287"/>
                </a:moveTo>
                <a:lnTo>
                  <a:pt x="208" y="287"/>
                </a:lnTo>
                <a:lnTo>
                  <a:pt x="207" y="287"/>
                </a:lnTo>
                <a:lnTo>
                  <a:pt x="204" y="287"/>
                </a:lnTo>
                <a:lnTo>
                  <a:pt x="202" y="289"/>
                </a:lnTo>
                <a:lnTo>
                  <a:pt x="202" y="290"/>
                </a:lnTo>
                <a:lnTo>
                  <a:pt x="208" y="290"/>
                </a:lnTo>
                <a:lnTo>
                  <a:pt x="208" y="287"/>
                </a:lnTo>
                <a:close/>
                <a:moveTo>
                  <a:pt x="188" y="125"/>
                </a:moveTo>
                <a:lnTo>
                  <a:pt x="188" y="125"/>
                </a:lnTo>
                <a:lnTo>
                  <a:pt x="188" y="122"/>
                </a:lnTo>
                <a:lnTo>
                  <a:pt x="180" y="125"/>
                </a:lnTo>
                <a:lnTo>
                  <a:pt x="185" y="125"/>
                </a:lnTo>
                <a:lnTo>
                  <a:pt x="188" y="125"/>
                </a:lnTo>
                <a:close/>
                <a:moveTo>
                  <a:pt x="226" y="338"/>
                </a:moveTo>
                <a:lnTo>
                  <a:pt x="226" y="338"/>
                </a:lnTo>
                <a:lnTo>
                  <a:pt x="224" y="346"/>
                </a:lnTo>
                <a:lnTo>
                  <a:pt x="227" y="346"/>
                </a:lnTo>
                <a:lnTo>
                  <a:pt x="226" y="338"/>
                </a:lnTo>
                <a:close/>
                <a:moveTo>
                  <a:pt x="235" y="19"/>
                </a:moveTo>
                <a:lnTo>
                  <a:pt x="235" y="19"/>
                </a:lnTo>
                <a:lnTo>
                  <a:pt x="237" y="16"/>
                </a:lnTo>
                <a:lnTo>
                  <a:pt x="238" y="14"/>
                </a:lnTo>
                <a:lnTo>
                  <a:pt x="232" y="14"/>
                </a:lnTo>
                <a:lnTo>
                  <a:pt x="235" y="19"/>
                </a:lnTo>
                <a:close/>
                <a:moveTo>
                  <a:pt x="35" y="251"/>
                </a:moveTo>
                <a:lnTo>
                  <a:pt x="35" y="251"/>
                </a:lnTo>
                <a:lnTo>
                  <a:pt x="37" y="251"/>
                </a:lnTo>
                <a:lnTo>
                  <a:pt x="37" y="249"/>
                </a:lnTo>
                <a:lnTo>
                  <a:pt x="37" y="248"/>
                </a:lnTo>
                <a:lnTo>
                  <a:pt x="37" y="243"/>
                </a:lnTo>
                <a:lnTo>
                  <a:pt x="37" y="242"/>
                </a:lnTo>
                <a:lnTo>
                  <a:pt x="35" y="243"/>
                </a:lnTo>
                <a:lnTo>
                  <a:pt x="35" y="251"/>
                </a:lnTo>
                <a:close/>
                <a:moveTo>
                  <a:pt x="204" y="226"/>
                </a:moveTo>
                <a:lnTo>
                  <a:pt x="204" y="226"/>
                </a:lnTo>
                <a:lnTo>
                  <a:pt x="205" y="227"/>
                </a:lnTo>
                <a:lnTo>
                  <a:pt x="207" y="229"/>
                </a:lnTo>
                <a:lnTo>
                  <a:pt x="212" y="229"/>
                </a:lnTo>
                <a:lnTo>
                  <a:pt x="212" y="226"/>
                </a:lnTo>
                <a:lnTo>
                  <a:pt x="204" y="226"/>
                </a:lnTo>
                <a:close/>
                <a:moveTo>
                  <a:pt x="332" y="219"/>
                </a:moveTo>
                <a:lnTo>
                  <a:pt x="332" y="219"/>
                </a:lnTo>
                <a:lnTo>
                  <a:pt x="332" y="226"/>
                </a:lnTo>
                <a:lnTo>
                  <a:pt x="336" y="224"/>
                </a:lnTo>
                <a:lnTo>
                  <a:pt x="335" y="223"/>
                </a:lnTo>
                <a:lnTo>
                  <a:pt x="335" y="221"/>
                </a:lnTo>
                <a:lnTo>
                  <a:pt x="332" y="219"/>
                </a:lnTo>
                <a:close/>
                <a:moveTo>
                  <a:pt x="332" y="87"/>
                </a:moveTo>
                <a:lnTo>
                  <a:pt x="332" y="87"/>
                </a:lnTo>
                <a:lnTo>
                  <a:pt x="332" y="90"/>
                </a:lnTo>
                <a:lnTo>
                  <a:pt x="336" y="87"/>
                </a:lnTo>
                <a:lnTo>
                  <a:pt x="336" y="85"/>
                </a:lnTo>
                <a:lnTo>
                  <a:pt x="335" y="85"/>
                </a:lnTo>
                <a:lnTo>
                  <a:pt x="332" y="87"/>
                </a:lnTo>
                <a:close/>
                <a:moveTo>
                  <a:pt x="24" y="227"/>
                </a:moveTo>
                <a:lnTo>
                  <a:pt x="24" y="227"/>
                </a:lnTo>
                <a:lnTo>
                  <a:pt x="27" y="227"/>
                </a:lnTo>
                <a:lnTo>
                  <a:pt x="27" y="226"/>
                </a:lnTo>
                <a:lnTo>
                  <a:pt x="27" y="221"/>
                </a:lnTo>
                <a:lnTo>
                  <a:pt x="25" y="223"/>
                </a:lnTo>
                <a:lnTo>
                  <a:pt x="24" y="226"/>
                </a:lnTo>
                <a:lnTo>
                  <a:pt x="24" y="227"/>
                </a:lnTo>
                <a:close/>
                <a:moveTo>
                  <a:pt x="185" y="59"/>
                </a:moveTo>
                <a:lnTo>
                  <a:pt x="185" y="59"/>
                </a:lnTo>
                <a:lnTo>
                  <a:pt x="183" y="59"/>
                </a:lnTo>
                <a:lnTo>
                  <a:pt x="182" y="63"/>
                </a:lnTo>
                <a:lnTo>
                  <a:pt x="180" y="66"/>
                </a:lnTo>
                <a:lnTo>
                  <a:pt x="182" y="65"/>
                </a:lnTo>
                <a:lnTo>
                  <a:pt x="183" y="65"/>
                </a:lnTo>
                <a:lnTo>
                  <a:pt x="183" y="63"/>
                </a:lnTo>
                <a:lnTo>
                  <a:pt x="185" y="62"/>
                </a:lnTo>
                <a:lnTo>
                  <a:pt x="185" y="60"/>
                </a:lnTo>
                <a:lnTo>
                  <a:pt x="185" y="59"/>
                </a:lnTo>
                <a:close/>
                <a:moveTo>
                  <a:pt x="246" y="37"/>
                </a:moveTo>
                <a:lnTo>
                  <a:pt x="246" y="37"/>
                </a:lnTo>
                <a:lnTo>
                  <a:pt x="246" y="33"/>
                </a:lnTo>
                <a:lnTo>
                  <a:pt x="245" y="29"/>
                </a:lnTo>
                <a:lnTo>
                  <a:pt x="243" y="30"/>
                </a:lnTo>
                <a:lnTo>
                  <a:pt x="245" y="33"/>
                </a:lnTo>
                <a:lnTo>
                  <a:pt x="246" y="37"/>
                </a:lnTo>
                <a:close/>
                <a:moveTo>
                  <a:pt x="333" y="136"/>
                </a:moveTo>
                <a:lnTo>
                  <a:pt x="333" y="136"/>
                </a:lnTo>
                <a:lnTo>
                  <a:pt x="339" y="136"/>
                </a:lnTo>
                <a:lnTo>
                  <a:pt x="339" y="133"/>
                </a:lnTo>
                <a:lnTo>
                  <a:pt x="333" y="134"/>
                </a:lnTo>
                <a:lnTo>
                  <a:pt x="333" y="136"/>
                </a:lnTo>
                <a:close/>
                <a:moveTo>
                  <a:pt x="153" y="284"/>
                </a:moveTo>
                <a:lnTo>
                  <a:pt x="153" y="284"/>
                </a:lnTo>
                <a:lnTo>
                  <a:pt x="155" y="284"/>
                </a:lnTo>
                <a:lnTo>
                  <a:pt x="155" y="279"/>
                </a:lnTo>
                <a:lnTo>
                  <a:pt x="153" y="279"/>
                </a:lnTo>
                <a:lnTo>
                  <a:pt x="152" y="275"/>
                </a:lnTo>
                <a:lnTo>
                  <a:pt x="150" y="275"/>
                </a:lnTo>
                <a:lnTo>
                  <a:pt x="150" y="281"/>
                </a:lnTo>
                <a:lnTo>
                  <a:pt x="150" y="283"/>
                </a:lnTo>
                <a:lnTo>
                  <a:pt x="152" y="281"/>
                </a:lnTo>
                <a:lnTo>
                  <a:pt x="152" y="279"/>
                </a:lnTo>
                <a:lnTo>
                  <a:pt x="153" y="281"/>
                </a:lnTo>
                <a:lnTo>
                  <a:pt x="153" y="283"/>
                </a:lnTo>
                <a:lnTo>
                  <a:pt x="153" y="284"/>
                </a:lnTo>
                <a:close/>
                <a:moveTo>
                  <a:pt x="330" y="65"/>
                </a:moveTo>
                <a:lnTo>
                  <a:pt x="330" y="65"/>
                </a:lnTo>
                <a:lnTo>
                  <a:pt x="333" y="62"/>
                </a:lnTo>
                <a:lnTo>
                  <a:pt x="335" y="60"/>
                </a:lnTo>
                <a:lnTo>
                  <a:pt x="335" y="59"/>
                </a:lnTo>
                <a:lnTo>
                  <a:pt x="330" y="62"/>
                </a:lnTo>
                <a:lnTo>
                  <a:pt x="330" y="65"/>
                </a:lnTo>
                <a:close/>
                <a:moveTo>
                  <a:pt x="57" y="369"/>
                </a:moveTo>
                <a:lnTo>
                  <a:pt x="57" y="369"/>
                </a:lnTo>
                <a:lnTo>
                  <a:pt x="55" y="363"/>
                </a:lnTo>
                <a:lnTo>
                  <a:pt x="54" y="363"/>
                </a:lnTo>
                <a:lnTo>
                  <a:pt x="54" y="371"/>
                </a:lnTo>
                <a:lnTo>
                  <a:pt x="57" y="369"/>
                </a:lnTo>
                <a:close/>
                <a:moveTo>
                  <a:pt x="194" y="106"/>
                </a:moveTo>
                <a:lnTo>
                  <a:pt x="194" y="106"/>
                </a:lnTo>
                <a:lnTo>
                  <a:pt x="193" y="106"/>
                </a:lnTo>
                <a:lnTo>
                  <a:pt x="191" y="114"/>
                </a:lnTo>
                <a:lnTo>
                  <a:pt x="194" y="114"/>
                </a:lnTo>
                <a:lnTo>
                  <a:pt x="194" y="106"/>
                </a:lnTo>
                <a:close/>
                <a:moveTo>
                  <a:pt x="199" y="270"/>
                </a:moveTo>
                <a:lnTo>
                  <a:pt x="199" y="270"/>
                </a:lnTo>
                <a:lnTo>
                  <a:pt x="202" y="272"/>
                </a:lnTo>
                <a:lnTo>
                  <a:pt x="204" y="270"/>
                </a:lnTo>
                <a:lnTo>
                  <a:pt x="204" y="267"/>
                </a:lnTo>
                <a:lnTo>
                  <a:pt x="199" y="270"/>
                </a:lnTo>
                <a:close/>
                <a:moveTo>
                  <a:pt x="44" y="73"/>
                </a:moveTo>
                <a:lnTo>
                  <a:pt x="44" y="73"/>
                </a:lnTo>
                <a:lnTo>
                  <a:pt x="46" y="73"/>
                </a:lnTo>
                <a:lnTo>
                  <a:pt x="48" y="74"/>
                </a:lnTo>
                <a:lnTo>
                  <a:pt x="48" y="76"/>
                </a:lnTo>
                <a:lnTo>
                  <a:pt x="48" y="85"/>
                </a:lnTo>
                <a:lnTo>
                  <a:pt x="48" y="78"/>
                </a:lnTo>
                <a:lnTo>
                  <a:pt x="48" y="68"/>
                </a:lnTo>
                <a:lnTo>
                  <a:pt x="46" y="70"/>
                </a:lnTo>
                <a:lnTo>
                  <a:pt x="44" y="73"/>
                </a:lnTo>
                <a:close/>
                <a:moveTo>
                  <a:pt x="85" y="369"/>
                </a:moveTo>
                <a:lnTo>
                  <a:pt x="85" y="369"/>
                </a:lnTo>
                <a:lnTo>
                  <a:pt x="84" y="366"/>
                </a:lnTo>
                <a:lnTo>
                  <a:pt x="81" y="366"/>
                </a:lnTo>
                <a:lnTo>
                  <a:pt x="81" y="369"/>
                </a:lnTo>
                <a:lnTo>
                  <a:pt x="85" y="369"/>
                </a:lnTo>
                <a:close/>
                <a:moveTo>
                  <a:pt x="29" y="279"/>
                </a:moveTo>
                <a:lnTo>
                  <a:pt x="29" y="279"/>
                </a:lnTo>
                <a:lnTo>
                  <a:pt x="27" y="281"/>
                </a:lnTo>
                <a:lnTo>
                  <a:pt x="27" y="286"/>
                </a:lnTo>
                <a:lnTo>
                  <a:pt x="30" y="284"/>
                </a:lnTo>
                <a:lnTo>
                  <a:pt x="29" y="279"/>
                </a:lnTo>
                <a:close/>
                <a:moveTo>
                  <a:pt x="240" y="22"/>
                </a:moveTo>
                <a:lnTo>
                  <a:pt x="240" y="22"/>
                </a:lnTo>
                <a:lnTo>
                  <a:pt x="238" y="27"/>
                </a:lnTo>
                <a:lnTo>
                  <a:pt x="238" y="29"/>
                </a:lnTo>
                <a:lnTo>
                  <a:pt x="238" y="32"/>
                </a:lnTo>
                <a:lnTo>
                  <a:pt x="240" y="29"/>
                </a:lnTo>
                <a:lnTo>
                  <a:pt x="240" y="22"/>
                </a:lnTo>
                <a:close/>
                <a:moveTo>
                  <a:pt x="103" y="46"/>
                </a:moveTo>
                <a:lnTo>
                  <a:pt x="103" y="46"/>
                </a:lnTo>
                <a:lnTo>
                  <a:pt x="109" y="46"/>
                </a:lnTo>
                <a:lnTo>
                  <a:pt x="111" y="44"/>
                </a:lnTo>
                <a:lnTo>
                  <a:pt x="106" y="44"/>
                </a:lnTo>
                <a:lnTo>
                  <a:pt x="104" y="44"/>
                </a:lnTo>
                <a:lnTo>
                  <a:pt x="103" y="46"/>
                </a:lnTo>
                <a:close/>
                <a:moveTo>
                  <a:pt x="350" y="90"/>
                </a:moveTo>
                <a:lnTo>
                  <a:pt x="350" y="90"/>
                </a:lnTo>
                <a:lnTo>
                  <a:pt x="352" y="92"/>
                </a:lnTo>
                <a:lnTo>
                  <a:pt x="352" y="93"/>
                </a:lnTo>
                <a:lnTo>
                  <a:pt x="352" y="95"/>
                </a:lnTo>
                <a:lnTo>
                  <a:pt x="350" y="95"/>
                </a:lnTo>
                <a:lnTo>
                  <a:pt x="352" y="95"/>
                </a:lnTo>
                <a:lnTo>
                  <a:pt x="354" y="95"/>
                </a:lnTo>
                <a:lnTo>
                  <a:pt x="354" y="90"/>
                </a:lnTo>
                <a:lnTo>
                  <a:pt x="354" y="89"/>
                </a:lnTo>
                <a:lnTo>
                  <a:pt x="350" y="90"/>
                </a:lnTo>
                <a:close/>
                <a:moveTo>
                  <a:pt x="317" y="62"/>
                </a:moveTo>
                <a:lnTo>
                  <a:pt x="317" y="62"/>
                </a:lnTo>
                <a:lnTo>
                  <a:pt x="320" y="59"/>
                </a:lnTo>
                <a:lnTo>
                  <a:pt x="320" y="57"/>
                </a:lnTo>
                <a:lnTo>
                  <a:pt x="322" y="55"/>
                </a:lnTo>
                <a:lnTo>
                  <a:pt x="317" y="57"/>
                </a:lnTo>
                <a:lnTo>
                  <a:pt x="317" y="62"/>
                </a:lnTo>
                <a:close/>
                <a:moveTo>
                  <a:pt x="339" y="131"/>
                </a:moveTo>
                <a:lnTo>
                  <a:pt x="339" y="131"/>
                </a:lnTo>
                <a:lnTo>
                  <a:pt x="339" y="130"/>
                </a:lnTo>
                <a:lnTo>
                  <a:pt x="333" y="130"/>
                </a:lnTo>
                <a:lnTo>
                  <a:pt x="333" y="131"/>
                </a:lnTo>
                <a:lnTo>
                  <a:pt x="339" y="131"/>
                </a:lnTo>
                <a:close/>
                <a:moveTo>
                  <a:pt x="339" y="79"/>
                </a:moveTo>
                <a:lnTo>
                  <a:pt x="339" y="79"/>
                </a:lnTo>
                <a:lnTo>
                  <a:pt x="341" y="78"/>
                </a:lnTo>
                <a:lnTo>
                  <a:pt x="343" y="76"/>
                </a:lnTo>
                <a:lnTo>
                  <a:pt x="341" y="71"/>
                </a:lnTo>
                <a:lnTo>
                  <a:pt x="339" y="73"/>
                </a:lnTo>
                <a:lnTo>
                  <a:pt x="339" y="79"/>
                </a:lnTo>
                <a:close/>
                <a:moveTo>
                  <a:pt x="197" y="136"/>
                </a:moveTo>
                <a:lnTo>
                  <a:pt x="197" y="136"/>
                </a:lnTo>
                <a:lnTo>
                  <a:pt x="204" y="137"/>
                </a:lnTo>
                <a:lnTo>
                  <a:pt x="204" y="136"/>
                </a:lnTo>
                <a:lnTo>
                  <a:pt x="201" y="134"/>
                </a:lnTo>
                <a:lnTo>
                  <a:pt x="199" y="134"/>
                </a:lnTo>
                <a:lnTo>
                  <a:pt x="197" y="136"/>
                </a:lnTo>
                <a:close/>
                <a:moveTo>
                  <a:pt x="201" y="104"/>
                </a:moveTo>
                <a:lnTo>
                  <a:pt x="201" y="104"/>
                </a:lnTo>
                <a:lnTo>
                  <a:pt x="199" y="109"/>
                </a:lnTo>
                <a:lnTo>
                  <a:pt x="199" y="114"/>
                </a:lnTo>
                <a:lnTo>
                  <a:pt x="201" y="114"/>
                </a:lnTo>
                <a:lnTo>
                  <a:pt x="201" y="104"/>
                </a:lnTo>
                <a:close/>
                <a:moveTo>
                  <a:pt x="131" y="66"/>
                </a:moveTo>
                <a:lnTo>
                  <a:pt x="131" y="66"/>
                </a:lnTo>
                <a:lnTo>
                  <a:pt x="131" y="73"/>
                </a:lnTo>
                <a:lnTo>
                  <a:pt x="133" y="70"/>
                </a:lnTo>
                <a:lnTo>
                  <a:pt x="133" y="65"/>
                </a:lnTo>
                <a:lnTo>
                  <a:pt x="131" y="66"/>
                </a:lnTo>
                <a:close/>
                <a:moveTo>
                  <a:pt x="24" y="199"/>
                </a:moveTo>
                <a:lnTo>
                  <a:pt x="24" y="199"/>
                </a:lnTo>
                <a:lnTo>
                  <a:pt x="30" y="193"/>
                </a:lnTo>
                <a:lnTo>
                  <a:pt x="25" y="196"/>
                </a:lnTo>
                <a:lnTo>
                  <a:pt x="24" y="196"/>
                </a:lnTo>
                <a:lnTo>
                  <a:pt x="24" y="199"/>
                </a:lnTo>
                <a:close/>
                <a:moveTo>
                  <a:pt x="216" y="322"/>
                </a:moveTo>
                <a:lnTo>
                  <a:pt x="216" y="322"/>
                </a:lnTo>
                <a:lnTo>
                  <a:pt x="215" y="325"/>
                </a:lnTo>
                <a:lnTo>
                  <a:pt x="213" y="327"/>
                </a:lnTo>
                <a:lnTo>
                  <a:pt x="213" y="330"/>
                </a:lnTo>
                <a:lnTo>
                  <a:pt x="218" y="327"/>
                </a:lnTo>
                <a:lnTo>
                  <a:pt x="216" y="322"/>
                </a:lnTo>
                <a:close/>
                <a:moveTo>
                  <a:pt x="336" y="357"/>
                </a:moveTo>
                <a:lnTo>
                  <a:pt x="336" y="357"/>
                </a:lnTo>
                <a:lnTo>
                  <a:pt x="336" y="354"/>
                </a:lnTo>
                <a:lnTo>
                  <a:pt x="332" y="354"/>
                </a:lnTo>
                <a:lnTo>
                  <a:pt x="335" y="357"/>
                </a:lnTo>
                <a:lnTo>
                  <a:pt x="336" y="357"/>
                </a:lnTo>
                <a:close/>
                <a:moveTo>
                  <a:pt x="256" y="43"/>
                </a:moveTo>
                <a:lnTo>
                  <a:pt x="256" y="43"/>
                </a:lnTo>
                <a:lnTo>
                  <a:pt x="256" y="40"/>
                </a:lnTo>
                <a:lnTo>
                  <a:pt x="254" y="37"/>
                </a:lnTo>
                <a:lnTo>
                  <a:pt x="253" y="40"/>
                </a:lnTo>
                <a:lnTo>
                  <a:pt x="253" y="43"/>
                </a:lnTo>
                <a:lnTo>
                  <a:pt x="256" y="43"/>
                </a:lnTo>
                <a:close/>
                <a:moveTo>
                  <a:pt x="213" y="371"/>
                </a:moveTo>
                <a:lnTo>
                  <a:pt x="213" y="371"/>
                </a:lnTo>
                <a:lnTo>
                  <a:pt x="205" y="371"/>
                </a:lnTo>
                <a:lnTo>
                  <a:pt x="207" y="373"/>
                </a:lnTo>
                <a:lnTo>
                  <a:pt x="213" y="373"/>
                </a:lnTo>
                <a:lnTo>
                  <a:pt x="213" y="371"/>
                </a:lnTo>
                <a:close/>
                <a:moveTo>
                  <a:pt x="194" y="358"/>
                </a:moveTo>
                <a:lnTo>
                  <a:pt x="194" y="358"/>
                </a:lnTo>
                <a:lnTo>
                  <a:pt x="193" y="355"/>
                </a:lnTo>
                <a:lnTo>
                  <a:pt x="190" y="355"/>
                </a:lnTo>
                <a:lnTo>
                  <a:pt x="190" y="358"/>
                </a:lnTo>
                <a:lnTo>
                  <a:pt x="194" y="358"/>
                </a:lnTo>
                <a:close/>
                <a:moveTo>
                  <a:pt x="51" y="33"/>
                </a:moveTo>
                <a:lnTo>
                  <a:pt x="51" y="33"/>
                </a:lnTo>
                <a:lnTo>
                  <a:pt x="49" y="32"/>
                </a:lnTo>
                <a:lnTo>
                  <a:pt x="48" y="38"/>
                </a:lnTo>
                <a:lnTo>
                  <a:pt x="49" y="38"/>
                </a:lnTo>
                <a:lnTo>
                  <a:pt x="51" y="33"/>
                </a:lnTo>
                <a:close/>
                <a:moveTo>
                  <a:pt x="344" y="265"/>
                </a:moveTo>
                <a:lnTo>
                  <a:pt x="344" y="265"/>
                </a:lnTo>
                <a:lnTo>
                  <a:pt x="347" y="267"/>
                </a:lnTo>
                <a:lnTo>
                  <a:pt x="347" y="262"/>
                </a:lnTo>
                <a:lnTo>
                  <a:pt x="344" y="262"/>
                </a:lnTo>
                <a:lnTo>
                  <a:pt x="344" y="265"/>
                </a:lnTo>
                <a:close/>
                <a:moveTo>
                  <a:pt x="147" y="343"/>
                </a:moveTo>
                <a:lnTo>
                  <a:pt x="147" y="343"/>
                </a:lnTo>
                <a:lnTo>
                  <a:pt x="142" y="343"/>
                </a:lnTo>
                <a:lnTo>
                  <a:pt x="147" y="347"/>
                </a:lnTo>
                <a:lnTo>
                  <a:pt x="147" y="343"/>
                </a:lnTo>
                <a:close/>
                <a:moveTo>
                  <a:pt x="163" y="262"/>
                </a:moveTo>
                <a:lnTo>
                  <a:pt x="163" y="262"/>
                </a:lnTo>
                <a:lnTo>
                  <a:pt x="163" y="261"/>
                </a:lnTo>
                <a:lnTo>
                  <a:pt x="156" y="253"/>
                </a:lnTo>
                <a:lnTo>
                  <a:pt x="156" y="256"/>
                </a:lnTo>
                <a:lnTo>
                  <a:pt x="163" y="262"/>
                </a:lnTo>
                <a:close/>
                <a:moveTo>
                  <a:pt x="221" y="59"/>
                </a:moveTo>
                <a:lnTo>
                  <a:pt x="221" y="59"/>
                </a:lnTo>
                <a:lnTo>
                  <a:pt x="218" y="60"/>
                </a:lnTo>
                <a:lnTo>
                  <a:pt x="220" y="63"/>
                </a:lnTo>
                <a:lnTo>
                  <a:pt x="221" y="63"/>
                </a:lnTo>
                <a:lnTo>
                  <a:pt x="221" y="62"/>
                </a:lnTo>
                <a:lnTo>
                  <a:pt x="221" y="59"/>
                </a:lnTo>
                <a:close/>
                <a:moveTo>
                  <a:pt x="221" y="317"/>
                </a:moveTo>
                <a:lnTo>
                  <a:pt x="221" y="317"/>
                </a:lnTo>
                <a:lnTo>
                  <a:pt x="220" y="320"/>
                </a:lnTo>
                <a:lnTo>
                  <a:pt x="220" y="325"/>
                </a:lnTo>
                <a:lnTo>
                  <a:pt x="221" y="324"/>
                </a:lnTo>
                <a:lnTo>
                  <a:pt x="223" y="324"/>
                </a:lnTo>
                <a:lnTo>
                  <a:pt x="221" y="317"/>
                </a:lnTo>
                <a:close/>
                <a:moveTo>
                  <a:pt x="251" y="22"/>
                </a:moveTo>
                <a:lnTo>
                  <a:pt x="251" y="22"/>
                </a:lnTo>
                <a:lnTo>
                  <a:pt x="248" y="25"/>
                </a:lnTo>
                <a:lnTo>
                  <a:pt x="249" y="30"/>
                </a:lnTo>
                <a:lnTo>
                  <a:pt x="251" y="27"/>
                </a:lnTo>
                <a:lnTo>
                  <a:pt x="251" y="22"/>
                </a:lnTo>
                <a:close/>
                <a:moveTo>
                  <a:pt x="133" y="79"/>
                </a:moveTo>
                <a:lnTo>
                  <a:pt x="133" y="79"/>
                </a:lnTo>
                <a:lnTo>
                  <a:pt x="133" y="92"/>
                </a:lnTo>
                <a:lnTo>
                  <a:pt x="134" y="90"/>
                </a:lnTo>
                <a:lnTo>
                  <a:pt x="134" y="81"/>
                </a:lnTo>
                <a:lnTo>
                  <a:pt x="134" y="79"/>
                </a:lnTo>
                <a:lnTo>
                  <a:pt x="133" y="79"/>
                </a:lnTo>
                <a:close/>
                <a:moveTo>
                  <a:pt x="27" y="314"/>
                </a:moveTo>
                <a:lnTo>
                  <a:pt x="27" y="314"/>
                </a:lnTo>
                <a:lnTo>
                  <a:pt x="30" y="313"/>
                </a:lnTo>
                <a:lnTo>
                  <a:pt x="29" y="309"/>
                </a:lnTo>
                <a:lnTo>
                  <a:pt x="27" y="311"/>
                </a:lnTo>
                <a:lnTo>
                  <a:pt x="25" y="313"/>
                </a:lnTo>
                <a:lnTo>
                  <a:pt x="27" y="314"/>
                </a:lnTo>
                <a:close/>
                <a:moveTo>
                  <a:pt x="166" y="341"/>
                </a:moveTo>
                <a:lnTo>
                  <a:pt x="166" y="341"/>
                </a:lnTo>
                <a:lnTo>
                  <a:pt x="166" y="344"/>
                </a:lnTo>
                <a:lnTo>
                  <a:pt x="167" y="347"/>
                </a:lnTo>
                <a:lnTo>
                  <a:pt x="169" y="343"/>
                </a:lnTo>
                <a:lnTo>
                  <a:pt x="167" y="341"/>
                </a:lnTo>
                <a:lnTo>
                  <a:pt x="166" y="341"/>
                </a:lnTo>
                <a:close/>
                <a:moveTo>
                  <a:pt x="205" y="254"/>
                </a:moveTo>
                <a:lnTo>
                  <a:pt x="205" y="254"/>
                </a:lnTo>
                <a:lnTo>
                  <a:pt x="205" y="249"/>
                </a:lnTo>
                <a:lnTo>
                  <a:pt x="202" y="249"/>
                </a:lnTo>
                <a:lnTo>
                  <a:pt x="201" y="251"/>
                </a:lnTo>
                <a:lnTo>
                  <a:pt x="202" y="254"/>
                </a:lnTo>
                <a:lnTo>
                  <a:pt x="205" y="254"/>
                </a:lnTo>
                <a:close/>
                <a:moveTo>
                  <a:pt x="40" y="328"/>
                </a:moveTo>
                <a:lnTo>
                  <a:pt x="40" y="328"/>
                </a:lnTo>
                <a:lnTo>
                  <a:pt x="32" y="331"/>
                </a:lnTo>
                <a:lnTo>
                  <a:pt x="32" y="335"/>
                </a:lnTo>
                <a:lnTo>
                  <a:pt x="40" y="328"/>
                </a:lnTo>
                <a:close/>
                <a:moveTo>
                  <a:pt x="349" y="234"/>
                </a:moveTo>
                <a:lnTo>
                  <a:pt x="349" y="234"/>
                </a:lnTo>
                <a:lnTo>
                  <a:pt x="349" y="232"/>
                </a:lnTo>
                <a:lnTo>
                  <a:pt x="343" y="231"/>
                </a:lnTo>
                <a:lnTo>
                  <a:pt x="344" y="234"/>
                </a:lnTo>
                <a:lnTo>
                  <a:pt x="346" y="234"/>
                </a:lnTo>
                <a:lnTo>
                  <a:pt x="349" y="234"/>
                </a:lnTo>
                <a:close/>
                <a:moveTo>
                  <a:pt x="224" y="287"/>
                </a:moveTo>
                <a:lnTo>
                  <a:pt x="224" y="287"/>
                </a:lnTo>
                <a:lnTo>
                  <a:pt x="224" y="279"/>
                </a:lnTo>
                <a:lnTo>
                  <a:pt x="223" y="281"/>
                </a:lnTo>
                <a:lnTo>
                  <a:pt x="223" y="283"/>
                </a:lnTo>
                <a:lnTo>
                  <a:pt x="223" y="287"/>
                </a:lnTo>
                <a:lnTo>
                  <a:pt x="224" y="287"/>
                </a:lnTo>
                <a:close/>
                <a:moveTo>
                  <a:pt x="215" y="314"/>
                </a:moveTo>
                <a:lnTo>
                  <a:pt x="215" y="314"/>
                </a:lnTo>
                <a:lnTo>
                  <a:pt x="215" y="316"/>
                </a:lnTo>
                <a:lnTo>
                  <a:pt x="213" y="316"/>
                </a:lnTo>
                <a:lnTo>
                  <a:pt x="213" y="317"/>
                </a:lnTo>
                <a:lnTo>
                  <a:pt x="213" y="320"/>
                </a:lnTo>
                <a:lnTo>
                  <a:pt x="213" y="322"/>
                </a:lnTo>
                <a:lnTo>
                  <a:pt x="216" y="320"/>
                </a:lnTo>
                <a:lnTo>
                  <a:pt x="216" y="319"/>
                </a:lnTo>
                <a:lnTo>
                  <a:pt x="215" y="314"/>
                </a:lnTo>
                <a:close/>
                <a:moveTo>
                  <a:pt x="354" y="357"/>
                </a:moveTo>
                <a:lnTo>
                  <a:pt x="354" y="357"/>
                </a:lnTo>
                <a:lnTo>
                  <a:pt x="358" y="347"/>
                </a:lnTo>
                <a:lnTo>
                  <a:pt x="355" y="350"/>
                </a:lnTo>
                <a:lnTo>
                  <a:pt x="355" y="352"/>
                </a:lnTo>
                <a:lnTo>
                  <a:pt x="354" y="357"/>
                </a:lnTo>
                <a:close/>
                <a:moveTo>
                  <a:pt x="303" y="21"/>
                </a:moveTo>
                <a:lnTo>
                  <a:pt x="303" y="21"/>
                </a:lnTo>
                <a:lnTo>
                  <a:pt x="303" y="24"/>
                </a:lnTo>
                <a:lnTo>
                  <a:pt x="305" y="24"/>
                </a:lnTo>
                <a:lnTo>
                  <a:pt x="308" y="22"/>
                </a:lnTo>
                <a:lnTo>
                  <a:pt x="303" y="21"/>
                </a:lnTo>
                <a:close/>
                <a:moveTo>
                  <a:pt x="352" y="142"/>
                </a:moveTo>
                <a:lnTo>
                  <a:pt x="352" y="142"/>
                </a:lnTo>
                <a:lnTo>
                  <a:pt x="347" y="144"/>
                </a:lnTo>
                <a:lnTo>
                  <a:pt x="349" y="145"/>
                </a:lnTo>
                <a:lnTo>
                  <a:pt x="352" y="145"/>
                </a:lnTo>
                <a:lnTo>
                  <a:pt x="352" y="142"/>
                </a:lnTo>
                <a:close/>
                <a:moveTo>
                  <a:pt x="212" y="338"/>
                </a:moveTo>
                <a:lnTo>
                  <a:pt x="212" y="338"/>
                </a:lnTo>
                <a:lnTo>
                  <a:pt x="212" y="336"/>
                </a:lnTo>
                <a:lnTo>
                  <a:pt x="210" y="335"/>
                </a:lnTo>
                <a:lnTo>
                  <a:pt x="207" y="338"/>
                </a:lnTo>
                <a:lnTo>
                  <a:pt x="205" y="339"/>
                </a:lnTo>
                <a:lnTo>
                  <a:pt x="208" y="339"/>
                </a:lnTo>
                <a:lnTo>
                  <a:pt x="210" y="338"/>
                </a:lnTo>
                <a:lnTo>
                  <a:pt x="212" y="338"/>
                </a:lnTo>
                <a:close/>
                <a:moveTo>
                  <a:pt x="221" y="32"/>
                </a:moveTo>
                <a:lnTo>
                  <a:pt x="221" y="32"/>
                </a:lnTo>
                <a:lnTo>
                  <a:pt x="223" y="29"/>
                </a:lnTo>
                <a:lnTo>
                  <a:pt x="223" y="27"/>
                </a:lnTo>
                <a:lnTo>
                  <a:pt x="223" y="25"/>
                </a:lnTo>
                <a:lnTo>
                  <a:pt x="223" y="27"/>
                </a:lnTo>
                <a:lnTo>
                  <a:pt x="221" y="27"/>
                </a:lnTo>
                <a:lnTo>
                  <a:pt x="220" y="27"/>
                </a:lnTo>
                <a:lnTo>
                  <a:pt x="218" y="29"/>
                </a:lnTo>
                <a:lnTo>
                  <a:pt x="221" y="32"/>
                </a:lnTo>
                <a:close/>
                <a:moveTo>
                  <a:pt x="32" y="246"/>
                </a:moveTo>
                <a:lnTo>
                  <a:pt x="32" y="246"/>
                </a:lnTo>
                <a:lnTo>
                  <a:pt x="30" y="249"/>
                </a:lnTo>
                <a:lnTo>
                  <a:pt x="30" y="253"/>
                </a:lnTo>
                <a:lnTo>
                  <a:pt x="32" y="253"/>
                </a:lnTo>
                <a:lnTo>
                  <a:pt x="32" y="246"/>
                </a:lnTo>
                <a:close/>
                <a:moveTo>
                  <a:pt x="133" y="363"/>
                </a:moveTo>
                <a:lnTo>
                  <a:pt x="133" y="363"/>
                </a:lnTo>
                <a:lnTo>
                  <a:pt x="137" y="363"/>
                </a:lnTo>
                <a:lnTo>
                  <a:pt x="136" y="360"/>
                </a:lnTo>
                <a:lnTo>
                  <a:pt x="133" y="360"/>
                </a:lnTo>
                <a:lnTo>
                  <a:pt x="133" y="363"/>
                </a:lnTo>
                <a:close/>
                <a:moveTo>
                  <a:pt x="238" y="325"/>
                </a:moveTo>
                <a:lnTo>
                  <a:pt x="238" y="325"/>
                </a:lnTo>
                <a:lnTo>
                  <a:pt x="238" y="314"/>
                </a:lnTo>
                <a:lnTo>
                  <a:pt x="237" y="317"/>
                </a:lnTo>
                <a:lnTo>
                  <a:pt x="237" y="319"/>
                </a:lnTo>
                <a:lnTo>
                  <a:pt x="237" y="325"/>
                </a:lnTo>
                <a:lnTo>
                  <a:pt x="238" y="325"/>
                </a:lnTo>
                <a:close/>
                <a:moveTo>
                  <a:pt x="335" y="152"/>
                </a:moveTo>
                <a:lnTo>
                  <a:pt x="335" y="152"/>
                </a:lnTo>
                <a:lnTo>
                  <a:pt x="339" y="152"/>
                </a:lnTo>
                <a:lnTo>
                  <a:pt x="339" y="149"/>
                </a:lnTo>
                <a:lnTo>
                  <a:pt x="336" y="149"/>
                </a:lnTo>
                <a:lnTo>
                  <a:pt x="335" y="150"/>
                </a:lnTo>
                <a:lnTo>
                  <a:pt x="335" y="152"/>
                </a:lnTo>
                <a:close/>
                <a:moveTo>
                  <a:pt x="330" y="355"/>
                </a:moveTo>
                <a:lnTo>
                  <a:pt x="330" y="355"/>
                </a:lnTo>
                <a:lnTo>
                  <a:pt x="327" y="357"/>
                </a:lnTo>
                <a:lnTo>
                  <a:pt x="327" y="358"/>
                </a:lnTo>
                <a:lnTo>
                  <a:pt x="332" y="358"/>
                </a:lnTo>
                <a:lnTo>
                  <a:pt x="330" y="355"/>
                </a:lnTo>
                <a:close/>
                <a:moveTo>
                  <a:pt x="59" y="19"/>
                </a:moveTo>
                <a:lnTo>
                  <a:pt x="59" y="19"/>
                </a:lnTo>
                <a:lnTo>
                  <a:pt x="55" y="21"/>
                </a:lnTo>
                <a:lnTo>
                  <a:pt x="54" y="22"/>
                </a:lnTo>
                <a:lnTo>
                  <a:pt x="52" y="22"/>
                </a:lnTo>
                <a:lnTo>
                  <a:pt x="52" y="25"/>
                </a:lnTo>
                <a:lnTo>
                  <a:pt x="57" y="22"/>
                </a:lnTo>
                <a:lnTo>
                  <a:pt x="59" y="19"/>
                </a:lnTo>
                <a:close/>
                <a:moveTo>
                  <a:pt x="292" y="18"/>
                </a:moveTo>
                <a:lnTo>
                  <a:pt x="292" y="18"/>
                </a:lnTo>
                <a:lnTo>
                  <a:pt x="294" y="21"/>
                </a:lnTo>
                <a:lnTo>
                  <a:pt x="294" y="22"/>
                </a:lnTo>
                <a:lnTo>
                  <a:pt x="295" y="21"/>
                </a:lnTo>
                <a:lnTo>
                  <a:pt x="297" y="21"/>
                </a:lnTo>
                <a:lnTo>
                  <a:pt x="297" y="19"/>
                </a:lnTo>
                <a:lnTo>
                  <a:pt x="294" y="18"/>
                </a:lnTo>
                <a:lnTo>
                  <a:pt x="292" y="18"/>
                </a:lnTo>
                <a:close/>
                <a:moveTo>
                  <a:pt x="25" y="117"/>
                </a:moveTo>
                <a:lnTo>
                  <a:pt x="25" y="117"/>
                </a:lnTo>
                <a:lnTo>
                  <a:pt x="22" y="120"/>
                </a:lnTo>
                <a:lnTo>
                  <a:pt x="22" y="123"/>
                </a:lnTo>
                <a:lnTo>
                  <a:pt x="24" y="122"/>
                </a:lnTo>
                <a:lnTo>
                  <a:pt x="25" y="120"/>
                </a:lnTo>
                <a:lnTo>
                  <a:pt x="25" y="117"/>
                </a:lnTo>
                <a:close/>
                <a:moveTo>
                  <a:pt x="234" y="338"/>
                </a:moveTo>
                <a:lnTo>
                  <a:pt x="234" y="338"/>
                </a:lnTo>
                <a:lnTo>
                  <a:pt x="232" y="336"/>
                </a:lnTo>
                <a:lnTo>
                  <a:pt x="231" y="335"/>
                </a:lnTo>
                <a:lnTo>
                  <a:pt x="229" y="333"/>
                </a:lnTo>
                <a:lnTo>
                  <a:pt x="234" y="341"/>
                </a:lnTo>
                <a:lnTo>
                  <a:pt x="232" y="339"/>
                </a:lnTo>
                <a:lnTo>
                  <a:pt x="234" y="338"/>
                </a:lnTo>
                <a:close/>
                <a:moveTo>
                  <a:pt x="164" y="123"/>
                </a:moveTo>
                <a:lnTo>
                  <a:pt x="164" y="123"/>
                </a:lnTo>
                <a:lnTo>
                  <a:pt x="167" y="122"/>
                </a:lnTo>
                <a:lnTo>
                  <a:pt x="167" y="117"/>
                </a:lnTo>
                <a:lnTo>
                  <a:pt x="164" y="119"/>
                </a:lnTo>
                <a:lnTo>
                  <a:pt x="164" y="122"/>
                </a:lnTo>
                <a:lnTo>
                  <a:pt x="164" y="123"/>
                </a:lnTo>
                <a:close/>
                <a:moveTo>
                  <a:pt x="172" y="22"/>
                </a:moveTo>
                <a:lnTo>
                  <a:pt x="172" y="22"/>
                </a:lnTo>
                <a:lnTo>
                  <a:pt x="172" y="21"/>
                </a:lnTo>
                <a:lnTo>
                  <a:pt x="172" y="18"/>
                </a:lnTo>
                <a:lnTo>
                  <a:pt x="169" y="18"/>
                </a:lnTo>
                <a:lnTo>
                  <a:pt x="169" y="22"/>
                </a:lnTo>
                <a:lnTo>
                  <a:pt x="172" y="22"/>
                </a:lnTo>
                <a:close/>
                <a:moveTo>
                  <a:pt x="202" y="18"/>
                </a:moveTo>
                <a:lnTo>
                  <a:pt x="202" y="18"/>
                </a:lnTo>
                <a:lnTo>
                  <a:pt x="202" y="22"/>
                </a:lnTo>
                <a:lnTo>
                  <a:pt x="204" y="24"/>
                </a:lnTo>
                <a:lnTo>
                  <a:pt x="205" y="19"/>
                </a:lnTo>
                <a:lnTo>
                  <a:pt x="205" y="18"/>
                </a:lnTo>
                <a:lnTo>
                  <a:pt x="202" y="18"/>
                </a:lnTo>
                <a:close/>
                <a:moveTo>
                  <a:pt x="339" y="306"/>
                </a:moveTo>
                <a:lnTo>
                  <a:pt x="339" y="306"/>
                </a:lnTo>
                <a:lnTo>
                  <a:pt x="343" y="305"/>
                </a:lnTo>
                <a:lnTo>
                  <a:pt x="343" y="303"/>
                </a:lnTo>
                <a:lnTo>
                  <a:pt x="341" y="302"/>
                </a:lnTo>
                <a:lnTo>
                  <a:pt x="339" y="302"/>
                </a:lnTo>
                <a:lnTo>
                  <a:pt x="339" y="306"/>
                </a:lnTo>
                <a:close/>
                <a:moveTo>
                  <a:pt x="300" y="344"/>
                </a:moveTo>
                <a:lnTo>
                  <a:pt x="300" y="344"/>
                </a:lnTo>
                <a:lnTo>
                  <a:pt x="302" y="346"/>
                </a:lnTo>
                <a:lnTo>
                  <a:pt x="308" y="344"/>
                </a:lnTo>
                <a:lnTo>
                  <a:pt x="300" y="344"/>
                </a:lnTo>
                <a:close/>
                <a:moveTo>
                  <a:pt x="343" y="161"/>
                </a:moveTo>
                <a:lnTo>
                  <a:pt x="343" y="161"/>
                </a:lnTo>
                <a:lnTo>
                  <a:pt x="343" y="166"/>
                </a:lnTo>
                <a:lnTo>
                  <a:pt x="344" y="166"/>
                </a:lnTo>
                <a:lnTo>
                  <a:pt x="344" y="161"/>
                </a:lnTo>
                <a:lnTo>
                  <a:pt x="343" y="161"/>
                </a:lnTo>
                <a:close/>
                <a:moveTo>
                  <a:pt x="145" y="106"/>
                </a:moveTo>
                <a:lnTo>
                  <a:pt x="145" y="106"/>
                </a:lnTo>
                <a:lnTo>
                  <a:pt x="145" y="108"/>
                </a:lnTo>
                <a:lnTo>
                  <a:pt x="144" y="112"/>
                </a:lnTo>
                <a:lnTo>
                  <a:pt x="147" y="111"/>
                </a:lnTo>
                <a:lnTo>
                  <a:pt x="147" y="109"/>
                </a:lnTo>
                <a:lnTo>
                  <a:pt x="147" y="108"/>
                </a:lnTo>
                <a:lnTo>
                  <a:pt x="145" y="106"/>
                </a:lnTo>
                <a:close/>
                <a:moveTo>
                  <a:pt x="344" y="276"/>
                </a:moveTo>
                <a:lnTo>
                  <a:pt x="344" y="276"/>
                </a:lnTo>
                <a:lnTo>
                  <a:pt x="347" y="276"/>
                </a:lnTo>
                <a:lnTo>
                  <a:pt x="347" y="273"/>
                </a:lnTo>
                <a:lnTo>
                  <a:pt x="344" y="273"/>
                </a:lnTo>
                <a:lnTo>
                  <a:pt x="344" y="276"/>
                </a:lnTo>
                <a:close/>
                <a:moveTo>
                  <a:pt x="152" y="130"/>
                </a:moveTo>
                <a:lnTo>
                  <a:pt x="152" y="130"/>
                </a:lnTo>
                <a:lnTo>
                  <a:pt x="153" y="128"/>
                </a:lnTo>
                <a:lnTo>
                  <a:pt x="156" y="125"/>
                </a:lnTo>
                <a:lnTo>
                  <a:pt x="156" y="123"/>
                </a:lnTo>
                <a:lnTo>
                  <a:pt x="156" y="122"/>
                </a:lnTo>
                <a:lnTo>
                  <a:pt x="152" y="128"/>
                </a:lnTo>
                <a:lnTo>
                  <a:pt x="152" y="130"/>
                </a:lnTo>
                <a:close/>
                <a:moveTo>
                  <a:pt x="41" y="71"/>
                </a:moveTo>
                <a:lnTo>
                  <a:pt x="41" y="71"/>
                </a:lnTo>
                <a:lnTo>
                  <a:pt x="40" y="71"/>
                </a:lnTo>
                <a:lnTo>
                  <a:pt x="35" y="81"/>
                </a:lnTo>
                <a:lnTo>
                  <a:pt x="40" y="79"/>
                </a:lnTo>
                <a:lnTo>
                  <a:pt x="40" y="78"/>
                </a:lnTo>
                <a:lnTo>
                  <a:pt x="40" y="76"/>
                </a:lnTo>
                <a:lnTo>
                  <a:pt x="40" y="73"/>
                </a:lnTo>
                <a:lnTo>
                  <a:pt x="41" y="71"/>
                </a:lnTo>
                <a:close/>
                <a:moveTo>
                  <a:pt x="221" y="311"/>
                </a:moveTo>
                <a:lnTo>
                  <a:pt x="221" y="311"/>
                </a:lnTo>
                <a:lnTo>
                  <a:pt x="218" y="313"/>
                </a:lnTo>
                <a:lnTo>
                  <a:pt x="218" y="317"/>
                </a:lnTo>
                <a:lnTo>
                  <a:pt x="220" y="317"/>
                </a:lnTo>
                <a:lnTo>
                  <a:pt x="220" y="316"/>
                </a:lnTo>
                <a:lnTo>
                  <a:pt x="221" y="314"/>
                </a:lnTo>
                <a:lnTo>
                  <a:pt x="221" y="311"/>
                </a:lnTo>
                <a:close/>
                <a:moveTo>
                  <a:pt x="52" y="38"/>
                </a:moveTo>
                <a:lnTo>
                  <a:pt x="52" y="38"/>
                </a:lnTo>
                <a:lnTo>
                  <a:pt x="55" y="37"/>
                </a:lnTo>
                <a:lnTo>
                  <a:pt x="57" y="35"/>
                </a:lnTo>
                <a:lnTo>
                  <a:pt x="54" y="33"/>
                </a:lnTo>
                <a:lnTo>
                  <a:pt x="52" y="38"/>
                </a:lnTo>
                <a:close/>
                <a:moveTo>
                  <a:pt x="167" y="243"/>
                </a:moveTo>
                <a:lnTo>
                  <a:pt x="167" y="243"/>
                </a:lnTo>
                <a:lnTo>
                  <a:pt x="169" y="245"/>
                </a:lnTo>
                <a:lnTo>
                  <a:pt x="169" y="246"/>
                </a:lnTo>
                <a:lnTo>
                  <a:pt x="172" y="246"/>
                </a:lnTo>
                <a:lnTo>
                  <a:pt x="171" y="243"/>
                </a:lnTo>
                <a:lnTo>
                  <a:pt x="167" y="243"/>
                </a:lnTo>
                <a:close/>
                <a:moveTo>
                  <a:pt x="178" y="245"/>
                </a:moveTo>
                <a:lnTo>
                  <a:pt x="178" y="245"/>
                </a:lnTo>
                <a:lnTo>
                  <a:pt x="177" y="243"/>
                </a:lnTo>
                <a:lnTo>
                  <a:pt x="175" y="242"/>
                </a:lnTo>
                <a:lnTo>
                  <a:pt x="174" y="242"/>
                </a:lnTo>
                <a:lnTo>
                  <a:pt x="175" y="245"/>
                </a:lnTo>
                <a:lnTo>
                  <a:pt x="177" y="246"/>
                </a:lnTo>
                <a:lnTo>
                  <a:pt x="178" y="245"/>
                </a:lnTo>
                <a:close/>
                <a:moveTo>
                  <a:pt x="169" y="82"/>
                </a:moveTo>
                <a:lnTo>
                  <a:pt x="169" y="82"/>
                </a:lnTo>
                <a:lnTo>
                  <a:pt x="175" y="76"/>
                </a:lnTo>
                <a:lnTo>
                  <a:pt x="174" y="74"/>
                </a:lnTo>
                <a:lnTo>
                  <a:pt x="169" y="82"/>
                </a:lnTo>
                <a:close/>
                <a:moveTo>
                  <a:pt x="265" y="361"/>
                </a:moveTo>
                <a:lnTo>
                  <a:pt x="265" y="361"/>
                </a:lnTo>
                <a:lnTo>
                  <a:pt x="264" y="358"/>
                </a:lnTo>
                <a:lnTo>
                  <a:pt x="262" y="358"/>
                </a:lnTo>
                <a:lnTo>
                  <a:pt x="261" y="358"/>
                </a:lnTo>
                <a:lnTo>
                  <a:pt x="261" y="360"/>
                </a:lnTo>
                <a:lnTo>
                  <a:pt x="259" y="361"/>
                </a:lnTo>
                <a:lnTo>
                  <a:pt x="265" y="361"/>
                </a:lnTo>
                <a:close/>
                <a:moveTo>
                  <a:pt x="201" y="281"/>
                </a:moveTo>
                <a:lnTo>
                  <a:pt x="201" y="281"/>
                </a:lnTo>
                <a:lnTo>
                  <a:pt x="204" y="276"/>
                </a:lnTo>
                <a:lnTo>
                  <a:pt x="199" y="278"/>
                </a:lnTo>
                <a:lnTo>
                  <a:pt x="201" y="281"/>
                </a:lnTo>
                <a:close/>
                <a:moveTo>
                  <a:pt x="243" y="305"/>
                </a:moveTo>
                <a:lnTo>
                  <a:pt x="243" y="305"/>
                </a:lnTo>
                <a:lnTo>
                  <a:pt x="243" y="322"/>
                </a:lnTo>
                <a:lnTo>
                  <a:pt x="245" y="322"/>
                </a:lnTo>
                <a:lnTo>
                  <a:pt x="243" y="305"/>
                </a:lnTo>
                <a:close/>
                <a:moveTo>
                  <a:pt x="355" y="215"/>
                </a:moveTo>
                <a:lnTo>
                  <a:pt x="355" y="215"/>
                </a:lnTo>
                <a:lnTo>
                  <a:pt x="354" y="215"/>
                </a:lnTo>
                <a:lnTo>
                  <a:pt x="354" y="219"/>
                </a:lnTo>
                <a:lnTo>
                  <a:pt x="357" y="219"/>
                </a:lnTo>
                <a:lnTo>
                  <a:pt x="355" y="215"/>
                </a:lnTo>
                <a:close/>
                <a:moveTo>
                  <a:pt x="232" y="275"/>
                </a:moveTo>
                <a:lnTo>
                  <a:pt x="232" y="275"/>
                </a:lnTo>
                <a:lnTo>
                  <a:pt x="231" y="275"/>
                </a:lnTo>
                <a:lnTo>
                  <a:pt x="229" y="279"/>
                </a:lnTo>
                <a:lnTo>
                  <a:pt x="227" y="281"/>
                </a:lnTo>
                <a:lnTo>
                  <a:pt x="232" y="279"/>
                </a:lnTo>
                <a:lnTo>
                  <a:pt x="232" y="278"/>
                </a:lnTo>
                <a:lnTo>
                  <a:pt x="232" y="275"/>
                </a:lnTo>
                <a:close/>
                <a:moveTo>
                  <a:pt x="27" y="37"/>
                </a:moveTo>
                <a:lnTo>
                  <a:pt x="27" y="37"/>
                </a:lnTo>
                <a:lnTo>
                  <a:pt x="32" y="35"/>
                </a:lnTo>
                <a:lnTo>
                  <a:pt x="33" y="32"/>
                </a:lnTo>
                <a:lnTo>
                  <a:pt x="35" y="30"/>
                </a:lnTo>
                <a:lnTo>
                  <a:pt x="27" y="37"/>
                </a:lnTo>
                <a:close/>
                <a:moveTo>
                  <a:pt x="30" y="316"/>
                </a:moveTo>
                <a:lnTo>
                  <a:pt x="30" y="316"/>
                </a:lnTo>
                <a:lnTo>
                  <a:pt x="27" y="317"/>
                </a:lnTo>
                <a:lnTo>
                  <a:pt x="32" y="320"/>
                </a:lnTo>
                <a:lnTo>
                  <a:pt x="32" y="319"/>
                </a:lnTo>
                <a:lnTo>
                  <a:pt x="30" y="316"/>
                </a:lnTo>
                <a:close/>
                <a:moveTo>
                  <a:pt x="346" y="193"/>
                </a:moveTo>
                <a:lnTo>
                  <a:pt x="346" y="193"/>
                </a:lnTo>
                <a:lnTo>
                  <a:pt x="352" y="194"/>
                </a:lnTo>
                <a:lnTo>
                  <a:pt x="352" y="191"/>
                </a:lnTo>
                <a:lnTo>
                  <a:pt x="346" y="193"/>
                </a:lnTo>
                <a:close/>
                <a:moveTo>
                  <a:pt x="229" y="54"/>
                </a:moveTo>
                <a:lnTo>
                  <a:pt x="229" y="54"/>
                </a:lnTo>
                <a:lnTo>
                  <a:pt x="229" y="62"/>
                </a:lnTo>
                <a:lnTo>
                  <a:pt x="232" y="62"/>
                </a:lnTo>
                <a:lnTo>
                  <a:pt x="231" y="60"/>
                </a:lnTo>
                <a:lnTo>
                  <a:pt x="231" y="59"/>
                </a:lnTo>
                <a:lnTo>
                  <a:pt x="231" y="57"/>
                </a:lnTo>
                <a:lnTo>
                  <a:pt x="231" y="55"/>
                </a:lnTo>
                <a:lnTo>
                  <a:pt x="232" y="55"/>
                </a:lnTo>
                <a:lnTo>
                  <a:pt x="231" y="54"/>
                </a:lnTo>
                <a:lnTo>
                  <a:pt x="229" y="54"/>
                </a:lnTo>
                <a:close/>
                <a:moveTo>
                  <a:pt x="336" y="169"/>
                </a:moveTo>
                <a:lnTo>
                  <a:pt x="336" y="169"/>
                </a:lnTo>
                <a:lnTo>
                  <a:pt x="336" y="172"/>
                </a:lnTo>
                <a:lnTo>
                  <a:pt x="339" y="172"/>
                </a:lnTo>
                <a:lnTo>
                  <a:pt x="339" y="169"/>
                </a:lnTo>
                <a:lnTo>
                  <a:pt x="336" y="169"/>
                </a:lnTo>
                <a:close/>
                <a:moveTo>
                  <a:pt x="174" y="287"/>
                </a:moveTo>
                <a:lnTo>
                  <a:pt x="174" y="287"/>
                </a:lnTo>
                <a:lnTo>
                  <a:pt x="169" y="281"/>
                </a:lnTo>
                <a:lnTo>
                  <a:pt x="169" y="283"/>
                </a:lnTo>
                <a:lnTo>
                  <a:pt x="174" y="287"/>
                </a:lnTo>
                <a:close/>
                <a:moveTo>
                  <a:pt x="27" y="152"/>
                </a:moveTo>
                <a:lnTo>
                  <a:pt x="27" y="152"/>
                </a:lnTo>
                <a:lnTo>
                  <a:pt x="25" y="153"/>
                </a:lnTo>
                <a:lnTo>
                  <a:pt x="25" y="158"/>
                </a:lnTo>
                <a:lnTo>
                  <a:pt x="27" y="156"/>
                </a:lnTo>
                <a:lnTo>
                  <a:pt x="29" y="156"/>
                </a:lnTo>
                <a:lnTo>
                  <a:pt x="27" y="152"/>
                </a:lnTo>
                <a:close/>
                <a:moveTo>
                  <a:pt x="322" y="37"/>
                </a:moveTo>
                <a:lnTo>
                  <a:pt x="322" y="37"/>
                </a:lnTo>
                <a:lnTo>
                  <a:pt x="324" y="35"/>
                </a:lnTo>
                <a:lnTo>
                  <a:pt x="324" y="33"/>
                </a:lnTo>
                <a:lnTo>
                  <a:pt x="324" y="32"/>
                </a:lnTo>
                <a:lnTo>
                  <a:pt x="324" y="30"/>
                </a:lnTo>
                <a:lnTo>
                  <a:pt x="322" y="33"/>
                </a:lnTo>
                <a:lnTo>
                  <a:pt x="322" y="37"/>
                </a:lnTo>
                <a:close/>
                <a:moveTo>
                  <a:pt x="328" y="149"/>
                </a:moveTo>
                <a:lnTo>
                  <a:pt x="328" y="149"/>
                </a:lnTo>
                <a:lnTo>
                  <a:pt x="328" y="153"/>
                </a:lnTo>
                <a:lnTo>
                  <a:pt x="330" y="153"/>
                </a:lnTo>
                <a:lnTo>
                  <a:pt x="330" y="149"/>
                </a:lnTo>
                <a:lnTo>
                  <a:pt x="328" y="149"/>
                </a:lnTo>
                <a:close/>
                <a:moveTo>
                  <a:pt x="327" y="350"/>
                </a:moveTo>
                <a:lnTo>
                  <a:pt x="327" y="350"/>
                </a:lnTo>
                <a:lnTo>
                  <a:pt x="324" y="344"/>
                </a:lnTo>
                <a:lnTo>
                  <a:pt x="325" y="350"/>
                </a:lnTo>
                <a:lnTo>
                  <a:pt x="327" y="350"/>
                </a:lnTo>
                <a:close/>
                <a:moveTo>
                  <a:pt x="197" y="24"/>
                </a:moveTo>
                <a:lnTo>
                  <a:pt x="197" y="24"/>
                </a:lnTo>
                <a:lnTo>
                  <a:pt x="201" y="24"/>
                </a:lnTo>
                <a:lnTo>
                  <a:pt x="199" y="21"/>
                </a:lnTo>
                <a:lnTo>
                  <a:pt x="199" y="19"/>
                </a:lnTo>
                <a:lnTo>
                  <a:pt x="199" y="18"/>
                </a:lnTo>
                <a:lnTo>
                  <a:pt x="197" y="19"/>
                </a:lnTo>
                <a:lnTo>
                  <a:pt x="197" y="24"/>
                </a:lnTo>
                <a:close/>
                <a:moveTo>
                  <a:pt x="229" y="268"/>
                </a:moveTo>
                <a:lnTo>
                  <a:pt x="229" y="268"/>
                </a:lnTo>
                <a:lnTo>
                  <a:pt x="231" y="268"/>
                </a:lnTo>
                <a:lnTo>
                  <a:pt x="231" y="265"/>
                </a:lnTo>
                <a:lnTo>
                  <a:pt x="231" y="262"/>
                </a:lnTo>
                <a:lnTo>
                  <a:pt x="231" y="261"/>
                </a:lnTo>
                <a:lnTo>
                  <a:pt x="229" y="262"/>
                </a:lnTo>
                <a:lnTo>
                  <a:pt x="229" y="268"/>
                </a:lnTo>
                <a:close/>
                <a:moveTo>
                  <a:pt x="46" y="245"/>
                </a:moveTo>
                <a:lnTo>
                  <a:pt x="46" y="245"/>
                </a:lnTo>
                <a:lnTo>
                  <a:pt x="48" y="243"/>
                </a:lnTo>
                <a:lnTo>
                  <a:pt x="48" y="242"/>
                </a:lnTo>
                <a:lnTo>
                  <a:pt x="48" y="235"/>
                </a:lnTo>
                <a:lnTo>
                  <a:pt x="48" y="234"/>
                </a:lnTo>
                <a:lnTo>
                  <a:pt x="46" y="245"/>
                </a:lnTo>
                <a:close/>
                <a:moveTo>
                  <a:pt x="232" y="357"/>
                </a:moveTo>
                <a:lnTo>
                  <a:pt x="232" y="357"/>
                </a:lnTo>
                <a:lnTo>
                  <a:pt x="234" y="357"/>
                </a:lnTo>
                <a:lnTo>
                  <a:pt x="235" y="355"/>
                </a:lnTo>
                <a:lnTo>
                  <a:pt x="235" y="352"/>
                </a:lnTo>
                <a:lnTo>
                  <a:pt x="232" y="354"/>
                </a:lnTo>
                <a:lnTo>
                  <a:pt x="232" y="357"/>
                </a:lnTo>
                <a:close/>
                <a:moveTo>
                  <a:pt x="84" y="40"/>
                </a:moveTo>
                <a:lnTo>
                  <a:pt x="84" y="40"/>
                </a:lnTo>
                <a:lnTo>
                  <a:pt x="79" y="38"/>
                </a:lnTo>
                <a:lnTo>
                  <a:pt x="78" y="38"/>
                </a:lnTo>
                <a:lnTo>
                  <a:pt x="78" y="40"/>
                </a:lnTo>
                <a:lnTo>
                  <a:pt x="82" y="40"/>
                </a:lnTo>
                <a:lnTo>
                  <a:pt x="84" y="40"/>
                </a:lnTo>
                <a:close/>
                <a:moveTo>
                  <a:pt x="270" y="361"/>
                </a:moveTo>
                <a:lnTo>
                  <a:pt x="270" y="361"/>
                </a:lnTo>
                <a:lnTo>
                  <a:pt x="270" y="358"/>
                </a:lnTo>
                <a:lnTo>
                  <a:pt x="267" y="358"/>
                </a:lnTo>
                <a:lnTo>
                  <a:pt x="268" y="361"/>
                </a:lnTo>
                <a:lnTo>
                  <a:pt x="270" y="361"/>
                </a:lnTo>
                <a:close/>
                <a:moveTo>
                  <a:pt x="29" y="237"/>
                </a:moveTo>
                <a:lnTo>
                  <a:pt x="29" y="237"/>
                </a:lnTo>
                <a:lnTo>
                  <a:pt x="32" y="235"/>
                </a:lnTo>
                <a:lnTo>
                  <a:pt x="32" y="231"/>
                </a:lnTo>
                <a:lnTo>
                  <a:pt x="30" y="232"/>
                </a:lnTo>
                <a:lnTo>
                  <a:pt x="30" y="234"/>
                </a:lnTo>
                <a:lnTo>
                  <a:pt x="29" y="237"/>
                </a:lnTo>
                <a:close/>
                <a:moveTo>
                  <a:pt x="43" y="186"/>
                </a:moveTo>
                <a:lnTo>
                  <a:pt x="43" y="186"/>
                </a:lnTo>
                <a:lnTo>
                  <a:pt x="41" y="188"/>
                </a:lnTo>
                <a:lnTo>
                  <a:pt x="41" y="193"/>
                </a:lnTo>
                <a:lnTo>
                  <a:pt x="41" y="194"/>
                </a:lnTo>
                <a:lnTo>
                  <a:pt x="43" y="194"/>
                </a:lnTo>
                <a:lnTo>
                  <a:pt x="43" y="193"/>
                </a:lnTo>
                <a:lnTo>
                  <a:pt x="43" y="186"/>
                </a:lnTo>
                <a:close/>
                <a:moveTo>
                  <a:pt x="190" y="254"/>
                </a:moveTo>
                <a:lnTo>
                  <a:pt x="190" y="254"/>
                </a:lnTo>
                <a:lnTo>
                  <a:pt x="186" y="254"/>
                </a:lnTo>
                <a:lnTo>
                  <a:pt x="183" y="257"/>
                </a:lnTo>
                <a:lnTo>
                  <a:pt x="185" y="257"/>
                </a:lnTo>
                <a:lnTo>
                  <a:pt x="188" y="256"/>
                </a:lnTo>
                <a:lnTo>
                  <a:pt x="190" y="254"/>
                </a:lnTo>
                <a:close/>
                <a:moveTo>
                  <a:pt x="218" y="24"/>
                </a:moveTo>
                <a:lnTo>
                  <a:pt x="218" y="24"/>
                </a:lnTo>
                <a:lnTo>
                  <a:pt x="220" y="24"/>
                </a:lnTo>
                <a:lnTo>
                  <a:pt x="221" y="22"/>
                </a:lnTo>
                <a:lnTo>
                  <a:pt x="221" y="21"/>
                </a:lnTo>
                <a:lnTo>
                  <a:pt x="221" y="19"/>
                </a:lnTo>
                <a:lnTo>
                  <a:pt x="218" y="21"/>
                </a:lnTo>
                <a:lnTo>
                  <a:pt x="218" y="24"/>
                </a:lnTo>
                <a:close/>
                <a:moveTo>
                  <a:pt x="158" y="284"/>
                </a:moveTo>
                <a:lnTo>
                  <a:pt x="158" y="284"/>
                </a:lnTo>
                <a:lnTo>
                  <a:pt x="156" y="284"/>
                </a:lnTo>
                <a:lnTo>
                  <a:pt x="156" y="286"/>
                </a:lnTo>
                <a:lnTo>
                  <a:pt x="158" y="289"/>
                </a:lnTo>
                <a:lnTo>
                  <a:pt x="160" y="290"/>
                </a:lnTo>
                <a:lnTo>
                  <a:pt x="160" y="287"/>
                </a:lnTo>
                <a:lnTo>
                  <a:pt x="160" y="286"/>
                </a:lnTo>
                <a:lnTo>
                  <a:pt x="158" y="284"/>
                </a:lnTo>
                <a:close/>
                <a:moveTo>
                  <a:pt x="171" y="57"/>
                </a:moveTo>
                <a:lnTo>
                  <a:pt x="171" y="57"/>
                </a:lnTo>
                <a:lnTo>
                  <a:pt x="178" y="48"/>
                </a:lnTo>
                <a:lnTo>
                  <a:pt x="177" y="48"/>
                </a:lnTo>
                <a:lnTo>
                  <a:pt x="171" y="54"/>
                </a:lnTo>
                <a:lnTo>
                  <a:pt x="171" y="55"/>
                </a:lnTo>
                <a:lnTo>
                  <a:pt x="171" y="57"/>
                </a:lnTo>
                <a:close/>
                <a:moveTo>
                  <a:pt x="202" y="264"/>
                </a:moveTo>
                <a:lnTo>
                  <a:pt x="202" y="264"/>
                </a:lnTo>
                <a:lnTo>
                  <a:pt x="202" y="262"/>
                </a:lnTo>
                <a:lnTo>
                  <a:pt x="199" y="264"/>
                </a:lnTo>
                <a:lnTo>
                  <a:pt x="197" y="265"/>
                </a:lnTo>
                <a:lnTo>
                  <a:pt x="197" y="267"/>
                </a:lnTo>
                <a:lnTo>
                  <a:pt x="202" y="264"/>
                </a:lnTo>
                <a:close/>
                <a:moveTo>
                  <a:pt x="164" y="302"/>
                </a:moveTo>
                <a:lnTo>
                  <a:pt x="164" y="302"/>
                </a:lnTo>
                <a:lnTo>
                  <a:pt x="164" y="300"/>
                </a:lnTo>
                <a:lnTo>
                  <a:pt x="164" y="298"/>
                </a:lnTo>
                <a:lnTo>
                  <a:pt x="161" y="295"/>
                </a:lnTo>
                <a:lnTo>
                  <a:pt x="161" y="298"/>
                </a:lnTo>
                <a:lnTo>
                  <a:pt x="164" y="302"/>
                </a:lnTo>
                <a:close/>
                <a:moveTo>
                  <a:pt x="29" y="126"/>
                </a:moveTo>
                <a:lnTo>
                  <a:pt x="29" y="126"/>
                </a:lnTo>
                <a:lnTo>
                  <a:pt x="30" y="125"/>
                </a:lnTo>
                <a:lnTo>
                  <a:pt x="30" y="122"/>
                </a:lnTo>
                <a:lnTo>
                  <a:pt x="29" y="123"/>
                </a:lnTo>
                <a:lnTo>
                  <a:pt x="29" y="126"/>
                </a:lnTo>
                <a:close/>
                <a:moveTo>
                  <a:pt x="188" y="52"/>
                </a:moveTo>
                <a:lnTo>
                  <a:pt x="188" y="52"/>
                </a:lnTo>
                <a:lnTo>
                  <a:pt x="186" y="55"/>
                </a:lnTo>
                <a:lnTo>
                  <a:pt x="188" y="59"/>
                </a:lnTo>
                <a:lnTo>
                  <a:pt x="188" y="57"/>
                </a:lnTo>
                <a:lnTo>
                  <a:pt x="188" y="52"/>
                </a:lnTo>
                <a:close/>
                <a:moveTo>
                  <a:pt x="130" y="360"/>
                </a:moveTo>
                <a:lnTo>
                  <a:pt x="130" y="360"/>
                </a:lnTo>
                <a:lnTo>
                  <a:pt x="126" y="360"/>
                </a:lnTo>
                <a:lnTo>
                  <a:pt x="126" y="363"/>
                </a:lnTo>
                <a:lnTo>
                  <a:pt x="130" y="363"/>
                </a:lnTo>
                <a:lnTo>
                  <a:pt x="130" y="360"/>
                </a:lnTo>
                <a:close/>
                <a:moveTo>
                  <a:pt x="29" y="245"/>
                </a:moveTo>
                <a:lnTo>
                  <a:pt x="29" y="245"/>
                </a:lnTo>
                <a:lnTo>
                  <a:pt x="32" y="242"/>
                </a:lnTo>
                <a:lnTo>
                  <a:pt x="32" y="238"/>
                </a:lnTo>
                <a:lnTo>
                  <a:pt x="29" y="240"/>
                </a:lnTo>
                <a:lnTo>
                  <a:pt x="29" y="242"/>
                </a:lnTo>
                <a:lnTo>
                  <a:pt x="29" y="245"/>
                </a:lnTo>
                <a:close/>
                <a:moveTo>
                  <a:pt x="352" y="155"/>
                </a:moveTo>
                <a:lnTo>
                  <a:pt x="352" y="155"/>
                </a:lnTo>
                <a:lnTo>
                  <a:pt x="352" y="152"/>
                </a:lnTo>
                <a:lnTo>
                  <a:pt x="349" y="152"/>
                </a:lnTo>
                <a:lnTo>
                  <a:pt x="349" y="155"/>
                </a:lnTo>
                <a:lnTo>
                  <a:pt x="352" y="155"/>
                </a:lnTo>
                <a:close/>
                <a:moveTo>
                  <a:pt x="311" y="37"/>
                </a:moveTo>
                <a:lnTo>
                  <a:pt x="311" y="37"/>
                </a:lnTo>
                <a:lnTo>
                  <a:pt x="313" y="38"/>
                </a:lnTo>
                <a:lnTo>
                  <a:pt x="314" y="37"/>
                </a:lnTo>
                <a:lnTo>
                  <a:pt x="316" y="35"/>
                </a:lnTo>
                <a:lnTo>
                  <a:pt x="316" y="33"/>
                </a:lnTo>
                <a:lnTo>
                  <a:pt x="311" y="37"/>
                </a:lnTo>
                <a:close/>
                <a:moveTo>
                  <a:pt x="166" y="63"/>
                </a:moveTo>
                <a:lnTo>
                  <a:pt x="166" y="63"/>
                </a:lnTo>
                <a:lnTo>
                  <a:pt x="167" y="60"/>
                </a:lnTo>
                <a:lnTo>
                  <a:pt x="169" y="59"/>
                </a:lnTo>
                <a:lnTo>
                  <a:pt x="167" y="57"/>
                </a:lnTo>
                <a:lnTo>
                  <a:pt x="166" y="60"/>
                </a:lnTo>
                <a:lnTo>
                  <a:pt x="166" y="63"/>
                </a:lnTo>
                <a:close/>
                <a:moveTo>
                  <a:pt x="95" y="366"/>
                </a:moveTo>
                <a:lnTo>
                  <a:pt x="95" y="366"/>
                </a:lnTo>
                <a:lnTo>
                  <a:pt x="92" y="366"/>
                </a:lnTo>
                <a:lnTo>
                  <a:pt x="92" y="369"/>
                </a:lnTo>
                <a:lnTo>
                  <a:pt x="96" y="369"/>
                </a:lnTo>
                <a:lnTo>
                  <a:pt x="95" y="366"/>
                </a:lnTo>
                <a:close/>
                <a:moveTo>
                  <a:pt x="44" y="352"/>
                </a:moveTo>
                <a:lnTo>
                  <a:pt x="44" y="352"/>
                </a:lnTo>
                <a:lnTo>
                  <a:pt x="46" y="354"/>
                </a:lnTo>
                <a:lnTo>
                  <a:pt x="48" y="352"/>
                </a:lnTo>
                <a:lnTo>
                  <a:pt x="48" y="349"/>
                </a:lnTo>
                <a:lnTo>
                  <a:pt x="44" y="352"/>
                </a:lnTo>
                <a:close/>
                <a:moveTo>
                  <a:pt x="152" y="27"/>
                </a:moveTo>
                <a:lnTo>
                  <a:pt x="152" y="27"/>
                </a:lnTo>
                <a:lnTo>
                  <a:pt x="149" y="27"/>
                </a:lnTo>
                <a:lnTo>
                  <a:pt x="145" y="29"/>
                </a:lnTo>
                <a:lnTo>
                  <a:pt x="152" y="30"/>
                </a:lnTo>
                <a:lnTo>
                  <a:pt x="152" y="27"/>
                </a:lnTo>
                <a:close/>
                <a:moveTo>
                  <a:pt x="156" y="276"/>
                </a:moveTo>
                <a:lnTo>
                  <a:pt x="156" y="276"/>
                </a:lnTo>
                <a:lnTo>
                  <a:pt x="156" y="278"/>
                </a:lnTo>
                <a:lnTo>
                  <a:pt x="158" y="279"/>
                </a:lnTo>
                <a:lnTo>
                  <a:pt x="160" y="283"/>
                </a:lnTo>
                <a:lnTo>
                  <a:pt x="161" y="283"/>
                </a:lnTo>
                <a:lnTo>
                  <a:pt x="161" y="281"/>
                </a:lnTo>
                <a:lnTo>
                  <a:pt x="161" y="279"/>
                </a:lnTo>
                <a:lnTo>
                  <a:pt x="156" y="276"/>
                </a:lnTo>
                <a:close/>
                <a:moveTo>
                  <a:pt x="98" y="354"/>
                </a:moveTo>
                <a:lnTo>
                  <a:pt x="98" y="354"/>
                </a:lnTo>
                <a:lnTo>
                  <a:pt x="93" y="354"/>
                </a:lnTo>
                <a:lnTo>
                  <a:pt x="95" y="357"/>
                </a:lnTo>
                <a:lnTo>
                  <a:pt x="98" y="357"/>
                </a:lnTo>
                <a:lnTo>
                  <a:pt x="98" y="354"/>
                </a:lnTo>
                <a:close/>
                <a:moveTo>
                  <a:pt x="215" y="295"/>
                </a:moveTo>
                <a:lnTo>
                  <a:pt x="215" y="295"/>
                </a:lnTo>
                <a:lnTo>
                  <a:pt x="220" y="292"/>
                </a:lnTo>
                <a:lnTo>
                  <a:pt x="215" y="292"/>
                </a:lnTo>
                <a:lnTo>
                  <a:pt x="215" y="295"/>
                </a:lnTo>
                <a:close/>
                <a:moveTo>
                  <a:pt x="202" y="297"/>
                </a:moveTo>
                <a:lnTo>
                  <a:pt x="202" y="297"/>
                </a:lnTo>
                <a:lnTo>
                  <a:pt x="207" y="294"/>
                </a:lnTo>
                <a:lnTo>
                  <a:pt x="202" y="294"/>
                </a:lnTo>
                <a:lnTo>
                  <a:pt x="202" y="297"/>
                </a:lnTo>
                <a:close/>
                <a:moveTo>
                  <a:pt x="349" y="125"/>
                </a:moveTo>
                <a:lnTo>
                  <a:pt x="349" y="125"/>
                </a:lnTo>
                <a:lnTo>
                  <a:pt x="352" y="125"/>
                </a:lnTo>
                <a:lnTo>
                  <a:pt x="352" y="120"/>
                </a:lnTo>
                <a:lnTo>
                  <a:pt x="350" y="122"/>
                </a:lnTo>
                <a:lnTo>
                  <a:pt x="349" y="125"/>
                </a:lnTo>
                <a:close/>
                <a:moveTo>
                  <a:pt x="267" y="18"/>
                </a:moveTo>
                <a:lnTo>
                  <a:pt x="267" y="18"/>
                </a:lnTo>
                <a:lnTo>
                  <a:pt x="262" y="16"/>
                </a:lnTo>
                <a:lnTo>
                  <a:pt x="264" y="21"/>
                </a:lnTo>
                <a:lnTo>
                  <a:pt x="267" y="18"/>
                </a:lnTo>
                <a:close/>
                <a:moveTo>
                  <a:pt x="229" y="24"/>
                </a:moveTo>
                <a:lnTo>
                  <a:pt x="229" y="24"/>
                </a:lnTo>
                <a:lnTo>
                  <a:pt x="231" y="24"/>
                </a:lnTo>
                <a:lnTo>
                  <a:pt x="232" y="22"/>
                </a:lnTo>
                <a:lnTo>
                  <a:pt x="232" y="19"/>
                </a:lnTo>
                <a:lnTo>
                  <a:pt x="232" y="18"/>
                </a:lnTo>
                <a:lnTo>
                  <a:pt x="231" y="18"/>
                </a:lnTo>
                <a:lnTo>
                  <a:pt x="229" y="24"/>
                </a:lnTo>
                <a:close/>
                <a:moveTo>
                  <a:pt x="202" y="59"/>
                </a:moveTo>
                <a:lnTo>
                  <a:pt x="202" y="59"/>
                </a:lnTo>
                <a:lnTo>
                  <a:pt x="202" y="55"/>
                </a:lnTo>
                <a:lnTo>
                  <a:pt x="201" y="57"/>
                </a:lnTo>
                <a:lnTo>
                  <a:pt x="199" y="59"/>
                </a:lnTo>
                <a:lnTo>
                  <a:pt x="202" y="59"/>
                </a:lnTo>
                <a:close/>
                <a:moveTo>
                  <a:pt x="186" y="238"/>
                </a:moveTo>
                <a:lnTo>
                  <a:pt x="186" y="238"/>
                </a:lnTo>
                <a:lnTo>
                  <a:pt x="186" y="237"/>
                </a:lnTo>
                <a:lnTo>
                  <a:pt x="182" y="232"/>
                </a:lnTo>
                <a:lnTo>
                  <a:pt x="180" y="232"/>
                </a:lnTo>
                <a:lnTo>
                  <a:pt x="183" y="238"/>
                </a:lnTo>
                <a:lnTo>
                  <a:pt x="185" y="238"/>
                </a:lnTo>
                <a:lnTo>
                  <a:pt x="186" y="238"/>
                </a:lnTo>
                <a:close/>
                <a:moveTo>
                  <a:pt x="240" y="295"/>
                </a:moveTo>
                <a:lnTo>
                  <a:pt x="240" y="295"/>
                </a:lnTo>
                <a:lnTo>
                  <a:pt x="242" y="281"/>
                </a:lnTo>
                <a:lnTo>
                  <a:pt x="240" y="287"/>
                </a:lnTo>
                <a:lnTo>
                  <a:pt x="240" y="295"/>
                </a:lnTo>
                <a:close/>
                <a:moveTo>
                  <a:pt x="328" y="188"/>
                </a:moveTo>
                <a:lnTo>
                  <a:pt x="328" y="188"/>
                </a:lnTo>
                <a:lnTo>
                  <a:pt x="330" y="188"/>
                </a:lnTo>
                <a:lnTo>
                  <a:pt x="330" y="183"/>
                </a:lnTo>
                <a:lnTo>
                  <a:pt x="330" y="175"/>
                </a:lnTo>
                <a:lnTo>
                  <a:pt x="330" y="169"/>
                </a:lnTo>
                <a:lnTo>
                  <a:pt x="330" y="167"/>
                </a:lnTo>
                <a:lnTo>
                  <a:pt x="328" y="169"/>
                </a:lnTo>
                <a:lnTo>
                  <a:pt x="328" y="188"/>
                </a:lnTo>
                <a:close/>
                <a:moveTo>
                  <a:pt x="272" y="22"/>
                </a:moveTo>
                <a:lnTo>
                  <a:pt x="272" y="22"/>
                </a:lnTo>
                <a:lnTo>
                  <a:pt x="270" y="24"/>
                </a:lnTo>
                <a:lnTo>
                  <a:pt x="270" y="27"/>
                </a:lnTo>
                <a:lnTo>
                  <a:pt x="272" y="27"/>
                </a:lnTo>
                <a:lnTo>
                  <a:pt x="272" y="22"/>
                </a:lnTo>
                <a:close/>
                <a:moveTo>
                  <a:pt x="155" y="377"/>
                </a:moveTo>
                <a:lnTo>
                  <a:pt x="155" y="377"/>
                </a:lnTo>
                <a:lnTo>
                  <a:pt x="167" y="377"/>
                </a:lnTo>
                <a:lnTo>
                  <a:pt x="156" y="376"/>
                </a:lnTo>
                <a:lnTo>
                  <a:pt x="155" y="377"/>
                </a:lnTo>
                <a:close/>
                <a:moveTo>
                  <a:pt x="30" y="130"/>
                </a:moveTo>
                <a:lnTo>
                  <a:pt x="30" y="130"/>
                </a:lnTo>
                <a:lnTo>
                  <a:pt x="29" y="130"/>
                </a:lnTo>
                <a:lnTo>
                  <a:pt x="29" y="131"/>
                </a:lnTo>
                <a:lnTo>
                  <a:pt x="29" y="136"/>
                </a:lnTo>
                <a:lnTo>
                  <a:pt x="30" y="134"/>
                </a:lnTo>
                <a:lnTo>
                  <a:pt x="30" y="130"/>
                </a:lnTo>
                <a:close/>
                <a:moveTo>
                  <a:pt x="349" y="84"/>
                </a:moveTo>
                <a:lnTo>
                  <a:pt x="349" y="84"/>
                </a:lnTo>
                <a:lnTo>
                  <a:pt x="347" y="84"/>
                </a:lnTo>
                <a:lnTo>
                  <a:pt x="346" y="84"/>
                </a:lnTo>
                <a:lnTo>
                  <a:pt x="346" y="89"/>
                </a:lnTo>
                <a:lnTo>
                  <a:pt x="349" y="87"/>
                </a:lnTo>
                <a:lnTo>
                  <a:pt x="349" y="84"/>
                </a:lnTo>
                <a:close/>
                <a:moveTo>
                  <a:pt x="268" y="350"/>
                </a:moveTo>
                <a:lnTo>
                  <a:pt x="268" y="350"/>
                </a:lnTo>
                <a:lnTo>
                  <a:pt x="268" y="349"/>
                </a:lnTo>
                <a:lnTo>
                  <a:pt x="267" y="349"/>
                </a:lnTo>
                <a:lnTo>
                  <a:pt x="264" y="349"/>
                </a:lnTo>
                <a:lnTo>
                  <a:pt x="262" y="349"/>
                </a:lnTo>
                <a:lnTo>
                  <a:pt x="262" y="350"/>
                </a:lnTo>
                <a:lnTo>
                  <a:pt x="267" y="350"/>
                </a:lnTo>
                <a:lnTo>
                  <a:pt x="268" y="350"/>
                </a:lnTo>
                <a:close/>
                <a:moveTo>
                  <a:pt x="161" y="248"/>
                </a:moveTo>
                <a:lnTo>
                  <a:pt x="161" y="248"/>
                </a:lnTo>
                <a:lnTo>
                  <a:pt x="167" y="256"/>
                </a:lnTo>
                <a:lnTo>
                  <a:pt x="167" y="254"/>
                </a:lnTo>
                <a:lnTo>
                  <a:pt x="164" y="249"/>
                </a:lnTo>
                <a:lnTo>
                  <a:pt x="163" y="249"/>
                </a:lnTo>
                <a:lnTo>
                  <a:pt x="161" y="248"/>
                </a:lnTo>
                <a:close/>
                <a:moveTo>
                  <a:pt x="197" y="243"/>
                </a:moveTo>
                <a:lnTo>
                  <a:pt x="197" y="243"/>
                </a:lnTo>
                <a:lnTo>
                  <a:pt x="197" y="246"/>
                </a:lnTo>
                <a:lnTo>
                  <a:pt x="199" y="246"/>
                </a:lnTo>
                <a:lnTo>
                  <a:pt x="201" y="246"/>
                </a:lnTo>
                <a:lnTo>
                  <a:pt x="204" y="245"/>
                </a:lnTo>
                <a:lnTo>
                  <a:pt x="197" y="243"/>
                </a:lnTo>
                <a:close/>
                <a:moveTo>
                  <a:pt x="226" y="106"/>
                </a:moveTo>
                <a:lnTo>
                  <a:pt x="226" y="106"/>
                </a:lnTo>
                <a:lnTo>
                  <a:pt x="226" y="96"/>
                </a:lnTo>
                <a:lnTo>
                  <a:pt x="224" y="96"/>
                </a:lnTo>
                <a:lnTo>
                  <a:pt x="226" y="106"/>
                </a:lnTo>
                <a:close/>
                <a:moveTo>
                  <a:pt x="16" y="224"/>
                </a:moveTo>
                <a:lnTo>
                  <a:pt x="16" y="224"/>
                </a:lnTo>
                <a:lnTo>
                  <a:pt x="16" y="229"/>
                </a:lnTo>
                <a:lnTo>
                  <a:pt x="18" y="227"/>
                </a:lnTo>
                <a:lnTo>
                  <a:pt x="18" y="226"/>
                </a:lnTo>
                <a:lnTo>
                  <a:pt x="18" y="224"/>
                </a:lnTo>
                <a:lnTo>
                  <a:pt x="16" y="224"/>
                </a:lnTo>
                <a:close/>
                <a:moveTo>
                  <a:pt x="343" y="218"/>
                </a:moveTo>
                <a:lnTo>
                  <a:pt x="343" y="218"/>
                </a:lnTo>
                <a:lnTo>
                  <a:pt x="347" y="218"/>
                </a:lnTo>
                <a:lnTo>
                  <a:pt x="347" y="216"/>
                </a:lnTo>
                <a:lnTo>
                  <a:pt x="343" y="216"/>
                </a:lnTo>
                <a:lnTo>
                  <a:pt x="343" y="218"/>
                </a:lnTo>
                <a:close/>
                <a:moveTo>
                  <a:pt x="33" y="153"/>
                </a:moveTo>
                <a:lnTo>
                  <a:pt x="33" y="153"/>
                </a:lnTo>
                <a:lnTo>
                  <a:pt x="35" y="152"/>
                </a:lnTo>
                <a:lnTo>
                  <a:pt x="35" y="145"/>
                </a:lnTo>
                <a:lnTo>
                  <a:pt x="33" y="147"/>
                </a:lnTo>
                <a:lnTo>
                  <a:pt x="33" y="153"/>
                </a:lnTo>
                <a:close/>
                <a:moveTo>
                  <a:pt x="205" y="325"/>
                </a:moveTo>
                <a:lnTo>
                  <a:pt x="205" y="325"/>
                </a:lnTo>
                <a:lnTo>
                  <a:pt x="202" y="325"/>
                </a:lnTo>
                <a:lnTo>
                  <a:pt x="202" y="328"/>
                </a:lnTo>
                <a:lnTo>
                  <a:pt x="204" y="327"/>
                </a:lnTo>
                <a:lnTo>
                  <a:pt x="207" y="327"/>
                </a:lnTo>
                <a:lnTo>
                  <a:pt x="205" y="325"/>
                </a:lnTo>
                <a:close/>
                <a:moveTo>
                  <a:pt x="144" y="93"/>
                </a:moveTo>
                <a:lnTo>
                  <a:pt x="144" y="93"/>
                </a:lnTo>
                <a:lnTo>
                  <a:pt x="142" y="93"/>
                </a:lnTo>
                <a:lnTo>
                  <a:pt x="142" y="95"/>
                </a:lnTo>
                <a:lnTo>
                  <a:pt x="142" y="100"/>
                </a:lnTo>
                <a:lnTo>
                  <a:pt x="144" y="95"/>
                </a:lnTo>
                <a:lnTo>
                  <a:pt x="144" y="93"/>
                </a:lnTo>
                <a:close/>
                <a:moveTo>
                  <a:pt x="253" y="374"/>
                </a:moveTo>
                <a:lnTo>
                  <a:pt x="253" y="374"/>
                </a:lnTo>
                <a:lnTo>
                  <a:pt x="256" y="374"/>
                </a:lnTo>
                <a:lnTo>
                  <a:pt x="257" y="374"/>
                </a:lnTo>
                <a:lnTo>
                  <a:pt x="257" y="373"/>
                </a:lnTo>
                <a:lnTo>
                  <a:pt x="256" y="373"/>
                </a:lnTo>
                <a:lnTo>
                  <a:pt x="253" y="373"/>
                </a:lnTo>
                <a:lnTo>
                  <a:pt x="251" y="373"/>
                </a:lnTo>
                <a:lnTo>
                  <a:pt x="253" y="374"/>
                </a:lnTo>
                <a:close/>
                <a:moveTo>
                  <a:pt x="355" y="336"/>
                </a:moveTo>
                <a:lnTo>
                  <a:pt x="355" y="336"/>
                </a:lnTo>
                <a:lnTo>
                  <a:pt x="354" y="336"/>
                </a:lnTo>
                <a:lnTo>
                  <a:pt x="352" y="338"/>
                </a:lnTo>
                <a:lnTo>
                  <a:pt x="352" y="343"/>
                </a:lnTo>
                <a:lnTo>
                  <a:pt x="350" y="343"/>
                </a:lnTo>
                <a:lnTo>
                  <a:pt x="355" y="336"/>
                </a:lnTo>
                <a:close/>
                <a:moveTo>
                  <a:pt x="243" y="363"/>
                </a:moveTo>
                <a:lnTo>
                  <a:pt x="243" y="363"/>
                </a:lnTo>
                <a:lnTo>
                  <a:pt x="243" y="365"/>
                </a:lnTo>
                <a:lnTo>
                  <a:pt x="245" y="366"/>
                </a:lnTo>
                <a:lnTo>
                  <a:pt x="246" y="366"/>
                </a:lnTo>
                <a:lnTo>
                  <a:pt x="245" y="363"/>
                </a:lnTo>
                <a:lnTo>
                  <a:pt x="243" y="363"/>
                </a:lnTo>
                <a:close/>
                <a:moveTo>
                  <a:pt x="347" y="237"/>
                </a:moveTo>
                <a:lnTo>
                  <a:pt x="347" y="237"/>
                </a:lnTo>
                <a:lnTo>
                  <a:pt x="347" y="242"/>
                </a:lnTo>
                <a:lnTo>
                  <a:pt x="349" y="242"/>
                </a:lnTo>
                <a:lnTo>
                  <a:pt x="349" y="240"/>
                </a:lnTo>
                <a:lnTo>
                  <a:pt x="349" y="237"/>
                </a:lnTo>
                <a:lnTo>
                  <a:pt x="347" y="237"/>
                </a:lnTo>
                <a:close/>
                <a:moveTo>
                  <a:pt x="136" y="32"/>
                </a:moveTo>
                <a:lnTo>
                  <a:pt x="136" y="32"/>
                </a:lnTo>
                <a:lnTo>
                  <a:pt x="134" y="38"/>
                </a:lnTo>
                <a:lnTo>
                  <a:pt x="136" y="37"/>
                </a:lnTo>
                <a:lnTo>
                  <a:pt x="136" y="33"/>
                </a:lnTo>
                <a:lnTo>
                  <a:pt x="136" y="32"/>
                </a:lnTo>
                <a:close/>
                <a:moveTo>
                  <a:pt x="197" y="38"/>
                </a:moveTo>
                <a:lnTo>
                  <a:pt x="197" y="38"/>
                </a:lnTo>
                <a:lnTo>
                  <a:pt x="194" y="37"/>
                </a:lnTo>
                <a:lnTo>
                  <a:pt x="193" y="38"/>
                </a:lnTo>
                <a:lnTo>
                  <a:pt x="194" y="41"/>
                </a:lnTo>
                <a:lnTo>
                  <a:pt x="197" y="38"/>
                </a:lnTo>
                <a:close/>
                <a:moveTo>
                  <a:pt x="308" y="46"/>
                </a:moveTo>
                <a:lnTo>
                  <a:pt x="308" y="46"/>
                </a:lnTo>
                <a:lnTo>
                  <a:pt x="316" y="41"/>
                </a:lnTo>
                <a:lnTo>
                  <a:pt x="314" y="41"/>
                </a:lnTo>
                <a:lnTo>
                  <a:pt x="313" y="43"/>
                </a:lnTo>
                <a:lnTo>
                  <a:pt x="311" y="44"/>
                </a:lnTo>
                <a:lnTo>
                  <a:pt x="308" y="46"/>
                </a:lnTo>
                <a:close/>
                <a:moveTo>
                  <a:pt x="196" y="327"/>
                </a:moveTo>
                <a:lnTo>
                  <a:pt x="196" y="327"/>
                </a:lnTo>
                <a:lnTo>
                  <a:pt x="197" y="331"/>
                </a:lnTo>
                <a:lnTo>
                  <a:pt x="199" y="330"/>
                </a:lnTo>
                <a:lnTo>
                  <a:pt x="199" y="325"/>
                </a:lnTo>
                <a:lnTo>
                  <a:pt x="196" y="327"/>
                </a:lnTo>
                <a:close/>
                <a:moveTo>
                  <a:pt x="65" y="33"/>
                </a:moveTo>
                <a:lnTo>
                  <a:pt x="65" y="33"/>
                </a:lnTo>
                <a:lnTo>
                  <a:pt x="66" y="30"/>
                </a:lnTo>
                <a:lnTo>
                  <a:pt x="60" y="30"/>
                </a:lnTo>
                <a:lnTo>
                  <a:pt x="60" y="32"/>
                </a:lnTo>
                <a:lnTo>
                  <a:pt x="65" y="33"/>
                </a:lnTo>
                <a:close/>
                <a:moveTo>
                  <a:pt x="46" y="275"/>
                </a:moveTo>
                <a:lnTo>
                  <a:pt x="46" y="275"/>
                </a:lnTo>
                <a:lnTo>
                  <a:pt x="46" y="265"/>
                </a:lnTo>
                <a:lnTo>
                  <a:pt x="44" y="265"/>
                </a:lnTo>
                <a:lnTo>
                  <a:pt x="46" y="275"/>
                </a:lnTo>
                <a:close/>
                <a:moveTo>
                  <a:pt x="21" y="59"/>
                </a:moveTo>
                <a:lnTo>
                  <a:pt x="21" y="59"/>
                </a:lnTo>
                <a:lnTo>
                  <a:pt x="22" y="52"/>
                </a:lnTo>
                <a:lnTo>
                  <a:pt x="21" y="55"/>
                </a:lnTo>
                <a:lnTo>
                  <a:pt x="21" y="59"/>
                </a:lnTo>
                <a:close/>
                <a:moveTo>
                  <a:pt x="294" y="358"/>
                </a:moveTo>
                <a:lnTo>
                  <a:pt x="294" y="358"/>
                </a:lnTo>
                <a:lnTo>
                  <a:pt x="295" y="361"/>
                </a:lnTo>
                <a:lnTo>
                  <a:pt x="297" y="361"/>
                </a:lnTo>
                <a:lnTo>
                  <a:pt x="298" y="361"/>
                </a:lnTo>
                <a:lnTo>
                  <a:pt x="298" y="360"/>
                </a:lnTo>
                <a:lnTo>
                  <a:pt x="294" y="358"/>
                </a:lnTo>
                <a:close/>
                <a:moveTo>
                  <a:pt x="343" y="85"/>
                </a:moveTo>
                <a:lnTo>
                  <a:pt x="343" y="85"/>
                </a:lnTo>
                <a:lnTo>
                  <a:pt x="341" y="87"/>
                </a:lnTo>
                <a:lnTo>
                  <a:pt x="341" y="90"/>
                </a:lnTo>
                <a:lnTo>
                  <a:pt x="343" y="89"/>
                </a:lnTo>
                <a:lnTo>
                  <a:pt x="343" y="85"/>
                </a:lnTo>
                <a:close/>
                <a:moveTo>
                  <a:pt x="229" y="357"/>
                </a:moveTo>
                <a:lnTo>
                  <a:pt x="229" y="357"/>
                </a:lnTo>
                <a:lnTo>
                  <a:pt x="229" y="354"/>
                </a:lnTo>
                <a:lnTo>
                  <a:pt x="227" y="354"/>
                </a:lnTo>
                <a:lnTo>
                  <a:pt x="226" y="355"/>
                </a:lnTo>
                <a:lnTo>
                  <a:pt x="227" y="357"/>
                </a:lnTo>
                <a:lnTo>
                  <a:pt x="229" y="357"/>
                </a:lnTo>
                <a:close/>
                <a:moveTo>
                  <a:pt x="14" y="289"/>
                </a:moveTo>
                <a:lnTo>
                  <a:pt x="14" y="289"/>
                </a:lnTo>
                <a:lnTo>
                  <a:pt x="14" y="290"/>
                </a:lnTo>
                <a:lnTo>
                  <a:pt x="16" y="305"/>
                </a:lnTo>
                <a:lnTo>
                  <a:pt x="14" y="289"/>
                </a:lnTo>
                <a:close/>
                <a:moveTo>
                  <a:pt x="360" y="325"/>
                </a:moveTo>
                <a:lnTo>
                  <a:pt x="360" y="325"/>
                </a:lnTo>
                <a:lnTo>
                  <a:pt x="361" y="325"/>
                </a:lnTo>
                <a:lnTo>
                  <a:pt x="363" y="319"/>
                </a:lnTo>
                <a:lnTo>
                  <a:pt x="361" y="317"/>
                </a:lnTo>
                <a:lnTo>
                  <a:pt x="361" y="319"/>
                </a:lnTo>
                <a:lnTo>
                  <a:pt x="360" y="325"/>
                </a:lnTo>
                <a:close/>
                <a:moveTo>
                  <a:pt x="134" y="221"/>
                </a:moveTo>
                <a:lnTo>
                  <a:pt x="134" y="221"/>
                </a:lnTo>
                <a:lnTo>
                  <a:pt x="136" y="227"/>
                </a:lnTo>
                <a:lnTo>
                  <a:pt x="136" y="224"/>
                </a:lnTo>
                <a:lnTo>
                  <a:pt x="136" y="221"/>
                </a:lnTo>
                <a:lnTo>
                  <a:pt x="134" y="221"/>
                </a:lnTo>
                <a:close/>
                <a:moveTo>
                  <a:pt x="352" y="81"/>
                </a:moveTo>
                <a:lnTo>
                  <a:pt x="352" y="81"/>
                </a:lnTo>
                <a:lnTo>
                  <a:pt x="352" y="76"/>
                </a:lnTo>
                <a:lnTo>
                  <a:pt x="350" y="78"/>
                </a:lnTo>
                <a:lnTo>
                  <a:pt x="350" y="81"/>
                </a:lnTo>
                <a:lnTo>
                  <a:pt x="352" y="81"/>
                </a:lnTo>
                <a:close/>
                <a:moveTo>
                  <a:pt x="231" y="11"/>
                </a:moveTo>
                <a:lnTo>
                  <a:pt x="231" y="11"/>
                </a:lnTo>
                <a:lnTo>
                  <a:pt x="257" y="11"/>
                </a:lnTo>
                <a:lnTo>
                  <a:pt x="231" y="11"/>
                </a:lnTo>
                <a:close/>
                <a:moveTo>
                  <a:pt x="145" y="377"/>
                </a:moveTo>
                <a:lnTo>
                  <a:pt x="145" y="377"/>
                </a:lnTo>
                <a:lnTo>
                  <a:pt x="152" y="377"/>
                </a:lnTo>
                <a:lnTo>
                  <a:pt x="152" y="376"/>
                </a:lnTo>
                <a:lnTo>
                  <a:pt x="147" y="376"/>
                </a:lnTo>
                <a:lnTo>
                  <a:pt x="145" y="377"/>
                </a:lnTo>
                <a:close/>
                <a:moveTo>
                  <a:pt x="212" y="253"/>
                </a:moveTo>
                <a:lnTo>
                  <a:pt x="212" y="253"/>
                </a:lnTo>
                <a:lnTo>
                  <a:pt x="212" y="251"/>
                </a:lnTo>
                <a:lnTo>
                  <a:pt x="207" y="249"/>
                </a:lnTo>
                <a:lnTo>
                  <a:pt x="208" y="254"/>
                </a:lnTo>
                <a:lnTo>
                  <a:pt x="212" y="253"/>
                </a:lnTo>
                <a:close/>
                <a:moveTo>
                  <a:pt x="325" y="81"/>
                </a:moveTo>
                <a:lnTo>
                  <a:pt x="325" y="81"/>
                </a:lnTo>
                <a:lnTo>
                  <a:pt x="327" y="81"/>
                </a:lnTo>
                <a:lnTo>
                  <a:pt x="328" y="79"/>
                </a:lnTo>
                <a:lnTo>
                  <a:pt x="328" y="76"/>
                </a:lnTo>
                <a:lnTo>
                  <a:pt x="327" y="78"/>
                </a:lnTo>
                <a:lnTo>
                  <a:pt x="325" y="78"/>
                </a:lnTo>
                <a:lnTo>
                  <a:pt x="325" y="81"/>
                </a:lnTo>
                <a:close/>
                <a:moveTo>
                  <a:pt x="160" y="100"/>
                </a:moveTo>
                <a:lnTo>
                  <a:pt x="160" y="100"/>
                </a:lnTo>
                <a:lnTo>
                  <a:pt x="160" y="109"/>
                </a:lnTo>
                <a:lnTo>
                  <a:pt x="161" y="108"/>
                </a:lnTo>
                <a:lnTo>
                  <a:pt x="160" y="106"/>
                </a:lnTo>
                <a:lnTo>
                  <a:pt x="160" y="100"/>
                </a:lnTo>
                <a:close/>
                <a:moveTo>
                  <a:pt x="96" y="349"/>
                </a:moveTo>
                <a:lnTo>
                  <a:pt x="96" y="349"/>
                </a:lnTo>
                <a:lnTo>
                  <a:pt x="92" y="349"/>
                </a:lnTo>
                <a:lnTo>
                  <a:pt x="92" y="350"/>
                </a:lnTo>
                <a:lnTo>
                  <a:pt x="93" y="350"/>
                </a:lnTo>
                <a:lnTo>
                  <a:pt x="96" y="350"/>
                </a:lnTo>
                <a:lnTo>
                  <a:pt x="96" y="349"/>
                </a:lnTo>
                <a:close/>
                <a:moveTo>
                  <a:pt x="70" y="40"/>
                </a:moveTo>
                <a:lnTo>
                  <a:pt x="70" y="40"/>
                </a:lnTo>
                <a:lnTo>
                  <a:pt x="73" y="40"/>
                </a:lnTo>
                <a:lnTo>
                  <a:pt x="74" y="38"/>
                </a:lnTo>
                <a:lnTo>
                  <a:pt x="71" y="37"/>
                </a:lnTo>
                <a:lnTo>
                  <a:pt x="70" y="40"/>
                </a:lnTo>
                <a:close/>
                <a:moveTo>
                  <a:pt x="32" y="65"/>
                </a:moveTo>
                <a:lnTo>
                  <a:pt x="32" y="65"/>
                </a:lnTo>
                <a:lnTo>
                  <a:pt x="33" y="60"/>
                </a:lnTo>
                <a:lnTo>
                  <a:pt x="29" y="65"/>
                </a:lnTo>
                <a:lnTo>
                  <a:pt x="30" y="65"/>
                </a:lnTo>
                <a:lnTo>
                  <a:pt x="32" y="65"/>
                </a:lnTo>
                <a:close/>
                <a:moveTo>
                  <a:pt x="87" y="347"/>
                </a:moveTo>
                <a:lnTo>
                  <a:pt x="87" y="347"/>
                </a:lnTo>
                <a:lnTo>
                  <a:pt x="81" y="349"/>
                </a:lnTo>
                <a:lnTo>
                  <a:pt x="82" y="349"/>
                </a:lnTo>
                <a:lnTo>
                  <a:pt x="85" y="350"/>
                </a:lnTo>
                <a:lnTo>
                  <a:pt x="87" y="350"/>
                </a:lnTo>
                <a:lnTo>
                  <a:pt x="87" y="347"/>
                </a:lnTo>
                <a:close/>
                <a:moveTo>
                  <a:pt x="177" y="264"/>
                </a:moveTo>
                <a:lnTo>
                  <a:pt x="177" y="264"/>
                </a:lnTo>
                <a:lnTo>
                  <a:pt x="180" y="262"/>
                </a:lnTo>
                <a:lnTo>
                  <a:pt x="182" y="261"/>
                </a:lnTo>
                <a:lnTo>
                  <a:pt x="178" y="261"/>
                </a:lnTo>
                <a:lnTo>
                  <a:pt x="177" y="264"/>
                </a:lnTo>
                <a:close/>
                <a:moveTo>
                  <a:pt x="196" y="73"/>
                </a:moveTo>
                <a:lnTo>
                  <a:pt x="196" y="73"/>
                </a:lnTo>
                <a:lnTo>
                  <a:pt x="191" y="74"/>
                </a:lnTo>
                <a:lnTo>
                  <a:pt x="191" y="76"/>
                </a:lnTo>
                <a:lnTo>
                  <a:pt x="193" y="76"/>
                </a:lnTo>
                <a:lnTo>
                  <a:pt x="197" y="74"/>
                </a:lnTo>
                <a:lnTo>
                  <a:pt x="196" y="73"/>
                </a:lnTo>
                <a:close/>
                <a:moveTo>
                  <a:pt x="336" y="71"/>
                </a:moveTo>
                <a:lnTo>
                  <a:pt x="336" y="71"/>
                </a:lnTo>
                <a:lnTo>
                  <a:pt x="335" y="71"/>
                </a:lnTo>
                <a:lnTo>
                  <a:pt x="332" y="74"/>
                </a:lnTo>
                <a:lnTo>
                  <a:pt x="330" y="74"/>
                </a:lnTo>
                <a:lnTo>
                  <a:pt x="332" y="76"/>
                </a:lnTo>
                <a:lnTo>
                  <a:pt x="335" y="73"/>
                </a:lnTo>
                <a:lnTo>
                  <a:pt x="336" y="71"/>
                </a:lnTo>
                <a:close/>
                <a:moveTo>
                  <a:pt x="287" y="339"/>
                </a:moveTo>
                <a:lnTo>
                  <a:pt x="287" y="339"/>
                </a:lnTo>
                <a:lnTo>
                  <a:pt x="267" y="339"/>
                </a:lnTo>
                <a:lnTo>
                  <a:pt x="284" y="339"/>
                </a:lnTo>
                <a:lnTo>
                  <a:pt x="287" y="339"/>
                </a:lnTo>
                <a:close/>
                <a:moveTo>
                  <a:pt x="169" y="44"/>
                </a:moveTo>
                <a:lnTo>
                  <a:pt x="169" y="44"/>
                </a:lnTo>
                <a:lnTo>
                  <a:pt x="169" y="48"/>
                </a:lnTo>
                <a:lnTo>
                  <a:pt x="174" y="44"/>
                </a:lnTo>
                <a:lnTo>
                  <a:pt x="169" y="44"/>
                </a:lnTo>
                <a:close/>
                <a:moveTo>
                  <a:pt x="128" y="55"/>
                </a:moveTo>
                <a:lnTo>
                  <a:pt x="128" y="55"/>
                </a:lnTo>
                <a:lnTo>
                  <a:pt x="133" y="57"/>
                </a:lnTo>
                <a:lnTo>
                  <a:pt x="131" y="52"/>
                </a:lnTo>
                <a:lnTo>
                  <a:pt x="128" y="55"/>
                </a:lnTo>
                <a:close/>
                <a:moveTo>
                  <a:pt x="232" y="145"/>
                </a:moveTo>
                <a:lnTo>
                  <a:pt x="232" y="145"/>
                </a:lnTo>
                <a:lnTo>
                  <a:pt x="235" y="145"/>
                </a:lnTo>
                <a:lnTo>
                  <a:pt x="235" y="141"/>
                </a:lnTo>
                <a:lnTo>
                  <a:pt x="234" y="142"/>
                </a:lnTo>
                <a:lnTo>
                  <a:pt x="232" y="145"/>
                </a:lnTo>
                <a:close/>
                <a:moveTo>
                  <a:pt x="16" y="210"/>
                </a:moveTo>
                <a:lnTo>
                  <a:pt x="16" y="210"/>
                </a:lnTo>
                <a:lnTo>
                  <a:pt x="16" y="212"/>
                </a:lnTo>
                <a:lnTo>
                  <a:pt x="19" y="210"/>
                </a:lnTo>
                <a:lnTo>
                  <a:pt x="21" y="208"/>
                </a:lnTo>
                <a:lnTo>
                  <a:pt x="21" y="207"/>
                </a:lnTo>
                <a:lnTo>
                  <a:pt x="21" y="205"/>
                </a:lnTo>
                <a:lnTo>
                  <a:pt x="16" y="210"/>
                </a:lnTo>
                <a:close/>
                <a:moveTo>
                  <a:pt x="147" y="59"/>
                </a:moveTo>
                <a:lnTo>
                  <a:pt x="147" y="59"/>
                </a:lnTo>
                <a:lnTo>
                  <a:pt x="145" y="60"/>
                </a:lnTo>
                <a:lnTo>
                  <a:pt x="145" y="62"/>
                </a:lnTo>
                <a:lnTo>
                  <a:pt x="147" y="65"/>
                </a:lnTo>
                <a:lnTo>
                  <a:pt x="147" y="66"/>
                </a:lnTo>
                <a:lnTo>
                  <a:pt x="147" y="59"/>
                </a:lnTo>
                <a:close/>
                <a:moveTo>
                  <a:pt x="43" y="30"/>
                </a:moveTo>
                <a:lnTo>
                  <a:pt x="43" y="30"/>
                </a:lnTo>
                <a:lnTo>
                  <a:pt x="44" y="30"/>
                </a:lnTo>
                <a:lnTo>
                  <a:pt x="46" y="29"/>
                </a:lnTo>
                <a:lnTo>
                  <a:pt x="48" y="27"/>
                </a:lnTo>
                <a:lnTo>
                  <a:pt x="49" y="25"/>
                </a:lnTo>
                <a:lnTo>
                  <a:pt x="43" y="30"/>
                </a:lnTo>
                <a:close/>
                <a:moveTo>
                  <a:pt x="41" y="246"/>
                </a:moveTo>
                <a:lnTo>
                  <a:pt x="41" y="246"/>
                </a:lnTo>
                <a:lnTo>
                  <a:pt x="41" y="237"/>
                </a:lnTo>
                <a:lnTo>
                  <a:pt x="41" y="238"/>
                </a:lnTo>
                <a:lnTo>
                  <a:pt x="41" y="245"/>
                </a:lnTo>
                <a:lnTo>
                  <a:pt x="41" y="246"/>
                </a:lnTo>
                <a:close/>
                <a:moveTo>
                  <a:pt x="133" y="96"/>
                </a:moveTo>
                <a:lnTo>
                  <a:pt x="133" y="96"/>
                </a:lnTo>
                <a:lnTo>
                  <a:pt x="134" y="108"/>
                </a:lnTo>
                <a:lnTo>
                  <a:pt x="134" y="104"/>
                </a:lnTo>
                <a:lnTo>
                  <a:pt x="134" y="98"/>
                </a:lnTo>
                <a:lnTo>
                  <a:pt x="134" y="96"/>
                </a:lnTo>
                <a:lnTo>
                  <a:pt x="133" y="96"/>
                </a:lnTo>
                <a:close/>
                <a:moveTo>
                  <a:pt x="175" y="324"/>
                </a:moveTo>
                <a:lnTo>
                  <a:pt x="175" y="324"/>
                </a:lnTo>
                <a:lnTo>
                  <a:pt x="178" y="320"/>
                </a:lnTo>
                <a:lnTo>
                  <a:pt x="177" y="320"/>
                </a:lnTo>
                <a:lnTo>
                  <a:pt x="177" y="319"/>
                </a:lnTo>
                <a:lnTo>
                  <a:pt x="175" y="320"/>
                </a:lnTo>
                <a:lnTo>
                  <a:pt x="174" y="322"/>
                </a:lnTo>
                <a:lnTo>
                  <a:pt x="175" y="324"/>
                </a:lnTo>
                <a:close/>
                <a:moveTo>
                  <a:pt x="41" y="294"/>
                </a:moveTo>
                <a:lnTo>
                  <a:pt x="41" y="294"/>
                </a:lnTo>
                <a:lnTo>
                  <a:pt x="40" y="294"/>
                </a:lnTo>
                <a:lnTo>
                  <a:pt x="37" y="295"/>
                </a:lnTo>
                <a:lnTo>
                  <a:pt x="35" y="297"/>
                </a:lnTo>
                <a:lnTo>
                  <a:pt x="35" y="298"/>
                </a:lnTo>
                <a:lnTo>
                  <a:pt x="37" y="298"/>
                </a:lnTo>
                <a:lnTo>
                  <a:pt x="41" y="294"/>
                </a:lnTo>
                <a:close/>
                <a:moveTo>
                  <a:pt x="338" y="278"/>
                </a:moveTo>
                <a:lnTo>
                  <a:pt x="338" y="278"/>
                </a:lnTo>
                <a:lnTo>
                  <a:pt x="338" y="286"/>
                </a:lnTo>
                <a:lnTo>
                  <a:pt x="339" y="279"/>
                </a:lnTo>
                <a:lnTo>
                  <a:pt x="338" y="278"/>
                </a:lnTo>
                <a:close/>
                <a:moveTo>
                  <a:pt x="240" y="249"/>
                </a:moveTo>
                <a:lnTo>
                  <a:pt x="240" y="249"/>
                </a:lnTo>
                <a:lnTo>
                  <a:pt x="238" y="242"/>
                </a:lnTo>
                <a:lnTo>
                  <a:pt x="238" y="249"/>
                </a:lnTo>
                <a:lnTo>
                  <a:pt x="240" y="249"/>
                </a:lnTo>
                <a:close/>
                <a:moveTo>
                  <a:pt x="335" y="33"/>
                </a:moveTo>
                <a:lnTo>
                  <a:pt x="335" y="33"/>
                </a:lnTo>
                <a:lnTo>
                  <a:pt x="338" y="35"/>
                </a:lnTo>
                <a:lnTo>
                  <a:pt x="338" y="33"/>
                </a:lnTo>
                <a:lnTo>
                  <a:pt x="339" y="32"/>
                </a:lnTo>
                <a:lnTo>
                  <a:pt x="338" y="30"/>
                </a:lnTo>
                <a:lnTo>
                  <a:pt x="335" y="33"/>
                </a:lnTo>
                <a:close/>
                <a:moveTo>
                  <a:pt x="152" y="93"/>
                </a:moveTo>
                <a:lnTo>
                  <a:pt x="152" y="93"/>
                </a:lnTo>
                <a:lnTo>
                  <a:pt x="150" y="95"/>
                </a:lnTo>
                <a:lnTo>
                  <a:pt x="150" y="96"/>
                </a:lnTo>
                <a:lnTo>
                  <a:pt x="150" y="98"/>
                </a:lnTo>
                <a:lnTo>
                  <a:pt x="153" y="96"/>
                </a:lnTo>
                <a:lnTo>
                  <a:pt x="153" y="95"/>
                </a:lnTo>
                <a:lnTo>
                  <a:pt x="152" y="93"/>
                </a:lnTo>
                <a:close/>
                <a:moveTo>
                  <a:pt x="344" y="249"/>
                </a:moveTo>
                <a:lnTo>
                  <a:pt x="344" y="249"/>
                </a:lnTo>
                <a:lnTo>
                  <a:pt x="346" y="253"/>
                </a:lnTo>
                <a:lnTo>
                  <a:pt x="344" y="254"/>
                </a:lnTo>
                <a:lnTo>
                  <a:pt x="347" y="254"/>
                </a:lnTo>
                <a:lnTo>
                  <a:pt x="346" y="249"/>
                </a:lnTo>
                <a:lnTo>
                  <a:pt x="344" y="249"/>
                </a:lnTo>
                <a:close/>
                <a:moveTo>
                  <a:pt x="59" y="37"/>
                </a:moveTo>
                <a:lnTo>
                  <a:pt x="59" y="37"/>
                </a:lnTo>
                <a:lnTo>
                  <a:pt x="62" y="38"/>
                </a:lnTo>
                <a:lnTo>
                  <a:pt x="63" y="35"/>
                </a:lnTo>
                <a:lnTo>
                  <a:pt x="60" y="35"/>
                </a:lnTo>
                <a:lnTo>
                  <a:pt x="59" y="37"/>
                </a:lnTo>
                <a:close/>
                <a:moveTo>
                  <a:pt x="355" y="87"/>
                </a:moveTo>
                <a:lnTo>
                  <a:pt x="355" y="87"/>
                </a:lnTo>
                <a:lnTo>
                  <a:pt x="357" y="90"/>
                </a:lnTo>
                <a:lnTo>
                  <a:pt x="357" y="93"/>
                </a:lnTo>
                <a:lnTo>
                  <a:pt x="357" y="95"/>
                </a:lnTo>
                <a:lnTo>
                  <a:pt x="357" y="87"/>
                </a:lnTo>
                <a:lnTo>
                  <a:pt x="355" y="87"/>
                </a:lnTo>
                <a:close/>
                <a:moveTo>
                  <a:pt x="24" y="352"/>
                </a:moveTo>
                <a:lnTo>
                  <a:pt x="24" y="352"/>
                </a:lnTo>
                <a:lnTo>
                  <a:pt x="22" y="349"/>
                </a:lnTo>
                <a:lnTo>
                  <a:pt x="22" y="347"/>
                </a:lnTo>
                <a:lnTo>
                  <a:pt x="21" y="344"/>
                </a:lnTo>
                <a:lnTo>
                  <a:pt x="19" y="344"/>
                </a:lnTo>
                <a:lnTo>
                  <a:pt x="21" y="347"/>
                </a:lnTo>
                <a:lnTo>
                  <a:pt x="24" y="352"/>
                </a:lnTo>
                <a:close/>
                <a:moveTo>
                  <a:pt x="37" y="66"/>
                </a:moveTo>
                <a:lnTo>
                  <a:pt x="37" y="66"/>
                </a:lnTo>
                <a:lnTo>
                  <a:pt x="37" y="68"/>
                </a:lnTo>
                <a:lnTo>
                  <a:pt x="38" y="66"/>
                </a:lnTo>
                <a:lnTo>
                  <a:pt x="40" y="63"/>
                </a:lnTo>
                <a:lnTo>
                  <a:pt x="40" y="62"/>
                </a:lnTo>
                <a:lnTo>
                  <a:pt x="38" y="63"/>
                </a:lnTo>
                <a:lnTo>
                  <a:pt x="37" y="66"/>
                </a:lnTo>
                <a:close/>
                <a:moveTo>
                  <a:pt x="141" y="82"/>
                </a:moveTo>
                <a:lnTo>
                  <a:pt x="141" y="82"/>
                </a:lnTo>
                <a:lnTo>
                  <a:pt x="142" y="81"/>
                </a:lnTo>
                <a:lnTo>
                  <a:pt x="142" y="79"/>
                </a:lnTo>
                <a:lnTo>
                  <a:pt x="142" y="76"/>
                </a:lnTo>
                <a:lnTo>
                  <a:pt x="142" y="74"/>
                </a:lnTo>
                <a:lnTo>
                  <a:pt x="141" y="74"/>
                </a:lnTo>
                <a:lnTo>
                  <a:pt x="141" y="76"/>
                </a:lnTo>
                <a:lnTo>
                  <a:pt x="141" y="82"/>
                </a:lnTo>
                <a:close/>
                <a:moveTo>
                  <a:pt x="178" y="270"/>
                </a:moveTo>
                <a:lnTo>
                  <a:pt x="178" y="270"/>
                </a:lnTo>
                <a:lnTo>
                  <a:pt x="178" y="268"/>
                </a:lnTo>
                <a:lnTo>
                  <a:pt x="177" y="268"/>
                </a:lnTo>
                <a:lnTo>
                  <a:pt x="174" y="272"/>
                </a:lnTo>
                <a:lnTo>
                  <a:pt x="175" y="273"/>
                </a:lnTo>
                <a:lnTo>
                  <a:pt x="178" y="270"/>
                </a:lnTo>
                <a:close/>
                <a:moveTo>
                  <a:pt x="343" y="213"/>
                </a:moveTo>
                <a:lnTo>
                  <a:pt x="343" y="213"/>
                </a:lnTo>
                <a:lnTo>
                  <a:pt x="346" y="213"/>
                </a:lnTo>
                <a:lnTo>
                  <a:pt x="346" y="212"/>
                </a:lnTo>
                <a:lnTo>
                  <a:pt x="343" y="212"/>
                </a:lnTo>
                <a:lnTo>
                  <a:pt x="343" y="213"/>
                </a:lnTo>
                <a:close/>
                <a:moveTo>
                  <a:pt x="177" y="22"/>
                </a:moveTo>
                <a:lnTo>
                  <a:pt x="177" y="22"/>
                </a:lnTo>
                <a:lnTo>
                  <a:pt x="175" y="18"/>
                </a:lnTo>
                <a:lnTo>
                  <a:pt x="174" y="18"/>
                </a:lnTo>
                <a:lnTo>
                  <a:pt x="174" y="22"/>
                </a:lnTo>
                <a:lnTo>
                  <a:pt x="177" y="22"/>
                </a:lnTo>
                <a:close/>
                <a:moveTo>
                  <a:pt x="186" y="281"/>
                </a:moveTo>
                <a:lnTo>
                  <a:pt x="186" y="281"/>
                </a:lnTo>
                <a:lnTo>
                  <a:pt x="186" y="283"/>
                </a:lnTo>
                <a:lnTo>
                  <a:pt x="188" y="283"/>
                </a:lnTo>
                <a:lnTo>
                  <a:pt x="194" y="278"/>
                </a:lnTo>
                <a:lnTo>
                  <a:pt x="191" y="278"/>
                </a:lnTo>
                <a:lnTo>
                  <a:pt x="186" y="281"/>
                </a:lnTo>
                <a:close/>
                <a:moveTo>
                  <a:pt x="267" y="346"/>
                </a:moveTo>
                <a:lnTo>
                  <a:pt x="267" y="346"/>
                </a:lnTo>
                <a:lnTo>
                  <a:pt x="265" y="346"/>
                </a:lnTo>
                <a:lnTo>
                  <a:pt x="262" y="344"/>
                </a:lnTo>
                <a:lnTo>
                  <a:pt x="259" y="346"/>
                </a:lnTo>
                <a:lnTo>
                  <a:pt x="261" y="346"/>
                </a:lnTo>
                <a:lnTo>
                  <a:pt x="267" y="346"/>
                </a:lnTo>
                <a:close/>
                <a:moveTo>
                  <a:pt x="240" y="333"/>
                </a:moveTo>
                <a:lnTo>
                  <a:pt x="240" y="333"/>
                </a:lnTo>
                <a:lnTo>
                  <a:pt x="237" y="333"/>
                </a:lnTo>
                <a:lnTo>
                  <a:pt x="237" y="335"/>
                </a:lnTo>
                <a:lnTo>
                  <a:pt x="240" y="336"/>
                </a:lnTo>
                <a:lnTo>
                  <a:pt x="240" y="333"/>
                </a:lnTo>
                <a:close/>
                <a:moveTo>
                  <a:pt x="194" y="237"/>
                </a:moveTo>
                <a:lnTo>
                  <a:pt x="194" y="237"/>
                </a:lnTo>
                <a:lnTo>
                  <a:pt x="194" y="240"/>
                </a:lnTo>
                <a:lnTo>
                  <a:pt x="197" y="237"/>
                </a:lnTo>
                <a:lnTo>
                  <a:pt x="197" y="235"/>
                </a:lnTo>
                <a:lnTo>
                  <a:pt x="194" y="237"/>
                </a:lnTo>
                <a:close/>
                <a:moveTo>
                  <a:pt x="213" y="279"/>
                </a:moveTo>
                <a:lnTo>
                  <a:pt x="213" y="279"/>
                </a:lnTo>
                <a:lnTo>
                  <a:pt x="216" y="276"/>
                </a:lnTo>
                <a:lnTo>
                  <a:pt x="212" y="276"/>
                </a:lnTo>
                <a:lnTo>
                  <a:pt x="213" y="279"/>
                </a:lnTo>
                <a:close/>
                <a:moveTo>
                  <a:pt x="183" y="13"/>
                </a:moveTo>
                <a:lnTo>
                  <a:pt x="183" y="13"/>
                </a:lnTo>
                <a:lnTo>
                  <a:pt x="177" y="13"/>
                </a:lnTo>
                <a:lnTo>
                  <a:pt x="177" y="14"/>
                </a:lnTo>
                <a:lnTo>
                  <a:pt x="183" y="13"/>
                </a:lnTo>
                <a:close/>
                <a:moveTo>
                  <a:pt x="145" y="78"/>
                </a:moveTo>
                <a:lnTo>
                  <a:pt x="145" y="78"/>
                </a:lnTo>
                <a:lnTo>
                  <a:pt x="147" y="76"/>
                </a:lnTo>
                <a:lnTo>
                  <a:pt x="145" y="71"/>
                </a:lnTo>
                <a:lnTo>
                  <a:pt x="144" y="73"/>
                </a:lnTo>
                <a:lnTo>
                  <a:pt x="145" y="78"/>
                </a:lnTo>
                <a:close/>
                <a:moveTo>
                  <a:pt x="346" y="305"/>
                </a:moveTo>
                <a:lnTo>
                  <a:pt x="346" y="305"/>
                </a:lnTo>
                <a:lnTo>
                  <a:pt x="347" y="305"/>
                </a:lnTo>
                <a:lnTo>
                  <a:pt x="349" y="303"/>
                </a:lnTo>
                <a:lnTo>
                  <a:pt x="346" y="302"/>
                </a:lnTo>
                <a:lnTo>
                  <a:pt x="346" y="305"/>
                </a:lnTo>
                <a:close/>
                <a:moveTo>
                  <a:pt x="369" y="328"/>
                </a:moveTo>
                <a:lnTo>
                  <a:pt x="369" y="328"/>
                </a:lnTo>
                <a:lnTo>
                  <a:pt x="371" y="316"/>
                </a:lnTo>
                <a:lnTo>
                  <a:pt x="369" y="316"/>
                </a:lnTo>
                <a:lnTo>
                  <a:pt x="369" y="324"/>
                </a:lnTo>
                <a:lnTo>
                  <a:pt x="369" y="327"/>
                </a:lnTo>
                <a:lnTo>
                  <a:pt x="369" y="328"/>
                </a:lnTo>
                <a:close/>
                <a:moveTo>
                  <a:pt x="22" y="131"/>
                </a:moveTo>
                <a:lnTo>
                  <a:pt x="22" y="131"/>
                </a:lnTo>
                <a:lnTo>
                  <a:pt x="24" y="130"/>
                </a:lnTo>
                <a:lnTo>
                  <a:pt x="24" y="126"/>
                </a:lnTo>
                <a:lnTo>
                  <a:pt x="22" y="126"/>
                </a:lnTo>
                <a:lnTo>
                  <a:pt x="22" y="131"/>
                </a:lnTo>
                <a:close/>
                <a:moveTo>
                  <a:pt x="142" y="377"/>
                </a:moveTo>
                <a:lnTo>
                  <a:pt x="142" y="377"/>
                </a:lnTo>
                <a:lnTo>
                  <a:pt x="142" y="376"/>
                </a:lnTo>
                <a:lnTo>
                  <a:pt x="139" y="376"/>
                </a:lnTo>
                <a:lnTo>
                  <a:pt x="137" y="376"/>
                </a:lnTo>
                <a:lnTo>
                  <a:pt x="136" y="377"/>
                </a:lnTo>
                <a:lnTo>
                  <a:pt x="137" y="377"/>
                </a:lnTo>
                <a:lnTo>
                  <a:pt x="142" y="377"/>
                </a:lnTo>
                <a:close/>
                <a:moveTo>
                  <a:pt x="220" y="373"/>
                </a:moveTo>
                <a:lnTo>
                  <a:pt x="220" y="373"/>
                </a:lnTo>
                <a:lnTo>
                  <a:pt x="231" y="371"/>
                </a:lnTo>
                <a:lnTo>
                  <a:pt x="220" y="371"/>
                </a:lnTo>
                <a:lnTo>
                  <a:pt x="220" y="373"/>
                </a:lnTo>
                <a:close/>
                <a:moveTo>
                  <a:pt x="32" y="311"/>
                </a:moveTo>
                <a:lnTo>
                  <a:pt x="32" y="311"/>
                </a:lnTo>
                <a:lnTo>
                  <a:pt x="33" y="311"/>
                </a:lnTo>
                <a:lnTo>
                  <a:pt x="33" y="309"/>
                </a:lnTo>
                <a:lnTo>
                  <a:pt x="33" y="306"/>
                </a:lnTo>
                <a:lnTo>
                  <a:pt x="32" y="305"/>
                </a:lnTo>
                <a:lnTo>
                  <a:pt x="32" y="306"/>
                </a:lnTo>
                <a:lnTo>
                  <a:pt x="32" y="308"/>
                </a:lnTo>
                <a:lnTo>
                  <a:pt x="32" y="311"/>
                </a:lnTo>
                <a:close/>
                <a:moveTo>
                  <a:pt x="207" y="66"/>
                </a:moveTo>
                <a:lnTo>
                  <a:pt x="207" y="66"/>
                </a:lnTo>
                <a:lnTo>
                  <a:pt x="212" y="66"/>
                </a:lnTo>
                <a:lnTo>
                  <a:pt x="212" y="63"/>
                </a:lnTo>
                <a:lnTo>
                  <a:pt x="207" y="66"/>
                </a:lnTo>
                <a:close/>
                <a:moveTo>
                  <a:pt x="343" y="136"/>
                </a:moveTo>
                <a:lnTo>
                  <a:pt x="343" y="136"/>
                </a:lnTo>
                <a:lnTo>
                  <a:pt x="344" y="136"/>
                </a:lnTo>
                <a:lnTo>
                  <a:pt x="344" y="133"/>
                </a:lnTo>
                <a:lnTo>
                  <a:pt x="343" y="133"/>
                </a:lnTo>
                <a:lnTo>
                  <a:pt x="343" y="136"/>
                </a:lnTo>
                <a:close/>
                <a:moveTo>
                  <a:pt x="366" y="319"/>
                </a:moveTo>
                <a:lnTo>
                  <a:pt x="366" y="319"/>
                </a:lnTo>
                <a:lnTo>
                  <a:pt x="363" y="328"/>
                </a:lnTo>
                <a:lnTo>
                  <a:pt x="366" y="322"/>
                </a:lnTo>
                <a:lnTo>
                  <a:pt x="366" y="319"/>
                </a:lnTo>
                <a:close/>
                <a:moveTo>
                  <a:pt x="235" y="32"/>
                </a:moveTo>
                <a:lnTo>
                  <a:pt x="235" y="32"/>
                </a:lnTo>
                <a:lnTo>
                  <a:pt x="234" y="35"/>
                </a:lnTo>
                <a:lnTo>
                  <a:pt x="234" y="38"/>
                </a:lnTo>
                <a:lnTo>
                  <a:pt x="235" y="35"/>
                </a:lnTo>
                <a:lnTo>
                  <a:pt x="237" y="33"/>
                </a:lnTo>
                <a:lnTo>
                  <a:pt x="235" y="32"/>
                </a:lnTo>
                <a:close/>
                <a:moveTo>
                  <a:pt x="30" y="106"/>
                </a:moveTo>
                <a:lnTo>
                  <a:pt x="30" y="106"/>
                </a:lnTo>
                <a:lnTo>
                  <a:pt x="32" y="106"/>
                </a:lnTo>
                <a:lnTo>
                  <a:pt x="32" y="104"/>
                </a:lnTo>
                <a:lnTo>
                  <a:pt x="32" y="101"/>
                </a:lnTo>
                <a:lnTo>
                  <a:pt x="30" y="101"/>
                </a:lnTo>
                <a:lnTo>
                  <a:pt x="30" y="106"/>
                </a:lnTo>
                <a:close/>
                <a:moveTo>
                  <a:pt x="205" y="14"/>
                </a:moveTo>
                <a:lnTo>
                  <a:pt x="205" y="14"/>
                </a:lnTo>
                <a:lnTo>
                  <a:pt x="205" y="13"/>
                </a:lnTo>
                <a:lnTo>
                  <a:pt x="201" y="13"/>
                </a:lnTo>
                <a:lnTo>
                  <a:pt x="201" y="14"/>
                </a:lnTo>
                <a:lnTo>
                  <a:pt x="205" y="14"/>
                </a:lnTo>
                <a:close/>
                <a:moveTo>
                  <a:pt x="111" y="360"/>
                </a:moveTo>
                <a:lnTo>
                  <a:pt x="111" y="360"/>
                </a:lnTo>
                <a:lnTo>
                  <a:pt x="111" y="363"/>
                </a:lnTo>
                <a:lnTo>
                  <a:pt x="114" y="363"/>
                </a:lnTo>
                <a:lnTo>
                  <a:pt x="112" y="360"/>
                </a:lnTo>
                <a:lnTo>
                  <a:pt x="111" y="360"/>
                </a:lnTo>
                <a:close/>
                <a:moveTo>
                  <a:pt x="333" y="115"/>
                </a:moveTo>
                <a:lnTo>
                  <a:pt x="333" y="115"/>
                </a:lnTo>
                <a:lnTo>
                  <a:pt x="339" y="115"/>
                </a:lnTo>
                <a:lnTo>
                  <a:pt x="339" y="114"/>
                </a:lnTo>
                <a:lnTo>
                  <a:pt x="335" y="115"/>
                </a:lnTo>
                <a:lnTo>
                  <a:pt x="333" y="115"/>
                </a:lnTo>
                <a:close/>
                <a:moveTo>
                  <a:pt x="150" y="73"/>
                </a:moveTo>
                <a:lnTo>
                  <a:pt x="150" y="73"/>
                </a:lnTo>
                <a:lnTo>
                  <a:pt x="152" y="70"/>
                </a:lnTo>
                <a:lnTo>
                  <a:pt x="152" y="66"/>
                </a:lnTo>
                <a:lnTo>
                  <a:pt x="150" y="68"/>
                </a:lnTo>
                <a:lnTo>
                  <a:pt x="150" y="73"/>
                </a:lnTo>
                <a:close/>
                <a:moveTo>
                  <a:pt x="227" y="361"/>
                </a:moveTo>
                <a:lnTo>
                  <a:pt x="227" y="361"/>
                </a:lnTo>
                <a:lnTo>
                  <a:pt x="231" y="366"/>
                </a:lnTo>
                <a:lnTo>
                  <a:pt x="231" y="365"/>
                </a:lnTo>
                <a:lnTo>
                  <a:pt x="231" y="363"/>
                </a:lnTo>
                <a:lnTo>
                  <a:pt x="231" y="361"/>
                </a:lnTo>
                <a:lnTo>
                  <a:pt x="229" y="361"/>
                </a:lnTo>
                <a:lnTo>
                  <a:pt x="227" y="361"/>
                </a:lnTo>
                <a:close/>
                <a:moveTo>
                  <a:pt x="347" y="201"/>
                </a:moveTo>
                <a:lnTo>
                  <a:pt x="347" y="201"/>
                </a:lnTo>
                <a:lnTo>
                  <a:pt x="347" y="202"/>
                </a:lnTo>
                <a:lnTo>
                  <a:pt x="350" y="202"/>
                </a:lnTo>
                <a:lnTo>
                  <a:pt x="350" y="199"/>
                </a:lnTo>
                <a:lnTo>
                  <a:pt x="347" y="201"/>
                </a:lnTo>
                <a:close/>
                <a:moveTo>
                  <a:pt x="194" y="373"/>
                </a:moveTo>
                <a:lnTo>
                  <a:pt x="194" y="373"/>
                </a:lnTo>
                <a:lnTo>
                  <a:pt x="194" y="369"/>
                </a:lnTo>
                <a:lnTo>
                  <a:pt x="191" y="369"/>
                </a:lnTo>
                <a:lnTo>
                  <a:pt x="191" y="373"/>
                </a:lnTo>
                <a:lnTo>
                  <a:pt x="194" y="373"/>
                </a:lnTo>
                <a:close/>
                <a:moveTo>
                  <a:pt x="196" y="279"/>
                </a:moveTo>
                <a:lnTo>
                  <a:pt x="196" y="279"/>
                </a:lnTo>
                <a:lnTo>
                  <a:pt x="191" y="283"/>
                </a:lnTo>
                <a:lnTo>
                  <a:pt x="196" y="284"/>
                </a:lnTo>
                <a:lnTo>
                  <a:pt x="196" y="279"/>
                </a:lnTo>
                <a:close/>
                <a:moveTo>
                  <a:pt x="172" y="253"/>
                </a:moveTo>
                <a:lnTo>
                  <a:pt x="172" y="253"/>
                </a:lnTo>
                <a:lnTo>
                  <a:pt x="169" y="251"/>
                </a:lnTo>
                <a:lnTo>
                  <a:pt x="167" y="249"/>
                </a:lnTo>
                <a:lnTo>
                  <a:pt x="171" y="254"/>
                </a:lnTo>
                <a:lnTo>
                  <a:pt x="172" y="253"/>
                </a:lnTo>
                <a:close/>
                <a:moveTo>
                  <a:pt x="131" y="48"/>
                </a:moveTo>
                <a:lnTo>
                  <a:pt x="131" y="48"/>
                </a:lnTo>
                <a:lnTo>
                  <a:pt x="133" y="48"/>
                </a:lnTo>
                <a:lnTo>
                  <a:pt x="134" y="46"/>
                </a:lnTo>
                <a:lnTo>
                  <a:pt x="133" y="44"/>
                </a:lnTo>
                <a:lnTo>
                  <a:pt x="131" y="48"/>
                </a:lnTo>
                <a:close/>
                <a:moveTo>
                  <a:pt x="139" y="52"/>
                </a:moveTo>
                <a:lnTo>
                  <a:pt x="139" y="52"/>
                </a:lnTo>
                <a:lnTo>
                  <a:pt x="137" y="55"/>
                </a:lnTo>
                <a:lnTo>
                  <a:pt x="137" y="57"/>
                </a:lnTo>
                <a:lnTo>
                  <a:pt x="141" y="55"/>
                </a:lnTo>
                <a:lnTo>
                  <a:pt x="139" y="52"/>
                </a:lnTo>
                <a:close/>
                <a:moveTo>
                  <a:pt x="216" y="227"/>
                </a:moveTo>
                <a:lnTo>
                  <a:pt x="216" y="227"/>
                </a:lnTo>
                <a:lnTo>
                  <a:pt x="218" y="229"/>
                </a:lnTo>
                <a:lnTo>
                  <a:pt x="223" y="229"/>
                </a:lnTo>
                <a:lnTo>
                  <a:pt x="224" y="229"/>
                </a:lnTo>
                <a:lnTo>
                  <a:pt x="224" y="227"/>
                </a:lnTo>
                <a:lnTo>
                  <a:pt x="216" y="227"/>
                </a:lnTo>
                <a:close/>
                <a:moveTo>
                  <a:pt x="21" y="169"/>
                </a:moveTo>
                <a:lnTo>
                  <a:pt x="21" y="169"/>
                </a:lnTo>
                <a:lnTo>
                  <a:pt x="19" y="171"/>
                </a:lnTo>
                <a:lnTo>
                  <a:pt x="19" y="174"/>
                </a:lnTo>
                <a:lnTo>
                  <a:pt x="21" y="172"/>
                </a:lnTo>
                <a:lnTo>
                  <a:pt x="21" y="169"/>
                </a:lnTo>
                <a:close/>
                <a:moveTo>
                  <a:pt x="237" y="38"/>
                </a:moveTo>
                <a:lnTo>
                  <a:pt x="237" y="38"/>
                </a:lnTo>
                <a:lnTo>
                  <a:pt x="235" y="40"/>
                </a:lnTo>
                <a:lnTo>
                  <a:pt x="234" y="41"/>
                </a:lnTo>
                <a:lnTo>
                  <a:pt x="234" y="43"/>
                </a:lnTo>
                <a:lnTo>
                  <a:pt x="235" y="43"/>
                </a:lnTo>
                <a:lnTo>
                  <a:pt x="237" y="40"/>
                </a:lnTo>
                <a:lnTo>
                  <a:pt x="237" y="38"/>
                </a:lnTo>
                <a:close/>
                <a:moveTo>
                  <a:pt x="37" y="98"/>
                </a:moveTo>
                <a:lnTo>
                  <a:pt x="37" y="98"/>
                </a:lnTo>
                <a:lnTo>
                  <a:pt x="35" y="98"/>
                </a:lnTo>
                <a:lnTo>
                  <a:pt x="35" y="100"/>
                </a:lnTo>
                <a:lnTo>
                  <a:pt x="35" y="103"/>
                </a:lnTo>
                <a:lnTo>
                  <a:pt x="35" y="104"/>
                </a:lnTo>
                <a:lnTo>
                  <a:pt x="35" y="103"/>
                </a:lnTo>
                <a:lnTo>
                  <a:pt x="37" y="98"/>
                </a:lnTo>
                <a:close/>
                <a:moveTo>
                  <a:pt x="155" y="30"/>
                </a:moveTo>
                <a:lnTo>
                  <a:pt x="155" y="30"/>
                </a:lnTo>
                <a:lnTo>
                  <a:pt x="158" y="30"/>
                </a:lnTo>
                <a:lnTo>
                  <a:pt x="158" y="27"/>
                </a:lnTo>
                <a:lnTo>
                  <a:pt x="155" y="27"/>
                </a:lnTo>
                <a:lnTo>
                  <a:pt x="155" y="30"/>
                </a:lnTo>
                <a:close/>
                <a:moveTo>
                  <a:pt x="142" y="363"/>
                </a:moveTo>
                <a:lnTo>
                  <a:pt x="142" y="363"/>
                </a:lnTo>
                <a:lnTo>
                  <a:pt x="141" y="360"/>
                </a:lnTo>
                <a:lnTo>
                  <a:pt x="139" y="360"/>
                </a:lnTo>
                <a:lnTo>
                  <a:pt x="141" y="363"/>
                </a:lnTo>
                <a:lnTo>
                  <a:pt x="142" y="363"/>
                </a:lnTo>
                <a:close/>
                <a:moveTo>
                  <a:pt x="227" y="40"/>
                </a:moveTo>
                <a:lnTo>
                  <a:pt x="227" y="40"/>
                </a:lnTo>
                <a:lnTo>
                  <a:pt x="229" y="37"/>
                </a:lnTo>
                <a:lnTo>
                  <a:pt x="229" y="35"/>
                </a:lnTo>
                <a:lnTo>
                  <a:pt x="229" y="33"/>
                </a:lnTo>
                <a:lnTo>
                  <a:pt x="227" y="37"/>
                </a:lnTo>
                <a:lnTo>
                  <a:pt x="227" y="40"/>
                </a:lnTo>
                <a:close/>
                <a:moveTo>
                  <a:pt x="357" y="295"/>
                </a:moveTo>
                <a:lnTo>
                  <a:pt x="357" y="295"/>
                </a:lnTo>
                <a:lnTo>
                  <a:pt x="354" y="300"/>
                </a:lnTo>
                <a:lnTo>
                  <a:pt x="357" y="300"/>
                </a:lnTo>
                <a:lnTo>
                  <a:pt x="357" y="295"/>
                </a:lnTo>
                <a:close/>
                <a:moveTo>
                  <a:pt x="202" y="234"/>
                </a:moveTo>
                <a:lnTo>
                  <a:pt x="202" y="234"/>
                </a:lnTo>
                <a:lnTo>
                  <a:pt x="202" y="232"/>
                </a:lnTo>
                <a:lnTo>
                  <a:pt x="201" y="232"/>
                </a:lnTo>
                <a:lnTo>
                  <a:pt x="199" y="234"/>
                </a:lnTo>
                <a:lnTo>
                  <a:pt x="201" y="235"/>
                </a:lnTo>
                <a:lnTo>
                  <a:pt x="202" y="234"/>
                </a:lnTo>
                <a:close/>
                <a:moveTo>
                  <a:pt x="30" y="303"/>
                </a:moveTo>
                <a:lnTo>
                  <a:pt x="30" y="303"/>
                </a:lnTo>
                <a:lnTo>
                  <a:pt x="32" y="302"/>
                </a:lnTo>
                <a:lnTo>
                  <a:pt x="32" y="298"/>
                </a:lnTo>
                <a:lnTo>
                  <a:pt x="30" y="300"/>
                </a:lnTo>
                <a:lnTo>
                  <a:pt x="30" y="303"/>
                </a:lnTo>
                <a:close/>
                <a:moveTo>
                  <a:pt x="220" y="357"/>
                </a:moveTo>
                <a:lnTo>
                  <a:pt x="220" y="357"/>
                </a:lnTo>
                <a:lnTo>
                  <a:pt x="221" y="357"/>
                </a:lnTo>
                <a:lnTo>
                  <a:pt x="223" y="355"/>
                </a:lnTo>
                <a:lnTo>
                  <a:pt x="221" y="354"/>
                </a:lnTo>
                <a:lnTo>
                  <a:pt x="220" y="357"/>
                </a:lnTo>
                <a:close/>
                <a:moveTo>
                  <a:pt x="316" y="352"/>
                </a:moveTo>
                <a:lnTo>
                  <a:pt x="316" y="352"/>
                </a:lnTo>
                <a:lnTo>
                  <a:pt x="313" y="347"/>
                </a:lnTo>
                <a:lnTo>
                  <a:pt x="311" y="347"/>
                </a:lnTo>
                <a:lnTo>
                  <a:pt x="313" y="352"/>
                </a:lnTo>
                <a:lnTo>
                  <a:pt x="316" y="352"/>
                </a:lnTo>
                <a:close/>
                <a:moveTo>
                  <a:pt x="161" y="234"/>
                </a:moveTo>
                <a:lnTo>
                  <a:pt x="161" y="234"/>
                </a:lnTo>
                <a:lnTo>
                  <a:pt x="166" y="235"/>
                </a:lnTo>
                <a:lnTo>
                  <a:pt x="166" y="234"/>
                </a:lnTo>
                <a:lnTo>
                  <a:pt x="161" y="234"/>
                </a:lnTo>
                <a:close/>
                <a:moveTo>
                  <a:pt x="142" y="90"/>
                </a:moveTo>
                <a:lnTo>
                  <a:pt x="142" y="90"/>
                </a:lnTo>
                <a:lnTo>
                  <a:pt x="144" y="89"/>
                </a:lnTo>
                <a:lnTo>
                  <a:pt x="142" y="85"/>
                </a:lnTo>
                <a:lnTo>
                  <a:pt x="142" y="87"/>
                </a:lnTo>
                <a:lnTo>
                  <a:pt x="142" y="90"/>
                </a:lnTo>
                <a:close/>
                <a:moveTo>
                  <a:pt x="289" y="24"/>
                </a:moveTo>
                <a:lnTo>
                  <a:pt x="289" y="24"/>
                </a:lnTo>
                <a:lnTo>
                  <a:pt x="289" y="27"/>
                </a:lnTo>
                <a:lnTo>
                  <a:pt x="290" y="25"/>
                </a:lnTo>
                <a:lnTo>
                  <a:pt x="290" y="24"/>
                </a:lnTo>
                <a:lnTo>
                  <a:pt x="289" y="24"/>
                </a:lnTo>
                <a:close/>
                <a:moveTo>
                  <a:pt x="160" y="251"/>
                </a:moveTo>
                <a:lnTo>
                  <a:pt x="160" y="251"/>
                </a:lnTo>
                <a:lnTo>
                  <a:pt x="164" y="259"/>
                </a:lnTo>
                <a:lnTo>
                  <a:pt x="166" y="259"/>
                </a:lnTo>
                <a:lnTo>
                  <a:pt x="160" y="251"/>
                </a:lnTo>
                <a:close/>
                <a:moveTo>
                  <a:pt x="339" y="123"/>
                </a:moveTo>
                <a:lnTo>
                  <a:pt x="339" y="123"/>
                </a:lnTo>
                <a:lnTo>
                  <a:pt x="333" y="126"/>
                </a:lnTo>
                <a:lnTo>
                  <a:pt x="339" y="125"/>
                </a:lnTo>
                <a:lnTo>
                  <a:pt x="339" y="123"/>
                </a:lnTo>
                <a:close/>
                <a:moveTo>
                  <a:pt x="37" y="122"/>
                </a:moveTo>
                <a:lnTo>
                  <a:pt x="37" y="122"/>
                </a:lnTo>
                <a:lnTo>
                  <a:pt x="41" y="117"/>
                </a:lnTo>
                <a:lnTo>
                  <a:pt x="37" y="119"/>
                </a:lnTo>
                <a:lnTo>
                  <a:pt x="37" y="122"/>
                </a:lnTo>
                <a:close/>
                <a:moveTo>
                  <a:pt x="117" y="363"/>
                </a:moveTo>
                <a:lnTo>
                  <a:pt x="117" y="363"/>
                </a:lnTo>
                <a:lnTo>
                  <a:pt x="119" y="363"/>
                </a:lnTo>
                <a:lnTo>
                  <a:pt x="119" y="360"/>
                </a:lnTo>
                <a:lnTo>
                  <a:pt x="115" y="360"/>
                </a:lnTo>
                <a:lnTo>
                  <a:pt x="117" y="363"/>
                </a:lnTo>
                <a:close/>
                <a:moveTo>
                  <a:pt x="350" y="101"/>
                </a:moveTo>
                <a:lnTo>
                  <a:pt x="350" y="101"/>
                </a:lnTo>
                <a:lnTo>
                  <a:pt x="352" y="101"/>
                </a:lnTo>
                <a:lnTo>
                  <a:pt x="354" y="103"/>
                </a:lnTo>
                <a:lnTo>
                  <a:pt x="354" y="104"/>
                </a:lnTo>
                <a:lnTo>
                  <a:pt x="354" y="100"/>
                </a:lnTo>
                <a:lnTo>
                  <a:pt x="350" y="101"/>
                </a:lnTo>
                <a:close/>
                <a:moveTo>
                  <a:pt x="171" y="278"/>
                </a:moveTo>
                <a:lnTo>
                  <a:pt x="171" y="278"/>
                </a:lnTo>
                <a:lnTo>
                  <a:pt x="172" y="276"/>
                </a:lnTo>
                <a:lnTo>
                  <a:pt x="171" y="275"/>
                </a:lnTo>
                <a:lnTo>
                  <a:pt x="169" y="275"/>
                </a:lnTo>
                <a:lnTo>
                  <a:pt x="171" y="278"/>
                </a:lnTo>
                <a:close/>
                <a:moveTo>
                  <a:pt x="164" y="295"/>
                </a:moveTo>
                <a:lnTo>
                  <a:pt x="164" y="295"/>
                </a:lnTo>
                <a:lnTo>
                  <a:pt x="164" y="292"/>
                </a:lnTo>
                <a:lnTo>
                  <a:pt x="163" y="289"/>
                </a:lnTo>
                <a:lnTo>
                  <a:pt x="161" y="292"/>
                </a:lnTo>
                <a:lnTo>
                  <a:pt x="163" y="292"/>
                </a:lnTo>
                <a:lnTo>
                  <a:pt x="164" y="295"/>
                </a:lnTo>
                <a:close/>
                <a:moveTo>
                  <a:pt x="101" y="363"/>
                </a:moveTo>
                <a:lnTo>
                  <a:pt x="101" y="363"/>
                </a:lnTo>
                <a:lnTo>
                  <a:pt x="104" y="363"/>
                </a:lnTo>
                <a:lnTo>
                  <a:pt x="104" y="360"/>
                </a:lnTo>
                <a:lnTo>
                  <a:pt x="101" y="360"/>
                </a:lnTo>
                <a:lnTo>
                  <a:pt x="101" y="363"/>
                </a:lnTo>
                <a:close/>
                <a:moveTo>
                  <a:pt x="44" y="48"/>
                </a:moveTo>
                <a:lnTo>
                  <a:pt x="44" y="48"/>
                </a:lnTo>
                <a:lnTo>
                  <a:pt x="48" y="40"/>
                </a:lnTo>
                <a:lnTo>
                  <a:pt x="46" y="40"/>
                </a:lnTo>
                <a:lnTo>
                  <a:pt x="44" y="48"/>
                </a:lnTo>
                <a:close/>
                <a:moveTo>
                  <a:pt x="314" y="358"/>
                </a:moveTo>
                <a:lnTo>
                  <a:pt x="314" y="358"/>
                </a:lnTo>
                <a:lnTo>
                  <a:pt x="316" y="358"/>
                </a:lnTo>
                <a:lnTo>
                  <a:pt x="317" y="358"/>
                </a:lnTo>
                <a:lnTo>
                  <a:pt x="317" y="357"/>
                </a:lnTo>
                <a:lnTo>
                  <a:pt x="316" y="355"/>
                </a:lnTo>
                <a:lnTo>
                  <a:pt x="314" y="355"/>
                </a:lnTo>
                <a:lnTo>
                  <a:pt x="314" y="358"/>
                </a:lnTo>
                <a:close/>
                <a:moveTo>
                  <a:pt x="163" y="22"/>
                </a:moveTo>
                <a:lnTo>
                  <a:pt x="163" y="22"/>
                </a:lnTo>
                <a:lnTo>
                  <a:pt x="163" y="21"/>
                </a:lnTo>
                <a:lnTo>
                  <a:pt x="161" y="21"/>
                </a:lnTo>
                <a:lnTo>
                  <a:pt x="158" y="21"/>
                </a:lnTo>
                <a:lnTo>
                  <a:pt x="160" y="22"/>
                </a:lnTo>
                <a:lnTo>
                  <a:pt x="163" y="22"/>
                </a:lnTo>
                <a:close/>
                <a:moveTo>
                  <a:pt x="111" y="347"/>
                </a:moveTo>
                <a:lnTo>
                  <a:pt x="111" y="347"/>
                </a:lnTo>
                <a:lnTo>
                  <a:pt x="117" y="346"/>
                </a:lnTo>
                <a:lnTo>
                  <a:pt x="115" y="344"/>
                </a:lnTo>
                <a:lnTo>
                  <a:pt x="111" y="346"/>
                </a:lnTo>
                <a:lnTo>
                  <a:pt x="111" y="347"/>
                </a:lnTo>
                <a:close/>
                <a:moveTo>
                  <a:pt x="171" y="66"/>
                </a:moveTo>
                <a:lnTo>
                  <a:pt x="171" y="66"/>
                </a:lnTo>
                <a:lnTo>
                  <a:pt x="166" y="71"/>
                </a:lnTo>
                <a:lnTo>
                  <a:pt x="171" y="68"/>
                </a:lnTo>
                <a:lnTo>
                  <a:pt x="171" y="66"/>
                </a:lnTo>
                <a:close/>
                <a:moveTo>
                  <a:pt x="115" y="44"/>
                </a:moveTo>
                <a:lnTo>
                  <a:pt x="115" y="44"/>
                </a:lnTo>
                <a:lnTo>
                  <a:pt x="114" y="44"/>
                </a:lnTo>
                <a:lnTo>
                  <a:pt x="112" y="46"/>
                </a:lnTo>
                <a:lnTo>
                  <a:pt x="114" y="46"/>
                </a:lnTo>
                <a:lnTo>
                  <a:pt x="115" y="44"/>
                </a:lnTo>
                <a:close/>
                <a:moveTo>
                  <a:pt x="224" y="37"/>
                </a:moveTo>
                <a:lnTo>
                  <a:pt x="224" y="37"/>
                </a:lnTo>
                <a:lnTo>
                  <a:pt x="223" y="40"/>
                </a:lnTo>
                <a:lnTo>
                  <a:pt x="223" y="41"/>
                </a:lnTo>
                <a:lnTo>
                  <a:pt x="224" y="41"/>
                </a:lnTo>
                <a:lnTo>
                  <a:pt x="224" y="37"/>
                </a:lnTo>
                <a:close/>
                <a:moveTo>
                  <a:pt x="32" y="218"/>
                </a:moveTo>
                <a:lnTo>
                  <a:pt x="32" y="218"/>
                </a:lnTo>
                <a:lnTo>
                  <a:pt x="30" y="221"/>
                </a:lnTo>
                <a:lnTo>
                  <a:pt x="30" y="224"/>
                </a:lnTo>
                <a:lnTo>
                  <a:pt x="32" y="223"/>
                </a:lnTo>
                <a:lnTo>
                  <a:pt x="32" y="218"/>
                </a:lnTo>
                <a:close/>
                <a:moveTo>
                  <a:pt x="87" y="24"/>
                </a:moveTo>
                <a:lnTo>
                  <a:pt x="87" y="24"/>
                </a:lnTo>
                <a:lnTo>
                  <a:pt x="89" y="24"/>
                </a:lnTo>
                <a:lnTo>
                  <a:pt x="90" y="21"/>
                </a:lnTo>
                <a:lnTo>
                  <a:pt x="89" y="22"/>
                </a:lnTo>
                <a:lnTo>
                  <a:pt x="87" y="24"/>
                </a:lnTo>
                <a:close/>
                <a:moveTo>
                  <a:pt x="347" y="221"/>
                </a:moveTo>
                <a:lnTo>
                  <a:pt x="347" y="221"/>
                </a:lnTo>
                <a:lnTo>
                  <a:pt x="343" y="221"/>
                </a:lnTo>
                <a:lnTo>
                  <a:pt x="343" y="223"/>
                </a:lnTo>
                <a:lnTo>
                  <a:pt x="347" y="223"/>
                </a:lnTo>
                <a:lnTo>
                  <a:pt x="347" y="221"/>
                </a:lnTo>
                <a:close/>
                <a:moveTo>
                  <a:pt x="44" y="201"/>
                </a:moveTo>
                <a:lnTo>
                  <a:pt x="44" y="201"/>
                </a:lnTo>
                <a:lnTo>
                  <a:pt x="44" y="197"/>
                </a:lnTo>
                <a:lnTo>
                  <a:pt x="41" y="197"/>
                </a:lnTo>
                <a:lnTo>
                  <a:pt x="43" y="201"/>
                </a:lnTo>
                <a:lnTo>
                  <a:pt x="44" y="201"/>
                </a:lnTo>
                <a:close/>
                <a:moveTo>
                  <a:pt x="226" y="363"/>
                </a:moveTo>
                <a:lnTo>
                  <a:pt x="226" y="363"/>
                </a:lnTo>
                <a:lnTo>
                  <a:pt x="224" y="361"/>
                </a:lnTo>
                <a:lnTo>
                  <a:pt x="224" y="360"/>
                </a:lnTo>
                <a:lnTo>
                  <a:pt x="223" y="361"/>
                </a:lnTo>
                <a:lnTo>
                  <a:pt x="223" y="363"/>
                </a:lnTo>
                <a:lnTo>
                  <a:pt x="226" y="363"/>
                </a:lnTo>
                <a:close/>
                <a:moveTo>
                  <a:pt x="35" y="57"/>
                </a:moveTo>
                <a:lnTo>
                  <a:pt x="35" y="57"/>
                </a:lnTo>
                <a:lnTo>
                  <a:pt x="35" y="55"/>
                </a:lnTo>
                <a:lnTo>
                  <a:pt x="30" y="57"/>
                </a:lnTo>
                <a:lnTo>
                  <a:pt x="30" y="59"/>
                </a:lnTo>
                <a:lnTo>
                  <a:pt x="30" y="60"/>
                </a:lnTo>
                <a:lnTo>
                  <a:pt x="35" y="57"/>
                </a:lnTo>
                <a:close/>
                <a:moveTo>
                  <a:pt x="261" y="30"/>
                </a:moveTo>
                <a:lnTo>
                  <a:pt x="261" y="30"/>
                </a:lnTo>
                <a:lnTo>
                  <a:pt x="261" y="32"/>
                </a:lnTo>
                <a:lnTo>
                  <a:pt x="262" y="32"/>
                </a:lnTo>
                <a:lnTo>
                  <a:pt x="262" y="30"/>
                </a:lnTo>
                <a:lnTo>
                  <a:pt x="261" y="30"/>
                </a:lnTo>
                <a:close/>
                <a:moveTo>
                  <a:pt x="71" y="346"/>
                </a:moveTo>
                <a:lnTo>
                  <a:pt x="71" y="346"/>
                </a:lnTo>
                <a:lnTo>
                  <a:pt x="76" y="346"/>
                </a:lnTo>
                <a:lnTo>
                  <a:pt x="68" y="344"/>
                </a:lnTo>
                <a:lnTo>
                  <a:pt x="68" y="346"/>
                </a:lnTo>
                <a:lnTo>
                  <a:pt x="70" y="346"/>
                </a:lnTo>
                <a:lnTo>
                  <a:pt x="71" y="346"/>
                </a:lnTo>
                <a:close/>
                <a:moveTo>
                  <a:pt x="95" y="18"/>
                </a:moveTo>
                <a:lnTo>
                  <a:pt x="95" y="18"/>
                </a:lnTo>
                <a:lnTo>
                  <a:pt x="104" y="16"/>
                </a:lnTo>
                <a:lnTo>
                  <a:pt x="95" y="16"/>
                </a:lnTo>
                <a:lnTo>
                  <a:pt x="95" y="18"/>
                </a:lnTo>
                <a:close/>
                <a:moveTo>
                  <a:pt x="178" y="52"/>
                </a:moveTo>
                <a:lnTo>
                  <a:pt x="178" y="52"/>
                </a:lnTo>
                <a:lnTo>
                  <a:pt x="172" y="60"/>
                </a:lnTo>
                <a:lnTo>
                  <a:pt x="178" y="54"/>
                </a:lnTo>
                <a:lnTo>
                  <a:pt x="178" y="52"/>
                </a:lnTo>
                <a:close/>
                <a:moveTo>
                  <a:pt x="208" y="52"/>
                </a:moveTo>
                <a:lnTo>
                  <a:pt x="208" y="52"/>
                </a:lnTo>
                <a:lnTo>
                  <a:pt x="207" y="54"/>
                </a:lnTo>
                <a:lnTo>
                  <a:pt x="205" y="54"/>
                </a:lnTo>
                <a:lnTo>
                  <a:pt x="205" y="57"/>
                </a:lnTo>
                <a:lnTo>
                  <a:pt x="208" y="52"/>
                </a:lnTo>
                <a:close/>
                <a:moveTo>
                  <a:pt x="311" y="27"/>
                </a:moveTo>
                <a:lnTo>
                  <a:pt x="311" y="27"/>
                </a:lnTo>
                <a:lnTo>
                  <a:pt x="314" y="27"/>
                </a:lnTo>
                <a:lnTo>
                  <a:pt x="314" y="25"/>
                </a:lnTo>
                <a:lnTo>
                  <a:pt x="314" y="24"/>
                </a:lnTo>
                <a:lnTo>
                  <a:pt x="313" y="24"/>
                </a:lnTo>
                <a:lnTo>
                  <a:pt x="311" y="27"/>
                </a:lnTo>
                <a:close/>
                <a:moveTo>
                  <a:pt x="346" y="185"/>
                </a:moveTo>
                <a:lnTo>
                  <a:pt x="346" y="185"/>
                </a:lnTo>
                <a:lnTo>
                  <a:pt x="346" y="182"/>
                </a:lnTo>
                <a:lnTo>
                  <a:pt x="344" y="182"/>
                </a:lnTo>
                <a:lnTo>
                  <a:pt x="344" y="183"/>
                </a:lnTo>
                <a:lnTo>
                  <a:pt x="344" y="185"/>
                </a:lnTo>
                <a:lnTo>
                  <a:pt x="346" y="185"/>
                </a:lnTo>
                <a:close/>
                <a:moveTo>
                  <a:pt x="186" y="96"/>
                </a:moveTo>
                <a:lnTo>
                  <a:pt x="186" y="96"/>
                </a:lnTo>
                <a:lnTo>
                  <a:pt x="185" y="98"/>
                </a:lnTo>
                <a:lnTo>
                  <a:pt x="185" y="100"/>
                </a:lnTo>
                <a:lnTo>
                  <a:pt x="186" y="100"/>
                </a:lnTo>
                <a:lnTo>
                  <a:pt x="186" y="96"/>
                </a:lnTo>
                <a:close/>
                <a:moveTo>
                  <a:pt x="144" y="55"/>
                </a:moveTo>
                <a:lnTo>
                  <a:pt x="144" y="55"/>
                </a:lnTo>
                <a:lnTo>
                  <a:pt x="144" y="59"/>
                </a:lnTo>
                <a:lnTo>
                  <a:pt x="147" y="55"/>
                </a:lnTo>
                <a:lnTo>
                  <a:pt x="147" y="54"/>
                </a:lnTo>
                <a:lnTo>
                  <a:pt x="144" y="55"/>
                </a:lnTo>
                <a:close/>
                <a:moveTo>
                  <a:pt x="27" y="32"/>
                </a:moveTo>
                <a:lnTo>
                  <a:pt x="27" y="32"/>
                </a:lnTo>
                <a:lnTo>
                  <a:pt x="19" y="41"/>
                </a:lnTo>
                <a:lnTo>
                  <a:pt x="24" y="37"/>
                </a:lnTo>
                <a:lnTo>
                  <a:pt x="27" y="32"/>
                </a:lnTo>
                <a:close/>
                <a:moveTo>
                  <a:pt x="41" y="82"/>
                </a:moveTo>
                <a:lnTo>
                  <a:pt x="41" y="82"/>
                </a:lnTo>
                <a:lnTo>
                  <a:pt x="41" y="89"/>
                </a:lnTo>
                <a:lnTo>
                  <a:pt x="41" y="87"/>
                </a:lnTo>
                <a:lnTo>
                  <a:pt x="41" y="82"/>
                </a:lnTo>
                <a:close/>
                <a:moveTo>
                  <a:pt x="3" y="207"/>
                </a:moveTo>
                <a:lnTo>
                  <a:pt x="3" y="207"/>
                </a:lnTo>
                <a:lnTo>
                  <a:pt x="3" y="224"/>
                </a:lnTo>
                <a:lnTo>
                  <a:pt x="3" y="207"/>
                </a:lnTo>
                <a:close/>
                <a:moveTo>
                  <a:pt x="74" y="27"/>
                </a:moveTo>
                <a:lnTo>
                  <a:pt x="74" y="27"/>
                </a:lnTo>
                <a:lnTo>
                  <a:pt x="81" y="27"/>
                </a:lnTo>
                <a:lnTo>
                  <a:pt x="82" y="27"/>
                </a:lnTo>
                <a:lnTo>
                  <a:pt x="74" y="25"/>
                </a:lnTo>
                <a:lnTo>
                  <a:pt x="74" y="27"/>
                </a:lnTo>
                <a:close/>
                <a:moveTo>
                  <a:pt x="167" y="227"/>
                </a:moveTo>
                <a:lnTo>
                  <a:pt x="167" y="227"/>
                </a:lnTo>
                <a:lnTo>
                  <a:pt x="175" y="227"/>
                </a:lnTo>
                <a:lnTo>
                  <a:pt x="175" y="226"/>
                </a:lnTo>
                <a:lnTo>
                  <a:pt x="169" y="226"/>
                </a:lnTo>
                <a:lnTo>
                  <a:pt x="167" y="227"/>
                </a:lnTo>
                <a:close/>
                <a:moveTo>
                  <a:pt x="197" y="262"/>
                </a:moveTo>
                <a:lnTo>
                  <a:pt x="197" y="262"/>
                </a:lnTo>
                <a:lnTo>
                  <a:pt x="201" y="259"/>
                </a:lnTo>
                <a:lnTo>
                  <a:pt x="197" y="259"/>
                </a:lnTo>
                <a:lnTo>
                  <a:pt x="197" y="262"/>
                </a:lnTo>
                <a:close/>
                <a:moveTo>
                  <a:pt x="357" y="190"/>
                </a:moveTo>
                <a:lnTo>
                  <a:pt x="357" y="190"/>
                </a:lnTo>
                <a:lnTo>
                  <a:pt x="355" y="191"/>
                </a:lnTo>
                <a:lnTo>
                  <a:pt x="355" y="194"/>
                </a:lnTo>
                <a:lnTo>
                  <a:pt x="357" y="194"/>
                </a:lnTo>
                <a:lnTo>
                  <a:pt x="357" y="193"/>
                </a:lnTo>
                <a:lnTo>
                  <a:pt x="357" y="190"/>
                </a:lnTo>
                <a:close/>
                <a:moveTo>
                  <a:pt x="164" y="283"/>
                </a:moveTo>
                <a:lnTo>
                  <a:pt x="164" y="283"/>
                </a:lnTo>
                <a:lnTo>
                  <a:pt x="163" y="286"/>
                </a:lnTo>
                <a:lnTo>
                  <a:pt x="164" y="287"/>
                </a:lnTo>
                <a:lnTo>
                  <a:pt x="164" y="284"/>
                </a:lnTo>
                <a:lnTo>
                  <a:pt x="164" y="283"/>
                </a:lnTo>
                <a:close/>
                <a:moveTo>
                  <a:pt x="30" y="292"/>
                </a:moveTo>
                <a:lnTo>
                  <a:pt x="30" y="292"/>
                </a:lnTo>
                <a:lnTo>
                  <a:pt x="29" y="294"/>
                </a:lnTo>
                <a:lnTo>
                  <a:pt x="29" y="297"/>
                </a:lnTo>
                <a:lnTo>
                  <a:pt x="32" y="295"/>
                </a:lnTo>
                <a:lnTo>
                  <a:pt x="30" y="292"/>
                </a:lnTo>
                <a:close/>
                <a:moveTo>
                  <a:pt x="344" y="257"/>
                </a:moveTo>
                <a:lnTo>
                  <a:pt x="344" y="257"/>
                </a:lnTo>
                <a:lnTo>
                  <a:pt x="344" y="259"/>
                </a:lnTo>
                <a:lnTo>
                  <a:pt x="347" y="259"/>
                </a:lnTo>
                <a:lnTo>
                  <a:pt x="347" y="257"/>
                </a:lnTo>
                <a:lnTo>
                  <a:pt x="344" y="257"/>
                </a:lnTo>
                <a:close/>
                <a:moveTo>
                  <a:pt x="354" y="363"/>
                </a:moveTo>
                <a:lnTo>
                  <a:pt x="354" y="363"/>
                </a:lnTo>
                <a:lnTo>
                  <a:pt x="352" y="363"/>
                </a:lnTo>
                <a:lnTo>
                  <a:pt x="349" y="366"/>
                </a:lnTo>
                <a:lnTo>
                  <a:pt x="349" y="368"/>
                </a:lnTo>
                <a:lnTo>
                  <a:pt x="352" y="366"/>
                </a:lnTo>
                <a:lnTo>
                  <a:pt x="354" y="363"/>
                </a:lnTo>
                <a:close/>
                <a:moveTo>
                  <a:pt x="352" y="292"/>
                </a:moveTo>
                <a:lnTo>
                  <a:pt x="352" y="292"/>
                </a:lnTo>
                <a:lnTo>
                  <a:pt x="357" y="290"/>
                </a:lnTo>
                <a:lnTo>
                  <a:pt x="352" y="290"/>
                </a:lnTo>
                <a:lnTo>
                  <a:pt x="352" y="292"/>
                </a:lnTo>
                <a:close/>
                <a:moveTo>
                  <a:pt x="213" y="308"/>
                </a:moveTo>
                <a:lnTo>
                  <a:pt x="213" y="308"/>
                </a:lnTo>
                <a:lnTo>
                  <a:pt x="213" y="313"/>
                </a:lnTo>
                <a:lnTo>
                  <a:pt x="215" y="311"/>
                </a:lnTo>
                <a:lnTo>
                  <a:pt x="215" y="308"/>
                </a:lnTo>
                <a:lnTo>
                  <a:pt x="213" y="308"/>
                </a:lnTo>
                <a:close/>
                <a:moveTo>
                  <a:pt x="215" y="19"/>
                </a:moveTo>
                <a:lnTo>
                  <a:pt x="215" y="19"/>
                </a:lnTo>
                <a:lnTo>
                  <a:pt x="213" y="21"/>
                </a:lnTo>
                <a:lnTo>
                  <a:pt x="212" y="22"/>
                </a:lnTo>
                <a:lnTo>
                  <a:pt x="213" y="24"/>
                </a:lnTo>
                <a:lnTo>
                  <a:pt x="215" y="19"/>
                </a:lnTo>
                <a:close/>
                <a:moveTo>
                  <a:pt x="152" y="101"/>
                </a:moveTo>
                <a:lnTo>
                  <a:pt x="152" y="101"/>
                </a:lnTo>
                <a:lnTo>
                  <a:pt x="150" y="103"/>
                </a:lnTo>
                <a:lnTo>
                  <a:pt x="150" y="106"/>
                </a:lnTo>
                <a:lnTo>
                  <a:pt x="152" y="103"/>
                </a:lnTo>
                <a:lnTo>
                  <a:pt x="152" y="101"/>
                </a:lnTo>
                <a:close/>
                <a:moveTo>
                  <a:pt x="125" y="25"/>
                </a:moveTo>
                <a:lnTo>
                  <a:pt x="125" y="25"/>
                </a:lnTo>
                <a:lnTo>
                  <a:pt x="123" y="25"/>
                </a:lnTo>
                <a:lnTo>
                  <a:pt x="120" y="24"/>
                </a:lnTo>
                <a:lnTo>
                  <a:pt x="120" y="25"/>
                </a:lnTo>
                <a:lnTo>
                  <a:pt x="125" y="25"/>
                </a:lnTo>
                <a:close/>
                <a:moveTo>
                  <a:pt x="22" y="115"/>
                </a:moveTo>
                <a:lnTo>
                  <a:pt x="22" y="115"/>
                </a:lnTo>
                <a:lnTo>
                  <a:pt x="25" y="114"/>
                </a:lnTo>
                <a:lnTo>
                  <a:pt x="25" y="112"/>
                </a:lnTo>
                <a:lnTo>
                  <a:pt x="22" y="114"/>
                </a:lnTo>
                <a:lnTo>
                  <a:pt x="22" y="115"/>
                </a:lnTo>
                <a:close/>
                <a:moveTo>
                  <a:pt x="272" y="29"/>
                </a:moveTo>
                <a:lnTo>
                  <a:pt x="272" y="29"/>
                </a:lnTo>
                <a:lnTo>
                  <a:pt x="268" y="29"/>
                </a:lnTo>
                <a:lnTo>
                  <a:pt x="268" y="33"/>
                </a:lnTo>
                <a:lnTo>
                  <a:pt x="272" y="29"/>
                </a:lnTo>
                <a:close/>
                <a:moveTo>
                  <a:pt x="229" y="294"/>
                </a:moveTo>
                <a:lnTo>
                  <a:pt x="229" y="294"/>
                </a:lnTo>
                <a:lnTo>
                  <a:pt x="232" y="287"/>
                </a:lnTo>
                <a:lnTo>
                  <a:pt x="231" y="290"/>
                </a:lnTo>
                <a:lnTo>
                  <a:pt x="229" y="292"/>
                </a:lnTo>
                <a:lnTo>
                  <a:pt x="229" y="294"/>
                </a:lnTo>
                <a:close/>
                <a:moveTo>
                  <a:pt x="343" y="145"/>
                </a:moveTo>
                <a:lnTo>
                  <a:pt x="343" y="145"/>
                </a:lnTo>
                <a:lnTo>
                  <a:pt x="346" y="145"/>
                </a:lnTo>
                <a:lnTo>
                  <a:pt x="346" y="144"/>
                </a:lnTo>
                <a:lnTo>
                  <a:pt x="343" y="144"/>
                </a:lnTo>
                <a:lnTo>
                  <a:pt x="343" y="145"/>
                </a:lnTo>
                <a:close/>
                <a:moveTo>
                  <a:pt x="268" y="373"/>
                </a:moveTo>
                <a:lnTo>
                  <a:pt x="268" y="373"/>
                </a:lnTo>
                <a:lnTo>
                  <a:pt x="261" y="373"/>
                </a:lnTo>
                <a:lnTo>
                  <a:pt x="261" y="374"/>
                </a:lnTo>
                <a:lnTo>
                  <a:pt x="268" y="373"/>
                </a:lnTo>
                <a:close/>
                <a:moveTo>
                  <a:pt x="24" y="331"/>
                </a:moveTo>
                <a:lnTo>
                  <a:pt x="24" y="331"/>
                </a:lnTo>
                <a:lnTo>
                  <a:pt x="22" y="331"/>
                </a:lnTo>
                <a:lnTo>
                  <a:pt x="24" y="336"/>
                </a:lnTo>
                <a:lnTo>
                  <a:pt x="25" y="341"/>
                </a:lnTo>
                <a:lnTo>
                  <a:pt x="24" y="331"/>
                </a:lnTo>
                <a:close/>
                <a:moveTo>
                  <a:pt x="341" y="44"/>
                </a:moveTo>
                <a:lnTo>
                  <a:pt x="341" y="44"/>
                </a:lnTo>
                <a:lnTo>
                  <a:pt x="341" y="51"/>
                </a:lnTo>
                <a:lnTo>
                  <a:pt x="343" y="49"/>
                </a:lnTo>
                <a:lnTo>
                  <a:pt x="341" y="44"/>
                </a:lnTo>
                <a:close/>
                <a:moveTo>
                  <a:pt x="19" y="194"/>
                </a:moveTo>
                <a:lnTo>
                  <a:pt x="19" y="194"/>
                </a:lnTo>
                <a:lnTo>
                  <a:pt x="19" y="193"/>
                </a:lnTo>
                <a:lnTo>
                  <a:pt x="14" y="197"/>
                </a:lnTo>
                <a:lnTo>
                  <a:pt x="19" y="194"/>
                </a:lnTo>
                <a:close/>
                <a:moveTo>
                  <a:pt x="190" y="21"/>
                </a:moveTo>
                <a:lnTo>
                  <a:pt x="190" y="21"/>
                </a:lnTo>
                <a:lnTo>
                  <a:pt x="186" y="22"/>
                </a:lnTo>
                <a:lnTo>
                  <a:pt x="190" y="24"/>
                </a:lnTo>
                <a:lnTo>
                  <a:pt x="190" y="21"/>
                </a:lnTo>
                <a:close/>
                <a:moveTo>
                  <a:pt x="163" y="30"/>
                </a:moveTo>
                <a:lnTo>
                  <a:pt x="163" y="30"/>
                </a:lnTo>
                <a:lnTo>
                  <a:pt x="163" y="27"/>
                </a:lnTo>
                <a:lnTo>
                  <a:pt x="160" y="27"/>
                </a:lnTo>
                <a:lnTo>
                  <a:pt x="161" y="30"/>
                </a:lnTo>
                <a:lnTo>
                  <a:pt x="163" y="30"/>
                </a:lnTo>
                <a:close/>
                <a:moveTo>
                  <a:pt x="242" y="43"/>
                </a:moveTo>
                <a:lnTo>
                  <a:pt x="242" y="43"/>
                </a:lnTo>
                <a:lnTo>
                  <a:pt x="243" y="40"/>
                </a:lnTo>
                <a:lnTo>
                  <a:pt x="243" y="37"/>
                </a:lnTo>
                <a:lnTo>
                  <a:pt x="242" y="43"/>
                </a:lnTo>
                <a:close/>
                <a:moveTo>
                  <a:pt x="122" y="360"/>
                </a:moveTo>
                <a:lnTo>
                  <a:pt x="122" y="360"/>
                </a:lnTo>
                <a:lnTo>
                  <a:pt x="122" y="363"/>
                </a:lnTo>
                <a:lnTo>
                  <a:pt x="123" y="363"/>
                </a:lnTo>
                <a:lnTo>
                  <a:pt x="123" y="360"/>
                </a:lnTo>
                <a:lnTo>
                  <a:pt x="122" y="360"/>
                </a:lnTo>
                <a:close/>
                <a:moveTo>
                  <a:pt x="106" y="357"/>
                </a:moveTo>
                <a:lnTo>
                  <a:pt x="106" y="357"/>
                </a:lnTo>
                <a:lnTo>
                  <a:pt x="108" y="357"/>
                </a:lnTo>
                <a:lnTo>
                  <a:pt x="108" y="355"/>
                </a:lnTo>
                <a:lnTo>
                  <a:pt x="104" y="355"/>
                </a:lnTo>
                <a:lnTo>
                  <a:pt x="106" y="357"/>
                </a:lnTo>
                <a:close/>
                <a:moveTo>
                  <a:pt x="355" y="205"/>
                </a:moveTo>
                <a:lnTo>
                  <a:pt x="355" y="205"/>
                </a:lnTo>
                <a:lnTo>
                  <a:pt x="354" y="205"/>
                </a:lnTo>
                <a:lnTo>
                  <a:pt x="354" y="208"/>
                </a:lnTo>
                <a:lnTo>
                  <a:pt x="355" y="210"/>
                </a:lnTo>
                <a:lnTo>
                  <a:pt x="355" y="205"/>
                </a:lnTo>
                <a:close/>
                <a:moveTo>
                  <a:pt x="355" y="152"/>
                </a:moveTo>
                <a:lnTo>
                  <a:pt x="355" y="152"/>
                </a:lnTo>
                <a:lnTo>
                  <a:pt x="355" y="155"/>
                </a:lnTo>
                <a:lnTo>
                  <a:pt x="355" y="152"/>
                </a:lnTo>
                <a:close/>
                <a:moveTo>
                  <a:pt x="180" y="272"/>
                </a:moveTo>
                <a:lnTo>
                  <a:pt x="180" y="272"/>
                </a:lnTo>
                <a:lnTo>
                  <a:pt x="177" y="275"/>
                </a:lnTo>
                <a:lnTo>
                  <a:pt x="177" y="276"/>
                </a:lnTo>
                <a:lnTo>
                  <a:pt x="180" y="275"/>
                </a:lnTo>
                <a:lnTo>
                  <a:pt x="180" y="272"/>
                </a:lnTo>
                <a:close/>
                <a:moveTo>
                  <a:pt x="18" y="123"/>
                </a:moveTo>
                <a:lnTo>
                  <a:pt x="18" y="123"/>
                </a:lnTo>
                <a:lnTo>
                  <a:pt x="16" y="125"/>
                </a:lnTo>
                <a:lnTo>
                  <a:pt x="14" y="126"/>
                </a:lnTo>
                <a:lnTo>
                  <a:pt x="14" y="128"/>
                </a:lnTo>
                <a:lnTo>
                  <a:pt x="18" y="126"/>
                </a:lnTo>
                <a:lnTo>
                  <a:pt x="18" y="125"/>
                </a:lnTo>
                <a:lnTo>
                  <a:pt x="18" y="123"/>
                </a:lnTo>
                <a:close/>
                <a:moveTo>
                  <a:pt x="153" y="363"/>
                </a:moveTo>
                <a:lnTo>
                  <a:pt x="153" y="363"/>
                </a:lnTo>
                <a:lnTo>
                  <a:pt x="155" y="363"/>
                </a:lnTo>
                <a:lnTo>
                  <a:pt x="156" y="363"/>
                </a:lnTo>
                <a:lnTo>
                  <a:pt x="155" y="360"/>
                </a:lnTo>
                <a:lnTo>
                  <a:pt x="153" y="361"/>
                </a:lnTo>
                <a:lnTo>
                  <a:pt x="153" y="363"/>
                </a:lnTo>
                <a:close/>
                <a:moveTo>
                  <a:pt x="160" y="320"/>
                </a:moveTo>
                <a:lnTo>
                  <a:pt x="160" y="320"/>
                </a:lnTo>
                <a:lnTo>
                  <a:pt x="161" y="322"/>
                </a:lnTo>
                <a:lnTo>
                  <a:pt x="163" y="322"/>
                </a:lnTo>
                <a:lnTo>
                  <a:pt x="160" y="319"/>
                </a:lnTo>
                <a:lnTo>
                  <a:pt x="160" y="320"/>
                </a:lnTo>
                <a:close/>
                <a:moveTo>
                  <a:pt x="169" y="111"/>
                </a:moveTo>
                <a:lnTo>
                  <a:pt x="169" y="111"/>
                </a:lnTo>
                <a:lnTo>
                  <a:pt x="167" y="111"/>
                </a:lnTo>
                <a:lnTo>
                  <a:pt x="164" y="114"/>
                </a:lnTo>
                <a:lnTo>
                  <a:pt x="164" y="115"/>
                </a:lnTo>
                <a:lnTo>
                  <a:pt x="167" y="111"/>
                </a:lnTo>
                <a:lnTo>
                  <a:pt x="169" y="111"/>
                </a:lnTo>
                <a:close/>
                <a:moveTo>
                  <a:pt x="325" y="68"/>
                </a:moveTo>
                <a:lnTo>
                  <a:pt x="325" y="68"/>
                </a:lnTo>
                <a:lnTo>
                  <a:pt x="327" y="68"/>
                </a:lnTo>
                <a:lnTo>
                  <a:pt x="327" y="66"/>
                </a:lnTo>
                <a:lnTo>
                  <a:pt x="327" y="63"/>
                </a:lnTo>
                <a:lnTo>
                  <a:pt x="325" y="65"/>
                </a:lnTo>
                <a:lnTo>
                  <a:pt x="325" y="68"/>
                </a:lnTo>
                <a:close/>
                <a:moveTo>
                  <a:pt x="232" y="283"/>
                </a:moveTo>
                <a:lnTo>
                  <a:pt x="232" y="283"/>
                </a:lnTo>
                <a:lnTo>
                  <a:pt x="229" y="284"/>
                </a:lnTo>
                <a:lnTo>
                  <a:pt x="229" y="286"/>
                </a:lnTo>
                <a:lnTo>
                  <a:pt x="232" y="283"/>
                </a:lnTo>
                <a:close/>
                <a:moveTo>
                  <a:pt x="19" y="279"/>
                </a:moveTo>
                <a:lnTo>
                  <a:pt x="19" y="279"/>
                </a:lnTo>
                <a:lnTo>
                  <a:pt x="19" y="284"/>
                </a:lnTo>
                <a:lnTo>
                  <a:pt x="21" y="281"/>
                </a:lnTo>
                <a:lnTo>
                  <a:pt x="21" y="279"/>
                </a:lnTo>
                <a:lnTo>
                  <a:pt x="19" y="279"/>
                </a:lnTo>
                <a:close/>
                <a:moveTo>
                  <a:pt x="106" y="368"/>
                </a:moveTo>
                <a:lnTo>
                  <a:pt x="106" y="368"/>
                </a:lnTo>
                <a:lnTo>
                  <a:pt x="106" y="366"/>
                </a:lnTo>
                <a:lnTo>
                  <a:pt x="101" y="366"/>
                </a:lnTo>
                <a:lnTo>
                  <a:pt x="101" y="368"/>
                </a:lnTo>
                <a:lnTo>
                  <a:pt x="106" y="368"/>
                </a:lnTo>
                <a:close/>
                <a:moveTo>
                  <a:pt x="178" y="327"/>
                </a:moveTo>
                <a:lnTo>
                  <a:pt x="178" y="327"/>
                </a:lnTo>
                <a:lnTo>
                  <a:pt x="178" y="324"/>
                </a:lnTo>
                <a:lnTo>
                  <a:pt x="177" y="325"/>
                </a:lnTo>
                <a:lnTo>
                  <a:pt x="177" y="328"/>
                </a:lnTo>
                <a:lnTo>
                  <a:pt x="178" y="327"/>
                </a:lnTo>
                <a:close/>
                <a:moveTo>
                  <a:pt x="103" y="371"/>
                </a:moveTo>
                <a:lnTo>
                  <a:pt x="103" y="371"/>
                </a:lnTo>
                <a:lnTo>
                  <a:pt x="109" y="373"/>
                </a:lnTo>
                <a:lnTo>
                  <a:pt x="108" y="371"/>
                </a:lnTo>
                <a:lnTo>
                  <a:pt x="103" y="371"/>
                </a:lnTo>
                <a:close/>
                <a:moveTo>
                  <a:pt x="352" y="316"/>
                </a:moveTo>
                <a:lnTo>
                  <a:pt x="352" y="316"/>
                </a:lnTo>
                <a:lnTo>
                  <a:pt x="347" y="316"/>
                </a:lnTo>
                <a:lnTo>
                  <a:pt x="347" y="317"/>
                </a:lnTo>
                <a:lnTo>
                  <a:pt x="352" y="316"/>
                </a:lnTo>
                <a:close/>
                <a:moveTo>
                  <a:pt x="37" y="324"/>
                </a:moveTo>
                <a:lnTo>
                  <a:pt x="37" y="324"/>
                </a:lnTo>
                <a:lnTo>
                  <a:pt x="35" y="320"/>
                </a:lnTo>
                <a:lnTo>
                  <a:pt x="33" y="322"/>
                </a:lnTo>
                <a:lnTo>
                  <a:pt x="37" y="324"/>
                </a:lnTo>
                <a:close/>
                <a:moveTo>
                  <a:pt x="65" y="355"/>
                </a:moveTo>
                <a:lnTo>
                  <a:pt x="65" y="355"/>
                </a:lnTo>
                <a:lnTo>
                  <a:pt x="66" y="358"/>
                </a:lnTo>
                <a:lnTo>
                  <a:pt x="68" y="358"/>
                </a:lnTo>
                <a:lnTo>
                  <a:pt x="68" y="357"/>
                </a:lnTo>
                <a:lnTo>
                  <a:pt x="66" y="357"/>
                </a:lnTo>
                <a:lnTo>
                  <a:pt x="65" y="355"/>
                </a:lnTo>
                <a:close/>
                <a:moveTo>
                  <a:pt x="194" y="311"/>
                </a:moveTo>
                <a:lnTo>
                  <a:pt x="194" y="311"/>
                </a:lnTo>
                <a:lnTo>
                  <a:pt x="193" y="313"/>
                </a:lnTo>
                <a:lnTo>
                  <a:pt x="193" y="316"/>
                </a:lnTo>
                <a:lnTo>
                  <a:pt x="194" y="311"/>
                </a:lnTo>
                <a:close/>
                <a:moveTo>
                  <a:pt x="46" y="366"/>
                </a:moveTo>
                <a:lnTo>
                  <a:pt x="46" y="366"/>
                </a:lnTo>
                <a:lnTo>
                  <a:pt x="48" y="365"/>
                </a:lnTo>
                <a:lnTo>
                  <a:pt x="44" y="363"/>
                </a:lnTo>
                <a:lnTo>
                  <a:pt x="44" y="366"/>
                </a:lnTo>
                <a:lnTo>
                  <a:pt x="46" y="366"/>
                </a:lnTo>
                <a:close/>
                <a:moveTo>
                  <a:pt x="212" y="349"/>
                </a:moveTo>
                <a:lnTo>
                  <a:pt x="212" y="349"/>
                </a:lnTo>
                <a:lnTo>
                  <a:pt x="210" y="352"/>
                </a:lnTo>
                <a:lnTo>
                  <a:pt x="213" y="350"/>
                </a:lnTo>
                <a:lnTo>
                  <a:pt x="212" y="349"/>
                </a:lnTo>
                <a:close/>
                <a:moveTo>
                  <a:pt x="71" y="30"/>
                </a:moveTo>
                <a:lnTo>
                  <a:pt x="71" y="30"/>
                </a:lnTo>
                <a:lnTo>
                  <a:pt x="70" y="30"/>
                </a:lnTo>
                <a:lnTo>
                  <a:pt x="68" y="33"/>
                </a:lnTo>
                <a:lnTo>
                  <a:pt x="70" y="33"/>
                </a:lnTo>
                <a:lnTo>
                  <a:pt x="71" y="30"/>
                </a:lnTo>
                <a:close/>
                <a:moveTo>
                  <a:pt x="182" y="344"/>
                </a:moveTo>
                <a:lnTo>
                  <a:pt x="182" y="344"/>
                </a:lnTo>
                <a:lnTo>
                  <a:pt x="182" y="346"/>
                </a:lnTo>
                <a:lnTo>
                  <a:pt x="183" y="346"/>
                </a:lnTo>
                <a:lnTo>
                  <a:pt x="183" y="343"/>
                </a:lnTo>
                <a:lnTo>
                  <a:pt x="182" y="344"/>
                </a:lnTo>
                <a:close/>
                <a:moveTo>
                  <a:pt x="152" y="317"/>
                </a:moveTo>
                <a:lnTo>
                  <a:pt x="152" y="317"/>
                </a:lnTo>
                <a:lnTo>
                  <a:pt x="152" y="324"/>
                </a:lnTo>
                <a:lnTo>
                  <a:pt x="153" y="325"/>
                </a:lnTo>
                <a:lnTo>
                  <a:pt x="152" y="319"/>
                </a:lnTo>
                <a:lnTo>
                  <a:pt x="152" y="317"/>
                </a:lnTo>
                <a:close/>
                <a:moveTo>
                  <a:pt x="320" y="361"/>
                </a:moveTo>
                <a:lnTo>
                  <a:pt x="320" y="361"/>
                </a:lnTo>
                <a:lnTo>
                  <a:pt x="314" y="360"/>
                </a:lnTo>
                <a:lnTo>
                  <a:pt x="314" y="361"/>
                </a:lnTo>
                <a:lnTo>
                  <a:pt x="320" y="361"/>
                </a:lnTo>
                <a:close/>
                <a:moveTo>
                  <a:pt x="190" y="363"/>
                </a:moveTo>
                <a:lnTo>
                  <a:pt x="190" y="363"/>
                </a:lnTo>
                <a:lnTo>
                  <a:pt x="191" y="363"/>
                </a:lnTo>
                <a:lnTo>
                  <a:pt x="196" y="363"/>
                </a:lnTo>
                <a:lnTo>
                  <a:pt x="190" y="363"/>
                </a:lnTo>
                <a:close/>
                <a:moveTo>
                  <a:pt x="238" y="19"/>
                </a:moveTo>
                <a:lnTo>
                  <a:pt x="238" y="19"/>
                </a:lnTo>
                <a:lnTo>
                  <a:pt x="237" y="22"/>
                </a:lnTo>
                <a:lnTo>
                  <a:pt x="235" y="22"/>
                </a:lnTo>
                <a:lnTo>
                  <a:pt x="237" y="24"/>
                </a:lnTo>
                <a:lnTo>
                  <a:pt x="238" y="19"/>
                </a:lnTo>
                <a:close/>
                <a:moveTo>
                  <a:pt x="216" y="336"/>
                </a:moveTo>
                <a:lnTo>
                  <a:pt x="216" y="336"/>
                </a:lnTo>
                <a:lnTo>
                  <a:pt x="220" y="333"/>
                </a:lnTo>
                <a:lnTo>
                  <a:pt x="216" y="333"/>
                </a:lnTo>
                <a:lnTo>
                  <a:pt x="216" y="336"/>
                </a:lnTo>
                <a:close/>
                <a:moveTo>
                  <a:pt x="267" y="22"/>
                </a:moveTo>
                <a:lnTo>
                  <a:pt x="267" y="22"/>
                </a:lnTo>
                <a:lnTo>
                  <a:pt x="265" y="24"/>
                </a:lnTo>
                <a:lnTo>
                  <a:pt x="264" y="25"/>
                </a:lnTo>
                <a:lnTo>
                  <a:pt x="265" y="27"/>
                </a:lnTo>
                <a:lnTo>
                  <a:pt x="267" y="24"/>
                </a:lnTo>
                <a:lnTo>
                  <a:pt x="267" y="22"/>
                </a:lnTo>
                <a:close/>
                <a:moveTo>
                  <a:pt x="155" y="352"/>
                </a:moveTo>
                <a:lnTo>
                  <a:pt x="155" y="352"/>
                </a:lnTo>
                <a:lnTo>
                  <a:pt x="155" y="350"/>
                </a:lnTo>
                <a:lnTo>
                  <a:pt x="155" y="347"/>
                </a:lnTo>
                <a:lnTo>
                  <a:pt x="153" y="346"/>
                </a:lnTo>
                <a:lnTo>
                  <a:pt x="153" y="349"/>
                </a:lnTo>
                <a:lnTo>
                  <a:pt x="155" y="352"/>
                </a:lnTo>
                <a:close/>
                <a:moveTo>
                  <a:pt x="197" y="373"/>
                </a:moveTo>
                <a:lnTo>
                  <a:pt x="197" y="373"/>
                </a:lnTo>
                <a:lnTo>
                  <a:pt x="201" y="373"/>
                </a:lnTo>
                <a:lnTo>
                  <a:pt x="201" y="371"/>
                </a:lnTo>
                <a:lnTo>
                  <a:pt x="199" y="371"/>
                </a:lnTo>
                <a:lnTo>
                  <a:pt x="197" y="373"/>
                </a:lnTo>
                <a:close/>
                <a:moveTo>
                  <a:pt x="350" y="281"/>
                </a:moveTo>
                <a:lnTo>
                  <a:pt x="350" y="281"/>
                </a:lnTo>
                <a:lnTo>
                  <a:pt x="355" y="281"/>
                </a:lnTo>
                <a:lnTo>
                  <a:pt x="350" y="279"/>
                </a:lnTo>
                <a:lnTo>
                  <a:pt x="350" y="281"/>
                </a:lnTo>
                <a:close/>
                <a:moveTo>
                  <a:pt x="90" y="354"/>
                </a:moveTo>
                <a:lnTo>
                  <a:pt x="90" y="354"/>
                </a:lnTo>
                <a:lnTo>
                  <a:pt x="90" y="357"/>
                </a:lnTo>
                <a:lnTo>
                  <a:pt x="92" y="357"/>
                </a:lnTo>
                <a:lnTo>
                  <a:pt x="90" y="354"/>
                </a:lnTo>
                <a:close/>
                <a:moveTo>
                  <a:pt x="273" y="32"/>
                </a:moveTo>
                <a:lnTo>
                  <a:pt x="273" y="32"/>
                </a:lnTo>
                <a:lnTo>
                  <a:pt x="272" y="35"/>
                </a:lnTo>
                <a:lnTo>
                  <a:pt x="275" y="35"/>
                </a:lnTo>
                <a:lnTo>
                  <a:pt x="273" y="32"/>
                </a:lnTo>
                <a:close/>
                <a:moveTo>
                  <a:pt x="177" y="358"/>
                </a:moveTo>
                <a:lnTo>
                  <a:pt x="177" y="358"/>
                </a:lnTo>
                <a:lnTo>
                  <a:pt x="180" y="358"/>
                </a:lnTo>
                <a:lnTo>
                  <a:pt x="180" y="357"/>
                </a:lnTo>
                <a:lnTo>
                  <a:pt x="177" y="357"/>
                </a:lnTo>
                <a:lnTo>
                  <a:pt x="177" y="358"/>
                </a:lnTo>
                <a:close/>
                <a:moveTo>
                  <a:pt x="150" y="65"/>
                </a:moveTo>
                <a:lnTo>
                  <a:pt x="150" y="65"/>
                </a:lnTo>
                <a:lnTo>
                  <a:pt x="152" y="63"/>
                </a:lnTo>
                <a:lnTo>
                  <a:pt x="150" y="59"/>
                </a:lnTo>
                <a:lnTo>
                  <a:pt x="150" y="65"/>
                </a:lnTo>
                <a:close/>
                <a:moveTo>
                  <a:pt x="251" y="46"/>
                </a:moveTo>
                <a:lnTo>
                  <a:pt x="251" y="46"/>
                </a:lnTo>
                <a:lnTo>
                  <a:pt x="246" y="46"/>
                </a:lnTo>
                <a:lnTo>
                  <a:pt x="249" y="46"/>
                </a:lnTo>
                <a:lnTo>
                  <a:pt x="251" y="46"/>
                </a:lnTo>
                <a:close/>
                <a:moveTo>
                  <a:pt x="43" y="365"/>
                </a:moveTo>
                <a:lnTo>
                  <a:pt x="43" y="365"/>
                </a:lnTo>
                <a:lnTo>
                  <a:pt x="41" y="360"/>
                </a:lnTo>
                <a:lnTo>
                  <a:pt x="40" y="360"/>
                </a:lnTo>
                <a:lnTo>
                  <a:pt x="43" y="365"/>
                </a:lnTo>
                <a:close/>
                <a:moveTo>
                  <a:pt x="352" y="84"/>
                </a:moveTo>
                <a:lnTo>
                  <a:pt x="352" y="84"/>
                </a:lnTo>
                <a:lnTo>
                  <a:pt x="350" y="84"/>
                </a:lnTo>
                <a:lnTo>
                  <a:pt x="350" y="87"/>
                </a:lnTo>
                <a:lnTo>
                  <a:pt x="352" y="85"/>
                </a:lnTo>
                <a:lnTo>
                  <a:pt x="352" y="84"/>
                </a:lnTo>
                <a:close/>
                <a:moveTo>
                  <a:pt x="343" y="153"/>
                </a:moveTo>
                <a:lnTo>
                  <a:pt x="343" y="153"/>
                </a:lnTo>
                <a:lnTo>
                  <a:pt x="343" y="155"/>
                </a:lnTo>
                <a:lnTo>
                  <a:pt x="344" y="155"/>
                </a:lnTo>
                <a:lnTo>
                  <a:pt x="344" y="153"/>
                </a:lnTo>
                <a:lnTo>
                  <a:pt x="343" y="153"/>
                </a:lnTo>
                <a:close/>
                <a:moveTo>
                  <a:pt x="328" y="158"/>
                </a:moveTo>
                <a:lnTo>
                  <a:pt x="328" y="158"/>
                </a:lnTo>
                <a:lnTo>
                  <a:pt x="328" y="161"/>
                </a:lnTo>
                <a:lnTo>
                  <a:pt x="330" y="161"/>
                </a:lnTo>
                <a:lnTo>
                  <a:pt x="330" y="158"/>
                </a:lnTo>
                <a:lnTo>
                  <a:pt x="328" y="158"/>
                </a:lnTo>
                <a:close/>
                <a:moveTo>
                  <a:pt x="216" y="270"/>
                </a:moveTo>
                <a:lnTo>
                  <a:pt x="216" y="270"/>
                </a:lnTo>
                <a:lnTo>
                  <a:pt x="213" y="273"/>
                </a:lnTo>
                <a:lnTo>
                  <a:pt x="218" y="273"/>
                </a:lnTo>
                <a:lnTo>
                  <a:pt x="216" y="270"/>
                </a:lnTo>
                <a:close/>
                <a:moveTo>
                  <a:pt x="160" y="66"/>
                </a:moveTo>
                <a:lnTo>
                  <a:pt x="160" y="66"/>
                </a:lnTo>
                <a:lnTo>
                  <a:pt x="160" y="73"/>
                </a:lnTo>
                <a:lnTo>
                  <a:pt x="160" y="71"/>
                </a:lnTo>
                <a:lnTo>
                  <a:pt x="160" y="70"/>
                </a:lnTo>
                <a:lnTo>
                  <a:pt x="160" y="66"/>
                </a:lnTo>
                <a:close/>
                <a:moveTo>
                  <a:pt x="41" y="309"/>
                </a:moveTo>
                <a:lnTo>
                  <a:pt x="41" y="309"/>
                </a:lnTo>
                <a:lnTo>
                  <a:pt x="37" y="311"/>
                </a:lnTo>
                <a:lnTo>
                  <a:pt x="38" y="314"/>
                </a:lnTo>
                <a:lnTo>
                  <a:pt x="41" y="309"/>
                </a:lnTo>
                <a:close/>
                <a:moveTo>
                  <a:pt x="343" y="123"/>
                </a:moveTo>
                <a:lnTo>
                  <a:pt x="343" y="123"/>
                </a:lnTo>
                <a:lnTo>
                  <a:pt x="343" y="126"/>
                </a:lnTo>
                <a:lnTo>
                  <a:pt x="344" y="126"/>
                </a:lnTo>
                <a:lnTo>
                  <a:pt x="344" y="123"/>
                </a:lnTo>
                <a:lnTo>
                  <a:pt x="343" y="123"/>
                </a:lnTo>
                <a:close/>
                <a:moveTo>
                  <a:pt x="190" y="295"/>
                </a:moveTo>
                <a:lnTo>
                  <a:pt x="190" y="295"/>
                </a:lnTo>
                <a:lnTo>
                  <a:pt x="190" y="298"/>
                </a:lnTo>
                <a:lnTo>
                  <a:pt x="193" y="295"/>
                </a:lnTo>
                <a:lnTo>
                  <a:pt x="190" y="295"/>
                </a:lnTo>
                <a:close/>
                <a:moveTo>
                  <a:pt x="346" y="112"/>
                </a:moveTo>
                <a:lnTo>
                  <a:pt x="346" y="112"/>
                </a:lnTo>
                <a:lnTo>
                  <a:pt x="346" y="115"/>
                </a:lnTo>
                <a:lnTo>
                  <a:pt x="347" y="115"/>
                </a:lnTo>
                <a:lnTo>
                  <a:pt x="347" y="112"/>
                </a:lnTo>
                <a:lnTo>
                  <a:pt x="346" y="112"/>
                </a:lnTo>
                <a:close/>
                <a:moveTo>
                  <a:pt x="357" y="333"/>
                </a:moveTo>
                <a:lnTo>
                  <a:pt x="357" y="333"/>
                </a:lnTo>
                <a:lnTo>
                  <a:pt x="357" y="330"/>
                </a:lnTo>
                <a:lnTo>
                  <a:pt x="355" y="330"/>
                </a:lnTo>
                <a:lnTo>
                  <a:pt x="354" y="333"/>
                </a:lnTo>
                <a:lnTo>
                  <a:pt x="357" y="333"/>
                </a:lnTo>
                <a:close/>
                <a:moveTo>
                  <a:pt x="339" y="65"/>
                </a:moveTo>
                <a:lnTo>
                  <a:pt x="339" y="65"/>
                </a:lnTo>
                <a:lnTo>
                  <a:pt x="341" y="63"/>
                </a:lnTo>
                <a:lnTo>
                  <a:pt x="341" y="60"/>
                </a:lnTo>
                <a:lnTo>
                  <a:pt x="339" y="60"/>
                </a:lnTo>
                <a:lnTo>
                  <a:pt x="339" y="65"/>
                </a:lnTo>
                <a:close/>
                <a:moveTo>
                  <a:pt x="360" y="259"/>
                </a:moveTo>
                <a:lnTo>
                  <a:pt x="360" y="259"/>
                </a:lnTo>
                <a:lnTo>
                  <a:pt x="360" y="264"/>
                </a:lnTo>
                <a:lnTo>
                  <a:pt x="360" y="267"/>
                </a:lnTo>
                <a:lnTo>
                  <a:pt x="361" y="267"/>
                </a:lnTo>
                <a:lnTo>
                  <a:pt x="361" y="264"/>
                </a:lnTo>
                <a:lnTo>
                  <a:pt x="360" y="259"/>
                </a:lnTo>
                <a:close/>
                <a:moveTo>
                  <a:pt x="48" y="19"/>
                </a:moveTo>
                <a:lnTo>
                  <a:pt x="48" y="19"/>
                </a:lnTo>
                <a:lnTo>
                  <a:pt x="43" y="21"/>
                </a:lnTo>
                <a:lnTo>
                  <a:pt x="40" y="24"/>
                </a:lnTo>
                <a:lnTo>
                  <a:pt x="44" y="22"/>
                </a:lnTo>
                <a:lnTo>
                  <a:pt x="48" y="19"/>
                </a:lnTo>
                <a:close/>
                <a:moveTo>
                  <a:pt x="355" y="142"/>
                </a:moveTo>
                <a:lnTo>
                  <a:pt x="355" y="142"/>
                </a:lnTo>
                <a:lnTo>
                  <a:pt x="355" y="145"/>
                </a:lnTo>
                <a:lnTo>
                  <a:pt x="355" y="142"/>
                </a:lnTo>
                <a:close/>
                <a:moveTo>
                  <a:pt x="346" y="141"/>
                </a:moveTo>
                <a:lnTo>
                  <a:pt x="346" y="141"/>
                </a:lnTo>
                <a:lnTo>
                  <a:pt x="344" y="139"/>
                </a:lnTo>
                <a:lnTo>
                  <a:pt x="343" y="139"/>
                </a:lnTo>
                <a:lnTo>
                  <a:pt x="343" y="141"/>
                </a:lnTo>
                <a:lnTo>
                  <a:pt x="346" y="141"/>
                </a:lnTo>
                <a:close/>
                <a:moveTo>
                  <a:pt x="174" y="319"/>
                </a:moveTo>
                <a:lnTo>
                  <a:pt x="174" y="319"/>
                </a:lnTo>
                <a:lnTo>
                  <a:pt x="172" y="316"/>
                </a:lnTo>
                <a:lnTo>
                  <a:pt x="171" y="319"/>
                </a:lnTo>
                <a:lnTo>
                  <a:pt x="172" y="320"/>
                </a:lnTo>
                <a:lnTo>
                  <a:pt x="174" y="319"/>
                </a:lnTo>
                <a:close/>
                <a:moveTo>
                  <a:pt x="163" y="240"/>
                </a:moveTo>
                <a:lnTo>
                  <a:pt x="163" y="240"/>
                </a:lnTo>
                <a:lnTo>
                  <a:pt x="166" y="238"/>
                </a:lnTo>
                <a:lnTo>
                  <a:pt x="161" y="238"/>
                </a:lnTo>
                <a:lnTo>
                  <a:pt x="163" y="240"/>
                </a:lnTo>
                <a:close/>
                <a:moveTo>
                  <a:pt x="216" y="14"/>
                </a:moveTo>
                <a:lnTo>
                  <a:pt x="216" y="14"/>
                </a:lnTo>
                <a:lnTo>
                  <a:pt x="210" y="13"/>
                </a:lnTo>
                <a:lnTo>
                  <a:pt x="212" y="14"/>
                </a:lnTo>
                <a:lnTo>
                  <a:pt x="216" y="14"/>
                </a:lnTo>
                <a:close/>
                <a:moveTo>
                  <a:pt x="197" y="8"/>
                </a:moveTo>
                <a:lnTo>
                  <a:pt x="197" y="8"/>
                </a:lnTo>
                <a:lnTo>
                  <a:pt x="190" y="8"/>
                </a:lnTo>
                <a:lnTo>
                  <a:pt x="197" y="8"/>
                </a:lnTo>
                <a:close/>
                <a:moveTo>
                  <a:pt x="30" y="144"/>
                </a:moveTo>
                <a:lnTo>
                  <a:pt x="30" y="144"/>
                </a:lnTo>
                <a:lnTo>
                  <a:pt x="32" y="142"/>
                </a:lnTo>
                <a:lnTo>
                  <a:pt x="30" y="139"/>
                </a:lnTo>
                <a:lnTo>
                  <a:pt x="30" y="141"/>
                </a:lnTo>
                <a:lnTo>
                  <a:pt x="30" y="144"/>
                </a:lnTo>
                <a:close/>
                <a:moveTo>
                  <a:pt x="226" y="251"/>
                </a:moveTo>
                <a:lnTo>
                  <a:pt x="226" y="251"/>
                </a:lnTo>
                <a:lnTo>
                  <a:pt x="226" y="253"/>
                </a:lnTo>
                <a:lnTo>
                  <a:pt x="224" y="253"/>
                </a:lnTo>
                <a:lnTo>
                  <a:pt x="224" y="256"/>
                </a:lnTo>
                <a:lnTo>
                  <a:pt x="226" y="254"/>
                </a:lnTo>
                <a:lnTo>
                  <a:pt x="226" y="251"/>
                </a:lnTo>
                <a:close/>
                <a:moveTo>
                  <a:pt x="346" y="207"/>
                </a:moveTo>
                <a:lnTo>
                  <a:pt x="346" y="207"/>
                </a:lnTo>
                <a:lnTo>
                  <a:pt x="343" y="207"/>
                </a:lnTo>
                <a:lnTo>
                  <a:pt x="343" y="208"/>
                </a:lnTo>
                <a:lnTo>
                  <a:pt x="346" y="208"/>
                </a:lnTo>
                <a:lnTo>
                  <a:pt x="346" y="207"/>
                </a:lnTo>
                <a:close/>
                <a:moveTo>
                  <a:pt x="349" y="79"/>
                </a:moveTo>
                <a:lnTo>
                  <a:pt x="349" y="79"/>
                </a:lnTo>
                <a:lnTo>
                  <a:pt x="347" y="81"/>
                </a:lnTo>
                <a:lnTo>
                  <a:pt x="346" y="82"/>
                </a:lnTo>
                <a:lnTo>
                  <a:pt x="349" y="81"/>
                </a:lnTo>
                <a:lnTo>
                  <a:pt x="349" y="79"/>
                </a:lnTo>
                <a:close/>
                <a:moveTo>
                  <a:pt x="27" y="235"/>
                </a:moveTo>
                <a:lnTo>
                  <a:pt x="27" y="235"/>
                </a:lnTo>
                <a:lnTo>
                  <a:pt x="25" y="237"/>
                </a:lnTo>
                <a:lnTo>
                  <a:pt x="25" y="240"/>
                </a:lnTo>
                <a:lnTo>
                  <a:pt x="27" y="238"/>
                </a:lnTo>
                <a:lnTo>
                  <a:pt x="27" y="235"/>
                </a:lnTo>
                <a:close/>
                <a:moveTo>
                  <a:pt x="182" y="57"/>
                </a:moveTo>
                <a:lnTo>
                  <a:pt x="182" y="57"/>
                </a:lnTo>
                <a:lnTo>
                  <a:pt x="183" y="55"/>
                </a:lnTo>
                <a:lnTo>
                  <a:pt x="183" y="54"/>
                </a:lnTo>
                <a:lnTo>
                  <a:pt x="182" y="55"/>
                </a:lnTo>
                <a:lnTo>
                  <a:pt x="182" y="57"/>
                </a:lnTo>
                <a:close/>
                <a:moveTo>
                  <a:pt x="350" y="208"/>
                </a:moveTo>
                <a:lnTo>
                  <a:pt x="350" y="208"/>
                </a:lnTo>
                <a:lnTo>
                  <a:pt x="350" y="207"/>
                </a:lnTo>
                <a:lnTo>
                  <a:pt x="349" y="207"/>
                </a:lnTo>
                <a:lnTo>
                  <a:pt x="349" y="208"/>
                </a:lnTo>
                <a:lnTo>
                  <a:pt x="350" y="208"/>
                </a:lnTo>
                <a:close/>
                <a:moveTo>
                  <a:pt x="355" y="125"/>
                </a:moveTo>
                <a:lnTo>
                  <a:pt x="355" y="125"/>
                </a:lnTo>
                <a:lnTo>
                  <a:pt x="355" y="122"/>
                </a:lnTo>
                <a:lnTo>
                  <a:pt x="355" y="125"/>
                </a:lnTo>
                <a:close/>
                <a:moveTo>
                  <a:pt x="149" y="141"/>
                </a:moveTo>
                <a:lnTo>
                  <a:pt x="149" y="141"/>
                </a:lnTo>
                <a:lnTo>
                  <a:pt x="155" y="139"/>
                </a:lnTo>
                <a:lnTo>
                  <a:pt x="152" y="139"/>
                </a:lnTo>
                <a:lnTo>
                  <a:pt x="150" y="139"/>
                </a:lnTo>
                <a:lnTo>
                  <a:pt x="149" y="141"/>
                </a:lnTo>
                <a:close/>
                <a:moveTo>
                  <a:pt x="24" y="294"/>
                </a:moveTo>
                <a:lnTo>
                  <a:pt x="24" y="294"/>
                </a:lnTo>
                <a:lnTo>
                  <a:pt x="25" y="292"/>
                </a:lnTo>
                <a:lnTo>
                  <a:pt x="25" y="290"/>
                </a:lnTo>
                <a:lnTo>
                  <a:pt x="24" y="292"/>
                </a:lnTo>
                <a:lnTo>
                  <a:pt x="24" y="294"/>
                </a:lnTo>
                <a:close/>
                <a:moveTo>
                  <a:pt x="106" y="346"/>
                </a:moveTo>
                <a:lnTo>
                  <a:pt x="106" y="346"/>
                </a:lnTo>
                <a:lnTo>
                  <a:pt x="101" y="346"/>
                </a:lnTo>
                <a:lnTo>
                  <a:pt x="101" y="347"/>
                </a:lnTo>
                <a:lnTo>
                  <a:pt x="106" y="347"/>
                </a:lnTo>
                <a:lnTo>
                  <a:pt x="106" y="346"/>
                </a:lnTo>
                <a:close/>
                <a:moveTo>
                  <a:pt x="355" y="160"/>
                </a:moveTo>
                <a:lnTo>
                  <a:pt x="355" y="160"/>
                </a:lnTo>
                <a:lnTo>
                  <a:pt x="355" y="167"/>
                </a:lnTo>
                <a:lnTo>
                  <a:pt x="355" y="160"/>
                </a:lnTo>
                <a:close/>
                <a:moveTo>
                  <a:pt x="259" y="350"/>
                </a:moveTo>
                <a:lnTo>
                  <a:pt x="259" y="350"/>
                </a:lnTo>
                <a:lnTo>
                  <a:pt x="259" y="349"/>
                </a:lnTo>
                <a:lnTo>
                  <a:pt x="257" y="349"/>
                </a:lnTo>
                <a:lnTo>
                  <a:pt x="257" y="350"/>
                </a:lnTo>
                <a:lnTo>
                  <a:pt x="259" y="350"/>
                </a:lnTo>
                <a:close/>
                <a:moveTo>
                  <a:pt x="298" y="29"/>
                </a:moveTo>
                <a:lnTo>
                  <a:pt x="298" y="29"/>
                </a:lnTo>
                <a:lnTo>
                  <a:pt x="300" y="29"/>
                </a:lnTo>
                <a:lnTo>
                  <a:pt x="302" y="29"/>
                </a:lnTo>
                <a:lnTo>
                  <a:pt x="302" y="27"/>
                </a:lnTo>
                <a:lnTo>
                  <a:pt x="300" y="27"/>
                </a:lnTo>
                <a:lnTo>
                  <a:pt x="298" y="29"/>
                </a:lnTo>
                <a:close/>
                <a:moveTo>
                  <a:pt x="237" y="330"/>
                </a:moveTo>
                <a:lnTo>
                  <a:pt x="237" y="330"/>
                </a:lnTo>
                <a:lnTo>
                  <a:pt x="240" y="330"/>
                </a:lnTo>
                <a:lnTo>
                  <a:pt x="240" y="327"/>
                </a:lnTo>
                <a:lnTo>
                  <a:pt x="237" y="328"/>
                </a:lnTo>
                <a:lnTo>
                  <a:pt x="237" y="330"/>
                </a:lnTo>
                <a:close/>
                <a:moveTo>
                  <a:pt x="224" y="134"/>
                </a:moveTo>
                <a:lnTo>
                  <a:pt x="224" y="134"/>
                </a:lnTo>
                <a:lnTo>
                  <a:pt x="224" y="136"/>
                </a:lnTo>
                <a:lnTo>
                  <a:pt x="223" y="137"/>
                </a:lnTo>
                <a:lnTo>
                  <a:pt x="224" y="137"/>
                </a:lnTo>
                <a:lnTo>
                  <a:pt x="226" y="137"/>
                </a:lnTo>
                <a:lnTo>
                  <a:pt x="224" y="134"/>
                </a:lnTo>
                <a:close/>
                <a:moveTo>
                  <a:pt x="267" y="41"/>
                </a:moveTo>
                <a:lnTo>
                  <a:pt x="267" y="41"/>
                </a:lnTo>
                <a:lnTo>
                  <a:pt x="272" y="41"/>
                </a:lnTo>
                <a:lnTo>
                  <a:pt x="273" y="41"/>
                </a:lnTo>
                <a:lnTo>
                  <a:pt x="267" y="41"/>
                </a:lnTo>
                <a:close/>
                <a:moveTo>
                  <a:pt x="139" y="60"/>
                </a:moveTo>
                <a:lnTo>
                  <a:pt x="139" y="60"/>
                </a:lnTo>
                <a:lnTo>
                  <a:pt x="137" y="62"/>
                </a:lnTo>
                <a:lnTo>
                  <a:pt x="137" y="65"/>
                </a:lnTo>
                <a:lnTo>
                  <a:pt x="139" y="60"/>
                </a:lnTo>
                <a:close/>
                <a:moveTo>
                  <a:pt x="355" y="186"/>
                </a:moveTo>
                <a:lnTo>
                  <a:pt x="355" y="186"/>
                </a:lnTo>
                <a:lnTo>
                  <a:pt x="357" y="186"/>
                </a:lnTo>
                <a:lnTo>
                  <a:pt x="357" y="183"/>
                </a:lnTo>
                <a:lnTo>
                  <a:pt x="355" y="183"/>
                </a:lnTo>
                <a:lnTo>
                  <a:pt x="355" y="186"/>
                </a:lnTo>
                <a:close/>
                <a:moveTo>
                  <a:pt x="238" y="366"/>
                </a:moveTo>
                <a:lnTo>
                  <a:pt x="238" y="366"/>
                </a:lnTo>
                <a:lnTo>
                  <a:pt x="242" y="366"/>
                </a:lnTo>
                <a:lnTo>
                  <a:pt x="240" y="363"/>
                </a:lnTo>
                <a:lnTo>
                  <a:pt x="238" y="366"/>
                </a:lnTo>
                <a:close/>
                <a:moveTo>
                  <a:pt x="314" y="85"/>
                </a:moveTo>
                <a:lnTo>
                  <a:pt x="314" y="85"/>
                </a:lnTo>
                <a:lnTo>
                  <a:pt x="314" y="81"/>
                </a:lnTo>
                <a:lnTo>
                  <a:pt x="313" y="84"/>
                </a:lnTo>
                <a:lnTo>
                  <a:pt x="314" y="85"/>
                </a:lnTo>
                <a:close/>
                <a:moveTo>
                  <a:pt x="59" y="363"/>
                </a:moveTo>
                <a:lnTo>
                  <a:pt x="59" y="363"/>
                </a:lnTo>
                <a:lnTo>
                  <a:pt x="59" y="368"/>
                </a:lnTo>
                <a:lnTo>
                  <a:pt x="60" y="365"/>
                </a:lnTo>
                <a:lnTo>
                  <a:pt x="60" y="363"/>
                </a:lnTo>
                <a:lnTo>
                  <a:pt x="59" y="363"/>
                </a:lnTo>
                <a:close/>
                <a:moveTo>
                  <a:pt x="202" y="317"/>
                </a:moveTo>
                <a:lnTo>
                  <a:pt x="202" y="317"/>
                </a:lnTo>
                <a:lnTo>
                  <a:pt x="202" y="320"/>
                </a:lnTo>
                <a:lnTo>
                  <a:pt x="204" y="319"/>
                </a:lnTo>
                <a:lnTo>
                  <a:pt x="202" y="317"/>
                </a:lnTo>
                <a:close/>
                <a:moveTo>
                  <a:pt x="253" y="338"/>
                </a:moveTo>
                <a:lnTo>
                  <a:pt x="253" y="338"/>
                </a:lnTo>
                <a:lnTo>
                  <a:pt x="249" y="338"/>
                </a:lnTo>
                <a:lnTo>
                  <a:pt x="248" y="338"/>
                </a:lnTo>
                <a:lnTo>
                  <a:pt x="249" y="338"/>
                </a:lnTo>
                <a:lnTo>
                  <a:pt x="253" y="338"/>
                </a:lnTo>
                <a:close/>
                <a:moveTo>
                  <a:pt x="51" y="336"/>
                </a:moveTo>
                <a:lnTo>
                  <a:pt x="51" y="336"/>
                </a:lnTo>
                <a:lnTo>
                  <a:pt x="52" y="341"/>
                </a:lnTo>
                <a:lnTo>
                  <a:pt x="52" y="339"/>
                </a:lnTo>
                <a:lnTo>
                  <a:pt x="51" y="336"/>
                </a:lnTo>
                <a:close/>
                <a:moveTo>
                  <a:pt x="161" y="117"/>
                </a:moveTo>
                <a:lnTo>
                  <a:pt x="161" y="117"/>
                </a:lnTo>
                <a:lnTo>
                  <a:pt x="160" y="119"/>
                </a:lnTo>
                <a:lnTo>
                  <a:pt x="160" y="120"/>
                </a:lnTo>
                <a:lnTo>
                  <a:pt x="161" y="119"/>
                </a:lnTo>
                <a:lnTo>
                  <a:pt x="161" y="117"/>
                </a:lnTo>
                <a:close/>
                <a:moveTo>
                  <a:pt x="180" y="73"/>
                </a:moveTo>
                <a:lnTo>
                  <a:pt x="180" y="73"/>
                </a:lnTo>
                <a:lnTo>
                  <a:pt x="182" y="71"/>
                </a:lnTo>
                <a:lnTo>
                  <a:pt x="182" y="70"/>
                </a:lnTo>
                <a:lnTo>
                  <a:pt x="180" y="70"/>
                </a:lnTo>
                <a:lnTo>
                  <a:pt x="180" y="73"/>
                </a:lnTo>
                <a:close/>
                <a:moveTo>
                  <a:pt x="180" y="22"/>
                </a:moveTo>
                <a:lnTo>
                  <a:pt x="180" y="22"/>
                </a:lnTo>
                <a:lnTo>
                  <a:pt x="182" y="22"/>
                </a:lnTo>
                <a:lnTo>
                  <a:pt x="183" y="22"/>
                </a:lnTo>
                <a:lnTo>
                  <a:pt x="183" y="21"/>
                </a:lnTo>
                <a:lnTo>
                  <a:pt x="180" y="22"/>
                </a:lnTo>
                <a:close/>
                <a:moveTo>
                  <a:pt x="183" y="30"/>
                </a:moveTo>
                <a:lnTo>
                  <a:pt x="183" y="30"/>
                </a:lnTo>
                <a:lnTo>
                  <a:pt x="183" y="27"/>
                </a:lnTo>
                <a:lnTo>
                  <a:pt x="182" y="27"/>
                </a:lnTo>
                <a:lnTo>
                  <a:pt x="183" y="30"/>
                </a:lnTo>
                <a:close/>
                <a:moveTo>
                  <a:pt x="199" y="130"/>
                </a:moveTo>
                <a:lnTo>
                  <a:pt x="199" y="130"/>
                </a:lnTo>
                <a:lnTo>
                  <a:pt x="201" y="131"/>
                </a:lnTo>
                <a:lnTo>
                  <a:pt x="204" y="130"/>
                </a:lnTo>
                <a:lnTo>
                  <a:pt x="201" y="130"/>
                </a:lnTo>
                <a:lnTo>
                  <a:pt x="199" y="130"/>
                </a:lnTo>
                <a:close/>
                <a:moveTo>
                  <a:pt x="335" y="240"/>
                </a:moveTo>
                <a:lnTo>
                  <a:pt x="335" y="240"/>
                </a:lnTo>
                <a:lnTo>
                  <a:pt x="338" y="242"/>
                </a:lnTo>
                <a:lnTo>
                  <a:pt x="338" y="238"/>
                </a:lnTo>
                <a:lnTo>
                  <a:pt x="335" y="240"/>
                </a:lnTo>
                <a:close/>
                <a:moveTo>
                  <a:pt x="327" y="71"/>
                </a:moveTo>
                <a:lnTo>
                  <a:pt x="327" y="71"/>
                </a:lnTo>
                <a:lnTo>
                  <a:pt x="327" y="73"/>
                </a:lnTo>
                <a:lnTo>
                  <a:pt x="325" y="74"/>
                </a:lnTo>
                <a:lnTo>
                  <a:pt x="328" y="73"/>
                </a:lnTo>
                <a:lnTo>
                  <a:pt x="327" y="71"/>
                </a:lnTo>
                <a:close/>
                <a:moveTo>
                  <a:pt x="360" y="306"/>
                </a:moveTo>
                <a:lnTo>
                  <a:pt x="360" y="306"/>
                </a:lnTo>
                <a:lnTo>
                  <a:pt x="358" y="306"/>
                </a:lnTo>
                <a:lnTo>
                  <a:pt x="358" y="309"/>
                </a:lnTo>
                <a:lnTo>
                  <a:pt x="360" y="311"/>
                </a:lnTo>
                <a:lnTo>
                  <a:pt x="360" y="306"/>
                </a:lnTo>
                <a:close/>
                <a:moveTo>
                  <a:pt x="130" y="51"/>
                </a:moveTo>
                <a:lnTo>
                  <a:pt x="130" y="51"/>
                </a:lnTo>
                <a:lnTo>
                  <a:pt x="128" y="51"/>
                </a:lnTo>
                <a:lnTo>
                  <a:pt x="126" y="54"/>
                </a:lnTo>
                <a:lnTo>
                  <a:pt x="130" y="51"/>
                </a:lnTo>
                <a:close/>
                <a:moveTo>
                  <a:pt x="137" y="130"/>
                </a:moveTo>
                <a:lnTo>
                  <a:pt x="137" y="130"/>
                </a:lnTo>
                <a:lnTo>
                  <a:pt x="139" y="136"/>
                </a:lnTo>
                <a:lnTo>
                  <a:pt x="139" y="133"/>
                </a:lnTo>
                <a:lnTo>
                  <a:pt x="137" y="130"/>
                </a:lnTo>
                <a:close/>
                <a:moveTo>
                  <a:pt x="70" y="18"/>
                </a:moveTo>
                <a:lnTo>
                  <a:pt x="70" y="18"/>
                </a:lnTo>
                <a:lnTo>
                  <a:pt x="63" y="19"/>
                </a:lnTo>
                <a:lnTo>
                  <a:pt x="70" y="18"/>
                </a:lnTo>
                <a:close/>
                <a:moveTo>
                  <a:pt x="152" y="335"/>
                </a:moveTo>
                <a:lnTo>
                  <a:pt x="152" y="335"/>
                </a:lnTo>
                <a:lnTo>
                  <a:pt x="152" y="336"/>
                </a:lnTo>
                <a:lnTo>
                  <a:pt x="152" y="338"/>
                </a:lnTo>
                <a:lnTo>
                  <a:pt x="153" y="335"/>
                </a:lnTo>
                <a:lnTo>
                  <a:pt x="152" y="335"/>
                </a:lnTo>
                <a:close/>
                <a:moveTo>
                  <a:pt x="24" y="73"/>
                </a:moveTo>
                <a:lnTo>
                  <a:pt x="24" y="73"/>
                </a:lnTo>
                <a:lnTo>
                  <a:pt x="24" y="71"/>
                </a:lnTo>
                <a:lnTo>
                  <a:pt x="25" y="66"/>
                </a:lnTo>
                <a:lnTo>
                  <a:pt x="24" y="73"/>
                </a:lnTo>
                <a:close/>
                <a:moveTo>
                  <a:pt x="191" y="249"/>
                </a:moveTo>
                <a:lnTo>
                  <a:pt x="191" y="249"/>
                </a:lnTo>
                <a:lnTo>
                  <a:pt x="191" y="251"/>
                </a:lnTo>
                <a:lnTo>
                  <a:pt x="193" y="253"/>
                </a:lnTo>
                <a:lnTo>
                  <a:pt x="193" y="251"/>
                </a:lnTo>
                <a:lnTo>
                  <a:pt x="193" y="249"/>
                </a:lnTo>
                <a:lnTo>
                  <a:pt x="191" y="249"/>
                </a:lnTo>
                <a:close/>
                <a:moveTo>
                  <a:pt x="93" y="360"/>
                </a:moveTo>
                <a:lnTo>
                  <a:pt x="93" y="360"/>
                </a:lnTo>
                <a:lnTo>
                  <a:pt x="90" y="360"/>
                </a:lnTo>
                <a:lnTo>
                  <a:pt x="90" y="361"/>
                </a:lnTo>
                <a:lnTo>
                  <a:pt x="93" y="361"/>
                </a:lnTo>
                <a:lnTo>
                  <a:pt x="93" y="360"/>
                </a:lnTo>
                <a:close/>
                <a:moveTo>
                  <a:pt x="19" y="161"/>
                </a:moveTo>
                <a:lnTo>
                  <a:pt x="19" y="161"/>
                </a:lnTo>
                <a:lnTo>
                  <a:pt x="21" y="160"/>
                </a:lnTo>
                <a:lnTo>
                  <a:pt x="21" y="156"/>
                </a:lnTo>
                <a:lnTo>
                  <a:pt x="19" y="160"/>
                </a:lnTo>
                <a:lnTo>
                  <a:pt x="19" y="161"/>
                </a:lnTo>
                <a:close/>
                <a:moveTo>
                  <a:pt x="357" y="261"/>
                </a:moveTo>
                <a:lnTo>
                  <a:pt x="357" y="261"/>
                </a:lnTo>
                <a:lnTo>
                  <a:pt x="357" y="265"/>
                </a:lnTo>
                <a:lnTo>
                  <a:pt x="357" y="261"/>
                </a:lnTo>
                <a:close/>
                <a:moveTo>
                  <a:pt x="186" y="93"/>
                </a:moveTo>
                <a:lnTo>
                  <a:pt x="186" y="93"/>
                </a:lnTo>
                <a:lnTo>
                  <a:pt x="186" y="89"/>
                </a:lnTo>
                <a:lnTo>
                  <a:pt x="185" y="93"/>
                </a:lnTo>
                <a:lnTo>
                  <a:pt x="186" y="93"/>
                </a:lnTo>
                <a:close/>
                <a:moveTo>
                  <a:pt x="286" y="27"/>
                </a:moveTo>
                <a:lnTo>
                  <a:pt x="286" y="27"/>
                </a:lnTo>
                <a:lnTo>
                  <a:pt x="287" y="24"/>
                </a:lnTo>
                <a:lnTo>
                  <a:pt x="286" y="22"/>
                </a:lnTo>
                <a:lnTo>
                  <a:pt x="286" y="25"/>
                </a:lnTo>
                <a:lnTo>
                  <a:pt x="286" y="27"/>
                </a:lnTo>
                <a:close/>
                <a:moveTo>
                  <a:pt x="201" y="27"/>
                </a:moveTo>
                <a:lnTo>
                  <a:pt x="201" y="27"/>
                </a:lnTo>
                <a:lnTo>
                  <a:pt x="197" y="27"/>
                </a:lnTo>
                <a:lnTo>
                  <a:pt x="197" y="30"/>
                </a:lnTo>
                <a:lnTo>
                  <a:pt x="201" y="27"/>
                </a:lnTo>
                <a:close/>
                <a:moveTo>
                  <a:pt x="32" y="349"/>
                </a:moveTo>
                <a:lnTo>
                  <a:pt x="32" y="349"/>
                </a:lnTo>
                <a:lnTo>
                  <a:pt x="33" y="347"/>
                </a:lnTo>
                <a:lnTo>
                  <a:pt x="32" y="344"/>
                </a:lnTo>
                <a:lnTo>
                  <a:pt x="32" y="346"/>
                </a:lnTo>
                <a:lnTo>
                  <a:pt x="32" y="349"/>
                </a:lnTo>
                <a:close/>
                <a:moveTo>
                  <a:pt x="172" y="108"/>
                </a:moveTo>
                <a:lnTo>
                  <a:pt x="172" y="108"/>
                </a:lnTo>
                <a:lnTo>
                  <a:pt x="174" y="106"/>
                </a:lnTo>
                <a:lnTo>
                  <a:pt x="174" y="104"/>
                </a:lnTo>
                <a:lnTo>
                  <a:pt x="172" y="106"/>
                </a:lnTo>
                <a:lnTo>
                  <a:pt x="172" y="108"/>
                </a:lnTo>
                <a:close/>
                <a:moveTo>
                  <a:pt x="207" y="21"/>
                </a:moveTo>
                <a:lnTo>
                  <a:pt x="207" y="21"/>
                </a:lnTo>
                <a:lnTo>
                  <a:pt x="207" y="22"/>
                </a:lnTo>
                <a:lnTo>
                  <a:pt x="208" y="21"/>
                </a:lnTo>
                <a:lnTo>
                  <a:pt x="208" y="18"/>
                </a:lnTo>
                <a:lnTo>
                  <a:pt x="207" y="21"/>
                </a:lnTo>
                <a:close/>
                <a:moveTo>
                  <a:pt x="262" y="38"/>
                </a:moveTo>
                <a:lnTo>
                  <a:pt x="262" y="38"/>
                </a:lnTo>
                <a:lnTo>
                  <a:pt x="264" y="38"/>
                </a:lnTo>
                <a:lnTo>
                  <a:pt x="264" y="37"/>
                </a:lnTo>
                <a:lnTo>
                  <a:pt x="262" y="37"/>
                </a:lnTo>
                <a:lnTo>
                  <a:pt x="262" y="38"/>
                </a:lnTo>
                <a:close/>
                <a:moveTo>
                  <a:pt x="103" y="357"/>
                </a:moveTo>
                <a:lnTo>
                  <a:pt x="103" y="357"/>
                </a:lnTo>
                <a:lnTo>
                  <a:pt x="101" y="355"/>
                </a:lnTo>
                <a:lnTo>
                  <a:pt x="100" y="355"/>
                </a:lnTo>
                <a:lnTo>
                  <a:pt x="101" y="357"/>
                </a:lnTo>
                <a:lnTo>
                  <a:pt x="103" y="357"/>
                </a:lnTo>
                <a:close/>
                <a:moveTo>
                  <a:pt x="33" y="268"/>
                </a:moveTo>
                <a:lnTo>
                  <a:pt x="33" y="268"/>
                </a:lnTo>
                <a:lnTo>
                  <a:pt x="33" y="262"/>
                </a:lnTo>
                <a:lnTo>
                  <a:pt x="32" y="264"/>
                </a:lnTo>
                <a:lnTo>
                  <a:pt x="32" y="267"/>
                </a:lnTo>
                <a:lnTo>
                  <a:pt x="33" y="268"/>
                </a:lnTo>
                <a:close/>
                <a:moveTo>
                  <a:pt x="197" y="358"/>
                </a:moveTo>
                <a:lnTo>
                  <a:pt x="197" y="358"/>
                </a:lnTo>
                <a:lnTo>
                  <a:pt x="199" y="355"/>
                </a:lnTo>
                <a:lnTo>
                  <a:pt x="196" y="355"/>
                </a:lnTo>
                <a:lnTo>
                  <a:pt x="197" y="358"/>
                </a:lnTo>
                <a:close/>
                <a:moveTo>
                  <a:pt x="153" y="89"/>
                </a:moveTo>
                <a:lnTo>
                  <a:pt x="153" y="89"/>
                </a:lnTo>
                <a:lnTo>
                  <a:pt x="155" y="87"/>
                </a:lnTo>
                <a:lnTo>
                  <a:pt x="153" y="85"/>
                </a:lnTo>
                <a:lnTo>
                  <a:pt x="153" y="89"/>
                </a:lnTo>
                <a:close/>
                <a:moveTo>
                  <a:pt x="167" y="27"/>
                </a:moveTo>
                <a:lnTo>
                  <a:pt x="167" y="27"/>
                </a:lnTo>
                <a:lnTo>
                  <a:pt x="166" y="27"/>
                </a:lnTo>
                <a:lnTo>
                  <a:pt x="166" y="29"/>
                </a:lnTo>
                <a:lnTo>
                  <a:pt x="167" y="29"/>
                </a:lnTo>
                <a:lnTo>
                  <a:pt x="167" y="27"/>
                </a:lnTo>
                <a:close/>
                <a:moveTo>
                  <a:pt x="177" y="74"/>
                </a:moveTo>
                <a:lnTo>
                  <a:pt x="177" y="74"/>
                </a:lnTo>
                <a:lnTo>
                  <a:pt x="177" y="71"/>
                </a:lnTo>
                <a:lnTo>
                  <a:pt x="175" y="71"/>
                </a:lnTo>
                <a:lnTo>
                  <a:pt x="177" y="74"/>
                </a:lnTo>
                <a:close/>
                <a:moveTo>
                  <a:pt x="188" y="343"/>
                </a:moveTo>
                <a:lnTo>
                  <a:pt x="188" y="343"/>
                </a:lnTo>
                <a:lnTo>
                  <a:pt x="186" y="344"/>
                </a:lnTo>
                <a:lnTo>
                  <a:pt x="186" y="346"/>
                </a:lnTo>
                <a:lnTo>
                  <a:pt x="190" y="346"/>
                </a:lnTo>
                <a:lnTo>
                  <a:pt x="188" y="343"/>
                </a:lnTo>
                <a:close/>
                <a:moveTo>
                  <a:pt x="352" y="139"/>
                </a:moveTo>
                <a:lnTo>
                  <a:pt x="352" y="139"/>
                </a:lnTo>
                <a:lnTo>
                  <a:pt x="349" y="139"/>
                </a:lnTo>
                <a:lnTo>
                  <a:pt x="349" y="141"/>
                </a:lnTo>
                <a:lnTo>
                  <a:pt x="350" y="139"/>
                </a:lnTo>
                <a:lnTo>
                  <a:pt x="352" y="139"/>
                </a:lnTo>
                <a:close/>
                <a:moveTo>
                  <a:pt x="201" y="87"/>
                </a:moveTo>
                <a:lnTo>
                  <a:pt x="201" y="87"/>
                </a:lnTo>
                <a:lnTo>
                  <a:pt x="204" y="85"/>
                </a:lnTo>
                <a:lnTo>
                  <a:pt x="201" y="85"/>
                </a:lnTo>
                <a:lnTo>
                  <a:pt x="201" y="87"/>
                </a:lnTo>
                <a:close/>
                <a:moveTo>
                  <a:pt x="32" y="256"/>
                </a:moveTo>
                <a:lnTo>
                  <a:pt x="32" y="256"/>
                </a:lnTo>
                <a:lnTo>
                  <a:pt x="32" y="259"/>
                </a:lnTo>
                <a:lnTo>
                  <a:pt x="33" y="257"/>
                </a:lnTo>
                <a:lnTo>
                  <a:pt x="32" y="256"/>
                </a:lnTo>
                <a:close/>
                <a:moveTo>
                  <a:pt x="186" y="46"/>
                </a:moveTo>
                <a:lnTo>
                  <a:pt x="186" y="46"/>
                </a:lnTo>
                <a:lnTo>
                  <a:pt x="185" y="44"/>
                </a:lnTo>
                <a:lnTo>
                  <a:pt x="185" y="48"/>
                </a:lnTo>
                <a:lnTo>
                  <a:pt x="186" y="46"/>
                </a:lnTo>
                <a:close/>
                <a:moveTo>
                  <a:pt x="350" y="175"/>
                </a:moveTo>
                <a:lnTo>
                  <a:pt x="350" y="175"/>
                </a:lnTo>
                <a:lnTo>
                  <a:pt x="350" y="174"/>
                </a:lnTo>
                <a:lnTo>
                  <a:pt x="349" y="174"/>
                </a:lnTo>
                <a:lnTo>
                  <a:pt x="349" y="175"/>
                </a:lnTo>
                <a:lnTo>
                  <a:pt x="350" y="175"/>
                </a:lnTo>
                <a:close/>
                <a:moveTo>
                  <a:pt x="161" y="346"/>
                </a:moveTo>
                <a:lnTo>
                  <a:pt x="161" y="346"/>
                </a:lnTo>
                <a:lnTo>
                  <a:pt x="164" y="347"/>
                </a:lnTo>
                <a:lnTo>
                  <a:pt x="163" y="344"/>
                </a:lnTo>
                <a:lnTo>
                  <a:pt x="161" y="346"/>
                </a:lnTo>
                <a:close/>
                <a:moveTo>
                  <a:pt x="182" y="18"/>
                </a:moveTo>
                <a:lnTo>
                  <a:pt x="182" y="18"/>
                </a:lnTo>
                <a:lnTo>
                  <a:pt x="178" y="18"/>
                </a:lnTo>
                <a:lnTo>
                  <a:pt x="178" y="19"/>
                </a:lnTo>
                <a:lnTo>
                  <a:pt x="182" y="18"/>
                </a:lnTo>
                <a:close/>
                <a:moveTo>
                  <a:pt x="101" y="25"/>
                </a:moveTo>
                <a:lnTo>
                  <a:pt x="101" y="25"/>
                </a:lnTo>
                <a:lnTo>
                  <a:pt x="103" y="25"/>
                </a:lnTo>
                <a:lnTo>
                  <a:pt x="103" y="22"/>
                </a:lnTo>
                <a:lnTo>
                  <a:pt x="101" y="25"/>
                </a:lnTo>
                <a:close/>
                <a:moveTo>
                  <a:pt x="52" y="311"/>
                </a:moveTo>
                <a:lnTo>
                  <a:pt x="52" y="311"/>
                </a:lnTo>
                <a:lnTo>
                  <a:pt x="52" y="316"/>
                </a:lnTo>
                <a:lnTo>
                  <a:pt x="54" y="316"/>
                </a:lnTo>
                <a:lnTo>
                  <a:pt x="54" y="311"/>
                </a:lnTo>
                <a:lnTo>
                  <a:pt x="52" y="311"/>
                </a:lnTo>
                <a:close/>
                <a:moveTo>
                  <a:pt x="339" y="158"/>
                </a:moveTo>
                <a:lnTo>
                  <a:pt x="339" y="158"/>
                </a:lnTo>
                <a:lnTo>
                  <a:pt x="336" y="158"/>
                </a:lnTo>
                <a:lnTo>
                  <a:pt x="336" y="160"/>
                </a:lnTo>
                <a:lnTo>
                  <a:pt x="339" y="158"/>
                </a:lnTo>
                <a:close/>
                <a:moveTo>
                  <a:pt x="191" y="115"/>
                </a:moveTo>
                <a:lnTo>
                  <a:pt x="191" y="115"/>
                </a:lnTo>
                <a:lnTo>
                  <a:pt x="191" y="119"/>
                </a:lnTo>
                <a:lnTo>
                  <a:pt x="193" y="119"/>
                </a:lnTo>
                <a:lnTo>
                  <a:pt x="193" y="115"/>
                </a:lnTo>
                <a:lnTo>
                  <a:pt x="191" y="115"/>
                </a:lnTo>
                <a:close/>
                <a:moveTo>
                  <a:pt x="29" y="290"/>
                </a:moveTo>
                <a:lnTo>
                  <a:pt x="29" y="290"/>
                </a:lnTo>
                <a:lnTo>
                  <a:pt x="30" y="289"/>
                </a:lnTo>
                <a:lnTo>
                  <a:pt x="30" y="287"/>
                </a:lnTo>
                <a:lnTo>
                  <a:pt x="29" y="289"/>
                </a:lnTo>
                <a:lnTo>
                  <a:pt x="29" y="290"/>
                </a:lnTo>
                <a:close/>
                <a:moveTo>
                  <a:pt x="166" y="354"/>
                </a:moveTo>
                <a:lnTo>
                  <a:pt x="166" y="354"/>
                </a:lnTo>
                <a:lnTo>
                  <a:pt x="163" y="354"/>
                </a:lnTo>
                <a:lnTo>
                  <a:pt x="163" y="355"/>
                </a:lnTo>
                <a:lnTo>
                  <a:pt x="166" y="355"/>
                </a:lnTo>
                <a:lnTo>
                  <a:pt x="166" y="354"/>
                </a:lnTo>
                <a:close/>
                <a:moveTo>
                  <a:pt x="183" y="349"/>
                </a:moveTo>
                <a:lnTo>
                  <a:pt x="183" y="349"/>
                </a:lnTo>
                <a:lnTo>
                  <a:pt x="180" y="349"/>
                </a:lnTo>
                <a:lnTo>
                  <a:pt x="180" y="350"/>
                </a:lnTo>
                <a:lnTo>
                  <a:pt x="182" y="350"/>
                </a:lnTo>
                <a:lnTo>
                  <a:pt x="183" y="349"/>
                </a:lnTo>
                <a:close/>
                <a:moveTo>
                  <a:pt x="330" y="98"/>
                </a:moveTo>
                <a:lnTo>
                  <a:pt x="330" y="98"/>
                </a:lnTo>
                <a:lnTo>
                  <a:pt x="328" y="101"/>
                </a:lnTo>
                <a:lnTo>
                  <a:pt x="330" y="100"/>
                </a:lnTo>
                <a:lnTo>
                  <a:pt x="330" y="98"/>
                </a:lnTo>
                <a:close/>
                <a:moveTo>
                  <a:pt x="246" y="352"/>
                </a:moveTo>
                <a:lnTo>
                  <a:pt x="246" y="352"/>
                </a:lnTo>
                <a:lnTo>
                  <a:pt x="248" y="352"/>
                </a:lnTo>
                <a:lnTo>
                  <a:pt x="246" y="349"/>
                </a:lnTo>
                <a:lnTo>
                  <a:pt x="245" y="349"/>
                </a:lnTo>
                <a:lnTo>
                  <a:pt x="246" y="352"/>
                </a:lnTo>
                <a:close/>
                <a:moveTo>
                  <a:pt x="204" y="40"/>
                </a:moveTo>
                <a:lnTo>
                  <a:pt x="204" y="40"/>
                </a:lnTo>
                <a:lnTo>
                  <a:pt x="201" y="41"/>
                </a:lnTo>
                <a:lnTo>
                  <a:pt x="201" y="43"/>
                </a:lnTo>
                <a:lnTo>
                  <a:pt x="202" y="43"/>
                </a:lnTo>
                <a:lnTo>
                  <a:pt x="204" y="41"/>
                </a:lnTo>
                <a:lnTo>
                  <a:pt x="204" y="40"/>
                </a:lnTo>
                <a:close/>
                <a:moveTo>
                  <a:pt x="235" y="361"/>
                </a:moveTo>
                <a:lnTo>
                  <a:pt x="235" y="361"/>
                </a:lnTo>
                <a:lnTo>
                  <a:pt x="235" y="366"/>
                </a:lnTo>
                <a:lnTo>
                  <a:pt x="237" y="363"/>
                </a:lnTo>
                <a:lnTo>
                  <a:pt x="235" y="361"/>
                </a:lnTo>
                <a:close/>
                <a:moveTo>
                  <a:pt x="207" y="355"/>
                </a:moveTo>
                <a:lnTo>
                  <a:pt x="207" y="355"/>
                </a:lnTo>
                <a:lnTo>
                  <a:pt x="205" y="358"/>
                </a:lnTo>
                <a:lnTo>
                  <a:pt x="208" y="358"/>
                </a:lnTo>
                <a:lnTo>
                  <a:pt x="207" y="355"/>
                </a:lnTo>
                <a:close/>
                <a:moveTo>
                  <a:pt x="196" y="343"/>
                </a:moveTo>
                <a:lnTo>
                  <a:pt x="196" y="343"/>
                </a:lnTo>
                <a:lnTo>
                  <a:pt x="194" y="346"/>
                </a:lnTo>
                <a:lnTo>
                  <a:pt x="196" y="346"/>
                </a:lnTo>
                <a:lnTo>
                  <a:pt x="196" y="343"/>
                </a:lnTo>
                <a:close/>
                <a:moveTo>
                  <a:pt x="188" y="232"/>
                </a:moveTo>
                <a:lnTo>
                  <a:pt x="188" y="232"/>
                </a:lnTo>
                <a:lnTo>
                  <a:pt x="185" y="232"/>
                </a:lnTo>
                <a:lnTo>
                  <a:pt x="186" y="234"/>
                </a:lnTo>
                <a:lnTo>
                  <a:pt x="188" y="232"/>
                </a:lnTo>
                <a:close/>
                <a:moveTo>
                  <a:pt x="336" y="41"/>
                </a:moveTo>
                <a:lnTo>
                  <a:pt x="336" y="41"/>
                </a:lnTo>
                <a:lnTo>
                  <a:pt x="338" y="41"/>
                </a:lnTo>
                <a:lnTo>
                  <a:pt x="335" y="38"/>
                </a:lnTo>
                <a:lnTo>
                  <a:pt x="336" y="41"/>
                </a:lnTo>
                <a:close/>
                <a:moveTo>
                  <a:pt x="150" y="92"/>
                </a:moveTo>
                <a:lnTo>
                  <a:pt x="150" y="92"/>
                </a:lnTo>
                <a:lnTo>
                  <a:pt x="152" y="90"/>
                </a:lnTo>
                <a:lnTo>
                  <a:pt x="150" y="87"/>
                </a:lnTo>
                <a:lnTo>
                  <a:pt x="150" y="92"/>
                </a:lnTo>
                <a:close/>
                <a:moveTo>
                  <a:pt x="40" y="174"/>
                </a:moveTo>
                <a:lnTo>
                  <a:pt x="40" y="174"/>
                </a:lnTo>
                <a:lnTo>
                  <a:pt x="40" y="167"/>
                </a:lnTo>
                <a:lnTo>
                  <a:pt x="40" y="169"/>
                </a:lnTo>
                <a:lnTo>
                  <a:pt x="40" y="174"/>
                </a:lnTo>
                <a:close/>
                <a:moveTo>
                  <a:pt x="223" y="104"/>
                </a:moveTo>
                <a:lnTo>
                  <a:pt x="223" y="104"/>
                </a:lnTo>
                <a:lnTo>
                  <a:pt x="221" y="100"/>
                </a:lnTo>
                <a:lnTo>
                  <a:pt x="220" y="101"/>
                </a:lnTo>
                <a:lnTo>
                  <a:pt x="223" y="104"/>
                </a:lnTo>
                <a:close/>
                <a:moveTo>
                  <a:pt x="339" y="153"/>
                </a:moveTo>
                <a:lnTo>
                  <a:pt x="339" y="153"/>
                </a:lnTo>
                <a:lnTo>
                  <a:pt x="336" y="155"/>
                </a:lnTo>
                <a:lnTo>
                  <a:pt x="339" y="155"/>
                </a:lnTo>
                <a:lnTo>
                  <a:pt x="339" y="153"/>
                </a:lnTo>
                <a:close/>
                <a:moveTo>
                  <a:pt x="344" y="270"/>
                </a:moveTo>
                <a:lnTo>
                  <a:pt x="344" y="270"/>
                </a:lnTo>
                <a:lnTo>
                  <a:pt x="346" y="270"/>
                </a:lnTo>
                <a:lnTo>
                  <a:pt x="347" y="268"/>
                </a:lnTo>
                <a:lnTo>
                  <a:pt x="344" y="268"/>
                </a:lnTo>
                <a:lnTo>
                  <a:pt x="344" y="270"/>
                </a:lnTo>
                <a:close/>
                <a:moveTo>
                  <a:pt x="199" y="8"/>
                </a:moveTo>
                <a:lnTo>
                  <a:pt x="199" y="8"/>
                </a:lnTo>
                <a:lnTo>
                  <a:pt x="199" y="10"/>
                </a:lnTo>
                <a:lnTo>
                  <a:pt x="210" y="10"/>
                </a:lnTo>
                <a:lnTo>
                  <a:pt x="210" y="8"/>
                </a:lnTo>
                <a:lnTo>
                  <a:pt x="199" y="8"/>
                </a:lnTo>
                <a:close/>
                <a:moveTo>
                  <a:pt x="163" y="79"/>
                </a:moveTo>
                <a:lnTo>
                  <a:pt x="163" y="79"/>
                </a:lnTo>
                <a:lnTo>
                  <a:pt x="161" y="79"/>
                </a:lnTo>
                <a:lnTo>
                  <a:pt x="160" y="81"/>
                </a:lnTo>
                <a:lnTo>
                  <a:pt x="158" y="82"/>
                </a:lnTo>
                <a:lnTo>
                  <a:pt x="160" y="82"/>
                </a:lnTo>
                <a:lnTo>
                  <a:pt x="163" y="79"/>
                </a:lnTo>
                <a:close/>
                <a:moveTo>
                  <a:pt x="24" y="287"/>
                </a:moveTo>
                <a:lnTo>
                  <a:pt x="24" y="287"/>
                </a:lnTo>
                <a:lnTo>
                  <a:pt x="25" y="287"/>
                </a:lnTo>
                <a:lnTo>
                  <a:pt x="24" y="284"/>
                </a:lnTo>
                <a:lnTo>
                  <a:pt x="24" y="287"/>
                </a:lnTo>
                <a:close/>
                <a:moveTo>
                  <a:pt x="128" y="368"/>
                </a:moveTo>
                <a:lnTo>
                  <a:pt x="128" y="368"/>
                </a:lnTo>
                <a:lnTo>
                  <a:pt x="130" y="369"/>
                </a:lnTo>
                <a:lnTo>
                  <a:pt x="131" y="369"/>
                </a:lnTo>
                <a:lnTo>
                  <a:pt x="130" y="366"/>
                </a:lnTo>
                <a:lnTo>
                  <a:pt x="128" y="368"/>
                </a:lnTo>
                <a:close/>
                <a:moveTo>
                  <a:pt x="220" y="43"/>
                </a:moveTo>
                <a:lnTo>
                  <a:pt x="220" y="43"/>
                </a:lnTo>
                <a:lnTo>
                  <a:pt x="218" y="46"/>
                </a:lnTo>
                <a:lnTo>
                  <a:pt x="221" y="44"/>
                </a:lnTo>
                <a:lnTo>
                  <a:pt x="220" y="43"/>
                </a:lnTo>
                <a:close/>
                <a:moveTo>
                  <a:pt x="335" y="145"/>
                </a:moveTo>
                <a:lnTo>
                  <a:pt x="335" y="145"/>
                </a:lnTo>
                <a:lnTo>
                  <a:pt x="339" y="145"/>
                </a:lnTo>
                <a:lnTo>
                  <a:pt x="335" y="145"/>
                </a:lnTo>
                <a:close/>
                <a:moveTo>
                  <a:pt x="147" y="137"/>
                </a:moveTo>
                <a:lnTo>
                  <a:pt x="147" y="137"/>
                </a:lnTo>
                <a:lnTo>
                  <a:pt x="144" y="137"/>
                </a:lnTo>
                <a:lnTo>
                  <a:pt x="142" y="139"/>
                </a:lnTo>
                <a:lnTo>
                  <a:pt x="142" y="141"/>
                </a:lnTo>
                <a:lnTo>
                  <a:pt x="147" y="137"/>
                </a:lnTo>
                <a:close/>
                <a:moveTo>
                  <a:pt x="229" y="14"/>
                </a:moveTo>
                <a:lnTo>
                  <a:pt x="229" y="14"/>
                </a:lnTo>
                <a:lnTo>
                  <a:pt x="224" y="14"/>
                </a:lnTo>
                <a:lnTo>
                  <a:pt x="229" y="16"/>
                </a:lnTo>
                <a:lnTo>
                  <a:pt x="229" y="14"/>
                </a:lnTo>
                <a:close/>
                <a:moveTo>
                  <a:pt x="339" y="191"/>
                </a:moveTo>
                <a:lnTo>
                  <a:pt x="339" y="191"/>
                </a:lnTo>
                <a:lnTo>
                  <a:pt x="339" y="190"/>
                </a:lnTo>
                <a:lnTo>
                  <a:pt x="339" y="188"/>
                </a:lnTo>
                <a:lnTo>
                  <a:pt x="339" y="191"/>
                </a:lnTo>
                <a:close/>
                <a:moveTo>
                  <a:pt x="335" y="101"/>
                </a:moveTo>
                <a:lnTo>
                  <a:pt x="335" y="101"/>
                </a:lnTo>
                <a:lnTo>
                  <a:pt x="336" y="101"/>
                </a:lnTo>
                <a:lnTo>
                  <a:pt x="338" y="100"/>
                </a:lnTo>
                <a:lnTo>
                  <a:pt x="336" y="100"/>
                </a:lnTo>
                <a:lnTo>
                  <a:pt x="335" y="101"/>
                </a:lnTo>
                <a:close/>
                <a:moveTo>
                  <a:pt x="96" y="360"/>
                </a:moveTo>
                <a:lnTo>
                  <a:pt x="96" y="360"/>
                </a:lnTo>
                <a:lnTo>
                  <a:pt x="96" y="363"/>
                </a:lnTo>
                <a:lnTo>
                  <a:pt x="98" y="363"/>
                </a:lnTo>
                <a:lnTo>
                  <a:pt x="98" y="360"/>
                </a:lnTo>
                <a:lnTo>
                  <a:pt x="96" y="360"/>
                </a:lnTo>
                <a:close/>
                <a:moveTo>
                  <a:pt x="287" y="18"/>
                </a:moveTo>
                <a:lnTo>
                  <a:pt x="287" y="18"/>
                </a:lnTo>
                <a:lnTo>
                  <a:pt x="284" y="18"/>
                </a:lnTo>
                <a:lnTo>
                  <a:pt x="286" y="18"/>
                </a:lnTo>
                <a:lnTo>
                  <a:pt x="287" y="19"/>
                </a:lnTo>
                <a:lnTo>
                  <a:pt x="287" y="18"/>
                </a:lnTo>
                <a:close/>
                <a:moveTo>
                  <a:pt x="347" y="101"/>
                </a:moveTo>
                <a:lnTo>
                  <a:pt x="347" y="101"/>
                </a:lnTo>
                <a:lnTo>
                  <a:pt x="349" y="106"/>
                </a:lnTo>
                <a:lnTo>
                  <a:pt x="349" y="101"/>
                </a:lnTo>
                <a:lnTo>
                  <a:pt x="347" y="101"/>
                </a:lnTo>
                <a:close/>
                <a:moveTo>
                  <a:pt x="89" y="18"/>
                </a:moveTo>
                <a:lnTo>
                  <a:pt x="89" y="18"/>
                </a:lnTo>
                <a:lnTo>
                  <a:pt x="82" y="18"/>
                </a:lnTo>
                <a:lnTo>
                  <a:pt x="87" y="18"/>
                </a:lnTo>
                <a:lnTo>
                  <a:pt x="89" y="18"/>
                </a:lnTo>
                <a:close/>
                <a:moveTo>
                  <a:pt x="10" y="240"/>
                </a:moveTo>
                <a:lnTo>
                  <a:pt x="10" y="240"/>
                </a:lnTo>
                <a:lnTo>
                  <a:pt x="10" y="243"/>
                </a:lnTo>
                <a:lnTo>
                  <a:pt x="11" y="243"/>
                </a:lnTo>
                <a:lnTo>
                  <a:pt x="11" y="240"/>
                </a:lnTo>
                <a:lnTo>
                  <a:pt x="11" y="238"/>
                </a:lnTo>
                <a:lnTo>
                  <a:pt x="10" y="240"/>
                </a:lnTo>
                <a:close/>
                <a:moveTo>
                  <a:pt x="52" y="41"/>
                </a:moveTo>
                <a:lnTo>
                  <a:pt x="52" y="41"/>
                </a:lnTo>
                <a:lnTo>
                  <a:pt x="52" y="40"/>
                </a:lnTo>
                <a:lnTo>
                  <a:pt x="51" y="41"/>
                </a:lnTo>
                <a:lnTo>
                  <a:pt x="49" y="44"/>
                </a:lnTo>
                <a:lnTo>
                  <a:pt x="52" y="41"/>
                </a:lnTo>
                <a:close/>
                <a:moveTo>
                  <a:pt x="343" y="149"/>
                </a:moveTo>
                <a:lnTo>
                  <a:pt x="343" y="149"/>
                </a:lnTo>
                <a:lnTo>
                  <a:pt x="343" y="150"/>
                </a:lnTo>
                <a:lnTo>
                  <a:pt x="344" y="150"/>
                </a:lnTo>
                <a:lnTo>
                  <a:pt x="346" y="150"/>
                </a:lnTo>
                <a:lnTo>
                  <a:pt x="344" y="149"/>
                </a:lnTo>
                <a:lnTo>
                  <a:pt x="343" y="149"/>
                </a:lnTo>
                <a:close/>
                <a:moveTo>
                  <a:pt x="243" y="25"/>
                </a:moveTo>
                <a:lnTo>
                  <a:pt x="243" y="25"/>
                </a:lnTo>
                <a:lnTo>
                  <a:pt x="245" y="24"/>
                </a:lnTo>
                <a:lnTo>
                  <a:pt x="243" y="22"/>
                </a:lnTo>
                <a:lnTo>
                  <a:pt x="243" y="25"/>
                </a:lnTo>
                <a:close/>
                <a:moveTo>
                  <a:pt x="218" y="346"/>
                </a:moveTo>
                <a:lnTo>
                  <a:pt x="218" y="346"/>
                </a:lnTo>
                <a:lnTo>
                  <a:pt x="216" y="343"/>
                </a:lnTo>
                <a:lnTo>
                  <a:pt x="216" y="344"/>
                </a:lnTo>
                <a:lnTo>
                  <a:pt x="216" y="346"/>
                </a:lnTo>
                <a:lnTo>
                  <a:pt x="218" y="346"/>
                </a:lnTo>
                <a:close/>
                <a:moveTo>
                  <a:pt x="295" y="29"/>
                </a:moveTo>
                <a:lnTo>
                  <a:pt x="295" y="29"/>
                </a:lnTo>
                <a:lnTo>
                  <a:pt x="295" y="25"/>
                </a:lnTo>
                <a:lnTo>
                  <a:pt x="295" y="27"/>
                </a:lnTo>
                <a:lnTo>
                  <a:pt x="295" y="29"/>
                </a:lnTo>
                <a:close/>
                <a:moveTo>
                  <a:pt x="344" y="196"/>
                </a:moveTo>
                <a:lnTo>
                  <a:pt x="344" y="196"/>
                </a:lnTo>
                <a:lnTo>
                  <a:pt x="343" y="196"/>
                </a:lnTo>
                <a:lnTo>
                  <a:pt x="343" y="199"/>
                </a:lnTo>
                <a:lnTo>
                  <a:pt x="344" y="197"/>
                </a:lnTo>
                <a:lnTo>
                  <a:pt x="344" y="196"/>
                </a:lnTo>
                <a:close/>
                <a:moveTo>
                  <a:pt x="231" y="235"/>
                </a:moveTo>
                <a:lnTo>
                  <a:pt x="231" y="235"/>
                </a:lnTo>
                <a:lnTo>
                  <a:pt x="231" y="234"/>
                </a:lnTo>
                <a:lnTo>
                  <a:pt x="227" y="231"/>
                </a:lnTo>
                <a:lnTo>
                  <a:pt x="231" y="235"/>
                </a:lnTo>
                <a:close/>
                <a:moveTo>
                  <a:pt x="35" y="256"/>
                </a:moveTo>
                <a:lnTo>
                  <a:pt x="35" y="256"/>
                </a:lnTo>
                <a:lnTo>
                  <a:pt x="38" y="254"/>
                </a:lnTo>
                <a:lnTo>
                  <a:pt x="38" y="253"/>
                </a:lnTo>
                <a:lnTo>
                  <a:pt x="35" y="254"/>
                </a:lnTo>
                <a:lnTo>
                  <a:pt x="35" y="256"/>
                </a:lnTo>
                <a:close/>
                <a:moveTo>
                  <a:pt x="16" y="145"/>
                </a:moveTo>
                <a:lnTo>
                  <a:pt x="16" y="145"/>
                </a:lnTo>
                <a:lnTo>
                  <a:pt x="18" y="145"/>
                </a:lnTo>
                <a:lnTo>
                  <a:pt x="18" y="144"/>
                </a:lnTo>
                <a:lnTo>
                  <a:pt x="16" y="144"/>
                </a:lnTo>
                <a:lnTo>
                  <a:pt x="16" y="145"/>
                </a:lnTo>
                <a:close/>
                <a:moveTo>
                  <a:pt x="55" y="347"/>
                </a:moveTo>
                <a:lnTo>
                  <a:pt x="55" y="347"/>
                </a:lnTo>
                <a:lnTo>
                  <a:pt x="54" y="346"/>
                </a:lnTo>
                <a:lnTo>
                  <a:pt x="54" y="343"/>
                </a:lnTo>
                <a:lnTo>
                  <a:pt x="54" y="344"/>
                </a:lnTo>
                <a:lnTo>
                  <a:pt x="55" y="347"/>
                </a:lnTo>
                <a:close/>
                <a:moveTo>
                  <a:pt x="169" y="305"/>
                </a:moveTo>
                <a:lnTo>
                  <a:pt x="169" y="305"/>
                </a:lnTo>
                <a:lnTo>
                  <a:pt x="171" y="303"/>
                </a:lnTo>
                <a:lnTo>
                  <a:pt x="169" y="303"/>
                </a:lnTo>
                <a:lnTo>
                  <a:pt x="169" y="305"/>
                </a:lnTo>
                <a:close/>
                <a:moveTo>
                  <a:pt x="66" y="22"/>
                </a:moveTo>
                <a:lnTo>
                  <a:pt x="66" y="22"/>
                </a:lnTo>
                <a:lnTo>
                  <a:pt x="70" y="22"/>
                </a:lnTo>
                <a:lnTo>
                  <a:pt x="71" y="21"/>
                </a:lnTo>
                <a:lnTo>
                  <a:pt x="66" y="22"/>
                </a:lnTo>
                <a:close/>
                <a:moveTo>
                  <a:pt x="212" y="98"/>
                </a:moveTo>
                <a:lnTo>
                  <a:pt x="212" y="98"/>
                </a:lnTo>
                <a:lnTo>
                  <a:pt x="213" y="98"/>
                </a:lnTo>
                <a:lnTo>
                  <a:pt x="212" y="95"/>
                </a:lnTo>
                <a:lnTo>
                  <a:pt x="212" y="98"/>
                </a:lnTo>
                <a:close/>
                <a:moveTo>
                  <a:pt x="346" y="202"/>
                </a:moveTo>
                <a:lnTo>
                  <a:pt x="346" y="202"/>
                </a:lnTo>
                <a:lnTo>
                  <a:pt x="344" y="201"/>
                </a:lnTo>
                <a:lnTo>
                  <a:pt x="343" y="201"/>
                </a:lnTo>
                <a:lnTo>
                  <a:pt x="343" y="202"/>
                </a:lnTo>
                <a:lnTo>
                  <a:pt x="346" y="202"/>
                </a:lnTo>
                <a:close/>
                <a:moveTo>
                  <a:pt x="163" y="68"/>
                </a:moveTo>
                <a:lnTo>
                  <a:pt x="163" y="68"/>
                </a:lnTo>
                <a:lnTo>
                  <a:pt x="163" y="63"/>
                </a:lnTo>
                <a:lnTo>
                  <a:pt x="161" y="65"/>
                </a:lnTo>
                <a:lnTo>
                  <a:pt x="163" y="68"/>
                </a:lnTo>
                <a:close/>
                <a:moveTo>
                  <a:pt x="24" y="76"/>
                </a:moveTo>
                <a:lnTo>
                  <a:pt x="24" y="76"/>
                </a:lnTo>
                <a:lnTo>
                  <a:pt x="22" y="76"/>
                </a:lnTo>
                <a:lnTo>
                  <a:pt x="24" y="78"/>
                </a:lnTo>
                <a:lnTo>
                  <a:pt x="24" y="76"/>
                </a:lnTo>
                <a:close/>
                <a:moveTo>
                  <a:pt x="355" y="136"/>
                </a:moveTo>
                <a:lnTo>
                  <a:pt x="355" y="136"/>
                </a:lnTo>
                <a:lnTo>
                  <a:pt x="355" y="133"/>
                </a:lnTo>
                <a:lnTo>
                  <a:pt x="355" y="131"/>
                </a:lnTo>
                <a:lnTo>
                  <a:pt x="355" y="136"/>
                </a:lnTo>
                <a:close/>
                <a:moveTo>
                  <a:pt x="27" y="231"/>
                </a:moveTo>
                <a:lnTo>
                  <a:pt x="27" y="231"/>
                </a:lnTo>
                <a:lnTo>
                  <a:pt x="25" y="231"/>
                </a:lnTo>
                <a:lnTo>
                  <a:pt x="25" y="232"/>
                </a:lnTo>
                <a:lnTo>
                  <a:pt x="27" y="232"/>
                </a:lnTo>
                <a:lnTo>
                  <a:pt x="27" y="231"/>
                </a:lnTo>
                <a:close/>
                <a:moveTo>
                  <a:pt x="194" y="81"/>
                </a:moveTo>
                <a:lnTo>
                  <a:pt x="194" y="81"/>
                </a:lnTo>
                <a:lnTo>
                  <a:pt x="193" y="81"/>
                </a:lnTo>
                <a:lnTo>
                  <a:pt x="191" y="82"/>
                </a:lnTo>
                <a:lnTo>
                  <a:pt x="193" y="82"/>
                </a:lnTo>
                <a:lnTo>
                  <a:pt x="194" y="81"/>
                </a:lnTo>
                <a:close/>
                <a:moveTo>
                  <a:pt x="25" y="145"/>
                </a:moveTo>
                <a:lnTo>
                  <a:pt x="25" y="145"/>
                </a:lnTo>
                <a:lnTo>
                  <a:pt x="27" y="144"/>
                </a:lnTo>
                <a:lnTo>
                  <a:pt x="27" y="142"/>
                </a:lnTo>
                <a:lnTo>
                  <a:pt x="25" y="142"/>
                </a:lnTo>
                <a:lnTo>
                  <a:pt x="25" y="145"/>
                </a:lnTo>
                <a:close/>
                <a:moveTo>
                  <a:pt x="212" y="270"/>
                </a:moveTo>
                <a:lnTo>
                  <a:pt x="212" y="270"/>
                </a:lnTo>
                <a:lnTo>
                  <a:pt x="215" y="267"/>
                </a:lnTo>
                <a:lnTo>
                  <a:pt x="212" y="270"/>
                </a:lnTo>
                <a:close/>
                <a:moveTo>
                  <a:pt x="18" y="213"/>
                </a:moveTo>
                <a:lnTo>
                  <a:pt x="18" y="213"/>
                </a:lnTo>
                <a:lnTo>
                  <a:pt x="16" y="215"/>
                </a:lnTo>
                <a:lnTo>
                  <a:pt x="16" y="216"/>
                </a:lnTo>
                <a:lnTo>
                  <a:pt x="18" y="213"/>
                </a:lnTo>
                <a:close/>
                <a:moveTo>
                  <a:pt x="43" y="182"/>
                </a:moveTo>
                <a:lnTo>
                  <a:pt x="43" y="182"/>
                </a:lnTo>
                <a:lnTo>
                  <a:pt x="43" y="180"/>
                </a:lnTo>
                <a:lnTo>
                  <a:pt x="43" y="177"/>
                </a:lnTo>
                <a:lnTo>
                  <a:pt x="43" y="182"/>
                </a:lnTo>
                <a:close/>
                <a:moveTo>
                  <a:pt x="341" y="185"/>
                </a:moveTo>
                <a:lnTo>
                  <a:pt x="341" y="185"/>
                </a:lnTo>
                <a:lnTo>
                  <a:pt x="339" y="183"/>
                </a:lnTo>
                <a:lnTo>
                  <a:pt x="338" y="183"/>
                </a:lnTo>
                <a:lnTo>
                  <a:pt x="338" y="185"/>
                </a:lnTo>
                <a:lnTo>
                  <a:pt x="341" y="185"/>
                </a:lnTo>
                <a:close/>
                <a:moveTo>
                  <a:pt x="349" y="339"/>
                </a:moveTo>
                <a:lnTo>
                  <a:pt x="349" y="339"/>
                </a:lnTo>
                <a:lnTo>
                  <a:pt x="347" y="343"/>
                </a:lnTo>
                <a:lnTo>
                  <a:pt x="349" y="341"/>
                </a:lnTo>
                <a:lnTo>
                  <a:pt x="349" y="339"/>
                </a:lnTo>
                <a:close/>
                <a:moveTo>
                  <a:pt x="115" y="357"/>
                </a:moveTo>
                <a:lnTo>
                  <a:pt x="115" y="357"/>
                </a:lnTo>
                <a:lnTo>
                  <a:pt x="115" y="358"/>
                </a:lnTo>
                <a:lnTo>
                  <a:pt x="119" y="358"/>
                </a:lnTo>
                <a:lnTo>
                  <a:pt x="119" y="357"/>
                </a:lnTo>
                <a:lnTo>
                  <a:pt x="117" y="357"/>
                </a:lnTo>
                <a:lnTo>
                  <a:pt x="115" y="357"/>
                </a:lnTo>
                <a:close/>
                <a:moveTo>
                  <a:pt x="229" y="341"/>
                </a:moveTo>
                <a:lnTo>
                  <a:pt x="229" y="341"/>
                </a:lnTo>
                <a:lnTo>
                  <a:pt x="231" y="346"/>
                </a:lnTo>
                <a:lnTo>
                  <a:pt x="231" y="344"/>
                </a:lnTo>
                <a:lnTo>
                  <a:pt x="229" y="341"/>
                </a:lnTo>
                <a:close/>
                <a:moveTo>
                  <a:pt x="197" y="314"/>
                </a:moveTo>
                <a:lnTo>
                  <a:pt x="197" y="314"/>
                </a:lnTo>
                <a:lnTo>
                  <a:pt x="196" y="317"/>
                </a:lnTo>
                <a:lnTo>
                  <a:pt x="197" y="316"/>
                </a:lnTo>
                <a:lnTo>
                  <a:pt x="197" y="314"/>
                </a:lnTo>
                <a:close/>
                <a:moveTo>
                  <a:pt x="238" y="254"/>
                </a:moveTo>
                <a:lnTo>
                  <a:pt x="238" y="254"/>
                </a:lnTo>
                <a:lnTo>
                  <a:pt x="238" y="256"/>
                </a:lnTo>
                <a:lnTo>
                  <a:pt x="240" y="253"/>
                </a:lnTo>
                <a:lnTo>
                  <a:pt x="238" y="254"/>
                </a:lnTo>
                <a:close/>
                <a:moveTo>
                  <a:pt x="48" y="373"/>
                </a:moveTo>
                <a:lnTo>
                  <a:pt x="48" y="373"/>
                </a:lnTo>
                <a:lnTo>
                  <a:pt x="54" y="374"/>
                </a:lnTo>
                <a:lnTo>
                  <a:pt x="48" y="373"/>
                </a:lnTo>
                <a:close/>
                <a:moveTo>
                  <a:pt x="270" y="365"/>
                </a:moveTo>
                <a:lnTo>
                  <a:pt x="270" y="365"/>
                </a:lnTo>
                <a:lnTo>
                  <a:pt x="272" y="368"/>
                </a:lnTo>
                <a:lnTo>
                  <a:pt x="270" y="365"/>
                </a:lnTo>
                <a:close/>
                <a:moveTo>
                  <a:pt x="25" y="297"/>
                </a:moveTo>
                <a:lnTo>
                  <a:pt x="25" y="297"/>
                </a:lnTo>
                <a:lnTo>
                  <a:pt x="24" y="298"/>
                </a:lnTo>
                <a:lnTo>
                  <a:pt x="27" y="298"/>
                </a:lnTo>
                <a:lnTo>
                  <a:pt x="25" y="297"/>
                </a:lnTo>
                <a:close/>
                <a:moveTo>
                  <a:pt x="343" y="115"/>
                </a:moveTo>
                <a:lnTo>
                  <a:pt x="343" y="115"/>
                </a:lnTo>
                <a:lnTo>
                  <a:pt x="343" y="112"/>
                </a:lnTo>
                <a:lnTo>
                  <a:pt x="343" y="114"/>
                </a:lnTo>
                <a:lnTo>
                  <a:pt x="343" y="115"/>
                </a:lnTo>
                <a:close/>
                <a:moveTo>
                  <a:pt x="350" y="183"/>
                </a:moveTo>
                <a:lnTo>
                  <a:pt x="350" y="183"/>
                </a:lnTo>
                <a:lnTo>
                  <a:pt x="350" y="182"/>
                </a:lnTo>
                <a:lnTo>
                  <a:pt x="350" y="180"/>
                </a:lnTo>
                <a:lnTo>
                  <a:pt x="350" y="183"/>
                </a:lnTo>
                <a:close/>
                <a:moveTo>
                  <a:pt x="350" y="115"/>
                </a:moveTo>
                <a:lnTo>
                  <a:pt x="350" y="115"/>
                </a:lnTo>
                <a:lnTo>
                  <a:pt x="352" y="115"/>
                </a:lnTo>
                <a:lnTo>
                  <a:pt x="350" y="111"/>
                </a:lnTo>
                <a:lnTo>
                  <a:pt x="350" y="115"/>
                </a:lnTo>
                <a:close/>
                <a:moveTo>
                  <a:pt x="347" y="197"/>
                </a:moveTo>
                <a:lnTo>
                  <a:pt x="347" y="197"/>
                </a:lnTo>
                <a:lnTo>
                  <a:pt x="350" y="197"/>
                </a:lnTo>
                <a:lnTo>
                  <a:pt x="350" y="196"/>
                </a:lnTo>
                <a:lnTo>
                  <a:pt x="347" y="196"/>
                </a:lnTo>
                <a:lnTo>
                  <a:pt x="347" y="197"/>
                </a:lnTo>
                <a:close/>
                <a:moveTo>
                  <a:pt x="16" y="311"/>
                </a:moveTo>
                <a:lnTo>
                  <a:pt x="16" y="311"/>
                </a:lnTo>
                <a:lnTo>
                  <a:pt x="18" y="316"/>
                </a:lnTo>
                <a:lnTo>
                  <a:pt x="16" y="311"/>
                </a:lnTo>
                <a:close/>
                <a:moveTo>
                  <a:pt x="279" y="27"/>
                </a:moveTo>
                <a:lnTo>
                  <a:pt x="279" y="27"/>
                </a:lnTo>
                <a:lnTo>
                  <a:pt x="283" y="24"/>
                </a:lnTo>
                <a:lnTo>
                  <a:pt x="281" y="25"/>
                </a:lnTo>
                <a:lnTo>
                  <a:pt x="279" y="27"/>
                </a:lnTo>
                <a:close/>
                <a:moveTo>
                  <a:pt x="343" y="171"/>
                </a:moveTo>
                <a:lnTo>
                  <a:pt x="343" y="171"/>
                </a:lnTo>
                <a:lnTo>
                  <a:pt x="346" y="171"/>
                </a:lnTo>
                <a:lnTo>
                  <a:pt x="346" y="169"/>
                </a:lnTo>
                <a:lnTo>
                  <a:pt x="343" y="169"/>
                </a:lnTo>
                <a:lnTo>
                  <a:pt x="343" y="171"/>
                </a:lnTo>
                <a:close/>
                <a:moveTo>
                  <a:pt x="240" y="52"/>
                </a:moveTo>
                <a:lnTo>
                  <a:pt x="240" y="52"/>
                </a:lnTo>
                <a:lnTo>
                  <a:pt x="243" y="52"/>
                </a:lnTo>
                <a:lnTo>
                  <a:pt x="242" y="51"/>
                </a:lnTo>
                <a:lnTo>
                  <a:pt x="240" y="52"/>
                </a:lnTo>
                <a:close/>
                <a:moveTo>
                  <a:pt x="183" y="248"/>
                </a:moveTo>
                <a:lnTo>
                  <a:pt x="183" y="248"/>
                </a:lnTo>
                <a:lnTo>
                  <a:pt x="180" y="248"/>
                </a:lnTo>
                <a:lnTo>
                  <a:pt x="178" y="249"/>
                </a:lnTo>
                <a:lnTo>
                  <a:pt x="182" y="249"/>
                </a:lnTo>
                <a:lnTo>
                  <a:pt x="183" y="248"/>
                </a:lnTo>
                <a:close/>
                <a:moveTo>
                  <a:pt x="174" y="254"/>
                </a:moveTo>
                <a:lnTo>
                  <a:pt x="174" y="254"/>
                </a:lnTo>
                <a:lnTo>
                  <a:pt x="172" y="256"/>
                </a:lnTo>
                <a:lnTo>
                  <a:pt x="172" y="257"/>
                </a:lnTo>
                <a:lnTo>
                  <a:pt x="174" y="254"/>
                </a:lnTo>
                <a:close/>
                <a:moveTo>
                  <a:pt x="275" y="43"/>
                </a:moveTo>
                <a:lnTo>
                  <a:pt x="275" y="43"/>
                </a:lnTo>
                <a:lnTo>
                  <a:pt x="278" y="41"/>
                </a:lnTo>
                <a:lnTo>
                  <a:pt x="276" y="41"/>
                </a:lnTo>
                <a:lnTo>
                  <a:pt x="275" y="43"/>
                </a:lnTo>
                <a:close/>
                <a:moveTo>
                  <a:pt x="141" y="366"/>
                </a:moveTo>
                <a:lnTo>
                  <a:pt x="141" y="366"/>
                </a:lnTo>
                <a:lnTo>
                  <a:pt x="142" y="369"/>
                </a:lnTo>
                <a:lnTo>
                  <a:pt x="142" y="368"/>
                </a:lnTo>
                <a:lnTo>
                  <a:pt x="142" y="366"/>
                </a:lnTo>
                <a:lnTo>
                  <a:pt x="141" y="366"/>
                </a:lnTo>
                <a:close/>
                <a:moveTo>
                  <a:pt x="341" y="95"/>
                </a:moveTo>
                <a:lnTo>
                  <a:pt x="341" y="95"/>
                </a:lnTo>
                <a:lnTo>
                  <a:pt x="343" y="93"/>
                </a:lnTo>
                <a:lnTo>
                  <a:pt x="343" y="92"/>
                </a:lnTo>
                <a:lnTo>
                  <a:pt x="341" y="93"/>
                </a:lnTo>
                <a:lnTo>
                  <a:pt x="341" y="95"/>
                </a:lnTo>
                <a:close/>
                <a:moveTo>
                  <a:pt x="78" y="355"/>
                </a:moveTo>
                <a:lnTo>
                  <a:pt x="78" y="355"/>
                </a:lnTo>
                <a:lnTo>
                  <a:pt x="78" y="354"/>
                </a:lnTo>
                <a:lnTo>
                  <a:pt x="76" y="354"/>
                </a:lnTo>
                <a:lnTo>
                  <a:pt x="78" y="355"/>
                </a:lnTo>
                <a:close/>
                <a:moveTo>
                  <a:pt x="171" y="350"/>
                </a:moveTo>
                <a:lnTo>
                  <a:pt x="171" y="350"/>
                </a:lnTo>
                <a:lnTo>
                  <a:pt x="172" y="350"/>
                </a:lnTo>
                <a:lnTo>
                  <a:pt x="171" y="350"/>
                </a:lnTo>
                <a:close/>
                <a:moveTo>
                  <a:pt x="302" y="350"/>
                </a:moveTo>
                <a:lnTo>
                  <a:pt x="302" y="350"/>
                </a:lnTo>
                <a:lnTo>
                  <a:pt x="300" y="349"/>
                </a:lnTo>
                <a:lnTo>
                  <a:pt x="298" y="349"/>
                </a:lnTo>
                <a:lnTo>
                  <a:pt x="298" y="350"/>
                </a:lnTo>
                <a:lnTo>
                  <a:pt x="302" y="350"/>
                </a:lnTo>
                <a:close/>
                <a:moveTo>
                  <a:pt x="325" y="87"/>
                </a:moveTo>
                <a:lnTo>
                  <a:pt x="325" y="87"/>
                </a:lnTo>
                <a:lnTo>
                  <a:pt x="328" y="85"/>
                </a:lnTo>
                <a:lnTo>
                  <a:pt x="327" y="85"/>
                </a:lnTo>
                <a:lnTo>
                  <a:pt x="325" y="85"/>
                </a:lnTo>
                <a:lnTo>
                  <a:pt x="325" y="87"/>
                </a:lnTo>
                <a:close/>
                <a:moveTo>
                  <a:pt x="343" y="40"/>
                </a:moveTo>
                <a:lnTo>
                  <a:pt x="343" y="40"/>
                </a:lnTo>
                <a:lnTo>
                  <a:pt x="341" y="38"/>
                </a:lnTo>
                <a:lnTo>
                  <a:pt x="341" y="35"/>
                </a:lnTo>
                <a:lnTo>
                  <a:pt x="341" y="38"/>
                </a:lnTo>
                <a:lnTo>
                  <a:pt x="343" y="40"/>
                </a:lnTo>
                <a:close/>
                <a:moveTo>
                  <a:pt x="229" y="249"/>
                </a:moveTo>
                <a:lnTo>
                  <a:pt x="229" y="249"/>
                </a:lnTo>
                <a:lnTo>
                  <a:pt x="231" y="248"/>
                </a:lnTo>
                <a:lnTo>
                  <a:pt x="229" y="246"/>
                </a:lnTo>
                <a:lnTo>
                  <a:pt x="229" y="249"/>
                </a:lnTo>
                <a:close/>
                <a:moveTo>
                  <a:pt x="224" y="275"/>
                </a:moveTo>
                <a:lnTo>
                  <a:pt x="224" y="275"/>
                </a:lnTo>
                <a:lnTo>
                  <a:pt x="223" y="276"/>
                </a:lnTo>
                <a:lnTo>
                  <a:pt x="223" y="278"/>
                </a:lnTo>
                <a:lnTo>
                  <a:pt x="224" y="275"/>
                </a:lnTo>
                <a:close/>
                <a:moveTo>
                  <a:pt x="44" y="328"/>
                </a:moveTo>
                <a:lnTo>
                  <a:pt x="44" y="328"/>
                </a:lnTo>
                <a:lnTo>
                  <a:pt x="43" y="330"/>
                </a:lnTo>
                <a:lnTo>
                  <a:pt x="44" y="333"/>
                </a:lnTo>
                <a:lnTo>
                  <a:pt x="44" y="328"/>
                </a:lnTo>
                <a:close/>
                <a:moveTo>
                  <a:pt x="161" y="361"/>
                </a:moveTo>
                <a:lnTo>
                  <a:pt x="161" y="361"/>
                </a:lnTo>
                <a:lnTo>
                  <a:pt x="158" y="361"/>
                </a:lnTo>
                <a:lnTo>
                  <a:pt x="160" y="363"/>
                </a:lnTo>
                <a:lnTo>
                  <a:pt x="161" y="363"/>
                </a:lnTo>
                <a:lnTo>
                  <a:pt x="161" y="361"/>
                </a:lnTo>
                <a:close/>
                <a:moveTo>
                  <a:pt x="169" y="338"/>
                </a:moveTo>
                <a:lnTo>
                  <a:pt x="169" y="338"/>
                </a:lnTo>
                <a:lnTo>
                  <a:pt x="167" y="336"/>
                </a:lnTo>
                <a:lnTo>
                  <a:pt x="167" y="338"/>
                </a:lnTo>
                <a:lnTo>
                  <a:pt x="169" y="338"/>
                </a:lnTo>
                <a:close/>
                <a:moveTo>
                  <a:pt x="81" y="358"/>
                </a:moveTo>
                <a:lnTo>
                  <a:pt x="81" y="358"/>
                </a:lnTo>
                <a:lnTo>
                  <a:pt x="82" y="358"/>
                </a:lnTo>
                <a:lnTo>
                  <a:pt x="81" y="354"/>
                </a:lnTo>
                <a:lnTo>
                  <a:pt x="81" y="358"/>
                </a:lnTo>
                <a:close/>
                <a:moveTo>
                  <a:pt x="238" y="51"/>
                </a:moveTo>
                <a:lnTo>
                  <a:pt x="238" y="51"/>
                </a:lnTo>
                <a:lnTo>
                  <a:pt x="237" y="51"/>
                </a:lnTo>
                <a:lnTo>
                  <a:pt x="237" y="52"/>
                </a:lnTo>
                <a:lnTo>
                  <a:pt x="238" y="52"/>
                </a:lnTo>
                <a:lnTo>
                  <a:pt x="238" y="51"/>
                </a:lnTo>
                <a:close/>
                <a:moveTo>
                  <a:pt x="24" y="136"/>
                </a:moveTo>
                <a:lnTo>
                  <a:pt x="24" y="136"/>
                </a:lnTo>
                <a:lnTo>
                  <a:pt x="22" y="134"/>
                </a:lnTo>
                <a:lnTo>
                  <a:pt x="22" y="136"/>
                </a:lnTo>
                <a:lnTo>
                  <a:pt x="22" y="139"/>
                </a:lnTo>
                <a:lnTo>
                  <a:pt x="24" y="137"/>
                </a:lnTo>
                <a:lnTo>
                  <a:pt x="24" y="136"/>
                </a:lnTo>
                <a:close/>
                <a:moveTo>
                  <a:pt x="338" y="180"/>
                </a:moveTo>
                <a:lnTo>
                  <a:pt x="338" y="180"/>
                </a:lnTo>
                <a:lnTo>
                  <a:pt x="339" y="178"/>
                </a:lnTo>
                <a:lnTo>
                  <a:pt x="338" y="178"/>
                </a:lnTo>
                <a:lnTo>
                  <a:pt x="338" y="180"/>
                </a:lnTo>
                <a:close/>
                <a:moveTo>
                  <a:pt x="60" y="25"/>
                </a:moveTo>
                <a:lnTo>
                  <a:pt x="60" y="25"/>
                </a:lnTo>
                <a:lnTo>
                  <a:pt x="59" y="25"/>
                </a:lnTo>
                <a:lnTo>
                  <a:pt x="57" y="27"/>
                </a:lnTo>
                <a:lnTo>
                  <a:pt x="59" y="27"/>
                </a:lnTo>
                <a:lnTo>
                  <a:pt x="60" y="25"/>
                </a:lnTo>
                <a:close/>
                <a:moveTo>
                  <a:pt x="223" y="330"/>
                </a:moveTo>
                <a:lnTo>
                  <a:pt x="223" y="330"/>
                </a:lnTo>
                <a:lnTo>
                  <a:pt x="223" y="328"/>
                </a:lnTo>
                <a:lnTo>
                  <a:pt x="221" y="328"/>
                </a:lnTo>
                <a:lnTo>
                  <a:pt x="223" y="330"/>
                </a:lnTo>
                <a:close/>
                <a:moveTo>
                  <a:pt x="3" y="231"/>
                </a:moveTo>
                <a:lnTo>
                  <a:pt x="3" y="231"/>
                </a:lnTo>
                <a:lnTo>
                  <a:pt x="3" y="234"/>
                </a:lnTo>
                <a:lnTo>
                  <a:pt x="3" y="237"/>
                </a:lnTo>
                <a:lnTo>
                  <a:pt x="3" y="231"/>
                </a:lnTo>
                <a:close/>
                <a:moveTo>
                  <a:pt x="167" y="22"/>
                </a:moveTo>
                <a:lnTo>
                  <a:pt x="167" y="22"/>
                </a:lnTo>
                <a:lnTo>
                  <a:pt x="166" y="19"/>
                </a:lnTo>
                <a:lnTo>
                  <a:pt x="166" y="22"/>
                </a:lnTo>
                <a:lnTo>
                  <a:pt x="167" y="22"/>
                </a:lnTo>
                <a:close/>
                <a:moveTo>
                  <a:pt x="108" y="363"/>
                </a:moveTo>
                <a:lnTo>
                  <a:pt x="108" y="363"/>
                </a:lnTo>
                <a:lnTo>
                  <a:pt x="108" y="360"/>
                </a:lnTo>
                <a:lnTo>
                  <a:pt x="106" y="360"/>
                </a:lnTo>
                <a:lnTo>
                  <a:pt x="108" y="363"/>
                </a:lnTo>
                <a:close/>
                <a:moveTo>
                  <a:pt x="160" y="114"/>
                </a:moveTo>
                <a:lnTo>
                  <a:pt x="160" y="114"/>
                </a:lnTo>
                <a:lnTo>
                  <a:pt x="161" y="114"/>
                </a:lnTo>
                <a:lnTo>
                  <a:pt x="161" y="112"/>
                </a:lnTo>
                <a:lnTo>
                  <a:pt x="160" y="112"/>
                </a:lnTo>
                <a:lnTo>
                  <a:pt x="160" y="114"/>
                </a:lnTo>
                <a:close/>
                <a:moveTo>
                  <a:pt x="150" y="289"/>
                </a:moveTo>
                <a:lnTo>
                  <a:pt x="150" y="289"/>
                </a:lnTo>
                <a:lnTo>
                  <a:pt x="150" y="292"/>
                </a:lnTo>
                <a:lnTo>
                  <a:pt x="150" y="290"/>
                </a:lnTo>
                <a:lnTo>
                  <a:pt x="150" y="289"/>
                </a:lnTo>
                <a:close/>
                <a:moveTo>
                  <a:pt x="182" y="48"/>
                </a:moveTo>
                <a:lnTo>
                  <a:pt x="182" y="48"/>
                </a:lnTo>
                <a:lnTo>
                  <a:pt x="182" y="51"/>
                </a:lnTo>
                <a:lnTo>
                  <a:pt x="182" y="49"/>
                </a:lnTo>
                <a:lnTo>
                  <a:pt x="182" y="48"/>
                </a:lnTo>
                <a:close/>
                <a:moveTo>
                  <a:pt x="145" y="120"/>
                </a:moveTo>
                <a:lnTo>
                  <a:pt x="145" y="120"/>
                </a:lnTo>
                <a:lnTo>
                  <a:pt x="147" y="119"/>
                </a:lnTo>
                <a:lnTo>
                  <a:pt x="147" y="117"/>
                </a:lnTo>
                <a:lnTo>
                  <a:pt x="145" y="120"/>
                </a:lnTo>
                <a:close/>
                <a:moveTo>
                  <a:pt x="180" y="32"/>
                </a:moveTo>
                <a:lnTo>
                  <a:pt x="180" y="32"/>
                </a:lnTo>
                <a:lnTo>
                  <a:pt x="180" y="30"/>
                </a:lnTo>
                <a:lnTo>
                  <a:pt x="178" y="32"/>
                </a:lnTo>
                <a:lnTo>
                  <a:pt x="180" y="32"/>
                </a:lnTo>
                <a:close/>
                <a:moveTo>
                  <a:pt x="174" y="357"/>
                </a:moveTo>
                <a:lnTo>
                  <a:pt x="174" y="357"/>
                </a:lnTo>
                <a:lnTo>
                  <a:pt x="172" y="357"/>
                </a:lnTo>
                <a:lnTo>
                  <a:pt x="172" y="358"/>
                </a:lnTo>
                <a:lnTo>
                  <a:pt x="174" y="358"/>
                </a:lnTo>
                <a:lnTo>
                  <a:pt x="174" y="357"/>
                </a:lnTo>
                <a:close/>
                <a:moveTo>
                  <a:pt x="229" y="254"/>
                </a:moveTo>
                <a:lnTo>
                  <a:pt x="229" y="254"/>
                </a:lnTo>
                <a:lnTo>
                  <a:pt x="231" y="254"/>
                </a:lnTo>
                <a:lnTo>
                  <a:pt x="231" y="253"/>
                </a:lnTo>
                <a:lnTo>
                  <a:pt x="229" y="254"/>
                </a:lnTo>
                <a:close/>
                <a:moveTo>
                  <a:pt x="346" y="246"/>
                </a:moveTo>
                <a:lnTo>
                  <a:pt x="346" y="246"/>
                </a:lnTo>
                <a:lnTo>
                  <a:pt x="346" y="245"/>
                </a:lnTo>
                <a:lnTo>
                  <a:pt x="344" y="245"/>
                </a:lnTo>
                <a:lnTo>
                  <a:pt x="344" y="246"/>
                </a:lnTo>
                <a:lnTo>
                  <a:pt x="346" y="246"/>
                </a:lnTo>
                <a:close/>
                <a:moveTo>
                  <a:pt x="131" y="25"/>
                </a:moveTo>
                <a:lnTo>
                  <a:pt x="131" y="25"/>
                </a:lnTo>
                <a:lnTo>
                  <a:pt x="128" y="25"/>
                </a:lnTo>
                <a:lnTo>
                  <a:pt x="130" y="25"/>
                </a:lnTo>
                <a:lnTo>
                  <a:pt x="131" y="25"/>
                </a:lnTo>
                <a:close/>
                <a:moveTo>
                  <a:pt x="234" y="242"/>
                </a:moveTo>
                <a:lnTo>
                  <a:pt x="234" y="242"/>
                </a:lnTo>
                <a:lnTo>
                  <a:pt x="234" y="238"/>
                </a:lnTo>
                <a:lnTo>
                  <a:pt x="234" y="237"/>
                </a:lnTo>
                <a:lnTo>
                  <a:pt x="234" y="242"/>
                </a:lnTo>
                <a:close/>
                <a:moveTo>
                  <a:pt x="155" y="311"/>
                </a:moveTo>
                <a:lnTo>
                  <a:pt x="155" y="311"/>
                </a:lnTo>
                <a:lnTo>
                  <a:pt x="155" y="303"/>
                </a:lnTo>
                <a:lnTo>
                  <a:pt x="155" y="311"/>
                </a:lnTo>
                <a:close/>
                <a:moveTo>
                  <a:pt x="144" y="221"/>
                </a:moveTo>
                <a:lnTo>
                  <a:pt x="144" y="221"/>
                </a:lnTo>
                <a:lnTo>
                  <a:pt x="147" y="221"/>
                </a:lnTo>
                <a:lnTo>
                  <a:pt x="149" y="221"/>
                </a:lnTo>
                <a:lnTo>
                  <a:pt x="147" y="221"/>
                </a:lnTo>
                <a:lnTo>
                  <a:pt x="144" y="221"/>
                </a:lnTo>
                <a:close/>
                <a:moveTo>
                  <a:pt x="68" y="365"/>
                </a:moveTo>
                <a:lnTo>
                  <a:pt x="68" y="365"/>
                </a:lnTo>
                <a:lnTo>
                  <a:pt x="68" y="368"/>
                </a:lnTo>
                <a:lnTo>
                  <a:pt x="68" y="365"/>
                </a:lnTo>
                <a:close/>
                <a:moveTo>
                  <a:pt x="313" y="51"/>
                </a:moveTo>
                <a:lnTo>
                  <a:pt x="313" y="51"/>
                </a:lnTo>
                <a:lnTo>
                  <a:pt x="314" y="52"/>
                </a:lnTo>
                <a:lnTo>
                  <a:pt x="316" y="51"/>
                </a:lnTo>
                <a:lnTo>
                  <a:pt x="313" y="51"/>
                </a:lnTo>
                <a:close/>
                <a:moveTo>
                  <a:pt x="185" y="81"/>
                </a:moveTo>
                <a:lnTo>
                  <a:pt x="185" y="81"/>
                </a:lnTo>
                <a:lnTo>
                  <a:pt x="186" y="81"/>
                </a:lnTo>
                <a:lnTo>
                  <a:pt x="186" y="79"/>
                </a:lnTo>
                <a:lnTo>
                  <a:pt x="185" y="81"/>
                </a:lnTo>
                <a:close/>
                <a:moveTo>
                  <a:pt x="309" y="360"/>
                </a:moveTo>
                <a:lnTo>
                  <a:pt x="309" y="360"/>
                </a:lnTo>
                <a:lnTo>
                  <a:pt x="311" y="361"/>
                </a:lnTo>
                <a:lnTo>
                  <a:pt x="313" y="361"/>
                </a:lnTo>
                <a:lnTo>
                  <a:pt x="311" y="360"/>
                </a:lnTo>
                <a:lnTo>
                  <a:pt x="309" y="360"/>
                </a:lnTo>
                <a:close/>
                <a:moveTo>
                  <a:pt x="350" y="41"/>
                </a:moveTo>
                <a:lnTo>
                  <a:pt x="350" y="41"/>
                </a:lnTo>
                <a:lnTo>
                  <a:pt x="350" y="43"/>
                </a:lnTo>
                <a:lnTo>
                  <a:pt x="350" y="44"/>
                </a:lnTo>
                <a:lnTo>
                  <a:pt x="350" y="41"/>
                </a:lnTo>
                <a:close/>
                <a:moveTo>
                  <a:pt x="216" y="108"/>
                </a:moveTo>
                <a:lnTo>
                  <a:pt x="216" y="108"/>
                </a:lnTo>
                <a:lnTo>
                  <a:pt x="216" y="106"/>
                </a:lnTo>
                <a:lnTo>
                  <a:pt x="216" y="103"/>
                </a:lnTo>
                <a:lnTo>
                  <a:pt x="216" y="106"/>
                </a:lnTo>
                <a:lnTo>
                  <a:pt x="216" y="108"/>
                </a:lnTo>
                <a:close/>
                <a:moveTo>
                  <a:pt x="112" y="357"/>
                </a:moveTo>
                <a:lnTo>
                  <a:pt x="112" y="357"/>
                </a:lnTo>
                <a:lnTo>
                  <a:pt x="111" y="357"/>
                </a:lnTo>
                <a:lnTo>
                  <a:pt x="111" y="355"/>
                </a:lnTo>
                <a:lnTo>
                  <a:pt x="111" y="357"/>
                </a:lnTo>
                <a:lnTo>
                  <a:pt x="112" y="357"/>
                </a:lnTo>
                <a:close/>
                <a:moveTo>
                  <a:pt x="283" y="13"/>
                </a:moveTo>
                <a:lnTo>
                  <a:pt x="283" y="13"/>
                </a:lnTo>
                <a:lnTo>
                  <a:pt x="287" y="13"/>
                </a:lnTo>
                <a:lnTo>
                  <a:pt x="283" y="13"/>
                </a:lnTo>
                <a:close/>
                <a:moveTo>
                  <a:pt x="221" y="93"/>
                </a:moveTo>
                <a:lnTo>
                  <a:pt x="221" y="93"/>
                </a:lnTo>
                <a:lnTo>
                  <a:pt x="221" y="92"/>
                </a:lnTo>
                <a:lnTo>
                  <a:pt x="221" y="90"/>
                </a:lnTo>
                <a:lnTo>
                  <a:pt x="221" y="93"/>
                </a:lnTo>
                <a:close/>
                <a:moveTo>
                  <a:pt x="21" y="81"/>
                </a:moveTo>
                <a:lnTo>
                  <a:pt x="21" y="81"/>
                </a:lnTo>
                <a:lnTo>
                  <a:pt x="21" y="78"/>
                </a:lnTo>
                <a:lnTo>
                  <a:pt x="19" y="78"/>
                </a:lnTo>
                <a:lnTo>
                  <a:pt x="19" y="81"/>
                </a:lnTo>
                <a:lnTo>
                  <a:pt x="21" y="81"/>
                </a:lnTo>
                <a:close/>
                <a:moveTo>
                  <a:pt x="193" y="122"/>
                </a:moveTo>
                <a:lnTo>
                  <a:pt x="193" y="122"/>
                </a:lnTo>
                <a:lnTo>
                  <a:pt x="191" y="122"/>
                </a:lnTo>
                <a:lnTo>
                  <a:pt x="191" y="125"/>
                </a:lnTo>
                <a:lnTo>
                  <a:pt x="193" y="125"/>
                </a:lnTo>
                <a:lnTo>
                  <a:pt x="193" y="122"/>
                </a:lnTo>
                <a:close/>
                <a:moveTo>
                  <a:pt x="213" y="343"/>
                </a:moveTo>
                <a:lnTo>
                  <a:pt x="213" y="343"/>
                </a:lnTo>
                <a:lnTo>
                  <a:pt x="210" y="344"/>
                </a:lnTo>
                <a:lnTo>
                  <a:pt x="212" y="344"/>
                </a:lnTo>
                <a:lnTo>
                  <a:pt x="213" y="343"/>
                </a:lnTo>
                <a:close/>
                <a:moveTo>
                  <a:pt x="208" y="137"/>
                </a:moveTo>
                <a:lnTo>
                  <a:pt x="208" y="137"/>
                </a:lnTo>
                <a:lnTo>
                  <a:pt x="212" y="137"/>
                </a:lnTo>
                <a:lnTo>
                  <a:pt x="208" y="137"/>
                </a:lnTo>
                <a:close/>
                <a:moveTo>
                  <a:pt x="354" y="347"/>
                </a:moveTo>
                <a:lnTo>
                  <a:pt x="354" y="347"/>
                </a:lnTo>
                <a:lnTo>
                  <a:pt x="354" y="344"/>
                </a:lnTo>
                <a:lnTo>
                  <a:pt x="354" y="346"/>
                </a:lnTo>
                <a:lnTo>
                  <a:pt x="354" y="347"/>
                </a:lnTo>
                <a:close/>
                <a:moveTo>
                  <a:pt x="161" y="302"/>
                </a:moveTo>
                <a:lnTo>
                  <a:pt x="161" y="302"/>
                </a:lnTo>
                <a:lnTo>
                  <a:pt x="161" y="303"/>
                </a:lnTo>
                <a:lnTo>
                  <a:pt x="163" y="305"/>
                </a:lnTo>
                <a:lnTo>
                  <a:pt x="161" y="302"/>
                </a:lnTo>
                <a:close/>
                <a:moveTo>
                  <a:pt x="193" y="339"/>
                </a:moveTo>
                <a:lnTo>
                  <a:pt x="193" y="339"/>
                </a:lnTo>
                <a:lnTo>
                  <a:pt x="193" y="341"/>
                </a:lnTo>
                <a:lnTo>
                  <a:pt x="196" y="338"/>
                </a:lnTo>
                <a:lnTo>
                  <a:pt x="193" y="339"/>
                </a:lnTo>
                <a:close/>
                <a:moveTo>
                  <a:pt x="62" y="358"/>
                </a:moveTo>
                <a:lnTo>
                  <a:pt x="62" y="358"/>
                </a:lnTo>
                <a:lnTo>
                  <a:pt x="63" y="358"/>
                </a:lnTo>
                <a:lnTo>
                  <a:pt x="63" y="357"/>
                </a:lnTo>
                <a:lnTo>
                  <a:pt x="62" y="355"/>
                </a:lnTo>
                <a:lnTo>
                  <a:pt x="62" y="358"/>
                </a:lnTo>
                <a:close/>
                <a:moveTo>
                  <a:pt x="49" y="355"/>
                </a:moveTo>
                <a:lnTo>
                  <a:pt x="49" y="355"/>
                </a:lnTo>
                <a:lnTo>
                  <a:pt x="48" y="357"/>
                </a:lnTo>
                <a:lnTo>
                  <a:pt x="49" y="357"/>
                </a:lnTo>
                <a:lnTo>
                  <a:pt x="49" y="355"/>
                </a:lnTo>
                <a:close/>
                <a:moveTo>
                  <a:pt x="261" y="21"/>
                </a:moveTo>
                <a:lnTo>
                  <a:pt x="261" y="21"/>
                </a:lnTo>
                <a:lnTo>
                  <a:pt x="261" y="25"/>
                </a:lnTo>
                <a:lnTo>
                  <a:pt x="261" y="22"/>
                </a:lnTo>
                <a:lnTo>
                  <a:pt x="261" y="21"/>
                </a:lnTo>
                <a:close/>
                <a:moveTo>
                  <a:pt x="339" y="338"/>
                </a:moveTo>
                <a:lnTo>
                  <a:pt x="339" y="338"/>
                </a:lnTo>
                <a:lnTo>
                  <a:pt x="339" y="331"/>
                </a:lnTo>
                <a:lnTo>
                  <a:pt x="339" y="338"/>
                </a:lnTo>
                <a:close/>
                <a:moveTo>
                  <a:pt x="38" y="341"/>
                </a:moveTo>
                <a:lnTo>
                  <a:pt x="38" y="341"/>
                </a:lnTo>
                <a:lnTo>
                  <a:pt x="37" y="341"/>
                </a:lnTo>
                <a:lnTo>
                  <a:pt x="37" y="343"/>
                </a:lnTo>
                <a:lnTo>
                  <a:pt x="38" y="341"/>
                </a:lnTo>
                <a:close/>
                <a:moveTo>
                  <a:pt x="49" y="322"/>
                </a:moveTo>
                <a:lnTo>
                  <a:pt x="49" y="322"/>
                </a:lnTo>
                <a:lnTo>
                  <a:pt x="49" y="327"/>
                </a:lnTo>
                <a:lnTo>
                  <a:pt x="49" y="325"/>
                </a:lnTo>
                <a:lnTo>
                  <a:pt x="49" y="322"/>
                </a:lnTo>
                <a:close/>
                <a:moveTo>
                  <a:pt x="158" y="295"/>
                </a:moveTo>
                <a:lnTo>
                  <a:pt x="158" y="295"/>
                </a:lnTo>
                <a:lnTo>
                  <a:pt x="158" y="294"/>
                </a:lnTo>
                <a:lnTo>
                  <a:pt x="158" y="292"/>
                </a:lnTo>
                <a:lnTo>
                  <a:pt x="158" y="294"/>
                </a:lnTo>
                <a:lnTo>
                  <a:pt x="158" y="295"/>
                </a:lnTo>
                <a:close/>
                <a:moveTo>
                  <a:pt x="29" y="267"/>
                </a:moveTo>
                <a:lnTo>
                  <a:pt x="29" y="267"/>
                </a:lnTo>
                <a:lnTo>
                  <a:pt x="29" y="272"/>
                </a:lnTo>
                <a:lnTo>
                  <a:pt x="29" y="267"/>
                </a:lnTo>
                <a:close/>
                <a:moveTo>
                  <a:pt x="346" y="188"/>
                </a:moveTo>
                <a:lnTo>
                  <a:pt x="346" y="188"/>
                </a:lnTo>
                <a:lnTo>
                  <a:pt x="346" y="190"/>
                </a:lnTo>
                <a:lnTo>
                  <a:pt x="347" y="190"/>
                </a:lnTo>
                <a:lnTo>
                  <a:pt x="349" y="188"/>
                </a:lnTo>
                <a:lnTo>
                  <a:pt x="346" y="188"/>
                </a:lnTo>
                <a:close/>
                <a:moveTo>
                  <a:pt x="344" y="175"/>
                </a:moveTo>
                <a:lnTo>
                  <a:pt x="344" y="175"/>
                </a:lnTo>
                <a:lnTo>
                  <a:pt x="346" y="175"/>
                </a:lnTo>
                <a:lnTo>
                  <a:pt x="346" y="174"/>
                </a:lnTo>
                <a:lnTo>
                  <a:pt x="344" y="174"/>
                </a:lnTo>
                <a:lnTo>
                  <a:pt x="344" y="175"/>
                </a:lnTo>
                <a:close/>
                <a:moveTo>
                  <a:pt x="308" y="29"/>
                </a:moveTo>
                <a:lnTo>
                  <a:pt x="308" y="29"/>
                </a:lnTo>
                <a:lnTo>
                  <a:pt x="306" y="29"/>
                </a:lnTo>
                <a:lnTo>
                  <a:pt x="305" y="29"/>
                </a:lnTo>
                <a:lnTo>
                  <a:pt x="308" y="29"/>
                </a:lnTo>
                <a:close/>
                <a:moveTo>
                  <a:pt x="344" y="371"/>
                </a:moveTo>
                <a:lnTo>
                  <a:pt x="344" y="371"/>
                </a:lnTo>
                <a:lnTo>
                  <a:pt x="347" y="369"/>
                </a:lnTo>
                <a:lnTo>
                  <a:pt x="346" y="369"/>
                </a:lnTo>
                <a:lnTo>
                  <a:pt x="344" y="371"/>
                </a:lnTo>
                <a:close/>
                <a:moveTo>
                  <a:pt x="172" y="98"/>
                </a:moveTo>
                <a:lnTo>
                  <a:pt x="172" y="98"/>
                </a:lnTo>
                <a:lnTo>
                  <a:pt x="174" y="98"/>
                </a:lnTo>
                <a:lnTo>
                  <a:pt x="174" y="96"/>
                </a:lnTo>
                <a:lnTo>
                  <a:pt x="172" y="98"/>
                </a:lnTo>
                <a:close/>
                <a:moveTo>
                  <a:pt x="68" y="37"/>
                </a:moveTo>
                <a:lnTo>
                  <a:pt x="68" y="37"/>
                </a:lnTo>
                <a:lnTo>
                  <a:pt x="66" y="37"/>
                </a:lnTo>
                <a:lnTo>
                  <a:pt x="68" y="37"/>
                </a:lnTo>
                <a:close/>
                <a:moveTo>
                  <a:pt x="199" y="349"/>
                </a:moveTo>
                <a:lnTo>
                  <a:pt x="199" y="349"/>
                </a:lnTo>
                <a:lnTo>
                  <a:pt x="197" y="350"/>
                </a:lnTo>
                <a:lnTo>
                  <a:pt x="199" y="350"/>
                </a:lnTo>
                <a:lnTo>
                  <a:pt x="199" y="349"/>
                </a:lnTo>
                <a:close/>
                <a:moveTo>
                  <a:pt x="218" y="33"/>
                </a:moveTo>
                <a:lnTo>
                  <a:pt x="218" y="33"/>
                </a:lnTo>
                <a:lnTo>
                  <a:pt x="218" y="37"/>
                </a:lnTo>
                <a:lnTo>
                  <a:pt x="218" y="35"/>
                </a:lnTo>
                <a:lnTo>
                  <a:pt x="218" y="33"/>
                </a:lnTo>
                <a:close/>
                <a:moveTo>
                  <a:pt x="169" y="234"/>
                </a:moveTo>
                <a:lnTo>
                  <a:pt x="169" y="234"/>
                </a:lnTo>
                <a:lnTo>
                  <a:pt x="169" y="235"/>
                </a:lnTo>
                <a:lnTo>
                  <a:pt x="171" y="235"/>
                </a:lnTo>
                <a:lnTo>
                  <a:pt x="169" y="234"/>
                </a:lnTo>
                <a:close/>
                <a:moveTo>
                  <a:pt x="188" y="133"/>
                </a:moveTo>
                <a:lnTo>
                  <a:pt x="188" y="133"/>
                </a:lnTo>
                <a:lnTo>
                  <a:pt x="188" y="131"/>
                </a:lnTo>
                <a:lnTo>
                  <a:pt x="186" y="133"/>
                </a:lnTo>
                <a:lnTo>
                  <a:pt x="188" y="133"/>
                </a:lnTo>
                <a:close/>
                <a:moveTo>
                  <a:pt x="155" y="11"/>
                </a:moveTo>
                <a:lnTo>
                  <a:pt x="155" y="11"/>
                </a:lnTo>
                <a:lnTo>
                  <a:pt x="156" y="11"/>
                </a:lnTo>
                <a:lnTo>
                  <a:pt x="160" y="11"/>
                </a:lnTo>
                <a:lnTo>
                  <a:pt x="155" y="11"/>
                </a:lnTo>
                <a:close/>
                <a:moveTo>
                  <a:pt x="344" y="120"/>
                </a:moveTo>
                <a:lnTo>
                  <a:pt x="344" y="120"/>
                </a:lnTo>
                <a:lnTo>
                  <a:pt x="343" y="119"/>
                </a:lnTo>
                <a:lnTo>
                  <a:pt x="343" y="120"/>
                </a:lnTo>
                <a:lnTo>
                  <a:pt x="344" y="120"/>
                </a:lnTo>
                <a:close/>
                <a:moveTo>
                  <a:pt x="220" y="49"/>
                </a:moveTo>
                <a:lnTo>
                  <a:pt x="220" y="49"/>
                </a:lnTo>
                <a:lnTo>
                  <a:pt x="216" y="49"/>
                </a:lnTo>
                <a:lnTo>
                  <a:pt x="220" y="49"/>
                </a:lnTo>
                <a:close/>
                <a:moveTo>
                  <a:pt x="89" y="361"/>
                </a:moveTo>
                <a:lnTo>
                  <a:pt x="89" y="361"/>
                </a:lnTo>
                <a:lnTo>
                  <a:pt x="87" y="360"/>
                </a:lnTo>
                <a:lnTo>
                  <a:pt x="85" y="360"/>
                </a:lnTo>
                <a:lnTo>
                  <a:pt x="87" y="361"/>
                </a:lnTo>
                <a:lnTo>
                  <a:pt x="89" y="361"/>
                </a:lnTo>
                <a:close/>
                <a:moveTo>
                  <a:pt x="278" y="18"/>
                </a:moveTo>
                <a:lnTo>
                  <a:pt x="278" y="18"/>
                </a:lnTo>
                <a:lnTo>
                  <a:pt x="278" y="16"/>
                </a:lnTo>
                <a:lnTo>
                  <a:pt x="275" y="16"/>
                </a:lnTo>
                <a:lnTo>
                  <a:pt x="278" y="18"/>
                </a:lnTo>
                <a:close/>
                <a:moveTo>
                  <a:pt x="164" y="331"/>
                </a:moveTo>
                <a:lnTo>
                  <a:pt x="164" y="331"/>
                </a:lnTo>
                <a:lnTo>
                  <a:pt x="163" y="330"/>
                </a:lnTo>
                <a:lnTo>
                  <a:pt x="163" y="331"/>
                </a:lnTo>
                <a:lnTo>
                  <a:pt x="164" y="331"/>
                </a:lnTo>
                <a:close/>
                <a:moveTo>
                  <a:pt x="197" y="92"/>
                </a:moveTo>
                <a:lnTo>
                  <a:pt x="197" y="92"/>
                </a:lnTo>
                <a:lnTo>
                  <a:pt x="196" y="92"/>
                </a:lnTo>
                <a:lnTo>
                  <a:pt x="196" y="95"/>
                </a:lnTo>
                <a:lnTo>
                  <a:pt x="197" y="92"/>
                </a:lnTo>
                <a:close/>
                <a:moveTo>
                  <a:pt x="268" y="38"/>
                </a:moveTo>
                <a:lnTo>
                  <a:pt x="268" y="38"/>
                </a:lnTo>
                <a:lnTo>
                  <a:pt x="272" y="38"/>
                </a:lnTo>
                <a:lnTo>
                  <a:pt x="270" y="37"/>
                </a:lnTo>
                <a:lnTo>
                  <a:pt x="268" y="38"/>
                </a:lnTo>
                <a:close/>
                <a:moveTo>
                  <a:pt x="51" y="253"/>
                </a:moveTo>
                <a:lnTo>
                  <a:pt x="51" y="253"/>
                </a:lnTo>
                <a:lnTo>
                  <a:pt x="52" y="259"/>
                </a:lnTo>
                <a:lnTo>
                  <a:pt x="51" y="253"/>
                </a:lnTo>
                <a:close/>
                <a:moveTo>
                  <a:pt x="347" y="46"/>
                </a:moveTo>
                <a:lnTo>
                  <a:pt x="347" y="46"/>
                </a:lnTo>
                <a:lnTo>
                  <a:pt x="347" y="44"/>
                </a:lnTo>
                <a:lnTo>
                  <a:pt x="346" y="43"/>
                </a:lnTo>
                <a:lnTo>
                  <a:pt x="346" y="44"/>
                </a:lnTo>
                <a:lnTo>
                  <a:pt x="347" y="46"/>
                </a:lnTo>
                <a:close/>
                <a:moveTo>
                  <a:pt x="350" y="73"/>
                </a:moveTo>
                <a:lnTo>
                  <a:pt x="350" y="73"/>
                </a:lnTo>
                <a:lnTo>
                  <a:pt x="350" y="71"/>
                </a:lnTo>
                <a:lnTo>
                  <a:pt x="350" y="70"/>
                </a:lnTo>
                <a:lnTo>
                  <a:pt x="350" y="73"/>
                </a:lnTo>
                <a:close/>
                <a:moveTo>
                  <a:pt x="238" y="48"/>
                </a:moveTo>
                <a:lnTo>
                  <a:pt x="238" y="48"/>
                </a:lnTo>
                <a:lnTo>
                  <a:pt x="240" y="48"/>
                </a:lnTo>
                <a:lnTo>
                  <a:pt x="240" y="46"/>
                </a:lnTo>
                <a:lnTo>
                  <a:pt x="238" y="46"/>
                </a:lnTo>
                <a:lnTo>
                  <a:pt x="238" y="48"/>
                </a:lnTo>
                <a:close/>
                <a:moveTo>
                  <a:pt x="37" y="237"/>
                </a:moveTo>
                <a:lnTo>
                  <a:pt x="37" y="237"/>
                </a:lnTo>
                <a:lnTo>
                  <a:pt x="35" y="237"/>
                </a:lnTo>
                <a:lnTo>
                  <a:pt x="35" y="238"/>
                </a:lnTo>
                <a:lnTo>
                  <a:pt x="37" y="238"/>
                </a:lnTo>
                <a:lnTo>
                  <a:pt x="37" y="237"/>
                </a:lnTo>
                <a:close/>
                <a:moveTo>
                  <a:pt x="144" y="65"/>
                </a:moveTo>
                <a:lnTo>
                  <a:pt x="144" y="65"/>
                </a:lnTo>
                <a:lnTo>
                  <a:pt x="144" y="70"/>
                </a:lnTo>
                <a:lnTo>
                  <a:pt x="144" y="65"/>
                </a:lnTo>
                <a:close/>
                <a:moveTo>
                  <a:pt x="237" y="126"/>
                </a:moveTo>
                <a:lnTo>
                  <a:pt x="237" y="126"/>
                </a:lnTo>
                <a:lnTo>
                  <a:pt x="237" y="123"/>
                </a:lnTo>
                <a:lnTo>
                  <a:pt x="237" y="126"/>
                </a:lnTo>
                <a:close/>
                <a:moveTo>
                  <a:pt x="344" y="279"/>
                </a:moveTo>
                <a:lnTo>
                  <a:pt x="344" y="279"/>
                </a:lnTo>
                <a:lnTo>
                  <a:pt x="344" y="281"/>
                </a:lnTo>
                <a:lnTo>
                  <a:pt x="346" y="279"/>
                </a:lnTo>
                <a:lnTo>
                  <a:pt x="344" y="279"/>
                </a:lnTo>
                <a:close/>
                <a:moveTo>
                  <a:pt x="171" y="51"/>
                </a:moveTo>
                <a:lnTo>
                  <a:pt x="171" y="51"/>
                </a:lnTo>
                <a:lnTo>
                  <a:pt x="172" y="49"/>
                </a:lnTo>
                <a:lnTo>
                  <a:pt x="169" y="51"/>
                </a:lnTo>
                <a:lnTo>
                  <a:pt x="171" y="51"/>
                </a:lnTo>
                <a:close/>
                <a:moveTo>
                  <a:pt x="21" y="164"/>
                </a:moveTo>
                <a:lnTo>
                  <a:pt x="21" y="164"/>
                </a:lnTo>
                <a:lnTo>
                  <a:pt x="19" y="164"/>
                </a:lnTo>
                <a:lnTo>
                  <a:pt x="19" y="166"/>
                </a:lnTo>
                <a:lnTo>
                  <a:pt x="21" y="164"/>
                </a:lnTo>
                <a:close/>
                <a:moveTo>
                  <a:pt x="197" y="68"/>
                </a:moveTo>
                <a:lnTo>
                  <a:pt x="197" y="68"/>
                </a:lnTo>
                <a:lnTo>
                  <a:pt x="197" y="66"/>
                </a:lnTo>
                <a:lnTo>
                  <a:pt x="196" y="68"/>
                </a:lnTo>
                <a:lnTo>
                  <a:pt x="197" y="68"/>
                </a:lnTo>
                <a:close/>
                <a:moveTo>
                  <a:pt x="16" y="150"/>
                </a:moveTo>
                <a:lnTo>
                  <a:pt x="16" y="150"/>
                </a:lnTo>
                <a:lnTo>
                  <a:pt x="16" y="149"/>
                </a:lnTo>
                <a:lnTo>
                  <a:pt x="16" y="150"/>
                </a:lnTo>
                <a:close/>
                <a:moveTo>
                  <a:pt x="185" y="41"/>
                </a:moveTo>
                <a:lnTo>
                  <a:pt x="185" y="41"/>
                </a:lnTo>
                <a:lnTo>
                  <a:pt x="186" y="41"/>
                </a:lnTo>
                <a:lnTo>
                  <a:pt x="188" y="40"/>
                </a:lnTo>
                <a:lnTo>
                  <a:pt x="185" y="41"/>
                </a:lnTo>
                <a:close/>
                <a:moveTo>
                  <a:pt x="210" y="302"/>
                </a:moveTo>
                <a:lnTo>
                  <a:pt x="210" y="302"/>
                </a:lnTo>
                <a:lnTo>
                  <a:pt x="208" y="303"/>
                </a:lnTo>
                <a:lnTo>
                  <a:pt x="210" y="303"/>
                </a:lnTo>
                <a:lnTo>
                  <a:pt x="210" y="302"/>
                </a:lnTo>
                <a:close/>
                <a:moveTo>
                  <a:pt x="16" y="243"/>
                </a:moveTo>
                <a:lnTo>
                  <a:pt x="16" y="243"/>
                </a:lnTo>
                <a:lnTo>
                  <a:pt x="16" y="245"/>
                </a:lnTo>
                <a:lnTo>
                  <a:pt x="18" y="243"/>
                </a:lnTo>
                <a:lnTo>
                  <a:pt x="16" y="243"/>
                </a:lnTo>
                <a:close/>
                <a:moveTo>
                  <a:pt x="366" y="286"/>
                </a:moveTo>
                <a:lnTo>
                  <a:pt x="366" y="286"/>
                </a:lnTo>
                <a:lnTo>
                  <a:pt x="366" y="290"/>
                </a:lnTo>
                <a:lnTo>
                  <a:pt x="366" y="286"/>
                </a:lnTo>
                <a:close/>
                <a:moveTo>
                  <a:pt x="16" y="153"/>
                </a:moveTo>
                <a:lnTo>
                  <a:pt x="16" y="153"/>
                </a:lnTo>
                <a:lnTo>
                  <a:pt x="16" y="155"/>
                </a:lnTo>
                <a:lnTo>
                  <a:pt x="16" y="156"/>
                </a:lnTo>
                <a:lnTo>
                  <a:pt x="16" y="153"/>
                </a:lnTo>
                <a:close/>
                <a:moveTo>
                  <a:pt x="98" y="46"/>
                </a:moveTo>
                <a:lnTo>
                  <a:pt x="98" y="46"/>
                </a:lnTo>
                <a:lnTo>
                  <a:pt x="100" y="44"/>
                </a:lnTo>
                <a:lnTo>
                  <a:pt x="98" y="46"/>
                </a:lnTo>
                <a:close/>
                <a:moveTo>
                  <a:pt x="32" y="93"/>
                </a:moveTo>
                <a:lnTo>
                  <a:pt x="32" y="93"/>
                </a:lnTo>
                <a:lnTo>
                  <a:pt x="32" y="90"/>
                </a:lnTo>
                <a:lnTo>
                  <a:pt x="32" y="93"/>
                </a:lnTo>
                <a:close/>
                <a:moveTo>
                  <a:pt x="338" y="265"/>
                </a:moveTo>
                <a:lnTo>
                  <a:pt x="338" y="265"/>
                </a:lnTo>
                <a:lnTo>
                  <a:pt x="339" y="265"/>
                </a:lnTo>
                <a:lnTo>
                  <a:pt x="339" y="264"/>
                </a:lnTo>
                <a:lnTo>
                  <a:pt x="338" y="265"/>
                </a:lnTo>
                <a:close/>
                <a:moveTo>
                  <a:pt x="35" y="231"/>
                </a:moveTo>
                <a:lnTo>
                  <a:pt x="35" y="231"/>
                </a:lnTo>
                <a:lnTo>
                  <a:pt x="35" y="234"/>
                </a:lnTo>
                <a:lnTo>
                  <a:pt x="35" y="231"/>
                </a:lnTo>
                <a:close/>
                <a:moveTo>
                  <a:pt x="182" y="253"/>
                </a:moveTo>
                <a:lnTo>
                  <a:pt x="182" y="253"/>
                </a:lnTo>
                <a:lnTo>
                  <a:pt x="182" y="254"/>
                </a:lnTo>
                <a:lnTo>
                  <a:pt x="182" y="253"/>
                </a:lnTo>
                <a:close/>
                <a:moveTo>
                  <a:pt x="357" y="175"/>
                </a:moveTo>
                <a:lnTo>
                  <a:pt x="357" y="175"/>
                </a:lnTo>
                <a:lnTo>
                  <a:pt x="357" y="174"/>
                </a:lnTo>
                <a:lnTo>
                  <a:pt x="355" y="174"/>
                </a:lnTo>
                <a:lnTo>
                  <a:pt x="357" y="175"/>
                </a:lnTo>
                <a:close/>
                <a:moveTo>
                  <a:pt x="355" y="48"/>
                </a:moveTo>
                <a:lnTo>
                  <a:pt x="355" y="48"/>
                </a:lnTo>
                <a:lnTo>
                  <a:pt x="357" y="51"/>
                </a:lnTo>
                <a:lnTo>
                  <a:pt x="355" y="48"/>
                </a:lnTo>
                <a:close/>
                <a:moveTo>
                  <a:pt x="204" y="261"/>
                </a:moveTo>
                <a:lnTo>
                  <a:pt x="204" y="261"/>
                </a:lnTo>
                <a:lnTo>
                  <a:pt x="205" y="262"/>
                </a:lnTo>
                <a:lnTo>
                  <a:pt x="205" y="261"/>
                </a:lnTo>
                <a:lnTo>
                  <a:pt x="205" y="259"/>
                </a:lnTo>
                <a:lnTo>
                  <a:pt x="204" y="261"/>
                </a:lnTo>
                <a:close/>
                <a:moveTo>
                  <a:pt x="152" y="357"/>
                </a:moveTo>
                <a:lnTo>
                  <a:pt x="152" y="357"/>
                </a:lnTo>
                <a:lnTo>
                  <a:pt x="153" y="355"/>
                </a:lnTo>
                <a:lnTo>
                  <a:pt x="152" y="354"/>
                </a:lnTo>
                <a:lnTo>
                  <a:pt x="152" y="357"/>
                </a:lnTo>
                <a:close/>
                <a:moveTo>
                  <a:pt x="335" y="182"/>
                </a:moveTo>
                <a:lnTo>
                  <a:pt x="335" y="182"/>
                </a:lnTo>
                <a:lnTo>
                  <a:pt x="335" y="180"/>
                </a:lnTo>
                <a:lnTo>
                  <a:pt x="335" y="182"/>
                </a:lnTo>
                <a:close/>
                <a:moveTo>
                  <a:pt x="186" y="314"/>
                </a:moveTo>
                <a:lnTo>
                  <a:pt x="186" y="314"/>
                </a:lnTo>
                <a:lnTo>
                  <a:pt x="188" y="313"/>
                </a:lnTo>
                <a:lnTo>
                  <a:pt x="186" y="311"/>
                </a:lnTo>
                <a:lnTo>
                  <a:pt x="186" y="314"/>
                </a:lnTo>
                <a:close/>
                <a:moveTo>
                  <a:pt x="215" y="298"/>
                </a:moveTo>
                <a:lnTo>
                  <a:pt x="215" y="298"/>
                </a:lnTo>
                <a:lnTo>
                  <a:pt x="216" y="298"/>
                </a:lnTo>
                <a:lnTo>
                  <a:pt x="218" y="297"/>
                </a:lnTo>
                <a:lnTo>
                  <a:pt x="215" y="298"/>
                </a:lnTo>
                <a:close/>
                <a:moveTo>
                  <a:pt x="14" y="193"/>
                </a:moveTo>
                <a:lnTo>
                  <a:pt x="14" y="193"/>
                </a:lnTo>
                <a:lnTo>
                  <a:pt x="16" y="191"/>
                </a:lnTo>
                <a:lnTo>
                  <a:pt x="14" y="191"/>
                </a:lnTo>
                <a:lnTo>
                  <a:pt x="14" y="193"/>
                </a:lnTo>
                <a:close/>
                <a:moveTo>
                  <a:pt x="205" y="349"/>
                </a:moveTo>
                <a:lnTo>
                  <a:pt x="205" y="349"/>
                </a:lnTo>
                <a:lnTo>
                  <a:pt x="204" y="349"/>
                </a:lnTo>
                <a:lnTo>
                  <a:pt x="204" y="350"/>
                </a:lnTo>
                <a:lnTo>
                  <a:pt x="205" y="349"/>
                </a:lnTo>
                <a:close/>
                <a:moveTo>
                  <a:pt x="343" y="130"/>
                </a:moveTo>
                <a:lnTo>
                  <a:pt x="343" y="130"/>
                </a:lnTo>
                <a:lnTo>
                  <a:pt x="344" y="130"/>
                </a:lnTo>
                <a:lnTo>
                  <a:pt x="344" y="128"/>
                </a:lnTo>
                <a:lnTo>
                  <a:pt x="343" y="128"/>
                </a:lnTo>
                <a:lnTo>
                  <a:pt x="343" y="130"/>
                </a:lnTo>
                <a:close/>
                <a:moveTo>
                  <a:pt x="78" y="48"/>
                </a:moveTo>
                <a:lnTo>
                  <a:pt x="78" y="48"/>
                </a:lnTo>
                <a:lnTo>
                  <a:pt x="79" y="48"/>
                </a:lnTo>
                <a:lnTo>
                  <a:pt x="81" y="46"/>
                </a:lnTo>
                <a:lnTo>
                  <a:pt x="78" y="48"/>
                </a:lnTo>
                <a:close/>
                <a:moveTo>
                  <a:pt x="55" y="30"/>
                </a:moveTo>
                <a:lnTo>
                  <a:pt x="55" y="30"/>
                </a:lnTo>
                <a:lnTo>
                  <a:pt x="57" y="32"/>
                </a:lnTo>
                <a:lnTo>
                  <a:pt x="57" y="30"/>
                </a:lnTo>
                <a:lnTo>
                  <a:pt x="55" y="30"/>
                </a:lnTo>
                <a:close/>
                <a:moveTo>
                  <a:pt x="338" y="270"/>
                </a:moveTo>
                <a:lnTo>
                  <a:pt x="338" y="270"/>
                </a:lnTo>
                <a:lnTo>
                  <a:pt x="339" y="268"/>
                </a:lnTo>
                <a:lnTo>
                  <a:pt x="338" y="268"/>
                </a:lnTo>
                <a:lnTo>
                  <a:pt x="338" y="270"/>
                </a:lnTo>
                <a:close/>
                <a:moveTo>
                  <a:pt x="175" y="283"/>
                </a:moveTo>
                <a:lnTo>
                  <a:pt x="175" y="283"/>
                </a:lnTo>
                <a:lnTo>
                  <a:pt x="174" y="283"/>
                </a:lnTo>
                <a:lnTo>
                  <a:pt x="175" y="284"/>
                </a:lnTo>
                <a:lnTo>
                  <a:pt x="175" y="283"/>
                </a:lnTo>
                <a:close/>
                <a:moveTo>
                  <a:pt x="344" y="240"/>
                </a:moveTo>
                <a:lnTo>
                  <a:pt x="344" y="240"/>
                </a:lnTo>
                <a:lnTo>
                  <a:pt x="344" y="242"/>
                </a:lnTo>
                <a:lnTo>
                  <a:pt x="346" y="242"/>
                </a:lnTo>
                <a:lnTo>
                  <a:pt x="344" y="240"/>
                </a:lnTo>
                <a:close/>
                <a:moveTo>
                  <a:pt x="227" y="325"/>
                </a:moveTo>
                <a:lnTo>
                  <a:pt x="227" y="325"/>
                </a:lnTo>
                <a:lnTo>
                  <a:pt x="226" y="327"/>
                </a:lnTo>
                <a:lnTo>
                  <a:pt x="226" y="328"/>
                </a:lnTo>
                <a:lnTo>
                  <a:pt x="227" y="325"/>
                </a:lnTo>
                <a:close/>
                <a:moveTo>
                  <a:pt x="172" y="330"/>
                </a:moveTo>
                <a:lnTo>
                  <a:pt x="172" y="330"/>
                </a:lnTo>
                <a:lnTo>
                  <a:pt x="174" y="330"/>
                </a:lnTo>
                <a:lnTo>
                  <a:pt x="172" y="328"/>
                </a:lnTo>
                <a:lnTo>
                  <a:pt x="172" y="330"/>
                </a:lnTo>
                <a:close/>
                <a:moveTo>
                  <a:pt x="204" y="240"/>
                </a:moveTo>
                <a:lnTo>
                  <a:pt x="204" y="240"/>
                </a:lnTo>
                <a:lnTo>
                  <a:pt x="204" y="237"/>
                </a:lnTo>
                <a:lnTo>
                  <a:pt x="202" y="238"/>
                </a:lnTo>
                <a:lnTo>
                  <a:pt x="204" y="240"/>
                </a:lnTo>
                <a:close/>
                <a:moveTo>
                  <a:pt x="336" y="90"/>
                </a:moveTo>
                <a:lnTo>
                  <a:pt x="336" y="90"/>
                </a:lnTo>
                <a:lnTo>
                  <a:pt x="335" y="92"/>
                </a:lnTo>
                <a:lnTo>
                  <a:pt x="336" y="92"/>
                </a:lnTo>
                <a:lnTo>
                  <a:pt x="336" y="90"/>
                </a:lnTo>
                <a:close/>
                <a:moveTo>
                  <a:pt x="153" y="253"/>
                </a:moveTo>
                <a:lnTo>
                  <a:pt x="153" y="253"/>
                </a:lnTo>
                <a:lnTo>
                  <a:pt x="153" y="249"/>
                </a:lnTo>
                <a:lnTo>
                  <a:pt x="153" y="251"/>
                </a:lnTo>
                <a:lnTo>
                  <a:pt x="153" y="253"/>
                </a:lnTo>
                <a:close/>
                <a:moveTo>
                  <a:pt x="354" y="202"/>
                </a:moveTo>
                <a:lnTo>
                  <a:pt x="354" y="202"/>
                </a:lnTo>
                <a:lnTo>
                  <a:pt x="354" y="201"/>
                </a:lnTo>
                <a:lnTo>
                  <a:pt x="354" y="202"/>
                </a:lnTo>
                <a:close/>
                <a:moveTo>
                  <a:pt x="347" y="308"/>
                </a:moveTo>
                <a:lnTo>
                  <a:pt x="347" y="308"/>
                </a:lnTo>
                <a:lnTo>
                  <a:pt x="346" y="308"/>
                </a:lnTo>
                <a:lnTo>
                  <a:pt x="346" y="309"/>
                </a:lnTo>
                <a:lnTo>
                  <a:pt x="347" y="308"/>
                </a:lnTo>
                <a:close/>
                <a:moveTo>
                  <a:pt x="48" y="336"/>
                </a:moveTo>
                <a:lnTo>
                  <a:pt x="48" y="336"/>
                </a:lnTo>
                <a:lnTo>
                  <a:pt x="46" y="336"/>
                </a:lnTo>
                <a:lnTo>
                  <a:pt x="48" y="339"/>
                </a:lnTo>
                <a:lnTo>
                  <a:pt x="48" y="336"/>
                </a:lnTo>
                <a:close/>
                <a:moveTo>
                  <a:pt x="49" y="361"/>
                </a:moveTo>
                <a:lnTo>
                  <a:pt x="49" y="361"/>
                </a:lnTo>
                <a:lnTo>
                  <a:pt x="49" y="360"/>
                </a:lnTo>
                <a:lnTo>
                  <a:pt x="49" y="361"/>
                </a:lnTo>
                <a:close/>
                <a:moveTo>
                  <a:pt x="309" y="57"/>
                </a:moveTo>
                <a:lnTo>
                  <a:pt x="309" y="57"/>
                </a:lnTo>
                <a:lnTo>
                  <a:pt x="311" y="59"/>
                </a:lnTo>
                <a:lnTo>
                  <a:pt x="311" y="57"/>
                </a:lnTo>
                <a:lnTo>
                  <a:pt x="309" y="57"/>
                </a:lnTo>
                <a:close/>
                <a:moveTo>
                  <a:pt x="347" y="109"/>
                </a:moveTo>
                <a:lnTo>
                  <a:pt x="347" y="109"/>
                </a:lnTo>
                <a:lnTo>
                  <a:pt x="349" y="108"/>
                </a:lnTo>
                <a:lnTo>
                  <a:pt x="347" y="109"/>
                </a:lnTo>
                <a:close/>
                <a:moveTo>
                  <a:pt x="344" y="350"/>
                </a:moveTo>
                <a:lnTo>
                  <a:pt x="344" y="350"/>
                </a:lnTo>
                <a:lnTo>
                  <a:pt x="346" y="352"/>
                </a:lnTo>
                <a:lnTo>
                  <a:pt x="346" y="350"/>
                </a:lnTo>
                <a:lnTo>
                  <a:pt x="344" y="350"/>
                </a:lnTo>
                <a:close/>
                <a:moveTo>
                  <a:pt x="54" y="27"/>
                </a:moveTo>
                <a:lnTo>
                  <a:pt x="54" y="27"/>
                </a:lnTo>
                <a:lnTo>
                  <a:pt x="52" y="29"/>
                </a:lnTo>
                <a:lnTo>
                  <a:pt x="54" y="29"/>
                </a:lnTo>
                <a:lnTo>
                  <a:pt x="54" y="27"/>
                </a:lnTo>
                <a:close/>
                <a:moveTo>
                  <a:pt x="29" y="276"/>
                </a:moveTo>
                <a:lnTo>
                  <a:pt x="29" y="276"/>
                </a:lnTo>
                <a:lnTo>
                  <a:pt x="29" y="275"/>
                </a:lnTo>
                <a:lnTo>
                  <a:pt x="29" y="276"/>
                </a:lnTo>
                <a:close/>
                <a:moveTo>
                  <a:pt x="254" y="331"/>
                </a:moveTo>
                <a:lnTo>
                  <a:pt x="254" y="331"/>
                </a:lnTo>
                <a:lnTo>
                  <a:pt x="256" y="331"/>
                </a:lnTo>
                <a:lnTo>
                  <a:pt x="254" y="331"/>
                </a:lnTo>
                <a:close/>
                <a:moveTo>
                  <a:pt x="319" y="22"/>
                </a:moveTo>
                <a:lnTo>
                  <a:pt x="319" y="22"/>
                </a:lnTo>
                <a:lnTo>
                  <a:pt x="319" y="24"/>
                </a:lnTo>
                <a:lnTo>
                  <a:pt x="320" y="24"/>
                </a:lnTo>
                <a:lnTo>
                  <a:pt x="320" y="22"/>
                </a:lnTo>
                <a:lnTo>
                  <a:pt x="319" y="22"/>
                </a:lnTo>
                <a:close/>
                <a:moveTo>
                  <a:pt x="344" y="178"/>
                </a:moveTo>
                <a:lnTo>
                  <a:pt x="344" y="178"/>
                </a:lnTo>
                <a:lnTo>
                  <a:pt x="346" y="178"/>
                </a:lnTo>
                <a:lnTo>
                  <a:pt x="344" y="178"/>
                </a:lnTo>
                <a:close/>
                <a:moveTo>
                  <a:pt x="194" y="259"/>
                </a:moveTo>
                <a:lnTo>
                  <a:pt x="194" y="259"/>
                </a:lnTo>
                <a:lnTo>
                  <a:pt x="194" y="262"/>
                </a:lnTo>
                <a:lnTo>
                  <a:pt x="194" y="259"/>
                </a:lnTo>
                <a:close/>
                <a:moveTo>
                  <a:pt x="339" y="275"/>
                </a:moveTo>
                <a:lnTo>
                  <a:pt x="339" y="275"/>
                </a:lnTo>
                <a:lnTo>
                  <a:pt x="339" y="276"/>
                </a:lnTo>
                <a:lnTo>
                  <a:pt x="339" y="275"/>
                </a:lnTo>
                <a:close/>
                <a:moveTo>
                  <a:pt x="249" y="343"/>
                </a:moveTo>
                <a:lnTo>
                  <a:pt x="249" y="343"/>
                </a:lnTo>
                <a:lnTo>
                  <a:pt x="248" y="343"/>
                </a:lnTo>
                <a:lnTo>
                  <a:pt x="246" y="343"/>
                </a:lnTo>
                <a:lnTo>
                  <a:pt x="249" y="343"/>
                </a:lnTo>
                <a:close/>
                <a:moveTo>
                  <a:pt x="25" y="246"/>
                </a:moveTo>
                <a:lnTo>
                  <a:pt x="25" y="246"/>
                </a:lnTo>
                <a:lnTo>
                  <a:pt x="25" y="243"/>
                </a:lnTo>
                <a:lnTo>
                  <a:pt x="25" y="246"/>
                </a:lnTo>
                <a:close/>
                <a:moveTo>
                  <a:pt x="193" y="98"/>
                </a:moveTo>
                <a:lnTo>
                  <a:pt x="193" y="98"/>
                </a:lnTo>
                <a:lnTo>
                  <a:pt x="193" y="100"/>
                </a:lnTo>
                <a:lnTo>
                  <a:pt x="193" y="98"/>
                </a:lnTo>
                <a:close/>
                <a:moveTo>
                  <a:pt x="358" y="322"/>
                </a:moveTo>
                <a:lnTo>
                  <a:pt x="358" y="322"/>
                </a:lnTo>
                <a:lnTo>
                  <a:pt x="358" y="324"/>
                </a:lnTo>
                <a:lnTo>
                  <a:pt x="358" y="322"/>
                </a:lnTo>
                <a:close/>
                <a:moveTo>
                  <a:pt x="194" y="133"/>
                </a:moveTo>
                <a:lnTo>
                  <a:pt x="194" y="133"/>
                </a:lnTo>
                <a:lnTo>
                  <a:pt x="194" y="131"/>
                </a:lnTo>
                <a:lnTo>
                  <a:pt x="193" y="133"/>
                </a:lnTo>
                <a:lnTo>
                  <a:pt x="194" y="133"/>
                </a:lnTo>
                <a:close/>
                <a:moveTo>
                  <a:pt x="49" y="57"/>
                </a:moveTo>
                <a:lnTo>
                  <a:pt x="49" y="57"/>
                </a:lnTo>
                <a:lnTo>
                  <a:pt x="51" y="57"/>
                </a:lnTo>
                <a:lnTo>
                  <a:pt x="51" y="55"/>
                </a:lnTo>
                <a:lnTo>
                  <a:pt x="49" y="57"/>
                </a:lnTo>
                <a:close/>
                <a:moveTo>
                  <a:pt x="78" y="368"/>
                </a:moveTo>
                <a:lnTo>
                  <a:pt x="78" y="368"/>
                </a:lnTo>
                <a:lnTo>
                  <a:pt x="78" y="366"/>
                </a:lnTo>
                <a:lnTo>
                  <a:pt x="78" y="368"/>
                </a:lnTo>
                <a:close/>
                <a:moveTo>
                  <a:pt x="163" y="361"/>
                </a:moveTo>
                <a:lnTo>
                  <a:pt x="163" y="361"/>
                </a:lnTo>
                <a:lnTo>
                  <a:pt x="164" y="361"/>
                </a:lnTo>
                <a:lnTo>
                  <a:pt x="163" y="361"/>
                </a:lnTo>
                <a:close/>
                <a:moveTo>
                  <a:pt x="341" y="311"/>
                </a:moveTo>
                <a:lnTo>
                  <a:pt x="341" y="311"/>
                </a:lnTo>
                <a:lnTo>
                  <a:pt x="341" y="309"/>
                </a:lnTo>
                <a:lnTo>
                  <a:pt x="339" y="309"/>
                </a:lnTo>
                <a:lnTo>
                  <a:pt x="341" y="311"/>
                </a:lnTo>
                <a:close/>
                <a:moveTo>
                  <a:pt x="141" y="29"/>
                </a:moveTo>
                <a:lnTo>
                  <a:pt x="141" y="29"/>
                </a:lnTo>
                <a:lnTo>
                  <a:pt x="139" y="29"/>
                </a:lnTo>
                <a:lnTo>
                  <a:pt x="141" y="29"/>
                </a:lnTo>
                <a:close/>
                <a:moveTo>
                  <a:pt x="29" y="324"/>
                </a:moveTo>
                <a:lnTo>
                  <a:pt x="29" y="324"/>
                </a:lnTo>
                <a:lnTo>
                  <a:pt x="29" y="322"/>
                </a:lnTo>
                <a:lnTo>
                  <a:pt x="29" y="324"/>
                </a:lnTo>
                <a:close/>
                <a:moveTo>
                  <a:pt x="325" y="104"/>
                </a:moveTo>
                <a:lnTo>
                  <a:pt x="325" y="104"/>
                </a:lnTo>
                <a:lnTo>
                  <a:pt x="327" y="104"/>
                </a:lnTo>
                <a:lnTo>
                  <a:pt x="328" y="104"/>
                </a:lnTo>
                <a:lnTo>
                  <a:pt x="325" y="104"/>
                </a:lnTo>
                <a:close/>
                <a:moveTo>
                  <a:pt x="308" y="35"/>
                </a:moveTo>
                <a:lnTo>
                  <a:pt x="308" y="35"/>
                </a:lnTo>
                <a:lnTo>
                  <a:pt x="306" y="35"/>
                </a:lnTo>
                <a:lnTo>
                  <a:pt x="306" y="37"/>
                </a:lnTo>
                <a:lnTo>
                  <a:pt x="308" y="35"/>
                </a:lnTo>
                <a:close/>
                <a:moveTo>
                  <a:pt x="191" y="234"/>
                </a:moveTo>
                <a:lnTo>
                  <a:pt x="191" y="234"/>
                </a:lnTo>
                <a:lnTo>
                  <a:pt x="193" y="232"/>
                </a:lnTo>
                <a:lnTo>
                  <a:pt x="191" y="232"/>
                </a:lnTo>
                <a:lnTo>
                  <a:pt x="191" y="234"/>
                </a:lnTo>
                <a:close/>
                <a:moveTo>
                  <a:pt x="85" y="40"/>
                </a:moveTo>
                <a:lnTo>
                  <a:pt x="85" y="40"/>
                </a:lnTo>
                <a:lnTo>
                  <a:pt x="87" y="40"/>
                </a:lnTo>
                <a:lnTo>
                  <a:pt x="85" y="40"/>
                </a:lnTo>
                <a:close/>
                <a:moveTo>
                  <a:pt x="339" y="218"/>
                </a:moveTo>
                <a:lnTo>
                  <a:pt x="339" y="218"/>
                </a:lnTo>
                <a:lnTo>
                  <a:pt x="338" y="218"/>
                </a:lnTo>
                <a:lnTo>
                  <a:pt x="336" y="218"/>
                </a:lnTo>
                <a:lnTo>
                  <a:pt x="339" y="218"/>
                </a:lnTo>
                <a:close/>
                <a:moveTo>
                  <a:pt x="25" y="174"/>
                </a:moveTo>
                <a:lnTo>
                  <a:pt x="25" y="174"/>
                </a:lnTo>
                <a:lnTo>
                  <a:pt x="29" y="172"/>
                </a:lnTo>
                <a:lnTo>
                  <a:pt x="25" y="174"/>
                </a:lnTo>
                <a:close/>
                <a:moveTo>
                  <a:pt x="155" y="54"/>
                </a:moveTo>
                <a:lnTo>
                  <a:pt x="155" y="54"/>
                </a:lnTo>
                <a:lnTo>
                  <a:pt x="155" y="52"/>
                </a:lnTo>
                <a:lnTo>
                  <a:pt x="153" y="52"/>
                </a:lnTo>
                <a:lnTo>
                  <a:pt x="155" y="54"/>
                </a:lnTo>
                <a:close/>
                <a:moveTo>
                  <a:pt x="220" y="286"/>
                </a:moveTo>
                <a:lnTo>
                  <a:pt x="220" y="286"/>
                </a:lnTo>
                <a:lnTo>
                  <a:pt x="218" y="284"/>
                </a:lnTo>
                <a:lnTo>
                  <a:pt x="218" y="286"/>
                </a:lnTo>
                <a:lnTo>
                  <a:pt x="220" y="286"/>
                </a:lnTo>
                <a:close/>
                <a:moveTo>
                  <a:pt x="73" y="358"/>
                </a:moveTo>
                <a:lnTo>
                  <a:pt x="73" y="358"/>
                </a:lnTo>
                <a:lnTo>
                  <a:pt x="71" y="357"/>
                </a:lnTo>
                <a:lnTo>
                  <a:pt x="71" y="358"/>
                </a:lnTo>
                <a:lnTo>
                  <a:pt x="73" y="358"/>
                </a:lnTo>
                <a:close/>
                <a:moveTo>
                  <a:pt x="175" y="368"/>
                </a:moveTo>
                <a:lnTo>
                  <a:pt x="175" y="368"/>
                </a:lnTo>
                <a:lnTo>
                  <a:pt x="177" y="371"/>
                </a:lnTo>
                <a:lnTo>
                  <a:pt x="177" y="369"/>
                </a:lnTo>
                <a:lnTo>
                  <a:pt x="175" y="368"/>
                </a:lnTo>
                <a:close/>
                <a:moveTo>
                  <a:pt x="85" y="27"/>
                </a:moveTo>
                <a:lnTo>
                  <a:pt x="85" y="27"/>
                </a:lnTo>
                <a:lnTo>
                  <a:pt x="87" y="27"/>
                </a:lnTo>
                <a:lnTo>
                  <a:pt x="85" y="27"/>
                </a:lnTo>
                <a:close/>
                <a:moveTo>
                  <a:pt x="347" y="290"/>
                </a:moveTo>
                <a:lnTo>
                  <a:pt x="347" y="290"/>
                </a:lnTo>
                <a:lnTo>
                  <a:pt x="347" y="294"/>
                </a:lnTo>
                <a:lnTo>
                  <a:pt x="349" y="292"/>
                </a:lnTo>
                <a:lnTo>
                  <a:pt x="347" y="290"/>
                </a:lnTo>
                <a:close/>
                <a:moveTo>
                  <a:pt x="158" y="300"/>
                </a:moveTo>
                <a:lnTo>
                  <a:pt x="158" y="300"/>
                </a:lnTo>
                <a:lnTo>
                  <a:pt x="158" y="298"/>
                </a:lnTo>
                <a:lnTo>
                  <a:pt x="158" y="300"/>
                </a:lnTo>
                <a:close/>
                <a:moveTo>
                  <a:pt x="224" y="22"/>
                </a:moveTo>
                <a:lnTo>
                  <a:pt x="224" y="22"/>
                </a:lnTo>
                <a:lnTo>
                  <a:pt x="226" y="21"/>
                </a:lnTo>
                <a:lnTo>
                  <a:pt x="224" y="21"/>
                </a:lnTo>
                <a:lnTo>
                  <a:pt x="224" y="22"/>
                </a:lnTo>
                <a:close/>
                <a:moveTo>
                  <a:pt x="276" y="32"/>
                </a:moveTo>
                <a:lnTo>
                  <a:pt x="276" y="32"/>
                </a:lnTo>
                <a:lnTo>
                  <a:pt x="276" y="30"/>
                </a:lnTo>
                <a:lnTo>
                  <a:pt x="276" y="32"/>
                </a:lnTo>
                <a:close/>
                <a:moveTo>
                  <a:pt x="199" y="320"/>
                </a:moveTo>
                <a:lnTo>
                  <a:pt x="199" y="320"/>
                </a:lnTo>
                <a:lnTo>
                  <a:pt x="197" y="322"/>
                </a:lnTo>
                <a:lnTo>
                  <a:pt x="199" y="322"/>
                </a:lnTo>
                <a:lnTo>
                  <a:pt x="199" y="320"/>
                </a:lnTo>
                <a:close/>
                <a:moveTo>
                  <a:pt x="32" y="343"/>
                </a:moveTo>
                <a:lnTo>
                  <a:pt x="32" y="343"/>
                </a:lnTo>
                <a:lnTo>
                  <a:pt x="32" y="341"/>
                </a:lnTo>
                <a:lnTo>
                  <a:pt x="32" y="339"/>
                </a:lnTo>
                <a:lnTo>
                  <a:pt x="32" y="343"/>
                </a:lnTo>
                <a:close/>
                <a:moveTo>
                  <a:pt x="191" y="341"/>
                </a:moveTo>
                <a:lnTo>
                  <a:pt x="191" y="341"/>
                </a:lnTo>
                <a:lnTo>
                  <a:pt x="190" y="341"/>
                </a:lnTo>
                <a:lnTo>
                  <a:pt x="191" y="343"/>
                </a:lnTo>
                <a:lnTo>
                  <a:pt x="191" y="341"/>
                </a:lnTo>
                <a:close/>
                <a:moveTo>
                  <a:pt x="49" y="218"/>
                </a:moveTo>
                <a:lnTo>
                  <a:pt x="49" y="218"/>
                </a:lnTo>
                <a:lnTo>
                  <a:pt x="48" y="219"/>
                </a:lnTo>
                <a:lnTo>
                  <a:pt x="49" y="219"/>
                </a:lnTo>
                <a:lnTo>
                  <a:pt x="49" y="218"/>
                </a:lnTo>
                <a:close/>
                <a:moveTo>
                  <a:pt x="27" y="134"/>
                </a:moveTo>
                <a:lnTo>
                  <a:pt x="27" y="134"/>
                </a:lnTo>
                <a:lnTo>
                  <a:pt x="27" y="136"/>
                </a:lnTo>
                <a:lnTo>
                  <a:pt x="27" y="134"/>
                </a:lnTo>
                <a:close/>
                <a:moveTo>
                  <a:pt x="349" y="90"/>
                </a:moveTo>
                <a:lnTo>
                  <a:pt x="349" y="90"/>
                </a:lnTo>
                <a:lnTo>
                  <a:pt x="346" y="92"/>
                </a:lnTo>
                <a:lnTo>
                  <a:pt x="349" y="90"/>
                </a:lnTo>
                <a:close/>
                <a:moveTo>
                  <a:pt x="155" y="98"/>
                </a:moveTo>
                <a:lnTo>
                  <a:pt x="155" y="98"/>
                </a:lnTo>
                <a:lnTo>
                  <a:pt x="155" y="100"/>
                </a:lnTo>
                <a:lnTo>
                  <a:pt x="156" y="100"/>
                </a:lnTo>
                <a:lnTo>
                  <a:pt x="155" y="98"/>
                </a:lnTo>
                <a:close/>
                <a:moveTo>
                  <a:pt x="336" y="253"/>
                </a:moveTo>
                <a:lnTo>
                  <a:pt x="336" y="253"/>
                </a:lnTo>
                <a:lnTo>
                  <a:pt x="335" y="253"/>
                </a:lnTo>
                <a:lnTo>
                  <a:pt x="336" y="253"/>
                </a:lnTo>
                <a:close/>
                <a:moveTo>
                  <a:pt x="171" y="344"/>
                </a:moveTo>
                <a:lnTo>
                  <a:pt x="171" y="344"/>
                </a:lnTo>
                <a:lnTo>
                  <a:pt x="171" y="347"/>
                </a:lnTo>
                <a:lnTo>
                  <a:pt x="172" y="346"/>
                </a:lnTo>
                <a:lnTo>
                  <a:pt x="171" y="344"/>
                </a:lnTo>
                <a:close/>
                <a:moveTo>
                  <a:pt x="169" y="13"/>
                </a:moveTo>
                <a:lnTo>
                  <a:pt x="169" y="13"/>
                </a:lnTo>
                <a:lnTo>
                  <a:pt x="172" y="13"/>
                </a:lnTo>
                <a:lnTo>
                  <a:pt x="169" y="13"/>
                </a:lnTo>
                <a:close/>
                <a:moveTo>
                  <a:pt x="183" y="305"/>
                </a:moveTo>
                <a:lnTo>
                  <a:pt x="183" y="305"/>
                </a:lnTo>
                <a:lnTo>
                  <a:pt x="183" y="306"/>
                </a:lnTo>
                <a:lnTo>
                  <a:pt x="183" y="305"/>
                </a:lnTo>
                <a:close/>
                <a:moveTo>
                  <a:pt x="218" y="330"/>
                </a:moveTo>
                <a:lnTo>
                  <a:pt x="218" y="330"/>
                </a:lnTo>
                <a:lnTo>
                  <a:pt x="216" y="331"/>
                </a:lnTo>
                <a:lnTo>
                  <a:pt x="220" y="331"/>
                </a:lnTo>
                <a:lnTo>
                  <a:pt x="220" y="330"/>
                </a:lnTo>
                <a:lnTo>
                  <a:pt x="218" y="330"/>
                </a:lnTo>
                <a:close/>
                <a:moveTo>
                  <a:pt x="341" y="82"/>
                </a:moveTo>
                <a:lnTo>
                  <a:pt x="341" y="82"/>
                </a:lnTo>
                <a:lnTo>
                  <a:pt x="343" y="81"/>
                </a:lnTo>
                <a:lnTo>
                  <a:pt x="341" y="82"/>
                </a:lnTo>
                <a:close/>
                <a:moveTo>
                  <a:pt x="30" y="229"/>
                </a:moveTo>
                <a:lnTo>
                  <a:pt x="30" y="229"/>
                </a:lnTo>
                <a:lnTo>
                  <a:pt x="32" y="227"/>
                </a:lnTo>
                <a:lnTo>
                  <a:pt x="30" y="229"/>
                </a:lnTo>
                <a:close/>
                <a:moveTo>
                  <a:pt x="24" y="279"/>
                </a:moveTo>
                <a:lnTo>
                  <a:pt x="24" y="279"/>
                </a:lnTo>
                <a:lnTo>
                  <a:pt x="24" y="278"/>
                </a:lnTo>
                <a:lnTo>
                  <a:pt x="24" y="279"/>
                </a:lnTo>
                <a:close/>
                <a:moveTo>
                  <a:pt x="278" y="13"/>
                </a:moveTo>
                <a:lnTo>
                  <a:pt x="278" y="13"/>
                </a:lnTo>
                <a:lnTo>
                  <a:pt x="275" y="13"/>
                </a:lnTo>
                <a:lnTo>
                  <a:pt x="278" y="13"/>
                </a:lnTo>
                <a:close/>
                <a:moveTo>
                  <a:pt x="193" y="136"/>
                </a:moveTo>
                <a:lnTo>
                  <a:pt x="193" y="136"/>
                </a:lnTo>
                <a:lnTo>
                  <a:pt x="194" y="136"/>
                </a:lnTo>
                <a:lnTo>
                  <a:pt x="193" y="136"/>
                </a:lnTo>
                <a:close/>
                <a:moveTo>
                  <a:pt x="41" y="59"/>
                </a:moveTo>
                <a:lnTo>
                  <a:pt x="41" y="59"/>
                </a:lnTo>
                <a:lnTo>
                  <a:pt x="43" y="57"/>
                </a:lnTo>
                <a:lnTo>
                  <a:pt x="43" y="55"/>
                </a:lnTo>
                <a:lnTo>
                  <a:pt x="41" y="59"/>
                </a:lnTo>
                <a:close/>
                <a:moveTo>
                  <a:pt x="177" y="303"/>
                </a:moveTo>
                <a:lnTo>
                  <a:pt x="177" y="303"/>
                </a:lnTo>
                <a:lnTo>
                  <a:pt x="178" y="305"/>
                </a:lnTo>
                <a:lnTo>
                  <a:pt x="178" y="303"/>
                </a:lnTo>
                <a:lnTo>
                  <a:pt x="177" y="303"/>
                </a:lnTo>
                <a:close/>
                <a:moveTo>
                  <a:pt x="231" y="52"/>
                </a:moveTo>
                <a:lnTo>
                  <a:pt x="231" y="52"/>
                </a:lnTo>
                <a:lnTo>
                  <a:pt x="229" y="51"/>
                </a:lnTo>
                <a:lnTo>
                  <a:pt x="231" y="52"/>
                </a:lnTo>
                <a:close/>
                <a:moveTo>
                  <a:pt x="134" y="25"/>
                </a:moveTo>
                <a:lnTo>
                  <a:pt x="134" y="25"/>
                </a:lnTo>
                <a:lnTo>
                  <a:pt x="136" y="25"/>
                </a:lnTo>
                <a:lnTo>
                  <a:pt x="134" y="25"/>
                </a:lnTo>
                <a:close/>
                <a:moveTo>
                  <a:pt x="349" y="212"/>
                </a:moveTo>
                <a:lnTo>
                  <a:pt x="349" y="212"/>
                </a:lnTo>
                <a:lnTo>
                  <a:pt x="350" y="213"/>
                </a:lnTo>
                <a:lnTo>
                  <a:pt x="350" y="212"/>
                </a:lnTo>
                <a:lnTo>
                  <a:pt x="349" y="212"/>
                </a:lnTo>
                <a:close/>
                <a:moveTo>
                  <a:pt x="350" y="218"/>
                </a:moveTo>
                <a:lnTo>
                  <a:pt x="350" y="218"/>
                </a:lnTo>
                <a:lnTo>
                  <a:pt x="350" y="216"/>
                </a:lnTo>
                <a:lnTo>
                  <a:pt x="350" y="218"/>
                </a:lnTo>
                <a:close/>
                <a:moveTo>
                  <a:pt x="180" y="267"/>
                </a:moveTo>
                <a:lnTo>
                  <a:pt x="180" y="267"/>
                </a:lnTo>
                <a:lnTo>
                  <a:pt x="180" y="265"/>
                </a:lnTo>
                <a:lnTo>
                  <a:pt x="178" y="267"/>
                </a:lnTo>
                <a:lnTo>
                  <a:pt x="180" y="267"/>
                </a:lnTo>
                <a:close/>
                <a:moveTo>
                  <a:pt x="366" y="294"/>
                </a:moveTo>
                <a:lnTo>
                  <a:pt x="366" y="294"/>
                </a:lnTo>
                <a:lnTo>
                  <a:pt x="366" y="292"/>
                </a:lnTo>
                <a:lnTo>
                  <a:pt x="366" y="294"/>
                </a:lnTo>
                <a:close/>
                <a:moveTo>
                  <a:pt x="163" y="134"/>
                </a:moveTo>
                <a:lnTo>
                  <a:pt x="163" y="134"/>
                </a:lnTo>
                <a:lnTo>
                  <a:pt x="163" y="136"/>
                </a:lnTo>
                <a:lnTo>
                  <a:pt x="163" y="134"/>
                </a:lnTo>
                <a:close/>
                <a:moveTo>
                  <a:pt x="21" y="62"/>
                </a:moveTo>
                <a:lnTo>
                  <a:pt x="21" y="62"/>
                </a:lnTo>
                <a:lnTo>
                  <a:pt x="19" y="63"/>
                </a:lnTo>
                <a:lnTo>
                  <a:pt x="21" y="62"/>
                </a:lnTo>
                <a:close/>
                <a:moveTo>
                  <a:pt x="19" y="153"/>
                </a:moveTo>
                <a:lnTo>
                  <a:pt x="19" y="153"/>
                </a:lnTo>
                <a:lnTo>
                  <a:pt x="21" y="152"/>
                </a:lnTo>
                <a:lnTo>
                  <a:pt x="19" y="153"/>
                </a:lnTo>
                <a:close/>
                <a:moveTo>
                  <a:pt x="25" y="327"/>
                </a:moveTo>
                <a:lnTo>
                  <a:pt x="25" y="327"/>
                </a:lnTo>
                <a:lnTo>
                  <a:pt x="25" y="325"/>
                </a:lnTo>
                <a:lnTo>
                  <a:pt x="25" y="327"/>
                </a:lnTo>
                <a:close/>
                <a:moveTo>
                  <a:pt x="175" y="257"/>
                </a:moveTo>
                <a:lnTo>
                  <a:pt x="175" y="257"/>
                </a:lnTo>
                <a:lnTo>
                  <a:pt x="177" y="257"/>
                </a:lnTo>
                <a:lnTo>
                  <a:pt x="175" y="257"/>
                </a:lnTo>
                <a:close/>
                <a:moveTo>
                  <a:pt x="161" y="139"/>
                </a:moveTo>
                <a:lnTo>
                  <a:pt x="161" y="139"/>
                </a:lnTo>
                <a:lnTo>
                  <a:pt x="163" y="139"/>
                </a:lnTo>
                <a:lnTo>
                  <a:pt x="161" y="139"/>
                </a:lnTo>
                <a:close/>
                <a:moveTo>
                  <a:pt x="305" y="339"/>
                </a:moveTo>
                <a:lnTo>
                  <a:pt x="305" y="339"/>
                </a:lnTo>
                <a:lnTo>
                  <a:pt x="306" y="339"/>
                </a:lnTo>
                <a:lnTo>
                  <a:pt x="305" y="339"/>
                </a:lnTo>
                <a:close/>
                <a:moveTo>
                  <a:pt x="120" y="369"/>
                </a:moveTo>
                <a:lnTo>
                  <a:pt x="120" y="369"/>
                </a:lnTo>
                <a:lnTo>
                  <a:pt x="119" y="369"/>
                </a:lnTo>
                <a:lnTo>
                  <a:pt x="120" y="371"/>
                </a:lnTo>
                <a:lnTo>
                  <a:pt x="120" y="369"/>
                </a:lnTo>
                <a:close/>
                <a:moveTo>
                  <a:pt x="335" y="106"/>
                </a:moveTo>
                <a:lnTo>
                  <a:pt x="335" y="106"/>
                </a:lnTo>
                <a:lnTo>
                  <a:pt x="336" y="106"/>
                </a:lnTo>
                <a:lnTo>
                  <a:pt x="335" y="104"/>
                </a:lnTo>
                <a:lnTo>
                  <a:pt x="335" y="106"/>
                </a:lnTo>
                <a:close/>
                <a:moveTo>
                  <a:pt x="142" y="111"/>
                </a:moveTo>
                <a:lnTo>
                  <a:pt x="142" y="111"/>
                </a:lnTo>
                <a:lnTo>
                  <a:pt x="141" y="111"/>
                </a:lnTo>
                <a:lnTo>
                  <a:pt x="142" y="112"/>
                </a:lnTo>
                <a:lnTo>
                  <a:pt x="142" y="111"/>
                </a:lnTo>
                <a:close/>
                <a:moveTo>
                  <a:pt x="14" y="60"/>
                </a:moveTo>
                <a:lnTo>
                  <a:pt x="14" y="60"/>
                </a:lnTo>
                <a:lnTo>
                  <a:pt x="16" y="59"/>
                </a:lnTo>
                <a:lnTo>
                  <a:pt x="14" y="60"/>
                </a:lnTo>
                <a:close/>
                <a:moveTo>
                  <a:pt x="194" y="331"/>
                </a:moveTo>
                <a:lnTo>
                  <a:pt x="194" y="331"/>
                </a:lnTo>
                <a:lnTo>
                  <a:pt x="194" y="330"/>
                </a:lnTo>
                <a:lnTo>
                  <a:pt x="194" y="331"/>
                </a:lnTo>
                <a:close/>
                <a:moveTo>
                  <a:pt x="155" y="21"/>
                </a:moveTo>
                <a:lnTo>
                  <a:pt x="155" y="21"/>
                </a:lnTo>
                <a:lnTo>
                  <a:pt x="155" y="22"/>
                </a:lnTo>
                <a:lnTo>
                  <a:pt x="156" y="22"/>
                </a:lnTo>
                <a:lnTo>
                  <a:pt x="155" y="21"/>
                </a:lnTo>
                <a:close/>
                <a:moveTo>
                  <a:pt x="152" y="40"/>
                </a:moveTo>
                <a:lnTo>
                  <a:pt x="152" y="40"/>
                </a:lnTo>
                <a:lnTo>
                  <a:pt x="150" y="41"/>
                </a:lnTo>
                <a:lnTo>
                  <a:pt x="152" y="41"/>
                </a:lnTo>
                <a:lnTo>
                  <a:pt x="152" y="40"/>
                </a:lnTo>
                <a:close/>
                <a:moveTo>
                  <a:pt x="51" y="350"/>
                </a:moveTo>
                <a:lnTo>
                  <a:pt x="51" y="350"/>
                </a:lnTo>
                <a:lnTo>
                  <a:pt x="49" y="349"/>
                </a:lnTo>
                <a:lnTo>
                  <a:pt x="51" y="350"/>
                </a:lnTo>
                <a:close/>
                <a:moveTo>
                  <a:pt x="180" y="130"/>
                </a:moveTo>
                <a:lnTo>
                  <a:pt x="180" y="130"/>
                </a:lnTo>
                <a:lnTo>
                  <a:pt x="182" y="128"/>
                </a:lnTo>
                <a:lnTo>
                  <a:pt x="180" y="128"/>
                </a:lnTo>
                <a:lnTo>
                  <a:pt x="180" y="130"/>
                </a:lnTo>
                <a:close/>
                <a:moveTo>
                  <a:pt x="188" y="350"/>
                </a:moveTo>
                <a:lnTo>
                  <a:pt x="188" y="350"/>
                </a:lnTo>
                <a:lnTo>
                  <a:pt x="188" y="349"/>
                </a:lnTo>
                <a:lnTo>
                  <a:pt x="188" y="350"/>
                </a:lnTo>
                <a:close/>
                <a:moveTo>
                  <a:pt x="343" y="100"/>
                </a:moveTo>
                <a:lnTo>
                  <a:pt x="343" y="100"/>
                </a:lnTo>
                <a:lnTo>
                  <a:pt x="341" y="100"/>
                </a:lnTo>
                <a:lnTo>
                  <a:pt x="343" y="100"/>
                </a:lnTo>
                <a:close/>
                <a:moveTo>
                  <a:pt x="226" y="29"/>
                </a:moveTo>
                <a:lnTo>
                  <a:pt x="226" y="29"/>
                </a:lnTo>
                <a:lnTo>
                  <a:pt x="226" y="27"/>
                </a:lnTo>
                <a:lnTo>
                  <a:pt x="226" y="29"/>
                </a:lnTo>
                <a:close/>
                <a:moveTo>
                  <a:pt x="141" y="71"/>
                </a:moveTo>
                <a:lnTo>
                  <a:pt x="141" y="71"/>
                </a:lnTo>
                <a:lnTo>
                  <a:pt x="141" y="70"/>
                </a:lnTo>
                <a:lnTo>
                  <a:pt x="141" y="71"/>
                </a:lnTo>
                <a:close/>
                <a:moveTo>
                  <a:pt x="172" y="268"/>
                </a:moveTo>
                <a:lnTo>
                  <a:pt x="172" y="268"/>
                </a:lnTo>
                <a:lnTo>
                  <a:pt x="174" y="267"/>
                </a:lnTo>
                <a:lnTo>
                  <a:pt x="172" y="268"/>
                </a:lnTo>
                <a:close/>
                <a:moveTo>
                  <a:pt x="171" y="131"/>
                </a:moveTo>
                <a:lnTo>
                  <a:pt x="171" y="131"/>
                </a:lnTo>
                <a:lnTo>
                  <a:pt x="169" y="131"/>
                </a:lnTo>
                <a:lnTo>
                  <a:pt x="171" y="131"/>
                </a:lnTo>
                <a:close/>
                <a:moveTo>
                  <a:pt x="224" y="60"/>
                </a:moveTo>
                <a:lnTo>
                  <a:pt x="224" y="60"/>
                </a:lnTo>
                <a:lnTo>
                  <a:pt x="224" y="62"/>
                </a:lnTo>
                <a:lnTo>
                  <a:pt x="224" y="60"/>
                </a:lnTo>
                <a:close/>
                <a:moveTo>
                  <a:pt x="350" y="171"/>
                </a:moveTo>
                <a:lnTo>
                  <a:pt x="350" y="171"/>
                </a:lnTo>
                <a:lnTo>
                  <a:pt x="349" y="171"/>
                </a:lnTo>
                <a:lnTo>
                  <a:pt x="350" y="171"/>
                </a:lnTo>
                <a:close/>
                <a:moveTo>
                  <a:pt x="71" y="25"/>
                </a:moveTo>
                <a:lnTo>
                  <a:pt x="71" y="25"/>
                </a:lnTo>
                <a:lnTo>
                  <a:pt x="71" y="27"/>
                </a:lnTo>
                <a:lnTo>
                  <a:pt x="71" y="25"/>
                </a:lnTo>
                <a:close/>
                <a:moveTo>
                  <a:pt x="311" y="33"/>
                </a:moveTo>
                <a:lnTo>
                  <a:pt x="311" y="33"/>
                </a:lnTo>
                <a:lnTo>
                  <a:pt x="311" y="32"/>
                </a:lnTo>
                <a:lnTo>
                  <a:pt x="311" y="33"/>
                </a:lnTo>
                <a:close/>
                <a:moveTo>
                  <a:pt x="207" y="131"/>
                </a:moveTo>
                <a:lnTo>
                  <a:pt x="207" y="131"/>
                </a:lnTo>
                <a:lnTo>
                  <a:pt x="207" y="133"/>
                </a:lnTo>
                <a:lnTo>
                  <a:pt x="207" y="130"/>
                </a:lnTo>
                <a:lnTo>
                  <a:pt x="207" y="131"/>
                </a:lnTo>
                <a:close/>
                <a:moveTo>
                  <a:pt x="177" y="287"/>
                </a:moveTo>
                <a:lnTo>
                  <a:pt x="177" y="287"/>
                </a:lnTo>
                <a:lnTo>
                  <a:pt x="177" y="286"/>
                </a:lnTo>
                <a:lnTo>
                  <a:pt x="177" y="287"/>
                </a:lnTo>
                <a:close/>
                <a:moveTo>
                  <a:pt x="218" y="354"/>
                </a:moveTo>
                <a:lnTo>
                  <a:pt x="218" y="354"/>
                </a:lnTo>
                <a:lnTo>
                  <a:pt x="218" y="355"/>
                </a:lnTo>
                <a:lnTo>
                  <a:pt x="218" y="354"/>
                </a:lnTo>
                <a:close/>
                <a:moveTo>
                  <a:pt x="89" y="46"/>
                </a:moveTo>
                <a:lnTo>
                  <a:pt x="89" y="46"/>
                </a:lnTo>
                <a:lnTo>
                  <a:pt x="90" y="46"/>
                </a:lnTo>
                <a:lnTo>
                  <a:pt x="90" y="44"/>
                </a:lnTo>
                <a:lnTo>
                  <a:pt x="89" y="46"/>
                </a:lnTo>
                <a:close/>
                <a:moveTo>
                  <a:pt x="193" y="268"/>
                </a:moveTo>
                <a:lnTo>
                  <a:pt x="193" y="268"/>
                </a:lnTo>
                <a:lnTo>
                  <a:pt x="191" y="270"/>
                </a:lnTo>
                <a:lnTo>
                  <a:pt x="193" y="270"/>
                </a:lnTo>
                <a:lnTo>
                  <a:pt x="193" y="268"/>
                </a:lnTo>
                <a:close/>
                <a:moveTo>
                  <a:pt x="234" y="333"/>
                </a:moveTo>
                <a:lnTo>
                  <a:pt x="234" y="333"/>
                </a:lnTo>
                <a:lnTo>
                  <a:pt x="234" y="335"/>
                </a:lnTo>
                <a:lnTo>
                  <a:pt x="234" y="333"/>
                </a:lnTo>
                <a:close/>
                <a:moveTo>
                  <a:pt x="352" y="303"/>
                </a:moveTo>
                <a:lnTo>
                  <a:pt x="352" y="303"/>
                </a:lnTo>
                <a:lnTo>
                  <a:pt x="354" y="303"/>
                </a:lnTo>
                <a:lnTo>
                  <a:pt x="352" y="303"/>
                </a:lnTo>
                <a:close/>
                <a:moveTo>
                  <a:pt x="205" y="363"/>
                </a:moveTo>
                <a:lnTo>
                  <a:pt x="205" y="363"/>
                </a:lnTo>
                <a:lnTo>
                  <a:pt x="207" y="363"/>
                </a:lnTo>
                <a:lnTo>
                  <a:pt x="205" y="363"/>
                </a:lnTo>
                <a:close/>
                <a:moveTo>
                  <a:pt x="48" y="90"/>
                </a:moveTo>
                <a:lnTo>
                  <a:pt x="48" y="90"/>
                </a:lnTo>
                <a:lnTo>
                  <a:pt x="48" y="92"/>
                </a:lnTo>
                <a:lnTo>
                  <a:pt x="48" y="90"/>
                </a:lnTo>
                <a:close/>
                <a:moveTo>
                  <a:pt x="178" y="120"/>
                </a:moveTo>
                <a:lnTo>
                  <a:pt x="178" y="120"/>
                </a:lnTo>
                <a:lnTo>
                  <a:pt x="178" y="119"/>
                </a:lnTo>
                <a:lnTo>
                  <a:pt x="177" y="120"/>
                </a:lnTo>
                <a:lnTo>
                  <a:pt x="178" y="120"/>
                </a:lnTo>
                <a:close/>
                <a:moveTo>
                  <a:pt x="360" y="270"/>
                </a:moveTo>
                <a:lnTo>
                  <a:pt x="360" y="270"/>
                </a:lnTo>
                <a:lnTo>
                  <a:pt x="360" y="272"/>
                </a:lnTo>
                <a:lnTo>
                  <a:pt x="360" y="270"/>
                </a:lnTo>
                <a:close/>
                <a:moveTo>
                  <a:pt x="194" y="59"/>
                </a:moveTo>
                <a:lnTo>
                  <a:pt x="194" y="59"/>
                </a:lnTo>
                <a:lnTo>
                  <a:pt x="196" y="59"/>
                </a:lnTo>
                <a:lnTo>
                  <a:pt x="194" y="59"/>
                </a:lnTo>
                <a:close/>
                <a:moveTo>
                  <a:pt x="201" y="357"/>
                </a:moveTo>
                <a:lnTo>
                  <a:pt x="201" y="357"/>
                </a:lnTo>
                <a:lnTo>
                  <a:pt x="201" y="358"/>
                </a:lnTo>
                <a:lnTo>
                  <a:pt x="201" y="357"/>
                </a:lnTo>
                <a:close/>
                <a:moveTo>
                  <a:pt x="309" y="24"/>
                </a:moveTo>
                <a:lnTo>
                  <a:pt x="309" y="24"/>
                </a:lnTo>
                <a:lnTo>
                  <a:pt x="308" y="25"/>
                </a:lnTo>
                <a:lnTo>
                  <a:pt x="309" y="25"/>
                </a:lnTo>
                <a:lnTo>
                  <a:pt x="309" y="24"/>
                </a:lnTo>
                <a:close/>
                <a:moveTo>
                  <a:pt x="350" y="149"/>
                </a:moveTo>
                <a:lnTo>
                  <a:pt x="350" y="149"/>
                </a:lnTo>
                <a:lnTo>
                  <a:pt x="349" y="149"/>
                </a:lnTo>
                <a:lnTo>
                  <a:pt x="349" y="150"/>
                </a:lnTo>
                <a:lnTo>
                  <a:pt x="350" y="149"/>
                </a:lnTo>
                <a:close/>
                <a:moveTo>
                  <a:pt x="205" y="355"/>
                </a:moveTo>
                <a:lnTo>
                  <a:pt x="205" y="355"/>
                </a:lnTo>
                <a:lnTo>
                  <a:pt x="204" y="355"/>
                </a:lnTo>
                <a:lnTo>
                  <a:pt x="205" y="355"/>
                </a:lnTo>
                <a:close/>
                <a:moveTo>
                  <a:pt x="229" y="41"/>
                </a:moveTo>
                <a:lnTo>
                  <a:pt x="229" y="41"/>
                </a:lnTo>
                <a:lnTo>
                  <a:pt x="231" y="41"/>
                </a:lnTo>
                <a:lnTo>
                  <a:pt x="231" y="40"/>
                </a:lnTo>
                <a:lnTo>
                  <a:pt x="229" y="41"/>
                </a:lnTo>
                <a:close/>
                <a:moveTo>
                  <a:pt x="144" y="360"/>
                </a:moveTo>
                <a:lnTo>
                  <a:pt x="144" y="360"/>
                </a:lnTo>
                <a:lnTo>
                  <a:pt x="144" y="361"/>
                </a:lnTo>
                <a:lnTo>
                  <a:pt x="145" y="360"/>
                </a:lnTo>
                <a:lnTo>
                  <a:pt x="144" y="360"/>
                </a:lnTo>
                <a:close/>
                <a:moveTo>
                  <a:pt x="32" y="96"/>
                </a:moveTo>
                <a:lnTo>
                  <a:pt x="32" y="96"/>
                </a:lnTo>
                <a:lnTo>
                  <a:pt x="30" y="96"/>
                </a:lnTo>
                <a:lnTo>
                  <a:pt x="32" y="98"/>
                </a:lnTo>
                <a:lnTo>
                  <a:pt x="32" y="96"/>
                </a:lnTo>
                <a:close/>
                <a:moveTo>
                  <a:pt x="224" y="295"/>
                </a:moveTo>
                <a:lnTo>
                  <a:pt x="224" y="295"/>
                </a:lnTo>
                <a:close/>
                <a:moveTo>
                  <a:pt x="153" y="273"/>
                </a:moveTo>
                <a:lnTo>
                  <a:pt x="153" y="273"/>
                </a:lnTo>
                <a:lnTo>
                  <a:pt x="153" y="275"/>
                </a:lnTo>
                <a:lnTo>
                  <a:pt x="153" y="273"/>
                </a:lnTo>
                <a:close/>
                <a:moveTo>
                  <a:pt x="21" y="287"/>
                </a:moveTo>
                <a:lnTo>
                  <a:pt x="21" y="287"/>
                </a:lnTo>
                <a:lnTo>
                  <a:pt x="21" y="289"/>
                </a:lnTo>
                <a:lnTo>
                  <a:pt x="21" y="287"/>
                </a:lnTo>
                <a:close/>
                <a:moveTo>
                  <a:pt x="33" y="316"/>
                </a:moveTo>
                <a:lnTo>
                  <a:pt x="33" y="316"/>
                </a:lnTo>
                <a:lnTo>
                  <a:pt x="33" y="314"/>
                </a:lnTo>
                <a:lnTo>
                  <a:pt x="33" y="316"/>
                </a:lnTo>
                <a:close/>
                <a:moveTo>
                  <a:pt x="182" y="243"/>
                </a:moveTo>
                <a:lnTo>
                  <a:pt x="182" y="243"/>
                </a:lnTo>
                <a:lnTo>
                  <a:pt x="182" y="242"/>
                </a:lnTo>
                <a:lnTo>
                  <a:pt x="180" y="242"/>
                </a:lnTo>
                <a:lnTo>
                  <a:pt x="182" y="243"/>
                </a:lnTo>
                <a:close/>
                <a:moveTo>
                  <a:pt x="54" y="320"/>
                </a:moveTo>
                <a:lnTo>
                  <a:pt x="54" y="320"/>
                </a:lnTo>
                <a:lnTo>
                  <a:pt x="54" y="317"/>
                </a:lnTo>
                <a:lnTo>
                  <a:pt x="54" y="320"/>
                </a:lnTo>
                <a:close/>
                <a:moveTo>
                  <a:pt x="35" y="112"/>
                </a:moveTo>
                <a:lnTo>
                  <a:pt x="35" y="112"/>
                </a:lnTo>
                <a:lnTo>
                  <a:pt x="35" y="111"/>
                </a:lnTo>
                <a:lnTo>
                  <a:pt x="35" y="112"/>
                </a:lnTo>
                <a:close/>
                <a:moveTo>
                  <a:pt x="152" y="331"/>
                </a:moveTo>
                <a:lnTo>
                  <a:pt x="152" y="331"/>
                </a:lnTo>
                <a:close/>
                <a:moveTo>
                  <a:pt x="27" y="335"/>
                </a:moveTo>
                <a:lnTo>
                  <a:pt x="27" y="335"/>
                </a:lnTo>
                <a:lnTo>
                  <a:pt x="27" y="333"/>
                </a:lnTo>
                <a:lnTo>
                  <a:pt x="27" y="335"/>
                </a:lnTo>
                <a:close/>
                <a:moveTo>
                  <a:pt x="19" y="338"/>
                </a:moveTo>
                <a:lnTo>
                  <a:pt x="19" y="338"/>
                </a:lnTo>
                <a:lnTo>
                  <a:pt x="21" y="338"/>
                </a:lnTo>
                <a:lnTo>
                  <a:pt x="19" y="336"/>
                </a:lnTo>
                <a:lnTo>
                  <a:pt x="19" y="338"/>
                </a:lnTo>
                <a:close/>
                <a:moveTo>
                  <a:pt x="166" y="358"/>
                </a:moveTo>
                <a:lnTo>
                  <a:pt x="166" y="358"/>
                </a:lnTo>
                <a:lnTo>
                  <a:pt x="164" y="358"/>
                </a:lnTo>
                <a:lnTo>
                  <a:pt x="166" y="358"/>
                </a:lnTo>
                <a:close/>
                <a:moveTo>
                  <a:pt x="33" y="355"/>
                </a:moveTo>
                <a:lnTo>
                  <a:pt x="33" y="355"/>
                </a:lnTo>
                <a:lnTo>
                  <a:pt x="35" y="357"/>
                </a:lnTo>
                <a:lnTo>
                  <a:pt x="33" y="355"/>
                </a:lnTo>
                <a:close/>
                <a:moveTo>
                  <a:pt x="133" y="76"/>
                </a:moveTo>
                <a:lnTo>
                  <a:pt x="133" y="76"/>
                </a:lnTo>
                <a:lnTo>
                  <a:pt x="134" y="74"/>
                </a:lnTo>
                <a:lnTo>
                  <a:pt x="133" y="76"/>
                </a:lnTo>
                <a:close/>
                <a:moveTo>
                  <a:pt x="22" y="147"/>
                </a:moveTo>
                <a:lnTo>
                  <a:pt x="22" y="147"/>
                </a:lnTo>
                <a:lnTo>
                  <a:pt x="22" y="145"/>
                </a:lnTo>
                <a:lnTo>
                  <a:pt x="22" y="147"/>
                </a:lnTo>
                <a:close/>
                <a:moveTo>
                  <a:pt x="7" y="150"/>
                </a:moveTo>
                <a:lnTo>
                  <a:pt x="7" y="150"/>
                </a:lnTo>
                <a:lnTo>
                  <a:pt x="7" y="149"/>
                </a:lnTo>
                <a:lnTo>
                  <a:pt x="7" y="150"/>
                </a:lnTo>
                <a:close/>
                <a:moveTo>
                  <a:pt x="145" y="81"/>
                </a:moveTo>
                <a:lnTo>
                  <a:pt x="145" y="81"/>
                </a:lnTo>
                <a:lnTo>
                  <a:pt x="145" y="82"/>
                </a:lnTo>
                <a:lnTo>
                  <a:pt x="145" y="81"/>
                </a:lnTo>
                <a:close/>
                <a:moveTo>
                  <a:pt x="18" y="231"/>
                </a:moveTo>
                <a:lnTo>
                  <a:pt x="18" y="231"/>
                </a:lnTo>
                <a:lnTo>
                  <a:pt x="18" y="232"/>
                </a:lnTo>
                <a:lnTo>
                  <a:pt x="18" y="231"/>
                </a:lnTo>
                <a:close/>
                <a:moveTo>
                  <a:pt x="226" y="57"/>
                </a:moveTo>
                <a:lnTo>
                  <a:pt x="226" y="57"/>
                </a:lnTo>
                <a:lnTo>
                  <a:pt x="226" y="59"/>
                </a:lnTo>
                <a:lnTo>
                  <a:pt x="226" y="57"/>
                </a:lnTo>
                <a:close/>
                <a:moveTo>
                  <a:pt x="201" y="242"/>
                </a:moveTo>
                <a:lnTo>
                  <a:pt x="201" y="242"/>
                </a:lnTo>
                <a:lnTo>
                  <a:pt x="201" y="240"/>
                </a:lnTo>
                <a:lnTo>
                  <a:pt x="201" y="242"/>
                </a:lnTo>
                <a:close/>
                <a:moveTo>
                  <a:pt x="137" y="51"/>
                </a:moveTo>
                <a:lnTo>
                  <a:pt x="137" y="51"/>
                </a:lnTo>
                <a:lnTo>
                  <a:pt x="136" y="51"/>
                </a:lnTo>
                <a:lnTo>
                  <a:pt x="137" y="51"/>
                </a:lnTo>
                <a:close/>
                <a:moveTo>
                  <a:pt x="343" y="316"/>
                </a:moveTo>
                <a:lnTo>
                  <a:pt x="343" y="316"/>
                </a:lnTo>
                <a:lnTo>
                  <a:pt x="343" y="314"/>
                </a:lnTo>
                <a:lnTo>
                  <a:pt x="343" y="316"/>
                </a:lnTo>
                <a:close/>
                <a:moveTo>
                  <a:pt x="223" y="33"/>
                </a:moveTo>
                <a:lnTo>
                  <a:pt x="223" y="33"/>
                </a:lnTo>
                <a:lnTo>
                  <a:pt x="224" y="32"/>
                </a:lnTo>
                <a:lnTo>
                  <a:pt x="223" y="33"/>
                </a:lnTo>
                <a:close/>
                <a:moveTo>
                  <a:pt x="327" y="33"/>
                </a:moveTo>
                <a:lnTo>
                  <a:pt x="327" y="33"/>
                </a:lnTo>
                <a:lnTo>
                  <a:pt x="327" y="32"/>
                </a:lnTo>
                <a:lnTo>
                  <a:pt x="327" y="33"/>
                </a:lnTo>
                <a:close/>
                <a:moveTo>
                  <a:pt x="186" y="309"/>
                </a:moveTo>
                <a:lnTo>
                  <a:pt x="186" y="309"/>
                </a:lnTo>
                <a:lnTo>
                  <a:pt x="186" y="306"/>
                </a:lnTo>
                <a:lnTo>
                  <a:pt x="186" y="309"/>
                </a:lnTo>
                <a:close/>
                <a:moveTo>
                  <a:pt x="117" y="349"/>
                </a:moveTo>
                <a:lnTo>
                  <a:pt x="117" y="349"/>
                </a:lnTo>
                <a:lnTo>
                  <a:pt x="115" y="349"/>
                </a:lnTo>
                <a:lnTo>
                  <a:pt x="117" y="349"/>
                </a:lnTo>
                <a:close/>
                <a:moveTo>
                  <a:pt x="343" y="109"/>
                </a:moveTo>
                <a:lnTo>
                  <a:pt x="343" y="109"/>
                </a:lnTo>
                <a:lnTo>
                  <a:pt x="343" y="111"/>
                </a:lnTo>
                <a:lnTo>
                  <a:pt x="343" y="109"/>
                </a:lnTo>
                <a:close/>
                <a:moveTo>
                  <a:pt x="213" y="300"/>
                </a:moveTo>
                <a:lnTo>
                  <a:pt x="213" y="300"/>
                </a:lnTo>
                <a:lnTo>
                  <a:pt x="213" y="302"/>
                </a:lnTo>
                <a:lnTo>
                  <a:pt x="213" y="300"/>
                </a:lnTo>
                <a:close/>
                <a:moveTo>
                  <a:pt x="341" y="298"/>
                </a:moveTo>
                <a:lnTo>
                  <a:pt x="341" y="298"/>
                </a:lnTo>
                <a:close/>
                <a:moveTo>
                  <a:pt x="155" y="297"/>
                </a:moveTo>
                <a:lnTo>
                  <a:pt x="155" y="297"/>
                </a:lnTo>
                <a:lnTo>
                  <a:pt x="155" y="295"/>
                </a:lnTo>
                <a:lnTo>
                  <a:pt x="155" y="297"/>
                </a:lnTo>
                <a:close/>
                <a:moveTo>
                  <a:pt x="208" y="349"/>
                </a:moveTo>
                <a:lnTo>
                  <a:pt x="208" y="349"/>
                </a:lnTo>
                <a:lnTo>
                  <a:pt x="207" y="349"/>
                </a:lnTo>
                <a:lnTo>
                  <a:pt x="208" y="349"/>
                </a:lnTo>
                <a:close/>
                <a:moveTo>
                  <a:pt x="328" y="164"/>
                </a:moveTo>
                <a:lnTo>
                  <a:pt x="328" y="164"/>
                </a:lnTo>
                <a:lnTo>
                  <a:pt x="328" y="166"/>
                </a:lnTo>
                <a:lnTo>
                  <a:pt x="330" y="164"/>
                </a:lnTo>
                <a:lnTo>
                  <a:pt x="328" y="164"/>
                </a:lnTo>
                <a:close/>
                <a:moveTo>
                  <a:pt x="46" y="167"/>
                </a:moveTo>
                <a:lnTo>
                  <a:pt x="46" y="167"/>
                </a:lnTo>
                <a:close/>
                <a:moveTo>
                  <a:pt x="183" y="357"/>
                </a:moveTo>
                <a:lnTo>
                  <a:pt x="183" y="357"/>
                </a:lnTo>
                <a:lnTo>
                  <a:pt x="185" y="355"/>
                </a:lnTo>
                <a:lnTo>
                  <a:pt x="183" y="357"/>
                </a:lnTo>
                <a:close/>
                <a:moveTo>
                  <a:pt x="160" y="355"/>
                </a:moveTo>
                <a:lnTo>
                  <a:pt x="160" y="355"/>
                </a:lnTo>
                <a:lnTo>
                  <a:pt x="158" y="354"/>
                </a:lnTo>
                <a:lnTo>
                  <a:pt x="160" y="355"/>
                </a:lnTo>
                <a:close/>
                <a:moveTo>
                  <a:pt x="223" y="71"/>
                </a:moveTo>
                <a:lnTo>
                  <a:pt x="223" y="71"/>
                </a:lnTo>
                <a:lnTo>
                  <a:pt x="223" y="70"/>
                </a:lnTo>
                <a:lnTo>
                  <a:pt x="223" y="71"/>
                </a:lnTo>
                <a:close/>
                <a:moveTo>
                  <a:pt x="152" y="366"/>
                </a:moveTo>
                <a:lnTo>
                  <a:pt x="152" y="366"/>
                </a:lnTo>
                <a:lnTo>
                  <a:pt x="152" y="368"/>
                </a:lnTo>
                <a:lnTo>
                  <a:pt x="152" y="366"/>
                </a:lnTo>
                <a:close/>
                <a:moveTo>
                  <a:pt x="194" y="27"/>
                </a:moveTo>
                <a:lnTo>
                  <a:pt x="194" y="27"/>
                </a:lnTo>
                <a:close/>
                <a:moveTo>
                  <a:pt x="354" y="232"/>
                </a:moveTo>
                <a:lnTo>
                  <a:pt x="354" y="232"/>
                </a:lnTo>
                <a:close/>
                <a:moveTo>
                  <a:pt x="166" y="126"/>
                </a:moveTo>
                <a:lnTo>
                  <a:pt x="166" y="126"/>
                </a:lnTo>
                <a:lnTo>
                  <a:pt x="166" y="128"/>
                </a:lnTo>
                <a:lnTo>
                  <a:pt x="166" y="126"/>
                </a:lnTo>
                <a:close/>
                <a:moveTo>
                  <a:pt x="186" y="363"/>
                </a:moveTo>
                <a:lnTo>
                  <a:pt x="186" y="363"/>
                </a:lnTo>
                <a:close/>
                <a:moveTo>
                  <a:pt x="213" y="54"/>
                </a:moveTo>
                <a:lnTo>
                  <a:pt x="213" y="54"/>
                </a:lnTo>
                <a:lnTo>
                  <a:pt x="213" y="52"/>
                </a:lnTo>
                <a:lnTo>
                  <a:pt x="213" y="54"/>
                </a:lnTo>
                <a:close/>
                <a:moveTo>
                  <a:pt x="224" y="316"/>
                </a:moveTo>
                <a:lnTo>
                  <a:pt x="224" y="316"/>
                </a:lnTo>
                <a:close/>
                <a:moveTo>
                  <a:pt x="343" y="54"/>
                </a:moveTo>
                <a:lnTo>
                  <a:pt x="343" y="54"/>
                </a:lnTo>
                <a:lnTo>
                  <a:pt x="343" y="52"/>
                </a:lnTo>
                <a:lnTo>
                  <a:pt x="343" y="54"/>
                </a:lnTo>
                <a:close/>
                <a:moveTo>
                  <a:pt x="171" y="30"/>
                </a:moveTo>
                <a:lnTo>
                  <a:pt x="171" y="30"/>
                </a:lnTo>
                <a:lnTo>
                  <a:pt x="171" y="29"/>
                </a:lnTo>
                <a:lnTo>
                  <a:pt x="171" y="30"/>
                </a:lnTo>
                <a:close/>
                <a:moveTo>
                  <a:pt x="19" y="149"/>
                </a:moveTo>
                <a:lnTo>
                  <a:pt x="19" y="149"/>
                </a:lnTo>
                <a:lnTo>
                  <a:pt x="19" y="147"/>
                </a:lnTo>
                <a:lnTo>
                  <a:pt x="19" y="149"/>
                </a:lnTo>
                <a:close/>
                <a:moveTo>
                  <a:pt x="216" y="350"/>
                </a:moveTo>
                <a:lnTo>
                  <a:pt x="216" y="350"/>
                </a:lnTo>
                <a:lnTo>
                  <a:pt x="218" y="350"/>
                </a:lnTo>
                <a:lnTo>
                  <a:pt x="216" y="350"/>
                </a:lnTo>
                <a:close/>
                <a:moveTo>
                  <a:pt x="137" y="128"/>
                </a:moveTo>
                <a:lnTo>
                  <a:pt x="137" y="128"/>
                </a:lnTo>
                <a:close/>
                <a:moveTo>
                  <a:pt x="163" y="267"/>
                </a:moveTo>
                <a:lnTo>
                  <a:pt x="163" y="267"/>
                </a:lnTo>
                <a:close/>
                <a:moveTo>
                  <a:pt x="186" y="324"/>
                </a:moveTo>
                <a:lnTo>
                  <a:pt x="186" y="324"/>
                </a:lnTo>
                <a:close/>
                <a:moveTo>
                  <a:pt x="13" y="158"/>
                </a:moveTo>
                <a:lnTo>
                  <a:pt x="13" y="158"/>
                </a:lnTo>
                <a:lnTo>
                  <a:pt x="13" y="156"/>
                </a:lnTo>
                <a:lnTo>
                  <a:pt x="13" y="158"/>
                </a:lnTo>
                <a:close/>
                <a:moveTo>
                  <a:pt x="156" y="33"/>
                </a:moveTo>
                <a:lnTo>
                  <a:pt x="156" y="33"/>
                </a:lnTo>
                <a:lnTo>
                  <a:pt x="155" y="33"/>
                </a:lnTo>
                <a:lnTo>
                  <a:pt x="156" y="33"/>
                </a:lnTo>
                <a:close/>
                <a:moveTo>
                  <a:pt x="253" y="33"/>
                </a:moveTo>
                <a:lnTo>
                  <a:pt x="253" y="33"/>
                </a:lnTo>
                <a:lnTo>
                  <a:pt x="253" y="32"/>
                </a:lnTo>
                <a:lnTo>
                  <a:pt x="253" y="33"/>
                </a:lnTo>
                <a:close/>
                <a:moveTo>
                  <a:pt x="317" y="25"/>
                </a:moveTo>
                <a:lnTo>
                  <a:pt x="317" y="25"/>
                </a:lnTo>
                <a:lnTo>
                  <a:pt x="317" y="27"/>
                </a:lnTo>
                <a:lnTo>
                  <a:pt x="319" y="27"/>
                </a:lnTo>
                <a:lnTo>
                  <a:pt x="317" y="25"/>
                </a:lnTo>
                <a:close/>
                <a:moveTo>
                  <a:pt x="232" y="46"/>
                </a:moveTo>
                <a:lnTo>
                  <a:pt x="232" y="46"/>
                </a:lnTo>
                <a:lnTo>
                  <a:pt x="232" y="48"/>
                </a:lnTo>
                <a:lnTo>
                  <a:pt x="232" y="46"/>
                </a:lnTo>
                <a:close/>
                <a:moveTo>
                  <a:pt x="18" y="73"/>
                </a:moveTo>
                <a:lnTo>
                  <a:pt x="18" y="73"/>
                </a:lnTo>
                <a:lnTo>
                  <a:pt x="18" y="74"/>
                </a:lnTo>
                <a:lnTo>
                  <a:pt x="18" y="73"/>
                </a:lnTo>
                <a:close/>
                <a:moveTo>
                  <a:pt x="191" y="71"/>
                </a:moveTo>
                <a:lnTo>
                  <a:pt x="191" y="71"/>
                </a:lnTo>
                <a:lnTo>
                  <a:pt x="193" y="71"/>
                </a:lnTo>
                <a:lnTo>
                  <a:pt x="191" y="71"/>
                </a:lnTo>
                <a:close/>
                <a:moveTo>
                  <a:pt x="164" y="335"/>
                </a:moveTo>
                <a:lnTo>
                  <a:pt x="164" y="335"/>
                </a:lnTo>
                <a:close/>
                <a:moveTo>
                  <a:pt x="344" y="341"/>
                </a:moveTo>
                <a:lnTo>
                  <a:pt x="344" y="341"/>
                </a:lnTo>
                <a:close/>
                <a:moveTo>
                  <a:pt x="341" y="68"/>
                </a:moveTo>
                <a:lnTo>
                  <a:pt x="341" y="68"/>
                </a:lnTo>
                <a:lnTo>
                  <a:pt x="339" y="68"/>
                </a:lnTo>
                <a:lnTo>
                  <a:pt x="341" y="68"/>
                </a:lnTo>
                <a:close/>
                <a:moveTo>
                  <a:pt x="46" y="68"/>
                </a:moveTo>
                <a:lnTo>
                  <a:pt x="46" y="68"/>
                </a:lnTo>
                <a:lnTo>
                  <a:pt x="44" y="70"/>
                </a:lnTo>
                <a:lnTo>
                  <a:pt x="46" y="68"/>
                </a:lnTo>
                <a:close/>
                <a:moveTo>
                  <a:pt x="332" y="136"/>
                </a:moveTo>
                <a:lnTo>
                  <a:pt x="332" y="136"/>
                </a:lnTo>
                <a:lnTo>
                  <a:pt x="330" y="136"/>
                </a:lnTo>
                <a:lnTo>
                  <a:pt x="332" y="136"/>
                </a:lnTo>
                <a:close/>
                <a:moveTo>
                  <a:pt x="122" y="358"/>
                </a:moveTo>
                <a:lnTo>
                  <a:pt x="122" y="358"/>
                </a:lnTo>
                <a:lnTo>
                  <a:pt x="122" y="357"/>
                </a:lnTo>
                <a:lnTo>
                  <a:pt x="120" y="357"/>
                </a:lnTo>
                <a:lnTo>
                  <a:pt x="122" y="358"/>
                </a:lnTo>
                <a:close/>
                <a:moveTo>
                  <a:pt x="125" y="357"/>
                </a:moveTo>
                <a:lnTo>
                  <a:pt x="125" y="357"/>
                </a:lnTo>
                <a:lnTo>
                  <a:pt x="125" y="358"/>
                </a:lnTo>
                <a:lnTo>
                  <a:pt x="125" y="357"/>
                </a:lnTo>
                <a:close/>
                <a:moveTo>
                  <a:pt x="171" y="231"/>
                </a:moveTo>
                <a:lnTo>
                  <a:pt x="171" y="231"/>
                </a:lnTo>
                <a:close/>
                <a:moveTo>
                  <a:pt x="324" y="358"/>
                </a:moveTo>
                <a:lnTo>
                  <a:pt x="324" y="358"/>
                </a:lnTo>
                <a:lnTo>
                  <a:pt x="324" y="357"/>
                </a:lnTo>
                <a:lnTo>
                  <a:pt x="324" y="358"/>
                </a:lnTo>
                <a:close/>
              </a:path>
            </a:pathLst>
          </a:custGeom>
          <a:solidFill>
            <a:srgbClr val="CBCBCB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16" name="组合 115"/>
          <p:cNvGrpSpPr/>
          <p:nvPr/>
        </p:nvGrpSpPr>
        <p:grpSpPr>
          <a:xfrm>
            <a:off x="4500563" y="2878138"/>
            <a:ext cx="668337" cy="606425"/>
            <a:chOff x="5902423" y="1943448"/>
            <a:chExt cx="668338" cy="606426"/>
          </a:xfrm>
        </p:grpSpPr>
        <p:sp>
          <p:nvSpPr>
            <p:cNvPr id="88069" name="Freeform 175"/>
            <p:cNvSpPr>
              <a:spLocks noEditPoints="1"/>
            </p:cNvSpPr>
            <p:nvPr/>
          </p:nvSpPr>
          <p:spPr>
            <a:xfrm>
              <a:off x="5904011" y="2072036"/>
              <a:ext cx="666750" cy="4778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 w="420" h="301">
                  <a:moveTo>
                    <a:pt x="158" y="104"/>
                  </a:moveTo>
                  <a:lnTo>
                    <a:pt x="158" y="104"/>
                  </a:lnTo>
                  <a:lnTo>
                    <a:pt x="160" y="106"/>
                  </a:lnTo>
                  <a:lnTo>
                    <a:pt x="161" y="109"/>
                  </a:lnTo>
                  <a:lnTo>
                    <a:pt x="163" y="112"/>
                  </a:lnTo>
                  <a:lnTo>
                    <a:pt x="166" y="112"/>
                  </a:lnTo>
                  <a:lnTo>
                    <a:pt x="168" y="110"/>
                  </a:lnTo>
                  <a:lnTo>
                    <a:pt x="171" y="107"/>
                  </a:lnTo>
                  <a:lnTo>
                    <a:pt x="172" y="96"/>
                  </a:lnTo>
                  <a:lnTo>
                    <a:pt x="177" y="82"/>
                  </a:lnTo>
                  <a:lnTo>
                    <a:pt x="177" y="80"/>
                  </a:lnTo>
                  <a:lnTo>
                    <a:pt x="179" y="79"/>
                  </a:lnTo>
                  <a:lnTo>
                    <a:pt x="180" y="77"/>
                  </a:lnTo>
                  <a:lnTo>
                    <a:pt x="180" y="76"/>
                  </a:lnTo>
                  <a:lnTo>
                    <a:pt x="179" y="76"/>
                  </a:lnTo>
                  <a:lnTo>
                    <a:pt x="183" y="58"/>
                  </a:lnTo>
                  <a:lnTo>
                    <a:pt x="183" y="61"/>
                  </a:lnTo>
                  <a:lnTo>
                    <a:pt x="183" y="63"/>
                  </a:lnTo>
                  <a:lnTo>
                    <a:pt x="185" y="64"/>
                  </a:lnTo>
                  <a:lnTo>
                    <a:pt x="188" y="63"/>
                  </a:lnTo>
                  <a:lnTo>
                    <a:pt x="191" y="64"/>
                  </a:lnTo>
                  <a:lnTo>
                    <a:pt x="193" y="63"/>
                  </a:lnTo>
                  <a:lnTo>
                    <a:pt x="193" y="61"/>
                  </a:lnTo>
                  <a:lnTo>
                    <a:pt x="190" y="50"/>
                  </a:lnTo>
                  <a:lnTo>
                    <a:pt x="185" y="55"/>
                  </a:lnTo>
                  <a:lnTo>
                    <a:pt x="185" y="50"/>
                  </a:lnTo>
                  <a:lnTo>
                    <a:pt x="186" y="47"/>
                  </a:lnTo>
                  <a:lnTo>
                    <a:pt x="188" y="46"/>
                  </a:lnTo>
                  <a:lnTo>
                    <a:pt x="186" y="46"/>
                  </a:lnTo>
                  <a:lnTo>
                    <a:pt x="190" y="35"/>
                  </a:lnTo>
                  <a:lnTo>
                    <a:pt x="193" y="35"/>
                  </a:lnTo>
                  <a:lnTo>
                    <a:pt x="191" y="30"/>
                  </a:lnTo>
                  <a:lnTo>
                    <a:pt x="190" y="30"/>
                  </a:lnTo>
                  <a:lnTo>
                    <a:pt x="194" y="14"/>
                  </a:lnTo>
                  <a:lnTo>
                    <a:pt x="199" y="0"/>
                  </a:lnTo>
                  <a:lnTo>
                    <a:pt x="201" y="8"/>
                  </a:lnTo>
                  <a:lnTo>
                    <a:pt x="198" y="11"/>
                  </a:lnTo>
                  <a:lnTo>
                    <a:pt x="196" y="14"/>
                  </a:lnTo>
                  <a:lnTo>
                    <a:pt x="199" y="17"/>
                  </a:lnTo>
                  <a:lnTo>
                    <a:pt x="201" y="20"/>
                  </a:lnTo>
                  <a:lnTo>
                    <a:pt x="201" y="27"/>
                  </a:lnTo>
                  <a:lnTo>
                    <a:pt x="198" y="28"/>
                  </a:lnTo>
                  <a:lnTo>
                    <a:pt x="199" y="33"/>
                  </a:lnTo>
                  <a:lnTo>
                    <a:pt x="201" y="31"/>
                  </a:lnTo>
                  <a:lnTo>
                    <a:pt x="201" y="35"/>
                  </a:lnTo>
                  <a:lnTo>
                    <a:pt x="201" y="42"/>
                  </a:lnTo>
                  <a:lnTo>
                    <a:pt x="201" y="46"/>
                  </a:lnTo>
                  <a:lnTo>
                    <a:pt x="201" y="50"/>
                  </a:lnTo>
                  <a:lnTo>
                    <a:pt x="201" y="55"/>
                  </a:lnTo>
                  <a:lnTo>
                    <a:pt x="201" y="77"/>
                  </a:lnTo>
                  <a:lnTo>
                    <a:pt x="202" y="107"/>
                  </a:lnTo>
                  <a:lnTo>
                    <a:pt x="202" y="121"/>
                  </a:lnTo>
                  <a:lnTo>
                    <a:pt x="204" y="145"/>
                  </a:lnTo>
                  <a:lnTo>
                    <a:pt x="204" y="147"/>
                  </a:lnTo>
                  <a:lnTo>
                    <a:pt x="204" y="148"/>
                  </a:lnTo>
                  <a:lnTo>
                    <a:pt x="202" y="151"/>
                  </a:lnTo>
                  <a:lnTo>
                    <a:pt x="201" y="154"/>
                  </a:lnTo>
                  <a:lnTo>
                    <a:pt x="202" y="156"/>
                  </a:lnTo>
                  <a:lnTo>
                    <a:pt x="205" y="153"/>
                  </a:lnTo>
                  <a:lnTo>
                    <a:pt x="205" y="156"/>
                  </a:lnTo>
                  <a:lnTo>
                    <a:pt x="205" y="158"/>
                  </a:lnTo>
                  <a:lnTo>
                    <a:pt x="204" y="159"/>
                  </a:lnTo>
                  <a:lnTo>
                    <a:pt x="205" y="159"/>
                  </a:lnTo>
                  <a:lnTo>
                    <a:pt x="207" y="170"/>
                  </a:lnTo>
                  <a:lnTo>
                    <a:pt x="209" y="183"/>
                  </a:lnTo>
                  <a:lnTo>
                    <a:pt x="209" y="191"/>
                  </a:lnTo>
                  <a:lnTo>
                    <a:pt x="209" y="194"/>
                  </a:lnTo>
                  <a:lnTo>
                    <a:pt x="210" y="208"/>
                  </a:lnTo>
                  <a:lnTo>
                    <a:pt x="212" y="216"/>
                  </a:lnTo>
                  <a:lnTo>
                    <a:pt x="212" y="221"/>
                  </a:lnTo>
                  <a:lnTo>
                    <a:pt x="215" y="218"/>
                  </a:lnTo>
                  <a:lnTo>
                    <a:pt x="218" y="218"/>
                  </a:lnTo>
                  <a:lnTo>
                    <a:pt x="218" y="214"/>
                  </a:lnTo>
                  <a:lnTo>
                    <a:pt x="220" y="211"/>
                  </a:lnTo>
                  <a:lnTo>
                    <a:pt x="221" y="208"/>
                  </a:lnTo>
                  <a:lnTo>
                    <a:pt x="221" y="205"/>
                  </a:lnTo>
                  <a:lnTo>
                    <a:pt x="220" y="205"/>
                  </a:lnTo>
                  <a:lnTo>
                    <a:pt x="220" y="202"/>
                  </a:lnTo>
                  <a:lnTo>
                    <a:pt x="221" y="200"/>
                  </a:lnTo>
                  <a:lnTo>
                    <a:pt x="221" y="199"/>
                  </a:lnTo>
                  <a:lnTo>
                    <a:pt x="221" y="197"/>
                  </a:lnTo>
                  <a:lnTo>
                    <a:pt x="221" y="199"/>
                  </a:lnTo>
                  <a:lnTo>
                    <a:pt x="221" y="197"/>
                  </a:lnTo>
                  <a:lnTo>
                    <a:pt x="223" y="169"/>
                  </a:lnTo>
                  <a:lnTo>
                    <a:pt x="226" y="139"/>
                  </a:lnTo>
                  <a:lnTo>
                    <a:pt x="232" y="112"/>
                  </a:lnTo>
                  <a:lnTo>
                    <a:pt x="237" y="90"/>
                  </a:lnTo>
                  <a:lnTo>
                    <a:pt x="237" y="91"/>
                  </a:lnTo>
                  <a:lnTo>
                    <a:pt x="239" y="98"/>
                  </a:lnTo>
                  <a:lnTo>
                    <a:pt x="240" y="101"/>
                  </a:lnTo>
                  <a:lnTo>
                    <a:pt x="243" y="102"/>
                  </a:lnTo>
                  <a:lnTo>
                    <a:pt x="242" y="104"/>
                  </a:lnTo>
                  <a:lnTo>
                    <a:pt x="240" y="107"/>
                  </a:lnTo>
                  <a:lnTo>
                    <a:pt x="242" y="109"/>
                  </a:lnTo>
                  <a:lnTo>
                    <a:pt x="243" y="107"/>
                  </a:lnTo>
                  <a:lnTo>
                    <a:pt x="243" y="106"/>
                  </a:lnTo>
                  <a:lnTo>
                    <a:pt x="243" y="104"/>
                  </a:lnTo>
                  <a:lnTo>
                    <a:pt x="245" y="104"/>
                  </a:lnTo>
                  <a:lnTo>
                    <a:pt x="248" y="104"/>
                  </a:lnTo>
                  <a:lnTo>
                    <a:pt x="250" y="102"/>
                  </a:lnTo>
                  <a:lnTo>
                    <a:pt x="253" y="101"/>
                  </a:lnTo>
                  <a:lnTo>
                    <a:pt x="254" y="99"/>
                  </a:lnTo>
                  <a:lnTo>
                    <a:pt x="257" y="99"/>
                  </a:lnTo>
                  <a:lnTo>
                    <a:pt x="257" y="98"/>
                  </a:lnTo>
                  <a:lnTo>
                    <a:pt x="262" y="88"/>
                  </a:lnTo>
                  <a:lnTo>
                    <a:pt x="264" y="88"/>
                  </a:lnTo>
                  <a:lnTo>
                    <a:pt x="257" y="94"/>
                  </a:lnTo>
                  <a:lnTo>
                    <a:pt x="259" y="90"/>
                  </a:lnTo>
                  <a:lnTo>
                    <a:pt x="259" y="88"/>
                  </a:lnTo>
                  <a:lnTo>
                    <a:pt x="261" y="85"/>
                  </a:lnTo>
                  <a:lnTo>
                    <a:pt x="259" y="85"/>
                  </a:lnTo>
                  <a:lnTo>
                    <a:pt x="264" y="74"/>
                  </a:lnTo>
                  <a:lnTo>
                    <a:pt x="265" y="76"/>
                  </a:lnTo>
                  <a:lnTo>
                    <a:pt x="269" y="71"/>
                  </a:lnTo>
                  <a:lnTo>
                    <a:pt x="265" y="71"/>
                  </a:lnTo>
                  <a:lnTo>
                    <a:pt x="269" y="63"/>
                  </a:lnTo>
                  <a:lnTo>
                    <a:pt x="272" y="60"/>
                  </a:lnTo>
                  <a:lnTo>
                    <a:pt x="270" y="60"/>
                  </a:lnTo>
                  <a:lnTo>
                    <a:pt x="273" y="57"/>
                  </a:lnTo>
                  <a:lnTo>
                    <a:pt x="275" y="58"/>
                  </a:lnTo>
                  <a:lnTo>
                    <a:pt x="276" y="64"/>
                  </a:lnTo>
                  <a:lnTo>
                    <a:pt x="278" y="66"/>
                  </a:lnTo>
                  <a:lnTo>
                    <a:pt x="278" y="68"/>
                  </a:lnTo>
                  <a:lnTo>
                    <a:pt x="280" y="68"/>
                  </a:lnTo>
                  <a:lnTo>
                    <a:pt x="280" y="69"/>
                  </a:lnTo>
                  <a:lnTo>
                    <a:pt x="281" y="79"/>
                  </a:lnTo>
                  <a:lnTo>
                    <a:pt x="283" y="87"/>
                  </a:lnTo>
                  <a:lnTo>
                    <a:pt x="283" y="88"/>
                  </a:lnTo>
                  <a:lnTo>
                    <a:pt x="281" y="90"/>
                  </a:lnTo>
                  <a:lnTo>
                    <a:pt x="280" y="94"/>
                  </a:lnTo>
                  <a:lnTo>
                    <a:pt x="281" y="91"/>
                  </a:lnTo>
                  <a:lnTo>
                    <a:pt x="284" y="90"/>
                  </a:lnTo>
                  <a:lnTo>
                    <a:pt x="286" y="91"/>
                  </a:lnTo>
                  <a:lnTo>
                    <a:pt x="287" y="93"/>
                  </a:lnTo>
                  <a:lnTo>
                    <a:pt x="291" y="93"/>
                  </a:lnTo>
                  <a:lnTo>
                    <a:pt x="294" y="91"/>
                  </a:lnTo>
                  <a:lnTo>
                    <a:pt x="294" y="93"/>
                  </a:lnTo>
                  <a:lnTo>
                    <a:pt x="294" y="96"/>
                  </a:lnTo>
                  <a:lnTo>
                    <a:pt x="297" y="98"/>
                  </a:lnTo>
                  <a:lnTo>
                    <a:pt x="297" y="99"/>
                  </a:lnTo>
                  <a:lnTo>
                    <a:pt x="298" y="98"/>
                  </a:lnTo>
                  <a:lnTo>
                    <a:pt x="300" y="96"/>
                  </a:lnTo>
                  <a:lnTo>
                    <a:pt x="298" y="93"/>
                  </a:lnTo>
                  <a:lnTo>
                    <a:pt x="298" y="90"/>
                  </a:lnTo>
                  <a:lnTo>
                    <a:pt x="295" y="90"/>
                  </a:lnTo>
                  <a:lnTo>
                    <a:pt x="294" y="90"/>
                  </a:lnTo>
                  <a:lnTo>
                    <a:pt x="295" y="85"/>
                  </a:lnTo>
                  <a:lnTo>
                    <a:pt x="297" y="80"/>
                  </a:lnTo>
                  <a:lnTo>
                    <a:pt x="298" y="80"/>
                  </a:lnTo>
                  <a:lnTo>
                    <a:pt x="303" y="74"/>
                  </a:lnTo>
                  <a:lnTo>
                    <a:pt x="298" y="77"/>
                  </a:lnTo>
                  <a:lnTo>
                    <a:pt x="298" y="76"/>
                  </a:lnTo>
                  <a:lnTo>
                    <a:pt x="300" y="69"/>
                  </a:lnTo>
                  <a:lnTo>
                    <a:pt x="302" y="68"/>
                  </a:lnTo>
                  <a:lnTo>
                    <a:pt x="306" y="64"/>
                  </a:lnTo>
                  <a:lnTo>
                    <a:pt x="306" y="63"/>
                  </a:lnTo>
                  <a:lnTo>
                    <a:pt x="305" y="60"/>
                  </a:lnTo>
                  <a:lnTo>
                    <a:pt x="303" y="58"/>
                  </a:lnTo>
                  <a:lnTo>
                    <a:pt x="303" y="57"/>
                  </a:lnTo>
                  <a:lnTo>
                    <a:pt x="305" y="55"/>
                  </a:lnTo>
                  <a:lnTo>
                    <a:pt x="310" y="61"/>
                  </a:lnTo>
                  <a:lnTo>
                    <a:pt x="310" y="50"/>
                  </a:lnTo>
                  <a:lnTo>
                    <a:pt x="306" y="53"/>
                  </a:lnTo>
                  <a:lnTo>
                    <a:pt x="306" y="52"/>
                  </a:lnTo>
                  <a:lnTo>
                    <a:pt x="308" y="44"/>
                  </a:lnTo>
                  <a:lnTo>
                    <a:pt x="310" y="42"/>
                  </a:lnTo>
                  <a:lnTo>
                    <a:pt x="313" y="25"/>
                  </a:lnTo>
                  <a:lnTo>
                    <a:pt x="316" y="12"/>
                  </a:lnTo>
                  <a:lnTo>
                    <a:pt x="316" y="14"/>
                  </a:lnTo>
                  <a:lnTo>
                    <a:pt x="316" y="53"/>
                  </a:lnTo>
                  <a:lnTo>
                    <a:pt x="316" y="63"/>
                  </a:lnTo>
                  <a:lnTo>
                    <a:pt x="316" y="77"/>
                  </a:lnTo>
                  <a:lnTo>
                    <a:pt x="314" y="115"/>
                  </a:lnTo>
                  <a:lnTo>
                    <a:pt x="313" y="132"/>
                  </a:lnTo>
                  <a:lnTo>
                    <a:pt x="313" y="134"/>
                  </a:lnTo>
                  <a:lnTo>
                    <a:pt x="313" y="135"/>
                  </a:lnTo>
                  <a:lnTo>
                    <a:pt x="313" y="139"/>
                  </a:lnTo>
                  <a:lnTo>
                    <a:pt x="313" y="142"/>
                  </a:lnTo>
                  <a:lnTo>
                    <a:pt x="310" y="139"/>
                  </a:lnTo>
                  <a:lnTo>
                    <a:pt x="308" y="142"/>
                  </a:lnTo>
                  <a:lnTo>
                    <a:pt x="308" y="145"/>
                  </a:lnTo>
                  <a:lnTo>
                    <a:pt x="308" y="150"/>
                  </a:lnTo>
                  <a:lnTo>
                    <a:pt x="308" y="153"/>
                  </a:lnTo>
                  <a:lnTo>
                    <a:pt x="310" y="151"/>
                  </a:lnTo>
                  <a:lnTo>
                    <a:pt x="313" y="151"/>
                  </a:lnTo>
                  <a:lnTo>
                    <a:pt x="313" y="153"/>
                  </a:lnTo>
                  <a:lnTo>
                    <a:pt x="313" y="158"/>
                  </a:lnTo>
                  <a:lnTo>
                    <a:pt x="314" y="159"/>
                  </a:lnTo>
                  <a:lnTo>
                    <a:pt x="316" y="161"/>
                  </a:lnTo>
                  <a:lnTo>
                    <a:pt x="317" y="159"/>
                  </a:lnTo>
                  <a:lnTo>
                    <a:pt x="321" y="159"/>
                  </a:lnTo>
                  <a:lnTo>
                    <a:pt x="321" y="156"/>
                  </a:lnTo>
                  <a:lnTo>
                    <a:pt x="322" y="154"/>
                  </a:lnTo>
                  <a:lnTo>
                    <a:pt x="322" y="159"/>
                  </a:lnTo>
                  <a:lnTo>
                    <a:pt x="322" y="165"/>
                  </a:lnTo>
                  <a:lnTo>
                    <a:pt x="324" y="165"/>
                  </a:lnTo>
                  <a:lnTo>
                    <a:pt x="328" y="165"/>
                  </a:lnTo>
                  <a:lnTo>
                    <a:pt x="330" y="162"/>
                  </a:lnTo>
                  <a:lnTo>
                    <a:pt x="330" y="161"/>
                  </a:lnTo>
                  <a:lnTo>
                    <a:pt x="330" y="126"/>
                  </a:lnTo>
                  <a:lnTo>
                    <a:pt x="332" y="102"/>
                  </a:lnTo>
                  <a:lnTo>
                    <a:pt x="332" y="98"/>
                  </a:lnTo>
                  <a:lnTo>
                    <a:pt x="333" y="90"/>
                  </a:lnTo>
                  <a:lnTo>
                    <a:pt x="335" y="83"/>
                  </a:lnTo>
                  <a:lnTo>
                    <a:pt x="335" y="82"/>
                  </a:lnTo>
                  <a:lnTo>
                    <a:pt x="335" y="80"/>
                  </a:lnTo>
                  <a:lnTo>
                    <a:pt x="335" y="79"/>
                  </a:lnTo>
                  <a:lnTo>
                    <a:pt x="336" y="77"/>
                  </a:lnTo>
                  <a:lnTo>
                    <a:pt x="336" y="76"/>
                  </a:lnTo>
                  <a:lnTo>
                    <a:pt x="341" y="61"/>
                  </a:lnTo>
                  <a:lnTo>
                    <a:pt x="341" y="60"/>
                  </a:lnTo>
                  <a:lnTo>
                    <a:pt x="343" y="66"/>
                  </a:lnTo>
                  <a:lnTo>
                    <a:pt x="344" y="82"/>
                  </a:lnTo>
                  <a:lnTo>
                    <a:pt x="347" y="90"/>
                  </a:lnTo>
                  <a:lnTo>
                    <a:pt x="347" y="91"/>
                  </a:lnTo>
                  <a:lnTo>
                    <a:pt x="351" y="93"/>
                  </a:lnTo>
                  <a:lnTo>
                    <a:pt x="352" y="93"/>
                  </a:lnTo>
                  <a:lnTo>
                    <a:pt x="354" y="93"/>
                  </a:lnTo>
                  <a:lnTo>
                    <a:pt x="355" y="91"/>
                  </a:lnTo>
                  <a:lnTo>
                    <a:pt x="357" y="88"/>
                  </a:lnTo>
                  <a:lnTo>
                    <a:pt x="358" y="87"/>
                  </a:lnTo>
                  <a:lnTo>
                    <a:pt x="360" y="85"/>
                  </a:lnTo>
                  <a:lnTo>
                    <a:pt x="362" y="83"/>
                  </a:lnTo>
                  <a:lnTo>
                    <a:pt x="363" y="76"/>
                  </a:lnTo>
                  <a:lnTo>
                    <a:pt x="365" y="72"/>
                  </a:lnTo>
                  <a:lnTo>
                    <a:pt x="366" y="72"/>
                  </a:lnTo>
                  <a:lnTo>
                    <a:pt x="366" y="69"/>
                  </a:lnTo>
                  <a:lnTo>
                    <a:pt x="366" y="66"/>
                  </a:lnTo>
                  <a:lnTo>
                    <a:pt x="365" y="72"/>
                  </a:lnTo>
                  <a:lnTo>
                    <a:pt x="365" y="66"/>
                  </a:lnTo>
                  <a:lnTo>
                    <a:pt x="369" y="46"/>
                  </a:lnTo>
                  <a:lnTo>
                    <a:pt x="371" y="42"/>
                  </a:lnTo>
                  <a:lnTo>
                    <a:pt x="374" y="44"/>
                  </a:lnTo>
                  <a:lnTo>
                    <a:pt x="377" y="47"/>
                  </a:lnTo>
                  <a:lnTo>
                    <a:pt x="382" y="50"/>
                  </a:lnTo>
                  <a:lnTo>
                    <a:pt x="387" y="52"/>
                  </a:lnTo>
                  <a:lnTo>
                    <a:pt x="388" y="52"/>
                  </a:lnTo>
                  <a:lnTo>
                    <a:pt x="392" y="53"/>
                  </a:lnTo>
                  <a:lnTo>
                    <a:pt x="396" y="53"/>
                  </a:lnTo>
                  <a:lnTo>
                    <a:pt x="399" y="53"/>
                  </a:lnTo>
                  <a:lnTo>
                    <a:pt x="398" y="58"/>
                  </a:lnTo>
                  <a:lnTo>
                    <a:pt x="398" y="61"/>
                  </a:lnTo>
                  <a:lnTo>
                    <a:pt x="396" y="71"/>
                  </a:lnTo>
                  <a:lnTo>
                    <a:pt x="396" y="72"/>
                  </a:lnTo>
                  <a:lnTo>
                    <a:pt x="401" y="72"/>
                  </a:lnTo>
                  <a:lnTo>
                    <a:pt x="403" y="63"/>
                  </a:lnTo>
                  <a:lnTo>
                    <a:pt x="403" y="58"/>
                  </a:lnTo>
                  <a:lnTo>
                    <a:pt x="401" y="53"/>
                  </a:lnTo>
                  <a:lnTo>
                    <a:pt x="412" y="53"/>
                  </a:lnTo>
                  <a:lnTo>
                    <a:pt x="412" y="61"/>
                  </a:lnTo>
                  <a:lnTo>
                    <a:pt x="414" y="53"/>
                  </a:lnTo>
                  <a:lnTo>
                    <a:pt x="417" y="52"/>
                  </a:lnTo>
                  <a:lnTo>
                    <a:pt x="420" y="52"/>
                  </a:lnTo>
                  <a:lnTo>
                    <a:pt x="420" y="53"/>
                  </a:lnTo>
                  <a:lnTo>
                    <a:pt x="420" y="72"/>
                  </a:lnTo>
                  <a:lnTo>
                    <a:pt x="418" y="85"/>
                  </a:lnTo>
                  <a:lnTo>
                    <a:pt x="417" y="98"/>
                  </a:lnTo>
                  <a:lnTo>
                    <a:pt x="410" y="113"/>
                  </a:lnTo>
                  <a:lnTo>
                    <a:pt x="401" y="129"/>
                  </a:lnTo>
                  <a:lnTo>
                    <a:pt x="392" y="145"/>
                  </a:lnTo>
                  <a:lnTo>
                    <a:pt x="382" y="159"/>
                  </a:lnTo>
                  <a:lnTo>
                    <a:pt x="379" y="162"/>
                  </a:lnTo>
                  <a:lnTo>
                    <a:pt x="376" y="164"/>
                  </a:lnTo>
                  <a:lnTo>
                    <a:pt x="374" y="165"/>
                  </a:lnTo>
                  <a:lnTo>
                    <a:pt x="363" y="178"/>
                  </a:lnTo>
                  <a:lnTo>
                    <a:pt x="354" y="191"/>
                  </a:lnTo>
                  <a:lnTo>
                    <a:pt x="340" y="205"/>
                  </a:lnTo>
                  <a:lnTo>
                    <a:pt x="324" y="221"/>
                  </a:lnTo>
                  <a:lnTo>
                    <a:pt x="306" y="236"/>
                  </a:lnTo>
                  <a:lnTo>
                    <a:pt x="292" y="249"/>
                  </a:lnTo>
                  <a:lnTo>
                    <a:pt x="275" y="265"/>
                  </a:lnTo>
                  <a:lnTo>
                    <a:pt x="254" y="279"/>
                  </a:lnTo>
                  <a:lnTo>
                    <a:pt x="246" y="285"/>
                  </a:lnTo>
                  <a:lnTo>
                    <a:pt x="239" y="292"/>
                  </a:lnTo>
                  <a:lnTo>
                    <a:pt x="235" y="296"/>
                  </a:lnTo>
                  <a:lnTo>
                    <a:pt x="232" y="296"/>
                  </a:lnTo>
                  <a:lnTo>
                    <a:pt x="231" y="298"/>
                  </a:lnTo>
                  <a:lnTo>
                    <a:pt x="229" y="296"/>
                  </a:lnTo>
                  <a:lnTo>
                    <a:pt x="229" y="295"/>
                  </a:lnTo>
                  <a:lnTo>
                    <a:pt x="227" y="296"/>
                  </a:lnTo>
                  <a:lnTo>
                    <a:pt x="229" y="298"/>
                  </a:lnTo>
                  <a:lnTo>
                    <a:pt x="229" y="301"/>
                  </a:lnTo>
                  <a:lnTo>
                    <a:pt x="226" y="301"/>
                  </a:lnTo>
                  <a:lnTo>
                    <a:pt x="221" y="298"/>
                  </a:lnTo>
                  <a:lnTo>
                    <a:pt x="207" y="288"/>
                  </a:lnTo>
                  <a:lnTo>
                    <a:pt x="199" y="282"/>
                  </a:lnTo>
                  <a:lnTo>
                    <a:pt x="174" y="270"/>
                  </a:lnTo>
                  <a:lnTo>
                    <a:pt x="169" y="266"/>
                  </a:lnTo>
                  <a:lnTo>
                    <a:pt x="157" y="260"/>
                  </a:lnTo>
                  <a:lnTo>
                    <a:pt x="144" y="252"/>
                  </a:lnTo>
                  <a:lnTo>
                    <a:pt x="138" y="249"/>
                  </a:lnTo>
                  <a:lnTo>
                    <a:pt x="123" y="241"/>
                  </a:lnTo>
                  <a:lnTo>
                    <a:pt x="112" y="233"/>
                  </a:lnTo>
                  <a:lnTo>
                    <a:pt x="95" y="221"/>
                  </a:lnTo>
                  <a:lnTo>
                    <a:pt x="87" y="216"/>
                  </a:lnTo>
                  <a:lnTo>
                    <a:pt x="65" y="199"/>
                  </a:lnTo>
                  <a:lnTo>
                    <a:pt x="44" y="181"/>
                  </a:lnTo>
                  <a:lnTo>
                    <a:pt x="38" y="175"/>
                  </a:lnTo>
                  <a:lnTo>
                    <a:pt x="29" y="164"/>
                  </a:lnTo>
                  <a:lnTo>
                    <a:pt x="22" y="156"/>
                  </a:lnTo>
                  <a:lnTo>
                    <a:pt x="16" y="142"/>
                  </a:lnTo>
                  <a:lnTo>
                    <a:pt x="10" y="128"/>
                  </a:lnTo>
                  <a:lnTo>
                    <a:pt x="7" y="117"/>
                  </a:lnTo>
                  <a:lnTo>
                    <a:pt x="3" y="104"/>
                  </a:lnTo>
                  <a:lnTo>
                    <a:pt x="0" y="87"/>
                  </a:lnTo>
                  <a:lnTo>
                    <a:pt x="0" y="85"/>
                  </a:lnTo>
                  <a:lnTo>
                    <a:pt x="2" y="85"/>
                  </a:lnTo>
                  <a:lnTo>
                    <a:pt x="15" y="85"/>
                  </a:lnTo>
                  <a:lnTo>
                    <a:pt x="27" y="87"/>
                  </a:lnTo>
                  <a:lnTo>
                    <a:pt x="29" y="87"/>
                  </a:lnTo>
                  <a:lnTo>
                    <a:pt x="30" y="94"/>
                  </a:lnTo>
                  <a:lnTo>
                    <a:pt x="30" y="93"/>
                  </a:lnTo>
                  <a:lnTo>
                    <a:pt x="32" y="91"/>
                  </a:lnTo>
                  <a:lnTo>
                    <a:pt x="33" y="91"/>
                  </a:lnTo>
                  <a:lnTo>
                    <a:pt x="35" y="90"/>
                  </a:lnTo>
                  <a:lnTo>
                    <a:pt x="33" y="85"/>
                  </a:lnTo>
                  <a:lnTo>
                    <a:pt x="37" y="83"/>
                  </a:lnTo>
                  <a:lnTo>
                    <a:pt x="38" y="80"/>
                  </a:lnTo>
                  <a:lnTo>
                    <a:pt x="38" y="82"/>
                  </a:lnTo>
                  <a:lnTo>
                    <a:pt x="40" y="93"/>
                  </a:lnTo>
                  <a:lnTo>
                    <a:pt x="41" y="109"/>
                  </a:lnTo>
                  <a:lnTo>
                    <a:pt x="43" y="113"/>
                  </a:lnTo>
                  <a:lnTo>
                    <a:pt x="41" y="115"/>
                  </a:lnTo>
                  <a:lnTo>
                    <a:pt x="40" y="117"/>
                  </a:lnTo>
                  <a:lnTo>
                    <a:pt x="38" y="118"/>
                  </a:lnTo>
                  <a:lnTo>
                    <a:pt x="38" y="123"/>
                  </a:lnTo>
                  <a:lnTo>
                    <a:pt x="40" y="121"/>
                  </a:lnTo>
                  <a:lnTo>
                    <a:pt x="40" y="120"/>
                  </a:lnTo>
                  <a:lnTo>
                    <a:pt x="41" y="120"/>
                  </a:lnTo>
                  <a:lnTo>
                    <a:pt x="43" y="118"/>
                  </a:lnTo>
                  <a:lnTo>
                    <a:pt x="44" y="129"/>
                  </a:lnTo>
                  <a:lnTo>
                    <a:pt x="43" y="128"/>
                  </a:lnTo>
                  <a:lnTo>
                    <a:pt x="40" y="128"/>
                  </a:lnTo>
                  <a:lnTo>
                    <a:pt x="40" y="129"/>
                  </a:lnTo>
                  <a:lnTo>
                    <a:pt x="43" y="131"/>
                  </a:lnTo>
                  <a:lnTo>
                    <a:pt x="44" y="132"/>
                  </a:lnTo>
                  <a:lnTo>
                    <a:pt x="44" y="134"/>
                  </a:lnTo>
                  <a:lnTo>
                    <a:pt x="46" y="135"/>
                  </a:lnTo>
                  <a:lnTo>
                    <a:pt x="48" y="137"/>
                  </a:lnTo>
                  <a:lnTo>
                    <a:pt x="49" y="137"/>
                  </a:lnTo>
                  <a:lnTo>
                    <a:pt x="51" y="135"/>
                  </a:lnTo>
                  <a:lnTo>
                    <a:pt x="52" y="129"/>
                  </a:lnTo>
                  <a:lnTo>
                    <a:pt x="54" y="123"/>
                  </a:lnTo>
                  <a:lnTo>
                    <a:pt x="62" y="98"/>
                  </a:lnTo>
                  <a:lnTo>
                    <a:pt x="62" y="99"/>
                  </a:lnTo>
                  <a:lnTo>
                    <a:pt x="63" y="102"/>
                  </a:lnTo>
                  <a:lnTo>
                    <a:pt x="67" y="107"/>
                  </a:lnTo>
                  <a:lnTo>
                    <a:pt x="63" y="107"/>
                  </a:lnTo>
                  <a:lnTo>
                    <a:pt x="63" y="113"/>
                  </a:lnTo>
                  <a:lnTo>
                    <a:pt x="67" y="110"/>
                  </a:lnTo>
                  <a:lnTo>
                    <a:pt x="68" y="109"/>
                  </a:lnTo>
                  <a:lnTo>
                    <a:pt x="70" y="109"/>
                  </a:lnTo>
                  <a:lnTo>
                    <a:pt x="73" y="107"/>
                  </a:lnTo>
                  <a:lnTo>
                    <a:pt x="74" y="106"/>
                  </a:lnTo>
                  <a:lnTo>
                    <a:pt x="76" y="106"/>
                  </a:lnTo>
                  <a:lnTo>
                    <a:pt x="78" y="104"/>
                  </a:lnTo>
                  <a:lnTo>
                    <a:pt x="79" y="102"/>
                  </a:lnTo>
                  <a:lnTo>
                    <a:pt x="79" y="101"/>
                  </a:lnTo>
                  <a:lnTo>
                    <a:pt x="82" y="90"/>
                  </a:lnTo>
                  <a:lnTo>
                    <a:pt x="82" y="83"/>
                  </a:lnTo>
                  <a:lnTo>
                    <a:pt x="84" y="80"/>
                  </a:lnTo>
                  <a:lnTo>
                    <a:pt x="84" y="79"/>
                  </a:lnTo>
                  <a:lnTo>
                    <a:pt x="84" y="76"/>
                  </a:lnTo>
                  <a:lnTo>
                    <a:pt x="89" y="46"/>
                  </a:lnTo>
                  <a:lnTo>
                    <a:pt x="92" y="31"/>
                  </a:lnTo>
                  <a:lnTo>
                    <a:pt x="93" y="19"/>
                  </a:lnTo>
                  <a:lnTo>
                    <a:pt x="95" y="16"/>
                  </a:lnTo>
                  <a:lnTo>
                    <a:pt x="95" y="17"/>
                  </a:lnTo>
                  <a:lnTo>
                    <a:pt x="95" y="44"/>
                  </a:lnTo>
                  <a:lnTo>
                    <a:pt x="95" y="46"/>
                  </a:lnTo>
                  <a:lnTo>
                    <a:pt x="90" y="53"/>
                  </a:lnTo>
                  <a:lnTo>
                    <a:pt x="89" y="63"/>
                  </a:lnTo>
                  <a:lnTo>
                    <a:pt x="95" y="53"/>
                  </a:lnTo>
                  <a:lnTo>
                    <a:pt x="95" y="57"/>
                  </a:lnTo>
                  <a:lnTo>
                    <a:pt x="95" y="61"/>
                  </a:lnTo>
                  <a:lnTo>
                    <a:pt x="92" y="64"/>
                  </a:lnTo>
                  <a:lnTo>
                    <a:pt x="92" y="66"/>
                  </a:lnTo>
                  <a:lnTo>
                    <a:pt x="93" y="68"/>
                  </a:lnTo>
                  <a:lnTo>
                    <a:pt x="93" y="71"/>
                  </a:lnTo>
                  <a:lnTo>
                    <a:pt x="95" y="68"/>
                  </a:lnTo>
                  <a:lnTo>
                    <a:pt x="95" y="74"/>
                  </a:lnTo>
                  <a:lnTo>
                    <a:pt x="95" y="80"/>
                  </a:lnTo>
                  <a:lnTo>
                    <a:pt x="95" y="87"/>
                  </a:lnTo>
                  <a:lnTo>
                    <a:pt x="93" y="83"/>
                  </a:lnTo>
                  <a:lnTo>
                    <a:pt x="90" y="91"/>
                  </a:lnTo>
                  <a:lnTo>
                    <a:pt x="93" y="93"/>
                  </a:lnTo>
                  <a:lnTo>
                    <a:pt x="95" y="88"/>
                  </a:lnTo>
                  <a:lnTo>
                    <a:pt x="95" y="147"/>
                  </a:lnTo>
                  <a:lnTo>
                    <a:pt x="92" y="143"/>
                  </a:lnTo>
                  <a:lnTo>
                    <a:pt x="90" y="140"/>
                  </a:lnTo>
                  <a:lnTo>
                    <a:pt x="89" y="142"/>
                  </a:lnTo>
                  <a:lnTo>
                    <a:pt x="89" y="143"/>
                  </a:lnTo>
                  <a:lnTo>
                    <a:pt x="92" y="150"/>
                  </a:lnTo>
                  <a:lnTo>
                    <a:pt x="95" y="148"/>
                  </a:lnTo>
                  <a:lnTo>
                    <a:pt x="95" y="151"/>
                  </a:lnTo>
                  <a:lnTo>
                    <a:pt x="95" y="153"/>
                  </a:lnTo>
                  <a:lnTo>
                    <a:pt x="95" y="154"/>
                  </a:lnTo>
                  <a:lnTo>
                    <a:pt x="95" y="159"/>
                  </a:lnTo>
                  <a:lnTo>
                    <a:pt x="92" y="162"/>
                  </a:lnTo>
                  <a:lnTo>
                    <a:pt x="95" y="165"/>
                  </a:lnTo>
                  <a:lnTo>
                    <a:pt x="95" y="167"/>
                  </a:lnTo>
                  <a:lnTo>
                    <a:pt x="97" y="176"/>
                  </a:lnTo>
                  <a:lnTo>
                    <a:pt x="95" y="175"/>
                  </a:lnTo>
                  <a:lnTo>
                    <a:pt x="95" y="176"/>
                  </a:lnTo>
                  <a:lnTo>
                    <a:pt x="97" y="180"/>
                  </a:lnTo>
                  <a:lnTo>
                    <a:pt x="97" y="186"/>
                  </a:lnTo>
                  <a:lnTo>
                    <a:pt x="98" y="189"/>
                  </a:lnTo>
                  <a:lnTo>
                    <a:pt x="98" y="191"/>
                  </a:lnTo>
                  <a:lnTo>
                    <a:pt x="101" y="191"/>
                  </a:lnTo>
                  <a:lnTo>
                    <a:pt x="103" y="191"/>
                  </a:lnTo>
                  <a:lnTo>
                    <a:pt x="104" y="189"/>
                  </a:lnTo>
                  <a:lnTo>
                    <a:pt x="106" y="188"/>
                  </a:lnTo>
                  <a:lnTo>
                    <a:pt x="108" y="188"/>
                  </a:lnTo>
                  <a:lnTo>
                    <a:pt x="109" y="184"/>
                  </a:lnTo>
                  <a:lnTo>
                    <a:pt x="109" y="183"/>
                  </a:lnTo>
                  <a:lnTo>
                    <a:pt x="109" y="167"/>
                  </a:lnTo>
                  <a:lnTo>
                    <a:pt x="109" y="165"/>
                  </a:lnTo>
                  <a:lnTo>
                    <a:pt x="109" y="167"/>
                  </a:lnTo>
                  <a:lnTo>
                    <a:pt x="109" y="164"/>
                  </a:lnTo>
                  <a:lnTo>
                    <a:pt x="109" y="159"/>
                  </a:lnTo>
                  <a:lnTo>
                    <a:pt x="114" y="164"/>
                  </a:lnTo>
                  <a:lnTo>
                    <a:pt x="114" y="162"/>
                  </a:lnTo>
                  <a:lnTo>
                    <a:pt x="111" y="158"/>
                  </a:lnTo>
                  <a:lnTo>
                    <a:pt x="109" y="154"/>
                  </a:lnTo>
                  <a:lnTo>
                    <a:pt x="111" y="151"/>
                  </a:lnTo>
                  <a:lnTo>
                    <a:pt x="111" y="147"/>
                  </a:lnTo>
                  <a:lnTo>
                    <a:pt x="112" y="143"/>
                  </a:lnTo>
                  <a:lnTo>
                    <a:pt x="114" y="140"/>
                  </a:lnTo>
                  <a:lnTo>
                    <a:pt x="117" y="137"/>
                  </a:lnTo>
                  <a:lnTo>
                    <a:pt x="114" y="132"/>
                  </a:lnTo>
                  <a:lnTo>
                    <a:pt x="114" y="131"/>
                  </a:lnTo>
                  <a:lnTo>
                    <a:pt x="117" y="113"/>
                  </a:lnTo>
                  <a:lnTo>
                    <a:pt x="120" y="113"/>
                  </a:lnTo>
                  <a:lnTo>
                    <a:pt x="122" y="110"/>
                  </a:lnTo>
                  <a:lnTo>
                    <a:pt x="123" y="107"/>
                  </a:lnTo>
                  <a:lnTo>
                    <a:pt x="123" y="106"/>
                  </a:lnTo>
                  <a:lnTo>
                    <a:pt x="119" y="112"/>
                  </a:lnTo>
                  <a:lnTo>
                    <a:pt x="119" y="107"/>
                  </a:lnTo>
                  <a:lnTo>
                    <a:pt x="119" y="106"/>
                  </a:lnTo>
                  <a:lnTo>
                    <a:pt x="122" y="102"/>
                  </a:lnTo>
                  <a:lnTo>
                    <a:pt x="122" y="101"/>
                  </a:lnTo>
                  <a:lnTo>
                    <a:pt x="119" y="104"/>
                  </a:lnTo>
                  <a:lnTo>
                    <a:pt x="120" y="91"/>
                  </a:lnTo>
                  <a:lnTo>
                    <a:pt x="123" y="80"/>
                  </a:lnTo>
                  <a:lnTo>
                    <a:pt x="123" y="82"/>
                  </a:lnTo>
                  <a:lnTo>
                    <a:pt x="125" y="104"/>
                  </a:lnTo>
                  <a:lnTo>
                    <a:pt x="125" y="107"/>
                  </a:lnTo>
                  <a:lnTo>
                    <a:pt x="128" y="109"/>
                  </a:lnTo>
                  <a:lnTo>
                    <a:pt x="131" y="110"/>
                  </a:lnTo>
                  <a:lnTo>
                    <a:pt x="134" y="109"/>
                  </a:lnTo>
                  <a:lnTo>
                    <a:pt x="134" y="107"/>
                  </a:lnTo>
                  <a:lnTo>
                    <a:pt x="136" y="107"/>
                  </a:lnTo>
                  <a:lnTo>
                    <a:pt x="134" y="109"/>
                  </a:lnTo>
                  <a:lnTo>
                    <a:pt x="136" y="110"/>
                  </a:lnTo>
                  <a:lnTo>
                    <a:pt x="138" y="110"/>
                  </a:lnTo>
                  <a:lnTo>
                    <a:pt x="139" y="109"/>
                  </a:lnTo>
                  <a:lnTo>
                    <a:pt x="141" y="99"/>
                  </a:lnTo>
                  <a:lnTo>
                    <a:pt x="142" y="91"/>
                  </a:lnTo>
                  <a:lnTo>
                    <a:pt x="145" y="85"/>
                  </a:lnTo>
                  <a:lnTo>
                    <a:pt x="147" y="83"/>
                  </a:lnTo>
                  <a:lnTo>
                    <a:pt x="150" y="82"/>
                  </a:lnTo>
                  <a:lnTo>
                    <a:pt x="152" y="82"/>
                  </a:lnTo>
                  <a:lnTo>
                    <a:pt x="152" y="80"/>
                  </a:lnTo>
                  <a:lnTo>
                    <a:pt x="152" y="79"/>
                  </a:lnTo>
                  <a:lnTo>
                    <a:pt x="152" y="77"/>
                  </a:lnTo>
                  <a:lnTo>
                    <a:pt x="145" y="82"/>
                  </a:lnTo>
                  <a:lnTo>
                    <a:pt x="152" y="71"/>
                  </a:lnTo>
                  <a:lnTo>
                    <a:pt x="157" y="91"/>
                  </a:lnTo>
                  <a:lnTo>
                    <a:pt x="155" y="93"/>
                  </a:lnTo>
                  <a:lnTo>
                    <a:pt x="155" y="94"/>
                  </a:lnTo>
                  <a:lnTo>
                    <a:pt x="157" y="93"/>
                  </a:lnTo>
                  <a:lnTo>
                    <a:pt x="157" y="94"/>
                  </a:lnTo>
                  <a:lnTo>
                    <a:pt x="158" y="102"/>
                  </a:lnTo>
                  <a:lnTo>
                    <a:pt x="158" y="104"/>
                  </a:lnTo>
                  <a:lnTo>
                    <a:pt x="157" y="106"/>
                  </a:lnTo>
                  <a:lnTo>
                    <a:pt x="158" y="106"/>
                  </a:lnTo>
                  <a:lnTo>
                    <a:pt x="158" y="104"/>
                  </a:lnTo>
                  <a:close/>
                  <a:moveTo>
                    <a:pt x="395" y="135"/>
                  </a:moveTo>
                  <a:lnTo>
                    <a:pt x="395" y="135"/>
                  </a:lnTo>
                  <a:lnTo>
                    <a:pt x="395" y="134"/>
                  </a:lnTo>
                  <a:lnTo>
                    <a:pt x="398" y="129"/>
                  </a:lnTo>
                  <a:lnTo>
                    <a:pt x="399" y="128"/>
                  </a:lnTo>
                  <a:lnTo>
                    <a:pt x="398" y="128"/>
                  </a:lnTo>
                  <a:lnTo>
                    <a:pt x="395" y="134"/>
                  </a:lnTo>
                  <a:lnTo>
                    <a:pt x="395" y="135"/>
                  </a:lnTo>
                  <a:lnTo>
                    <a:pt x="393" y="137"/>
                  </a:lnTo>
                  <a:lnTo>
                    <a:pt x="395" y="135"/>
                  </a:lnTo>
                  <a:close/>
                  <a:moveTo>
                    <a:pt x="19" y="118"/>
                  </a:moveTo>
                  <a:lnTo>
                    <a:pt x="19" y="118"/>
                  </a:lnTo>
                  <a:lnTo>
                    <a:pt x="18" y="118"/>
                  </a:lnTo>
                  <a:lnTo>
                    <a:pt x="19" y="118"/>
                  </a:lnTo>
                  <a:lnTo>
                    <a:pt x="21" y="123"/>
                  </a:lnTo>
                  <a:lnTo>
                    <a:pt x="22" y="128"/>
                  </a:lnTo>
                  <a:lnTo>
                    <a:pt x="19" y="118"/>
                  </a:lnTo>
                  <a:close/>
                  <a:moveTo>
                    <a:pt x="62" y="183"/>
                  </a:moveTo>
                  <a:lnTo>
                    <a:pt x="62" y="183"/>
                  </a:lnTo>
                  <a:lnTo>
                    <a:pt x="63" y="184"/>
                  </a:lnTo>
                  <a:lnTo>
                    <a:pt x="65" y="183"/>
                  </a:lnTo>
                  <a:lnTo>
                    <a:pt x="68" y="184"/>
                  </a:lnTo>
                  <a:lnTo>
                    <a:pt x="65" y="181"/>
                  </a:lnTo>
                  <a:lnTo>
                    <a:pt x="63" y="183"/>
                  </a:lnTo>
                  <a:lnTo>
                    <a:pt x="62" y="183"/>
                  </a:lnTo>
                  <a:lnTo>
                    <a:pt x="60" y="178"/>
                  </a:lnTo>
                  <a:lnTo>
                    <a:pt x="59" y="175"/>
                  </a:lnTo>
                  <a:lnTo>
                    <a:pt x="57" y="173"/>
                  </a:lnTo>
                  <a:lnTo>
                    <a:pt x="51" y="165"/>
                  </a:lnTo>
                  <a:lnTo>
                    <a:pt x="49" y="164"/>
                  </a:lnTo>
                  <a:lnTo>
                    <a:pt x="48" y="169"/>
                  </a:lnTo>
                  <a:lnTo>
                    <a:pt x="48" y="170"/>
                  </a:lnTo>
                  <a:lnTo>
                    <a:pt x="54" y="176"/>
                  </a:lnTo>
                  <a:lnTo>
                    <a:pt x="60" y="181"/>
                  </a:lnTo>
                  <a:lnTo>
                    <a:pt x="62" y="183"/>
                  </a:lnTo>
                  <a:close/>
                  <a:moveTo>
                    <a:pt x="153" y="247"/>
                  </a:moveTo>
                  <a:lnTo>
                    <a:pt x="153" y="247"/>
                  </a:lnTo>
                  <a:lnTo>
                    <a:pt x="134" y="238"/>
                  </a:lnTo>
                  <a:lnTo>
                    <a:pt x="133" y="238"/>
                  </a:lnTo>
                  <a:lnTo>
                    <a:pt x="130" y="236"/>
                  </a:lnTo>
                  <a:lnTo>
                    <a:pt x="125" y="233"/>
                  </a:lnTo>
                  <a:lnTo>
                    <a:pt x="112" y="224"/>
                  </a:lnTo>
                  <a:lnTo>
                    <a:pt x="111" y="222"/>
                  </a:lnTo>
                  <a:lnTo>
                    <a:pt x="103" y="218"/>
                  </a:lnTo>
                  <a:lnTo>
                    <a:pt x="92" y="211"/>
                  </a:lnTo>
                  <a:lnTo>
                    <a:pt x="90" y="210"/>
                  </a:lnTo>
                  <a:lnTo>
                    <a:pt x="90" y="211"/>
                  </a:lnTo>
                  <a:lnTo>
                    <a:pt x="100" y="219"/>
                  </a:lnTo>
                  <a:lnTo>
                    <a:pt x="104" y="224"/>
                  </a:lnTo>
                  <a:lnTo>
                    <a:pt x="111" y="229"/>
                  </a:lnTo>
                  <a:lnTo>
                    <a:pt x="120" y="233"/>
                  </a:lnTo>
                  <a:lnTo>
                    <a:pt x="136" y="241"/>
                  </a:lnTo>
                  <a:lnTo>
                    <a:pt x="153" y="247"/>
                  </a:lnTo>
                  <a:close/>
                  <a:moveTo>
                    <a:pt x="412" y="72"/>
                  </a:moveTo>
                  <a:lnTo>
                    <a:pt x="412" y="72"/>
                  </a:lnTo>
                  <a:lnTo>
                    <a:pt x="412" y="74"/>
                  </a:lnTo>
                  <a:lnTo>
                    <a:pt x="406" y="91"/>
                  </a:lnTo>
                  <a:lnTo>
                    <a:pt x="404" y="94"/>
                  </a:lnTo>
                  <a:lnTo>
                    <a:pt x="401" y="102"/>
                  </a:lnTo>
                  <a:lnTo>
                    <a:pt x="401" y="104"/>
                  </a:lnTo>
                  <a:lnTo>
                    <a:pt x="399" y="113"/>
                  </a:lnTo>
                  <a:lnTo>
                    <a:pt x="399" y="115"/>
                  </a:lnTo>
                  <a:lnTo>
                    <a:pt x="401" y="115"/>
                  </a:lnTo>
                  <a:lnTo>
                    <a:pt x="404" y="109"/>
                  </a:lnTo>
                  <a:lnTo>
                    <a:pt x="409" y="94"/>
                  </a:lnTo>
                  <a:lnTo>
                    <a:pt x="412" y="82"/>
                  </a:lnTo>
                  <a:lnTo>
                    <a:pt x="412" y="72"/>
                  </a:lnTo>
                  <a:close/>
                  <a:moveTo>
                    <a:pt x="204" y="281"/>
                  </a:moveTo>
                  <a:lnTo>
                    <a:pt x="204" y="281"/>
                  </a:lnTo>
                  <a:lnTo>
                    <a:pt x="202" y="279"/>
                  </a:lnTo>
                  <a:lnTo>
                    <a:pt x="198" y="276"/>
                  </a:lnTo>
                  <a:lnTo>
                    <a:pt x="186" y="270"/>
                  </a:lnTo>
                  <a:lnTo>
                    <a:pt x="171" y="260"/>
                  </a:lnTo>
                  <a:lnTo>
                    <a:pt x="161" y="255"/>
                  </a:lnTo>
                  <a:lnTo>
                    <a:pt x="152" y="251"/>
                  </a:lnTo>
                  <a:lnTo>
                    <a:pt x="142" y="247"/>
                  </a:lnTo>
                  <a:lnTo>
                    <a:pt x="141" y="246"/>
                  </a:lnTo>
                  <a:lnTo>
                    <a:pt x="145" y="249"/>
                  </a:lnTo>
                  <a:lnTo>
                    <a:pt x="158" y="257"/>
                  </a:lnTo>
                  <a:lnTo>
                    <a:pt x="171" y="263"/>
                  </a:lnTo>
                  <a:lnTo>
                    <a:pt x="175" y="266"/>
                  </a:lnTo>
                  <a:lnTo>
                    <a:pt x="202" y="281"/>
                  </a:lnTo>
                  <a:lnTo>
                    <a:pt x="204" y="281"/>
                  </a:lnTo>
                  <a:close/>
                  <a:moveTo>
                    <a:pt x="369" y="165"/>
                  </a:moveTo>
                  <a:lnTo>
                    <a:pt x="369" y="165"/>
                  </a:lnTo>
                  <a:lnTo>
                    <a:pt x="366" y="165"/>
                  </a:lnTo>
                  <a:lnTo>
                    <a:pt x="365" y="167"/>
                  </a:lnTo>
                  <a:lnTo>
                    <a:pt x="354" y="178"/>
                  </a:lnTo>
                  <a:lnTo>
                    <a:pt x="343" y="191"/>
                  </a:lnTo>
                  <a:lnTo>
                    <a:pt x="341" y="192"/>
                  </a:lnTo>
                  <a:lnTo>
                    <a:pt x="335" y="202"/>
                  </a:lnTo>
                  <a:lnTo>
                    <a:pt x="354" y="184"/>
                  </a:lnTo>
                  <a:lnTo>
                    <a:pt x="369" y="165"/>
                  </a:lnTo>
                  <a:close/>
                  <a:moveTo>
                    <a:pt x="163" y="249"/>
                  </a:moveTo>
                  <a:lnTo>
                    <a:pt x="163" y="249"/>
                  </a:lnTo>
                  <a:lnTo>
                    <a:pt x="163" y="247"/>
                  </a:lnTo>
                  <a:lnTo>
                    <a:pt x="160" y="246"/>
                  </a:lnTo>
                  <a:lnTo>
                    <a:pt x="149" y="235"/>
                  </a:lnTo>
                  <a:lnTo>
                    <a:pt x="147" y="233"/>
                  </a:lnTo>
                  <a:lnTo>
                    <a:pt x="149" y="230"/>
                  </a:lnTo>
                  <a:lnTo>
                    <a:pt x="142" y="227"/>
                  </a:lnTo>
                  <a:lnTo>
                    <a:pt x="142" y="232"/>
                  </a:lnTo>
                  <a:lnTo>
                    <a:pt x="145" y="236"/>
                  </a:lnTo>
                  <a:lnTo>
                    <a:pt x="147" y="238"/>
                  </a:lnTo>
                  <a:lnTo>
                    <a:pt x="147" y="240"/>
                  </a:lnTo>
                  <a:lnTo>
                    <a:pt x="160" y="246"/>
                  </a:lnTo>
                  <a:lnTo>
                    <a:pt x="163" y="249"/>
                  </a:lnTo>
                  <a:close/>
                  <a:moveTo>
                    <a:pt x="8" y="94"/>
                  </a:moveTo>
                  <a:lnTo>
                    <a:pt x="8" y="94"/>
                  </a:lnTo>
                  <a:lnTo>
                    <a:pt x="10" y="106"/>
                  </a:lnTo>
                  <a:lnTo>
                    <a:pt x="13" y="118"/>
                  </a:lnTo>
                  <a:lnTo>
                    <a:pt x="18" y="129"/>
                  </a:lnTo>
                  <a:lnTo>
                    <a:pt x="24" y="139"/>
                  </a:lnTo>
                  <a:lnTo>
                    <a:pt x="24" y="137"/>
                  </a:lnTo>
                  <a:lnTo>
                    <a:pt x="18" y="124"/>
                  </a:lnTo>
                  <a:lnTo>
                    <a:pt x="13" y="112"/>
                  </a:lnTo>
                  <a:lnTo>
                    <a:pt x="11" y="107"/>
                  </a:lnTo>
                  <a:lnTo>
                    <a:pt x="11" y="102"/>
                  </a:lnTo>
                  <a:lnTo>
                    <a:pt x="11" y="101"/>
                  </a:lnTo>
                  <a:lnTo>
                    <a:pt x="8" y="94"/>
                  </a:lnTo>
                  <a:close/>
                  <a:moveTo>
                    <a:pt x="213" y="271"/>
                  </a:moveTo>
                  <a:lnTo>
                    <a:pt x="213" y="271"/>
                  </a:lnTo>
                  <a:lnTo>
                    <a:pt x="213" y="270"/>
                  </a:lnTo>
                  <a:lnTo>
                    <a:pt x="216" y="266"/>
                  </a:lnTo>
                  <a:lnTo>
                    <a:pt x="218" y="266"/>
                  </a:lnTo>
                  <a:lnTo>
                    <a:pt x="220" y="268"/>
                  </a:lnTo>
                  <a:lnTo>
                    <a:pt x="221" y="270"/>
                  </a:lnTo>
                  <a:lnTo>
                    <a:pt x="223" y="268"/>
                  </a:lnTo>
                  <a:lnTo>
                    <a:pt x="221" y="265"/>
                  </a:lnTo>
                  <a:lnTo>
                    <a:pt x="212" y="255"/>
                  </a:lnTo>
                  <a:lnTo>
                    <a:pt x="210" y="254"/>
                  </a:lnTo>
                  <a:lnTo>
                    <a:pt x="209" y="257"/>
                  </a:lnTo>
                  <a:lnTo>
                    <a:pt x="210" y="259"/>
                  </a:lnTo>
                  <a:lnTo>
                    <a:pt x="213" y="265"/>
                  </a:lnTo>
                  <a:lnTo>
                    <a:pt x="213" y="268"/>
                  </a:lnTo>
                  <a:lnTo>
                    <a:pt x="210" y="268"/>
                  </a:lnTo>
                  <a:lnTo>
                    <a:pt x="210" y="271"/>
                  </a:lnTo>
                  <a:lnTo>
                    <a:pt x="213" y="271"/>
                  </a:lnTo>
                  <a:close/>
                  <a:moveTo>
                    <a:pt x="198" y="229"/>
                  </a:moveTo>
                  <a:lnTo>
                    <a:pt x="198" y="229"/>
                  </a:lnTo>
                  <a:lnTo>
                    <a:pt x="201" y="224"/>
                  </a:lnTo>
                  <a:lnTo>
                    <a:pt x="201" y="222"/>
                  </a:lnTo>
                  <a:lnTo>
                    <a:pt x="199" y="221"/>
                  </a:lnTo>
                  <a:lnTo>
                    <a:pt x="196" y="213"/>
                  </a:lnTo>
                  <a:lnTo>
                    <a:pt x="194" y="211"/>
                  </a:lnTo>
                  <a:lnTo>
                    <a:pt x="193" y="213"/>
                  </a:lnTo>
                  <a:lnTo>
                    <a:pt x="191" y="219"/>
                  </a:lnTo>
                  <a:lnTo>
                    <a:pt x="193" y="221"/>
                  </a:lnTo>
                  <a:lnTo>
                    <a:pt x="198" y="229"/>
                  </a:lnTo>
                  <a:close/>
                  <a:moveTo>
                    <a:pt x="302" y="110"/>
                  </a:moveTo>
                  <a:lnTo>
                    <a:pt x="302" y="110"/>
                  </a:lnTo>
                  <a:lnTo>
                    <a:pt x="306" y="109"/>
                  </a:lnTo>
                  <a:lnTo>
                    <a:pt x="310" y="107"/>
                  </a:lnTo>
                  <a:lnTo>
                    <a:pt x="311" y="104"/>
                  </a:lnTo>
                  <a:lnTo>
                    <a:pt x="311" y="102"/>
                  </a:lnTo>
                  <a:lnTo>
                    <a:pt x="311" y="101"/>
                  </a:lnTo>
                  <a:lnTo>
                    <a:pt x="311" y="96"/>
                  </a:lnTo>
                  <a:lnTo>
                    <a:pt x="311" y="93"/>
                  </a:lnTo>
                  <a:lnTo>
                    <a:pt x="308" y="94"/>
                  </a:lnTo>
                  <a:lnTo>
                    <a:pt x="305" y="101"/>
                  </a:lnTo>
                  <a:lnTo>
                    <a:pt x="306" y="102"/>
                  </a:lnTo>
                  <a:lnTo>
                    <a:pt x="306" y="104"/>
                  </a:lnTo>
                  <a:lnTo>
                    <a:pt x="306" y="107"/>
                  </a:lnTo>
                  <a:lnTo>
                    <a:pt x="305" y="109"/>
                  </a:lnTo>
                  <a:lnTo>
                    <a:pt x="303" y="109"/>
                  </a:lnTo>
                  <a:lnTo>
                    <a:pt x="302" y="109"/>
                  </a:lnTo>
                  <a:lnTo>
                    <a:pt x="302" y="110"/>
                  </a:lnTo>
                  <a:close/>
                  <a:moveTo>
                    <a:pt x="351" y="142"/>
                  </a:moveTo>
                  <a:lnTo>
                    <a:pt x="351" y="142"/>
                  </a:lnTo>
                  <a:lnTo>
                    <a:pt x="349" y="143"/>
                  </a:lnTo>
                  <a:lnTo>
                    <a:pt x="346" y="156"/>
                  </a:lnTo>
                  <a:lnTo>
                    <a:pt x="346" y="158"/>
                  </a:lnTo>
                  <a:lnTo>
                    <a:pt x="351" y="158"/>
                  </a:lnTo>
                  <a:lnTo>
                    <a:pt x="352" y="151"/>
                  </a:lnTo>
                  <a:lnTo>
                    <a:pt x="352" y="145"/>
                  </a:lnTo>
                  <a:lnTo>
                    <a:pt x="351" y="143"/>
                  </a:lnTo>
                  <a:lnTo>
                    <a:pt x="351" y="142"/>
                  </a:lnTo>
                  <a:close/>
                  <a:moveTo>
                    <a:pt x="213" y="236"/>
                  </a:moveTo>
                  <a:lnTo>
                    <a:pt x="213" y="236"/>
                  </a:lnTo>
                  <a:lnTo>
                    <a:pt x="209" y="240"/>
                  </a:lnTo>
                  <a:lnTo>
                    <a:pt x="209" y="241"/>
                  </a:lnTo>
                  <a:lnTo>
                    <a:pt x="209" y="243"/>
                  </a:lnTo>
                  <a:lnTo>
                    <a:pt x="216" y="252"/>
                  </a:lnTo>
                  <a:lnTo>
                    <a:pt x="218" y="254"/>
                  </a:lnTo>
                  <a:lnTo>
                    <a:pt x="215" y="244"/>
                  </a:lnTo>
                  <a:lnTo>
                    <a:pt x="213" y="236"/>
                  </a:lnTo>
                  <a:close/>
                  <a:moveTo>
                    <a:pt x="379" y="53"/>
                  </a:moveTo>
                  <a:lnTo>
                    <a:pt x="379" y="53"/>
                  </a:lnTo>
                  <a:lnTo>
                    <a:pt x="379" y="55"/>
                  </a:lnTo>
                  <a:lnTo>
                    <a:pt x="376" y="64"/>
                  </a:lnTo>
                  <a:lnTo>
                    <a:pt x="376" y="68"/>
                  </a:lnTo>
                  <a:lnTo>
                    <a:pt x="376" y="69"/>
                  </a:lnTo>
                  <a:lnTo>
                    <a:pt x="379" y="69"/>
                  </a:lnTo>
                  <a:lnTo>
                    <a:pt x="382" y="68"/>
                  </a:lnTo>
                  <a:lnTo>
                    <a:pt x="379" y="53"/>
                  </a:lnTo>
                  <a:close/>
                  <a:moveTo>
                    <a:pt x="261" y="252"/>
                  </a:moveTo>
                  <a:lnTo>
                    <a:pt x="261" y="252"/>
                  </a:lnTo>
                  <a:lnTo>
                    <a:pt x="262" y="252"/>
                  </a:lnTo>
                  <a:lnTo>
                    <a:pt x="264" y="251"/>
                  </a:lnTo>
                  <a:lnTo>
                    <a:pt x="276" y="235"/>
                  </a:lnTo>
                  <a:lnTo>
                    <a:pt x="278" y="233"/>
                  </a:lnTo>
                  <a:lnTo>
                    <a:pt x="275" y="230"/>
                  </a:lnTo>
                  <a:lnTo>
                    <a:pt x="273" y="233"/>
                  </a:lnTo>
                  <a:lnTo>
                    <a:pt x="267" y="243"/>
                  </a:lnTo>
                  <a:lnTo>
                    <a:pt x="261" y="252"/>
                  </a:lnTo>
                  <a:close/>
                  <a:moveTo>
                    <a:pt x="27" y="151"/>
                  </a:moveTo>
                  <a:lnTo>
                    <a:pt x="27" y="151"/>
                  </a:lnTo>
                  <a:lnTo>
                    <a:pt x="26" y="151"/>
                  </a:lnTo>
                  <a:lnTo>
                    <a:pt x="27" y="153"/>
                  </a:lnTo>
                  <a:lnTo>
                    <a:pt x="32" y="161"/>
                  </a:lnTo>
                  <a:lnTo>
                    <a:pt x="41" y="170"/>
                  </a:lnTo>
                  <a:lnTo>
                    <a:pt x="51" y="180"/>
                  </a:lnTo>
                  <a:lnTo>
                    <a:pt x="52" y="181"/>
                  </a:lnTo>
                  <a:lnTo>
                    <a:pt x="49" y="178"/>
                  </a:lnTo>
                  <a:lnTo>
                    <a:pt x="44" y="172"/>
                  </a:lnTo>
                  <a:lnTo>
                    <a:pt x="27" y="151"/>
                  </a:lnTo>
                  <a:close/>
                  <a:moveTo>
                    <a:pt x="120" y="161"/>
                  </a:moveTo>
                  <a:lnTo>
                    <a:pt x="120" y="161"/>
                  </a:lnTo>
                  <a:lnTo>
                    <a:pt x="120" y="162"/>
                  </a:lnTo>
                  <a:lnTo>
                    <a:pt x="120" y="164"/>
                  </a:lnTo>
                  <a:lnTo>
                    <a:pt x="120" y="167"/>
                  </a:lnTo>
                  <a:lnTo>
                    <a:pt x="125" y="175"/>
                  </a:lnTo>
                  <a:lnTo>
                    <a:pt x="127" y="176"/>
                  </a:lnTo>
                  <a:lnTo>
                    <a:pt x="128" y="172"/>
                  </a:lnTo>
                  <a:lnTo>
                    <a:pt x="128" y="170"/>
                  </a:lnTo>
                  <a:lnTo>
                    <a:pt x="122" y="162"/>
                  </a:lnTo>
                  <a:lnTo>
                    <a:pt x="120" y="161"/>
                  </a:lnTo>
                  <a:close/>
                  <a:moveTo>
                    <a:pt x="78" y="131"/>
                  </a:moveTo>
                  <a:lnTo>
                    <a:pt x="78" y="131"/>
                  </a:lnTo>
                  <a:lnTo>
                    <a:pt x="74" y="137"/>
                  </a:lnTo>
                  <a:lnTo>
                    <a:pt x="76" y="142"/>
                  </a:lnTo>
                  <a:lnTo>
                    <a:pt x="81" y="145"/>
                  </a:lnTo>
                  <a:lnTo>
                    <a:pt x="82" y="145"/>
                  </a:lnTo>
                  <a:lnTo>
                    <a:pt x="81" y="139"/>
                  </a:lnTo>
                  <a:lnTo>
                    <a:pt x="81" y="137"/>
                  </a:lnTo>
                  <a:lnTo>
                    <a:pt x="78" y="131"/>
                  </a:lnTo>
                  <a:close/>
                  <a:moveTo>
                    <a:pt x="395" y="123"/>
                  </a:moveTo>
                  <a:lnTo>
                    <a:pt x="395" y="123"/>
                  </a:lnTo>
                  <a:lnTo>
                    <a:pt x="395" y="113"/>
                  </a:lnTo>
                  <a:lnTo>
                    <a:pt x="390" y="120"/>
                  </a:lnTo>
                  <a:lnTo>
                    <a:pt x="388" y="123"/>
                  </a:lnTo>
                  <a:lnTo>
                    <a:pt x="388" y="128"/>
                  </a:lnTo>
                  <a:lnTo>
                    <a:pt x="392" y="124"/>
                  </a:lnTo>
                  <a:lnTo>
                    <a:pt x="395" y="123"/>
                  </a:lnTo>
                  <a:close/>
                  <a:moveTo>
                    <a:pt x="70" y="115"/>
                  </a:moveTo>
                  <a:lnTo>
                    <a:pt x="70" y="115"/>
                  </a:lnTo>
                  <a:lnTo>
                    <a:pt x="68" y="115"/>
                  </a:lnTo>
                  <a:lnTo>
                    <a:pt x="67" y="117"/>
                  </a:lnTo>
                  <a:lnTo>
                    <a:pt x="67" y="120"/>
                  </a:lnTo>
                  <a:lnTo>
                    <a:pt x="70" y="129"/>
                  </a:lnTo>
                  <a:lnTo>
                    <a:pt x="71" y="131"/>
                  </a:lnTo>
                  <a:lnTo>
                    <a:pt x="73" y="126"/>
                  </a:lnTo>
                  <a:lnTo>
                    <a:pt x="73" y="124"/>
                  </a:lnTo>
                  <a:lnTo>
                    <a:pt x="70" y="118"/>
                  </a:lnTo>
                  <a:lnTo>
                    <a:pt x="68" y="117"/>
                  </a:lnTo>
                  <a:lnTo>
                    <a:pt x="70" y="115"/>
                  </a:lnTo>
                  <a:close/>
                  <a:moveTo>
                    <a:pt x="335" y="150"/>
                  </a:moveTo>
                  <a:lnTo>
                    <a:pt x="335" y="150"/>
                  </a:lnTo>
                  <a:lnTo>
                    <a:pt x="335" y="148"/>
                  </a:lnTo>
                  <a:lnTo>
                    <a:pt x="338" y="142"/>
                  </a:lnTo>
                  <a:lnTo>
                    <a:pt x="340" y="139"/>
                  </a:lnTo>
                  <a:lnTo>
                    <a:pt x="340" y="135"/>
                  </a:lnTo>
                  <a:lnTo>
                    <a:pt x="332" y="142"/>
                  </a:lnTo>
                  <a:lnTo>
                    <a:pt x="335" y="150"/>
                  </a:lnTo>
                  <a:close/>
                  <a:moveTo>
                    <a:pt x="177" y="225"/>
                  </a:moveTo>
                  <a:lnTo>
                    <a:pt x="177" y="225"/>
                  </a:lnTo>
                  <a:lnTo>
                    <a:pt x="183" y="238"/>
                  </a:lnTo>
                  <a:lnTo>
                    <a:pt x="186" y="244"/>
                  </a:lnTo>
                  <a:lnTo>
                    <a:pt x="191" y="249"/>
                  </a:lnTo>
                  <a:lnTo>
                    <a:pt x="179" y="224"/>
                  </a:lnTo>
                  <a:lnTo>
                    <a:pt x="177" y="225"/>
                  </a:lnTo>
                  <a:close/>
                  <a:moveTo>
                    <a:pt x="180" y="218"/>
                  </a:moveTo>
                  <a:lnTo>
                    <a:pt x="180" y="218"/>
                  </a:lnTo>
                  <a:lnTo>
                    <a:pt x="180" y="211"/>
                  </a:lnTo>
                  <a:lnTo>
                    <a:pt x="175" y="203"/>
                  </a:lnTo>
                  <a:lnTo>
                    <a:pt x="172" y="208"/>
                  </a:lnTo>
                  <a:lnTo>
                    <a:pt x="177" y="213"/>
                  </a:lnTo>
                  <a:lnTo>
                    <a:pt x="180" y="218"/>
                  </a:lnTo>
                  <a:close/>
                  <a:moveTo>
                    <a:pt x="89" y="194"/>
                  </a:moveTo>
                  <a:lnTo>
                    <a:pt x="89" y="194"/>
                  </a:lnTo>
                  <a:lnTo>
                    <a:pt x="90" y="195"/>
                  </a:lnTo>
                  <a:lnTo>
                    <a:pt x="98" y="203"/>
                  </a:lnTo>
                  <a:lnTo>
                    <a:pt x="103" y="206"/>
                  </a:lnTo>
                  <a:lnTo>
                    <a:pt x="114" y="216"/>
                  </a:lnTo>
                  <a:lnTo>
                    <a:pt x="115" y="216"/>
                  </a:lnTo>
                  <a:lnTo>
                    <a:pt x="108" y="208"/>
                  </a:lnTo>
                  <a:lnTo>
                    <a:pt x="106" y="208"/>
                  </a:lnTo>
                  <a:lnTo>
                    <a:pt x="103" y="206"/>
                  </a:lnTo>
                  <a:lnTo>
                    <a:pt x="101" y="205"/>
                  </a:lnTo>
                  <a:lnTo>
                    <a:pt x="100" y="202"/>
                  </a:lnTo>
                  <a:lnTo>
                    <a:pt x="90" y="194"/>
                  </a:lnTo>
                  <a:lnTo>
                    <a:pt x="89" y="194"/>
                  </a:lnTo>
                  <a:close/>
                  <a:moveTo>
                    <a:pt x="281" y="169"/>
                  </a:moveTo>
                  <a:lnTo>
                    <a:pt x="281" y="169"/>
                  </a:lnTo>
                  <a:lnTo>
                    <a:pt x="286" y="167"/>
                  </a:lnTo>
                  <a:lnTo>
                    <a:pt x="284" y="159"/>
                  </a:lnTo>
                  <a:lnTo>
                    <a:pt x="284" y="158"/>
                  </a:lnTo>
                  <a:lnTo>
                    <a:pt x="281" y="162"/>
                  </a:lnTo>
                  <a:lnTo>
                    <a:pt x="281" y="167"/>
                  </a:lnTo>
                  <a:lnTo>
                    <a:pt x="281" y="169"/>
                  </a:lnTo>
                  <a:close/>
                  <a:moveTo>
                    <a:pt x="65" y="143"/>
                  </a:moveTo>
                  <a:lnTo>
                    <a:pt x="65" y="143"/>
                  </a:lnTo>
                  <a:lnTo>
                    <a:pt x="65" y="145"/>
                  </a:lnTo>
                  <a:lnTo>
                    <a:pt x="70" y="154"/>
                  </a:lnTo>
                  <a:lnTo>
                    <a:pt x="71" y="158"/>
                  </a:lnTo>
                  <a:lnTo>
                    <a:pt x="73" y="159"/>
                  </a:lnTo>
                  <a:lnTo>
                    <a:pt x="74" y="156"/>
                  </a:lnTo>
                  <a:lnTo>
                    <a:pt x="71" y="150"/>
                  </a:lnTo>
                  <a:lnTo>
                    <a:pt x="68" y="147"/>
                  </a:lnTo>
                  <a:lnTo>
                    <a:pt x="65" y="143"/>
                  </a:lnTo>
                  <a:close/>
                  <a:moveTo>
                    <a:pt x="123" y="156"/>
                  </a:moveTo>
                  <a:lnTo>
                    <a:pt x="123" y="156"/>
                  </a:lnTo>
                  <a:lnTo>
                    <a:pt x="131" y="165"/>
                  </a:lnTo>
                  <a:lnTo>
                    <a:pt x="131" y="164"/>
                  </a:lnTo>
                  <a:lnTo>
                    <a:pt x="131" y="162"/>
                  </a:lnTo>
                  <a:lnTo>
                    <a:pt x="131" y="161"/>
                  </a:lnTo>
                  <a:lnTo>
                    <a:pt x="130" y="158"/>
                  </a:lnTo>
                  <a:lnTo>
                    <a:pt x="125" y="154"/>
                  </a:lnTo>
                  <a:lnTo>
                    <a:pt x="123" y="154"/>
                  </a:lnTo>
                  <a:lnTo>
                    <a:pt x="123" y="156"/>
                  </a:lnTo>
                  <a:close/>
                  <a:moveTo>
                    <a:pt x="340" y="120"/>
                  </a:moveTo>
                  <a:lnTo>
                    <a:pt x="340" y="120"/>
                  </a:lnTo>
                  <a:lnTo>
                    <a:pt x="333" y="134"/>
                  </a:lnTo>
                  <a:lnTo>
                    <a:pt x="338" y="131"/>
                  </a:lnTo>
                  <a:lnTo>
                    <a:pt x="340" y="129"/>
                  </a:lnTo>
                  <a:lnTo>
                    <a:pt x="341" y="126"/>
                  </a:lnTo>
                  <a:lnTo>
                    <a:pt x="341" y="123"/>
                  </a:lnTo>
                  <a:lnTo>
                    <a:pt x="341" y="121"/>
                  </a:lnTo>
                  <a:lnTo>
                    <a:pt x="340" y="120"/>
                  </a:lnTo>
                  <a:close/>
                  <a:moveTo>
                    <a:pt x="161" y="161"/>
                  </a:moveTo>
                  <a:lnTo>
                    <a:pt x="161" y="161"/>
                  </a:lnTo>
                  <a:lnTo>
                    <a:pt x="161" y="164"/>
                  </a:lnTo>
                  <a:lnTo>
                    <a:pt x="161" y="165"/>
                  </a:lnTo>
                  <a:lnTo>
                    <a:pt x="166" y="170"/>
                  </a:lnTo>
                  <a:lnTo>
                    <a:pt x="168" y="172"/>
                  </a:lnTo>
                  <a:lnTo>
                    <a:pt x="168" y="165"/>
                  </a:lnTo>
                  <a:lnTo>
                    <a:pt x="166" y="162"/>
                  </a:lnTo>
                  <a:lnTo>
                    <a:pt x="164" y="162"/>
                  </a:lnTo>
                  <a:lnTo>
                    <a:pt x="161" y="161"/>
                  </a:lnTo>
                  <a:close/>
                  <a:moveTo>
                    <a:pt x="111" y="203"/>
                  </a:moveTo>
                  <a:lnTo>
                    <a:pt x="111" y="203"/>
                  </a:lnTo>
                  <a:lnTo>
                    <a:pt x="112" y="206"/>
                  </a:lnTo>
                  <a:lnTo>
                    <a:pt x="117" y="210"/>
                  </a:lnTo>
                  <a:lnTo>
                    <a:pt x="120" y="213"/>
                  </a:lnTo>
                  <a:lnTo>
                    <a:pt x="123" y="216"/>
                  </a:lnTo>
                  <a:lnTo>
                    <a:pt x="127" y="219"/>
                  </a:lnTo>
                  <a:lnTo>
                    <a:pt x="127" y="216"/>
                  </a:lnTo>
                  <a:lnTo>
                    <a:pt x="123" y="213"/>
                  </a:lnTo>
                  <a:lnTo>
                    <a:pt x="111" y="203"/>
                  </a:lnTo>
                  <a:close/>
                  <a:moveTo>
                    <a:pt x="84" y="102"/>
                  </a:moveTo>
                  <a:lnTo>
                    <a:pt x="84" y="102"/>
                  </a:lnTo>
                  <a:lnTo>
                    <a:pt x="86" y="98"/>
                  </a:lnTo>
                  <a:lnTo>
                    <a:pt x="84" y="93"/>
                  </a:lnTo>
                  <a:lnTo>
                    <a:pt x="84" y="91"/>
                  </a:lnTo>
                  <a:lnTo>
                    <a:pt x="86" y="88"/>
                  </a:lnTo>
                  <a:lnTo>
                    <a:pt x="86" y="85"/>
                  </a:lnTo>
                  <a:lnTo>
                    <a:pt x="84" y="87"/>
                  </a:lnTo>
                  <a:lnTo>
                    <a:pt x="82" y="87"/>
                  </a:lnTo>
                  <a:lnTo>
                    <a:pt x="84" y="90"/>
                  </a:lnTo>
                  <a:lnTo>
                    <a:pt x="84" y="91"/>
                  </a:lnTo>
                  <a:lnTo>
                    <a:pt x="82" y="94"/>
                  </a:lnTo>
                  <a:lnTo>
                    <a:pt x="82" y="96"/>
                  </a:lnTo>
                  <a:lnTo>
                    <a:pt x="84" y="102"/>
                  </a:lnTo>
                  <a:close/>
                  <a:moveTo>
                    <a:pt x="141" y="186"/>
                  </a:moveTo>
                  <a:lnTo>
                    <a:pt x="141" y="186"/>
                  </a:lnTo>
                  <a:lnTo>
                    <a:pt x="144" y="192"/>
                  </a:lnTo>
                  <a:lnTo>
                    <a:pt x="149" y="195"/>
                  </a:lnTo>
                  <a:lnTo>
                    <a:pt x="147" y="191"/>
                  </a:lnTo>
                  <a:lnTo>
                    <a:pt x="145" y="188"/>
                  </a:lnTo>
                  <a:lnTo>
                    <a:pt x="144" y="186"/>
                  </a:lnTo>
                  <a:lnTo>
                    <a:pt x="142" y="184"/>
                  </a:lnTo>
                  <a:lnTo>
                    <a:pt x="141" y="186"/>
                  </a:lnTo>
                  <a:close/>
                  <a:moveTo>
                    <a:pt x="153" y="143"/>
                  </a:moveTo>
                  <a:lnTo>
                    <a:pt x="153" y="143"/>
                  </a:lnTo>
                  <a:lnTo>
                    <a:pt x="149" y="137"/>
                  </a:lnTo>
                  <a:lnTo>
                    <a:pt x="147" y="139"/>
                  </a:lnTo>
                  <a:lnTo>
                    <a:pt x="147" y="140"/>
                  </a:lnTo>
                  <a:lnTo>
                    <a:pt x="149" y="143"/>
                  </a:lnTo>
                  <a:lnTo>
                    <a:pt x="152" y="147"/>
                  </a:lnTo>
                  <a:lnTo>
                    <a:pt x="153" y="143"/>
                  </a:lnTo>
                  <a:close/>
                  <a:moveTo>
                    <a:pt x="76" y="112"/>
                  </a:moveTo>
                  <a:lnTo>
                    <a:pt x="76" y="112"/>
                  </a:lnTo>
                  <a:lnTo>
                    <a:pt x="70" y="113"/>
                  </a:lnTo>
                  <a:lnTo>
                    <a:pt x="74" y="117"/>
                  </a:lnTo>
                  <a:lnTo>
                    <a:pt x="78" y="121"/>
                  </a:lnTo>
                  <a:lnTo>
                    <a:pt x="78" y="120"/>
                  </a:lnTo>
                  <a:lnTo>
                    <a:pt x="78" y="115"/>
                  </a:lnTo>
                  <a:lnTo>
                    <a:pt x="76" y="112"/>
                  </a:lnTo>
                  <a:close/>
                  <a:moveTo>
                    <a:pt x="365" y="145"/>
                  </a:moveTo>
                  <a:lnTo>
                    <a:pt x="365" y="145"/>
                  </a:lnTo>
                  <a:lnTo>
                    <a:pt x="366" y="145"/>
                  </a:lnTo>
                  <a:lnTo>
                    <a:pt x="373" y="135"/>
                  </a:lnTo>
                  <a:lnTo>
                    <a:pt x="373" y="129"/>
                  </a:lnTo>
                  <a:lnTo>
                    <a:pt x="371" y="131"/>
                  </a:lnTo>
                  <a:lnTo>
                    <a:pt x="365" y="142"/>
                  </a:lnTo>
                  <a:lnTo>
                    <a:pt x="365" y="143"/>
                  </a:lnTo>
                  <a:lnTo>
                    <a:pt x="365" y="145"/>
                  </a:lnTo>
                  <a:close/>
                  <a:moveTo>
                    <a:pt x="191" y="197"/>
                  </a:moveTo>
                  <a:lnTo>
                    <a:pt x="191" y="197"/>
                  </a:lnTo>
                  <a:lnTo>
                    <a:pt x="191" y="195"/>
                  </a:lnTo>
                  <a:lnTo>
                    <a:pt x="191" y="192"/>
                  </a:lnTo>
                  <a:lnTo>
                    <a:pt x="191" y="188"/>
                  </a:lnTo>
                  <a:lnTo>
                    <a:pt x="191" y="186"/>
                  </a:lnTo>
                  <a:lnTo>
                    <a:pt x="188" y="186"/>
                  </a:lnTo>
                  <a:lnTo>
                    <a:pt x="188" y="192"/>
                  </a:lnTo>
                  <a:lnTo>
                    <a:pt x="190" y="195"/>
                  </a:lnTo>
                  <a:lnTo>
                    <a:pt x="191" y="197"/>
                  </a:lnTo>
                  <a:close/>
                  <a:moveTo>
                    <a:pt x="297" y="164"/>
                  </a:moveTo>
                  <a:lnTo>
                    <a:pt x="297" y="164"/>
                  </a:lnTo>
                  <a:lnTo>
                    <a:pt x="300" y="164"/>
                  </a:lnTo>
                  <a:lnTo>
                    <a:pt x="302" y="162"/>
                  </a:lnTo>
                  <a:lnTo>
                    <a:pt x="303" y="159"/>
                  </a:lnTo>
                  <a:lnTo>
                    <a:pt x="303" y="154"/>
                  </a:lnTo>
                  <a:lnTo>
                    <a:pt x="303" y="153"/>
                  </a:lnTo>
                  <a:lnTo>
                    <a:pt x="300" y="159"/>
                  </a:lnTo>
                  <a:lnTo>
                    <a:pt x="298" y="161"/>
                  </a:lnTo>
                  <a:lnTo>
                    <a:pt x="297" y="164"/>
                  </a:lnTo>
                  <a:close/>
                  <a:moveTo>
                    <a:pt x="232" y="252"/>
                  </a:moveTo>
                  <a:lnTo>
                    <a:pt x="232" y="252"/>
                  </a:lnTo>
                  <a:lnTo>
                    <a:pt x="229" y="259"/>
                  </a:lnTo>
                  <a:lnTo>
                    <a:pt x="229" y="260"/>
                  </a:lnTo>
                  <a:lnTo>
                    <a:pt x="231" y="265"/>
                  </a:lnTo>
                  <a:lnTo>
                    <a:pt x="232" y="266"/>
                  </a:lnTo>
                  <a:lnTo>
                    <a:pt x="232" y="260"/>
                  </a:lnTo>
                  <a:lnTo>
                    <a:pt x="232" y="252"/>
                  </a:lnTo>
                  <a:close/>
                  <a:moveTo>
                    <a:pt x="196" y="255"/>
                  </a:moveTo>
                  <a:lnTo>
                    <a:pt x="196" y="255"/>
                  </a:lnTo>
                  <a:lnTo>
                    <a:pt x="199" y="259"/>
                  </a:lnTo>
                  <a:lnTo>
                    <a:pt x="204" y="262"/>
                  </a:lnTo>
                  <a:lnTo>
                    <a:pt x="199" y="252"/>
                  </a:lnTo>
                  <a:lnTo>
                    <a:pt x="196" y="255"/>
                  </a:lnTo>
                  <a:close/>
                  <a:moveTo>
                    <a:pt x="68" y="134"/>
                  </a:moveTo>
                  <a:lnTo>
                    <a:pt x="68" y="134"/>
                  </a:lnTo>
                  <a:lnTo>
                    <a:pt x="65" y="124"/>
                  </a:lnTo>
                  <a:lnTo>
                    <a:pt x="63" y="124"/>
                  </a:lnTo>
                  <a:lnTo>
                    <a:pt x="63" y="132"/>
                  </a:lnTo>
                  <a:lnTo>
                    <a:pt x="67" y="135"/>
                  </a:lnTo>
                  <a:lnTo>
                    <a:pt x="68" y="134"/>
                  </a:lnTo>
                  <a:close/>
                  <a:moveTo>
                    <a:pt x="366" y="109"/>
                  </a:moveTo>
                  <a:lnTo>
                    <a:pt x="366" y="109"/>
                  </a:lnTo>
                  <a:lnTo>
                    <a:pt x="365" y="120"/>
                  </a:lnTo>
                  <a:lnTo>
                    <a:pt x="366" y="118"/>
                  </a:lnTo>
                  <a:lnTo>
                    <a:pt x="369" y="112"/>
                  </a:lnTo>
                  <a:lnTo>
                    <a:pt x="371" y="110"/>
                  </a:lnTo>
                  <a:lnTo>
                    <a:pt x="369" y="109"/>
                  </a:lnTo>
                  <a:lnTo>
                    <a:pt x="366" y="109"/>
                  </a:lnTo>
                  <a:close/>
                  <a:moveTo>
                    <a:pt x="86" y="173"/>
                  </a:moveTo>
                  <a:lnTo>
                    <a:pt x="86" y="173"/>
                  </a:lnTo>
                  <a:lnTo>
                    <a:pt x="86" y="176"/>
                  </a:lnTo>
                  <a:lnTo>
                    <a:pt x="87" y="178"/>
                  </a:lnTo>
                  <a:lnTo>
                    <a:pt x="92" y="183"/>
                  </a:lnTo>
                  <a:lnTo>
                    <a:pt x="93" y="184"/>
                  </a:lnTo>
                  <a:lnTo>
                    <a:pt x="92" y="180"/>
                  </a:lnTo>
                  <a:lnTo>
                    <a:pt x="89" y="175"/>
                  </a:lnTo>
                  <a:lnTo>
                    <a:pt x="86" y="173"/>
                  </a:lnTo>
                  <a:close/>
                  <a:moveTo>
                    <a:pt x="248" y="232"/>
                  </a:moveTo>
                  <a:lnTo>
                    <a:pt x="248" y="232"/>
                  </a:lnTo>
                  <a:lnTo>
                    <a:pt x="248" y="233"/>
                  </a:lnTo>
                  <a:lnTo>
                    <a:pt x="248" y="236"/>
                  </a:lnTo>
                  <a:lnTo>
                    <a:pt x="250" y="241"/>
                  </a:lnTo>
                  <a:lnTo>
                    <a:pt x="251" y="236"/>
                  </a:lnTo>
                  <a:lnTo>
                    <a:pt x="251" y="232"/>
                  </a:lnTo>
                  <a:lnTo>
                    <a:pt x="248" y="232"/>
                  </a:lnTo>
                  <a:close/>
                  <a:moveTo>
                    <a:pt x="248" y="186"/>
                  </a:moveTo>
                  <a:lnTo>
                    <a:pt x="248" y="186"/>
                  </a:lnTo>
                  <a:lnTo>
                    <a:pt x="246" y="191"/>
                  </a:lnTo>
                  <a:lnTo>
                    <a:pt x="245" y="194"/>
                  </a:lnTo>
                  <a:lnTo>
                    <a:pt x="245" y="195"/>
                  </a:lnTo>
                  <a:lnTo>
                    <a:pt x="246" y="200"/>
                  </a:lnTo>
                  <a:lnTo>
                    <a:pt x="248" y="199"/>
                  </a:lnTo>
                  <a:lnTo>
                    <a:pt x="248" y="197"/>
                  </a:lnTo>
                  <a:lnTo>
                    <a:pt x="248" y="188"/>
                  </a:lnTo>
                  <a:lnTo>
                    <a:pt x="248" y="186"/>
                  </a:lnTo>
                  <a:close/>
                  <a:moveTo>
                    <a:pt x="175" y="104"/>
                  </a:moveTo>
                  <a:lnTo>
                    <a:pt x="175" y="104"/>
                  </a:lnTo>
                  <a:lnTo>
                    <a:pt x="177" y="102"/>
                  </a:lnTo>
                  <a:lnTo>
                    <a:pt x="177" y="99"/>
                  </a:lnTo>
                  <a:lnTo>
                    <a:pt x="174" y="93"/>
                  </a:lnTo>
                  <a:lnTo>
                    <a:pt x="174" y="91"/>
                  </a:lnTo>
                  <a:lnTo>
                    <a:pt x="174" y="101"/>
                  </a:lnTo>
                  <a:lnTo>
                    <a:pt x="175" y="104"/>
                  </a:lnTo>
                  <a:close/>
                  <a:moveTo>
                    <a:pt x="128" y="200"/>
                  </a:moveTo>
                  <a:lnTo>
                    <a:pt x="128" y="200"/>
                  </a:lnTo>
                  <a:lnTo>
                    <a:pt x="125" y="194"/>
                  </a:lnTo>
                  <a:lnTo>
                    <a:pt x="122" y="189"/>
                  </a:lnTo>
                  <a:lnTo>
                    <a:pt x="127" y="203"/>
                  </a:lnTo>
                  <a:lnTo>
                    <a:pt x="128" y="200"/>
                  </a:lnTo>
                  <a:close/>
                  <a:moveTo>
                    <a:pt x="298" y="191"/>
                  </a:moveTo>
                  <a:lnTo>
                    <a:pt x="298" y="191"/>
                  </a:lnTo>
                  <a:lnTo>
                    <a:pt x="292" y="197"/>
                  </a:lnTo>
                  <a:lnTo>
                    <a:pt x="292" y="199"/>
                  </a:lnTo>
                  <a:lnTo>
                    <a:pt x="294" y="202"/>
                  </a:lnTo>
                  <a:lnTo>
                    <a:pt x="298" y="195"/>
                  </a:lnTo>
                  <a:lnTo>
                    <a:pt x="298" y="192"/>
                  </a:lnTo>
                  <a:lnTo>
                    <a:pt x="298" y="191"/>
                  </a:lnTo>
                  <a:close/>
                  <a:moveTo>
                    <a:pt x="52" y="137"/>
                  </a:moveTo>
                  <a:lnTo>
                    <a:pt x="52" y="137"/>
                  </a:lnTo>
                  <a:lnTo>
                    <a:pt x="59" y="140"/>
                  </a:lnTo>
                  <a:lnTo>
                    <a:pt x="59" y="137"/>
                  </a:lnTo>
                  <a:lnTo>
                    <a:pt x="56" y="132"/>
                  </a:lnTo>
                  <a:lnTo>
                    <a:pt x="52" y="137"/>
                  </a:lnTo>
                  <a:close/>
                  <a:moveTo>
                    <a:pt x="141" y="173"/>
                  </a:moveTo>
                  <a:lnTo>
                    <a:pt x="141" y="173"/>
                  </a:lnTo>
                  <a:lnTo>
                    <a:pt x="142" y="178"/>
                  </a:lnTo>
                  <a:lnTo>
                    <a:pt x="145" y="173"/>
                  </a:lnTo>
                  <a:lnTo>
                    <a:pt x="147" y="173"/>
                  </a:lnTo>
                  <a:lnTo>
                    <a:pt x="145" y="170"/>
                  </a:lnTo>
                  <a:lnTo>
                    <a:pt x="142" y="172"/>
                  </a:lnTo>
                  <a:lnTo>
                    <a:pt x="141" y="173"/>
                  </a:lnTo>
                  <a:close/>
                  <a:moveTo>
                    <a:pt x="166" y="203"/>
                  </a:moveTo>
                  <a:lnTo>
                    <a:pt x="166" y="203"/>
                  </a:lnTo>
                  <a:lnTo>
                    <a:pt x="168" y="202"/>
                  </a:lnTo>
                  <a:lnTo>
                    <a:pt x="168" y="192"/>
                  </a:lnTo>
                  <a:lnTo>
                    <a:pt x="164" y="194"/>
                  </a:lnTo>
                  <a:lnTo>
                    <a:pt x="164" y="197"/>
                  </a:lnTo>
                  <a:lnTo>
                    <a:pt x="166" y="199"/>
                  </a:lnTo>
                  <a:lnTo>
                    <a:pt x="166" y="203"/>
                  </a:lnTo>
                  <a:close/>
                  <a:moveTo>
                    <a:pt x="243" y="251"/>
                  </a:moveTo>
                  <a:lnTo>
                    <a:pt x="243" y="251"/>
                  </a:lnTo>
                  <a:lnTo>
                    <a:pt x="240" y="251"/>
                  </a:lnTo>
                  <a:lnTo>
                    <a:pt x="239" y="257"/>
                  </a:lnTo>
                  <a:lnTo>
                    <a:pt x="240" y="263"/>
                  </a:lnTo>
                  <a:lnTo>
                    <a:pt x="242" y="260"/>
                  </a:lnTo>
                  <a:lnTo>
                    <a:pt x="240" y="259"/>
                  </a:lnTo>
                  <a:lnTo>
                    <a:pt x="240" y="255"/>
                  </a:lnTo>
                  <a:lnTo>
                    <a:pt x="242" y="254"/>
                  </a:lnTo>
                  <a:lnTo>
                    <a:pt x="243" y="254"/>
                  </a:lnTo>
                  <a:lnTo>
                    <a:pt x="243" y="251"/>
                  </a:lnTo>
                  <a:close/>
                  <a:moveTo>
                    <a:pt x="382" y="140"/>
                  </a:moveTo>
                  <a:lnTo>
                    <a:pt x="382" y="140"/>
                  </a:lnTo>
                  <a:lnTo>
                    <a:pt x="381" y="140"/>
                  </a:lnTo>
                  <a:lnTo>
                    <a:pt x="376" y="147"/>
                  </a:lnTo>
                  <a:lnTo>
                    <a:pt x="374" y="148"/>
                  </a:lnTo>
                  <a:lnTo>
                    <a:pt x="374" y="150"/>
                  </a:lnTo>
                  <a:lnTo>
                    <a:pt x="382" y="143"/>
                  </a:lnTo>
                  <a:lnTo>
                    <a:pt x="382" y="142"/>
                  </a:lnTo>
                  <a:lnTo>
                    <a:pt x="382" y="140"/>
                  </a:lnTo>
                  <a:close/>
                  <a:moveTo>
                    <a:pt x="265" y="170"/>
                  </a:moveTo>
                  <a:lnTo>
                    <a:pt x="265" y="170"/>
                  </a:lnTo>
                  <a:lnTo>
                    <a:pt x="267" y="172"/>
                  </a:lnTo>
                  <a:lnTo>
                    <a:pt x="269" y="170"/>
                  </a:lnTo>
                  <a:lnTo>
                    <a:pt x="272" y="167"/>
                  </a:lnTo>
                  <a:lnTo>
                    <a:pt x="275" y="165"/>
                  </a:lnTo>
                  <a:lnTo>
                    <a:pt x="275" y="162"/>
                  </a:lnTo>
                  <a:lnTo>
                    <a:pt x="270" y="167"/>
                  </a:lnTo>
                  <a:lnTo>
                    <a:pt x="265" y="170"/>
                  </a:lnTo>
                  <a:close/>
                  <a:moveTo>
                    <a:pt x="385" y="96"/>
                  </a:moveTo>
                  <a:lnTo>
                    <a:pt x="385" y="96"/>
                  </a:lnTo>
                  <a:lnTo>
                    <a:pt x="384" y="101"/>
                  </a:lnTo>
                  <a:lnTo>
                    <a:pt x="381" y="107"/>
                  </a:lnTo>
                  <a:lnTo>
                    <a:pt x="384" y="104"/>
                  </a:lnTo>
                  <a:lnTo>
                    <a:pt x="387" y="99"/>
                  </a:lnTo>
                  <a:lnTo>
                    <a:pt x="385" y="96"/>
                  </a:lnTo>
                  <a:close/>
                  <a:moveTo>
                    <a:pt x="172" y="230"/>
                  </a:moveTo>
                  <a:lnTo>
                    <a:pt x="172" y="230"/>
                  </a:lnTo>
                  <a:lnTo>
                    <a:pt x="179" y="236"/>
                  </a:lnTo>
                  <a:lnTo>
                    <a:pt x="180" y="236"/>
                  </a:lnTo>
                  <a:lnTo>
                    <a:pt x="175" y="227"/>
                  </a:lnTo>
                  <a:lnTo>
                    <a:pt x="172" y="230"/>
                  </a:lnTo>
                  <a:close/>
                  <a:moveTo>
                    <a:pt x="254" y="240"/>
                  </a:moveTo>
                  <a:lnTo>
                    <a:pt x="254" y="240"/>
                  </a:lnTo>
                  <a:lnTo>
                    <a:pt x="256" y="238"/>
                  </a:lnTo>
                  <a:lnTo>
                    <a:pt x="257" y="233"/>
                  </a:lnTo>
                  <a:lnTo>
                    <a:pt x="256" y="227"/>
                  </a:lnTo>
                  <a:lnTo>
                    <a:pt x="254" y="227"/>
                  </a:lnTo>
                  <a:lnTo>
                    <a:pt x="256" y="233"/>
                  </a:lnTo>
                  <a:lnTo>
                    <a:pt x="254" y="240"/>
                  </a:lnTo>
                  <a:close/>
                  <a:moveTo>
                    <a:pt x="343" y="99"/>
                  </a:moveTo>
                  <a:lnTo>
                    <a:pt x="343" y="99"/>
                  </a:lnTo>
                  <a:lnTo>
                    <a:pt x="338" y="102"/>
                  </a:lnTo>
                  <a:lnTo>
                    <a:pt x="335" y="107"/>
                  </a:lnTo>
                  <a:lnTo>
                    <a:pt x="341" y="104"/>
                  </a:lnTo>
                  <a:lnTo>
                    <a:pt x="343" y="99"/>
                  </a:lnTo>
                  <a:close/>
                  <a:moveTo>
                    <a:pt x="302" y="126"/>
                  </a:moveTo>
                  <a:lnTo>
                    <a:pt x="302" y="126"/>
                  </a:lnTo>
                  <a:lnTo>
                    <a:pt x="300" y="128"/>
                  </a:lnTo>
                  <a:lnTo>
                    <a:pt x="300" y="129"/>
                  </a:lnTo>
                  <a:lnTo>
                    <a:pt x="302" y="134"/>
                  </a:lnTo>
                  <a:lnTo>
                    <a:pt x="303" y="137"/>
                  </a:lnTo>
                  <a:lnTo>
                    <a:pt x="303" y="134"/>
                  </a:lnTo>
                  <a:lnTo>
                    <a:pt x="305" y="131"/>
                  </a:lnTo>
                  <a:lnTo>
                    <a:pt x="302" y="126"/>
                  </a:lnTo>
                  <a:close/>
                  <a:moveTo>
                    <a:pt x="262" y="131"/>
                  </a:moveTo>
                  <a:lnTo>
                    <a:pt x="262" y="131"/>
                  </a:lnTo>
                  <a:lnTo>
                    <a:pt x="265" y="124"/>
                  </a:lnTo>
                  <a:lnTo>
                    <a:pt x="262" y="121"/>
                  </a:lnTo>
                  <a:lnTo>
                    <a:pt x="261" y="124"/>
                  </a:lnTo>
                  <a:lnTo>
                    <a:pt x="261" y="126"/>
                  </a:lnTo>
                  <a:lnTo>
                    <a:pt x="262" y="128"/>
                  </a:lnTo>
                  <a:lnTo>
                    <a:pt x="262" y="131"/>
                  </a:lnTo>
                  <a:close/>
                  <a:moveTo>
                    <a:pt x="234" y="221"/>
                  </a:moveTo>
                  <a:lnTo>
                    <a:pt x="234" y="221"/>
                  </a:lnTo>
                  <a:lnTo>
                    <a:pt x="231" y="225"/>
                  </a:lnTo>
                  <a:lnTo>
                    <a:pt x="229" y="227"/>
                  </a:lnTo>
                  <a:lnTo>
                    <a:pt x="231" y="229"/>
                  </a:lnTo>
                  <a:lnTo>
                    <a:pt x="235" y="224"/>
                  </a:lnTo>
                  <a:lnTo>
                    <a:pt x="234" y="221"/>
                  </a:lnTo>
                  <a:close/>
                  <a:moveTo>
                    <a:pt x="379" y="74"/>
                  </a:moveTo>
                  <a:lnTo>
                    <a:pt x="379" y="74"/>
                  </a:lnTo>
                  <a:lnTo>
                    <a:pt x="381" y="77"/>
                  </a:lnTo>
                  <a:lnTo>
                    <a:pt x="385" y="77"/>
                  </a:lnTo>
                  <a:lnTo>
                    <a:pt x="384" y="71"/>
                  </a:lnTo>
                  <a:lnTo>
                    <a:pt x="379" y="74"/>
                  </a:lnTo>
                  <a:close/>
                  <a:moveTo>
                    <a:pt x="182" y="186"/>
                  </a:moveTo>
                  <a:lnTo>
                    <a:pt x="182" y="186"/>
                  </a:lnTo>
                  <a:lnTo>
                    <a:pt x="183" y="183"/>
                  </a:lnTo>
                  <a:lnTo>
                    <a:pt x="182" y="180"/>
                  </a:lnTo>
                  <a:lnTo>
                    <a:pt x="182" y="178"/>
                  </a:lnTo>
                  <a:lnTo>
                    <a:pt x="177" y="181"/>
                  </a:lnTo>
                  <a:lnTo>
                    <a:pt x="182" y="186"/>
                  </a:lnTo>
                  <a:close/>
                  <a:moveTo>
                    <a:pt x="310" y="131"/>
                  </a:moveTo>
                  <a:lnTo>
                    <a:pt x="310" y="131"/>
                  </a:lnTo>
                  <a:lnTo>
                    <a:pt x="313" y="123"/>
                  </a:lnTo>
                  <a:lnTo>
                    <a:pt x="313" y="118"/>
                  </a:lnTo>
                  <a:lnTo>
                    <a:pt x="311" y="120"/>
                  </a:lnTo>
                  <a:lnTo>
                    <a:pt x="310" y="131"/>
                  </a:lnTo>
                  <a:close/>
                  <a:moveTo>
                    <a:pt x="276" y="210"/>
                  </a:moveTo>
                  <a:lnTo>
                    <a:pt x="276" y="210"/>
                  </a:lnTo>
                  <a:lnTo>
                    <a:pt x="280" y="208"/>
                  </a:lnTo>
                  <a:lnTo>
                    <a:pt x="281" y="208"/>
                  </a:lnTo>
                  <a:lnTo>
                    <a:pt x="283" y="206"/>
                  </a:lnTo>
                  <a:lnTo>
                    <a:pt x="281" y="203"/>
                  </a:lnTo>
                  <a:lnTo>
                    <a:pt x="278" y="206"/>
                  </a:lnTo>
                  <a:lnTo>
                    <a:pt x="276" y="210"/>
                  </a:lnTo>
                  <a:close/>
                  <a:moveTo>
                    <a:pt x="193" y="164"/>
                  </a:moveTo>
                  <a:lnTo>
                    <a:pt x="193" y="164"/>
                  </a:lnTo>
                  <a:lnTo>
                    <a:pt x="194" y="161"/>
                  </a:lnTo>
                  <a:lnTo>
                    <a:pt x="196" y="159"/>
                  </a:lnTo>
                  <a:lnTo>
                    <a:pt x="196" y="158"/>
                  </a:lnTo>
                  <a:lnTo>
                    <a:pt x="196" y="156"/>
                  </a:lnTo>
                  <a:lnTo>
                    <a:pt x="191" y="161"/>
                  </a:lnTo>
                  <a:lnTo>
                    <a:pt x="191" y="162"/>
                  </a:lnTo>
                  <a:lnTo>
                    <a:pt x="193" y="164"/>
                  </a:lnTo>
                  <a:close/>
                  <a:moveTo>
                    <a:pt x="198" y="87"/>
                  </a:moveTo>
                  <a:lnTo>
                    <a:pt x="198" y="87"/>
                  </a:lnTo>
                  <a:lnTo>
                    <a:pt x="199" y="85"/>
                  </a:lnTo>
                  <a:lnTo>
                    <a:pt x="198" y="79"/>
                  </a:lnTo>
                  <a:lnTo>
                    <a:pt x="196" y="82"/>
                  </a:lnTo>
                  <a:lnTo>
                    <a:pt x="198" y="85"/>
                  </a:lnTo>
                  <a:lnTo>
                    <a:pt x="198" y="87"/>
                  </a:lnTo>
                  <a:close/>
                  <a:moveTo>
                    <a:pt x="276" y="224"/>
                  </a:moveTo>
                  <a:lnTo>
                    <a:pt x="276" y="224"/>
                  </a:lnTo>
                  <a:lnTo>
                    <a:pt x="280" y="221"/>
                  </a:lnTo>
                  <a:lnTo>
                    <a:pt x="281" y="218"/>
                  </a:lnTo>
                  <a:lnTo>
                    <a:pt x="281" y="214"/>
                  </a:lnTo>
                  <a:lnTo>
                    <a:pt x="275" y="222"/>
                  </a:lnTo>
                  <a:lnTo>
                    <a:pt x="276" y="224"/>
                  </a:lnTo>
                  <a:close/>
                  <a:moveTo>
                    <a:pt x="153" y="85"/>
                  </a:moveTo>
                  <a:lnTo>
                    <a:pt x="153" y="85"/>
                  </a:lnTo>
                  <a:lnTo>
                    <a:pt x="147" y="91"/>
                  </a:lnTo>
                  <a:lnTo>
                    <a:pt x="150" y="94"/>
                  </a:lnTo>
                  <a:lnTo>
                    <a:pt x="152" y="90"/>
                  </a:lnTo>
                  <a:lnTo>
                    <a:pt x="153" y="85"/>
                  </a:lnTo>
                  <a:close/>
                  <a:moveTo>
                    <a:pt x="114" y="180"/>
                  </a:moveTo>
                  <a:lnTo>
                    <a:pt x="114" y="180"/>
                  </a:lnTo>
                  <a:lnTo>
                    <a:pt x="112" y="189"/>
                  </a:lnTo>
                  <a:lnTo>
                    <a:pt x="117" y="186"/>
                  </a:lnTo>
                  <a:lnTo>
                    <a:pt x="114" y="180"/>
                  </a:lnTo>
                  <a:close/>
                  <a:moveTo>
                    <a:pt x="35" y="109"/>
                  </a:moveTo>
                  <a:lnTo>
                    <a:pt x="35" y="109"/>
                  </a:lnTo>
                  <a:lnTo>
                    <a:pt x="35" y="102"/>
                  </a:lnTo>
                  <a:lnTo>
                    <a:pt x="33" y="101"/>
                  </a:lnTo>
                  <a:lnTo>
                    <a:pt x="32" y="99"/>
                  </a:lnTo>
                  <a:lnTo>
                    <a:pt x="32" y="98"/>
                  </a:lnTo>
                  <a:lnTo>
                    <a:pt x="32" y="99"/>
                  </a:lnTo>
                  <a:lnTo>
                    <a:pt x="33" y="106"/>
                  </a:lnTo>
                  <a:lnTo>
                    <a:pt x="35" y="109"/>
                  </a:lnTo>
                  <a:close/>
                  <a:moveTo>
                    <a:pt x="120" y="124"/>
                  </a:moveTo>
                  <a:lnTo>
                    <a:pt x="120" y="124"/>
                  </a:lnTo>
                  <a:lnTo>
                    <a:pt x="123" y="118"/>
                  </a:lnTo>
                  <a:lnTo>
                    <a:pt x="125" y="115"/>
                  </a:lnTo>
                  <a:lnTo>
                    <a:pt x="122" y="117"/>
                  </a:lnTo>
                  <a:lnTo>
                    <a:pt x="119" y="121"/>
                  </a:lnTo>
                  <a:lnTo>
                    <a:pt x="120" y="124"/>
                  </a:lnTo>
                  <a:close/>
                  <a:moveTo>
                    <a:pt x="297" y="154"/>
                  </a:moveTo>
                  <a:lnTo>
                    <a:pt x="297" y="154"/>
                  </a:lnTo>
                  <a:lnTo>
                    <a:pt x="300" y="143"/>
                  </a:lnTo>
                  <a:lnTo>
                    <a:pt x="297" y="145"/>
                  </a:lnTo>
                  <a:lnTo>
                    <a:pt x="297" y="147"/>
                  </a:lnTo>
                  <a:lnTo>
                    <a:pt x="297" y="154"/>
                  </a:lnTo>
                  <a:close/>
                  <a:moveTo>
                    <a:pt x="287" y="205"/>
                  </a:moveTo>
                  <a:lnTo>
                    <a:pt x="287" y="205"/>
                  </a:lnTo>
                  <a:lnTo>
                    <a:pt x="291" y="210"/>
                  </a:lnTo>
                  <a:lnTo>
                    <a:pt x="292" y="208"/>
                  </a:lnTo>
                  <a:lnTo>
                    <a:pt x="291" y="202"/>
                  </a:lnTo>
                  <a:lnTo>
                    <a:pt x="287" y="205"/>
                  </a:lnTo>
                  <a:close/>
                  <a:moveTo>
                    <a:pt x="234" y="151"/>
                  </a:moveTo>
                  <a:lnTo>
                    <a:pt x="234" y="151"/>
                  </a:lnTo>
                  <a:lnTo>
                    <a:pt x="231" y="148"/>
                  </a:lnTo>
                  <a:lnTo>
                    <a:pt x="227" y="154"/>
                  </a:lnTo>
                  <a:lnTo>
                    <a:pt x="231" y="153"/>
                  </a:lnTo>
                  <a:lnTo>
                    <a:pt x="232" y="153"/>
                  </a:lnTo>
                  <a:lnTo>
                    <a:pt x="234" y="153"/>
                  </a:lnTo>
                  <a:lnTo>
                    <a:pt x="234" y="151"/>
                  </a:lnTo>
                  <a:close/>
                  <a:moveTo>
                    <a:pt x="59" y="159"/>
                  </a:moveTo>
                  <a:lnTo>
                    <a:pt x="59" y="159"/>
                  </a:lnTo>
                  <a:lnTo>
                    <a:pt x="60" y="165"/>
                  </a:lnTo>
                  <a:lnTo>
                    <a:pt x="62" y="169"/>
                  </a:lnTo>
                  <a:lnTo>
                    <a:pt x="62" y="165"/>
                  </a:lnTo>
                  <a:lnTo>
                    <a:pt x="59" y="159"/>
                  </a:lnTo>
                  <a:close/>
                  <a:moveTo>
                    <a:pt x="193" y="154"/>
                  </a:moveTo>
                  <a:lnTo>
                    <a:pt x="193" y="154"/>
                  </a:lnTo>
                  <a:lnTo>
                    <a:pt x="188" y="150"/>
                  </a:lnTo>
                  <a:lnTo>
                    <a:pt x="188" y="154"/>
                  </a:lnTo>
                  <a:lnTo>
                    <a:pt x="190" y="158"/>
                  </a:lnTo>
                  <a:lnTo>
                    <a:pt x="193" y="154"/>
                  </a:lnTo>
                  <a:close/>
                  <a:moveTo>
                    <a:pt x="35" y="147"/>
                  </a:moveTo>
                  <a:lnTo>
                    <a:pt x="35" y="147"/>
                  </a:lnTo>
                  <a:lnTo>
                    <a:pt x="35" y="148"/>
                  </a:lnTo>
                  <a:lnTo>
                    <a:pt x="41" y="159"/>
                  </a:lnTo>
                  <a:lnTo>
                    <a:pt x="40" y="153"/>
                  </a:lnTo>
                  <a:lnTo>
                    <a:pt x="38" y="151"/>
                  </a:lnTo>
                  <a:lnTo>
                    <a:pt x="37" y="150"/>
                  </a:lnTo>
                  <a:lnTo>
                    <a:pt x="35" y="147"/>
                  </a:lnTo>
                  <a:close/>
                  <a:moveTo>
                    <a:pt x="157" y="126"/>
                  </a:moveTo>
                  <a:lnTo>
                    <a:pt x="157" y="126"/>
                  </a:lnTo>
                  <a:lnTo>
                    <a:pt x="160" y="131"/>
                  </a:lnTo>
                  <a:lnTo>
                    <a:pt x="161" y="131"/>
                  </a:lnTo>
                  <a:lnTo>
                    <a:pt x="160" y="128"/>
                  </a:lnTo>
                  <a:lnTo>
                    <a:pt x="160" y="126"/>
                  </a:lnTo>
                  <a:lnTo>
                    <a:pt x="161" y="124"/>
                  </a:lnTo>
                  <a:lnTo>
                    <a:pt x="163" y="124"/>
                  </a:lnTo>
                  <a:lnTo>
                    <a:pt x="161" y="121"/>
                  </a:lnTo>
                  <a:lnTo>
                    <a:pt x="157" y="126"/>
                  </a:lnTo>
                  <a:close/>
                  <a:moveTo>
                    <a:pt x="169" y="156"/>
                  </a:moveTo>
                  <a:lnTo>
                    <a:pt x="169" y="156"/>
                  </a:lnTo>
                  <a:lnTo>
                    <a:pt x="174" y="151"/>
                  </a:lnTo>
                  <a:lnTo>
                    <a:pt x="171" y="150"/>
                  </a:lnTo>
                  <a:lnTo>
                    <a:pt x="169" y="153"/>
                  </a:lnTo>
                  <a:lnTo>
                    <a:pt x="169" y="156"/>
                  </a:lnTo>
                  <a:close/>
                  <a:moveTo>
                    <a:pt x="234" y="175"/>
                  </a:moveTo>
                  <a:lnTo>
                    <a:pt x="234" y="175"/>
                  </a:lnTo>
                  <a:lnTo>
                    <a:pt x="234" y="180"/>
                  </a:lnTo>
                  <a:lnTo>
                    <a:pt x="234" y="181"/>
                  </a:lnTo>
                  <a:lnTo>
                    <a:pt x="235" y="183"/>
                  </a:lnTo>
                  <a:lnTo>
                    <a:pt x="239" y="184"/>
                  </a:lnTo>
                  <a:lnTo>
                    <a:pt x="237" y="180"/>
                  </a:lnTo>
                  <a:lnTo>
                    <a:pt x="235" y="178"/>
                  </a:lnTo>
                  <a:lnTo>
                    <a:pt x="235" y="176"/>
                  </a:lnTo>
                  <a:lnTo>
                    <a:pt x="234" y="175"/>
                  </a:lnTo>
                  <a:close/>
                  <a:moveTo>
                    <a:pt x="284" y="139"/>
                  </a:moveTo>
                  <a:lnTo>
                    <a:pt x="284" y="139"/>
                  </a:lnTo>
                  <a:lnTo>
                    <a:pt x="283" y="148"/>
                  </a:lnTo>
                  <a:lnTo>
                    <a:pt x="283" y="151"/>
                  </a:lnTo>
                  <a:lnTo>
                    <a:pt x="284" y="148"/>
                  </a:lnTo>
                  <a:lnTo>
                    <a:pt x="284" y="139"/>
                  </a:lnTo>
                  <a:close/>
                  <a:moveTo>
                    <a:pt x="235" y="235"/>
                  </a:moveTo>
                  <a:lnTo>
                    <a:pt x="235" y="235"/>
                  </a:lnTo>
                  <a:lnTo>
                    <a:pt x="239" y="238"/>
                  </a:lnTo>
                  <a:lnTo>
                    <a:pt x="240" y="232"/>
                  </a:lnTo>
                  <a:lnTo>
                    <a:pt x="239" y="230"/>
                  </a:lnTo>
                  <a:lnTo>
                    <a:pt x="235" y="235"/>
                  </a:lnTo>
                  <a:close/>
                  <a:moveTo>
                    <a:pt x="194" y="17"/>
                  </a:moveTo>
                  <a:lnTo>
                    <a:pt x="194" y="17"/>
                  </a:lnTo>
                  <a:lnTo>
                    <a:pt x="194" y="22"/>
                  </a:lnTo>
                  <a:lnTo>
                    <a:pt x="194" y="23"/>
                  </a:lnTo>
                  <a:lnTo>
                    <a:pt x="196" y="23"/>
                  </a:lnTo>
                  <a:lnTo>
                    <a:pt x="199" y="22"/>
                  </a:lnTo>
                  <a:lnTo>
                    <a:pt x="194" y="17"/>
                  </a:lnTo>
                  <a:close/>
                  <a:moveTo>
                    <a:pt x="182" y="129"/>
                  </a:moveTo>
                  <a:lnTo>
                    <a:pt x="182" y="129"/>
                  </a:lnTo>
                  <a:lnTo>
                    <a:pt x="180" y="129"/>
                  </a:lnTo>
                  <a:lnTo>
                    <a:pt x="180" y="131"/>
                  </a:lnTo>
                  <a:lnTo>
                    <a:pt x="180" y="135"/>
                  </a:lnTo>
                  <a:lnTo>
                    <a:pt x="182" y="134"/>
                  </a:lnTo>
                  <a:lnTo>
                    <a:pt x="183" y="132"/>
                  </a:lnTo>
                  <a:lnTo>
                    <a:pt x="182" y="129"/>
                  </a:lnTo>
                  <a:close/>
                  <a:moveTo>
                    <a:pt x="256" y="188"/>
                  </a:moveTo>
                  <a:lnTo>
                    <a:pt x="256" y="188"/>
                  </a:lnTo>
                  <a:lnTo>
                    <a:pt x="257" y="184"/>
                  </a:lnTo>
                  <a:lnTo>
                    <a:pt x="257" y="180"/>
                  </a:lnTo>
                  <a:lnTo>
                    <a:pt x="254" y="183"/>
                  </a:lnTo>
                  <a:lnTo>
                    <a:pt x="256" y="188"/>
                  </a:lnTo>
                  <a:close/>
                  <a:moveTo>
                    <a:pt x="297" y="109"/>
                  </a:moveTo>
                  <a:lnTo>
                    <a:pt x="297" y="109"/>
                  </a:lnTo>
                  <a:lnTo>
                    <a:pt x="295" y="112"/>
                  </a:lnTo>
                  <a:lnTo>
                    <a:pt x="295" y="117"/>
                  </a:lnTo>
                  <a:lnTo>
                    <a:pt x="297" y="117"/>
                  </a:lnTo>
                  <a:lnTo>
                    <a:pt x="297" y="113"/>
                  </a:lnTo>
                  <a:lnTo>
                    <a:pt x="297" y="109"/>
                  </a:lnTo>
                  <a:close/>
                  <a:moveTo>
                    <a:pt x="65" y="151"/>
                  </a:moveTo>
                  <a:lnTo>
                    <a:pt x="65" y="151"/>
                  </a:lnTo>
                  <a:lnTo>
                    <a:pt x="62" y="143"/>
                  </a:lnTo>
                  <a:lnTo>
                    <a:pt x="59" y="147"/>
                  </a:lnTo>
                  <a:lnTo>
                    <a:pt x="65" y="151"/>
                  </a:lnTo>
                  <a:close/>
                  <a:moveTo>
                    <a:pt x="376" y="91"/>
                  </a:moveTo>
                  <a:lnTo>
                    <a:pt x="376" y="91"/>
                  </a:lnTo>
                  <a:lnTo>
                    <a:pt x="379" y="85"/>
                  </a:lnTo>
                  <a:lnTo>
                    <a:pt x="379" y="83"/>
                  </a:lnTo>
                  <a:lnTo>
                    <a:pt x="379" y="82"/>
                  </a:lnTo>
                  <a:lnTo>
                    <a:pt x="376" y="88"/>
                  </a:lnTo>
                  <a:lnTo>
                    <a:pt x="376" y="91"/>
                  </a:lnTo>
                  <a:close/>
                  <a:moveTo>
                    <a:pt x="224" y="290"/>
                  </a:moveTo>
                  <a:lnTo>
                    <a:pt x="224" y="290"/>
                  </a:lnTo>
                  <a:lnTo>
                    <a:pt x="221" y="290"/>
                  </a:lnTo>
                  <a:lnTo>
                    <a:pt x="226" y="295"/>
                  </a:lnTo>
                  <a:lnTo>
                    <a:pt x="226" y="293"/>
                  </a:lnTo>
                  <a:lnTo>
                    <a:pt x="227" y="292"/>
                  </a:lnTo>
                  <a:lnTo>
                    <a:pt x="224" y="290"/>
                  </a:lnTo>
                  <a:close/>
                  <a:moveTo>
                    <a:pt x="368" y="131"/>
                  </a:moveTo>
                  <a:lnTo>
                    <a:pt x="368" y="131"/>
                  </a:lnTo>
                  <a:lnTo>
                    <a:pt x="365" y="131"/>
                  </a:lnTo>
                  <a:lnTo>
                    <a:pt x="363" y="132"/>
                  </a:lnTo>
                  <a:lnTo>
                    <a:pt x="363" y="137"/>
                  </a:lnTo>
                  <a:lnTo>
                    <a:pt x="363" y="139"/>
                  </a:lnTo>
                  <a:lnTo>
                    <a:pt x="368" y="131"/>
                  </a:lnTo>
                  <a:close/>
                  <a:moveTo>
                    <a:pt x="139" y="208"/>
                  </a:moveTo>
                  <a:lnTo>
                    <a:pt x="139" y="208"/>
                  </a:lnTo>
                  <a:lnTo>
                    <a:pt x="145" y="214"/>
                  </a:lnTo>
                  <a:lnTo>
                    <a:pt x="147" y="214"/>
                  </a:lnTo>
                  <a:lnTo>
                    <a:pt x="145" y="211"/>
                  </a:lnTo>
                  <a:lnTo>
                    <a:pt x="141" y="206"/>
                  </a:lnTo>
                  <a:lnTo>
                    <a:pt x="139" y="208"/>
                  </a:lnTo>
                  <a:close/>
                  <a:moveTo>
                    <a:pt x="300" y="87"/>
                  </a:moveTo>
                  <a:lnTo>
                    <a:pt x="300" y="87"/>
                  </a:lnTo>
                  <a:lnTo>
                    <a:pt x="303" y="85"/>
                  </a:lnTo>
                  <a:lnTo>
                    <a:pt x="303" y="83"/>
                  </a:lnTo>
                  <a:lnTo>
                    <a:pt x="305" y="79"/>
                  </a:lnTo>
                  <a:lnTo>
                    <a:pt x="298" y="83"/>
                  </a:lnTo>
                  <a:lnTo>
                    <a:pt x="300" y="87"/>
                  </a:lnTo>
                  <a:close/>
                  <a:moveTo>
                    <a:pt x="133" y="206"/>
                  </a:moveTo>
                  <a:lnTo>
                    <a:pt x="133" y="206"/>
                  </a:lnTo>
                  <a:lnTo>
                    <a:pt x="130" y="203"/>
                  </a:lnTo>
                  <a:lnTo>
                    <a:pt x="128" y="206"/>
                  </a:lnTo>
                  <a:lnTo>
                    <a:pt x="130" y="208"/>
                  </a:lnTo>
                  <a:lnTo>
                    <a:pt x="131" y="208"/>
                  </a:lnTo>
                  <a:lnTo>
                    <a:pt x="133" y="206"/>
                  </a:lnTo>
                  <a:close/>
                  <a:moveTo>
                    <a:pt x="82" y="150"/>
                  </a:moveTo>
                  <a:lnTo>
                    <a:pt x="82" y="150"/>
                  </a:lnTo>
                  <a:lnTo>
                    <a:pt x="82" y="151"/>
                  </a:lnTo>
                  <a:lnTo>
                    <a:pt x="87" y="158"/>
                  </a:lnTo>
                  <a:lnTo>
                    <a:pt x="87" y="156"/>
                  </a:lnTo>
                  <a:lnTo>
                    <a:pt x="87" y="154"/>
                  </a:lnTo>
                  <a:lnTo>
                    <a:pt x="86" y="153"/>
                  </a:lnTo>
                  <a:lnTo>
                    <a:pt x="84" y="151"/>
                  </a:lnTo>
                  <a:lnTo>
                    <a:pt x="82" y="150"/>
                  </a:lnTo>
                  <a:close/>
                  <a:moveTo>
                    <a:pt x="310" y="203"/>
                  </a:moveTo>
                  <a:lnTo>
                    <a:pt x="310" y="203"/>
                  </a:lnTo>
                  <a:lnTo>
                    <a:pt x="317" y="194"/>
                  </a:lnTo>
                  <a:lnTo>
                    <a:pt x="316" y="194"/>
                  </a:lnTo>
                  <a:lnTo>
                    <a:pt x="310" y="202"/>
                  </a:lnTo>
                  <a:lnTo>
                    <a:pt x="310" y="203"/>
                  </a:lnTo>
                  <a:close/>
                  <a:moveTo>
                    <a:pt x="382" y="147"/>
                  </a:moveTo>
                  <a:lnTo>
                    <a:pt x="382" y="147"/>
                  </a:lnTo>
                  <a:lnTo>
                    <a:pt x="376" y="154"/>
                  </a:lnTo>
                  <a:lnTo>
                    <a:pt x="374" y="156"/>
                  </a:lnTo>
                  <a:lnTo>
                    <a:pt x="374" y="159"/>
                  </a:lnTo>
                  <a:lnTo>
                    <a:pt x="382" y="147"/>
                  </a:lnTo>
                  <a:close/>
                  <a:moveTo>
                    <a:pt x="308" y="76"/>
                  </a:moveTo>
                  <a:lnTo>
                    <a:pt x="308" y="76"/>
                  </a:lnTo>
                  <a:lnTo>
                    <a:pt x="311" y="79"/>
                  </a:lnTo>
                  <a:lnTo>
                    <a:pt x="313" y="77"/>
                  </a:lnTo>
                  <a:lnTo>
                    <a:pt x="313" y="72"/>
                  </a:lnTo>
                  <a:lnTo>
                    <a:pt x="311" y="72"/>
                  </a:lnTo>
                  <a:lnTo>
                    <a:pt x="308" y="76"/>
                  </a:lnTo>
                  <a:close/>
                  <a:moveTo>
                    <a:pt x="399" y="77"/>
                  </a:moveTo>
                  <a:lnTo>
                    <a:pt x="399" y="77"/>
                  </a:lnTo>
                  <a:lnTo>
                    <a:pt x="396" y="76"/>
                  </a:lnTo>
                  <a:lnTo>
                    <a:pt x="396" y="85"/>
                  </a:lnTo>
                  <a:lnTo>
                    <a:pt x="399" y="77"/>
                  </a:lnTo>
                  <a:close/>
                  <a:moveTo>
                    <a:pt x="237" y="263"/>
                  </a:moveTo>
                  <a:lnTo>
                    <a:pt x="237" y="263"/>
                  </a:lnTo>
                  <a:lnTo>
                    <a:pt x="235" y="263"/>
                  </a:lnTo>
                  <a:lnTo>
                    <a:pt x="235" y="273"/>
                  </a:lnTo>
                  <a:lnTo>
                    <a:pt x="239" y="268"/>
                  </a:lnTo>
                  <a:lnTo>
                    <a:pt x="237" y="263"/>
                  </a:lnTo>
                  <a:close/>
                  <a:moveTo>
                    <a:pt x="270" y="151"/>
                  </a:moveTo>
                  <a:lnTo>
                    <a:pt x="270" y="151"/>
                  </a:lnTo>
                  <a:lnTo>
                    <a:pt x="265" y="156"/>
                  </a:lnTo>
                  <a:lnTo>
                    <a:pt x="264" y="158"/>
                  </a:lnTo>
                  <a:lnTo>
                    <a:pt x="264" y="159"/>
                  </a:lnTo>
                  <a:lnTo>
                    <a:pt x="270" y="153"/>
                  </a:lnTo>
                  <a:lnTo>
                    <a:pt x="270" y="151"/>
                  </a:lnTo>
                  <a:close/>
                  <a:moveTo>
                    <a:pt x="188" y="260"/>
                  </a:moveTo>
                  <a:lnTo>
                    <a:pt x="188" y="260"/>
                  </a:lnTo>
                  <a:lnTo>
                    <a:pt x="186" y="259"/>
                  </a:lnTo>
                  <a:lnTo>
                    <a:pt x="182" y="255"/>
                  </a:lnTo>
                  <a:lnTo>
                    <a:pt x="182" y="257"/>
                  </a:lnTo>
                  <a:lnTo>
                    <a:pt x="188" y="260"/>
                  </a:lnTo>
                  <a:close/>
                  <a:moveTo>
                    <a:pt x="164" y="175"/>
                  </a:moveTo>
                  <a:lnTo>
                    <a:pt x="164" y="175"/>
                  </a:lnTo>
                  <a:lnTo>
                    <a:pt x="163" y="173"/>
                  </a:lnTo>
                  <a:lnTo>
                    <a:pt x="161" y="172"/>
                  </a:lnTo>
                  <a:lnTo>
                    <a:pt x="161" y="175"/>
                  </a:lnTo>
                  <a:lnTo>
                    <a:pt x="164" y="178"/>
                  </a:lnTo>
                  <a:lnTo>
                    <a:pt x="164" y="175"/>
                  </a:lnTo>
                  <a:close/>
                  <a:moveTo>
                    <a:pt x="257" y="129"/>
                  </a:moveTo>
                  <a:lnTo>
                    <a:pt x="257" y="129"/>
                  </a:lnTo>
                  <a:lnTo>
                    <a:pt x="256" y="132"/>
                  </a:lnTo>
                  <a:lnTo>
                    <a:pt x="256" y="134"/>
                  </a:lnTo>
                  <a:lnTo>
                    <a:pt x="257" y="137"/>
                  </a:lnTo>
                  <a:lnTo>
                    <a:pt x="257" y="132"/>
                  </a:lnTo>
                  <a:lnTo>
                    <a:pt x="257" y="129"/>
                  </a:lnTo>
                  <a:close/>
                  <a:moveTo>
                    <a:pt x="144" y="181"/>
                  </a:moveTo>
                  <a:lnTo>
                    <a:pt x="144" y="181"/>
                  </a:lnTo>
                  <a:lnTo>
                    <a:pt x="147" y="184"/>
                  </a:lnTo>
                  <a:lnTo>
                    <a:pt x="149" y="181"/>
                  </a:lnTo>
                  <a:lnTo>
                    <a:pt x="147" y="178"/>
                  </a:lnTo>
                  <a:lnTo>
                    <a:pt x="144" y="181"/>
                  </a:lnTo>
                  <a:close/>
                  <a:moveTo>
                    <a:pt x="280" y="230"/>
                  </a:moveTo>
                  <a:lnTo>
                    <a:pt x="280" y="230"/>
                  </a:lnTo>
                  <a:lnTo>
                    <a:pt x="283" y="227"/>
                  </a:lnTo>
                  <a:lnTo>
                    <a:pt x="280" y="225"/>
                  </a:lnTo>
                  <a:lnTo>
                    <a:pt x="278" y="227"/>
                  </a:lnTo>
                  <a:lnTo>
                    <a:pt x="280" y="230"/>
                  </a:lnTo>
                  <a:close/>
                  <a:moveTo>
                    <a:pt x="232" y="208"/>
                  </a:moveTo>
                  <a:lnTo>
                    <a:pt x="232" y="208"/>
                  </a:lnTo>
                  <a:lnTo>
                    <a:pt x="232" y="206"/>
                  </a:lnTo>
                  <a:lnTo>
                    <a:pt x="232" y="203"/>
                  </a:lnTo>
                  <a:lnTo>
                    <a:pt x="234" y="202"/>
                  </a:lnTo>
                  <a:lnTo>
                    <a:pt x="234" y="200"/>
                  </a:lnTo>
                  <a:lnTo>
                    <a:pt x="231" y="205"/>
                  </a:lnTo>
                  <a:lnTo>
                    <a:pt x="232" y="208"/>
                  </a:lnTo>
                  <a:close/>
                  <a:moveTo>
                    <a:pt x="265" y="120"/>
                  </a:moveTo>
                  <a:lnTo>
                    <a:pt x="265" y="120"/>
                  </a:lnTo>
                  <a:lnTo>
                    <a:pt x="267" y="121"/>
                  </a:lnTo>
                  <a:lnTo>
                    <a:pt x="269" y="117"/>
                  </a:lnTo>
                  <a:lnTo>
                    <a:pt x="269" y="115"/>
                  </a:lnTo>
                  <a:lnTo>
                    <a:pt x="265" y="120"/>
                  </a:lnTo>
                  <a:close/>
                  <a:moveTo>
                    <a:pt x="157" y="112"/>
                  </a:moveTo>
                  <a:lnTo>
                    <a:pt x="157" y="112"/>
                  </a:lnTo>
                  <a:lnTo>
                    <a:pt x="152" y="118"/>
                  </a:lnTo>
                  <a:lnTo>
                    <a:pt x="158" y="113"/>
                  </a:lnTo>
                  <a:lnTo>
                    <a:pt x="157" y="112"/>
                  </a:lnTo>
                  <a:close/>
                  <a:moveTo>
                    <a:pt x="269" y="91"/>
                  </a:moveTo>
                  <a:lnTo>
                    <a:pt x="269" y="91"/>
                  </a:lnTo>
                  <a:lnTo>
                    <a:pt x="270" y="91"/>
                  </a:lnTo>
                  <a:lnTo>
                    <a:pt x="272" y="88"/>
                  </a:lnTo>
                  <a:lnTo>
                    <a:pt x="273" y="87"/>
                  </a:lnTo>
                  <a:lnTo>
                    <a:pt x="273" y="83"/>
                  </a:lnTo>
                  <a:lnTo>
                    <a:pt x="272" y="83"/>
                  </a:lnTo>
                  <a:lnTo>
                    <a:pt x="272" y="85"/>
                  </a:lnTo>
                  <a:lnTo>
                    <a:pt x="269" y="91"/>
                  </a:lnTo>
                  <a:close/>
                  <a:moveTo>
                    <a:pt x="136" y="210"/>
                  </a:moveTo>
                  <a:lnTo>
                    <a:pt x="136" y="210"/>
                  </a:lnTo>
                  <a:lnTo>
                    <a:pt x="136" y="211"/>
                  </a:lnTo>
                  <a:lnTo>
                    <a:pt x="138" y="213"/>
                  </a:lnTo>
                  <a:lnTo>
                    <a:pt x="149" y="222"/>
                  </a:lnTo>
                  <a:lnTo>
                    <a:pt x="150" y="224"/>
                  </a:lnTo>
                  <a:lnTo>
                    <a:pt x="149" y="221"/>
                  </a:lnTo>
                  <a:lnTo>
                    <a:pt x="138" y="211"/>
                  </a:lnTo>
                  <a:lnTo>
                    <a:pt x="136" y="210"/>
                  </a:lnTo>
                  <a:close/>
                  <a:moveTo>
                    <a:pt x="286" y="181"/>
                  </a:moveTo>
                  <a:lnTo>
                    <a:pt x="286" y="181"/>
                  </a:lnTo>
                  <a:lnTo>
                    <a:pt x="287" y="176"/>
                  </a:lnTo>
                  <a:lnTo>
                    <a:pt x="287" y="173"/>
                  </a:lnTo>
                  <a:lnTo>
                    <a:pt x="286" y="176"/>
                  </a:lnTo>
                  <a:lnTo>
                    <a:pt x="284" y="178"/>
                  </a:lnTo>
                  <a:lnTo>
                    <a:pt x="286" y="181"/>
                  </a:lnTo>
                  <a:close/>
                  <a:moveTo>
                    <a:pt x="354" y="112"/>
                  </a:moveTo>
                  <a:lnTo>
                    <a:pt x="354" y="112"/>
                  </a:lnTo>
                  <a:lnTo>
                    <a:pt x="352" y="120"/>
                  </a:lnTo>
                  <a:lnTo>
                    <a:pt x="355" y="118"/>
                  </a:lnTo>
                  <a:lnTo>
                    <a:pt x="355" y="115"/>
                  </a:lnTo>
                  <a:lnTo>
                    <a:pt x="354" y="112"/>
                  </a:lnTo>
                  <a:close/>
                  <a:moveTo>
                    <a:pt x="278" y="113"/>
                  </a:moveTo>
                  <a:lnTo>
                    <a:pt x="278" y="113"/>
                  </a:lnTo>
                  <a:lnTo>
                    <a:pt x="283" y="110"/>
                  </a:lnTo>
                  <a:lnTo>
                    <a:pt x="283" y="106"/>
                  </a:lnTo>
                  <a:lnTo>
                    <a:pt x="278" y="112"/>
                  </a:lnTo>
                  <a:lnTo>
                    <a:pt x="278" y="113"/>
                  </a:lnTo>
                  <a:close/>
                  <a:moveTo>
                    <a:pt x="114" y="191"/>
                  </a:moveTo>
                  <a:lnTo>
                    <a:pt x="114" y="191"/>
                  </a:lnTo>
                  <a:lnTo>
                    <a:pt x="119" y="197"/>
                  </a:lnTo>
                  <a:lnTo>
                    <a:pt x="117" y="189"/>
                  </a:lnTo>
                  <a:lnTo>
                    <a:pt x="114" y="191"/>
                  </a:lnTo>
                  <a:close/>
                  <a:moveTo>
                    <a:pt x="136" y="137"/>
                  </a:moveTo>
                  <a:lnTo>
                    <a:pt x="136" y="137"/>
                  </a:lnTo>
                  <a:lnTo>
                    <a:pt x="133" y="142"/>
                  </a:lnTo>
                  <a:lnTo>
                    <a:pt x="134" y="143"/>
                  </a:lnTo>
                  <a:lnTo>
                    <a:pt x="136" y="140"/>
                  </a:lnTo>
                  <a:lnTo>
                    <a:pt x="136" y="137"/>
                  </a:lnTo>
                  <a:close/>
                  <a:moveTo>
                    <a:pt x="128" y="189"/>
                  </a:moveTo>
                  <a:lnTo>
                    <a:pt x="128" y="189"/>
                  </a:lnTo>
                  <a:lnTo>
                    <a:pt x="131" y="192"/>
                  </a:lnTo>
                  <a:lnTo>
                    <a:pt x="133" y="191"/>
                  </a:lnTo>
                  <a:lnTo>
                    <a:pt x="128" y="186"/>
                  </a:lnTo>
                  <a:lnTo>
                    <a:pt x="128" y="189"/>
                  </a:lnTo>
                  <a:close/>
                  <a:moveTo>
                    <a:pt x="248" y="134"/>
                  </a:moveTo>
                  <a:lnTo>
                    <a:pt x="248" y="134"/>
                  </a:lnTo>
                  <a:lnTo>
                    <a:pt x="246" y="132"/>
                  </a:lnTo>
                  <a:lnTo>
                    <a:pt x="243" y="135"/>
                  </a:lnTo>
                  <a:lnTo>
                    <a:pt x="242" y="139"/>
                  </a:lnTo>
                  <a:lnTo>
                    <a:pt x="243" y="139"/>
                  </a:lnTo>
                  <a:lnTo>
                    <a:pt x="248" y="134"/>
                  </a:lnTo>
                  <a:close/>
                  <a:moveTo>
                    <a:pt x="303" y="124"/>
                  </a:moveTo>
                  <a:lnTo>
                    <a:pt x="303" y="124"/>
                  </a:lnTo>
                  <a:lnTo>
                    <a:pt x="306" y="128"/>
                  </a:lnTo>
                  <a:lnTo>
                    <a:pt x="308" y="121"/>
                  </a:lnTo>
                  <a:lnTo>
                    <a:pt x="305" y="121"/>
                  </a:lnTo>
                  <a:lnTo>
                    <a:pt x="303" y="124"/>
                  </a:lnTo>
                  <a:close/>
                  <a:moveTo>
                    <a:pt x="265" y="191"/>
                  </a:moveTo>
                  <a:lnTo>
                    <a:pt x="265" y="191"/>
                  </a:lnTo>
                  <a:lnTo>
                    <a:pt x="262" y="197"/>
                  </a:lnTo>
                  <a:lnTo>
                    <a:pt x="262" y="199"/>
                  </a:lnTo>
                  <a:lnTo>
                    <a:pt x="265" y="195"/>
                  </a:lnTo>
                  <a:lnTo>
                    <a:pt x="265" y="194"/>
                  </a:lnTo>
                  <a:lnTo>
                    <a:pt x="265" y="191"/>
                  </a:lnTo>
                  <a:close/>
                  <a:moveTo>
                    <a:pt x="300" y="213"/>
                  </a:moveTo>
                  <a:lnTo>
                    <a:pt x="300" y="213"/>
                  </a:lnTo>
                  <a:lnTo>
                    <a:pt x="298" y="214"/>
                  </a:lnTo>
                  <a:lnTo>
                    <a:pt x="294" y="219"/>
                  </a:lnTo>
                  <a:lnTo>
                    <a:pt x="294" y="221"/>
                  </a:lnTo>
                  <a:lnTo>
                    <a:pt x="300" y="214"/>
                  </a:lnTo>
                  <a:lnTo>
                    <a:pt x="300" y="213"/>
                  </a:lnTo>
                  <a:close/>
                  <a:moveTo>
                    <a:pt x="163" y="225"/>
                  </a:moveTo>
                  <a:lnTo>
                    <a:pt x="163" y="225"/>
                  </a:lnTo>
                  <a:lnTo>
                    <a:pt x="161" y="229"/>
                  </a:lnTo>
                  <a:lnTo>
                    <a:pt x="161" y="230"/>
                  </a:lnTo>
                  <a:lnTo>
                    <a:pt x="163" y="230"/>
                  </a:lnTo>
                  <a:lnTo>
                    <a:pt x="164" y="230"/>
                  </a:lnTo>
                  <a:lnTo>
                    <a:pt x="164" y="227"/>
                  </a:lnTo>
                  <a:lnTo>
                    <a:pt x="163" y="225"/>
                  </a:lnTo>
                  <a:close/>
                  <a:moveTo>
                    <a:pt x="366" y="151"/>
                  </a:moveTo>
                  <a:lnTo>
                    <a:pt x="366" y="151"/>
                  </a:lnTo>
                  <a:lnTo>
                    <a:pt x="371" y="147"/>
                  </a:lnTo>
                  <a:lnTo>
                    <a:pt x="371" y="145"/>
                  </a:lnTo>
                  <a:lnTo>
                    <a:pt x="371" y="142"/>
                  </a:lnTo>
                  <a:lnTo>
                    <a:pt x="366" y="150"/>
                  </a:lnTo>
                  <a:lnTo>
                    <a:pt x="366" y="151"/>
                  </a:lnTo>
                  <a:close/>
                  <a:moveTo>
                    <a:pt x="250" y="139"/>
                  </a:moveTo>
                  <a:lnTo>
                    <a:pt x="250" y="139"/>
                  </a:lnTo>
                  <a:lnTo>
                    <a:pt x="246" y="142"/>
                  </a:lnTo>
                  <a:lnTo>
                    <a:pt x="250" y="145"/>
                  </a:lnTo>
                  <a:lnTo>
                    <a:pt x="250" y="139"/>
                  </a:lnTo>
                  <a:close/>
                  <a:moveTo>
                    <a:pt x="357" y="170"/>
                  </a:moveTo>
                  <a:lnTo>
                    <a:pt x="357" y="170"/>
                  </a:lnTo>
                  <a:lnTo>
                    <a:pt x="362" y="164"/>
                  </a:lnTo>
                  <a:lnTo>
                    <a:pt x="360" y="164"/>
                  </a:lnTo>
                  <a:lnTo>
                    <a:pt x="358" y="167"/>
                  </a:lnTo>
                  <a:lnTo>
                    <a:pt x="357" y="170"/>
                  </a:lnTo>
                  <a:close/>
                  <a:moveTo>
                    <a:pt x="115" y="143"/>
                  </a:moveTo>
                  <a:lnTo>
                    <a:pt x="115" y="143"/>
                  </a:lnTo>
                  <a:lnTo>
                    <a:pt x="119" y="145"/>
                  </a:lnTo>
                  <a:lnTo>
                    <a:pt x="119" y="142"/>
                  </a:lnTo>
                  <a:lnTo>
                    <a:pt x="119" y="140"/>
                  </a:lnTo>
                  <a:lnTo>
                    <a:pt x="115" y="143"/>
                  </a:lnTo>
                  <a:close/>
                  <a:moveTo>
                    <a:pt x="199" y="106"/>
                  </a:moveTo>
                  <a:lnTo>
                    <a:pt x="199" y="106"/>
                  </a:lnTo>
                  <a:lnTo>
                    <a:pt x="199" y="102"/>
                  </a:lnTo>
                  <a:lnTo>
                    <a:pt x="199" y="99"/>
                  </a:lnTo>
                  <a:lnTo>
                    <a:pt x="198" y="102"/>
                  </a:lnTo>
                  <a:lnTo>
                    <a:pt x="198" y="106"/>
                  </a:lnTo>
                  <a:lnTo>
                    <a:pt x="199" y="106"/>
                  </a:lnTo>
                  <a:close/>
                  <a:moveTo>
                    <a:pt x="158" y="181"/>
                  </a:moveTo>
                  <a:lnTo>
                    <a:pt x="158" y="181"/>
                  </a:lnTo>
                  <a:lnTo>
                    <a:pt x="158" y="189"/>
                  </a:lnTo>
                  <a:lnTo>
                    <a:pt x="160" y="186"/>
                  </a:lnTo>
                  <a:lnTo>
                    <a:pt x="158" y="181"/>
                  </a:lnTo>
                  <a:close/>
                  <a:moveTo>
                    <a:pt x="300" y="120"/>
                  </a:moveTo>
                  <a:lnTo>
                    <a:pt x="300" y="120"/>
                  </a:lnTo>
                  <a:lnTo>
                    <a:pt x="305" y="113"/>
                  </a:lnTo>
                  <a:lnTo>
                    <a:pt x="302" y="113"/>
                  </a:lnTo>
                  <a:lnTo>
                    <a:pt x="300" y="120"/>
                  </a:lnTo>
                  <a:close/>
                  <a:moveTo>
                    <a:pt x="130" y="150"/>
                  </a:moveTo>
                  <a:lnTo>
                    <a:pt x="130" y="150"/>
                  </a:lnTo>
                  <a:lnTo>
                    <a:pt x="130" y="151"/>
                  </a:lnTo>
                  <a:lnTo>
                    <a:pt x="131" y="154"/>
                  </a:lnTo>
                  <a:lnTo>
                    <a:pt x="134" y="156"/>
                  </a:lnTo>
                  <a:lnTo>
                    <a:pt x="134" y="154"/>
                  </a:lnTo>
                  <a:lnTo>
                    <a:pt x="130" y="150"/>
                  </a:lnTo>
                  <a:close/>
                  <a:moveTo>
                    <a:pt x="390" y="90"/>
                  </a:moveTo>
                  <a:lnTo>
                    <a:pt x="390" y="90"/>
                  </a:lnTo>
                  <a:lnTo>
                    <a:pt x="392" y="90"/>
                  </a:lnTo>
                  <a:lnTo>
                    <a:pt x="393" y="80"/>
                  </a:lnTo>
                  <a:lnTo>
                    <a:pt x="392" y="80"/>
                  </a:lnTo>
                  <a:lnTo>
                    <a:pt x="390" y="85"/>
                  </a:lnTo>
                  <a:lnTo>
                    <a:pt x="390" y="90"/>
                  </a:lnTo>
                  <a:close/>
                  <a:moveTo>
                    <a:pt x="190" y="117"/>
                  </a:moveTo>
                  <a:lnTo>
                    <a:pt x="190" y="117"/>
                  </a:lnTo>
                  <a:lnTo>
                    <a:pt x="193" y="121"/>
                  </a:lnTo>
                  <a:lnTo>
                    <a:pt x="194" y="120"/>
                  </a:lnTo>
                  <a:lnTo>
                    <a:pt x="191" y="115"/>
                  </a:lnTo>
                  <a:lnTo>
                    <a:pt x="190" y="117"/>
                  </a:lnTo>
                  <a:close/>
                  <a:moveTo>
                    <a:pt x="179" y="94"/>
                  </a:moveTo>
                  <a:lnTo>
                    <a:pt x="179" y="94"/>
                  </a:lnTo>
                  <a:lnTo>
                    <a:pt x="180" y="90"/>
                  </a:lnTo>
                  <a:lnTo>
                    <a:pt x="179" y="87"/>
                  </a:lnTo>
                  <a:lnTo>
                    <a:pt x="177" y="88"/>
                  </a:lnTo>
                  <a:lnTo>
                    <a:pt x="177" y="90"/>
                  </a:lnTo>
                  <a:lnTo>
                    <a:pt x="179" y="94"/>
                  </a:lnTo>
                  <a:close/>
                  <a:moveTo>
                    <a:pt x="185" y="162"/>
                  </a:moveTo>
                  <a:lnTo>
                    <a:pt x="185" y="162"/>
                  </a:lnTo>
                  <a:lnTo>
                    <a:pt x="186" y="158"/>
                  </a:lnTo>
                  <a:lnTo>
                    <a:pt x="185" y="156"/>
                  </a:lnTo>
                  <a:lnTo>
                    <a:pt x="183" y="158"/>
                  </a:lnTo>
                  <a:lnTo>
                    <a:pt x="183" y="159"/>
                  </a:lnTo>
                  <a:lnTo>
                    <a:pt x="185" y="162"/>
                  </a:lnTo>
                  <a:close/>
                  <a:moveTo>
                    <a:pt x="245" y="145"/>
                  </a:moveTo>
                  <a:lnTo>
                    <a:pt x="245" y="145"/>
                  </a:lnTo>
                  <a:lnTo>
                    <a:pt x="242" y="148"/>
                  </a:lnTo>
                  <a:lnTo>
                    <a:pt x="242" y="150"/>
                  </a:lnTo>
                  <a:lnTo>
                    <a:pt x="246" y="147"/>
                  </a:lnTo>
                  <a:lnTo>
                    <a:pt x="245" y="145"/>
                  </a:lnTo>
                  <a:close/>
                  <a:moveTo>
                    <a:pt x="284" y="203"/>
                  </a:moveTo>
                  <a:lnTo>
                    <a:pt x="284" y="203"/>
                  </a:lnTo>
                  <a:lnTo>
                    <a:pt x="289" y="197"/>
                  </a:lnTo>
                  <a:lnTo>
                    <a:pt x="283" y="202"/>
                  </a:lnTo>
                  <a:lnTo>
                    <a:pt x="284" y="203"/>
                  </a:lnTo>
                  <a:close/>
                  <a:moveTo>
                    <a:pt x="272" y="257"/>
                  </a:moveTo>
                  <a:lnTo>
                    <a:pt x="272" y="257"/>
                  </a:lnTo>
                  <a:lnTo>
                    <a:pt x="259" y="268"/>
                  </a:lnTo>
                  <a:lnTo>
                    <a:pt x="265" y="263"/>
                  </a:lnTo>
                  <a:lnTo>
                    <a:pt x="272" y="257"/>
                  </a:lnTo>
                  <a:close/>
                  <a:moveTo>
                    <a:pt x="270" y="181"/>
                  </a:moveTo>
                  <a:lnTo>
                    <a:pt x="270" y="181"/>
                  </a:lnTo>
                  <a:lnTo>
                    <a:pt x="272" y="181"/>
                  </a:lnTo>
                  <a:lnTo>
                    <a:pt x="275" y="178"/>
                  </a:lnTo>
                  <a:lnTo>
                    <a:pt x="275" y="175"/>
                  </a:lnTo>
                  <a:lnTo>
                    <a:pt x="270" y="181"/>
                  </a:lnTo>
                  <a:close/>
                  <a:moveTo>
                    <a:pt x="305" y="195"/>
                  </a:moveTo>
                  <a:lnTo>
                    <a:pt x="305" y="195"/>
                  </a:lnTo>
                  <a:lnTo>
                    <a:pt x="311" y="189"/>
                  </a:lnTo>
                  <a:lnTo>
                    <a:pt x="310" y="188"/>
                  </a:lnTo>
                  <a:lnTo>
                    <a:pt x="305" y="195"/>
                  </a:lnTo>
                  <a:close/>
                  <a:moveTo>
                    <a:pt x="155" y="227"/>
                  </a:moveTo>
                  <a:lnTo>
                    <a:pt x="155" y="227"/>
                  </a:lnTo>
                  <a:lnTo>
                    <a:pt x="157" y="230"/>
                  </a:lnTo>
                  <a:lnTo>
                    <a:pt x="158" y="232"/>
                  </a:lnTo>
                  <a:lnTo>
                    <a:pt x="158" y="227"/>
                  </a:lnTo>
                  <a:lnTo>
                    <a:pt x="155" y="227"/>
                  </a:lnTo>
                  <a:close/>
                  <a:moveTo>
                    <a:pt x="149" y="129"/>
                  </a:moveTo>
                  <a:lnTo>
                    <a:pt x="149" y="129"/>
                  </a:lnTo>
                  <a:lnTo>
                    <a:pt x="150" y="124"/>
                  </a:lnTo>
                  <a:lnTo>
                    <a:pt x="150" y="123"/>
                  </a:lnTo>
                  <a:lnTo>
                    <a:pt x="145" y="126"/>
                  </a:lnTo>
                  <a:lnTo>
                    <a:pt x="149" y="129"/>
                  </a:lnTo>
                  <a:close/>
                  <a:moveTo>
                    <a:pt x="78" y="170"/>
                  </a:moveTo>
                  <a:lnTo>
                    <a:pt x="78" y="170"/>
                  </a:lnTo>
                  <a:lnTo>
                    <a:pt x="79" y="169"/>
                  </a:lnTo>
                  <a:lnTo>
                    <a:pt x="74" y="164"/>
                  </a:lnTo>
                  <a:lnTo>
                    <a:pt x="78" y="170"/>
                  </a:lnTo>
                  <a:close/>
                  <a:moveTo>
                    <a:pt x="29" y="147"/>
                  </a:moveTo>
                  <a:lnTo>
                    <a:pt x="29" y="147"/>
                  </a:lnTo>
                  <a:lnTo>
                    <a:pt x="33" y="154"/>
                  </a:lnTo>
                  <a:lnTo>
                    <a:pt x="30" y="148"/>
                  </a:lnTo>
                  <a:lnTo>
                    <a:pt x="29" y="147"/>
                  </a:lnTo>
                  <a:close/>
                  <a:moveTo>
                    <a:pt x="313" y="186"/>
                  </a:moveTo>
                  <a:lnTo>
                    <a:pt x="313" y="186"/>
                  </a:lnTo>
                  <a:lnTo>
                    <a:pt x="316" y="184"/>
                  </a:lnTo>
                  <a:lnTo>
                    <a:pt x="314" y="181"/>
                  </a:lnTo>
                  <a:lnTo>
                    <a:pt x="311" y="184"/>
                  </a:lnTo>
                  <a:lnTo>
                    <a:pt x="313" y="186"/>
                  </a:lnTo>
                  <a:close/>
                  <a:moveTo>
                    <a:pt x="333" y="113"/>
                  </a:moveTo>
                  <a:lnTo>
                    <a:pt x="333" y="113"/>
                  </a:lnTo>
                  <a:lnTo>
                    <a:pt x="333" y="118"/>
                  </a:lnTo>
                  <a:lnTo>
                    <a:pt x="336" y="117"/>
                  </a:lnTo>
                  <a:lnTo>
                    <a:pt x="336" y="113"/>
                  </a:lnTo>
                  <a:lnTo>
                    <a:pt x="333" y="113"/>
                  </a:lnTo>
                  <a:close/>
                  <a:moveTo>
                    <a:pt x="81" y="206"/>
                  </a:moveTo>
                  <a:lnTo>
                    <a:pt x="81" y="206"/>
                  </a:lnTo>
                  <a:lnTo>
                    <a:pt x="78" y="203"/>
                  </a:lnTo>
                  <a:lnTo>
                    <a:pt x="71" y="199"/>
                  </a:lnTo>
                  <a:lnTo>
                    <a:pt x="81" y="206"/>
                  </a:lnTo>
                  <a:close/>
                  <a:moveTo>
                    <a:pt x="377" y="96"/>
                  </a:moveTo>
                  <a:lnTo>
                    <a:pt x="377" y="96"/>
                  </a:lnTo>
                  <a:lnTo>
                    <a:pt x="382" y="91"/>
                  </a:lnTo>
                  <a:lnTo>
                    <a:pt x="382" y="90"/>
                  </a:lnTo>
                  <a:lnTo>
                    <a:pt x="382" y="88"/>
                  </a:lnTo>
                  <a:lnTo>
                    <a:pt x="377" y="96"/>
                  </a:lnTo>
                  <a:close/>
                  <a:moveTo>
                    <a:pt x="185" y="208"/>
                  </a:moveTo>
                  <a:lnTo>
                    <a:pt x="185" y="208"/>
                  </a:lnTo>
                  <a:lnTo>
                    <a:pt x="185" y="205"/>
                  </a:lnTo>
                  <a:lnTo>
                    <a:pt x="182" y="202"/>
                  </a:lnTo>
                  <a:lnTo>
                    <a:pt x="183" y="205"/>
                  </a:lnTo>
                  <a:lnTo>
                    <a:pt x="185" y="208"/>
                  </a:lnTo>
                  <a:close/>
                  <a:moveTo>
                    <a:pt x="406" y="79"/>
                  </a:moveTo>
                  <a:lnTo>
                    <a:pt x="406" y="79"/>
                  </a:lnTo>
                  <a:lnTo>
                    <a:pt x="407" y="71"/>
                  </a:lnTo>
                  <a:lnTo>
                    <a:pt x="406" y="71"/>
                  </a:lnTo>
                  <a:lnTo>
                    <a:pt x="406" y="76"/>
                  </a:lnTo>
                  <a:lnTo>
                    <a:pt x="406" y="79"/>
                  </a:lnTo>
                  <a:close/>
                  <a:moveTo>
                    <a:pt x="216" y="271"/>
                  </a:moveTo>
                  <a:lnTo>
                    <a:pt x="216" y="271"/>
                  </a:lnTo>
                  <a:lnTo>
                    <a:pt x="216" y="273"/>
                  </a:lnTo>
                  <a:lnTo>
                    <a:pt x="221" y="274"/>
                  </a:lnTo>
                  <a:lnTo>
                    <a:pt x="220" y="273"/>
                  </a:lnTo>
                  <a:lnTo>
                    <a:pt x="216" y="271"/>
                  </a:lnTo>
                  <a:close/>
                  <a:moveTo>
                    <a:pt x="387" y="69"/>
                  </a:moveTo>
                  <a:lnTo>
                    <a:pt x="387" y="69"/>
                  </a:lnTo>
                  <a:lnTo>
                    <a:pt x="388" y="76"/>
                  </a:lnTo>
                  <a:lnTo>
                    <a:pt x="388" y="74"/>
                  </a:lnTo>
                  <a:lnTo>
                    <a:pt x="388" y="69"/>
                  </a:lnTo>
                  <a:lnTo>
                    <a:pt x="387" y="69"/>
                  </a:lnTo>
                  <a:close/>
                  <a:moveTo>
                    <a:pt x="377" y="79"/>
                  </a:moveTo>
                  <a:lnTo>
                    <a:pt x="377" y="79"/>
                  </a:lnTo>
                  <a:lnTo>
                    <a:pt x="376" y="77"/>
                  </a:lnTo>
                  <a:lnTo>
                    <a:pt x="374" y="82"/>
                  </a:lnTo>
                  <a:lnTo>
                    <a:pt x="374" y="83"/>
                  </a:lnTo>
                  <a:lnTo>
                    <a:pt x="377" y="79"/>
                  </a:lnTo>
                  <a:close/>
                  <a:moveTo>
                    <a:pt x="253" y="118"/>
                  </a:moveTo>
                  <a:lnTo>
                    <a:pt x="253" y="118"/>
                  </a:lnTo>
                  <a:lnTo>
                    <a:pt x="253" y="123"/>
                  </a:lnTo>
                  <a:lnTo>
                    <a:pt x="256" y="120"/>
                  </a:lnTo>
                  <a:lnTo>
                    <a:pt x="256" y="118"/>
                  </a:lnTo>
                  <a:lnTo>
                    <a:pt x="253" y="118"/>
                  </a:lnTo>
                  <a:close/>
                  <a:moveTo>
                    <a:pt x="387" y="66"/>
                  </a:moveTo>
                  <a:lnTo>
                    <a:pt x="387" y="66"/>
                  </a:lnTo>
                  <a:lnTo>
                    <a:pt x="384" y="57"/>
                  </a:lnTo>
                  <a:lnTo>
                    <a:pt x="385" y="66"/>
                  </a:lnTo>
                  <a:lnTo>
                    <a:pt x="387" y="66"/>
                  </a:lnTo>
                  <a:close/>
                  <a:moveTo>
                    <a:pt x="267" y="145"/>
                  </a:moveTo>
                  <a:lnTo>
                    <a:pt x="267" y="145"/>
                  </a:lnTo>
                  <a:lnTo>
                    <a:pt x="265" y="150"/>
                  </a:lnTo>
                  <a:lnTo>
                    <a:pt x="269" y="148"/>
                  </a:lnTo>
                  <a:lnTo>
                    <a:pt x="267" y="145"/>
                  </a:lnTo>
                  <a:close/>
                  <a:moveTo>
                    <a:pt x="365" y="93"/>
                  </a:moveTo>
                  <a:lnTo>
                    <a:pt x="365" y="93"/>
                  </a:lnTo>
                  <a:lnTo>
                    <a:pt x="368" y="85"/>
                  </a:lnTo>
                  <a:lnTo>
                    <a:pt x="368" y="83"/>
                  </a:lnTo>
                  <a:lnTo>
                    <a:pt x="366" y="87"/>
                  </a:lnTo>
                  <a:lnTo>
                    <a:pt x="365" y="90"/>
                  </a:lnTo>
                  <a:lnTo>
                    <a:pt x="365" y="93"/>
                  </a:lnTo>
                  <a:close/>
                  <a:moveTo>
                    <a:pt x="138" y="180"/>
                  </a:moveTo>
                  <a:lnTo>
                    <a:pt x="138" y="180"/>
                  </a:lnTo>
                  <a:lnTo>
                    <a:pt x="138" y="186"/>
                  </a:lnTo>
                  <a:lnTo>
                    <a:pt x="141" y="181"/>
                  </a:lnTo>
                  <a:lnTo>
                    <a:pt x="138" y="180"/>
                  </a:lnTo>
                  <a:close/>
                  <a:moveTo>
                    <a:pt x="142" y="134"/>
                  </a:moveTo>
                  <a:lnTo>
                    <a:pt x="142" y="134"/>
                  </a:lnTo>
                  <a:lnTo>
                    <a:pt x="144" y="129"/>
                  </a:lnTo>
                  <a:lnTo>
                    <a:pt x="141" y="131"/>
                  </a:lnTo>
                  <a:lnTo>
                    <a:pt x="142" y="134"/>
                  </a:lnTo>
                  <a:close/>
                  <a:moveTo>
                    <a:pt x="153" y="135"/>
                  </a:moveTo>
                  <a:lnTo>
                    <a:pt x="153" y="135"/>
                  </a:lnTo>
                  <a:lnTo>
                    <a:pt x="155" y="140"/>
                  </a:lnTo>
                  <a:lnTo>
                    <a:pt x="157" y="137"/>
                  </a:lnTo>
                  <a:lnTo>
                    <a:pt x="155" y="135"/>
                  </a:lnTo>
                  <a:lnTo>
                    <a:pt x="153" y="135"/>
                  </a:lnTo>
                  <a:close/>
                  <a:moveTo>
                    <a:pt x="264" y="107"/>
                  </a:moveTo>
                  <a:lnTo>
                    <a:pt x="264" y="107"/>
                  </a:lnTo>
                  <a:lnTo>
                    <a:pt x="269" y="106"/>
                  </a:lnTo>
                  <a:lnTo>
                    <a:pt x="265" y="104"/>
                  </a:lnTo>
                  <a:lnTo>
                    <a:pt x="264" y="107"/>
                  </a:lnTo>
                  <a:close/>
                  <a:moveTo>
                    <a:pt x="305" y="178"/>
                  </a:moveTo>
                  <a:lnTo>
                    <a:pt x="305" y="178"/>
                  </a:lnTo>
                  <a:lnTo>
                    <a:pt x="306" y="176"/>
                  </a:lnTo>
                  <a:lnTo>
                    <a:pt x="308" y="173"/>
                  </a:lnTo>
                  <a:lnTo>
                    <a:pt x="310" y="170"/>
                  </a:lnTo>
                  <a:lnTo>
                    <a:pt x="306" y="175"/>
                  </a:lnTo>
                  <a:lnTo>
                    <a:pt x="305" y="178"/>
                  </a:lnTo>
                  <a:close/>
                  <a:moveTo>
                    <a:pt x="325" y="172"/>
                  </a:moveTo>
                  <a:lnTo>
                    <a:pt x="325" y="172"/>
                  </a:lnTo>
                  <a:lnTo>
                    <a:pt x="327" y="169"/>
                  </a:lnTo>
                  <a:lnTo>
                    <a:pt x="325" y="167"/>
                  </a:lnTo>
                  <a:lnTo>
                    <a:pt x="322" y="172"/>
                  </a:lnTo>
                  <a:lnTo>
                    <a:pt x="325" y="172"/>
                  </a:lnTo>
                  <a:close/>
                  <a:moveTo>
                    <a:pt x="229" y="274"/>
                  </a:moveTo>
                  <a:lnTo>
                    <a:pt x="229" y="274"/>
                  </a:lnTo>
                  <a:lnTo>
                    <a:pt x="227" y="274"/>
                  </a:lnTo>
                  <a:lnTo>
                    <a:pt x="226" y="273"/>
                  </a:lnTo>
                  <a:lnTo>
                    <a:pt x="226" y="274"/>
                  </a:lnTo>
                  <a:lnTo>
                    <a:pt x="229" y="277"/>
                  </a:lnTo>
                  <a:lnTo>
                    <a:pt x="229" y="274"/>
                  </a:lnTo>
                  <a:close/>
                  <a:moveTo>
                    <a:pt x="171" y="188"/>
                  </a:moveTo>
                  <a:lnTo>
                    <a:pt x="171" y="188"/>
                  </a:lnTo>
                  <a:lnTo>
                    <a:pt x="175" y="191"/>
                  </a:lnTo>
                  <a:lnTo>
                    <a:pt x="175" y="189"/>
                  </a:lnTo>
                  <a:lnTo>
                    <a:pt x="172" y="184"/>
                  </a:lnTo>
                  <a:lnTo>
                    <a:pt x="171" y="188"/>
                  </a:lnTo>
                  <a:close/>
                  <a:moveTo>
                    <a:pt x="298" y="135"/>
                  </a:moveTo>
                  <a:lnTo>
                    <a:pt x="298" y="135"/>
                  </a:lnTo>
                  <a:lnTo>
                    <a:pt x="297" y="142"/>
                  </a:lnTo>
                  <a:lnTo>
                    <a:pt x="300" y="140"/>
                  </a:lnTo>
                  <a:lnTo>
                    <a:pt x="298" y="135"/>
                  </a:lnTo>
                  <a:close/>
                  <a:moveTo>
                    <a:pt x="310" y="213"/>
                  </a:moveTo>
                  <a:lnTo>
                    <a:pt x="310" y="213"/>
                  </a:lnTo>
                  <a:lnTo>
                    <a:pt x="305" y="219"/>
                  </a:lnTo>
                  <a:lnTo>
                    <a:pt x="303" y="221"/>
                  </a:lnTo>
                  <a:lnTo>
                    <a:pt x="310" y="213"/>
                  </a:lnTo>
                  <a:close/>
                  <a:moveTo>
                    <a:pt x="190" y="82"/>
                  </a:moveTo>
                  <a:lnTo>
                    <a:pt x="190" y="82"/>
                  </a:lnTo>
                  <a:lnTo>
                    <a:pt x="188" y="85"/>
                  </a:lnTo>
                  <a:lnTo>
                    <a:pt x="188" y="88"/>
                  </a:lnTo>
                  <a:lnTo>
                    <a:pt x="190" y="85"/>
                  </a:lnTo>
                  <a:lnTo>
                    <a:pt x="190" y="83"/>
                  </a:lnTo>
                  <a:lnTo>
                    <a:pt x="190" y="82"/>
                  </a:lnTo>
                  <a:close/>
                  <a:moveTo>
                    <a:pt x="51" y="151"/>
                  </a:moveTo>
                  <a:lnTo>
                    <a:pt x="51" y="151"/>
                  </a:lnTo>
                  <a:lnTo>
                    <a:pt x="49" y="153"/>
                  </a:lnTo>
                  <a:lnTo>
                    <a:pt x="54" y="158"/>
                  </a:lnTo>
                  <a:lnTo>
                    <a:pt x="51" y="151"/>
                  </a:lnTo>
                  <a:close/>
                  <a:moveTo>
                    <a:pt x="82" y="175"/>
                  </a:moveTo>
                  <a:lnTo>
                    <a:pt x="82" y="175"/>
                  </a:lnTo>
                  <a:lnTo>
                    <a:pt x="82" y="172"/>
                  </a:lnTo>
                  <a:lnTo>
                    <a:pt x="82" y="170"/>
                  </a:lnTo>
                  <a:lnTo>
                    <a:pt x="81" y="170"/>
                  </a:lnTo>
                  <a:lnTo>
                    <a:pt x="79" y="172"/>
                  </a:lnTo>
                  <a:lnTo>
                    <a:pt x="82" y="175"/>
                  </a:lnTo>
                  <a:close/>
                  <a:moveTo>
                    <a:pt x="324" y="200"/>
                  </a:moveTo>
                  <a:lnTo>
                    <a:pt x="324" y="200"/>
                  </a:lnTo>
                  <a:lnTo>
                    <a:pt x="332" y="191"/>
                  </a:lnTo>
                  <a:lnTo>
                    <a:pt x="324" y="200"/>
                  </a:lnTo>
                  <a:close/>
                  <a:moveTo>
                    <a:pt x="368" y="154"/>
                  </a:moveTo>
                  <a:lnTo>
                    <a:pt x="368" y="154"/>
                  </a:lnTo>
                  <a:lnTo>
                    <a:pt x="369" y="158"/>
                  </a:lnTo>
                  <a:lnTo>
                    <a:pt x="371" y="154"/>
                  </a:lnTo>
                  <a:lnTo>
                    <a:pt x="371" y="151"/>
                  </a:lnTo>
                  <a:lnTo>
                    <a:pt x="368" y="154"/>
                  </a:lnTo>
                  <a:close/>
                  <a:moveTo>
                    <a:pt x="87" y="71"/>
                  </a:moveTo>
                  <a:lnTo>
                    <a:pt x="87" y="71"/>
                  </a:lnTo>
                  <a:lnTo>
                    <a:pt x="86" y="72"/>
                  </a:lnTo>
                  <a:lnTo>
                    <a:pt x="86" y="74"/>
                  </a:lnTo>
                  <a:lnTo>
                    <a:pt x="89" y="76"/>
                  </a:lnTo>
                  <a:lnTo>
                    <a:pt x="87" y="71"/>
                  </a:lnTo>
                  <a:close/>
                  <a:moveTo>
                    <a:pt x="220" y="281"/>
                  </a:moveTo>
                  <a:lnTo>
                    <a:pt x="220" y="281"/>
                  </a:lnTo>
                  <a:lnTo>
                    <a:pt x="220" y="279"/>
                  </a:lnTo>
                  <a:lnTo>
                    <a:pt x="216" y="277"/>
                  </a:lnTo>
                  <a:lnTo>
                    <a:pt x="218" y="281"/>
                  </a:lnTo>
                  <a:lnTo>
                    <a:pt x="220" y="281"/>
                  </a:lnTo>
                  <a:close/>
                  <a:moveTo>
                    <a:pt x="172" y="161"/>
                  </a:moveTo>
                  <a:lnTo>
                    <a:pt x="172" y="161"/>
                  </a:lnTo>
                  <a:lnTo>
                    <a:pt x="175" y="156"/>
                  </a:lnTo>
                  <a:lnTo>
                    <a:pt x="171" y="159"/>
                  </a:lnTo>
                  <a:lnTo>
                    <a:pt x="172" y="161"/>
                  </a:lnTo>
                  <a:close/>
                  <a:moveTo>
                    <a:pt x="133" y="184"/>
                  </a:moveTo>
                  <a:lnTo>
                    <a:pt x="133" y="184"/>
                  </a:lnTo>
                  <a:lnTo>
                    <a:pt x="133" y="180"/>
                  </a:lnTo>
                  <a:lnTo>
                    <a:pt x="131" y="181"/>
                  </a:lnTo>
                  <a:lnTo>
                    <a:pt x="131" y="183"/>
                  </a:lnTo>
                  <a:lnTo>
                    <a:pt x="133" y="184"/>
                  </a:lnTo>
                  <a:close/>
                  <a:moveTo>
                    <a:pt x="257" y="110"/>
                  </a:moveTo>
                  <a:lnTo>
                    <a:pt x="257" y="110"/>
                  </a:lnTo>
                  <a:lnTo>
                    <a:pt x="259" y="110"/>
                  </a:lnTo>
                  <a:lnTo>
                    <a:pt x="261" y="109"/>
                  </a:lnTo>
                  <a:lnTo>
                    <a:pt x="259" y="107"/>
                  </a:lnTo>
                  <a:lnTo>
                    <a:pt x="257" y="109"/>
                  </a:lnTo>
                  <a:lnTo>
                    <a:pt x="257" y="110"/>
                  </a:lnTo>
                  <a:close/>
                  <a:moveTo>
                    <a:pt x="280" y="184"/>
                  </a:moveTo>
                  <a:lnTo>
                    <a:pt x="280" y="184"/>
                  </a:lnTo>
                  <a:lnTo>
                    <a:pt x="278" y="184"/>
                  </a:lnTo>
                  <a:lnTo>
                    <a:pt x="278" y="186"/>
                  </a:lnTo>
                  <a:lnTo>
                    <a:pt x="276" y="191"/>
                  </a:lnTo>
                  <a:lnTo>
                    <a:pt x="278" y="191"/>
                  </a:lnTo>
                  <a:lnTo>
                    <a:pt x="280" y="184"/>
                  </a:lnTo>
                  <a:close/>
                  <a:moveTo>
                    <a:pt x="363" y="161"/>
                  </a:moveTo>
                  <a:lnTo>
                    <a:pt x="363" y="161"/>
                  </a:lnTo>
                  <a:lnTo>
                    <a:pt x="365" y="161"/>
                  </a:lnTo>
                  <a:lnTo>
                    <a:pt x="366" y="161"/>
                  </a:lnTo>
                  <a:lnTo>
                    <a:pt x="366" y="159"/>
                  </a:lnTo>
                  <a:lnTo>
                    <a:pt x="365" y="158"/>
                  </a:lnTo>
                  <a:lnTo>
                    <a:pt x="363" y="161"/>
                  </a:lnTo>
                  <a:close/>
                  <a:moveTo>
                    <a:pt x="360" y="110"/>
                  </a:moveTo>
                  <a:lnTo>
                    <a:pt x="360" y="110"/>
                  </a:lnTo>
                  <a:lnTo>
                    <a:pt x="360" y="112"/>
                  </a:lnTo>
                  <a:lnTo>
                    <a:pt x="358" y="117"/>
                  </a:lnTo>
                  <a:lnTo>
                    <a:pt x="358" y="118"/>
                  </a:lnTo>
                  <a:lnTo>
                    <a:pt x="360" y="118"/>
                  </a:lnTo>
                  <a:lnTo>
                    <a:pt x="360" y="110"/>
                  </a:lnTo>
                  <a:close/>
                  <a:moveTo>
                    <a:pt x="313" y="178"/>
                  </a:moveTo>
                  <a:lnTo>
                    <a:pt x="313" y="178"/>
                  </a:lnTo>
                  <a:lnTo>
                    <a:pt x="310" y="180"/>
                  </a:lnTo>
                  <a:lnTo>
                    <a:pt x="308" y="181"/>
                  </a:lnTo>
                  <a:lnTo>
                    <a:pt x="310" y="183"/>
                  </a:lnTo>
                  <a:lnTo>
                    <a:pt x="313" y="178"/>
                  </a:lnTo>
                  <a:close/>
                  <a:moveTo>
                    <a:pt x="347" y="181"/>
                  </a:moveTo>
                  <a:lnTo>
                    <a:pt x="347" y="181"/>
                  </a:lnTo>
                  <a:lnTo>
                    <a:pt x="352" y="176"/>
                  </a:lnTo>
                  <a:lnTo>
                    <a:pt x="351" y="175"/>
                  </a:lnTo>
                  <a:lnTo>
                    <a:pt x="347" y="180"/>
                  </a:lnTo>
                  <a:lnTo>
                    <a:pt x="347" y="181"/>
                  </a:lnTo>
                  <a:close/>
                  <a:moveTo>
                    <a:pt x="407" y="57"/>
                  </a:moveTo>
                  <a:lnTo>
                    <a:pt x="407" y="57"/>
                  </a:lnTo>
                  <a:lnTo>
                    <a:pt x="407" y="64"/>
                  </a:lnTo>
                  <a:lnTo>
                    <a:pt x="407" y="61"/>
                  </a:lnTo>
                  <a:lnTo>
                    <a:pt x="407" y="57"/>
                  </a:lnTo>
                  <a:close/>
                  <a:moveTo>
                    <a:pt x="190" y="38"/>
                  </a:moveTo>
                  <a:lnTo>
                    <a:pt x="190" y="38"/>
                  </a:lnTo>
                  <a:lnTo>
                    <a:pt x="190" y="39"/>
                  </a:lnTo>
                  <a:lnTo>
                    <a:pt x="191" y="39"/>
                  </a:lnTo>
                  <a:lnTo>
                    <a:pt x="193" y="38"/>
                  </a:lnTo>
                  <a:lnTo>
                    <a:pt x="190" y="38"/>
                  </a:lnTo>
                  <a:close/>
                  <a:moveTo>
                    <a:pt x="261" y="98"/>
                  </a:moveTo>
                  <a:lnTo>
                    <a:pt x="261" y="98"/>
                  </a:lnTo>
                  <a:lnTo>
                    <a:pt x="262" y="99"/>
                  </a:lnTo>
                  <a:lnTo>
                    <a:pt x="264" y="98"/>
                  </a:lnTo>
                  <a:lnTo>
                    <a:pt x="264" y="93"/>
                  </a:lnTo>
                  <a:lnTo>
                    <a:pt x="261" y="98"/>
                  </a:lnTo>
                  <a:close/>
                  <a:moveTo>
                    <a:pt x="242" y="218"/>
                  </a:moveTo>
                  <a:lnTo>
                    <a:pt x="242" y="218"/>
                  </a:lnTo>
                  <a:lnTo>
                    <a:pt x="243" y="214"/>
                  </a:lnTo>
                  <a:lnTo>
                    <a:pt x="242" y="213"/>
                  </a:lnTo>
                  <a:lnTo>
                    <a:pt x="242" y="214"/>
                  </a:lnTo>
                  <a:lnTo>
                    <a:pt x="242" y="218"/>
                  </a:lnTo>
                  <a:close/>
                  <a:moveTo>
                    <a:pt x="321" y="191"/>
                  </a:moveTo>
                  <a:lnTo>
                    <a:pt x="321" y="191"/>
                  </a:lnTo>
                  <a:lnTo>
                    <a:pt x="321" y="189"/>
                  </a:lnTo>
                  <a:lnTo>
                    <a:pt x="322" y="189"/>
                  </a:lnTo>
                  <a:lnTo>
                    <a:pt x="324" y="188"/>
                  </a:lnTo>
                  <a:lnTo>
                    <a:pt x="322" y="186"/>
                  </a:lnTo>
                  <a:lnTo>
                    <a:pt x="321" y="188"/>
                  </a:lnTo>
                  <a:lnTo>
                    <a:pt x="321" y="191"/>
                  </a:lnTo>
                  <a:close/>
                  <a:moveTo>
                    <a:pt x="242" y="197"/>
                  </a:moveTo>
                  <a:lnTo>
                    <a:pt x="242" y="197"/>
                  </a:lnTo>
                  <a:lnTo>
                    <a:pt x="240" y="200"/>
                  </a:lnTo>
                  <a:lnTo>
                    <a:pt x="242" y="203"/>
                  </a:lnTo>
                  <a:lnTo>
                    <a:pt x="242" y="197"/>
                  </a:lnTo>
                  <a:close/>
                  <a:moveTo>
                    <a:pt x="289" y="181"/>
                  </a:moveTo>
                  <a:lnTo>
                    <a:pt x="289" y="181"/>
                  </a:lnTo>
                  <a:lnTo>
                    <a:pt x="287" y="184"/>
                  </a:lnTo>
                  <a:lnTo>
                    <a:pt x="287" y="186"/>
                  </a:lnTo>
                  <a:lnTo>
                    <a:pt x="291" y="183"/>
                  </a:lnTo>
                  <a:lnTo>
                    <a:pt x="289" y="181"/>
                  </a:lnTo>
                  <a:close/>
                  <a:moveTo>
                    <a:pt x="332" y="154"/>
                  </a:moveTo>
                  <a:lnTo>
                    <a:pt x="332" y="154"/>
                  </a:lnTo>
                  <a:lnTo>
                    <a:pt x="332" y="151"/>
                  </a:lnTo>
                  <a:lnTo>
                    <a:pt x="332" y="150"/>
                  </a:lnTo>
                  <a:lnTo>
                    <a:pt x="330" y="150"/>
                  </a:lnTo>
                  <a:lnTo>
                    <a:pt x="330" y="154"/>
                  </a:lnTo>
                  <a:lnTo>
                    <a:pt x="332" y="154"/>
                  </a:lnTo>
                  <a:close/>
                  <a:moveTo>
                    <a:pt x="294" y="175"/>
                  </a:moveTo>
                  <a:lnTo>
                    <a:pt x="294" y="175"/>
                  </a:lnTo>
                  <a:lnTo>
                    <a:pt x="295" y="173"/>
                  </a:lnTo>
                  <a:lnTo>
                    <a:pt x="294" y="170"/>
                  </a:lnTo>
                  <a:lnTo>
                    <a:pt x="294" y="172"/>
                  </a:lnTo>
                  <a:lnTo>
                    <a:pt x="292" y="173"/>
                  </a:lnTo>
                  <a:lnTo>
                    <a:pt x="294" y="175"/>
                  </a:lnTo>
                  <a:close/>
                  <a:moveTo>
                    <a:pt x="157" y="121"/>
                  </a:moveTo>
                  <a:lnTo>
                    <a:pt x="157" y="121"/>
                  </a:lnTo>
                  <a:lnTo>
                    <a:pt x="160" y="118"/>
                  </a:lnTo>
                  <a:lnTo>
                    <a:pt x="161" y="118"/>
                  </a:lnTo>
                  <a:lnTo>
                    <a:pt x="160" y="117"/>
                  </a:lnTo>
                  <a:lnTo>
                    <a:pt x="158" y="120"/>
                  </a:lnTo>
                  <a:lnTo>
                    <a:pt x="157" y="121"/>
                  </a:lnTo>
                  <a:close/>
                  <a:moveTo>
                    <a:pt x="349" y="106"/>
                  </a:moveTo>
                  <a:lnTo>
                    <a:pt x="349" y="106"/>
                  </a:lnTo>
                  <a:lnTo>
                    <a:pt x="349" y="109"/>
                  </a:lnTo>
                  <a:lnTo>
                    <a:pt x="351" y="107"/>
                  </a:lnTo>
                  <a:lnTo>
                    <a:pt x="351" y="106"/>
                  </a:lnTo>
                  <a:lnTo>
                    <a:pt x="349" y="106"/>
                  </a:lnTo>
                  <a:close/>
                  <a:moveTo>
                    <a:pt x="153" y="129"/>
                  </a:moveTo>
                  <a:lnTo>
                    <a:pt x="153" y="129"/>
                  </a:lnTo>
                  <a:lnTo>
                    <a:pt x="150" y="132"/>
                  </a:lnTo>
                  <a:lnTo>
                    <a:pt x="153" y="132"/>
                  </a:lnTo>
                  <a:lnTo>
                    <a:pt x="153" y="129"/>
                  </a:lnTo>
                  <a:close/>
                  <a:moveTo>
                    <a:pt x="183" y="140"/>
                  </a:moveTo>
                  <a:lnTo>
                    <a:pt x="183" y="140"/>
                  </a:lnTo>
                  <a:lnTo>
                    <a:pt x="183" y="139"/>
                  </a:lnTo>
                  <a:lnTo>
                    <a:pt x="183" y="137"/>
                  </a:lnTo>
                  <a:lnTo>
                    <a:pt x="182" y="139"/>
                  </a:lnTo>
                  <a:lnTo>
                    <a:pt x="183" y="140"/>
                  </a:lnTo>
                  <a:close/>
                  <a:moveTo>
                    <a:pt x="269" y="161"/>
                  </a:moveTo>
                  <a:lnTo>
                    <a:pt x="269" y="161"/>
                  </a:lnTo>
                  <a:lnTo>
                    <a:pt x="265" y="164"/>
                  </a:lnTo>
                  <a:lnTo>
                    <a:pt x="265" y="165"/>
                  </a:lnTo>
                  <a:lnTo>
                    <a:pt x="269" y="161"/>
                  </a:lnTo>
                  <a:close/>
                  <a:moveTo>
                    <a:pt x="87" y="167"/>
                  </a:moveTo>
                  <a:lnTo>
                    <a:pt x="87" y="167"/>
                  </a:lnTo>
                  <a:lnTo>
                    <a:pt x="90" y="172"/>
                  </a:lnTo>
                  <a:lnTo>
                    <a:pt x="89" y="169"/>
                  </a:lnTo>
                  <a:lnTo>
                    <a:pt x="87" y="167"/>
                  </a:lnTo>
                  <a:close/>
                  <a:moveTo>
                    <a:pt x="130" y="135"/>
                  </a:moveTo>
                  <a:lnTo>
                    <a:pt x="130" y="135"/>
                  </a:lnTo>
                  <a:lnTo>
                    <a:pt x="130" y="132"/>
                  </a:lnTo>
                  <a:lnTo>
                    <a:pt x="127" y="134"/>
                  </a:lnTo>
                  <a:lnTo>
                    <a:pt x="130" y="135"/>
                  </a:lnTo>
                  <a:close/>
                  <a:moveTo>
                    <a:pt x="259" y="153"/>
                  </a:moveTo>
                  <a:lnTo>
                    <a:pt x="259" y="153"/>
                  </a:lnTo>
                  <a:lnTo>
                    <a:pt x="256" y="154"/>
                  </a:lnTo>
                  <a:lnTo>
                    <a:pt x="256" y="156"/>
                  </a:lnTo>
                  <a:lnTo>
                    <a:pt x="257" y="154"/>
                  </a:lnTo>
                  <a:lnTo>
                    <a:pt x="259" y="153"/>
                  </a:lnTo>
                  <a:close/>
                  <a:moveTo>
                    <a:pt x="74" y="183"/>
                  </a:moveTo>
                  <a:lnTo>
                    <a:pt x="74" y="183"/>
                  </a:lnTo>
                  <a:lnTo>
                    <a:pt x="76" y="183"/>
                  </a:lnTo>
                  <a:lnTo>
                    <a:pt x="76" y="184"/>
                  </a:lnTo>
                  <a:lnTo>
                    <a:pt x="74" y="180"/>
                  </a:lnTo>
                  <a:lnTo>
                    <a:pt x="74" y="181"/>
                  </a:lnTo>
                  <a:lnTo>
                    <a:pt x="74" y="183"/>
                  </a:lnTo>
                  <a:close/>
                  <a:moveTo>
                    <a:pt x="168" y="235"/>
                  </a:moveTo>
                  <a:lnTo>
                    <a:pt x="168" y="235"/>
                  </a:lnTo>
                  <a:lnTo>
                    <a:pt x="168" y="238"/>
                  </a:lnTo>
                  <a:lnTo>
                    <a:pt x="168" y="240"/>
                  </a:lnTo>
                  <a:lnTo>
                    <a:pt x="169" y="240"/>
                  </a:lnTo>
                  <a:lnTo>
                    <a:pt x="171" y="240"/>
                  </a:lnTo>
                  <a:lnTo>
                    <a:pt x="168" y="235"/>
                  </a:lnTo>
                  <a:close/>
                  <a:moveTo>
                    <a:pt x="297" y="227"/>
                  </a:moveTo>
                  <a:lnTo>
                    <a:pt x="297" y="227"/>
                  </a:lnTo>
                  <a:lnTo>
                    <a:pt x="300" y="224"/>
                  </a:lnTo>
                  <a:lnTo>
                    <a:pt x="300" y="222"/>
                  </a:lnTo>
                  <a:lnTo>
                    <a:pt x="297" y="227"/>
                  </a:lnTo>
                  <a:close/>
                  <a:moveTo>
                    <a:pt x="390" y="131"/>
                  </a:moveTo>
                  <a:lnTo>
                    <a:pt x="390" y="131"/>
                  </a:lnTo>
                  <a:lnTo>
                    <a:pt x="388" y="132"/>
                  </a:lnTo>
                  <a:lnTo>
                    <a:pt x="387" y="135"/>
                  </a:lnTo>
                  <a:lnTo>
                    <a:pt x="390" y="131"/>
                  </a:lnTo>
                  <a:close/>
                  <a:moveTo>
                    <a:pt x="257" y="148"/>
                  </a:moveTo>
                  <a:lnTo>
                    <a:pt x="257" y="148"/>
                  </a:lnTo>
                  <a:lnTo>
                    <a:pt x="259" y="147"/>
                  </a:lnTo>
                  <a:lnTo>
                    <a:pt x="259" y="143"/>
                  </a:lnTo>
                  <a:lnTo>
                    <a:pt x="257" y="148"/>
                  </a:lnTo>
                  <a:close/>
                  <a:moveTo>
                    <a:pt x="82" y="181"/>
                  </a:moveTo>
                  <a:lnTo>
                    <a:pt x="82" y="181"/>
                  </a:lnTo>
                  <a:lnTo>
                    <a:pt x="81" y="178"/>
                  </a:lnTo>
                  <a:lnTo>
                    <a:pt x="79" y="176"/>
                  </a:lnTo>
                  <a:lnTo>
                    <a:pt x="82" y="181"/>
                  </a:lnTo>
                  <a:close/>
                  <a:moveTo>
                    <a:pt x="224" y="183"/>
                  </a:moveTo>
                  <a:lnTo>
                    <a:pt x="224" y="183"/>
                  </a:lnTo>
                  <a:lnTo>
                    <a:pt x="226" y="183"/>
                  </a:lnTo>
                  <a:lnTo>
                    <a:pt x="226" y="181"/>
                  </a:lnTo>
                  <a:lnTo>
                    <a:pt x="226" y="176"/>
                  </a:lnTo>
                  <a:lnTo>
                    <a:pt x="224" y="176"/>
                  </a:lnTo>
                  <a:lnTo>
                    <a:pt x="224" y="183"/>
                  </a:lnTo>
                  <a:close/>
                  <a:moveTo>
                    <a:pt x="245" y="156"/>
                  </a:moveTo>
                  <a:lnTo>
                    <a:pt x="245" y="156"/>
                  </a:lnTo>
                  <a:lnTo>
                    <a:pt x="242" y="154"/>
                  </a:lnTo>
                  <a:lnTo>
                    <a:pt x="240" y="156"/>
                  </a:lnTo>
                  <a:lnTo>
                    <a:pt x="243" y="156"/>
                  </a:lnTo>
                  <a:lnTo>
                    <a:pt x="245" y="156"/>
                  </a:lnTo>
                  <a:close/>
                  <a:moveTo>
                    <a:pt x="346" y="120"/>
                  </a:moveTo>
                  <a:lnTo>
                    <a:pt x="346" y="120"/>
                  </a:lnTo>
                  <a:lnTo>
                    <a:pt x="346" y="121"/>
                  </a:lnTo>
                  <a:lnTo>
                    <a:pt x="347" y="123"/>
                  </a:lnTo>
                  <a:lnTo>
                    <a:pt x="347" y="121"/>
                  </a:lnTo>
                  <a:lnTo>
                    <a:pt x="346" y="120"/>
                  </a:lnTo>
                  <a:close/>
                  <a:moveTo>
                    <a:pt x="41" y="109"/>
                  </a:moveTo>
                  <a:lnTo>
                    <a:pt x="41" y="109"/>
                  </a:lnTo>
                  <a:lnTo>
                    <a:pt x="38" y="113"/>
                  </a:lnTo>
                  <a:lnTo>
                    <a:pt x="40" y="112"/>
                  </a:lnTo>
                  <a:lnTo>
                    <a:pt x="41" y="109"/>
                  </a:lnTo>
                  <a:close/>
                  <a:moveTo>
                    <a:pt x="272" y="98"/>
                  </a:moveTo>
                  <a:lnTo>
                    <a:pt x="272" y="98"/>
                  </a:lnTo>
                  <a:lnTo>
                    <a:pt x="272" y="94"/>
                  </a:lnTo>
                  <a:lnTo>
                    <a:pt x="272" y="93"/>
                  </a:lnTo>
                  <a:lnTo>
                    <a:pt x="270" y="94"/>
                  </a:lnTo>
                  <a:lnTo>
                    <a:pt x="270" y="96"/>
                  </a:lnTo>
                  <a:lnTo>
                    <a:pt x="272" y="98"/>
                  </a:lnTo>
                  <a:close/>
                  <a:moveTo>
                    <a:pt x="303" y="210"/>
                  </a:moveTo>
                  <a:lnTo>
                    <a:pt x="303" y="210"/>
                  </a:lnTo>
                  <a:lnTo>
                    <a:pt x="306" y="206"/>
                  </a:lnTo>
                  <a:lnTo>
                    <a:pt x="306" y="205"/>
                  </a:lnTo>
                  <a:lnTo>
                    <a:pt x="303" y="206"/>
                  </a:lnTo>
                  <a:lnTo>
                    <a:pt x="303" y="210"/>
                  </a:lnTo>
                  <a:close/>
                  <a:moveTo>
                    <a:pt x="257" y="210"/>
                  </a:moveTo>
                  <a:lnTo>
                    <a:pt x="257" y="210"/>
                  </a:lnTo>
                  <a:lnTo>
                    <a:pt x="257" y="211"/>
                  </a:lnTo>
                  <a:lnTo>
                    <a:pt x="257" y="213"/>
                  </a:lnTo>
                  <a:lnTo>
                    <a:pt x="257" y="214"/>
                  </a:lnTo>
                  <a:lnTo>
                    <a:pt x="259" y="214"/>
                  </a:lnTo>
                  <a:lnTo>
                    <a:pt x="257" y="210"/>
                  </a:lnTo>
                  <a:close/>
                  <a:moveTo>
                    <a:pt x="179" y="165"/>
                  </a:moveTo>
                  <a:lnTo>
                    <a:pt x="179" y="165"/>
                  </a:lnTo>
                  <a:lnTo>
                    <a:pt x="177" y="167"/>
                  </a:lnTo>
                  <a:lnTo>
                    <a:pt x="179" y="169"/>
                  </a:lnTo>
                  <a:lnTo>
                    <a:pt x="180" y="169"/>
                  </a:lnTo>
                  <a:lnTo>
                    <a:pt x="179" y="165"/>
                  </a:lnTo>
                  <a:close/>
                  <a:moveTo>
                    <a:pt x="188" y="113"/>
                  </a:moveTo>
                  <a:lnTo>
                    <a:pt x="188" y="113"/>
                  </a:lnTo>
                  <a:lnTo>
                    <a:pt x="190" y="112"/>
                  </a:lnTo>
                  <a:lnTo>
                    <a:pt x="188" y="110"/>
                  </a:lnTo>
                  <a:lnTo>
                    <a:pt x="188" y="113"/>
                  </a:lnTo>
                  <a:close/>
                  <a:moveTo>
                    <a:pt x="253" y="222"/>
                  </a:moveTo>
                  <a:lnTo>
                    <a:pt x="253" y="222"/>
                  </a:lnTo>
                  <a:lnTo>
                    <a:pt x="254" y="221"/>
                  </a:lnTo>
                  <a:lnTo>
                    <a:pt x="253" y="219"/>
                  </a:lnTo>
                  <a:lnTo>
                    <a:pt x="253" y="221"/>
                  </a:lnTo>
                  <a:lnTo>
                    <a:pt x="253" y="222"/>
                  </a:lnTo>
                  <a:close/>
                  <a:moveTo>
                    <a:pt x="270" y="101"/>
                  </a:moveTo>
                  <a:lnTo>
                    <a:pt x="270" y="101"/>
                  </a:lnTo>
                  <a:lnTo>
                    <a:pt x="269" y="98"/>
                  </a:lnTo>
                  <a:lnTo>
                    <a:pt x="267" y="99"/>
                  </a:lnTo>
                  <a:lnTo>
                    <a:pt x="269" y="101"/>
                  </a:lnTo>
                  <a:lnTo>
                    <a:pt x="270" y="101"/>
                  </a:lnTo>
                  <a:close/>
                  <a:moveTo>
                    <a:pt x="194" y="69"/>
                  </a:moveTo>
                  <a:lnTo>
                    <a:pt x="194" y="69"/>
                  </a:lnTo>
                  <a:lnTo>
                    <a:pt x="194" y="71"/>
                  </a:lnTo>
                  <a:lnTo>
                    <a:pt x="194" y="72"/>
                  </a:lnTo>
                  <a:lnTo>
                    <a:pt x="196" y="72"/>
                  </a:lnTo>
                  <a:lnTo>
                    <a:pt x="194" y="69"/>
                  </a:lnTo>
                  <a:close/>
                  <a:moveTo>
                    <a:pt x="347" y="134"/>
                  </a:moveTo>
                  <a:lnTo>
                    <a:pt x="347" y="134"/>
                  </a:lnTo>
                  <a:lnTo>
                    <a:pt x="346" y="132"/>
                  </a:lnTo>
                  <a:lnTo>
                    <a:pt x="346" y="135"/>
                  </a:lnTo>
                  <a:lnTo>
                    <a:pt x="347" y="134"/>
                  </a:lnTo>
                  <a:close/>
                  <a:moveTo>
                    <a:pt x="172" y="197"/>
                  </a:moveTo>
                  <a:lnTo>
                    <a:pt x="172" y="197"/>
                  </a:lnTo>
                  <a:lnTo>
                    <a:pt x="171" y="195"/>
                  </a:lnTo>
                  <a:lnTo>
                    <a:pt x="171" y="199"/>
                  </a:lnTo>
                  <a:lnTo>
                    <a:pt x="172" y="197"/>
                  </a:lnTo>
                  <a:close/>
                  <a:moveTo>
                    <a:pt x="340" y="109"/>
                  </a:moveTo>
                  <a:lnTo>
                    <a:pt x="340" y="109"/>
                  </a:lnTo>
                  <a:lnTo>
                    <a:pt x="336" y="110"/>
                  </a:lnTo>
                  <a:lnTo>
                    <a:pt x="338" y="110"/>
                  </a:lnTo>
                  <a:lnTo>
                    <a:pt x="340" y="110"/>
                  </a:lnTo>
                  <a:lnTo>
                    <a:pt x="340" y="109"/>
                  </a:lnTo>
                  <a:close/>
                  <a:moveTo>
                    <a:pt x="163" y="216"/>
                  </a:moveTo>
                  <a:lnTo>
                    <a:pt x="163" y="216"/>
                  </a:lnTo>
                  <a:lnTo>
                    <a:pt x="164" y="214"/>
                  </a:lnTo>
                  <a:lnTo>
                    <a:pt x="164" y="213"/>
                  </a:lnTo>
                  <a:lnTo>
                    <a:pt x="163" y="211"/>
                  </a:lnTo>
                  <a:lnTo>
                    <a:pt x="163" y="216"/>
                  </a:lnTo>
                  <a:close/>
                  <a:moveTo>
                    <a:pt x="246" y="124"/>
                  </a:moveTo>
                  <a:lnTo>
                    <a:pt x="246" y="124"/>
                  </a:lnTo>
                  <a:lnTo>
                    <a:pt x="245" y="126"/>
                  </a:lnTo>
                  <a:lnTo>
                    <a:pt x="246" y="128"/>
                  </a:lnTo>
                  <a:lnTo>
                    <a:pt x="248" y="128"/>
                  </a:lnTo>
                  <a:lnTo>
                    <a:pt x="246" y="124"/>
                  </a:lnTo>
                  <a:close/>
                  <a:moveTo>
                    <a:pt x="169" y="247"/>
                  </a:moveTo>
                  <a:lnTo>
                    <a:pt x="169" y="247"/>
                  </a:lnTo>
                  <a:lnTo>
                    <a:pt x="166" y="244"/>
                  </a:lnTo>
                  <a:lnTo>
                    <a:pt x="164" y="244"/>
                  </a:lnTo>
                  <a:lnTo>
                    <a:pt x="169" y="247"/>
                  </a:lnTo>
                  <a:close/>
                  <a:moveTo>
                    <a:pt x="246" y="153"/>
                  </a:moveTo>
                  <a:lnTo>
                    <a:pt x="246" y="153"/>
                  </a:lnTo>
                  <a:lnTo>
                    <a:pt x="248" y="150"/>
                  </a:lnTo>
                  <a:lnTo>
                    <a:pt x="245" y="151"/>
                  </a:lnTo>
                  <a:lnTo>
                    <a:pt x="246" y="153"/>
                  </a:lnTo>
                  <a:close/>
                  <a:moveTo>
                    <a:pt x="253" y="254"/>
                  </a:moveTo>
                  <a:lnTo>
                    <a:pt x="253" y="254"/>
                  </a:lnTo>
                  <a:lnTo>
                    <a:pt x="251" y="257"/>
                  </a:lnTo>
                  <a:lnTo>
                    <a:pt x="248" y="260"/>
                  </a:lnTo>
                  <a:lnTo>
                    <a:pt x="250" y="260"/>
                  </a:lnTo>
                  <a:lnTo>
                    <a:pt x="253" y="254"/>
                  </a:lnTo>
                  <a:close/>
                  <a:moveTo>
                    <a:pt x="227" y="287"/>
                  </a:moveTo>
                  <a:lnTo>
                    <a:pt x="227" y="287"/>
                  </a:lnTo>
                  <a:lnTo>
                    <a:pt x="229" y="288"/>
                  </a:lnTo>
                  <a:lnTo>
                    <a:pt x="229" y="287"/>
                  </a:lnTo>
                  <a:lnTo>
                    <a:pt x="231" y="285"/>
                  </a:lnTo>
                  <a:lnTo>
                    <a:pt x="231" y="284"/>
                  </a:lnTo>
                  <a:lnTo>
                    <a:pt x="227" y="287"/>
                  </a:lnTo>
                  <a:close/>
                  <a:moveTo>
                    <a:pt x="177" y="159"/>
                  </a:moveTo>
                  <a:lnTo>
                    <a:pt x="177" y="159"/>
                  </a:lnTo>
                  <a:lnTo>
                    <a:pt x="174" y="165"/>
                  </a:lnTo>
                  <a:lnTo>
                    <a:pt x="177" y="161"/>
                  </a:lnTo>
                  <a:lnTo>
                    <a:pt x="177" y="159"/>
                  </a:lnTo>
                  <a:close/>
                  <a:moveTo>
                    <a:pt x="242" y="172"/>
                  </a:moveTo>
                  <a:lnTo>
                    <a:pt x="242" y="172"/>
                  </a:lnTo>
                  <a:lnTo>
                    <a:pt x="239" y="175"/>
                  </a:lnTo>
                  <a:lnTo>
                    <a:pt x="242" y="173"/>
                  </a:lnTo>
                  <a:lnTo>
                    <a:pt x="242" y="172"/>
                  </a:lnTo>
                  <a:close/>
                  <a:moveTo>
                    <a:pt x="382" y="126"/>
                  </a:moveTo>
                  <a:lnTo>
                    <a:pt x="382" y="126"/>
                  </a:lnTo>
                  <a:lnTo>
                    <a:pt x="384" y="129"/>
                  </a:lnTo>
                  <a:lnTo>
                    <a:pt x="385" y="126"/>
                  </a:lnTo>
                  <a:lnTo>
                    <a:pt x="382" y="126"/>
                  </a:lnTo>
                  <a:close/>
                  <a:moveTo>
                    <a:pt x="344" y="140"/>
                  </a:moveTo>
                  <a:lnTo>
                    <a:pt x="344" y="140"/>
                  </a:lnTo>
                  <a:lnTo>
                    <a:pt x="346" y="140"/>
                  </a:lnTo>
                  <a:lnTo>
                    <a:pt x="347" y="137"/>
                  </a:lnTo>
                  <a:lnTo>
                    <a:pt x="346" y="139"/>
                  </a:lnTo>
                  <a:lnTo>
                    <a:pt x="344" y="140"/>
                  </a:lnTo>
                  <a:close/>
                  <a:moveTo>
                    <a:pt x="152" y="218"/>
                  </a:moveTo>
                  <a:lnTo>
                    <a:pt x="152" y="218"/>
                  </a:lnTo>
                  <a:lnTo>
                    <a:pt x="152" y="219"/>
                  </a:lnTo>
                  <a:lnTo>
                    <a:pt x="155" y="222"/>
                  </a:lnTo>
                  <a:lnTo>
                    <a:pt x="153" y="219"/>
                  </a:lnTo>
                  <a:lnTo>
                    <a:pt x="152" y="218"/>
                  </a:lnTo>
                  <a:close/>
                  <a:moveTo>
                    <a:pt x="201" y="192"/>
                  </a:moveTo>
                  <a:lnTo>
                    <a:pt x="201" y="192"/>
                  </a:lnTo>
                  <a:lnTo>
                    <a:pt x="199" y="191"/>
                  </a:lnTo>
                  <a:lnTo>
                    <a:pt x="199" y="192"/>
                  </a:lnTo>
                  <a:lnTo>
                    <a:pt x="199" y="194"/>
                  </a:lnTo>
                  <a:lnTo>
                    <a:pt x="201" y="192"/>
                  </a:lnTo>
                  <a:close/>
                  <a:moveTo>
                    <a:pt x="131" y="121"/>
                  </a:moveTo>
                  <a:lnTo>
                    <a:pt x="131" y="121"/>
                  </a:lnTo>
                  <a:lnTo>
                    <a:pt x="130" y="118"/>
                  </a:lnTo>
                  <a:lnTo>
                    <a:pt x="128" y="121"/>
                  </a:lnTo>
                  <a:lnTo>
                    <a:pt x="131" y="121"/>
                  </a:lnTo>
                  <a:close/>
                  <a:moveTo>
                    <a:pt x="202" y="229"/>
                  </a:moveTo>
                  <a:lnTo>
                    <a:pt x="202" y="229"/>
                  </a:lnTo>
                  <a:lnTo>
                    <a:pt x="201" y="229"/>
                  </a:lnTo>
                  <a:lnTo>
                    <a:pt x="201" y="232"/>
                  </a:lnTo>
                  <a:lnTo>
                    <a:pt x="202" y="232"/>
                  </a:lnTo>
                  <a:lnTo>
                    <a:pt x="202" y="229"/>
                  </a:lnTo>
                  <a:close/>
                  <a:moveTo>
                    <a:pt x="177" y="173"/>
                  </a:moveTo>
                  <a:lnTo>
                    <a:pt x="177" y="173"/>
                  </a:lnTo>
                  <a:lnTo>
                    <a:pt x="175" y="170"/>
                  </a:lnTo>
                  <a:lnTo>
                    <a:pt x="175" y="173"/>
                  </a:lnTo>
                  <a:lnTo>
                    <a:pt x="177" y="175"/>
                  </a:lnTo>
                  <a:lnTo>
                    <a:pt x="177" y="173"/>
                  </a:lnTo>
                  <a:close/>
                  <a:moveTo>
                    <a:pt x="142" y="151"/>
                  </a:moveTo>
                  <a:lnTo>
                    <a:pt x="142" y="151"/>
                  </a:lnTo>
                  <a:lnTo>
                    <a:pt x="142" y="153"/>
                  </a:lnTo>
                  <a:lnTo>
                    <a:pt x="144" y="154"/>
                  </a:lnTo>
                  <a:lnTo>
                    <a:pt x="142" y="151"/>
                  </a:lnTo>
                  <a:close/>
                  <a:moveTo>
                    <a:pt x="286" y="208"/>
                  </a:moveTo>
                  <a:lnTo>
                    <a:pt x="286" y="208"/>
                  </a:lnTo>
                  <a:lnTo>
                    <a:pt x="284" y="210"/>
                  </a:lnTo>
                  <a:lnTo>
                    <a:pt x="287" y="211"/>
                  </a:lnTo>
                  <a:lnTo>
                    <a:pt x="289" y="211"/>
                  </a:lnTo>
                  <a:lnTo>
                    <a:pt x="286" y="208"/>
                  </a:lnTo>
                  <a:close/>
                  <a:moveTo>
                    <a:pt x="272" y="188"/>
                  </a:moveTo>
                  <a:lnTo>
                    <a:pt x="272" y="188"/>
                  </a:lnTo>
                  <a:lnTo>
                    <a:pt x="273" y="186"/>
                  </a:lnTo>
                  <a:lnTo>
                    <a:pt x="273" y="184"/>
                  </a:lnTo>
                  <a:lnTo>
                    <a:pt x="270" y="186"/>
                  </a:lnTo>
                  <a:lnTo>
                    <a:pt x="272" y="188"/>
                  </a:lnTo>
                  <a:close/>
                  <a:moveTo>
                    <a:pt x="147" y="87"/>
                  </a:moveTo>
                  <a:lnTo>
                    <a:pt x="147" y="87"/>
                  </a:lnTo>
                  <a:lnTo>
                    <a:pt x="144" y="87"/>
                  </a:lnTo>
                  <a:lnTo>
                    <a:pt x="145" y="88"/>
                  </a:lnTo>
                  <a:lnTo>
                    <a:pt x="147" y="87"/>
                  </a:lnTo>
                  <a:close/>
                  <a:moveTo>
                    <a:pt x="310" y="68"/>
                  </a:moveTo>
                  <a:lnTo>
                    <a:pt x="310" y="68"/>
                  </a:lnTo>
                  <a:lnTo>
                    <a:pt x="306" y="69"/>
                  </a:lnTo>
                  <a:lnTo>
                    <a:pt x="308" y="69"/>
                  </a:lnTo>
                  <a:lnTo>
                    <a:pt x="310" y="69"/>
                  </a:lnTo>
                  <a:lnTo>
                    <a:pt x="310" y="68"/>
                  </a:lnTo>
                  <a:close/>
                  <a:moveTo>
                    <a:pt x="366" y="102"/>
                  </a:moveTo>
                  <a:lnTo>
                    <a:pt x="366" y="102"/>
                  </a:lnTo>
                  <a:lnTo>
                    <a:pt x="366" y="106"/>
                  </a:lnTo>
                  <a:lnTo>
                    <a:pt x="368" y="106"/>
                  </a:lnTo>
                  <a:lnTo>
                    <a:pt x="366" y="102"/>
                  </a:lnTo>
                  <a:close/>
                  <a:moveTo>
                    <a:pt x="163" y="206"/>
                  </a:moveTo>
                  <a:lnTo>
                    <a:pt x="163" y="206"/>
                  </a:lnTo>
                  <a:lnTo>
                    <a:pt x="160" y="203"/>
                  </a:lnTo>
                  <a:lnTo>
                    <a:pt x="161" y="206"/>
                  </a:lnTo>
                  <a:lnTo>
                    <a:pt x="163" y="206"/>
                  </a:lnTo>
                  <a:close/>
                  <a:moveTo>
                    <a:pt x="60" y="118"/>
                  </a:moveTo>
                  <a:lnTo>
                    <a:pt x="60" y="118"/>
                  </a:lnTo>
                  <a:lnTo>
                    <a:pt x="59" y="118"/>
                  </a:lnTo>
                  <a:lnTo>
                    <a:pt x="60" y="120"/>
                  </a:lnTo>
                  <a:lnTo>
                    <a:pt x="60" y="118"/>
                  </a:lnTo>
                  <a:close/>
                  <a:moveTo>
                    <a:pt x="256" y="200"/>
                  </a:moveTo>
                  <a:lnTo>
                    <a:pt x="256" y="200"/>
                  </a:lnTo>
                  <a:lnTo>
                    <a:pt x="256" y="199"/>
                  </a:lnTo>
                  <a:lnTo>
                    <a:pt x="256" y="197"/>
                  </a:lnTo>
                  <a:lnTo>
                    <a:pt x="256" y="199"/>
                  </a:lnTo>
                  <a:lnTo>
                    <a:pt x="256" y="200"/>
                  </a:lnTo>
                  <a:close/>
                  <a:moveTo>
                    <a:pt x="41" y="139"/>
                  </a:moveTo>
                  <a:lnTo>
                    <a:pt x="41" y="139"/>
                  </a:lnTo>
                  <a:lnTo>
                    <a:pt x="43" y="140"/>
                  </a:lnTo>
                  <a:lnTo>
                    <a:pt x="44" y="140"/>
                  </a:lnTo>
                  <a:lnTo>
                    <a:pt x="41" y="139"/>
                  </a:lnTo>
                  <a:close/>
                  <a:moveTo>
                    <a:pt x="44" y="162"/>
                  </a:moveTo>
                  <a:lnTo>
                    <a:pt x="44" y="162"/>
                  </a:lnTo>
                  <a:lnTo>
                    <a:pt x="46" y="159"/>
                  </a:lnTo>
                  <a:lnTo>
                    <a:pt x="44" y="158"/>
                  </a:lnTo>
                  <a:lnTo>
                    <a:pt x="44" y="162"/>
                  </a:lnTo>
                  <a:close/>
                  <a:moveTo>
                    <a:pt x="377" y="134"/>
                  </a:moveTo>
                  <a:lnTo>
                    <a:pt x="377" y="134"/>
                  </a:lnTo>
                  <a:lnTo>
                    <a:pt x="376" y="135"/>
                  </a:lnTo>
                  <a:lnTo>
                    <a:pt x="376" y="137"/>
                  </a:lnTo>
                  <a:lnTo>
                    <a:pt x="377" y="134"/>
                  </a:lnTo>
                  <a:close/>
                  <a:moveTo>
                    <a:pt x="141" y="202"/>
                  </a:moveTo>
                  <a:lnTo>
                    <a:pt x="141" y="202"/>
                  </a:lnTo>
                  <a:lnTo>
                    <a:pt x="138" y="199"/>
                  </a:lnTo>
                  <a:lnTo>
                    <a:pt x="139" y="200"/>
                  </a:lnTo>
                  <a:lnTo>
                    <a:pt x="141" y="202"/>
                  </a:lnTo>
                  <a:close/>
                  <a:moveTo>
                    <a:pt x="242" y="178"/>
                  </a:moveTo>
                  <a:lnTo>
                    <a:pt x="242" y="178"/>
                  </a:lnTo>
                  <a:lnTo>
                    <a:pt x="240" y="180"/>
                  </a:lnTo>
                  <a:lnTo>
                    <a:pt x="242" y="181"/>
                  </a:lnTo>
                  <a:lnTo>
                    <a:pt x="242" y="178"/>
                  </a:lnTo>
                  <a:close/>
                  <a:moveTo>
                    <a:pt x="185" y="118"/>
                  </a:moveTo>
                  <a:lnTo>
                    <a:pt x="185" y="118"/>
                  </a:lnTo>
                  <a:lnTo>
                    <a:pt x="185" y="117"/>
                  </a:lnTo>
                  <a:lnTo>
                    <a:pt x="183" y="115"/>
                  </a:lnTo>
                  <a:lnTo>
                    <a:pt x="183" y="117"/>
                  </a:lnTo>
                  <a:lnTo>
                    <a:pt x="185" y="118"/>
                  </a:lnTo>
                  <a:close/>
                  <a:moveTo>
                    <a:pt x="168" y="183"/>
                  </a:moveTo>
                  <a:lnTo>
                    <a:pt x="168" y="183"/>
                  </a:lnTo>
                  <a:lnTo>
                    <a:pt x="168" y="180"/>
                  </a:lnTo>
                  <a:lnTo>
                    <a:pt x="166" y="181"/>
                  </a:lnTo>
                  <a:lnTo>
                    <a:pt x="168" y="183"/>
                  </a:lnTo>
                  <a:close/>
                  <a:moveTo>
                    <a:pt x="166" y="120"/>
                  </a:moveTo>
                  <a:lnTo>
                    <a:pt x="166" y="120"/>
                  </a:lnTo>
                  <a:lnTo>
                    <a:pt x="168" y="118"/>
                  </a:lnTo>
                  <a:lnTo>
                    <a:pt x="166" y="118"/>
                  </a:lnTo>
                  <a:lnTo>
                    <a:pt x="166" y="120"/>
                  </a:lnTo>
                  <a:close/>
                  <a:moveTo>
                    <a:pt x="292" y="159"/>
                  </a:moveTo>
                  <a:lnTo>
                    <a:pt x="292" y="159"/>
                  </a:lnTo>
                  <a:lnTo>
                    <a:pt x="292" y="161"/>
                  </a:lnTo>
                  <a:lnTo>
                    <a:pt x="292" y="162"/>
                  </a:lnTo>
                  <a:lnTo>
                    <a:pt x="292" y="159"/>
                  </a:lnTo>
                  <a:close/>
                  <a:moveTo>
                    <a:pt x="188" y="143"/>
                  </a:moveTo>
                  <a:lnTo>
                    <a:pt x="188" y="143"/>
                  </a:lnTo>
                  <a:lnTo>
                    <a:pt x="188" y="142"/>
                  </a:lnTo>
                  <a:lnTo>
                    <a:pt x="188" y="140"/>
                  </a:lnTo>
                  <a:lnTo>
                    <a:pt x="188" y="142"/>
                  </a:lnTo>
                  <a:lnTo>
                    <a:pt x="188" y="143"/>
                  </a:lnTo>
                  <a:close/>
                  <a:moveTo>
                    <a:pt x="365" y="77"/>
                  </a:moveTo>
                  <a:lnTo>
                    <a:pt x="365" y="77"/>
                  </a:lnTo>
                  <a:lnTo>
                    <a:pt x="363" y="77"/>
                  </a:lnTo>
                  <a:lnTo>
                    <a:pt x="363" y="79"/>
                  </a:lnTo>
                  <a:lnTo>
                    <a:pt x="365" y="77"/>
                  </a:lnTo>
                  <a:close/>
                  <a:moveTo>
                    <a:pt x="281" y="191"/>
                  </a:moveTo>
                  <a:lnTo>
                    <a:pt x="281" y="191"/>
                  </a:lnTo>
                  <a:lnTo>
                    <a:pt x="278" y="195"/>
                  </a:lnTo>
                  <a:lnTo>
                    <a:pt x="280" y="195"/>
                  </a:lnTo>
                  <a:lnTo>
                    <a:pt x="281" y="191"/>
                  </a:lnTo>
                  <a:close/>
                  <a:moveTo>
                    <a:pt x="79" y="162"/>
                  </a:moveTo>
                  <a:lnTo>
                    <a:pt x="79" y="162"/>
                  </a:lnTo>
                  <a:lnTo>
                    <a:pt x="76" y="159"/>
                  </a:lnTo>
                  <a:lnTo>
                    <a:pt x="76" y="161"/>
                  </a:lnTo>
                  <a:lnTo>
                    <a:pt x="79" y="162"/>
                  </a:lnTo>
                  <a:close/>
                  <a:moveTo>
                    <a:pt x="240" y="210"/>
                  </a:moveTo>
                  <a:lnTo>
                    <a:pt x="240" y="210"/>
                  </a:lnTo>
                  <a:lnTo>
                    <a:pt x="242" y="208"/>
                  </a:lnTo>
                  <a:lnTo>
                    <a:pt x="240" y="208"/>
                  </a:lnTo>
                  <a:lnTo>
                    <a:pt x="240" y="210"/>
                  </a:lnTo>
                  <a:close/>
                  <a:moveTo>
                    <a:pt x="335" y="121"/>
                  </a:moveTo>
                  <a:lnTo>
                    <a:pt x="335" y="121"/>
                  </a:lnTo>
                  <a:lnTo>
                    <a:pt x="333" y="123"/>
                  </a:lnTo>
                  <a:lnTo>
                    <a:pt x="333" y="124"/>
                  </a:lnTo>
                  <a:lnTo>
                    <a:pt x="335" y="121"/>
                  </a:lnTo>
                  <a:close/>
                  <a:moveTo>
                    <a:pt x="65" y="170"/>
                  </a:moveTo>
                  <a:lnTo>
                    <a:pt x="65" y="170"/>
                  </a:lnTo>
                  <a:lnTo>
                    <a:pt x="65" y="172"/>
                  </a:lnTo>
                  <a:lnTo>
                    <a:pt x="67" y="173"/>
                  </a:lnTo>
                  <a:lnTo>
                    <a:pt x="67" y="172"/>
                  </a:lnTo>
                  <a:lnTo>
                    <a:pt x="65" y="170"/>
                  </a:lnTo>
                  <a:close/>
                  <a:moveTo>
                    <a:pt x="316" y="164"/>
                  </a:moveTo>
                  <a:lnTo>
                    <a:pt x="316" y="164"/>
                  </a:lnTo>
                  <a:lnTo>
                    <a:pt x="316" y="170"/>
                  </a:lnTo>
                  <a:lnTo>
                    <a:pt x="316" y="164"/>
                  </a:lnTo>
                  <a:close/>
                  <a:moveTo>
                    <a:pt x="174" y="224"/>
                  </a:moveTo>
                  <a:lnTo>
                    <a:pt x="174" y="224"/>
                  </a:lnTo>
                  <a:lnTo>
                    <a:pt x="172" y="222"/>
                  </a:lnTo>
                  <a:lnTo>
                    <a:pt x="172" y="225"/>
                  </a:lnTo>
                  <a:lnTo>
                    <a:pt x="174" y="224"/>
                  </a:lnTo>
                  <a:close/>
                  <a:moveTo>
                    <a:pt x="358" y="93"/>
                  </a:moveTo>
                  <a:lnTo>
                    <a:pt x="358" y="93"/>
                  </a:lnTo>
                  <a:lnTo>
                    <a:pt x="357" y="98"/>
                  </a:lnTo>
                  <a:lnTo>
                    <a:pt x="357" y="96"/>
                  </a:lnTo>
                  <a:lnTo>
                    <a:pt x="358" y="93"/>
                  </a:lnTo>
                  <a:close/>
                  <a:moveTo>
                    <a:pt x="234" y="145"/>
                  </a:moveTo>
                  <a:lnTo>
                    <a:pt x="234" y="145"/>
                  </a:lnTo>
                  <a:lnTo>
                    <a:pt x="232" y="145"/>
                  </a:lnTo>
                  <a:lnTo>
                    <a:pt x="234" y="147"/>
                  </a:lnTo>
                  <a:lnTo>
                    <a:pt x="235" y="147"/>
                  </a:lnTo>
                  <a:lnTo>
                    <a:pt x="234" y="145"/>
                  </a:lnTo>
                  <a:close/>
                  <a:moveTo>
                    <a:pt x="251" y="263"/>
                  </a:moveTo>
                  <a:lnTo>
                    <a:pt x="251" y="263"/>
                  </a:lnTo>
                  <a:lnTo>
                    <a:pt x="254" y="262"/>
                  </a:lnTo>
                  <a:lnTo>
                    <a:pt x="253" y="262"/>
                  </a:lnTo>
                  <a:lnTo>
                    <a:pt x="251" y="263"/>
                  </a:lnTo>
                  <a:close/>
                  <a:moveTo>
                    <a:pt x="264" y="205"/>
                  </a:moveTo>
                  <a:lnTo>
                    <a:pt x="264" y="205"/>
                  </a:lnTo>
                  <a:lnTo>
                    <a:pt x="262" y="205"/>
                  </a:lnTo>
                  <a:lnTo>
                    <a:pt x="264" y="208"/>
                  </a:lnTo>
                  <a:lnTo>
                    <a:pt x="264" y="205"/>
                  </a:lnTo>
                  <a:close/>
                  <a:moveTo>
                    <a:pt x="235" y="115"/>
                  </a:moveTo>
                  <a:lnTo>
                    <a:pt x="235" y="115"/>
                  </a:lnTo>
                  <a:lnTo>
                    <a:pt x="237" y="117"/>
                  </a:lnTo>
                  <a:lnTo>
                    <a:pt x="237" y="115"/>
                  </a:lnTo>
                  <a:lnTo>
                    <a:pt x="235" y="115"/>
                  </a:lnTo>
                  <a:close/>
                  <a:moveTo>
                    <a:pt x="248" y="161"/>
                  </a:moveTo>
                  <a:lnTo>
                    <a:pt x="248" y="161"/>
                  </a:lnTo>
                  <a:lnTo>
                    <a:pt x="250" y="159"/>
                  </a:lnTo>
                  <a:lnTo>
                    <a:pt x="251" y="158"/>
                  </a:lnTo>
                  <a:lnTo>
                    <a:pt x="248" y="161"/>
                  </a:lnTo>
                  <a:close/>
                  <a:moveTo>
                    <a:pt x="160" y="199"/>
                  </a:moveTo>
                  <a:lnTo>
                    <a:pt x="160" y="199"/>
                  </a:lnTo>
                  <a:lnTo>
                    <a:pt x="163" y="200"/>
                  </a:lnTo>
                  <a:lnTo>
                    <a:pt x="161" y="197"/>
                  </a:lnTo>
                  <a:lnTo>
                    <a:pt x="160" y="199"/>
                  </a:lnTo>
                  <a:close/>
                  <a:moveTo>
                    <a:pt x="30" y="107"/>
                  </a:moveTo>
                  <a:lnTo>
                    <a:pt x="30" y="107"/>
                  </a:lnTo>
                  <a:lnTo>
                    <a:pt x="30" y="110"/>
                  </a:lnTo>
                  <a:lnTo>
                    <a:pt x="32" y="112"/>
                  </a:lnTo>
                  <a:lnTo>
                    <a:pt x="30" y="107"/>
                  </a:lnTo>
                  <a:close/>
                  <a:moveTo>
                    <a:pt x="92" y="158"/>
                  </a:moveTo>
                  <a:lnTo>
                    <a:pt x="92" y="158"/>
                  </a:lnTo>
                  <a:lnTo>
                    <a:pt x="90" y="156"/>
                  </a:lnTo>
                  <a:lnTo>
                    <a:pt x="90" y="159"/>
                  </a:lnTo>
                  <a:lnTo>
                    <a:pt x="92" y="159"/>
                  </a:lnTo>
                  <a:lnTo>
                    <a:pt x="92" y="158"/>
                  </a:lnTo>
                  <a:close/>
                  <a:moveTo>
                    <a:pt x="133" y="199"/>
                  </a:moveTo>
                  <a:lnTo>
                    <a:pt x="133" y="199"/>
                  </a:lnTo>
                  <a:lnTo>
                    <a:pt x="133" y="200"/>
                  </a:lnTo>
                  <a:lnTo>
                    <a:pt x="134" y="202"/>
                  </a:lnTo>
                  <a:lnTo>
                    <a:pt x="134" y="200"/>
                  </a:lnTo>
                  <a:lnTo>
                    <a:pt x="133" y="199"/>
                  </a:lnTo>
                  <a:close/>
                  <a:moveTo>
                    <a:pt x="351" y="101"/>
                  </a:moveTo>
                  <a:lnTo>
                    <a:pt x="351" y="101"/>
                  </a:lnTo>
                  <a:lnTo>
                    <a:pt x="352" y="101"/>
                  </a:lnTo>
                  <a:lnTo>
                    <a:pt x="351" y="99"/>
                  </a:lnTo>
                  <a:lnTo>
                    <a:pt x="351" y="101"/>
                  </a:lnTo>
                  <a:close/>
                  <a:moveTo>
                    <a:pt x="272" y="194"/>
                  </a:moveTo>
                  <a:lnTo>
                    <a:pt x="272" y="194"/>
                  </a:lnTo>
                  <a:lnTo>
                    <a:pt x="270" y="195"/>
                  </a:lnTo>
                  <a:lnTo>
                    <a:pt x="270" y="197"/>
                  </a:lnTo>
                  <a:lnTo>
                    <a:pt x="272" y="194"/>
                  </a:lnTo>
                  <a:close/>
                  <a:moveTo>
                    <a:pt x="160" y="216"/>
                  </a:moveTo>
                  <a:lnTo>
                    <a:pt x="160" y="216"/>
                  </a:lnTo>
                  <a:lnTo>
                    <a:pt x="160" y="214"/>
                  </a:lnTo>
                  <a:lnTo>
                    <a:pt x="160" y="213"/>
                  </a:lnTo>
                  <a:lnTo>
                    <a:pt x="158" y="213"/>
                  </a:lnTo>
                  <a:lnTo>
                    <a:pt x="160" y="216"/>
                  </a:lnTo>
                  <a:close/>
                  <a:moveTo>
                    <a:pt x="388" y="93"/>
                  </a:moveTo>
                  <a:lnTo>
                    <a:pt x="388" y="93"/>
                  </a:lnTo>
                  <a:lnTo>
                    <a:pt x="387" y="90"/>
                  </a:lnTo>
                  <a:lnTo>
                    <a:pt x="387" y="91"/>
                  </a:lnTo>
                  <a:lnTo>
                    <a:pt x="388" y="93"/>
                  </a:lnTo>
                  <a:close/>
                  <a:moveTo>
                    <a:pt x="316" y="208"/>
                  </a:moveTo>
                  <a:lnTo>
                    <a:pt x="316" y="208"/>
                  </a:lnTo>
                  <a:lnTo>
                    <a:pt x="313" y="210"/>
                  </a:lnTo>
                  <a:lnTo>
                    <a:pt x="316" y="208"/>
                  </a:lnTo>
                  <a:close/>
                  <a:moveTo>
                    <a:pt x="171" y="140"/>
                  </a:moveTo>
                  <a:lnTo>
                    <a:pt x="171" y="140"/>
                  </a:lnTo>
                  <a:lnTo>
                    <a:pt x="172" y="140"/>
                  </a:lnTo>
                  <a:lnTo>
                    <a:pt x="172" y="139"/>
                  </a:lnTo>
                  <a:lnTo>
                    <a:pt x="171" y="139"/>
                  </a:lnTo>
                  <a:lnTo>
                    <a:pt x="171" y="140"/>
                  </a:lnTo>
                  <a:close/>
                  <a:moveTo>
                    <a:pt x="286" y="123"/>
                  </a:moveTo>
                  <a:lnTo>
                    <a:pt x="286" y="123"/>
                  </a:lnTo>
                  <a:lnTo>
                    <a:pt x="284" y="124"/>
                  </a:lnTo>
                  <a:lnTo>
                    <a:pt x="286" y="126"/>
                  </a:lnTo>
                  <a:lnTo>
                    <a:pt x="286" y="123"/>
                  </a:lnTo>
                  <a:close/>
                  <a:moveTo>
                    <a:pt x="193" y="99"/>
                  </a:moveTo>
                  <a:lnTo>
                    <a:pt x="193" y="99"/>
                  </a:lnTo>
                  <a:lnTo>
                    <a:pt x="193" y="101"/>
                  </a:lnTo>
                  <a:lnTo>
                    <a:pt x="193" y="99"/>
                  </a:lnTo>
                  <a:close/>
                  <a:moveTo>
                    <a:pt x="314" y="172"/>
                  </a:moveTo>
                  <a:lnTo>
                    <a:pt x="314" y="172"/>
                  </a:lnTo>
                  <a:lnTo>
                    <a:pt x="314" y="169"/>
                  </a:lnTo>
                  <a:lnTo>
                    <a:pt x="314" y="170"/>
                  </a:lnTo>
                  <a:lnTo>
                    <a:pt x="314" y="172"/>
                  </a:lnTo>
                  <a:close/>
                  <a:moveTo>
                    <a:pt x="354" y="126"/>
                  </a:moveTo>
                  <a:lnTo>
                    <a:pt x="354" y="126"/>
                  </a:lnTo>
                  <a:lnTo>
                    <a:pt x="352" y="126"/>
                  </a:lnTo>
                  <a:lnTo>
                    <a:pt x="354" y="128"/>
                  </a:lnTo>
                  <a:lnTo>
                    <a:pt x="354" y="126"/>
                  </a:lnTo>
                  <a:close/>
                  <a:moveTo>
                    <a:pt x="194" y="49"/>
                  </a:moveTo>
                  <a:lnTo>
                    <a:pt x="194" y="49"/>
                  </a:lnTo>
                  <a:lnTo>
                    <a:pt x="194" y="46"/>
                  </a:lnTo>
                  <a:lnTo>
                    <a:pt x="193" y="46"/>
                  </a:lnTo>
                  <a:lnTo>
                    <a:pt x="194" y="49"/>
                  </a:lnTo>
                  <a:close/>
                  <a:moveTo>
                    <a:pt x="74" y="109"/>
                  </a:moveTo>
                  <a:lnTo>
                    <a:pt x="74" y="109"/>
                  </a:lnTo>
                  <a:lnTo>
                    <a:pt x="73" y="109"/>
                  </a:lnTo>
                  <a:lnTo>
                    <a:pt x="74" y="109"/>
                  </a:lnTo>
                  <a:close/>
                  <a:moveTo>
                    <a:pt x="221" y="259"/>
                  </a:moveTo>
                  <a:lnTo>
                    <a:pt x="221" y="259"/>
                  </a:lnTo>
                  <a:lnTo>
                    <a:pt x="221" y="255"/>
                  </a:lnTo>
                  <a:lnTo>
                    <a:pt x="220" y="257"/>
                  </a:lnTo>
                  <a:lnTo>
                    <a:pt x="221" y="259"/>
                  </a:lnTo>
                  <a:close/>
                  <a:moveTo>
                    <a:pt x="125" y="137"/>
                  </a:moveTo>
                  <a:lnTo>
                    <a:pt x="125" y="137"/>
                  </a:lnTo>
                  <a:lnTo>
                    <a:pt x="127" y="139"/>
                  </a:lnTo>
                  <a:lnTo>
                    <a:pt x="125" y="137"/>
                  </a:lnTo>
                  <a:close/>
                  <a:moveTo>
                    <a:pt x="164" y="233"/>
                  </a:moveTo>
                  <a:lnTo>
                    <a:pt x="164" y="233"/>
                  </a:lnTo>
                  <a:lnTo>
                    <a:pt x="161" y="235"/>
                  </a:lnTo>
                  <a:lnTo>
                    <a:pt x="164" y="235"/>
                  </a:lnTo>
                  <a:lnTo>
                    <a:pt x="164" y="233"/>
                  </a:lnTo>
                  <a:close/>
                  <a:moveTo>
                    <a:pt x="237" y="219"/>
                  </a:moveTo>
                  <a:lnTo>
                    <a:pt x="237" y="219"/>
                  </a:lnTo>
                  <a:lnTo>
                    <a:pt x="239" y="221"/>
                  </a:lnTo>
                  <a:lnTo>
                    <a:pt x="237" y="219"/>
                  </a:lnTo>
                  <a:close/>
                  <a:moveTo>
                    <a:pt x="133" y="148"/>
                  </a:moveTo>
                  <a:lnTo>
                    <a:pt x="133" y="148"/>
                  </a:lnTo>
                  <a:lnTo>
                    <a:pt x="134" y="150"/>
                  </a:lnTo>
                  <a:lnTo>
                    <a:pt x="133" y="148"/>
                  </a:lnTo>
                  <a:close/>
                  <a:moveTo>
                    <a:pt x="330" y="170"/>
                  </a:moveTo>
                  <a:lnTo>
                    <a:pt x="330" y="170"/>
                  </a:lnTo>
                  <a:lnTo>
                    <a:pt x="330" y="167"/>
                  </a:lnTo>
                  <a:lnTo>
                    <a:pt x="330" y="170"/>
                  </a:lnTo>
                  <a:close/>
                  <a:moveTo>
                    <a:pt x="202" y="169"/>
                  </a:moveTo>
                  <a:lnTo>
                    <a:pt x="202" y="169"/>
                  </a:lnTo>
                  <a:lnTo>
                    <a:pt x="202" y="165"/>
                  </a:lnTo>
                  <a:lnTo>
                    <a:pt x="202" y="167"/>
                  </a:lnTo>
                  <a:lnTo>
                    <a:pt x="202" y="169"/>
                  </a:lnTo>
                  <a:close/>
                  <a:moveTo>
                    <a:pt x="291" y="214"/>
                  </a:moveTo>
                  <a:lnTo>
                    <a:pt x="291" y="214"/>
                  </a:lnTo>
                  <a:lnTo>
                    <a:pt x="291" y="216"/>
                  </a:lnTo>
                  <a:lnTo>
                    <a:pt x="292" y="214"/>
                  </a:lnTo>
                  <a:lnTo>
                    <a:pt x="291" y="214"/>
                  </a:lnTo>
                  <a:close/>
                  <a:moveTo>
                    <a:pt x="227" y="236"/>
                  </a:moveTo>
                  <a:lnTo>
                    <a:pt x="227" y="236"/>
                  </a:lnTo>
                  <a:lnTo>
                    <a:pt x="226" y="238"/>
                  </a:lnTo>
                  <a:lnTo>
                    <a:pt x="226" y="240"/>
                  </a:lnTo>
                  <a:lnTo>
                    <a:pt x="227" y="236"/>
                  </a:lnTo>
                  <a:close/>
                  <a:moveTo>
                    <a:pt x="234" y="118"/>
                  </a:moveTo>
                  <a:lnTo>
                    <a:pt x="234" y="118"/>
                  </a:lnTo>
                  <a:lnTo>
                    <a:pt x="232" y="117"/>
                  </a:lnTo>
                  <a:lnTo>
                    <a:pt x="232" y="118"/>
                  </a:lnTo>
                  <a:lnTo>
                    <a:pt x="234" y="118"/>
                  </a:lnTo>
                  <a:close/>
                  <a:moveTo>
                    <a:pt x="289" y="153"/>
                  </a:moveTo>
                  <a:lnTo>
                    <a:pt x="289" y="153"/>
                  </a:lnTo>
                  <a:lnTo>
                    <a:pt x="287" y="153"/>
                  </a:lnTo>
                  <a:lnTo>
                    <a:pt x="289" y="156"/>
                  </a:lnTo>
                  <a:lnTo>
                    <a:pt x="289" y="153"/>
                  </a:lnTo>
                  <a:close/>
                  <a:moveTo>
                    <a:pt x="141" y="158"/>
                  </a:moveTo>
                  <a:lnTo>
                    <a:pt x="141" y="158"/>
                  </a:lnTo>
                  <a:lnTo>
                    <a:pt x="141" y="159"/>
                  </a:lnTo>
                  <a:lnTo>
                    <a:pt x="142" y="159"/>
                  </a:lnTo>
                  <a:lnTo>
                    <a:pt x="141" y="158"/>
                  </a:lnTo>
                  <a:close/>
                  <a:moveTo>
                    <a:pt x="254" y="110"/>
                  </a:moveTo>
                  <a:lnTo>
                    <a:pt x="254" y="110"/>
                  </a:lnTo>
                  <a:lnTo>
                    <a:pt x="253" y="113"/>
                  </a:lnTo>
                  <a:lnTo>
                    <a:pt x="254" y="112"/>
                  </a:lnTo>
                  <a:lnTo>
                    <a:pt x="254" y="110"/>
                  </a:lnTo>
                  <a:close/>
                  <a:moveTo>
                    <a:pt x="111" y="175"/>
                  </a:moveTo>
                  <a:lnTo>
                    <a:pt x="111" y="175"/>
                  </a:lnTo>
                  <a:lnTo>
                    <a:pt x="109" y="176"/>
                  </a:lnTo>
                  <a:lnTo>
                    <a:pt x="111" y="178"/>
                  </a:lnTo>
                  <a:lnTo>
                    <a:pt x="111" y="175"/>
                  </a:lnTo>
                  <a:close/>
                  <a:moveTo>
                    <a:pt x="123" y="126"/>
                  </a:moveTo>
                  <a:lnTo>
                    <a:pt x="123" y="126"/>
                  </a:lnTo>
                  <a:lnTo>
                    <a:pt x="122" y="126"/>
                  </a:lnTo>
                  <a:lnTo>
                    <a:pt x="123" y="128"/>
                  </a:lnTo>
                  <a:lnTo>
                    <a:pt x="123" y="126"/>
                  </a:lnTo>
                  <a:close/>
                  <a:moveTo>
                    <a:pt x="128" y="128"/>
                  </a:moveTo>
                  <a:lnTo>
                    <a:pt x="128" y="128"/>
                  </a:lnTo>
                  <a:lnTo>
                    <a:pt x="131" y="126"/>
                  </a:lnTo>
                  <a:lnTo>
                    <a:pt x="128" y="128"/>
                  </a:lnTo>
                  <a:close/>
                  <a:moveTo>
                    <a:pt x="79" y="150"/>
                  </a:moveTo>
                  <a:lnTo>
                    <a:pt x="79" y="150"/>
                  </a:lnTo>
                  <a:lnTo>
                    <a:pt x="79" y="148"/>
                  </a:lnTo>
                  <a:lnTo>
                    <a:pt x="78" y="148"/>
                  </a:lnTo>
                  <a:lnTo>
                    <a:pt x="79" y="150"/>
                  </a:lnTo>
                  <a:close/>
                  <a:moveTo>
                    <a:pt x="232" y="191"/>
                  </a:moveTo>
                  <a:lnTo>
                    <a:pt x="232" y="191"/>
                  </a:lnTo>
                  <a:lnTo>
                    <a:pt x="231" y="191"/>
                  </a:lnTo>
                  <a:lnTo>
                    <a:pt x="232" y="192"/>
                  </a:lnTo>
                  <a:lnTo>
                    <a:pt x="232" y="191"/>
                  </a:lnTo>
                  <a:close/>
                  <a:moveTo>
                    <a:pt x="226" y="233"/>
                  </a:moveTo>
                  <a:lnTo>
                    <a:pt x="226" y="233"/>
                  </a:lnTo>
                  <a:lnTo>
                    <a:pt x="227" y="232"/>
                  </a:lnTo>
                  <a:lnTo>
                    <a:pt x="226" y="230"/>
                  </a:lnTo>
                  <a:lnTo>
                    <a:pt x="226" y="233"/>
                  </a:lnTo>
                  <a:close/>
                  <a:moveTo>
                    <a:pt x="317" y="180"/>
                  </a:moveTo>
                  <a:lnTo>
                    <a:pt x="317" y="180"/>
                  </a:lnTo>
                  <a:lnTo>
                    <a:pt x="317" y="178"/>
                  </a:lnTo>
                  <a:lnTo>
                    <a:pt x="317" y="180"/>
                  </a:lnTo>
                  <a:close/>
                  <a:moveTo>
                    <a:pt x="86" y="183"/>
                  </a:moveTo>
                  <a:lnTo>
                    <a:pt x="86" y="183"/>
                  </a:lnTo>
                  <a:lnTo>
                    <a:pt x="84" y="186"/>
                  </a:lnTo>
                  <a:lnTo>
                    <a:pt x="86" y="186"/>
                  </a:lnTo>
                  <a:lnTo>
                    <a:pt x="86" y="184"/>
                  </a:lnTo>
                  <a:lnTo>
                    <a:pt x="86" y="183"/>
                  </a:lnTo>
                  <a:close/>
                  <a:moveTo>
                    <a:pt x="313" y="113"/>
                  </a:moveTo>
                  <a:lnTo>
                    <a:pt x="313" y="113"/>
                  </a:lnTo>
                  <a:lnTo>
                    <a:pt x="311" y="115"/>
                  </a:lnTo>
                  <a:lnTo>
                    <a:pt x="313" y="115"/>
                  </a:lnTo>
                  <a:lnTo>
                    <a:pt x="313" y="113"/>
                  </a:lnTo>
                  <a:close/>
                  <a:moveTo>
                    <a:pt x="180" y="112"/>
                  </a:moveTo>
                  <a:lnTo>
                    <a:pt x="180" y="112"/>
                  </a:lnTo>
                  <a:lnTo>
                    <a:pt x="182" y="110"/>
                  </a:lnTo>
                  <a:lnTo>
                    <a:pt x="180" y="112"/>
                  </a:lnTo>
                  <a:close/>
                  <a:moveTo>
                    <a:pt x="322" y="176"/>
                  </a:moveTo>
                  <a:lnTo>
                    <a:pt x="322" y="176"/>
                  </a:lnTo>
                  <a:lnTo>
                    <a:pt x="324" y="176"/>
                  </a:lnTo>
                  <a:lnTo>
                    <a:pt x="322" y="175"/>
                  </a:lnTo>
                  <a:lnTo>
                    <a:pt x="322" y="176"/>
                  </a:lnTo>
                  <a:close/>
                  <a:moveTo>
                    <a:pt x="368" y="96"/>
                  </a:moveTo>
                  <a:lnTo>
                    <a:pt x="368" y="96"/>
                  </a:lnTo>
                  <a:lnTo>
                    <a:pt x="369" y="99"/>
                  </a:lnTo>
                  <a:lnTo>
                    <a:pt x="369" y="98"/>
                  </a:lnTo>
                  <a:lnTo>
                    <a:pt x="368" y="96"/>
                  </a:lnTo>
                  <a:close/>
                  <a:moveTo>
                    <a:pt x="360" y="107"/>
                  </a:moveTo>
                  <a:lnTo>
                    <a:pt x="360" y="107"/>
                  </a:lnTo>
                  <a:lnTo>
                    <a:pt x="360" y="106"/>
                  </a:lnTo>
                  <a:lnTo>
                    <a:pt x="360" y="107"/>
                  </a:lnTo>
                  <a:close/>
                  <a:moveTo>
                    <a:pt x="182" y="153"/>
                  </a:moveTo>
                  <a:lnTo>
                    <a:pt x="182" y="153"/>
                  </a:lnTo>
                  <a:lnTo>
                    <a:pt x="182" y="151"/>
                  </a:lnTo>
                  <a:lnTo>
                    <a:pt x="182" y="153"/>
                  </a:lnTo>
                  <a:close/>
                  <a:moveTo>
                    <a:pt x="191" y="147"/>
                  </a:moveTo>
                  <a:lnTo>
                    <a:pt x="191" y="147"/>
                  </a:lnTo>
                  <a:lnTo>
                    <a:pt x="190" y="147"/>
                  </a:lnTo>
                  <a:lnTo>
                    <a:pt x="191" y="148"/>
                  </a:lnTo>
                  <a:lnTo>
                    <a:pt x="191" y="147"/>
                  </a:lnTo>
                  <a:close/>
                  <a:moveTo>
                    <a:pt x="84" y="109"/>
                  </a:moveTo>
                  <a:lnTo>
                    <a:pt x="84" y="109"/>
                  </a:lnTo>
                  <a:lnTo>
                    <a:pt x="82" y="109"/>
                  </a:lnTo>
                  <a:lnTo>
                    <a:pt x="84" y="109"/>
                  </a:lnTo>
                  <a:close/>
                  <a:moveTo>
                    <a:pt x="278" y="79"/>
                  </a:moveTo>
                  <a:lnTo>
                    <a:pt x="278" y="79"/>
                  </a:lnTo>
                  <a:lnTo>
                    <a:pt x="278" y="77"/>
                  </a:lnTo>
                  <a:lnTo>
                    <a:pt x="278" y="76"/>
                  </a:lnTo>
                  <a:lnTo>
                    <a:pt x="278" y="79"/>
                  </a:lnTo>
                  <a:close/>
                  <a:moveTo>
                    <a:pt x="201" y="266"/>
                  </a:moveTo>
                  <a:lnTo>
                    <a:pt x="201" y="266"/>
                  </a:lnTo>
                  <a:lnTo>
                    <a:pt x="202" y="266"/>
                  </a:lnTo>
                  <a:lnTo>
                    <a:pt x="201" y="265"/>
                  </a:lnTo>
                  <a:lnTo>
                    <a:pt x="201" y="266"/>
                  </a:lnTo>
                  <a:close/>
                  <a:moveTo>
                    <a:pt x="229" y="213"/>
                  </a:moveTo>
                  <a:lnTo>
                    <a:pt x="229" y="213"/>
                  </a:lnTo>
                  <a:lnTo>
                    <a:pt x="229" y="211"/>
                  </a:lnTo>
                  <a:lnTo>
                    <a:pt x="229" y="213"/>
                  </a:lnTo>
                  <a:close/>
                  <a:moveTo>
                    <a:pt x="265" y="200"/>
                  </a:moveTo>
                  <a:lnTo>
                    <a:pt x="265" y="200"/>
                  </a:lnTo>
                  <a:lnTo>
                    <a:pt x="267" y="200"/>
                  </a:lnTo>
                  <a:lnTo>
                    <a:pt x="267" y="199"/>
                  </a:lnTo>
                  <a:lnTo>
                    <a:pt x="265" y="200"/>
                  </a:lnTo>
                  <a:close/>
                  <a:moveTo>
                    <a:pt x="239" y="135"/>
                  </a:moveTo>
                  <a:lnTo>
                    <a:pt x="239" y="135"/>
                  </a:lnTo>
                  <a:lnTo>
                    <a:pt x="240" y="135"/>
                  </a:lnTo>
                  <a:lnTo>
                    <a:pt x="239" y="134"/>
                  </a:lnTo>
                  <a:lnTo>
                    <a:pt x="239" y="135"/>
                  </a:lnTo>
                  <a:close/>
                  <a:moveTo>
                    <a:pt x="303" y="202"/>
                  </a:moveTo>
                  <a:lnTo>
                    <a:pt x="303" y="202"/>
                  </a:lnTo>
                  <a:lnTo>
                    <a:pt x="305" y="200"/>
                  </a:lnTo>
                  <a:lnTo>
                    <a:pt x="303" y="202"/>
                  </a:lnTo>
                  <a:close/>
                  <a:moveTo>
                    <a:pt x="246" y="225"/>
                  </a:moveTo>
                  <a:lnTo>
                    <a:pt x="246" y="225"/>
                  </a:lnTo>
                  <a:lnTo>
                    <a:pt x="248" y="229"/>
                  </a:lnTo>
                  <a:lnTo>
                    <a:pt x="248" y="227"/>
                  </a:lnTo>
                  <a:lnTo>
                    <a:pt x="246" y="225"/>
                  </a:lnTo>
                  <a:close/>
                  <a:moveTo>
                    <a:pt x="291" y="224"/>
                  </a:moveTo>
                  <a:lnTo>
                    <a:pt x="291" y="224"/>
                  </a:lnTo>
                  <a:lnTo>
                    <a:pt x="291" y="225"/>
                  </a:lnTo>
                  <a:lnTo>
                    <a:pt x="291" y="224"/>
                  </a:lnTo>
                  <a:close/>
                  <a:moveTo>
                    <a:pt x="362" y="148"/>
                  </a:moveTo>
                  <a:lnTo>
                    <a:pt x="362" y="148"/>
                  </a:lnTo>
                  <a:lnTo>
                    <a:pt x="362" y="150"/>
                  </a:lnTo>
                  <a:lnTo>
                    <a:pt x="363" y="150"/>
                  </a:lnTo>
                  <a:lnTo>
                    <a:pt x="362" y="148"/>
                  </a:lnTo>
                  <a:close/>
                  <a:moveTo>
                    <a:pt x="43" y="150"/>
                  </a:moveTo>
                  <a:lnTo>
                    <a:pt x="43" y="150"/>
                  </a:lnTo>
                  <a:lnTo>
                    <a:pt x="43" y="148"/>
                  </a:lnTo>
                  <a:lnTo>
                    <a:pt x="41" y="147"/>
                  </a:lnTo>
                  <a:lnTo>
                    <a:pt x="43" y="150"/>
                  </a:lnTo>
                  <a:close/>
                  <a:moveTo>
                    <a:pt x="196" y="58"/>
                  </a:moveTo>
                  <a:lnTo>
                    <a:pt x="196" y="58"/>
                  </a:lnTo>
                  <a:lnTo>
                    <a:pt x="194" y="57"/>
                  </a:lnTo>
                  <a:lnTo>
                    <a:pt x="196" y="58"/>
                  </a:lnTo>
                  <a:close/>
                  <a:moveTo>
                    <a:pt x="253" y="206"/>
                  </a:moveTo>
                  <a:lnTo>
                    <a:pt x="253" y="206"/>
                  </a:lnTo>
                  <a:lnTo>
                    <a:pt x="253" y="205"/>
                  </a:lnTo>
                  <a:lnTo>
                    <a:pt x="253" y="206"/>
                  </a:lnTo>
                  <a:close/>
                  <a:moveTo>
                    <a:pt x="254" y="216"/>
                  </a:moveTo>
                  <a:lnTo>
                    <a:pt x="254" y="216"/>
                  </a:lnTo>
                  <a:lnTo>
                    <a:pt x="254" y="214"/>
                  </a:lnTo>
                  <a:lnTo>
                    <a:pt x="254" y="216"/>
                  </a:lnTo>
                  <a:close/>
                  <a:moveTo>
                    <a:pt x="89" y="82"/>
                  </a:moveTo>
                  <a:lnTo>
                    <a:pt x="89" y="82"/>
                  </a:lnTo>
                  <a:lnTo>
                    <a:pt x="89" y="83"/>
                  </a:lnTo>
                  <a:lnTo>
                    <a:pt x="89" y="82"/>
                  </a:lnTo>
                  <a:close/>
                  <a:moveTo>
                    <a:pt x="237" y="170"/>
                  </a:moveTo>
                  <a:lnTo>
                    <a:pt x="237" y="170"/>
                  </a:lnTo>
                  <a:lnTo>
                    <a:pt x="237" y="172"/>
                  </a:lnTo>
                  <a:lnTo>
                    <a:pt x="237" y="170"/>
                  </a:lnTo>
                  <a:close/>
                  <a:moveTo>
                    <a:pt x="377" y="126"/>
                  </a:moveTo>
                  <a:lnTo>
                    <a:pt x="377" y="126"/>
                  </a:lnTo>
                  <a:lnTo>
                    <a:pt x="377" y="124"/>
                  </a:lnTo>
                  <a:lnTo>
                    <a:pt x="377" y="126"/>
                  </a:lnTo>
                  <a:close/>
                  <a:moveTo>
                    <a:pt x="302" y="88"/>
                  </a:moveTo>
                  <a:lnTo>
                    <a:pt x="302" y="88"/>
                  </a:lnTo>
                  <a:lnTo>
                    <a:pt x="302" y="90"/>
                  </a:lnTo>
                  <a:lnTo>
                    <a:pt x="302" y="88"/>
                  </a:lnTo>
                  <a:close/>
                  <a:moveTo>
                    <a:pt x="254" y="104"/>
                  </a:moveTo>
                  <a:lnTo>
                    <a:pt x="254" y="104"/>
                  </a:lnTo>
                  <a:lnTo>
                    <a:pt x="254" y="106"/>
                  </a:lnTo>
                  <a:lnTo>
                    <a:pt x="254" y="104"/>
                  </a:lnTo>
                  <a:close/>
                  <a:moveTo>
                    <a:pt x="81" y="104"/>
                  </a:moveTo>
                  <a:lnTo>
                    <a:pt x="81" y="104"/>
                  </a:lnTo>
                  <a:lnTo>
                    <a:pt x="81" y="106"/>
                  </a:lnTo>
                  <a:lnTo>
                    <a:pt x="81" y="104"/>
                  </a:lnTo>
                  <a:close/>
                  <a:moveTo>
                    <a:pt x="246" y="115"/>
                  </a:moveTo>
                  <a:lnTo>
                    <a:pt x="246" y="115"/>
                  </a:lnTo>
                  <a:lnTo>
                    <a:pt x="245" y="115"/>
                  </a:lnTo>
                  <a:lnTo>
                    <a:pt x="245" y="117"/>
                  </a:lnTo>
                  <a:lnTo>
                    <a:pt x="246" y="115"/>
                  </a:lnTo>
                  <a:close/>
                  <a:moveTo>
                    <a:pt x="242" y="117"/>
                  </a:moveTo>
                  <a:lnTo>
                    <a:pt x="242" y="117"/>
                  </a:lnTo>
                  <a:lnTo>
                    <a:pt x="242" y="118"/>
                  </a:lnTo>
                  <a:lnTo>
                    <a:pt x="242" y="117"/>
                  </a:lnTo>
                  <a:close/>
                  <a:moveTo>
                    <a:pt x="262" y="189"/>
                  </a:moveTo>
                  <a:lnTo>
                    <a:pt x="262" y="189"/>
                  </a:lnTo>
                  <a:lnTo>
                    <a:pt x="262" y="188"/>
                  </a:lnTo>
                  <a:lnTo>
                    <a:pt x="261" y="188"/>
                  </a:lnTo>
                  <a:lnTo>
                    <a:pt x="262" y="189"/>
                  </a:lnTo>
                  <a:close/>
                  <a:moveTo>
                    <a:pt x="257" y="192"/>
                  </a:moveTo>
                  <a:lnTo>
                    <a:pt x="257" y="192"/>
                  </a:lnTo>
                  <a:lnTo>
                    <a:pt x="257" y="191"/>
                  </a:lnTo>
                  <a:lnTo>
                    <a:pt x="257" y="192"/>
                  </a:lnTo>
                  <a:close/>
                  <a:moveTo>
                    <a:pt x="138" y="203"/>
                  </a:moveTo>
                  <a:lnTo>
                    <a:pt x="138" y="203"/>
                  </a:lnTo>
                  <a:lnTo>
                    <a:pt x="138" y="205"/>
                  </a:lnTo>
                  <a:lnTo>
                    <a:pt x="138" y="203"/>
                  </a:lnTo>
                  <a:close/>
                  <a:moveTo>
                    <a:pt x="306" y="199"/>
                  </a:moveTo>
                  <a:lnTo>
                    <a:pt x="306" y="199"/>
                  </a:lnTo>
                  <a:lnTo>
                    <a:pt x="308" y="197"/>
                  </a:lnTo>
                  <a:lnTo>
                    <a:pt x="306" y="199"/>
                  </a:lnTo>
                  <a:close/>
                  <a:moveTo>
                    <a:pt x="218" y="235"/>
                  </a:moveTo>
                  <a:lnTo>
                    <a:pt x="218" y="235"/>
                  </a:lnTo>
                  <a:lnTo>
                    <a:pt x="216" y="233"/>
                  </a:lnTo>
                  <a:lnTo>
                    <a:pt x="218" y="235"/>
                  </a:lnTo>
                  <a:close/>
                  <a:moveTo>
                    <a:pt x="210" y="235"/>
                  </a:moveTo>
                  <a:lnTo>
                    <a:pt x="210" y="235"/>
                  </a:lnTo>
                  <a:lnTo>
                    <a:pt x="209" y="235"/>
                  </a:lnTo>
                  <a:lnTo>
                    <a:pt x="210" y="235"/>
                  </a:lnTo>
                  <a:close/>
                  <a:moveTo>
                    <a:pt x="381" y="135"/>
                  </a:moveTo>
                  <a:lnTo>
                    <a:pt x="381" y="135"/>
                  </a:lnTo>
                  <a:lnTo>
                    <a:pt x="381" y="134"/>
                  </a:lnTo>
                  <a:lnTo>
                    <a:pt x="381" y="135"/>
                  </a:lnTo>
                  <a:close/>
                  <a:moveTo>
                    <a:pt x="347" y="162"/>
                  </a:moveTo>
                  <a:lnTo>
                    <a:pt x="347" y="162"/>
                  </a:lnTo>
                  <a:lnTo>
                    <a:pt x="347" y="161"/>
                  </a:lnTo>
                  <a:lnTo>
                    <a:pt x="347" y="162"/>
                  </a:lnTo>
                  <a:close/>
                  <a:moveTo>
                    <a:pt x="139" y="165"/>
                  </a:moveTo>
                  <a:lnTo>
                    <a:pt x="139" y="165"/>
                  </a:lnTo>
                  <a:lnTo>
                    <a:pt x="139" y="167"/>
                  </a:lnTo>
                  <a:lnTo>
                    <a:pt x="139" y="165"/>
                  </a:lnTo>
                  <a:close/>
                  <a:moveTo>
                    <a:pt x="273" y="202"/>
                  </a:moveTo>
                  <a:lnTo>
                    <a:pt x="273" y="202"/>
                  </a:lnTo>
                  <a:lnTo>
                    <a:pt x="272" y="203"/>
                  </a:lnTo>
                  <a:lnTo>
                    <a:pt x="273" y="203"/>
                  </a:lnTo>
                  <a:lnTo>
                    <a:pt x="273" y="202"/>
                  </a:lnTo>
                  <a:close/>
                  <a:moveTo>
                    <a:pt x="343" y="90"/>
                  </a:moveTo>
                  <a:lnTo>
                    <a:pt x="343" y="90"/>
                  </a:lnTo>
                  <a:lnTo>
                    <a:pt x="341" y="91"/>
                  </a:lnTo>
                  <a:lnTo>
                    <a:pt x="343" y="91"/>
                  </a:lnTo>
                  <a:lnTo>
                    <a:pt x="343" y="90"/>
                  </a:lnTo>
                  <a:close/>
                  <a:moveTo>
                    <a:pt x="297" y="169"/>
                  </a:moveTo>
                  <a:lnTo>
                    <a:pt x="297" y="169"/>
                  </a:lnTo>
                  <a:lnTo>
                    <a:pt x="298" y="169"/>
                  </a:lnTo>
                  <a:lnTo>
                    <a:pt x="297" y="169"/>
                  </a:lnTo>
                  <a:close/>
                  <a:moveTo>
                    <a:pt x="138" y="113"/>
                  </a:moveTo>
                  <a:lnTo>
                    <a:pt x="138" y="113"/>
                  </a:lnTo>
                  <a:lnTo>
                    <a:pt x="139" y="113"/>
                  </a:lnTo>
                  <a:lnTo>
                    <a:pt x="138" y="113"/>
                  </a:lnTo>
                  <a:close/>
                  <a:moveTo>
                    <a:pt x="335" y="188"/>
                  </a:moveTo>
                  <a:lnTo>
                    <a:pt x="335" y="188"/>
                  </a:lnTo>
                  <a:close/>
                  <a:moveTo>
                    <a:pt x="198" y="172"/>
                  </a:moveTo>
                  <a:lnTo>
                    <a:pt x="198" y="172"/>
                  </a:lnTo>
                  <a:lnTo>
                    <a:pt x="198" y="173"/>
                  </a:lnTo>
                  <a:lnTo>
                    <a:pt x="198" y="172"/>
                  </a:lnTo>
                  <a:close/>
                  <a:moveTo>
                    <a:pt x="399" y="126"/>
                  </a:moveTo>
                  <a:lnTo>
                    <a:pt x="399" y="126"/>
                  </a:lnTo>
                  <a:lnTo>
                    <a:pt x="401" y="126"/>
                  </a:lnTo>
                  <a:lnTo>
                    <a:pt x="399" y="124"/>
                  </a:lnTo>
                  <a:lnTo>
                    <a:pt x="399" y="126"/>
                  </a:lnTo>
                  <a:close/>
                  <a:moveTo>
                    <a:pt x="103" y="192"/>
                  </a:moveTo>
                  <a:lnTo>
                    <a:pt x="103" y="192"/>
                  </a:lnTo>
                  <a:close/>
                  <a:moveTo>
                    <a:pt x="325" y="192"/>
                  </a:moveTo>
                  <a:lnTo>
                    <a:pt x="325" y="192"/>
                  </a:lnTo>
                  <a:lnTo>
                    <a:pt x="325" y="191"/>
                  </a:lnTo>
                  <a:lnTo>
                    <a:pt x="325" y="192"/>
                  </a:lnTo>
                  <a:close/>
                  <a:moveTo>
                    <a:pt x="193" y="178"/>
                  </a:moveTo>
                  <a:lnTo>
                    <a:pt x="193" y="178"/>
                  </a:lnTo>
                  <a:lnTo>
                    <a:pt x="191" y="180"/>
                  </a:lnTo>
                  <a:lnTo>
                    <a:pt x="193" y="178"/>
                  </a:lnTo>
                  <a:close/>
                  <a:moveTo>
                    <a:pt x="355" y="104"/>
                  </a:moveTo>
                  <a:lnTo>
                    <a:pt x="355" y="104"/>
                  </a:lnTo>
                  <a:lnTo>
                    <a:pt x="357" y="104"/>
                  </a:lnTo>
                  <a:lnTo>
                    <a:pt x="357" y="102"/>
                  </a:lnTo>
                  <a:lnTo>
                    <a:pt x="355" y="104"/>
                  </a:lnTo>
                  <a:close/>
                  <a:moveTo>
                    <a:pt x="357" y="129"/>
                  </a:moveTo>
                  <a:lnTo>
                    <a:pt x="357" y="129"/>
                  </a:lnTo>
                  <a:lnTo>
                    <a:pt x="357" y="128"/>
                  </a:lnTo>
                  <a:lnTo>
                    <a:pt x="357" y="129"/>
                  </a:lnTo>
                  <a:close/>
                  <a:moveTo>
                    <a:pt x="232" y="232"/>
                  </a:moveTo>
                  <a:lnTo>
                    <a:pt x="232" y="232"/>
                  </a:lnTo>
                  <a:lnTo>
                    <a:pt x="234" y="232"/>
                  </a:lnTo>
                  <a:lnTo>
                    <a:pt x="234" y="230"/>
                  </a:lnTo>
                  <a:lnTo>
                    <a:pt x="232" y="232"/>
                  </a:lnTo>
                  <a:close/>
                  <a:moveTo>
                    <a:pt x="131" y="145"/>
                  </a:moveTo>
                  <a:lnTo>
                    <a:pt x="131" y="145"/>
                  </a:lnTo>
                  <a:lnTo>
                    <a:pt x="130" y="145"/>
                  </a:lnTo>
                  <a:lnTo>
                    <a:pt x="131" y="145"/>
                  </a:lnTo>
                  <a:close/>
                  <a:moveTo>
                    <a:pt x="294" y="230"/>
                  </a:moveTo>
                  <a:lnTo>
                    <a:pt x="294" y="230"/>
                  </a:lnTo>
                  <a:close/>
                  <a:moveTo>
                    <a:pt x="382" y="117"/>
                  </a:moveTo>
                  <a:lnTo>
                    <a:pt x="382" y="117"/>
                  </a:lnTo>
                  <a:lnTo>
                    <a:pt x="382" y="115"/>
                  </a:lnTo>
                  <a:lnTo>
                    <a:pt x="382" y="117"/>
                  </a:lnTo>
                  <a:close/>
                  <a:moveTo>
                    <a:pt x="164" y="222"/>
                  </a:moveTo>
                  <a:lnTo>
                    <a:pt x="164" y="222"/>
                  </a:lnTo>
                  <a:lnTo>
                    <a:pt x="164" y="221"/>
                  </a:lnTo>
                  <a:lnTo>
                    <a:pt x="164" y="222"/>
                  </a:lnTo>
                  <a:close/>
                  <a:moveTo>
                    <a:pt x="177" y="222"/>
                  </a:moveTo>
                  <a:lnTo>
                    <a:pt x="177" y="222"/>
                  </a:lnTo>
                  <a:lnTo>
                    <a:pt x="175" y="221"/>
                  </a:lnTo>
                  <a:lnTo>
                    <a:pt x="175" y="222"/>
                  </a:lnTo>
                  <a:lnTo>
                    <a:pt x="177" y="222"/>
                  </a:lnTo>
                  <a:close/>
                  <a:moveTo>
                    <a:pt x="287" y="112"/>
                  </a:moveTo>
                  <a:lnTo>
                    <a:pt x="287" y="112"/>
                  </a:lnTo>
                  <a:lnTo>
                    <a:pt x="286" y="112"/>
                  </a:lnTo>
                  <a:lnTo>
                    <a:pt x="286" y="113"/>
                  </a:lnTo>
                  <a:lnTo>
                    <a:pt x="287" y="113"/>
                  </a:lnTo>
                  <a:lnTo>
                    <a:pt x="287" y="112"/>
                  </a:lnTo>
                  <a:close/>
                  <a:moveTo>
                    <a:pt x="125" y="112"/>
                  </a:moveTo>
                  <a:lnTo>
                    <a:pt x="125" y="112"/>
                  </a:lnTo>
                  <a:lnTo>
                    <a:pt x="125" y="110"/>
                  </a:lnTo>
                  <a:lnTo>
                    <a:pt x="125" y="112"/>
                  </a:lnTo>
                  <a:close/>
                  <a:moveTo>
                    <a:pt x="149" y="169"/>
                  </a:moveTo>
                  <a:lnTo>
                    <a:pt x="149" y="169"/>
                  </a:lnTo>
                  <a:lnTo>
                    <a:pt x="150" y="169"/>
                  </a:lnTo>
                  <a:lnTo>
                    <a:pt x="149" y="169"/>
                  </a:lnTo>
                  <a:close/>
                  <a:moveTo>
                    <a:pt x="56" y="124"/>
                  </a:moveTo>
                  <a:lnTo>
                    <a:pt x="56" y="124"/>
                  </a:lnTo>
                  <a:lnTo>
                    <a:pt x="56" y="123"/>
                  </a:lnTo>
                  <a:lnTo>
                    <a:pt x="56" y="124"/>
                  </a:lnTo>
                  <a:close/>
                  <a:moveTo>
                    <a:pt x="275" y="251"/>
                  </a:moveTo>
                  <a:lnTo>
                    <a:pt x="275" y="251"/>
                  </a:lnTo>
                  <a:lnTo>
                    <a:pt x="275" y="249"/>
                  </a:lnTo>
                  <a:lnTo>
                    <a:pt x="275" y="251"/>
                  </a:lnTo>
                  <a:close/>
                  <a:moveTo>
                    <a:pt x="231" y="123"/>
                  </a:moveTo>
                  <a:lnTo>
                    <a:pt x="231" y="123"/>
                  </a:lnTo>
                  <a:lnTo>
                    <a:pt x="232" y="123"/>
                  </a:lnTo>
                  <a:lnTo>
                    <a:pt x="232" y="121"/>
                  </a:lnTo>
                  <a:lnTo>
                    <a:pt x="231" y="123"/>
                  </a:lnTo>
                  <a:close/>
                  <a:moveTo>
                    <a:pt x="106" y="200"/>
                  </a:moveTo>
                  <a:lnTo>
                    <a:pt x="106" y="200"/>
                  </a:lnTo>
                  <a:lnTo>
                    <a:pt x="108" y="200"/>
                  </a:lnTo>
                  <a:lnTo>
                    <a:pt x="106" y="200"/>
                  </a:lnTo>
                  <a:close/>
                </a:path>
              </a:pathLst>
            </a:custGeom>
            <a:solidFill>
              <a:srgbClr val="CBCB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70" name="Freeform 176"/>
            <p:cNvSpPr>
              <a:spLocks noEditPoints="1"/>
            </p:cNvSpPr>
            <p:nvPr/>
          </p:nvSpPr>
          <p:spPr>
            <a:xfrm>
              <a:off x="5902423" y="1943448"/>
              <a:ext cx="665163" cy="3286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 w="419" h="206">
                  <a:moveTo>
                    <a:pt x="178" y="120"/>
                  </a:moveTo>
                  <a:lnTo>
                    <a:pt x="178" y="120"/>
                  </a:lnTo>
                  <a:lnTo>
                    <a:pt x="175" y="122"/>
                  </a:lnTo>
                  <a:lnTo>
                    <a:pt x="173" y="125"/>
                  </a:lnTo>
                  <a:lnTo>
                    <a:pt x="175" y="127"/>
                  </a:lnTo>
                  <a:lnTo>
                    <a:pt x="176" y="128"/>
                  </a:lnTo>
                  <a:lnTo>
                    <a:pt x="175" y="136"/>
                  </a:lnTo>
                  <a:lnTo>
                    <a:pt x="173" y="138"/>
                  </a:lnTo>
                  <a:lnTo>
                    <a:pt x="173" y="139"/>
                  </a:lnTo>
                  <a:lnTo>
                    <a:pt x="173" y="141"/>
                  </a:lnTo>
                  <a:lnTo>
                    <a:pt x="172" y="152"/>
                  </a:lnTo>
                  <a:lnTo>
                    <a:pt x="170" y="158"/>
                  </a:lnTo>
                  <a:lnTo>
                    <a:pt x="169" y="155"/>
                  </a:lnTo>
                  <a:lnTo>
                    <a:pt x="167" y="157"/>
                  </a:lnTo>
                  <a:lnTo>
                    <a:pt x="167" y="158"/>
                  </a:lnTo>
                  <a:lnTo>
                    <a:pt x="169" y="160"/>
                  </a:lnTo>
                  <a:lnTo>
                    <a:pt x="170" y="161"/>
                  </a:lnTo>
                  <a:lnTo>
                    <a:pt x="169" y="168"/>
                  </a:lnTo>
                  <a:lnTo>
                    <a:pt x="167" y="168"/>
                  </a:lnTo>
                  <a:lnTo>
                    <a:pt x="167" y="164"/>
                  </a:lnTo>
                  <a:lnTo>
                    <a:pt x="165" y="157"/>
                  </a:lnTo>
                  <a:lnTo>
                    <a:pt x="162" y="149"/>
                  </a:lnTo>
                  <a:lnTo>
                    <a:pt x="159" y="139"/>
                  </a:lnTo>
                  <a:lnTo>
                    <a:pt x="158" y="136"/>
                  </a:lnTo>
                  <a:lnTo>
                    <a:pt x="156" y="134"/>
                  </a:lnTo>
                  <a:lnTo>
                    <a:pt x="154" y="127"/>
                  </a:lnTo>
                  <a:lnTo>
                    <a:pt x="153" y="125"/>
                  </a:lnTo>
                  <a:lnTo>
                    <a:pt x="151" y="127"/>
                  </a:lnTo>
                  <a:lnTo>
                    <a:pt x="150" y="133"/>
                  </a:lnTo>
                  <a:lnTo>
                    <a:pt x="153" y="134"/>
                  </a:lnTo>
                  <a:lnTo>
                    <a:pt x="150" y="138"/>
                  </a:lnTo>
                  <a:lnTo>
                    <a:pt x="148" y="138"/>
                  </a:lnTo>
                  <a:lnTo>
                    <a:pt x="148" y="141"/>
                  </a:lnTo>
                  <a:lnTo>
                    <a:pt x="146" y="142"/>
                  </a:lnTo>
                  <a:lnTo>
                    <a:pt x="143" y="149"/>
                  </a:lnTo>
                  <a:lnTo>
                    <a:pt x="140" y="155"/>
                  </a:lnTo>
                  <a:lnTo>
                    <a:pt x="139" y="157"/>
                  </a:lnTo>
                  <a:lnTo>
                    <a:pt x="139" y="150"/>
                  </a:lnTo>
                  <a:lnTo>
                    <a:pt x="135" y="136"/>
                  </a:lnTo>
                  <a:lnTo>
                    <a:pt x="135" y="133"/>
                  </a:lnTo>
                  <a:lnTo>
                    <a:pt x="137" y="131"/>
                  </a:lnTo>
                  <a:lnTo>
                    <a:pt x="132" y="130"/>
                  </a:lnTo>
                  <a:lnTo>
                    <a:pt x="131" y="128"/>
                  </a:lnTo>
                  <a:lnTo>
                    <a:pt x="128" y="130"/>
                  </a:lnTo>
                  <a:lnTo>
                    <a:pt x="123" y="136"/>
                  </a:lnTo>
                  <a:lnTo>
                    <a:pt x="123" y="138"/>
                  </a:lnTo>
                  <a:lnTo>
                    <a:pt x="121" y="141"/>
                  </a:lnTo>
                  <a:lnTo>
                    <a:pt x="118" y="147"/>
                  </a:lnTo>
                  <a:lnTo>
                    <a:pt x="116" y="149"/>
                  </a:lnTo>
                  <a:lnTo>
                    <a:pt x="118" y="142"/>
                  </a:lnTo>
                  <a:lnTo>
                    <a:pt x="116" y="144"/>
                  </a:lnTo>
                  <a:lnTo>
                    <a:pt x="110" y="158"/>
                  </a:lnTo>
                  <a:lnTo>
                    <a:pt x="110" y="160"/>
                  </a:lnTo>
                  <a:lnTo>
                    <a:pt x="110" y="109"/>
                  </a:lnTo>
                  <a:lnTo>
                    <a:pt x="110" y="108"/>
                  </a:lnTo>
                  <a:lnTo>
                    <a:pt x="110" y="106"/>
                  </a:lnTo>
                  <a:lnTo>
                    <a:pt x="110" y="101"/>
                  </a:lnTo>
                  <a:lnTo>
                    <a:pt x="113" y="98"/>
                  </a:lnTo>
                  <a:lnTo>
                    <a:pt x="112" y="97"/>
                  </a:lnTo>
                  <a:lnTo>
                    <a:pt x="110" y="100"/>
                  </a:lnTo>
                  <a:lnTo>
                    <a:pt x="109" y="95"/>
                  </a:lnTo>
                  <a:lnTo>
                    <a:pt x="109" y="90"/>
                  </a:lnTo>
                  <a:lnTo>
                    <a:pt x="110" y="90"/>
                  </a:lnTo>
                  <a:lnTo>
                    <a:pt x="112" y="89"/>
                  </a:lnTo>
                  <a:lnTo>
                    <a:pt x="113" y="89"/>
                  </a:lnTo>
                  <a:lnTo>
                    <a:pt x="118" y="86"/>
                  </a:lnTo>
                  <a:lnTo>
                    <a:pt x="121" y="82"/>
                  </a:lnTo>
                  <a:lnTo>
                    <a:pt x="121" y="81"/>
                  </a:lnTo>
                  <a:lnTo>
                    <a:pt x="115" y="84"/>
                  </a:lnTo>
                  <a:lnTo>
                    <a:pt x="112" y="84"/>
                  </a:lnTo>
                  <a:lnTo>
                    <a:pt x="110" y="86"/>
                  </a:lnTo>
                  <a:lnTo>
                    <a:pt x="110" y="87"/>
                  </a:lnTo>
                  <a:lnTo>
                    <a:pt x="109" y="86"/>
                  </a:lnTo>
                  <a:lnTo>
                    <a:pt x="109" y="63"/>
                  </a:lnTo>
                  <a:lnTo>
                    <a:pt x="107" y="45"/>
                  </a:lnTo>
                  <a:lnTo>
                    <a:pt x="105" y="40"/>
                  </a:lnTo>
                  <a:lnTo>
                    <a:pt x="105" y="37"/>
                  </a:lnTo>
                  <a:lnTo>
                    <a:pt x="104" y="38"/>
                  </a:lnTo>
                  <a:lnTo>
                    <a:pt x="102" y="38"/>
                  </a:lnTo>
                  <a:lnTo>
                    <a:pt x="99" y="38"/>
                  </a:lnTo>
                  <a:lnTo>
                    <a:pt x="96" y="41"/>
                  </a:lnTo>
                  <a:lnTo>
                    <a:pt x="98" y="41"/>
                  </a:lnTo>
                  <a:lnTo>
                    <a:pt x="96" y="48"/>
                  </a:lnTo>
                  <a:lnTo>
                    <a:pt x="94" y="49"/>
                  </a:lnTo>
                  <a:lnTo>
                    <a:pt x="94" y="51"/>
                  </a:lnTo>
                  <a:lnTo>
                    <a:pt x="94" y="52"/>
                  </a:lnTo>
                  <a:lnTo>
                    <a:pt x="93" y="56"/>
                  </a:lnTo>
                  <a:lnTo>
                    <a:pt x="91" y="57"/>
                  </a:lnTo>
                  <a:lnTo>
                    <a:pt x="90" y="59"/>
                  </a:lnTo>
                  <a:lnTo>
                    <a:pt x="91" y="60"/>
                  </a:lnTo>
                  <a:lnTo>
                    <a:pt x="91" y="62"/>
                  </a:lnTo>
                  <a:lnTo>
                    <a:pt x="90" y="63"/>
                  </a:lnTo>
                  <a:lnTo>
                    <a:pt x="88" y="62"/>
                  </a:lnTo>
                  <a:lnTo>
                    <a:pt x="87" y="60"/>
                  </a:lnTo>
                  <a:lnTo>
                    <a:pt x="87" y="62"/>
                  </a:lnTo>
                  <a:lnTo>
                    <a:pt x="88" y="70"/>
                  </a:lnTo>
                  <a:lnTo>
                    <a:pt x="88" y="73"/>
                  </a:lnTo>
                  <a:lnTo>
                    <a:pt x="83" y="95"/>
                  </a:lnTo>
                  <a:lnTo>
                    <a:pt x="82" y="116"/>
                  </a:lnTo>
                  <a:lnTo>
                    <a:pt x="79" y="133"/>
                  </a:lnTo>
                  <a:lnTo>
                    <a:pt x="79" y="136"/>
                  </a:lnTo>
                  <a:lnTo>
                    <a:pt x="77" y="133"/>
                  </a:lnTo>
                  <a:lnTo>
                    <a:pt x="74" y="134"/>
                  </a:lnTo>
                  <a:lnTo>
                    <a:pt x="75" y="138"/>
                  </a:lnTo>
                  <a:lnTo>
                    <a:pt x="79" y="138"/>
                  </a:lnTo>
                  <a:lnTo>
                    <a:pt x="75" y="158"/>
                  </a:lnTo>
                  <a:lnTo>
                    <a:pt x="74" y="155"/>
                  </a:lnTo>
                  <a:lnTo>
                    <a:pt x="72" y="160"/>
                  </a:lnTo>
                  <a:lnTo>
                    <a:pt x="69" y="153"/>
                  </a:lnTo>
                  <a:lnTo>
                    <a:pt x="71" y="153"/>
                  </a:lnTo>
                  <a:lnTo>
                    <a:pt x="71" y="150"/>
                  </a:lnTo>
                  <a:lnTo>
                    <a:pt x="71" y="147"/>
                  </a:lnTo>
                  <a:lnTo>
                    <a:pt x="69" y="144"/>
                  </a:lnTo>
                  <a:lnTo>
                    <a:pt x="68" y="142"/>
                  </a:lnTo>
                  <a:lnTo>
                    <a:pt x="66" y="152"/>
                  </a:lnTo>
                  <a:lnTo>
                    <a:pt x="63" y="152"/>
                  </a:lnTo>
                  <a:lnTo>
                    <a:pt x="63" y="144"/>
                  </a:lnTo>
                  <a:lnTo>
                    <a:pt x="63" y="145"/>
                  </a:lnTo>
                  <a:lnTo>
                    <a:pt x="63" y="152"/>
                  </a:lnTo>
                  <a:lnTo>
                    <a:pt x="61" y="155"/>
                  </a:lnTo>
                  <a:lnTo>
                    <a:pt x="61" y="158"/>
                  </a:lnTo>
                  <a:lnTo>
                    <a:pt x="58" y="168"/>
                  </a:lnTo>
                  <a:lnTo>
                    <a:pt x="55" y="174"/>
                  </a:lnTo>
                  <a:lnTo>
                    <a:pt x="55" y="177"/>
                  </a:lnTo>
                  <a:lnTo>
                    <a:pt x="52" y="174"/>
                  </a:lnTo>
                  <a:lnTo>
                    <a:pt x="50" y="180"/>
                  </a:lnTo>
                  <a:lnTo>
                    <a:pt x="49" y="172"/>
                  </a:lnTo>
                  <a:lnTo>
                    <a:pt x="49" y="158"/>
                  </a:lnTo>
                  <a:lnTo>
                    <a:pt x="49" y="155"/>
                  </a:lnTo>
                  <a:lnTo>
                    <a:pt x="47" y="153"/>
                  </a:lnTo>
                  <a:lnTo>
                    <a:pt x="47" y="145"/>
                  </a:lnTo>
                  <a:lnTo>
                    <a:pt x="45" y="133"/>
                  </a:lnTo>
                  <a:lnTo>
                    <a:pt x="44" y="131"/>
                  </a:lnTo>
                  <a:lnTo>
                    <a:pt x="42" y="130"/>
                  </a:lnTo>
                  <a:lnTo>
                    <a:pt x="39" y="131"/>
                  </a:lnTo>
                  <a:lnTo>
                    <a:pt x="38" y="131"/>
                  </a:lnTo>
                  <a:lnTo>
                    <a:pt x="38" y="133"/>
                  </a:lnTo>
                  <a:lnTo>
                    <a:pt x="34" y="134"/>
                  </a:lnTo>
                  <a:lnTo>
                    <a:pt x="33" y="138"/>
                  </a:lnTo>
                  <a:lnTo>
                    <a:pt x="33" y="139"/>
                  </a:lnTo>
                  <a:lnTo>
                    <a:pt x="31" y="141"/>
                  </a:lnTo>
                  <a:lnTo>
                    <a:pt x="30" y="142"/>
                  </a:lnTo>
                  <a:lnTo>
                    <a:pt x="28" y="142"/>
                  </a:lnTo>
                  <a:lnTo>
                    <a:pt x="28" y="147"/>
                  </a:lnTo>
                  <a:lnTo>
                    <a:pt x="30" y="147"/>
                  </a:lnTo>
                  <a:lnTo>
                    <a:pt x="28" y="155"/>
                  </a:lnTo>
                  <a:lnTo>
                    <a:pt x="9" y="155"/>
                  </a:lnTo>
                  <a:lnTo>
                    <a:pt x="9" y="149"/>
                  </a:lnTo>
                  <a:lnTo>
                    <a:pt x="9" y="144"/>
                  </a:lnTo>
                  <a:lnTo>
                    <a:pt x="8" y="141"/>
                  </a:lnTo>
                  <a:lnTo>
                    <a:pt x="8" y="147"/>
                  </a:lnTo>
                  <a:lnTo>
                    <a:pt x="8" y="155"/>
                  </a:lnTo>
                  <a:lnTo>
                    <a:pt x="0" y="155"/>
                  </a:lnTo>
                  <a:lnTo>
                    <a:pt x="0" y="153"/>
                  </a:lnTo>
                  <a:lnTo>
                    <a:pt x="1" y="139"/>
                  </a:lnTo>
                  <a:lnTo>
                    <a:pt x="3" y="127"/>
                  </a:lnTo>
                  <a:lnTo>
                    <a:pt x="6" y="114"/>
                  </a:lnTo>
                  <a:lnTo>
                    <a:pt x="11" y="101"/>
                  </a:lnTo>
                  <a:lnTo>
                    <a:pt x="19" y="84"/>
                  </a:lnTo>
                  <a:lnTo>
                    <a:pt x="30" y="68"/>
                  </a:lnTo>
                  <a:lnTo>
                    <a:pt x="39" y="56"/>
                  </a:lnTo>
                  <a:lnTo>
                    <a:pt x="50" y="45"/>
                  </a:lnTo>
                  <a:lnTo>
                    <a:pt x="64" y="35"/>
                  </a:lnTo>
                  <a:lnTo>
                    <a:pt x="75" y="29"/>
                  </a:lnTo>
                  <a:lnTo>
                    <a:pt x="83" y="24"/>
                  </a:lnTo>
                  <a:lnTo>
                    <a:pt x="104" y="18"/>
                  </a:lnTo>
                  <a:lnTo>
                    <a:pt x="116" y="16"/>
                  </a:lnTo>
                  <a:lnTo>
                    <a:pt x="129" y="16"/>
                  </a:lnTo>
                  <a:lnTo>
                    <a:pt x="143" y="16"/>
                  </a:lnTo>
                  <a:lnTo>
                    <a:pt x="158" y="19"/>
                  </a:lnTo>
                  <a:lnTo>
                    <a:pt x="167" y="19"/>
                  </a:lnTo>
                  <a:lnTo>
                    <a:pt x="183" y="22"/>
                  </a:lnTo>
                  <a:lnTo>
                    <a:pt x="195" y="27"/>
                  </a:lnTo>
                  <a:lnTo>
                    <a:pt x="208" y="34"/>
                  </a:lnTo>
                  <a:lnTo>
                    <a:pt x="216" y="38"/>
                  </a:lnTo>
                  <a:lnTo>
                    <a:pt x="221" y="35"/>
                  </a:lnTo>
                  <a:lnTo>
                    <a:pt x="228" y="27"/>
                  </a:lnTo>
                  <a:lnTo>
                    <a:pt x="236" y="21"/>
                  </a:lnTo>
                  <a:lnTo>
                    <a:pt x="254" y="11"/>
                  </a:lnTo>
                  <a:lnTo>
                    <a:pt x="260" y="8"/>
                  </a:lnTo>
                  <a:lnTo>
                    <a:pt x="268" y="5"/>
                  </a:lnTo>
                  <a:lnTo>
                    <a:pt x="282" y="2"/>
                  </a:lnTo>
                  <a:lnTo>
                    <a:pt x="295" y="0"/>
                  </a:lnTo>
                  <a:lnTo>
                    <a:pt x="317" y="0"/>
                  </a:lnTo>
                  <a:lnTo>
                    <a:pt x="334" y="2"/>
                  </a:lnTo>
                  <a:lnTo>
                    <a:pt x="352" y="7"/>
                  </a:lnTo>
                  <a:lnTo>
                    <a:pt x="359" y="11"/>
                  </a:lnTo>
                  <a:lnTo>
                    <a:pt x="369" y="16"/>
                  </a:lnTo>
                  <a:lnTo>
                    <a:pt x="375" y="22"/>
                  </a:lnTo>
                  <a:lnTo>
                    <a:pt x="383" y="29"/>
                  </a:lnTo>
                  <a:lnTo>
                    <a:pt x="386" y="34"/>
                  </a:lnTo>
                  <a:lnTo>
                    <a:pt x="393" y="41"/>
                  </a:lnTo>
                  <a:lnTo>
                    <a:pt x="397" y="49"/>
                  </a:lnTo>
                  <a:lnTo>
                    <a:pt x="407" y="68"/>
                  </a:lnTo>
                  <a:lnTo>
                    <a:pt x="411" y="78"/>
                  </a:lnTo>
                  <a:lnTo>
                    <a:pt x="415" y="89"/>
                  </a:lnTo>
                  <a:lnTo>
                    <a:pt x="418" y="109"/>
                  </a:lnTo>
                  <a:lnTo>
                    <a:pt x="419" y="123"/>
                  </a:lnTo>
                  <a:lnTo>
                    <a:pt x="419" y="125"/>
                  </a:lnTo>
                  <a:lnTo>
                    <a:pt x="415" y="125"/>
                  </a:lnTo>
                  <a:lnTo>
                    <a:pt x="413" y="120"/>
                  </a:lnTo>
                  <a:lnTo>
                    <a:pt x="411" y="108"/>
                  </a:lnTo>
                  <a:lnTo>
                    <a:pt x="410" y="95"/>
                  </a:lnTo>
                  <a:lnTo>
                    <a:pt x="407" y="86"/>
                  </a:lnTo>
                  <a:lnTo>
                    <a:pt x="400" y="71"/>
                  </a:lnTo>
                  <a:lnTo>
                    <a:pt x="397" y="63"/>
                  </a:lnTo>
                  <a:lnTo>
                    <a:pt x="391" y="57"/>
                  </a:lnTo>
                  <a:lnTo>
                    <a:pt x="391" y="56"/>
                  </a:lnTo>
                  <a:lnTo>
                    <a:pt x="391" y="57"/>
                  </a:lnTo>
                  <a:lnTo>
                    <a:pt x="399" y="73"/>
                  </a:lnTo>
                  <a:lnTo>
                    <a:pt x="404" y="89"/>
                  </a:lnTo>
                  <a:lnTo>
                    <a:pt x="404" y="90"/>
                  </a:lnTo>
                  <a:lnTo>
                    <a:pt x="407" y="98"/>
                  </a:lnTo>
                  <a:lnTo>
                    <a:pt x="410" y="106"/>
                  </a:lnTo>
                  <a:lnTo>
                    <a:pt x="411" y="125"/>
                  </a:lnTo>
                  <a:lnTo>
                    <a:pt x="405" y="123"/>
                  </a:lnTo>
                  <a:lnTo>
                    <a:pt x="404" y="120"/>
                  </a:lnTo>
                  <a:lnTo>
                    <a:pt x="404" y="123"/>
                  </a:lnTo>
                  <a:lnTo>
                    <a:pt x="400" y="122"/>
                  </a:lnTo>
                  <a:lnTo>
                    <a:pt x="391" y="117"/>
                  </a:lnTo>
                  <a:lnTo>
                    <a:pt x="389" y="116"/>
                  </a:lnTo>
                  <a:lnTo>
                    <a:pt x="388" y="109"/>
                  </a:lnTo>
                  <a:lnTo>
                    <a:pt x="386" y="108"/>
                  </a:lnTo>
                  <a:lnTo>
                    <a:pt x="385" y="114"/>
                  </a:lnTo>
                  <a:lnTo>
                    <a:pt x="383" y="114"/>
                  </a:lnTo>
                  <a:lnTo>
                    <a:pt x="378" y="111"/>
                  </a:lnTo>
                  <a:lnTo>
                    <a:pt x="377" y="111"/>
                  </a:lnTo>
                  <a:lnTo>
                    <a:pt x="372" y="112"/>
                  </a:lnTo>
                  <a:lnTo>
                    <a:pt x="367" y="114"/>
                  </a:lnTo>
                  <a:lnTo>
                    <a:pt x="366" y="117"/>
                  </a:lnTo>
                  <a:lnTo>
                    <a:pt x="366" y="119"/>
                  </a:lnTo>
                  <a:lnTo>
                    <a:pt x="361" y="134"/>
                  </a:lnTo>
                  <a:lnTo>
                    <a:pt x="359" y="136"/>
                  </a:lnTo>
                  <a:lnTo>
                    <a:pt x="359" y="138"/>
                  </a:lnTo>
                  <a:lnTo>
                    <a:pt x="358" y="138"/>
                  </a:lnTo>
                  <a:lnTo>
                    <a:pt x="355" y="128"/>
                  </a:lnTo>
                  <a:lnTo>
                    <a:pt x="355" y="127"/>
                  </a:lnTo>
                  <a:lnTo>
                    <a:pt x="356" y="125"/>
                  </a:lnTo>
                  <a:lnTo>
                    <a:pt x="353" y="125"/>
                  </a:lnTo>
                  <a:lnTo>
                    <a:pt x="352" y="117"/>
                  </a:lnTo>
                  <a:lnTo>
                    <a:pt x="348" y="111"/>
                  </a:lnTo>
                  <a:lnTo>
                    <a:pt x="347" y="112"/>
                  </a:lnTo>
                  <a:lnTo>
                    <a:pt x="345" y="112"/>
                  </a:lnTo>
                  <a:lnTo>
                    <a:pt x="342" y="114"/>
                  </a:lnTo>
                  <a:lnTo>
                    <a:pt x="337" y="119"/>
                  </a:lnTo>
                  <a:lnTo>
                    <a:pt x="337" y="120"/>
                  </a:lnTo>
                  <a:lnTo>
                    <a:pt x="337" y="122"/>
                  </a:lnTo>
                  <a:lnTo>
                    <a:pt x="337" y="123"/>
                  </a:lnTo>
                  <a:lnTo>
                    <a:pt x="331" y="134"/>
                  </a:lnTo>
                  <a:lnTo>
                    <a:pt x="329" y="136"/>
                  </a:lnTo>
                  <a:lnTo>
                    <a:pt x="329" y="123"/>
                  </a:lnTo>
                  <a:lnTo>
                    <a:pt x="331" y="125"/>
                  </a:lnTo>
                  <a:lnTo>
                    <a:pt x="333" y="122"/>
                  </a:lnTo>
                  <a:lnTo>
                    <a:pt x="333" y="120"/>
                  </a:lnTo>
                  <a:lnTo>
                    <a:pt x="331" y="117"/>
                  </a:lnTo>
                  <a:lnTo>
                    <a:pt x="329" y="119"/>
                  </a:lnTo>
                  <a:lnTo>
                    <a:pt x="329" y="104"/>
                  </a:lnTo>
                  <a:lnTo>
                    <a:pt x="331" y="108"/>
                  </a:lnTo>
                  <a:lnTo>
                    <a:pt x="329" y="103"/>
                  </a:lnTo>
                  <a:lnTo>
                    <a:pt x="328" y="101"/>
                  </a:lnTo>
                  <a:lnTo>
                    <a:pt x="328" y="81"/>
                  </a:lnTo>
                  <a:lnTo>
                    <a:pt x="328" y="76"/>
                  </a:lnTo>
                  <a:lnTo>
                    <a:pt x="329" y="76"/>
                  </a:lnTo>
                  <a:lnTo>
                    <a:pt x="329" y="73"/>
                  </a:lnTo>
                  <a:lnTo>
                    <a:pt x="328" y="73"/>
                  </a:lnTo>
                  <a:lnTo>
                    <a:pt x="328" y="67"/>
                  </a:lnTo>
                  <a:lnTo>
                    <a:pt x="329" y="67"/>
                  </a:lnTo>
                  <a:lnTo>
                    <a:pt x="331" y="68"/>
                  </a:lnTo>
                  <a:lnTo>
                    <a:pt x="331" y="62"/>
                  </a:lnTo>
                  <a:lnTo>
                    <a:pt x="328" y="62"/>
                  </a:lnTo>
                  <a:lnTo>
                    <a:pt x="328" y="57"/>
                  </a:lnTo>
                  <a:lnTo>
                    <a:pt x="328" y="56"/>
                  </a:lnTo>
                  <a:lnTo>
                    <a:pt x="331" y="51"/>
                  </a:lnTo>
                  <a:lnTo>
                    <a:pt x="331" y="49"/>
                  </a:lnTo>
                  <a:lnTo>
                    <a:pt x="331" y="46"/>
                  </a:lnTo>
                  <a:lnTo>
                    <a:pt x="326" y="49"/>
                  </a:lnTo>
                  <a:lnTo>
                    <a:pt x="325" y="48"/>
                  </a:lnTo>
                  <a:lnTo>
                    <a:pt x="329" y="43"/>
                  </a:lnTo>
                  <a:lnTo>
                    <a:pt x="328" y="40"/>
                  </a:lnTo>
                  <a:lnTo>
                    <a:pt x="328" y="38"/>
                  </a:lnTo>
                  <a:lnTo>
                    <a:pt x="325" y="43"/>
                  </a:lnTo>
                  <a:lnTo>
                    <a:pt x="323" y="46"/>
                  </a:lnTo>
                  <a:lnTo>
                    <a:pt x="320" y="48"/>
                  </a:lnTo>
                  <a:lnTo>
                    <a:pt x="318" y="51"/>
                  </a:lnTo>
                  <a:lnTo>
                    <a:pt x="315" y="57"/>
                  </a:lnTo>
                  <a:lnTo>
                    <a:pt x="314" y="63"/>
                  </a:lnTo>
                  <a:lnTo>
                    <a:pt x="311" y="76"/>
                  </a:lnTo>
                  <a:lnTo>
                    <a:pt x="309" y="79"/>
                  </a:lnTo>
                  <a:lnTo>
                    <a:pt x="307" y="87"/>
                  </a:lnTo>
                  <a:lnTo>
                    <a:pt x="307" y="90"/>
                  </a:lnTo>
                  <a:lnTo>
                    <a:pt x="306" y="90"/>
                  </a:lnTo>
                  <a:lnTo>
                    <a:pt x="306" y="92"/>
                  </a:lnTo>
                  <a:lnTo>
                    <a:pt x="306" y="95"/>
                  </a:lnTo>
                  <a:lnTo>
                    <a:pt x="301" y="122"/>
                  </a:lnTo>
                  <a:lnTo>
                    <a:pt x="301" y="123"/>
                  </a:lnTo>
                  <a:lnTo>
                    <a:pt x="299" y="125"/>
                  </a:lnTo>
                  <a:lnTo>
                    <a:pt x="298" y="127"/>
                  </a:lnTo>
                  <a:lnTo>
                    <a:pt x="299" y="127"/>
                  </a:lnTo>
                  <a:lnTo>
                    <a:pt x="296" y="138"/>
                  </a:lnTo>
                  <a:lnTo>
                    <a:pt x="295" y="144"/>
                  </a:lnTo>
                  <a:lnTo>
                    <a:pt x="292" y="152"/>
                  </a:lnTo>
                  <a:lnTo>
                    <a:pt x="292" y="153"/>
                  </a:lnTo>
                  <a:lnTo>
                    <a:pt x="290" y="153"/>
                  </a:lnTo>
                  <a:lnTo>
                    <a:pt x="288" y="147"/>
                  </a:lnTo>
                  <a:lnTo>
                    <a:pt x="287" y="144"/>
                  </a:lnTo>
                  <a:lnTo>
                    <a:pt x="287" y="142"/>
                  </a:lnTo>
                  <a:lnTo>
                    <a:pt x="285" y="142"/>
                  </a:lnTo>
                  <a:lnTo>
                    <a:pt x="281" y="134"/>
                  </a:lnTo>
                  <a:lnTo>
                    <a:pt x="281" y="133"/>
                  </a:lnTo>
                  <a:lnTo>
                    <a:pt x="279" y="128"/>
                  </a:lnTo>
                  <a:lnTo>
                    <a:pt x="281" y="130"/>
                  </a:lnTo>
                  <a:lnTo>
                    <a:pt x="277" y="125"/>
                  </a:lnTo>
                  <a:lnTo>
                    <a:pt x="276" y="127"/>
                  </a:lnTo>
                  <a:lnTo>
                    <a:pt x="274" y="128"/>
                  </a:lnTo>
                  <a:lnTo>
                    <a:pt x="271" y="130"/>
                  </a:lnTo>
                  <a:lnTo>
                    <a:pt x="274" y="123"/>
                  </a:lnTo>
                  <a:lnTo>
                    <a:pt x="270" y="125"/>
                  </a:lnTo>
                  <a:lnTo>
                    <a:pt x="270" y="127"/>
                  </a:lnTo>
                  <a:lnTo>
                    <a:pt x="266" y="131"/>
                  </a:lnTo>
                  <a:lnTo>
                    <a:pt x="258" y="150"/>
                  </a:lnTo>
                  <a:lnTo>
                    <a:pt x="254" y="160"/>
                  </a:lnTo>
                  <a:lnTo>
                    <a:pt x="254" y="161"/>
                  </a:lnTo>
                  <a:lnTo>
                    <a:pt x="252" y="158"/>
                  </a:lnTo>
                  <a:lnTo>
                    <a:pt x="251" y="153"/>
                  </a:lnTo>
                  <a:lnTo>
                    <a:pt x="251" y="152"/>
                  </a:lnTo>
                  <a:lnTo>
                    <a:pt x="251" y="150"/>
                  </a:lnTo>
                  <a:lnTo>
                    <a:pt x="249" y="149"/>
                  </a:lnTo>
                  <a:lnTo>
                    <a:pt x="247" y="138"/>
                  </a:lnTo>
                  <a:lnTo>
                    <a:pt x="247" y="136"/>
                  </a:lnTo>
                  <a:lnTo>
                    <a:pt x="247" y="134"/>
                  </a:lnTo>
                  <a:lnTo>
                    <a:pt x="246" y="136"/>
                  </a:lnTo>
                  <a:lnTo>
                    <a:pt x="246" y="133"/>
                  </a:lnTo>
                  <a:lnTo>
                    <a:pt x="246" y="130"/>
                  </a:lnTo>
                  <a:lnTo>
                    <a:pt x="244" y="130"/>
                  </a:lnTo>
                  <a:lnTo>
                    <a:pt x="243" y="130"/>
                  </a:lnTo>
                  <a:lnTo>
                    <a:pt x="240" y="130"/>
                  </a:lnTo>
                  <a:lnTo>
                    <a:pt x="238" y="131"/>
                  </a:lnTo>
                  <a:lnTo>
                    <a:pt x="236" y="133"/>
                  </a:lnTo>
                  <a:lnTo>
                    <a:pt x="233" y="134"/>
                  </a:lnTo>
                  <a:lnTo>
                    <a:pt x="230" y="136"/>
                  </a:lnTo>
                  <a:lnTo>
                    <a:pt x="227" y="145"/>
                  </a:lnTo>
                  <a:lnTo>
                    <a:pt x="225" y="149"/>
                  </a:lnTo>
                  <a:lnTo>
                    <a:pt x="224" y="152"/>
                  </a:lnTo>
                  <a:lnTo>
                    <a:pt x="221" y="164"/>
                  </a:lnTo>
                  <a:lnTo>
                    <a:pt x="219" y="166"/>
                  </a:lnTo>
                  <a:lnTo>
                    <a:pt x="217" y="168"/>
                  </a:lnTo>
                  <a:lnTo>
                    <a:pt x="217" y="169"/>
                  </a:lnTo>
                  <a:lnTo>
                    <a:pt x="219" y="171"/>
                  </a:lnTo>
                  <a:lnTo>
                    <a:pt x="217" y="174"/>
                  </a:lnTo>
                  <a:lnTo>
                    <a:pt x="216" y="190"/>
                  </a:lnTo>
                  <a:lnTo>
                    <a:pt x="214" y="205"/>
                  </a:lnTo>
                  <a:lnTo>
                    <a:pt x="214" y="207"/>
                  </a:lnTo>
                  <a:lnTo>
                    <a:pt x="211" y="202"/>
                  </a:lnTo>
                  <a:lnTo>
                    <a:pt x="211" y="180"/>
                  </a:lnTo>
                  <a:lnTo>
                    <a:pt x="211" y="177"/>
                  </a:lnTo>
                  <a:lnTo>
                    <a:pt x="213" y="180"/>
                  </a:lnTo>
                  <a:lnTo>
                    <a:pt x="213" y="182"/>
                  </a:lnTo>
                  <a:lnTo>
                    <a:pt x="216" y="179"/>
                  </a:lnTo>
                  <a:lnTo>
                    <a:pt x="213" y="175"/>
                  </a:lnTo>
                  <a:lnTo>
                    <a:pt x="211" y="174"/>
                  </a:lnTo>
                  <a:lnTo>
                    <a:pt x="211" y="153"/>
                  </a:lnTo>
                  <a:lnTo>
                    <a:pt x="213" y="152"/>
                  </a:lnTo>
                  <a:lnTo>
                    <a:pt x="213" y="150"/>
                  </a:lnTo>
                  <a:lnTo>
                    <a:pt x="213" y="147"/>
                  </a:lnTo>
                  <a:lnTo>
                    <a:pt x="211" y="147"/>
                  </a:lnTo>
                  <a:lnTo>
                    <a:pt x="211" y="145"/>
                  </a:lnTo>
                  <a:lnTo>
                    <a:pt x="211" y="117"/>
                  </a:lnTo>
                  <a:lnTo>
                    <a:pt x="211" y="109"/>
                  </a:lnTo>
                  <a:lnTo>
                    <a:pt x="213" y="106"/>
                  </a:lnTo>
                  <a:lnTo>
                    <a:pt x="213" y="104"/>
                  </a:lnTo>
                  <a:lnTo>
                    <a:pt x="214" y="103"/>
                  </a:lnTo>
                  <a:lnTo>
                    <a:pt x="214" y="101"/>
                  </a:lnTo>
                  <a:lnTo>
                    <a:pt x="211" y="103"/>
                  </a:lnTo>
                  <a:lnTo>
                    <a:pt x="211" y="95"/>
                  </a:lnTo>
                  <a:lnTo>
                    <a:pt x="211" y="86"/>
                  </a:lnTo>
                  <a:lnTo>
                    <a:pt x="213" y="89"/>
                  </a:lnTo>
                  <a:lnTo>
                    <a:pt x="214" y="89"/>
                  </a:lnTo>
                  <a:lnTo>
                    <a:pt x="214" y="84"/>
                  </a:lnTo>
                  <a:lnTo>
                    <a:pt x="211" y="86"/>
                  </a:lnTo>
                  <a:lnTo>
                    <a:pt x="211" y="79"/>
                  </a:lnTo>
                  <a:lnTo>
                    <a:pt x="214" y="79"/>
                  </a:lnTo>
                  <a:lnTo>
                    <a:pt x="213" y="76"/>
                  </a:lnTo>
                  <a:lnTo>
                    <a:pt x="211" y="75"/>
                  </a:lnTo>
                  <a:lnTo>
                    <a:pt x="210" y="70"/>
                  </a:lnTo>
                  <a:lnTo>
                    <a:pt x="208" y="59"/>
                  </a:lnTo>
                  <a:lnTo>
                    <a:pt x="208" y="56"/>
                  </a:lnTo>
                  <a:lnTo>
                    <a:pt x="206" y="54"/>
                  </a:lnTo>
                  <a:lnTo>
                    <a:pt x="205" y="54"/>
                  </a:lnTo>
                  <a:lnTo>
                    <a:pt x="202" y="54"/>
                  </a:lnTo>
                  <a:lnTo>
                    <a:pt x="200" y="56"/>
                  </a:lnTo>
                  <a:lnTo>
                    <a:pt x="199" y="57"/>
                  </a:lnTo>
                  <a:lnTo>
                    <a:pt x="199" y="60"/>
                  </a:lnTo>
                  <a:lnTo>
                    <a:pt x="195" y="62"/>
                  </a:lnTo>
                  <a:lnTo>
                    <a:pt x="195" y="63"/>
                  </a:lnTo>
                  <a:lnTo>
                    <a:pt x="194" y="63"/>
                  </a:lnTo>
                  <a:lnTo>
                    <a:pt x="192" y="63"/>
                  </a:lnTo>
                  <a:lnTo>
                    <a:pt x="194" y="65"/>
                  </a:lnTo>
                  <a:lnTo>
                    <a:pt x="189" y="73"/>
                  </a:lnTo>
                  <a:lnTo>
                    <a:pt x="189" y="70"/>
                  </a:lnTo>
                  <a:lnTo>
                    <a:pt x="187" y="70"/>
                  </a:lnTo>
                  <a:lnTo>
                    <a:pt x="186" y="76"/>
                  </a:lnTo>
                  <a:lnTo>
                    <a:pt x="186" y="78"/>
                  </a:lnTo>
                  <a:lnTo>
                    <a:pt x="186" y="81"/>
                  </a:lnTo>
                  <a:lnTo>
                    <a:pt x="186" y="84"/>
                  </a:lnTo>
                  <a:lnTo>
                    <a:pt x="183" y="98"/>
                  </a:lnTo>
                  <a:lnTo>
                    <a:pt x="180" y="112"/>
                  </a:lnTo>
                  <a:lnTo>
                    <a:pt x="178" y="120"/>
                  </a:lnTo>
                  <a:close/>
                  <a:moveTo>
                    <a:pt x="268" y="29"/>
                  </a:moveTo>
                  <a:lnTo>
                    <a:pt x="268" y="29"/>
                  </a:lnTo>
                  <a:lnTo>
                    <a:pt x="262" y="32"/>
                  </a:lnTo>
                  <a:lnTo>
                    <a:pt x="265" y="32"/>
                  </a:lnTo>
                  <a:lnTo>
                    <a:pt x="266" y="32"/>
                  </a:lnTo>
                  <a:lnTo>
                    <a:pt x="268" y="29"/>
                  </a:lnTo>
                  <a:lnTo>
                    <a:pt x="271" y="30"/>
                  </a:lnTo>
                  <a:lnTo>
                    <a:pt x="273" y="30"/>
                  </a:lnTo>
                  <a:lnTo>
                    <a:pt x="273" y="29"/>
                  </a:lnTo>
                  <a:lnTo>
                    <a:pt x="271" y="29"/>
                  </a:lnTo>
                  <a:lnTo>
                    <a:pt x="268" y="29"/>
                  </a:lnTo>
                  <a:close/>
                  <a:moveTo>
                    <a:pt x="47" y="57"/>
                  </a:moveTo>
                  <a:lnTo>
                    <a:pt x="47" y="57"/>
                  </a:lnTo>
                  <a:lnTo>
                    <a:pt x="39" y="65"/>
                  </a:lnTo>
                  <a:lnTo>
                    <a:pt x="33" y="73"/>
                  </a:lnTo>
                  <a:lnTo>
                    <a:pt x="47" y="59"/>
                  </a:lnTo>
                  <a:lnTo>
                    <a:pt x="47" y="57"/>
                  </a:lnTo>
                  <a:lnTo>
                    <a:pt x="49" y="57"/>
                  </a:lnTo>
                  <a:lnTo>
                    <a:pt x="47" y="57"/>
                  </a:lnTo>
                  <a:close/>
                  <a:moveTo>
                    <a:pt x="110" y="21"/>
                  </a:moveTo>
                  <a:lnTo>
                    <a:pt x="110" y="21"/>
                  </a:lnTo>
                  <a:lnTo>
                    <a:pt x="107" y="21"/>
                  </a:lnTo>
                  <a:lnTo>
                    <a:pt x="96" y="24"/>
                  </a:lnTo>
                  <a:lnTo>
                    <a:pt x="85" y="27"/>
                  </a:lnTo>
                  <a:lnTo>
                    <a:pt x="75" y="32"/>
                  </a:lnTo>
                  <a:lnTo>
                    <a:pt x="68" y="37"/>
                  </a:lnTo>
                  <a:lnTo>
                    <a:pt x="57" y="45"/>
                  </a:lnTo>
                  <a:lnTo>
                    <a:pt x="47" y="52"/>
                  </a:lnTo>
                  <a:lnTo>
                    <a:pt x="47" y="54"/>
                  </a:lnTo>
                  <a:lnTo>
                    <a:pt x="49" y="52"/>
                  </a:lnTo>
                  <a:lnTo>
                    <a:pt x="63" y="41"/>
                  </a:lnTo>
                  <a:lnTo>
                    <a:pt x="71" y="37"/>
                  </a:lnTo>
                  <a:lnTo>
                    <a:pt x="82" y="32"/>
                  </a:lnTo>
                  <a:lnTo>
                    <a:pt x="94" y="27"/>
                  </a:lnTo>
                  <a:lnTo>
                    <a:pt x="105" y="24"/>
                  </a:lnTo>
                  <a:lnTo>
                    <a:pt x="107" y="24"/>
                  </a:lnTo>
                  <a:lnTo>
                    <a:pt x="110" y="21"/>
                  </a:lnTo>
                  <a:lnTo>
                    <a:pt x="113" y="21"/>
                  </a:lnTo>
                  <a:lnTo>
                    <a:pt x="115" y="22"/>
                  </a:lnTo>
                  <a:lnTo>
                    <a:pt x="124" y="21"/>
                  </a:lnTo>
                  <a:lnTo>
                    <a:pt x="132" y="19"/>
                  </a:lnTo>
                  <a:lnTo>
                    <a:pt x="118" y="19"/>
                  </a:lnTo>
                  <a:lnTo>
                    <a:pt x="110" y="21"/>
                  </a:lnTo>
                  <a:close/>
                  <a:moveTo>
                    <a:pt x="382" y="38"/>
                  </a:moveTo>
                  <a:lnTo>
                    <a:pt x="382" y="38"/>
                  </a:lnTo>
                  <a:lnTo>
                    <a:pt x="369" y="27"/>
                  </a:lnTo>
                  <a:lnTo>
                    <a:pt x="356" y="18"/>
                  </a:lnTo>
                  <a:lnTo>
                    <a:pt x="342" y="11"/>
                  </a:lnTo>
                  <a:lnTo>
                    <a:pt x="331" y="8"/>
                  </a:lnTo>
                  <a:lnTo>
                    <a:pt x="320" y="5"/>
                  </a:lnTo>
                  <a:lnTo>
                    <a:pt x="306" y="5"/>
                  </a:lnTo>
                  <a:lnTo>
                    <a:pt x="298" y="5"/>
                  </a:lnTo>
                  <a:lnTo>
                    <a:pt x="288" y="5"/>
                  </a:lnTo>
                  <a:lnTo>
                    <a:pt x="273" y="10"/>
                  </a:lnTo>
                  <a:lnTo>
                    <a:pt x="255" y="18"/>
                  </a:lnTo>
                  <a:lnTo>
                    <a:pt x="247" y="24"/>
                  </a:lnTo>
                  <a:lnTo>
                    <a:pt x="249" y="22"/>
                  </a:lnTo>
                  <a:lnTo>
                    <a:pt x="258" y="18"/>
                  </a:lnTo>
                  <a:lnTo>
                    <a:pt x="277" y="11"/>
                  </a:lnTo>
                  <a:lnTo>
                    <a:pt x="281" y="11"/>
                  </a:lnTo>
                  <a:lnTo>
                    <a:pt x="284" y="10"/>
                  </a:lnTo>
                  <a:lnTo>
                    <a:pt x="295" y="8"/>
                  </a:lnTo>
                  <a:lnTo>
                    <a:pt x="309" y="8"/>
                  </a:lnTo>
                  <a:lnTo>
                    <a:pt x="322" y="8"/>
                  </a:lnTo>
                  <a:lnTo>
                    <a:pt x="334" y="10"/>
                  </a:lnTo>
                  <a:lnTo>
                    <a:pt x="347" y="15"/>
                  </a:lnTo>
                  <a:lnTo>
                    <a:pt x="359" y="21"/>
                  </a:lnTo>
                  <a:lnTo>
                    <a:pt x="375" y="34"/>
                  </a:lnTo>
                  <a:lnTo>
                    <a:pt x="382" y="38"/>
                  </a:lnTo>
                  <a:close/>
                  <a:moveTo>
                    <a:pt x="169" y="86"/>
                  </a:moveTo>
                  <a:lnTo>
                    <a:pt x="169" y="86"/>
                  </a:lnTo>
                  <a:lnTo>
                    <a:pt x="165" y="87"/>
                  </a:lnTo>
                  <a:lnTo>
                    <a:pt x="161" y="87"/>
                  </a:lnTo>
                  <a:lnTo>
                    <a:pt x="159" y="92"/>
                  </a:lnTo>
                  <a:lnTo>
                    <a:pt x="158" y="93"/>
                  </a:lnTo>
                  <a:lnTo>
                    <a:pt x="158" y="97"/>
                  </a:lnTo>
                  <a:lnTo>
                    <a:pt x="159" y="100"/>
                  </a:lnTo>
                  <a:lnTo>
                    <a:pt x="169" y="97"/>
                  </a:lnTo>
                  <a:lnTo>
                    <a:pt x="170" y="95"/>
                  </a:lnTo>
                  <a:lnTo>
                    <a:pt x="170" y="92"/>
                  </a:lnTo>
                  <a:lnTo>
                    <a:pt x="169" y="86"/>
                  </a:lnTo>
                  <a:close/>
                  <a:moveTo>
                    <a:pt x="352" y="67"/>
                  </a:moveTo>
                  <a:lnTo>
                    <a:pt x="352" y="67"/>
                  </a:lnTo>
                  <a:lnTo>
                    <a:pt x="355" y="75"/>
                  </a:lnTo>
                  <a:lnTo>
                    <a:pt x="359" y="84"/>
                  </a:lnTo>
                  <a:lnTo>
                    <a:pt x="361" y="82"/>
                  </a:lnTo>
                  <a:lnTo>
                    <a:pt x="361" y="78"/>
                  </a:lnTo>
                  <a:lnTo>
                    <a:pt x="361" y="76"/>
                  </a:lnTo>
                  <a:lnTo>
                    <a:pt x="358" y="63"/>
                  </a:lnTo>
                  <a:lnTo>
                    <a:pt x="358" y="62"/>
                  </a:lnTo>
                  <a:lnTo>
                    <a:pt x="352" y="67"/>
                  </a:lnTo>
                  <a:close/>
                  <a:moveTo>
                    <a:pt x="314" y="54"/>
                  </a:moveTo>
                  <a:lnTo>
                    <a:pt x="314" y="54"/>
                  </a:lnTo>
                  <a:lnTo>
                    <a:pt x="315" y="51"/>
                  </a:lnTo>
                  <a:lnTo>
                    <a:pt x="317" y="46"/>
                  </a:lnTo>
                  <a:lnTo>
                    <a:pt x="317" y="41"/>
                  </a:lnTo>
                  <a:lnTo>
                    <a:pt x="317" y="40"/>
                  </a:lnTo>
                  <a:lnTo>
                    <a:pt x="317" y="38"/>
                  </a:lnTo>
                  <a:lnTo>
                    <a:pt x="309" y="40"/>
                  </a:lnTo>
                  <a:lnTo>
                    <a:pt x="309" y="41"/>
                  </a:lnTo>
                  <a:lnTo>
                    <a:pt x="309" y="45"/>
                  </a:lnTo>
                  <a:lnTo>
                    <a:pt x="309" y="48"/>
                  </a:lnTo>
                  <a:lnTo>
                    <a:pt x="311" y="49"/>
                  </a:lnTo>
                  <a:lnTo>
                    <a:pt x="311" y="51"/>
                  </a:lnTo>
                  <a:lnTo>
                    <a:pt x="314" y="54"/>
                  </a:lnTo>
                  <a:close/>
                  <a:moveTo>
                    <a:pt x="63" y="67"/>
                  </a:moveTo>
                  <a:lnTo>
                    <a:pt x="63" y="67"/>
                  </a:lnTo>
                  <a:lnTo>
                    <a:pt x="58" y="71"/>
                  </a:lnTo>
                  <a:lnTo>
                    <a:pt x="58" y="73"/>
                  </a:lnTo>
                  <a:lnTo>
                    <a:pt x="64" y="82"/>
                  </a:lnTo>
                  <a:lnTo>
                    <a:pt x="64" y="84"/>
                  </a:lnTo>
                  <a:lnTo>
                    <a:pt x="64" y="81"/>
                  </a:lnTo>
                  <a:lnTo>
                    <a:pt x="66" y="79"/>
                  </a:lnTo>
                  <a:lnTo>
                    <a:pt x="68" y="76"/>
                  </a:lnTo>
                  <a:lnTo>
                    <a:pt x="68" y="73"/>
                  </a:lnTo>
                  <a:lnTo>
                    <a:pt x="66" y="68"/>
                  </a:lnTo>
                  <a:lnTo>
                    <a:pt x="63" y="67"/>
                  </a:lnTo>
                  <a:close/>
                  <a:moveTo>
                    <a:pt x="393" y="108"/>
                  </a:moveTo>
                  <a:lnTo>
                    <a:pt x="393" y="108"/>
                  </a:lnTo>
                  <a:lnTo>
                    <a:pt x="393" y="106"/>
                  </a:lnTo>
                  <a:lnTo>
                    <a:pt x="394" y="98"/>
                  </a:lnTo>
                  <a:lnTo>
                    <a:pt x="396" y="92"/>
                  </a:lnTo>
                  <a:lnTo>
                    <a:pt x="396" y="90"/>
                  </a:lnTo>
                  <a:lnTo>
                    <a:pt x="394" y="82"/>
                  </a:lnTo>
                  <a:lnTo>
                    <a:pt x="391" y="75"/>
                  </a:lnTo>
                  <a:lnTo>
                    <a:pt x="391" y="78"/>
                  </a:lnTo>
                  <a:lnTo>
                    <a:pt x="391" y="81"/>
                  </a:lnTo>
                  <a:lnTo>
                    <a:pt x="393" y="86"/>
                  </a:lnTo>
                  <a:lnTo>
                    <a:pt x="393" y="92"/>
                  </a:lnTo>
                  <a:lnTo>
                    <a:pt x="391" y="95"/>
                  </a:lnTo>
                  <a:lnTo>
                    <a:pt x="389" y="95"/>
                  </a:lnTo>
                  <a:lnTo>
                    <a:pt x="389" y="100"/>
                  </a:lnTo>
                  <a:lnTo>
                    <a:pt x="393" y="108"/>
                  </a:lnTo>
                  <a:close/>
                  <a:moveTo>
                    <a:pt x="189" y="32"/>
                  </a:moveTo>
                  <a:lnTo>
                    <a:pt x="189" y="32"/>
                  </a:lnTo>
                  <a:lnTo>
                    <a:pt x="187" y="32"/>
                  </a:lnTo>
                  <a:lnTo>
                    <a:pt x="165" y="24"/>
                  </a:lnTo>
                  <a:lnTo>
                    <a:pt x="159" y="22"/>
                  </a:lnTo>
                  <a:lnTo>
                    <a:pt x="151" y="22"/>
                  </a:lnTo>
                  <a:lnTo>
                    <a:pt x="142" y="22"/>
                  </a:lnTo>
                  <a:lnTo>
                    <a:pt x="132" y="22"/>
                  </a:lnTo>
                  <a:lnTo>
                    <a:pt x="154" y="24"/>
                  </a:lnTo>
                  <a:lnTo>
                    <a:pt x="159" y="24"/>
                  </a:lnTo>
                  <a:lnTo>
                    <a:pt x="165" y="26"/>
                  </a:lnTo>
                  <a:lnTo>
                    <a:pt x="173" y="27"/>
                  </a:lnTo>
                  <a:lnTo>
                    <a:pt x="187" y="32"/>
                  </a:lnTo>
                  <a:lnTo>
                    <a:pt x="189" y="32"/>
                  </a:lnTo>
                  <a:close/>
                  <a:moveTo>
                    <a:pt x="355" y="30"/>
                  </a:moveTo>
                  <a:lnTo>
                    <a:pt x="355" y="30"/>
                  </a:lnTo>
                  <a:lnTo>
                    <a:pt x="359" y="37"/>
                  </a:lnTo>
                  <a:lnTo>
                    <a:pt x="361" y="37"/>
                  </a:lnTo>
                  <a:lnTo>
                    <a:pt x="364" y="37"/>
                  </a:lnTo>
                  <a:lnTo>
                    <a:pt x="367" y="38"/>
                  </a:lnTo>
                  <a:lnTo>
                    <a:pt x="370" y="41"/>
                  </a:lnTo>
                  <a:lnTo>
                    <a:pt x="372" y="43"/>
                  </a:lnTo>
                  <a:lnTo>
                    <a:pt x="372" y="41"/>
                  </a:lnTo>
                  <a:lnTo>
                    <a:pt x="367" y="35"/>
                  </a:lnTo>
                  <a:lnTo>
                    <a:pt x="363" y="32"/>
                  </a:lnTo>
                  <a:lnTo>
                    <a:pt x="358" y="27"/>
                  </a:lnTo>
                  <a:lnTo>
                    <a:pt x="355" y="30"/>
                  </a:lnTo>
                  <a:close/>
                  <a:moveTo>
                    <a:pt x="265" y="26"/>
                  </a:moveTo>
                  <a:lnTo>
                    <a:pt x="265" y="26"/>
                  </a:lnTo>
                  <a:lnTo>
                    <a:pt x="266" y="26"/>
                  </a:lnTo>
                  <a:lnTo>
                    <a:pt x="277" y="22"/>
                  </a:lnTo>
                  <a:lnTo>
                    <a:pt x="282" y="21"/>
                  </a:lnTo>
                  <a:lnTo>
                    <a:pt x="285" y="21"/>
                  </a:lnTo>
                  <a:lnTo>
                    <a:pt x="290" y="18"/>
                  </a:lnTo>
                  <a:lnTo>
                    <a:pt x="292" y="16"/>
                  </a:lnTo>
                  <a:lnTo>
                    <a:pt x="290" y="16"/>
                  </a:lnTo>
                  <a:lnTo>
                    <a:pt x="270" y="22"/>
                  </a:lnTo>
                  <a:lnTo>
                    <a:pt x="266" y="22"/>
                  </a:lnTo>
                  <a:lnTo>
                    <a:pt x="265" y="26"/>
                  </a:lnTo>
                  <a:close/>
                  <a:moveTo>
                    <a:pt x="145" y="106"/>
                  </a:moveTo>
                  <a:lnTo>
                    <a:pt x="145" y="106"/>
                  </a:lnTo>
                  <a:lnTo>
                    <a:pt x="135" y="103"/>
                  </a:lnTo>
                  <a:lnTo>
                    <a:pt x="134" y="106"/>
                  </a:lnTo>
                  <a:lnTo>
                    <a:pt x="132" y="106"/>
                  </a:lnTo>
                  <a:lnTo>
                    <a:pt x="131" y="106"/>
                  </a:lnTo>
                  <a:lnTo>
                    <a:pt x="129" y="109"/>
                  </a:lnTo>
                  <a:lnTo>
                    <a:pt x="131" y="111"/>
                  </a:lnTo>
                  <a:lnTo>
                    <a:pt x="134" y="111"/>
                  </a:lnTo>
                  <a:lnTo>
                    <a:pt x="143" y="106"/>
                  </a:lnTo>
                  <a:lnTo>
                    <a:pt x="145" y="106"/>
                  </a:lnTo>
                  <a:close/>
                  <a:moveTo>
                    <a:pt x="57" y="108"/>
                  </a:moveTo>
                  <a:lnTo>
                    <a:pt x="57" y="108"/>
                  </a:lnTo>
                  <a:lnTo>
                    <a:pt x="58" y="106"/>
                  </a:lnTo>
                  <a:lnTo>
                    <a:pt x="60" y="103"/>
                  </a:lnTo>
                  <a:lnTo>
                    <a:pt x="57" y="92"/>
                  </a:lnTo>
                  <a:lnTo>
                    <a:pt x="55" y="90"/>
                  </a:lnTo>
                  <a:lnTo>
                    <a:pt x="53" y="89"/>
                  </a:lnTo>
                  <a:lnTo>
                    <a:pt x="55" y="106"/>
                  </a:lnTo>
                  <a:lnTo>
                    <a:pt x="55" y="108"/>
                  </a:lnTo>
                  <a:lnTo>
                    <a:pt x="57" y="108"/>
                  </a:lnTo>
                  <a:close/>
                  <a:moveTo>
                    <a:pt x="296" y="97"/>
                  </a:moveTo>
                  <a:lnTo>
                    <a:pt x="296" y="97"/>
                  </a:lnTo>
                  <a:lnTo>
                    <a:pt x="288" y="103"/>
                  </a:lnTo>
                  <a:lnTo>
                    <a:pt x="290" y="112"/>
                  </a:lnTo>
                  <a:lnTo>
                    <a:pt x="293" y="111"/>
                  </a:lnTo>
                  <a:lnTo>
                    <a:pt x="295" y="103"/>
                  </a:lnTo>
                  <a:lnTo>
                    <a:pt x="296" y="97"/>
                  </a:lnTo>
                  <a:close/>
                  <a:moveTo>
                    <a:pt x="9" y="134"/>
                  </a:moveTo>
                  <a:lnTo>
                    <a:pt x="9" y="134"/>
                  </a:lnTo>
                  <a:lnTo>
                    <a:pt x="11" y="136"/>
                  </a:lnTo>
                  <a:lnTo>
                    <a:pt x="12" y="130"/>
                  </a:lnTo>
                  <a:lnTo>
                    <a:pt x="14" y="119"/>
                  </a:lnTo>
                  <a:lnTo>
                    <a:pt x="17" y="108"/>
                  </a:lnTo>
                  <a:lnTo>
                    <a:pt x="19" y="101"/>
                  </a:lnTo>
                  <a:lnTo>
                    <a:pt x="16" y="109"/>
                  </a:lnTo>
                  <a:lnTo>
                    <a:pt x="12" y="119"/>
                  </a:lnTo>
                  <a:lnTo>
                    <a:pt x="9" y="134"/>
                  </a:lnTo>
                  <a:close/>
                  <a:moveTo>
                    <a:pt x="50" y="125"/>
                  </a:moveTo>
                  <a:lnTo>
                    <a:pt x="50" y="125"/>
                  </a:lnTo>
                  <a:lnTo>
                    <a:pt x="57" y="141"/>
                  </a:lnTo>
                  <a:lnTo>
                    <a:pt x="58" y="134"/>
                  </a:lnTo>
                  <a:lnTo>
                    <a:pt x="60" y="131"/>
                  </a:lnTo>
                  <a:lnTo>
                    <a:pt x="58" y="127"/>
                  </a:lnTo>
                  <a:lnTo>
                    <a:pt x="58" y="128"/>
                  </a:lnTo>
                  <a:lnTo>
                    <a:pt x="55" y="130"/>
                  </a:lnTo>
                  <a:lnTo>
                    <a:pt x="55" y="128"/>
                  </a:lnTo>
                  <a:lnTo>
                    <a:pt x="55" y="125"/>
                  </a:lnTo>
                  <a:lnTo>
                    <a:pt x="55" y="123"/>
                  </a:lnTo>
                  <a:lnTo>
                    <a:pt x="53" y="125"/>
                  </a:lnTo>
                  <a:lnTo>
                    <a:pt x="50" y="125"/>
                  </a:lnTo>
                  <a:close/>
                  <a:moveTo>
                    <a:pt x="342" y="27"/>
                  </a:moveTo>
                  <a:lnTo>
                    <a:pt x="342" y="27"/>
                  </a:lnTo>
                  <a:lnTo>
                    <a:pt x="342" y="26"/>
                  </a:lnTo>
                  <a:lnTo>
                    <a:pt x="336" y="19"/>
                  </a:lnTo>
                  <a:lnTo>
                    <a:pt x="336" y="18"/>
                  </a:lnTo>
                  <a:lnTo>
                    <a:pt x="329" y="16"/>
                  </a:lnTo>
                  <a:lnTo>
                    <a:pt x="325" y="16"/>
                  </a:lnTo>
                  <a:lnTo>
                    <a:pt x="329" y="19"/>
                  </a:lnTo>
                  <a:lnTo>
                    <a:pt x="334" y="22"/>
                  </a:lnTo>
                  <a:lnTo>
                    <a:pt x="336" y="24"/>
                  </a:lnTo>
                  <a:lnTo>
                    <a:pt x="342" y="26"/>
                  </a:lnTo>
                  <a:lnTo>
                    <a:pt x="342" y="27"/>
                  </a:lnTo>
                  <a:close/>
                  <a:moveTo>
                    <a:pt x="82" y="40"/>
                  </a:moveTo>
                  <a:lnTo>
                    <a:pt x="82" y="40"/>
                  </a:lnTo>
                  <a:lnTo>
                    <a:pt x="69" y="49"/>
                  </a:lnTo>
                  <a:lnTo>
                    <a:pt x="71" y="51"/>
                  </a:lnTo>
                  <a:lnTo>
                    <a:pt x="72" y="51"/>
                  </a:lnTo>
                  <a:lnTo>
                    <a:pt x="82" y="45"/>
                  </a:lnTo>
                  <a:lnTo>
                    <a:pt x="82" y="40"/>
                  </a:lnTo>
                  <a:close/>
                  <a:moveTo>
                    <a:pt x="222" y="38"/>
                  </a:moveTo>
                  <a:lnTo>
                    <a:pt x="222" y="38"/>
                  </a:lnTo>
                  <a:lnTo>
                    <a:pt x="224" y="37"/>
                  </a:lnTo>
                  <a:lnTo>
                    <a:pt x="232" y="32"/>
                  </a:lnTo>
                  <a:lnTo>
                    <a:pt x="233" y="30"/>
                  </a:lnTo>
                  <a:lnTo>
                    <a:pt x="247" y="19"/>
                  </a:lnTo>
                  <a:lnTo>
                    <a:pt x="247" y="18"/>
                  </a:lnTo>
                  <a:lnTo>
                    <a:pt x="235" y="27"/>
                  </a:lnTo>
                  <a:lnTo>
                    <a:pt x="222" y="38"/>
                  </a:lnTo>
                  <a:close/>
                  <a:moveTo>
                    <a:pt x="50" y="89"/>
                  </a:moveTo>
                  <a:lnTo>
                    <a:pt x="50" y="89"/>
                  </a:lnTo>
                  <a:lnTo>
                    <a:pt x="49" y="89"/>
                  </a:lnTo>
                  <a:lnTo>
                    <a:pt x="49" y="90"/>
                  </a:lnTo>
                  <a:lnTo>
                    <a:pt x="47" y="98"/>
                  </a:lnTo>
                  <a:lnTo>
                    <a:pt x="47" y="100"/>
                  </a:lnTo>
                  <a:lnTo>
                    <a:pt x="52" y="103"/>
                  </a:lnTo>
                  <a:lnTo>
                    <a:pt x="50" y="89"/>
                  </a:lnTo>
                  <a:close/>
                  <a:moveTo>
                    <a:pt x="45" y="68"/>
                  </a:moveTo>
                  <a:lnTo>
                    <a:pt x="45" y="68"/>
                  </a:lnTo>
                  <a:lnTo>
                    <a:pt x="42" y="75"/>
                  </a:lnTo>
                  <a:lnTo>
                    <a:pt x="39" y="81"/>
                  </a:lnTo>
                  <a:lnTo>
                    <a:pt x="38" y="82"/>
                  </a:lnTo>
                  <a:lnTo>
                    <a:pt x="39" y="86"/>
                  </a:lnTo>
                  <a:lnTo>
                    <a:pt x="45" y="73"/>
                  </a:lnTo>
                  <a:lnTo>
                    <a:pt x="47" y="70"/>
                  </a:lnTo>
                  <a:lnTo>
                    <a:pt x="45" y="68"/>
                  </a:lnTo>
                  <a:close/>
                  <a:moveTo>
                    <a:pt x="260" y="56"/>
                  </a:moveTo>
                  <a:lnTo>
                    <a:pt x="260" y="56"/>
                  </a:lnTo>
                  <a:lnTo>
                    <a:pt x="258" y="56"/>
                  </a:lnTo>
                  <a:lnTo>
                    <a:pt x="257" y="65"/>
                  </a:lnTo>
                  <a:lnTo>
                    <a:pt x="257" y="67"/>
                  </a:lnTo>
                  <a:lnTo>
                    <a:pt x="263" y="63"/>
                  </a:lnTo>
                  <a:lnTo>
                    <a:pt x="260" y="56"/>
                  </a:lnTo>
                  <a:close/>
                  <a:moveTo>
                    <a:pt x="164" y="133"/>
                  </a:moveTo>
                  <a:lnTo>
                    <a:pt x="164" y="133"/>
                  </a:lnTo>
                  <a:lnTo>
                    <a:pt x="161" y="123"/>
                  </a:lnTo>
                  <a:lnTo>
                    <a:pt x="156" y="125"/>
                  </a:lnTo>
                  <a:lnTo>
                    <a:pt x="161" y="136"/>
                  </a:lnTo>
                  <a:lnTo>
                    <a:pt x="164" y="133"/>
                  </a:lnTo>
                  <a:close/>
                  <a:moveTo>
                    <a:pt x="213" y="41"/>
                  </a:moveTo>
                  <a:lnTo>
                    <a:pt x="213" y="41"/>
                  </a:lnTo>
                  <a:lnTo>
                    <a:pt x="206" y="37"/>
                  </a:lnTo>
                  <a:lnTo>
                    <a:pt x="199" y="32"/>
                  </a:lnTo>
                  <a:lnTo>
                    <a:pt x="189" y="27"/>
                  </a:lnTo>
                  <a:lnTo>
                    <a:pt x="184" y="26"/>
                  </a:lnTo>
                  <a:lnTo>
                    <a:pt x="184" y="27"/>
                  </a:lnTo>
                  <a:lnTo>
                    <a:pt x="197" y="32"/>
                  </a:lnTo>
                  <a:lnTo>
                    <a:pt x="202" y="35"/>
                  </a:lnTo>
                  <a:lnTo>
                    <a:pt x="206" y="38"/>
                  </a:lnTo>
                  <a:lnTo>
                    <a:pt x="210" y="41"/>
                  </a:lnTo>
                  <a:lnTo>
                    <a:pt x="211" y="41"/>
                  </a:lnTo>
                  <a:lnTo>
                    <a:pt x="213" y="41"/>
                  </a:lnTo>
                  <a:close/>
                  <a:moveTo>
                    <a:pt x="265" y="41"/>
                  </a:moveTo>
                  <a:lnTo>
                    <a:pt x="265" y="41"/>
                  </a:lnTo>
                  <a:lnTo>
                    <a:pt x="262" y="45"/>
                  </a:lnTo>
                  <a:lnTo>
                    <a:pt x="260" y="46"/>
                  </a:lnTo>
                  <a:lnTo>
                    <a:pt x="262" y="51"/>
                  </a:lnTo>
                  <a:lnTo>
                    <a:pt x="268" y="46"/>
                  </a:lnTo>
                  <a:lnTo>
                    <a:pt x="266" y="43"/>
                  </a:lnTo>
                  <a:lnTo>
                    <a:pt x="265" y="41"/>
                  </a:lnTo>
                  <a:close/>
                  <a:moveTo>
                    <a:pt x="150" y="57"/>
                  </a:moveTo>
                  <a:lnTo>
                    <a:pt x="150" y="57"/>
                  </a:lnTo>
                  <a:lnTo>
                    <a:pt x="148" y="54"/>
                  </a:lnTo>
                  <a:lnTo>
                    <a:pt x="145" y="54"/>
                  </a:lnTo>
                  <a:lnTo>
                    <a:pt x="139" y="54"/>
                  </a:lnTo>
                  <a:lnTo>
                    <a:pt x="137" y="54"/>
                  </a:lnTo>
                  <a:lnTo>
                    <a:pt x="137" y="59"/>
                  </a:lnTo>
                  <a:lnTo>
                    <a:pt x="150" y="57"/>
                  </a:lnTo>
                  <a:close/>
                  <a:moveTo>
                    <a:pt x="388" y="65"/>
                  </a:moveTo>
                  <a:lnTo>
                    <a:pt x="388" y="65"/>
                  </a:lnTo>
                  <a:lnTo>
                    <a:pt x="388" y="63"/>
                  </a:lnTo>
                  <a:lnTo>
                    <a:pt x="380" y="49"/>
                  </a:lnTo>
                  <a:lnTo>
                    <a:pt x="380" y="48"/>
                  </a:lnTo>
                  <a:lnTo>
                    <a:pt x="378" y="48"/>
                  </a:lnTo>
                  <a:lnTo>
                    <a:pt x="378" y="49"/>
                  </a:lnTo>
                  <a:lnTo>
                    <a:pt x="380" y="56"/>
                  </a:lnTo>
                  <a:lnTo>
                    <a:pt x="382" y="57"/>
                  </a:lnTo>
                  <a:lnTo>
                    <a:pt x="386" y="63"/>
                  </a:lnTo>
                  <a:lnTo>
                    <a:pt x="388" y="65"/>
                  </a:lnTo>
                  <a:close/>
                  <a:moveTo>
                    <a:pt x="244" y="54"/>
                  </a:moveTo>
                  <a:lnTo>
                    <a:pt x="244" y="54"/>
                  </a:lnTo>
                  <a:lnTo>
                    <a:pt x="241" y="59"/>
                  </a:lnTo>
                  <a:lnTo>
                    <a:pt x="240" y="62"/>
                  </a:lnTo>
                  <a:lnTo>
                    <a:pt x="241" y="68"/>
                  </a:lnTo>
                  <a:lnTo>
                    <a:pt x="241" y="70"/>
                  </a:lnTo>
                  <a:lnTo>
                    <a:pt x="246" y="60"/>
                  </a:lnTo>
                  <a:lnTo>
                    <a:pt x="244" y="54"/>
                  </a:lnTo>
                  <a:close/>
                  <a:moveTo>
                    <a:pt x="293" y="24"/>
                  </a:moveTo>
                  <a:lnTo>
                    <a:pt x="293" y="24"/>
                  </a:lnTo>
                  <a:lnTo>
                    <a:pt x="285" y="26"/>
                  </a:lnTo>
                  <a:lnTo>
                    <a:pt x="282" y="29"/>
                  </a:lnTo>
                  <a:lnTo>
                    <a:pt x="293" y="29"/>
                  </a:lnTo>
                  <a:lnTo>
                    <a:pt x="293" y="24"/>
                  </a:lnTo>
                  <a:close/>
                  <a:moveTo>
                    <a:pt x="383" y="35"/>
                  </a:moveTo>
                  <a:lnTo>
                    <a:pt x="383" y="35"/>
                  </a:lnTo>
                  <a:lnTo>
                    <a:pt x="374" y="26"/>
                  </a:lnTo>
                  <a:lnTo>
                    <a:pt x="367" y="19"/>
                  </a:lnTo>
                  <a:lnTo>
                    <a:pt x="361" y="16"/>
                  </a:lnTo>
                  <a:lnTo>
                    <a:pt x="345" y="8"/>
                  </a:lnTo>
                  <a:lnTo>
                    <a:pt x="355" y="13"/>
                  </a:lnTo>
                  <a:lnTo>
                    <a:pt x="366" y="19"/>
                  </a:lnTo>
                  <a:lnTo>
                    <a:pt x="375" y="27"/>
                  </a:lnTo>
                  <a:lnTo>
                    <a:pt x="383" y="35"/>
                  </a:lnTo>
                  <a:close/>
                  <a:moveTo>
                    <a:pt x="246" y="125"/>
                  </a:moveTo>
                  <a:lnTo>
                    <a:pt x="246" y="125"/>
                  </a:lnTo>
                  <a:lnTo>
                    <a:pt x="249" y="122"/>
                  </a:lnTo>
                  <a:lnTo>
                    <a:pt x="251" y="119"/>
                  </a:lnTo>
                  <a:lnTo>
                    <a:pt x="252" y="116"/>
                  </a:lnTo>
                  <a:lnTo>
                    <a:pt x="251" y="112"/>
                  </a:lnTo>
                  <a:lnTo>
                    <a:pt x="249" y="117"/>
                  </a:lnTo>
                  <a:lnTo>
                    <a:pt x="247" y="119"/>
                  </a:lnTo>
                  <a:lnTo>
                    <a:pt x="247" y="117"/>
                  </a:lnTo>
                  <a:lnTo>
                    <a:pt x="249" y="116"/>
                  </a:lnTo>
                  <a:lnTo>
                    <a:pt x="247" y="116"/>
                  </a:lnTo>
                  <a:lnTo>
                    <a:pt x="246" y="119"/>
                  </a:lnTo>
                  <a:lnTo>
                    <a:pt x="244" y="122"/>
                  </a:lnTo>
                  <a:lnTo>
                    <a:pt x="246" y="125"/>
                  </a:lnTo>
                  <a:close/>
                  <a:moveTo>
                    <a:pt x="47" y="103"/>
                  </a:moveTo>
                  <a:lnTo>
                    <a:pt x="47" y="103"/>
                  </a:lnTo>
                  <a:lnTo>
                    <a:pt x="45" y="103"/>
                  </a:lnTo>
                  <a:lnTo>
                    <a:pt x="47" y="109"/>
                  </a:lnTo>
                  <a:lnTo>
                    <a:pt x="50" y="116"/>
                  </a:lnTo>
                  <a:lnTo>
                    <a:pt x="52" y="114"/>
                  </a:lnTo>
                  <a:lnTo>
                    <a:pt x="52" y="112"/>
                  </a:lnTo>
                  <a:lnTo>
                    <a:pt x="52" y="109"/>
                  </a:lnTo>
                  <a:lnTo>
                    <a:pt x="52" y="108"/>
                  </a:lnTo>
                  <a:lnTo>
                    <a:pt x="47" y="103"/>
                  </a:lnTo>
                  <a:close/>
                  <a:moveTo>
                    <a:pt x="135" y="100"/>
                  </a:moveTo>
                  <a:lnTo>
                    <a:pt x="135" y="100"/>
                  </a:lnTo>
                  <a:lnTo>
                    <a:pt x="140" y="101"/>
                  </a:lnTo>
                  <a:lnTo>
                    <a:pt x="146" y="103"/>
                  </a:lnTo>
                  <a:lnTo>
                    <a:pt x="145" y="101"/>
                  </a:lnTo>
                  <a:lnTo>
                    <a:pt x="143" y="101"/>
                  </a:lnTo>
                  <a:lnTo>
                    <a:pt x="142" y="98"/>
                  </a:lnTo>
                  <a:lnTo>
                    <a:pt x="142" y="97"/>
                  </a:lnTo>
                  <a:lnTo>
                    <a:pt x="143" y="92"/>
                  </a:lnTo>
                  <a:lnTo>
                    <a:pt x="143" y="90"/>
                  </a:lnTo>
                  <a:lnTo>
                    <a:pt x="137" y="97"/>
                  </a:lnTo>
                  <a:lnTo>
                    <a:pt x="135" y="100"/>
                  </a:lnTo>
                  <a:close/>
                  <a:moveTo>
                    <a:pt x="285" y="60"/>
                  </a:moveTo>
                  <a:lnTo>
                    <a:pt x="285" y="60"/>
                  </a:lnTo>
                  <a:lnTo>
                    <a:pt x="282" y="60"/>
                  </a:lnTo>
                  <a:lnTo>
                    <a:pt x="281" y="62"/>
                  </a:lnTo>
                  <a:lnTo>
                    <a:pt x="281" y="63"/>
                  </a:lnTo>
                  <a:lnTo>
                    <a:pt x="281" y="67"/>
                  </a:lnTo>
                  <a:lnTo>
                    <a:pt x="282" y="70"/>
                  </a:lnTo>
                  <a:lnTo>
                    <a:pt x="287" y="63"/>
                  </a:lnTo>
                  <a:lnTo>
                    <a:pt x="285" y="60"/>
                  </a:lnTo>
                  <a:close/>
                  <a:moveTo>
                    <a:pt x="326" y="21"/>
                  </a:moveTo>
                  <a:lnTo>
                    <a:pt x="326" y="21"/>
                  </a:lnTo>
                  <a:lnTo>
                    <a:pt x="323" y="19"/>
                  </a:lnTo>
                  <a:lnTo>
                    <a:pt x="317" y="18"/>
                  </a:lnTo>
                  <a:lnTo>
                    <a:pt x="311" y="16"/>
                  </a:lnTo>
                  <a:lnTo>
                    <a:pt x="306" y="16"/>
                  </a:lnTo>
                  <a:lnTo>
                    <a:pt x="311" y="19"/>
                  </a:lnTo>
                  <a:lnTo>
                    <a:pt x="312" y="19"/>
                  </a:lnTo>
                  <a:lnTo>
                    <a:pt x="318" y="19"/>
                  </a:lnTo>
                  <a:lnTo>
                    <a:pt x="322" y="19"/>
                  </a:lnTo>
                  <a:lnTo>
                    <a:pt x="323" y="21"/>
                  </a:lnTo>
                  <a:lnTo>
                    <a:pt x="326" y="21"/>
                  </a:lnTo>
                  <a:close/>
                  <a:moveTo>
                    <a:pt x="363" y="100"/>
                  </a:moveTo>
                  <a:lnTo>
                    <a:pt x="363" y="100"/>
                  </a:lnTo>
                  <a:lnTo>
                    <a:pt x="361" y="101"/>
                  </a:lnTo>
                  <a:lnTo>
                    <a:pt x="358" y="111"/>
                  </a:lnTo>
                  <a:lnTo>
                    <a:pt x="358" y="112"/>
                  </a:lnTo>
                  <a:lnTo>
                    <a:pt x="359" y="114"/>
                  </a:lnTo>
                  <a:lnTo>
                    <a:pt x="364" y="103"/>
                  </a:lnTo>
                  <a:lnTo>
                    <a:pt x="364" y="101"/>
                  </a:lnTo>
                  <a:lnTo>
                    <a:pt x="363" y="100"/>
                  </a:lnTo>
                  <a:close/>
                  <a:moveTo>
                    <a:pt x="238" y="51"/>
                  </a:moveTo>
                  <a:lnTo>
                    <a:pt x="238" y="51"/>
                  </a:lnTo>
                  <a:lnTo>
                    <a:pt x="230" y="56"/>
                  </a:lnTo>
                  <a:lnTo>
                    <a:pt x="228" y="59"/>
                  </a:lnTo>
                  <a:lnTo>
                    <a:pt x="228" y="62"/>
                  </a:lnTo>
                  <a:lnTo>
                    <a:pt x="230" y="60"/>
                  </a:lnTo>
                  <a:lnTo>
                    <a:pt x="236" y="56"/>
                  </a:lnTo>
                  <a:lnTo>
                    <a:pt x="236" y="52"/>
                  </a:lnTo>
                  <a:lnTo>
                    <a:pt x="238" y="51"/>
                  </a:lnTo>
                  <a:close/>
                  <a:moveTo>
                    <a:pt x="282" y="34"/>
                  </a:moveTo>
                  <a:lnTo>
                    <a:pt x="282" y="34"/>
                  </a:lnTo>
                  <a:lnTo>
                    <a:pt x="284" y="37"/>
                  </a:lnTo>
                  <a:lnTo>
                    <a:pt x="285" y="37"/>
                  </a:lnTo>
                  <a:lnTo>
                    <a:pt x="288" y="35"/>
                  </a:lnTo>
                  <a:lnTo>
                    <a:pt x="292" y="32"/>
                  </a:lnTo>
                  <a:lnTo>
                    <a:pt x="282" y="34"/>
                  </a:lnTo>
                  <a:close/>
                  <a:moveTo>
                    <a:pt x="247" y="101"/>
                  </a:moveTo>
                  <a:lnTo>
                    <a:pt x="247" y="101"/>
                  </a:lnTo>
                  <a:lnTo>
                    <a:pt x="244" y="114"/>
                  </a:lnTo>
                  <a:lnTo>
                    <a:pt x="249" y="109"/>
                  </a:lnTo>
                  <a:lnTo>
                    <a:pt x="249" y="108"/>
                  </a:lnTo>
                  <a:lnTo>
                    <a:pt x="247" y="101"/>
                  </a:lnTo>
                  <a:close/>
                  <a:moveTo>
                    <a:pt x="164" y="123"/>
                  </a:moveTo>
                  <a:lnTo>
                    <a:pt x="164" y="123"/>
                  </a:lnTo>
                  <a:lnTo>
                    <a:pt x="167" y="131"/>
                  </a:lnTo>
                  <a:lnTo>
                    <a:pt x="169" y="131"/>
                  </a:lnTo>
                  <a:lnTo>
                    <a:pt x="169" y="130"/>
                  </a:lnTo>
                  <a:lnTo>
                    <a:pt x="170" y="127"/>
                  </a:lnTo>
                  <a:lnTo>
                    <a:pt x="167" y="123"/>
                  </a:lnTo>
                  <a:lnTo>
                    <a:pt x="164" y="123"/>
                  </a:lnTo>
                  <a:close/>
                  <a:moveTo>
                    <a:pt x="268" y="51"/>
                  </a:moveTo>
                  <a:lnTo>
                    <a:pt x="268" y="51"/>
                  </a:lnTo>
                  <a:lnTo>
                    <a:pt x="262" y="54"/>
                  </a:lnTo>
                  <a:lnTo>
                    <a:pt x="265" y="60"/>
                  </a:lnTo>
                  <a:lnTo>
                    <a:pt x="268" y="56"/>
                  </a:lnTo>
                  <a:lnTo>
                    <a:pt x="268" y="51"/>
                  </a:lnTo>
                  <a:close/>
                  <a:moveTo>
                    <a:pt x="175" y="76"/>
                  </a:moveTo>
                  <a:lnTo>
                    <a:pt x="175" y="76"/>
                  </a:lnTo>
                  <a:lnTo>
                    <a:pt x="173" y="75"/>
                  </a:lnTo>
                  <a:lnTo>
                    <a:pt x="169" y="68"/>
                  </a:lnTo>
                  <a:lnTo>
                    <a:pt x="167" y="68"/>
                  </a:lnTo>
                  <a:lnTo>
                    <a:pt x="170" y="76"/>
                  </a:lnTo>
                  <a:lnTo>
                    <a:pt x="175" y="76"/>
                  </a:lnTo>
                  <a:close/>
                  <a:moveTo>
                    <a:pt x="352" y="46"/>
                  </a:moveTo>
                  <a:lnTo>
                    <a:pt x="352" y="46"/>
                  </a:lnTo>
                  <a:lnTo>
                    <a:pt x="347" y="43"/>
                  </a:lnTo>
                  <a:lnTo>
                    <a:pt x="347" y="52"/>
                  </a:lnTo>
                  <a:lnTo>
                    <a:pt x="350" y="51"/>
                  </a:lnTo>
                  <a:lnTo>
                    <a:pt x="352" y="49"/>
                  </a:lnTo>
                  <a:lnTo>
                    <a:pt x="352" y="46"/>
                  </a:lnTo>
                  <a:close/>
                  <a:moveTo>
                    <a:pt x="342" y="79"/>
                  </a:moveTo>
                  <a:lnTo>
                    <a:pt x="342" y="79"/>
                  </a:lnTo>
                  <a:lnTo>
                    <a:pt x="341" y="82"/>
                  </a:lnTo>
                  <a:lnTo>
                    <a:pt x="339" y="84"/>
                  </a:lnTo>
                  <a:lnTo>
                    <a:pt x="336" y="84"/>
                  </a:lnTo>
                  <a:lnTo>
                    <a:pt x="336" y="86"/>
                  </a:lnTo>
                  <a:lnTo>
                    <a:pt x="337" y="87"/>
                  </a:lnTo>
                  <a:lnTo>
                    <a:pt x="341" y="87"/>
                  </a:lnTo>
                  <a:lnTo>
                    <a:pt x="342" y="87"/>
                  </a:lnTo>
                  <a:lnTo>
                    <a:pt x="344" y="84"/>
                  </a:lnTo>
                  <a:lnTo>
                    <a:pt x="344" y="82"/>
                  </a:lnTo>
                  <a:lnTo>
                    <a:pt x="342" y="79"/>
                  </a:lnTo>
                  <a:close/>
                  <a:moveTo>
                    <a:pt x="356" y="59"/>
                  </a:moveTo>
                  <a:lnTo>
                    <a:pt x="356" y="59"/>
                  </a:lnTo>
                  <a:lnTo>
                    <a:pt x="356" y="52"/>
                  </a:lnTo>
                  <a:lnTo>
                    <a:pt x="353" y="54"/>
                  </a:lnTo>
                  <a:lnTo>
                    <a:pt x="353" y="56"/>
                  </a:lnTo>
                  <a:lnTo>
                    <a:pt x="352" y="60"/>
                  </a:lnTo>
                  <a:lnTo>
                    <a:pt x="352" y="63"/>
                  </a:lnTo>
                  <a:lnTo>
                    <a:pt x="356" y="59"/>
                  </a:lnTo>
                  <a:close/>
                  <a:moveTo>
                    <a:pt x="143" y="27"/>
                  </a:moveTo>
                  <a:lnTo>
                    <a:pt x="143" y="27"/>
                  </a:lnTo>
                  <a:lnTo>
                    <a:pt x="143" y="29"/>
                  </a:lnTo>
                  <a:lnTo>
                    <a:pt x="145" y="29"/>
                  </a:lnTo>
                  <a:lnTo>
                    <a:pt x="161" y="32"/>
                  </a:lnTo>
                  <a:lnTo>
                    <a:pt x="162" y="30"/>
                  </a:lnTo>
                  <a:lnTo>
                    <a:pt x="158" y="29"/>
                  </a:lnTo>
                  <a:lnTo>
                    <a:pt x="154" y="29"/>
                  </a:lnTo>
                  <a:lnTo>
                    <a:pt x="148" y="27"/>
                  </a:lnTo>
                  <a:lnTo>
                    <a:pt x="143" y="27"/>
                  </a:lnTo>
                  <a:close/>
                  <a:moveTo>
                    <a:pt x="227" y="106"/>
                  </a:moveTo>
                  <a:lnTo>
                    <a:pt x="227" y="106"/>
                  </a:lnTo>
                  <a:lnTo>
                    <a:pt x="228" y="106"/>
                  </a:lnTo>
                  <a:lnTo>
                    <a:pt x="232" y="103"/>
                  </a:lnTo>
                  <a:lnTo>
                    <a:pt x="233" y="101"/>
                  </a:lnTo>
                  <a:lnTo>
                    <a:pt x="235" y="92"/>
                  </a:lnTo>
                  <a:lnTo>
                    <a:pt x="235" y="90"/>
                  </a:lnTo>
                  <a:lnTo>
                    <a:pt x="233" y="92"/>
                  </a:lnTo>
                  <a:lnTo>
                    <a:pt x="227" y="106"/>
                  </a:lnTo>
                  <a:close/>
                  <a:moveTo>
                    <a:pt x="99" y="34"/>
                  </a:moveTo>
                  <a:lnTo>
                    <a:pt x="99" y="34"/>
                  </a:lnTo>
                  <a:lnTo>
                    <a:pt x="99" y="32"/>
                  </a:lnTo>
                  <a:lnTo>
                    <a:pt x="96" y="34"/>
                  </a:lnTo>
                  <a:lnTo>
                    <a:pt x="87" y="37"/>
                  </a:lnTo>
                  <a:lnTo>
                    <a:pt x="90" y="40"/>
                  </a:lnTo>
                  <a:lnTo>
                    <a:pt x="94" y="37"/>
                  </a:lnTo>
                  <a:lnTo>
                    <a:pt x="99" y="34"/>
                  </a:lnTo>
                  <a:close/>
                  <a:moveTo>
                    <a:pt x="221" y="101"/>
                  </a:moveTo>
                  <a:lnTo>
                    <a:pt x="221" y="101"/>
                  </a:lnTo>
                  <a:lnTo>
                    <a:pt x="219" y="103"/>
                  </a:lnTo>
                  <a:lnTo>
                    <a:pt x="219" y="106"/>
                  </a:lnTo>
                  <a:lnTo>
                    <a:pt x="221" y="109"/>
                  </a:lnTo>
                  <a:lnTo>
                    <a:pt x="221" y="112"/>
                  </a:lnTo>
                  <a:lnTo>
                    <a:pt x="224" y="108"/>
                  </a:lnTo>
                  <a:lnTo>
                    <a:pt x="224" y="106"/>
                  </a:lnTo>
                  <a:lnTo>
                    <a:pt x="221" y="101"/>
                  </a:lnTo>
                  <a:close/>
                  <a:moveTo>
                    <a:pt x="124" y="65"/>
                  </a:moveTo>
                  <a:lnTo>
                    <a:pt x="124" y="65"/>
                  </a:lnTo>
                  <a:lnTo>
                    <a:pt x="120" y="65"/>
                  </a:lnTo>
                  <a:lnTo>
                    <a:pt x="118" y="65"/>
                  </a:lnTo>
                  <a:lnTo>
                    <a:pt x="120" y="70"/>
                  </a:lnTo>
                  <a:lnTo>
                    <a:pt x="121" y="71"/>
                  </a:lnTo>
                  <a:lnTo>
                    <a:pt x="124" y="71"/>
                  </a:lnTo>
                  <a:lnTo>
                    <a:pt x="124" y="70"/>
                  </a:lnTo>
                  <a:lnTo>
                    <a:pt x="124" y="65"/>
                  </a:lnTo>
                  <a:close/>
                  <a:moveTo>
                    <a:pt x="173" y="104"/>
                  </a:moveTo>
                  <a:lnTo>
                    <a:pt x="173" y="104"/>
                  </a:lnTo>
                  <a:lnTo>
                    <a:pt x="167" y="111"/>
                  </a:lnTo>
                  <a:lnTo>
                    <a:pt x="173" y="112"/>
                  </a:lnTo>
                  <a:lnTo>
                    <a:pt x="175" y="106"/>
                  </a:lnTo>
                  <a:lnTo>
                    <a:pt x="173" y="104"/>
                  </a:lnTo>
                  <a:close/>
                  <a:moveTo>
                    <a:pt x="230" y="122"/>
                  </a:moveTo>
                  <a:lnTo>
                    <a:pt x="230" y="122"/>
                  </a:lnTo>
                  <a:lnTo>
                    <a:pt x="225" y="127"/>
                  </a:lnTo>
                  <a:lnTo>
                    <a:pt x="225" y="128"/>
                  </a:lnTo>
                  <a:lnTo>
                    <a:pt x="227" y="133"/>
                  </a:lnTo>
                  <a:lnTo>
                    <a:pt x="228" y="134"/>
                  </a:lnTo>
                  <a:lnTo>
                    <a:pt x="230" y="122"/>
                  </a:lnTo>
                  <a:close/>
                  <a:moveTo>
                    <a:pt x="288" y="68"/>
                  </a:moveTo>
                  <a:lnTo>
                    <a:pt x="288" y="68"/>
                  </a:lnTo>
                  <a:lnTo>
                    <a:pt x="285" y="71"/>
                  </a:lnTo>
                  <a:lnTo>
                    <a:pt x="282" y="75"/>
                  </a:lnTo>
                  <a:lnTo>
                    <a:pt x="290" y="75"/>
                  </a:lnTo>
                  <a:lnTo>
                    <a:pt x="288" y="68"/>
                  </a:lnTo>
                  <a:close/>
                  <a:moveTo>
                    <a:pt x="339" y="71"/>
                  </a:moveTo>
                  <a:lnTo>
                    <a:pt x="339" y="71"/>
                  </a:lnTo>
                  <a:lnTo>
                    <a:pt x="339" y="68"/>
                  </a:lnTo>
                  <a:lnTo>
                    <a:pt x="337" y="65"/>
                  </a:lnTo>
                  <a:lnTo>
                    <a:pt x="336" y="62"/>
                  </a:lnTo>
                  <a:lnTo>
                    <a:pt x="336" y="63"/>
                  </a:lnTo>
                  <a:lnTo>
                    <a:pt x="336" y="67"/>
                  </a:lnTo>
                  <a:lnTo>
                    <a:pt x="336" y="70"/>
                  </a:lnTo>
                  <a:lnTo>
                    <a:pt x="336" y="71"/>
                  </a:lnTo>
                  <a:lnTo>
                    <a:pt x="339" y="71"/>
                  </a:lnTo>
                  <a:close/>
                  <a:moveTo>
                    <a:pt x="295" y="89"/>
                  </a:moveTo>
                  <a:lnTo>
                    <a:pt x="295" y="89"/>
                  </a:lnTo>
                  <a:lnTo>
                    <a:pt x="292" y="92"/>
                  </a:lnTo>
                  <a:lnTo>
                    <a:pt x="287" y="98"/>
                  </a:lnTo>
                  <a:lnTo>
                    <a:pt x="287" y="100"/>
                  </a:lnTo>
                  <a:lnTo>
                    <a:pt x="296" y="93"/>
                  </a:lnTo>
                  <a:lnTo>
                    <a:pt x="295" y="89"/>
                  </a:lnTo>
                  <a:close/>
                  <a:moveTo>
                    <a:pt x="146" y="45"/>
                  </a:moveTo>
                  <a:lnTo>
                    <a:pt x="146" y="45"/>
                  </a:lnTo>
                  <a:lnTo>
                    <a:pt x="140" y="45"/>
                  </a:lnTo>
                  <a:lnTo>
                    <a:pt x="148" y="49"/>
                  </a:lnTo>
                  <a:lnTo>
                    <a:pt x="150" y="51"/>
                  </a:lnTo>
                  <a:lnTo>
                    <a:pt x="146" y="45"/>
                  </a:lnTo>
                  <a:close/>
                  <a:moveTo>
                    <a:pt x="273" y="86"/>
                  </a:moveTo>
                  <a:lnTo>
                    <a:pt x="273" y="86"/>
                  </a:lnTo>
                  <a:lnTo>
                    <a:pt x="276" y="82"/>
                  </a:lnTo>
                  <a:lnTo>
                    <a:pt x="279" y="79"/>
                  </a:lnTo>
                  <a:lnTo>
                    <a:pt x="277" y="78"/>
                  </a:lnTo>
                  <a:lnTo>
                    <a:pt x="276" y="78"/>
                  </a:lnTo>
                  <a:lnTo>
                    <a:pt x="274" y="79"/>
                  </a:lnTo>
                  <a:lnTo>
                    <a:pt x="273" y="81"/>
                  </a:lnTo>
                  <a:lnTo>
                    <a:pt x="273" y="82"/>
                  </a:lnTo>
                  <a:lnTo>
                    <a:pt x="273" y="86"/>
                  </a:lnTo>
                  <a:close/>
                  <a:moveTo>
                    <a:pt x="31" y="125"/>
                  </a:moveTo>
                  <a:lnTo>
                    <a:pt x="31" y="125"/>
                  </a:lnTo>
                  <a:lnTo>
                    <a:pt x="33" y="125"/>
                  </a:lnTo>
                  <a:lnTo>
                    <a:pt x="33" y="123"/>
                  </a:lnTo>
                  <a:lnTo>
                    <a:pt x="36" y="117"/>
                  </a:lnTo>
                  <a:lnTo>
                    <a:pt x="36" y="116"/>
                  </a:lnTo>
                  <a:lnTo>
                    <a:pt x="34" y="112"/>
                  </a:lnTo>
                  <a:lnTo>
                    <a:pt x="31" y="123"/>
                  </a:lnTo>
                  <a:lnTo>
                    <a:pt x="31" y="125"/>
                  </a:lnTo>
                  <a:close/>
                  <a:moveTo>
                    <a:pt x="71" y="109"/>
                  </a:moveTo>
                  <a:lnTo>
                    <a:pt x="71" y="109"/>
                  </a:lnTo>
                  <a:lnTo>
                    <a:pt x="72" y="106"/>
                  </a:lnTo>
                  <a:lnTo>
                    <a:pt x="71" y="101"/>
                  </a:lnTo>
                  <a:lnTo>
                    <a:pt x="71" y="97"/>
                  </a:lnTo>
                  <a:lnTo>
                    <a:pt x="68" y="100"/>
                  </a:lnTo>
                  <a:lnTo>
                    <a:pt x="68" y="101"/>
                  </a:lnTo>
                  <a:lnTo>
                    <a:pt x="71" y="109"/>
                  </a:lnTo>
                  <a:close/>
                  <a:moveTo>
                    <a:pt x="251" y="98"/>
                  </a:moveTo>
                  <a:lnTo>
                    <a:pt x="251" y="98"/>
                  </a:lnTo>
                  <a:lnTo>
                    <a:pt x="252" y="106"/>
                  </a:lnTo>
                  <a:lnTo>
                    <a:pt x="255" y="103"/>
                  </a:lnTo>
                  <a:lnTo>
                    <a:pt x="255" y="98"/>
                  </a:lnTo>
                  <a:lnTo>
                    <a:pt x="251" y="98"/>
                  </a:lnTo>
                  <a:close/>
                  <a:moveTo>
                    <a:pt x="197" y="43"/>
                  </a:moveTo>
                  <a:lnTo>
                    <a:pt x="197" y="43"/>
                  </a:lnTo>
                  <a:lnTo>
                    <a:pt x="199" y="43"/>
                  </a:lnTo>
                  <a:lnTo>
                    <a:pt x="205" y="51"/>
                  </a:lnTo>
                  <a:lnTo>
                    <a:pt x="208" y="52"/>
                  </a:lnTo>
                  <a:lnTo>
                    <a:pt x="211" y="54"/>
                  </a:lnTo>
                  <a:lnTo>
                    <a:pt x="205" y="48"/>
                  </a:lnTo>
                  <a:lnTo>
                    <a:pt x="197" y="43"/>
                  </a:lnTo>
                  <a:close/>
                  <a:moveTo>
                    <a:pt x="116" y="45"/>
                  </a:moveTo>
                  <a:lnTo>
                    <a:pt x="116" y="45"/>
                  </a:lnTo>
                  <a:lnTo>
                    <a:pt x="112" y="45"/>
                  </a:lnTo>
                  <a:lnTo>
                    <a:pt x="110" y="46"/>
                  </a:lnTo>
                  <a:lnTo>
                    <a:pt x="110" y="49"/>
                  </a:lnTo>
                  <a:lnTo>
                    <a:pt x="112" y="49"/>
                  </a:lnTo>
                  <a:lnTo>
                    <a:pt x="113" y="49"/>
                  </a:lnTo>
                  <a:lnTo>
                    <a:pt x="116" y="45"/>
                  </a:lnTo>
                  <a:close/>
                  <a:moveTo>
                    <a:pt x="25" y="133"/>
                  </a:moveTo>
                  <a:lnTo>
                    <a:pt x="25" y="133"/>
                  </a:lnTo>
                  <a:lnTo>
                    <a:pt x="27" y="127"/>
                  </a:lnTo>
                  <a:lnTo>
                    <a:pt x="27" y="125"/>
                  </a:lnTo>
                  <a:lnTo>
                    <a:pt x="25" y="123"/>
                  </a:lnTo>
                  <a:lnTo>
                    <a:pt x="25" y="122"/>
                  </a:lnTo>
                  <a:lnTo>
                    <a:pt x="23" y="117"/>
                  </a:lnTo>
                  <a:lnTo>
                    <a:pt x="23" y="120"/>
                  </a:lnTo>
                  <a:lnTo>
                    <a:pt x="25" y="133"/>
                  </a:lnTo>
                  <a:close/>
                  <a:moveTo>
                    <a:pt x="222" y="87"/>
                  </a:moveTo>
                  <a:lnTo>
                    <a:pt x="222" y="87"/>
                  </a:lnTo>
                  <a:lnTo>
                    <a:pt x="228" y="82"/>
                  </a:lnTo>
                  <a:lnTo>
                    <a:pt x="224" y="78"/>
                  </a:lnTo>
                  <a:lnTo>
                    <a:pt x="222" y="87"/>
                  </a:lnTo>
                  <a:close/>
                  <a:moveTo>
                    <a:pt x="299" y="100"/>
                  </a:moveTo>
                  <a:lnTo>
                    <a:pt x="299" y="100"/>
                  </a:lnTo>
                  <a:lnTo>
                    <a:pt x="298" y="104"/>
                  </a:lnTo>
                  <a:lnTo>
                    <a:pt x="296" y="109"/>
                  </a:lnTo>
                  <a:lnTo>
                    <a:pt x="303" y="108"/>
                  </a:lnTo>
                  <a:lnTo>
                    <a:pt x="299" y="100"/>
                  </a:lnTo>
                  <a:close/>
                  <a:moveTo>
                    <a:pt x="222" y="98"/>
                  </a:moveTo>
                  <a:lnTo>
                    <a:pt x="222" y="98"/>
                  </a:lnTo>
                  <a:lnTo>
                    <a:pt x="225" y="103"/>
                  </a:lnTo>
                  <a:lnTo>
                    <a:pt x="228" y="93"/>
                  </a:lnTo>
                  <a:lnTo>
                    <a:pt x="225" y="95"/>
                  </a:lnTo>
                  <a:lnTo>
                    <a:pt x="222" y="98"/>
                  </a:lnTo>
                  <a:close/>
                  <a:moveTo>
                    <a:pt x="79" y="95"/>
                  </a:moveTo>
                  <a:lnTo>
                    <a:pt x="79" y="95"/>
                  </a:lnTo>
                  <a:lnTo>
                    <a:pt x="74" y="95"/>
                  </a:lnTo>
                  <a:lnTo>
                    <a:pt x="75" y="101"/>
                  </a:lnTo>
                  <a:lnTo>
                    <a:pt x="79" y="97"/>
                  </a:lnTo>
                  <a:lnTo>
                    <a:pt x="79" y="95"/>
                  </a:lnTo>
                  <a:close/>
                  <a:moveTo>
                    <a:pt x="341" y="54"/>
                  </a:moveTo>
                  <a:lnTo>
                    <a:pt x="341" y="54"/>
                  </a:lnTo>
                  <a:lnTo>
                    <a:pt x="341" y="52"/>
                  </a:lnTo>
                  <a:lnTo>
                    <a:pt x="336" y="48"/>
                  </a:lnTo>
                  <a:lnTo>
                    <a:pt x="336" y="49"/>
                  </a:lnTo>
                  <a:lnTo>
                    <a:pt x="337" y="54"/>
                  </a:lnTo>
                  <a:lnTo>
                    <a:pt x="337" y="56"/>
                  </a:lnTo>
                  <a:lnTo>
                    <a:pt x="341" y="54"/>
                  </a:lnTo>
                  <a:close/>
                  <a:moveTo>
                    <a:pt x="329" y="87"/>
                  </a:moveTo>
                  <a:lnTo>
                    <a:pt x="329" y="87"/>
                  </a:lnTo>
                  <a:lnTo>
                    <a:pt x="329" y="89"/>
                  </a:lnTo>
                  <a:lnTo>
                    <a:pt x="329" y="90"/>
                  </a:lnTo>
                  <a:lnTo>
                    <a:pt x="331" y="95"/>
                  </a:lnTo>
                  <a:lnTo>
                    <a:pt x="331" y="97"/>
                  </a:lnTo>
                  <a:lnTo>
                    <a:pt x="333" y="95"/>
                  </a:lnTo>
                  <a:lnTo>
                    <a:pt x="333" y="90"/>
                  </a:lnTo>
                  <a:lnTo>
                    <a:pt x="331" y="89"/>
                  </a:lnTo>
                  <a:lnTo>
                    <a:pt x="329" y="87"/>
                  </a:lnTo>
                  <a:close/>
                  <a:moveTo>
                    <a:pt x="176" y="63"/>
                  </a:moveTo>
                  <a:lnTo>
                    <a:pt x="176" y="63"/>
                  </a:lnTo>
                  <a:lnTo>
                    <a:pt x="176" y="60"/>
                  </a:lnTo>
                  <a:lnTo>
                    <a:pt x="173" y="59"/>
                  </a:lnTo>
                  <a:lnTo>
                    <a:pt x="170" y="63"/>
                  </a:lnTo>
                  <a:lnTo>
                    <a:pt x="176" y="63"/>
                  </a:lnTo>
                  <a:close/>
                  <a:moveTo>
                    <a:pt x="146" y="81"/>
                  </a:moveTo>
                  <a:lnTo>
                    <a:pt x="146" y="81"/>
                  </a:lnTo>
                  <a:lnTo>
                    <a:pt x="143" y="81"/>
                  </a:lnTo>
                  <a:lnTo>
                    <a:pt x="142" y="81"/>
                  </a:lnTo>
                  <a:lnTo>
                    <a:pt x="142" y="86"/>
                  </a:lnTo>
                  <a:lnTo>
                    <a:pt x="145" y="84"/>
                  </a:lnTo>
                  <a:lnTo>
                    <a:pt x="146" y="81"/>
                  </a:lnTo>
                  <a:close/>
                  <a:moveTo>
                    <a:pt x="129" y="54"/>
                  </a:moveTo>
                  <a:lnTo>
                    <a:pt x="129" y="54"/>
                  </a:lnTo>
                  <a:lnTo>
                    <a:pt x="131" y="60"/>
                  </a:lnTo>
                  <a:lnTo>
                    <a:pt x="134" y="59"/>
                  </a:lnTo>
                  <a:lnTo>
                    <a:pt x="132" y="54"/>
                  </a:lnTo>
                  <a:lnTo>
                    <a:pt x="129" y="54"/>
                  </a:lnTo>
                  <a:close/>
                  <a:moveTo>
                    <a:pt x="128" y="92"/>
                  </a:moveTo>
                  <a:lnTo>
                    <a:pt x="128" y="92"/>
                  </a:lnTo>
                  <a:lnTo>
                    <a:pt x="131" y="97"/>
                  </a:lnTo>
                  <a:lnTo>
                    <a:pt x="132" y="98"/>
                  </a:lnTo>
                  <a:lnTo>
                    <a:pt x="132" y="92"/>
                  </a:lnTo>
                  <a:lnTo>
                    <a:pt x="128" y="92"/>
                  </a:lnTo>
                  <a:close/>
                  <a:moveTo>
                    <a:pt x="181" y="65"/>
                  </a:moveTo>
                  <a:lnTo>
                    <a:pt x="181" y="65"/>
                  </a:lnTo>
                  <a:lnTo>
                    <a:pt x="184" y="71"/>
                  </a:lnTo>
                  <a:lnTo>
                    <a:pt x="187" y="65"/>
                  </a:lnTo>
                  <a:lnTo>
                    <a:pt x="184" y="65"/>
                  </a:lnTo>
                  <a:lnTo>
                    <a:pt x="181" y="65"/>
                  </a:lnTo>
                  <a:close/>
                  <a:moveTo>
                    <a:pt x="27" y="89"/>
                  </a:moveTo>
                  <a:lnTo>
                    <a:pt x="27" y="89"/>
                  </a:lnTo>
                  <a:lnTo>
                    <a:pt x="20" y="100"/>
                  </a:lnTo>
                  <a:lnTo>
                    <a:pt x="22" y="100"/>
                  </a:lnTo>
                  <a:lnTo>
                    <a:pt x="27" y="90"/>
                  </a:lnTo>
                  <a:lnTo>
                    <a:pt x="27" y="89"/>
                  </a:lnTo>
                  <a:close/>
                  <a:moveTo>
                    <a:pt x="110" y="38"/>
                  </a:moveTo>
                  <a:lnTo>
                    <a:pt x="110" y="38"/>
                  </a:lnTo>
                  <a:lnTo>
                    <a:pt x="113" y="38"/>
                  </a:lnTo>
                  <a:lnTo>
                    <a:pt x="116" y="37"/>
                  </a:lnTo>
                  <a:lnTo>
                    <a:pt x="113" y="37"/>
                  </a:lnTo>
                  <a:lnTo>
                    <a:pt x="110" y="37"/>
                  </a:lnTo>
                  <a:lnTo>
                    <a:pt x="110" y="38"/>
                  </a:lnTo>
                  <a:close/>
                  <a:moveTo>
                    <a:pt x="408" y="120"/>
                  </a:moveTo>
                  <a:lnTo>
                    <a:pt x="408" y="120"/>
                  </a:lnTo>
                  <a:lnTo>
                    <a:pt x="407" y="111"/>
                  </a:lnTo>
                  <a:lnTo>
                    <a:pt x="405" y="103"/>
                  </a:lnTo>
                  <a:lnTo>
                    <a:pt x="405" y="108"/>
                  </a:lnTo>
                  <a:lnTo>
                    <a:pt x="407" y="119"/>
                  </a:lnTo>
                  <a:lnTo>
                    <a:pt x="408" y="120"/>
                  </a:lnTo>
                  <a:close/>
                  <a:moveTo>
                    <a:pt x="255" y="95"/>
                  </a:moveTo>
                  <a:lnTo>
                    <a:pt x="255" y="95"/>
                  </a:lnTo>
                  <a:lnTo>
                    <a:pt x="257" y="90"/>
                  </a:lnTo>
                  <a:lnTo>
                    <a:pt x="257" y="87"/>
                  </a:lnTo>
                  <a:lnTo>
                    <a:pt x="257" y="89"/>
                  </a:lnTo>
                  <a:lnTo>
                    <a:pt x="255" y="90"/>
                  </a:lnTo>
                  <a:lnTo>
                    <a:pt x="254" y="92"/>
                  </a:lnTo>
                  <a:lnTo>
                    <a:pt x="252" y="95"/>
                  </a:lnTo>
                  <a:lnTo>
                    <a:pt x="255" y="95"/>
                  </a:lnTo>
                  <a:close/>
                  <a:moveTo>
                    <a:pt x="251" y="131"/>
                  </a:moveTo>
                  <a:lnTo>
                    <a:pt x="251" y="131"/>
                  </a:lnTo>
                  <a:lnTo>
                    <a:pt x="252" y="128"/>
                  </a:lnTo>
                  <a:lnTo>
                    <a:pt x="254" y="125"/>
                  </a:lnTo>
                  <a:lnTo>
                    <a:pt x="254" y="122"/>
                  </a:lnTo>
                  <a:lnTo>
                    <a:pt x="252" y="123"/>
                  </a:lnTo>
                  <a:lnTo>
                    <a:pt x="249" y="128"/>
                  </a:lnTo>
                  <a:lnTo>
                    <a:pt x="249" y="130"/>
                  </a:lnTo>
                  <a:lnTo>
                    <a:pt x="251" y="131"/>
                  </a:lnTo>
                  <a:close/>
                  <a:moveTo>
                    <a:pt x="227" y="45"/>
                  </a:moveTo>
                  <a:lnTo>
                    <a:pt x="227" y="45"/>
                  </a:lnTo>
                  <a:lnTo>
                    <a:pt x="238" y="32"/>
                  </a:lnTo>
                  <a:lnTo>
                    <a:pt x="233" y="35"/>
                  </a:lnTo>
                  <a:lnTo>
                    <a:pt x="230" y="40"/>
                  </a:lnTo>
                  <a:lnTo>
                    <a:pt x="227" y="45"/>
                  </a:lnTo>
                  <a:close/>
                  <a:moveTo>
                    <a:pt x="249" y="38"/>
                  </a:moveTo>
                  <a:lnTo>
                    <a:pt x="249" y="38"/>
                  </a:lnTo>
                  <a:lnTo>
                    <a:pt x="244" y="41"/>
                  </a:lnTo>
                  <a:lnTo>
                    <a:pt x="247" y="43"/>
                  </a:lnTo>
                  <a:lnTo>
                    <a:pt x="247" y="45"/>
                  </a:lnTo>
                  <a:lnTo>
                    <a:pt x="249" y="43"/>
                  </a:lnTo>
                  <a:lnTo>
                    <a:pt x="251" y="43"/>
                  </a:lnTo>
                  <a:lnTo>
                    <a:pt x="249" y="38"/>
                  </a:lnTo>
                  <a:close/>
                  <a:moveTo>
                    <a:pt x="60" y="52"/>
                  </a:moveTo>
                  <a:lnTo>
                    <a:pt x="60" y="52"/>
                  </a:lnTo>
                  <a:lnTo>
                    <a:pt x="58" y="54"/>
                  </a:lnTo>
                  <a:lnTo>
                    <a:pt x="52" y="60"/>
                  </a:lnTo>
                  <a:lnTo>
                    <a:pt x="49" y="63"/>
                  </a:lnTo>
                  <a:lnTo>
                    <a:pt x="49" y="65"/>
                  </a:lnTo>
                  <a:lnTo>
                    <a:pt x="50" y="63"/>
                  </a:lnTo>
                  <a:lnTo>
                    <a:pt x="52" y="62"/>
                  </a:lnTo>
                  <a:lnTo>
                    <a:pt x="53" y="62"/>
                  </a:lnTo>
                  <a:lnTo>
                    <a:pt x="60" y="52"/>
                  </a:lnTo>
                  <a:close/>
                  <a:moveTo>
                    <a:pt x="361" y="119"/>
                  </a:moveTo>
                  <a:lnTo>
                    <a:pt x="361" y="119"/>
                  </a:lnTo>
                  <a:lnTo>
                    <a:pt x="363" y="119"/>
                  </a:lnTo>
                  <a:lnTo>
                    <a:pt x="364" y="116"/>
                  </a:lnTo>
                  <a:lnTo>
                    <a:pt x="366" y="112"/>
                  </a:lnTo>
                  <a:lnTo>
                    <a:pt x="367" y="112"/>
                  </a:lnTo>
                  <a:lnTo>
                    <a:pt x="366" y="108"/>
                  </a:lnTo>
                  <a:lnTo>
                    <a:pt x="361" y="119"/>
                  </a:lnTo>
                  <a:close/>
                  <a:moveTo>
                    <a:pt x="85" y="76"/>
                  </a:moveTo>
                  <a:lnTo>
                    <a:pt x="85" y="76"/>
                  </a:lnTo>
                  <a:lnTo>
                    <a:pt x="85" y="75"/>
                  </a:lnTo>
                  <a:lnTo>
                    <a:pt x="83" y="67"/>
                  </a:lnTo>
                  <a:lnTo>
                    <a:pt x="82" y="70"/>
                  </a:lnTo>
                  <a:lnTo>
                    <a:pt x="82" y="71"/>
                  </a:lnTo>
                  <a:lnTo>
                    <a:pt x="85" y="76"/>
                  </a:lnTo>
                  <a:close/>
                  <a:moveTo>
                    <a:pt x="292" y="52"/>
                  </a:moveTo>
                  <a:lnTo>
                    <a:pt x="292" y="52"/>
                  </a:lnTo>
                  <a:lnTo>
                    <a:pt x="292" y="49"/>
                  </a:lnTo>
                  <a:lnTo>
                    <a:pt x="292" y="48"/>
                  </a:lnTo>
                  <a:lnTo>
                    <a:pt x="288" y="48"/>
                  </a:lnTo>
                  <a:lnTo>
                    <a:pt x="288" y="51"/>
                  </a:lnTo>
                  <a:lnTo>
                    <a:pt x="290" y="52"/>
                  </a:lnTo>
                  <a:lnTo>
                    <a:pt x="292" y="52"/>
                  </a:lnTo>
                  <a:close/>
                  <a:moveTo>
                    <a:pt x="233" y="46"/>
                  </a:moveTo>
                  <a:lnTo>
                    <a:pt x="233" y="46"/>
                  </a:lnTo>
                  <a:lnTo>
                    <a:pt x="227" y="51"/>
                  </a:lnTo>
                  <a:lnTo>
                    <a:pt x="227" y="54"/>
                  </a:lnTo>
                  <a:lnTo>
                    <a:pt x="228" y="52"/>
                  </a:lnTo>
                  <a:lnTo>
                    <a:pt x="233" y="46"/>
                  </a:lnTo>
                  <a:close/>
                  <a:moveTo>
                    <a:pt x="244" y="29"/>
                  </a:moveTo>
                  <a:lnTo>
                    <a:pt x="244" y="29"/>
                  </a:lnTo>
                  <a:lnTo>
                    <a:pt x="243" y="30"/>
                  </a:lnTo>
                  <a:lnTo>
                    <a:pt x="244" y="32"/>
                  </a:lnTo>
                  <a:lnTo>
                    <a:pt x="244" y="35"/>
                  </a:lnTo>
                  <a:lnTo>
                    <a:pt x="244" y="37"/>
                  </a:lnTo>
                  <a:lnTo>
                    <a:pt x="249" y="35"/>
                  </a:lnTo>
                  <a:lnTo>
                    <a:pt x="249" y="34"/>
                  </a:lnTo>
                  <a:lnTo>
                    <a:pt x="246" y="32"/>
                  </a:lnTo>
                  <a:lnTo>
                    <a:pt x="244" y="29"/>
                  </a:lnTo>
                  <a:close/>
                  <a:moveTo>
                    <a:pt x="219" y="164"/>
                  </a:moveTo>
                  <a:lnTo>
                    <a:pt x="219" y="164"/>
                  </a:lnTo>
                  <a:lnTo>
                    <a:pt x="216" y="158"/>
                  </a:lnTo>
                  <a:lnTo>
                    <a:pt x="214" y="161"/>
                  </a:lnTo>
                  <a:lnTo>
                    <a:pt x="214" y="163"/>
                  </a:lnTo>
                  <a:lnTo>
                    <a:pt x="216" y="164"/>
                  </a:lnTo>
                  <a:lnTo>
                    <a:pt x="219" y="164"/>
                  </a:lnTo>
                  <a:close/>
                  <a:moveTo>
                    <a:pt x="165" y="49"/>
                  </a:moveTo>
                  <a:lnTo>
                    <a:pt x="165" y="49"/>
                  </a:lnTo>
                  <a:lnTo>
                    <a:pt x="165" y="52"/>
                  </a:lnTo>
                  <a:lnTo>
                    <a:pt x="170" y="54"/>
                  </a:lnTo>
                  <a:lnTo>
                    <a:pt x="173" y="54"/>
                  </a:lnTo>
                  <a:lnTo>
                    <a:pt x="172" y="52"/>
                  </a:lnTo>
                  <a:lnTo>
                    <a:pt x="165" y="49"/>
                  </a:lnTo>
                  <a:close/>
                  <a:moveTo>
                    <a:pt x="352" y="41"/>
                  </a:moveTo>
                  <a:lnTo>
                    <a:pt x="352" y="41"/>
                  </a:lnTo>
                  <a:lnTo>
                    <a:pt x="350" y="35"/>
                  </a:lnTo>
                  <a:lnTo>
                    <a:pt x="348" y="35"/>
                  </a:lnTo>
                  <a:lnTo>
                    <a:pt x="347" y="37"/>
                  </a:lnTo>
                  <a:lnTo>
                    <a:pt x="348" y="38"/>
                  </a:lnTo>
                  <a:lnTo>
                    <a:pt x="352" y="41"/>
                  </a:lnTo>
                  <a:close/>
                  <a:moveTo>
                    <a:pt x="268" y="38"/>
                  </a:moveTo>
                  <a:lnTo>
                    <a:pt x="268" y="38"/>
                  </a:lnTo>
                  <a:lnTo>
                    <a:pt x="270" y="43"/>
                  </a:lnTo>
                  <a:lnTo>
                    <a:pt x="273" y="37"/>
                  </a:lnTo>
                  <a:lnTo>
                    <a:pt x="270" y="37"/>
                  </a:lnTo>
                  <a:lnTo>
                    <a:pt x="268" y="38"/>
                  </a:lnTo>
                  <a:close/>
                  <a:moveTo>
                    <a:pt x="331" y="35"/>
                  </a:moveTo>
                  <a:lnTo>
                    <a:pt x="331" y="35"/>
                  </a:lnTo>
                  <a:lnTo>
                    <a:pt x="333" y="38"/>
                  </a:lnTo>
                  <a:lnTo>
                    <a:pt x="334" y="40"/>
                  </a:lnTo>
                  <a:lnTo>
                    <a:pt x="336" y="35"/>
                  </a:lnTo>
                  <a:lnTo>
                    <a:pt x="333" y="35"/>
                  </a:lnTo>
                  <a:lnTo>
                    <a:pt x="331" y="35"/>
                  </a:lnTo>
                  <a:close/>
                  <a:moveTo>
                    <a:pt x="158" y="111"/>
                  </a:moveTo>
                  <a:lnTo>
                    <a:pt x="158" y="111"/>
                  </a:lnTo>
                  <a:lnTo>
                    <a:pt x="156" y="111"/>
                  </a:lnTo>
                  <a:lnTo>
                    <a:pt x="153" y="111"/>
                  </a:lnTo>
                  <a:lnTo>
                    <a:pt x="153" y="112"/>
                  </a:lnTo>
                  <a:lnTo>
                    <a:pt x="154" y="117"/>
                  </a:lnTo>
                  <a:lnTo>
                    <a:pt x="158" y="111"/>
                  </a:lnTo>
                  <a:close/>
                  <a:moveTo>
                    <a:pt x="235" y="63"/>
                  </a:moveTo>
                  <a:lnTo>
                    <a:pt x="235" y="63"/>
                  </a:lnTo>
                  <a:lnTo>
                    <a:pt x="230" y="68"/>
                  </a:lnTo>
                  <a:lnTo>
                    <a:pt x="232" y="73"/>
                  </a:lnTo>
                  <a:lnTo>
                    <a:pt x="235" y="63"/>
                  </a:lnTo>
                  <a:close/>
                  <a:moveTo>
                    <a:pt x="148" y="68"/>
                  </a:moveTo>
                  <a:lnTo>
                    <a:pt x="148" y="68"/>
                  </a:lnTo>
                  <a:lnTo>
                    <a:pt x="151" y="68"/>
                  </a:lnTo>
                  <a:lnTo>
                    <a:pt x="151" y="67"/>
                  </a:lnTo>
                  <a:lnTo>
                    <a:pt x="153" y="63"/>
                  </a:lnTo>
                  <a:lnTo>
                    <a:pt x="151" y="63"/>
                  </a:lnTo>
                  <a:lnTo>
                    <a:pt x="150" y="65"/>
                  </a:lnTo>
                  <a:lnTo>
                    <a:pt x="148" y="67"/>
                  </a:lnTo>
                  <a:lnTo>
                    <a:pt x="148" y="68"/>
                  </a:lnTo>
                  <a:close/>
                  <a:moveTo>
                    <a:pt x="298" y="40"/>
                  </a:moveTo>
                  <a:lnTo>
                    <a:pt x="298" y="40"/>
                  </a:lnTo>
                  <a:lnTo>
                    <a:pt x="301" y="38"/>
                  </a:lnTo>
                  <a:lnTo>
                    <a:pt x="299" y="34"/>
                  </a:lnTo>
                  <a:lnTo>
                    <a:pt x="298" y="35"/>
                  </a:lnTo>
                  <a:lnTo>
                    <a:pt x="298" y="40"/>
                  </a:lnTo>
                  <a:close/>
                  <a:moveTo>
                    <a:pt x="386" y="76"/>
                  </a:moveTo>
                  <a:lnTo>
                    <a:pt x="386" y="76"/>
                  </a:lnTo>
                  <a:lnTo>
                    <a:pt x="386" y="73"/>
                  </a:lnTo>
                  <a:lnTo>
                    <a:pt x="385" y="68"/>
                  </a:lnTo>
                  <a:lnTo>
                    <a:pt x="383" y="70"/>
                  </a:lnTo>
                  <a:lnTo>
                    <a:pt x="385" y="76"/>
                  </a:lnTo>
                  <a:lnTo>
                    <a:pt x="385" y="78"/>
                  </a:lnTo>
                  <a:lnTo>
                    <a:pt x="386" y="76"/>
                  </a:lnTo>
                  <a:close/>
                  <a:moveTo>
                    <a:pt x="153" y="45"/>
                  </a:moveTo>
                  <a:lnTo>
                    <a:pt x="153" y="45"/>
                  </a:lnTo>
                  <a:lnTo>
                    <a:pt x="153" y="46"/>
                  </a:lnTo>
                  <a:lnTo>
                    <a:pt x="158" y="51"/>
                  </a:lnTo>
                  <a:lnTo>
                    <a:pt x="159" y="46"/>
                  </a:lnTo>
                  <a:lnTo>
                    <a:pt x="153" y="45"/>
                  </a:lnTo>
                  <a:close/>
                  <a:moveTo>
                    <a:pt x="153" y="75"/>
                  </a:moveTo>
                  <a:lnTo>
                    <a:pt x="153" y="75"/>
                  </a:lnTo>
                  <a:lnTo>
                    <a:pt x="154" y="76"/>
                  </a:lnTo>
                  <a:lnTo>
                    <a:pt x="154" y="78"/>
                  </a:lnTo>
                  <a:lnTo>
                    <a:pt x="156" y="78"/>
                  </a:lnTo>
                  <a:lnTo>
                    <a:pt x="156" y="70"/>
                  </a:lnTo>
                  <a:lnTo>
                    <a:pt x="154" y="71"/>
                  </a:lnTo>
                  <a:lnTo>
                    <a:pt x="153" y="71"/>
                  </a:lnTo>
                  <a:lnTo>
                    <a:pt x="153" y="75"/>
                  </a:lnTo>
                  <a:close/>
                  <a:moveTo>
                    <a:pt x="172" y="116"/>
                  </a:moveTo>
                  <a:lnTo>
                    <a:pt x="172" y="116"/>
                  </a:lnTo>
                  <a:lnTo>
                    <a:pt x="167" y="114"/>
                  </a:lnTo>
                  <a:lnTo>
                    <a:pt x="169" y="119"/>
                  </a:lnTo>
                  <a:lnTo>
                    <a:pt x="170" y="119"/>
                  </a:lnTo>
                  <a:lnTo>
                    <a:pt x="172" y="119"/>
                  </a:lnTo>
                  <a:lnTo>
                    <a:pt x="172" y="116"/>
                  </a:lnTo>
                  <a:close/>
                  <a:moveTo>
                    <a:pt x="306" y="82"/>
                  </a:moveTo>
                  <a:lnTo>
                    <a:pt x="306" y="82"/>
                  </a:lnTo>
                  <a:lnTo>
                    <a:pt x="303" y="84"/>
                  </a:lnTo>
                  <a:lnTo>
                    <a:pt x="301" y="86"/>
                  </a:lnTo>
                  <a:lnTo>
                    <a:pt x="303" y="87"/>
                  </a:lnTo>
                  <a:lnTo>
                    <a:pt x="306" y="86"/>
                  </a:lnTo>
                  <a:lnTo>
                    <a:pt x="306" y="84"/>
                  </a:lnTo>
                  <a:lnTo>
                    <a:pt x="306" y="82"/>
                  </a:lnTo>
                  <a:close/>
                  <a:moveTo>
                    <a:pt x="304" y="19"/>
                  </a:moveTo>
                  <a:lnTo>
                    <a:pt x="304" y="19"/>
                  </a:lnTo>
                  <a:lnTo>
                    <a:pt x="299" y="16"/>
                  </a:lnTo>
                  <a:lnTo>
                    <a:pt x="296" y="18"/>
                  </a:lnTo>
                  <a:lnTo>
                    <a:pt x="298" y="19"/>
                  </a:lnTo>
                  <a:lnTo>
                    <a:pt x="304" y="19"/>
                  </a:lnTo>
                  <a:close/>
                  <a:moveTo>
                    <a:pt x="266" y="82"/>
                  </a:moveTo>
                  <a:lnTo>
                    <a:pt x="266" y="82"/>
                  </a:lnTo>
                  <a:lnTo>
                    <a:pt x="268" y="86"/>
                  </a:lnTo>
                  <a:lnTo>
                    <a:pt x="270" y="89"/>
                  </a:lnTo>
                  <a:lnTo>
                    <a:pt x="270" y="81"/>
                  </a:lnTo>
                  <a:lnTo>
                    <a:pt x="268" y="82"/>
                  </a:lnTo>
                  <a:lnTo>
                    <a:pt x="266" y="82"/>
                  </a:lnTo>
                  <a:close/>
                  <a:moveTo>
                    <a:pt x="121" y="62"/>
                  </a:moveTo>
                  <a:lnTo>
                    <a:pt x="121" y="62"/>
                  </a:lnTo>
                  <a:lnTo>
                    <a:pt x="120" y="59"/>
                  </a:lnTo>
                  <a:lnTo>
                    <a:pt x="116" y="60"/>
                  </a:lnTo>
                  <a:lnTo>
                    <a:pt x="116" y="62"/>
                  </a:lnTo>
                  <a:lnTo>
                    <a:pt x="121" y="62"/>
                  </a:lnTo>
                  <a:close/>
                  <a:moveTo>
                    <a:pt x="295" y="59"/>
                  </a:moveTo>
                  <a:lnTo>
                    <a:pt x="295" y="59"/>
                  </a:lnTo>
                  <a:lnTo>
                    <a:pt x="293" y="62"/>
                  </a:lnTo>
                  <a:lnTo>
                    <a:pt x="296" y="67"/>
                  </a:lnTo>
                  <a:lnTo>
                    <a:pt x="296" y="63"/>
                  </a:lnTo>
                  <a:lnTo>
                    <a:pt x="295" y="59"/>
                  </a:lnTo>
                  <a:close/>
                  <a:moveTo>
                    <a:pt x="16" y="141"/>
                  </a:moveTo>
                  <a:lnTo>
                    <a:pt x="16" y="141"/>
                  </a:lnTo>
                  <a:lnTo>
                    <a:pt x="17" y="119"/>
                  </a:lnTo>
                  <a:lnTo>
                    <a:pt x="16" y="130"/>
                  </a:lnTo>
                  <a:lnTo>
                    <a:pt x="16" y="141"/>
                  </a:lnTo>
                  <a:close/>
                  <a:moveTo>
                    <a:pt x="299" y="49"/>
                  </a:moveTo>
                  <a:lnTo>
                    <a:pt x="299" y="49"/>
                  </a:lnTo>
                  <a:lnTo>
                    <a:pt x="299" y="51"/>
                  </a:lnTo>
                  <a:lnTo>
                    <a:pt x="299" y="56"/>
                  </a:lnTo>
                  <a:lnTo>
                    <a:pt x="303" y="56"/>
                  </a:lnTo>
                  <a:lnTo>
                    <a:pt x="303" y="54"/>
                  </a:lnTo>
                  <a:lnTo>
                    <a:pt x="301" y="52"/>
                  </a:lnTo>
                  <a:lnTo>
                    <a:pt x="299" y="49"/>
                  </a:lnTo>
                  <a:close/>
                  <a:moveTo>
                    <a:pt x="77" y="81"/>
                  </a:moveTo>
                  <a:lnTo>
                    <a:pt x="77" y="81"/>
                  </a:lnTo>
                  <a:lnTo>
                    <a:pt x="75" y="81"/>
                  </a:lnTo>
                  <a:lnTo>
                    <a:pt x="72" y="87"/>
                  </a:lnTo>
                  <a:lnTo>
                    <a:pt x="75" y="87"/>
                  </a:lnTo>
                  <a:lnTo>
                    <a:pt x="77" y="86"/>
                  </a:lnTo>
                  <a:lnTo>
                    <a:pt x="77" y="84"/>
                  </a:lnTo>
                  <a:lnTo>
                    <a:pt x="77" y="81"/>
                  </a:lnTo>
                  <a:close/>
                  <a:moveTo>
                    <a:pt x="139" y="65"/>
                  </a:moveTo>
                  <a:lnTo>
                    <a:pt x="139" y="65"/>
                  </a:lnTo>
                  <a:lnTo>
                    <a:pt x="142" y="67"/>
                  </a:lnTo>
                  <a:lnTo>
                    <a:pt x="143" y="65"/>
                  </a:lnTo>
                  <a:lnTo>
                    <a:pt x="142" y="63"/>
                  </a:lnTo>
                  <a:lnTo>
                    <a:pt x="140" y="62"/>
                  </a:lnTo>
                  <a:lnTo>
                    <a:pt x="139" y="65"/>
                  </a:lnTo>
                  <a:close/>
                  <a:moveTo>
                    <a:pt x="128" y="51"/>
                  </a:moveTo>
                  <a:lnTo>
                    <a:pt x="128" y="51"/>
                  </a:lnTo>
                  <a:lnTo>
                    <a:pt x="132" y="51"/>
                  </a:lnTo>
                  <a:lnTo>
                    <a:pt x="132" y="48"/>
                  </a:lnTo>
                  <a:lnTo>
                    <a:pt x="128" y="49"/>
                  </a:lnTo>
                  <a:lnTo>
                    <a:pt x="128" y="51"/>
                  </a:lnTo>
                  <a:close/>
                  <a:moveTo>
                    <a:pt x="374" y="79"/>
                  </a:moveTo>
                  <a:lnTo>
                    <a:pt x="374" y="79"/>
                  </a:lnTo>
                  <a:lnTo>
                    <a:pt x="372" y="75"/>
                  </a:lnTo>
                  <a:lnTo>
                    <a:pt x="370" y="81"/>
                  </a:lnTo>
                  <a:lnTo>
                    <a:pt x="374" y="79"/>
                  </a:lnTo>
                  <a:close/>
                  <a:moveTo>
                    <a:pt x="281" y="84"/>
                  </a:moveTo>
                  <a:lnTo>
                    <a:pt x="281" y="84"/>
                  </a:lnTo>
                  <a:lnTo>
                    <a:pt x="277" y="87"/>
                  </a:lnTo>
                  <a:lnTo>
                    <a:pt x="276" y="89"/>
                  </a:lnTo>
                  <a:lnTo>
                    <a:pt x="279" y="87"/>
                  </a:lnTo>
                  <a:lnTo>
                    <a:pt x="281" y="86"/>
                  </a:lnTo>
                  <a:lnTo>
                    <a:pt x="281" y="84"/>
                  </a:lnTo>
                  <a:close/>
                  <a:moveTo>
                    <a:pt x="337" y="43"/>
                  </a:moveTo>
                  <a:lnTo>
                    <a:pt x="337" y="43"/>
                  </a:lnTo>
                  <a:lnTo>
                    <a:pt x="341" y="46"/>
                  </a:lnTo>
                  <a:lnTo>
                    <a:pt x="341" y="41"/>
                  </a:lnTo>
                  <a:lnTo>
                    <a:pt x="339" y="41"/>
                  </a:lnTo>
                  <a:lnTo>
                    <a:pt x="337" y="43"/>
                  </a:lnTo>
                  <a:close/>
                  <a:moveTo>
                    <a:pt x="172" y="67"/>
                  </a:moveTo>
                  <a:lnTo>
                    <a:pt x="172" y="67"/>
                  </a:lnTo>
                  <a:lnTo>
                    <a:pt x="176" y="71"/>
                  </a:lnTo>
                  <a:lnTo>
                    <a:pt x="178" y="67"/>
                  </a:lnTo>
                  <a:lnTo>
                    <a:pt x="172" y="67"/>
                  </a:lnTo>
                  <a:close/>
                  <a:moveTo>
                    <a:pt x="142" y="51"/>
                  </a:moveTo>
                  <a:lnTo>
                    <a:pt x="142" y="51"/>
                  </a:lnTo>
                  <a:lnTo>
                    <a:pt x="142" y="49"/>
                  </a:lnTo>
                  <a:lnTo>
                    <a:pt x="137" y="48"/>
                  </a:lnTo>
                  <a:lnTo>
                    <a:pt x="137" y="51"/>
                  </a:lnTo>
                  <a:lnTo>
                    <a:pt x="142" y="51"/>
                  </a:lnTo>
                  <a:close/>
                  <a:moveTo>
                    <a:pt x="189" y="54"/>
                  </a:moveTo>
                  <a:lnTo>
                    <a:pt x="189" y="54"/>
                  </a:lnTo>
                  <a:lnTo>
                    <a:pt x="189" y="51"/>
                  </a:lnTo>
                  <a:lnTo>
                    <a:pt x="186" y="49"/>
                  </a:lnTo>
                  <a:lnTo>
                    <a:pt x="186" y="52"/>
                  </a:lnTo>
                  <a:lnTo>
                    <a:pt x="189" y="54"/>
                  </a:lnTo>
                  <a:close/>
                  <a:moveTo>
                    <a:pt x="265" y="93"/>
                  </a:moveTo>
                  <a:lnTo>
                    <a:pt x="265" y="93"/>
                  </a:lnTo>
                  <a:lnTo>
                    <a:pt x="265" y="89"/>
                  </a:lnTo>
                  <a:lnTo>
                    <a:pt x="262" y="86"/>
                  </a:lnTo>
                  <a:lnTo>
                    <a:pt x="262" y="89"/>
                  </a:lnTo>
                  <a:lnTo>
                    <a:pt x="265" y="93"/>
                  </a:lnTo>
                  <a:close/>
                  <a:moveTo>
                    <a:pt x="281" y="109"/>
                  </a:moveTo>
                  <a:lnTo>
                    <a:pt x="281" y="109"/>
                  </a:lnTo>
                  <a:lnTo>
                    <a:pt x="281" y="111"/>
                  </a:lnTo>
                  <a:lnTo>
                    <a:pt x="282" y="112"/>
                  </a:lnTo>
                  <a:lnTo>
                    <a:pt x="284" y="112"/>
                  </a:lnTo>
                  <a:lnTo>
                    <a:pt x="281" y="108"/>
                  </a:lnTo>
                  <a:lnTo>
                    <a:pt x="281" y="109"/>
                  </a:lnTo>
                  <a:close/>
                  <a:moveTo>
                    <a:pt x="374" y="93"/>
                  </a:moveTo>
                  <a:lnTo>
                    <a:pt x="374" y="93"/>
                  </a:lnTo>
                  <a:lnTo>
                    <a:pt x="372" y="93"/>
                  </a:lnTo>
                  <a:lnTo>
                    <a:pt x="372" y="95"/>
                  </a:lnTo>
                  <a:lnTo>
                    <a:pt x="372" y="101"/>
                  </a:lnTo>
                  <a:lnTo>
                    <a:pt x="374" y="93"/>
                  </a:lnTo>
                  <a:close/>
                  <a:moveTo>
                    <a:pt x="344" y="104"/>
                  </a:moveTo>
                  <a:lnTo>
                    <a:pt x="344" y="104"/>
                  </a:lnTo>
                  <a:lnTo>
                    <a:pt x="342" y="101"/>
                  </a:lnTo>
                  <a:lnTo>
                    <a:pt x="341" y="101"/>
                  </a:lnTo>
                  <a:lnTo>
                    <a:pt x="341" y="108"/>
                  </a:lnTo>
                  <a:lnTo>
                    <a:pt x="344" y="104"/>
                  </a:lnTo>
                  <a:close/>
                  <a:moveTo>
                    <a:pt x="27" y="98"/>
                  </a:moveTo>
                  <a:lnTo>
                    <a:pt x="27" y="98"/>
                  </a:lnTo>
                  <a:lnTo>
                    <a:pt x="25" y="101"/>
                  </a:lnTo>
                  <a:lnTo>
                    <a:pt x="25" y="103"/>
                  </a:lnTo>
                  <a:lnTo>
                    <a:pt x="25" y="104"/>
                  </a:lnTo>
                  <a:lnTo>
                    <a:pt x="27" y="101"/>
                  </a:lnTo>
                  <a:lnTo>
                    <a:pt x="27" y="98"/>
                  </a:lnTo>
                  <a:close/>
                  <a:moveTo>
                    <a:pt x="49" y="147"/>
                  </a:moveTo>
                  <a:lnTo>
                    <a:pt x="49" y="147"/>
                  </a:lnTo>
                  <a:lnTo>
                    <a:pt x="50" y="152"/>
                  </a:lnTo>
                  <a:lnTo>
                    <a:pt x="52" y="150"/>
                  </a:lnTo>
                  <a:lnTo>
                    <a:pt x="53" y="149"/>
                  </a:lnTo>
                  <a:lnTo>
                    <a:pt x="49" y="147"/>
                  </a:lnTo>
                  <a:close/>
                  <a:moveTo>
                    <a:pt x="266" y="114"/>
                  </a:moveTo>
                  <a:lnTo>
                    <a:pt x="266" y="114"/>
                  </a:lnTo>
                  <a:lnTo>
                    <a:pt x="268" y="112"/>
                  </a:lnTo>
                  <a:lnTo>
                    <a:pt x="268" y="111"/>
                  </a:lnTo>
                  <a:lnTo>
                    <a:pt x="270" y="109"/>
                  </a:lnTo>
                  <a:lnTo>
                    <a:pt x="268" y="108"/>
                  </a:lnTo>
                  <a:lnTo>
                    <a:pt x="266" y="111"/>
                  </a:lnTo>
                  <a:lnTo>
                    <a:pt x="266" y="114"/>
                  </a:lnTo>
                  <a:close/>
                  <a:moveTo>
                    <a:pt x="120" y="119"/>
                  </a:moveTo>
                  <a:lnTo>
                    <a:pt x="120" y="119"/>
                  </a:lnTo>
                  <a:lnTo>
                    <a:pt x="115" y="127"/>
                  </a:lnTo>
                  <a:lnTo>
                    <a:pt x="115" y="128"/>
                  </a:lnTo>
                  <a:lnTo>
                    <a:pt x="118" y="125"/>
                  </a:lnTo>
                  <a:lnTo>
                    <a:pt x="120" y="120"/>
                  </a:lnTo>
                  <a:lnTo>
                    <a:pt x="120" y="119"/>
                  </a:lnTo>
                  <a:close/>
                  <a:moveTo>
                    <a:pt x="270" y="76"/>
                  </a:moveTo>
                  <a:lnTo>
                    <a:pt x="270" y="76"/>
                  </a:lnTo>
                  <a:lnTo>
                    <a:pt x="266" y="71"/>
                  </a:lnTo>
                  <a:lnTo>
                    <a:pt x="265" y="76"/>
                  </a:lnTo>
                  <a:lnTo>
                    <a:pt x="270" y="76"/>
                  </a:lnTo>
                  <a:close/>
                  <a:moveTo>
                    <a:pt x="276" y="38"/>
                  </a:moveTo>
                  <a:lnTo>
                    <a:pt x="276" y="38"/>
                  </a:lnTo>
                  <a:lnTo>
                    <a:pt x="276" y="41"/>
                  </a:lnTo>
                  <a:lnTo>
                    <a:pt x="281" y="40"/>
                  </a:lnTo>
                  <a:lnTo>
                    <a:pt x="276" y="38"/>
                  </a:lnTo>
                  <a:close/>
                  <a:moveTo>
                    <a:pt x="77" y="116"/>
                  </a:moveTo>
                  <a:lnTo>
                    <a:pt x="77" y="116"/>
                  </a:lnTo>
                  <a:lnTo>
                    <a:pt x="79" y="111"/>
                  </a:lnTo>
                  <a:lnTo>
                    <a:pt x="79" y="106"/>
                  </a:lnTo>
                  <a:lnTo>
                    <a:pt x="77" y="112"/>
                  </a:lnTo>
                  <a:lnTo>
                    <a:pt x="77" y="116"/>
                  </a:lnTo>
                  <a:close/>
                  <a:moveTo>
                    <a:pt x="167" y="104"/>
                  </a:moveTo>
                  <a:lnTo>
                    <a:pt x="167" y="104"/>
                  </a:lnTo>
                  <a:lnTo>
                    <a:pt x="165" y="106"/>
                  </a:lnTo>
                  <a:lnTo>
                    <a:pt x="164" y="106"/>
                  </a:lnTo>
                  <a:lnTo>
                    <a:pt x="162" y="108"/>
                  </a:lnTo>
                  <a:lnTo>
                    <a:pt x="164" y="109"/>
                  </a:lnTo>
                  <a:lnTo>
                    <a:pt x="167" y="104"/>
                  </a:lnTo>
                  <a:close/>
                  <a:moveTo>
                    <a:pt x="295" y="37"/>
                  </a:moveTo>
                  <a:lnTo>
                    <a:pt x="295" y="37"/>
                  </a:lnTo>
                  <a:lnTo>
                    <a:pt x="292" y="38"/>
                  </a:lnTo>
                  <a:lnTo>
                    <a:pt x="290" y="40"/>
                  </a:lnTo>
                  <a:lnTo>
                    <a:pt x="295" y="40"/>
                  </a:lnTo>
                  <a:lnTo>
                    <a:pt x="295" y="37"/>
                  </a:lnTo>
                  <a:close/>
                  <a:moveTo>
                    <a:pt x="58" y="114"/>
                  </a:moveTo>
                  <a:lnTo>
                    <a:pt x="58" y="114"/>
                  </a:lnTo>
                  <a:lnTo>
                    <a:pt x="55" y="116"/>
                  </a:lnTo>
                  <a:lnTo>
                    <a:pt x="55" y="119"/>
                  </a:lnTo>
                  <a:lnTo>
                    <a:pt x="57" y="120"/>
                  </a:lnTo>
                  <a:lnTo>
                    <a:pt x="58" y="114"/>
                  </a:lnTo>
                  <a:close/>
                  <a:moveTo>
                    <a:pt x="370" y="84"/>
                  </a:moveTo>
                  <a:lnTo>
                    <a:pt x="370" y="84"/>
                  </a:lnTo>
                  <a:lnTo>
                    <a:pt x="370" y="87"/>
                  </a:lnTo>
                  <a:lnTo>
                    <a:pt x="374" y="87"/>
                  </a:lnTo>
                  <a:lnTo>
                    <a:pt x="374" y="84"/>
                  </a:lnTo>
                  <a:lnTo>
                    <a:pt x="370" y="84"/>
                  </a:lnTo>
                  <a:close/>
                  <a:moveTo>
                    <a:pt x="63" y="59"/>
                  </a:moveTo>
                  <a:lnTo>
                    <a:pt x="63" y="59"/>
                  </a:lnTo>
                  <a:lnTo>
                    <a:pt x="58" y="62"/>
                  </a:lnTo>
                  <a:lnTo>
                    <a:pt x="55" y="67"/>
                  </a:lnTo>
                  <a:lnTo>
                    <a:pt x="63" y="59"/>
                  </a:lnTo>
                  <a:close/>
                  <a:moveTo>
                    <a:pt x="227" y="112"/>
                  </a:moveTo>
                  <a:lnTo>
                    <a:pt x="227" y="112"/>
                  </a:lnTo>
                  <a:lnTo>
                    <a:pt x="224" y="116"/>
                  </a:lnTo>
                  <a:lnTo>
                    <a:pt x="228" y="114"/>
                  </a:lnTo>
                  <a:lnTo>
                    <a:pt x="227" y="112"/>
                  </a:lnTo>
                  <a:close/>
                  <a:moveTo>
                    <a:pt x="276" y="101"/>
                  </a:moveTo>
                  <a:lnTo>
                    <a:pt x="276" y="101"/>
                  </a:lnTo>
                  <a:lnTo>
                    <a:pt x="277" y="100"/>
                  </a:lnTo>
                  <a:lnTo>
                    <a:pt x="279" y="97"/>
                  </a:lnTo>
                  <a:lnTo>
                    <a:pt x="279" y="95"/>
                  </a:lnTo>
                  <a:lnTo>
                    <a:pt x="277" y="98"/>
                  </a:lnTo>
                  <a:lnTo>
                    <a:pt x="276" y="101"/>
                  </a:lnTo>
                  <a:close/>
                  <a:moveTo>
                    <a:pt x="221" y="78"/>
                  </a:moveTo>
                  <a:lnTo>
                    <a:pt x="221" y="78"/>
                  </a:lnTo>
                  <a:lnTo>
                    <a:pt x="217" y="76"/>
                  </a:lnTo>
                  <a:lnTo>
                    <a:pt x="217" y="82"/>
                  </a:lnTo>
                  <a:lnTo>
                    <a:pt x="219" y="82"/>
                  </a:lnTo>
                  <a:lnTo>
                    <a:pt x="221" y="78"/>
                  </a:lnTo>
                  <a:close/>
                  <a:moveTo>
                    <a:pt x="167" y="62"/>
                  </a:moveTo>
                  <a:lnTo>
                    <a:pt x="167" y="62"/>
                  </a:lnTo>
                  <a:lnTo>
                    <a:pt x="170" y="57"/>
                  </a:lnTo>
                  <a:lnTo>
                    <a:pt x="165" y="59"/>
                  </a:lnTo>
                  <a:lnTo>
                    <a:pt x="165" y="60"/>
                  </a:lnTo>
                  <a:lnTo>
                    <a:pt x="167" y="62"/>
                  </a:lnTo>
                  <a:close/>
                  <a:moveTo>
                    <a:pt x="150" y="95"/>
                  </a:moveTo>
                  <a:lnTo>
                    <a:pt x="150" y="95"/>
                  </a:lnTo>
                  <a:lnTo>
                    <a:pt x="148" y="98"/>
                  </a:lnTo>
                  <a:lnTo>
                    <a:pt x="150" y="101"/>
                  </a:lnTo>
                  <a:lnTo>
                    <a:pt x="151" y="97"/>
                  </a:lnTo>
                  <a:lnTo>
                    <a:pt x="150" y="95"/>
                  </a:lnTo>
                  <a:close/>
                  <a:moveTo>
                    <a:pt x="143" y="76"/>
                  </a:moveTo>
                  <a:lnTo>
                    <a:pt x="143" y="76"/>
                  </a:lnTo>
                  <a:lnTo>
                    <a:pt x="148" y="75"/>
                  </a:lnTo>
                  <a:lnTo>
                    <a:pt x="146" y="73"/>
                  </a:lnTo>
                  <a:lnTo>
                    <a:pt x="145" y="73"/>
                  </a:lnTo>
                  <a:lnTo>
                    <a:pt x="143" y="76"/>
                  </a:lnTo>
                  <a:close/>
                  <a:moveTo>
                    <a:pt x="240" y="119"/>
                  </a:moveTo>
                  <a:lnTo>
                    <a:pt x="240" y="119"/>
                  </a:lnTo>
                  <a:lnTo>
                    <a:pt x="243" y="109"/>
                  </a:lnTo>
                  <a:lnTo>
                    <a:pt x="241" y="109"/>
                  </a:lnTo>
                  <a:lnTo>
                    <a:pt x="240" y="117"/>
                  </a:lnTo>
                  <a:lnTo>
                    <a:pt x="240" y="119"/>
                  </a:lnTo>
                  <a:close/>
                  <a:moveTo>
                    <a:pt x="366" y="60"/>
                  </a:moveTo>
                  <a:lnTo>
                    <a:pt x="366" y="60"/>
                  </a:lnTo>
                  <a:lnTo>
                    <a:pt x="366" y="71"/>
                  </a:lnTo>
                  <a:lnTo>
                    <a:pt x="367" y="65"/>
                  </a:lnTo>
                  <a:lnTo>
                    <a:pt x="367" y="63"/>
                  </a:lnTo>
                  <a:lnTo>
                    <a:pt x="366" y="60"/>
                  </a:lnTo>
                  <a:close/>
                  <a:moveTo>
                    <a:pt x="347" y="97"/>
                  </a:moveTo>
                  <a:lnTo>
                    <a:pt x="347" y="97"/>
                  </a:lnTo>
                  <a:lnTo>
                    <a:pt x="344" y="98"/>
                  </a:lnTo>
                  <a:lnTo>
                    <a:pt x="345" y="101"/>
                  </a:lnTo>
                  <a:lnTo>
                    <a:pt x="347" y="101"/>
                  </a:lnTo>
                  <a:lnTo>
                    <a:pt x="347" y="97"/>
                  </a:lnTo>
                  <a:close/>
                  <a:moveTo>
                    <a:pt x="44" y="123"/>
                  </a:moveTo>
                  <a:lnTo>
                    <a:pt x="44" y="123"/>
                  </a:lnTo>
                  <a:lnTo>
                    <a:pt x="45" y="122"/>
                  </a:lnTo>
                  <a:lnTo>
                    <a:pt x="45" y="120"/>
                  </a:lnTo>
                  <a:lnTo>
                    <a:pt x="44" y="116"/>
                  </a:lnTo>
                  <a:lnTo>
                    <a:pt x="42" y="117"/>
                  </a:lnTo>
                  <a:lnTo>
                    <a:pt x="44" y="120"/>
                  </a:lnTo>
                  <a:lnTo>
                    <a:pt x="44" y="123"/>
                  </a:lnTo>
                  <a:close/>
                  <a:moveTo>
                    <a:pt x="112" y="125"/>
                  </a:moveTo>
                  <a:lnTo>
                    <a:pt x="112" y="125"/>
                  </a:lnTo>
                  <a:lnTo>
                    <a:pt x="116" y="117"/>
                  </a:lnTo>
                  <a:lnTo>
                    <a:pt x="112" y="123"/>
                  </a:lnTo>
                  <a:lnTo>
                    <a:pt x="112" y="125"/>
                  </a:lnTo>
                  <a:close/>
                  <a:moveTo>
                    <a:pt x="222" y="119"/>
                  </a:moveTo>
                  <a:lnTo>
                    <a:pt x="222" y="119"/>
                  </a:lnTo>
                  <a:lnTo>
                    <a:pt x="224" y="123"/>
                  </a:lnTo>
                  <a:lnTo>
                    <a:pt x="227" y="119"/>
                  </a:lnTo>
                  <a:lnTo>
                    <a:pt x="222" y="119"/>
                  </a:lnTo>
                  <a:close/>
                  <a:moveTo>
                    <a:pt x="139" y="112"/>
                  </a:moveTo>
                  <a:lnTo>
                    <a:pt x="139" y="112"/>
                  </a:lnTo>
                  <a:lnTo>
                    <a:pt x="140" y="114"/>
                  </a:lnTo>
                  <a:lnTo>
                    <a:pt x="140" y="112"/>
                  </a:lnTo>
                  <a:lnTo>
                    <a:pt x="145" y="112"/>
                  </a:lnTo>
                  <a:lnTo>
                    <a:pt x="145" y="109"/>
                  </a:lnTo>
                  <a:lnTo>
                    <a:pt x="139" y="112"/>
                  </a:lnTo>
                  <a:close/>
                  <a:moveTo>
                    <a:pt x="214" y="134"/>
                  </a:moveTo>
                  <a:lnTo>
                    <a:pt x="214" y="134"/>
                  </a:lnTo>
                  <a:lnTo>
                    <a:pt x="216" y="134"/>
                  </a:lnTo>
                  <a:lnTo>
                    <a:pt x="217" y="131"/>
                  </a:lnTo>
                  <a:lnTo>
                    <a:pt x="217" y="130"/>
                  </a:lnTo>
                  <a:lnTo>
                    <a:pt x="217" y="128"/>
                  </a:lnTo>
                  <a:lnTo>
                    <a:pt x="214" y="134"/>
                  </a:lnTo>
                  <a:close/>
                  <a:moveTo>
                    <a:pt x="80" y="56"/>
                  </a:moveTo>
                  <a:lnTo>
                    <a:pt x="80" y="56"/>
                  </a:lnTo>
                  <a:lnTo>
                    <a:pt x="75" y="59"/>
                  </a:lnTo>
                  <a:lnTo>
                    <a:pt x="77" y="60"/>
                  </a:lnTo>
                  <a:lnTo>
                    <a:pt x="79" y="57"/>
                  </a:lnTo>
                  <a:lnTo>
                    <a:pt x="80" y="56"/>
                  </a:lnTo>
                  <a:close/>
                  <a:moveTo>
                    <a:pt x="243" y="82"/>
                  </a:moveTo>
                  <a:lnTo>
                    <a:pt x="243" y="82"/>
                  </a:lnTo>
                  <a:lnTo>
                    <a:pt x="244" y="81"/>
                  </a:lnTo>
                  <a:lnTo>
                    <a:pt x="243" y="79"/>
                  </a:lnTo>
                  <a:lnTo>
                    <a:pt x="241" y="81"/>
                  </a:lnTo>
                  <a:lnTo>
                    <a:pt x="241" y="82"/>
                  </a:lnTo>
                  <a:lnTo>
                    <a:pt x="243" y="82"/>
                  </a:lnTo>
                  <a:close/>
                  <a:moveTo>
                    <a:pt x="314" y="27"/>
                  </a:moveTo>
                  <a:lnTo>
                    <a:pt x="314" y="27"/>
                  </a:lnTo>
                  <a:lnTo>
                    <a:pt x="311" y="29"/>
                  </a:lnTo>
                  <a:lnTo>
                    <a:pt x="315" y="30"/>
                  </a:lnTo>
                  <a:lnTo>
                    <a:pt x="314" y="27"/>
                  </a:lnTo>
                  <a:close/>
                  <a:moveTo>
                    <a:pt x="176" y="37"/>
                  </a:moveTo>
                  <a:lnTo>
                    <a:pt x="176" y="37"/>
                  </a:lnTo>
                  <a:lnTo>
                    <a:pt x="170" y="34"/>
                  </a:lnTo>
                  <a:lnTo>
                    <a:pt x="170" y="35"/>
                  </a:lnTo>
                  <a:lnTo>
                    <a:pt x="176" y="37"/>
                  </a:lnTo>
                  <a:close/>
                  <a:moveTo>
                    <a:pt x="131" y="63"/>
                  </a:moveTo>
                  <a:lnTo>
                    <a:pt x="131" y="63"/>
                  </a:lnTo>
                  <a:lnTo>
                    <a:pt x="132" y="68"/>
                  </a:lnTo>
                  <a:lnTo>
                    <a:pt x="134" y="67"/>
                  </a:lnTo>
                  <a:lnTo>
                    <a:pt x="134" y="63"/>
                  </a:lnTo>
                  <a:lnTo>
                    <a:pt x="131" y="63"/>
                  </a:lnTo>
                  <a:close/>
                  <a:moveTo>
                    <a:pt x="320" y="27"/>
                  </a:moveTo>
                  <a:lnTo>
                    <a:pt x="320" y="27"/>
                  </a:lnTo>
                  <a:lnTo>
                    <a:pt x="320" y="30"/>
                  </a:lnTo>
                  <a:lnTo>
                    <a:pt x="323" y="30"/>
                  </a:lnTo>
                  <a:lnTo>
                    <a:pt x="323" y="27"/>
                  </a:lnTo>
                  <a:lnTo>
                    <a:pt x="320" y="27"/>
                  </a:lnTo>
                  <a:close/>
                  <a:moveTo>
                    <a:pt x="257" y="71"/>
                  </a:moveTo>
                  <a:lnTo>
                    <a:pt x="257" y="71"/>
                  </a:lnTo>
                  <a:lnTo>
                    <a:pt x="258" y="75"/>
                  </a:lnTo>
                  <a:lnTo>
                    <a:pt x="260" y="68"/>
                  </a:lnTo>
                  <a:lnTo>
                    <a:pt x="257" y="71"/>
                  </a:lnTo>
                  <a:close/>
                  <a:moveTo>
                    <a:pt x="36" y="127"/>
                  </a:moveTo>
                  <a:lnTo>
                    <a:pt x="36" y="127"/>
                  </a:lnTo>
                  <a:lnTo>
                    <a:pt x="33" y="128"/>
                  </a:lnTo>
                  <a:lnTo>
                    <a:pt x="36" y="131"/>
                  </a:lnTo>
                  <a:lnTo>
                    <a:pt x="36" y="127"/>
                  </a:lnTo>
                  <a:close/>
                  <a:moveTo>
                    <a:pt x="181" y="76"/>
                  </a:moveTo>
                  <a:lnTo>
                    <a:pt x="181" y="76"/>
                  </a:lnTo>
                  <a:lnTo>
                    <a:pt x="180" y="71"/>
                  </a:lnTo>
                  <a:lnTo>
                    <a:pt x="180" y="73"/>
                  </a:lnTo>
                  <a:lnTo>
                    <a:pt x="180" y="75"/>
                  </a:lnTo>
                  <a:lnTo>
                    <a:pt x="181" y="76"/>
                  </a:lnTo>
                  <a:close/>
                  <a:moveTo>
                    <a:pt x="271" y="119"/>
                  </a:moveTo>
                  <a:lnTo>
                    <a:pt x="271" y="119"/>
                  </a:lnTo>
                  <a:lnTo>
                    <a:pt x="274" y="117"/>
                  </a:lnTo>
                  <a:lnTo>
                    <a:pt x="273" y="116"/>
                  </a:lnTo>
                  <a:lnTo>
                    <a:pt x="271" y="119"/>
                  </a:lnTo>
                  <a:close/>
                  <a:moveTo>
                    <a:pt x="142" y="145"/>
                  </a:moveTo>
                  <a:lnTo>
                    <a:pt x="142" y="145"/>
                  </a:lnTo>
                  <a:lnTo>
                    <a:pt x="143" y="141"/>
                  </a:lnTo>
                  <a:lnTo>
                    <a:pt x="143" y="139"/>
                  </a:lnTo>
                  <a:lnTo>
                    <a:pt x="142" y="142"/>
                  </a:lnTo>
                  <a:lnTo>
                    <a:pt x="142" y="145"/>
                  </a:lnTo>
                  <a:close/>
                  <a:moveTo>
                    <a:pt x="301" y="63"/>
                  </a:moveTo>
                  <a:lnTo>
                    <a:pt x="301" y="63"/>
                  </a:lnTo>
                  <a:lnTo>
                    <a:pt x="301" y="59"/>
                  </a:lnTo>
                  <a:lnTo>
                    <a:pt x="299" y="59"/>
                  </a:lnTo>
                  <a:lnTo>
                    <a:pt x="301" y="63"/>
                  </a:lnTo>
                  <a:close/>
                  <a:moveTo>
                    <a:pt x="217" y="175"/>
                  </a:moveTo>
                  <a:lnTo>
                    <a:pt x="217" y="175"/>
                  </a:lnTo>
                  <a:lnTo>
                    <a:pt x="214" y="171"/>
                  </a:lnTo>
                  <a:lnTo>
                    <a:pt x="213" y="171"/>
                  </a:lnTo>
                  <a:lnTo>
                    <a:pt x="217" y="175"/>
                  </a:lnTo>
                  <a:close/>
                  <a:moveTo>
                    <a:pt x="276" y="112"/>
                  </a:moveTo>
                  <a:lnTo>
                    <a:pt x="276" y="112"/>
                  </a:lnTo>
                  <a:lnTo>
                    <a:pt x="277" y="116"/>
                  </a:lnTo>
                  <a:lnTo>
                    <a:pt x="277" y="114"/>
                  </a:lnTo>
                  <a:lnTo>
                    <a:pt x="276" y="111"/>
                  </a:lnTo>
                  <a:lnTo>
                    <a:pt x="276" y="112"/>
                  </a:lnTo>
                  <a:close/>
                  <a:moveTo>
                    <a:pt x="116" y="70"/>
                  </a:moveTo>
                  <a:lnTo>
                    <a:pt x="116" y="70"/>
                  </a:lnTo>
                  <a:lnTo>
                    <a:pt x="115" y="67"/>
                  </a:lnTo>
                  <a:lnTo>
                    <a:pt x="113" y="67"/>
                  </a:lnTo>
                  <a:lnTo>
                    <a:pt x="113" y="70"/>
                  </a:lnTo>
                  <a:lnTo>
                    <a:pt x="116" y="70"/>
                  </a:lnTo>
                  <a:close/>
                  <a:moveTo>
                    <a:pt x="326" y="27"/>
                  </a:moveTo>
                  <a:lnTo>
                    <a:pt x="326" y="27"/>
                  </a:lnTo>
                  <a:lnTo>
                    <a:pt x="328" y="30"/>
                  </a:lnTo>
                  <a:lnTo>
                    <a:pt x="331" y="29"/>
                  </a:lnTo>
                  <a:lnTo>
                    <a:pt x="326" y="27"/>
                  </a:lnTo>
                  <a:close/>
                  <a:moveTo>
                    <a:pt x="352" y="24"/>
                  </a:moveTo>
                  <a:lnTo>
                    <a:pt x="352" y="24"/>
                  </a:lnTo>
                  <a:lnTo>
                    <a:pt x="347" y="21"/>
                  </a:lnTo>
                  <a:lnTo>
                    <a:pt x="347" y="22"/>
                  </a:lnTo>
                  <a:lnTo>
                    <a:pt x="347" y="24"/>
                  </a:lnTo>
                  <a:lnTo>
                    <a:pt x="350" y="24"/>
                  </a:lnTo>
                  <a:lnTo>
                    <a:pt x="352" y="24"/>
                  </a:lnTo>
                  <a:close/>
                  <a:moveTo>
                    <a:pt x="247" y="81"/>
                  </a:moveTo>
                  <a:lnTo>
                    <a:pt x="247" y="81"/>
                  </a:lnTo>
                  <a:lnTo>
                    <a:pt x="249" y="81"/>
                  </a:lnTo>
                  <a:lnTo>
                    <a:pt x="249" y="76"/>
                  </a:lnTo>
                  <a:lnTo>
                    <a:pt x="247" y="76"/>
                  </a:lnTo>
                  <a:lnTo>
                    <a:pt x="247" y="79"/>
                  </a:lnTo>
                  <a:lnTo>
                    <a:pt x="247" y="81"/>
                  </a:lnTo>
                  <a:close/>
                  <a:moveTo>
                    <a:pt x="293" y="136"/>
                  </a:moveTo>
                  <a:lnTo>
                    <a:pt x="293" y="136"/>
                  </a:lnTo>
                  <a:lnTo>
                    <a:pt x="296" y="134"/>
                  </a:lnTo>
                  <a:lnTo>
                    <a:pt x="296" y="133"/>
                  </a:lnTo>
                  <a:lnTo>
                    <a:pt x="295" y="134"/>
                  </a:lnTo>
                  <a:lnTo>
                    <a:pt x="293" y="136"/>
                  </a:lnTo>
                  <a:close/>
                  <a:moveTo>
                    <a:pt x="260" y="123"/>
                  </a:moveTo>
                  <a:lnTo>
                    <a:pt x="260" y="123"/>
                  </a:lnTo>
                  <a:lnTo>
                    <a:pt x="258" y="127"/>
                  </a:lnTo>
                  <a:lnTo>
                    <a:pt x="258" y="130"/>
                  </a:lnTo>
                  <a:lnTo>
                    <a:pt x="260" y="123"/>
                  </a:lnTo>
                  <a:close/>
                  <a:moveTo>
                    <a:pt x="293" y="123"/>
                  </a:moveTo>
                  <a:lnTo>
                    <a:pt x="293" y="123"/>
                  </a:lnTo>
                  <a:lnTo>
                    <a:pt x="292" y="125"/>
                  </a:lnTo>
                  <a:lnTo>
                    <a:pt x="292" y="128"/>
                  </a:lnTo>
                  <a:lnTo>
                    <a:pt x="295" y="125"/>
                  </a:lnTo>
                  <a:lnTo>
                    <a:pt x="293" y="123"/>
                  </a:lnTo>
                  <a:close/>
                  <a:moveTo>
                    <a:pt x="304" y="35"/>
                  </a:moveTo>
                  <a:lnTo>
                    <a:pt x="304" y="35"/>
                  </a:lnTo>
                  <a:lnTo>
                    <a:pt x="306" y="34"/>
                  </a:lnTo>
                  <a:lnTo>
                    <a:pt x="306" y="32"/>
                  </a:lnTo>
                  <a:lnTo>
                    <a:pt x="303" y="32"/>
                  </a:lnTo>
                  <a:lnTo>
                    <a:pt x="304" y="35"/>
                  </a:lnTo>
                  <a:close/>
                  <a:moveTo>
                    <a:pt x="358" y="43"/>
                  </a:moveTo>
                  <a:lnTo>
                    <a:pt x="358" y="43"/>
                  </a:lnTo>
                  <a:lnTo>
                    <a:pt x="356" y="45"/>
                  </a:lnTo>
                  <a:lnTo>
                    <a:pt x="358" y="46"/>
                  </a:lnTo>
                  <a:lnTo>
                    <a:pt x="359" y="48"/>
                  </a:lnTo>
                  <a:lnTo>
                    <a:pt x="361" y="48"/>
                  </a:lnTo>
                  <a:lnTo>
                    <a:pt x="358" y="43"/>
                  </a:lnTo>
                  <a:close/>
                  <a:moveTo>
                    <a:pt x="33" y="101"/>
                  </a:moveTo>
                  <a:lnTo>
                    <a:pt x="33" y="101"/>
                  </a:lnTo>
                  <a:lnTo>
                    <a:pt x="31" y="108"/>
                  </a:lnTo>
                  <a:lnTo>
                    <a:pt x="33" y="103"/>
                  </a:lnTo>
                  <a:lnTo>
                    <a:pt x="33" y="101"/>
                  </a:lnTo>
                  <a:close/>
                  <a:moveTo>
                    <a:pt x="285" y="119"/>
                  </a:moveTo>
                  <a:lnTo>
                    <a:pt x="285" y="119"/>
                  </a:lnTo>
                  <a:lnTo>
                    <a:pt x="282" y="120"/>
                  </a:lnTo>
                  <a:lnTo>
                    <a:pt x="284" y="123"/>
                  </a:lnTo>
                  <a:lnTo>
                    <a:pt x="285" y="123"/>
                  </a:lnTo>
                  <a:lnTo>
                    <a:pt x="285" y="119"/>
                  </a:lnTo>
                  <a:close/>
                  <a:moveTo>
                    <a:pt x="131" y="81"/>
                  </a:moveTo>
                  <a:lnTo>
                    <a:pt x="131" y="81"/>
                  </a:lnTo>
                  <a:lnTo>
                    <a:pt x="129" y="82"/>
                  </a:lnTo>
                  <a:lnTo>
                    <a:pt x="129" y="84"/>
                  </a:lnTo>
                  <a:lnTo>
                    <a:pt x="131" y="82"/>
                  </a:lnTo>
                  <a:lnTo>
                    <a:pt x="131" y="81"/>
                  </a:lnTo>
                  <a:close/>
                  <a:moveTo>
                    <a:pt x="129" y="38"/>
                  </a:moveTo>
                  <a:lnTo>
                    <a:pt x="129" y="38"/>
                  </a:lnTo>
                  <a:lnTo>
                    <a:pt x="123" y="38"/>
                  </a:lnTo>
                  <a:lnTo>
                    <a:pt x="124" y="38"/>
                  </a:lnTo>
                  <a:lnTo>
                    <a:pt x="129" y="38"/>
                  </a:lnTo>
                  <a:close/>
                  <a:moveTo>
                    <a:pt x="82" y="87"/>
                  </a:moveTo>
                  <a:lnTo>
                    <a:pt x="82" y="87"/>
                  </a:lnTo>
                  <a:lnTo>
                    <a:pt x="83" y="87"/>
                  </a:lnTo>
                  <a:lnTo>
                    <a:pt x="82" y="84"/>
                  </a:lnTo>
                  <a:lnTo>
                    <a:pt x="80" y="86"/>
                  </a:lnTo>
                  <a:lnTo>
                    <a:pt x="82" y="87"/>
                  </a:lnTo>
                  <a:close/>
                  <a:moveTo>
                    <a:pt x="135" y="87"/>
                  </a:moveTo>
                  <a:lnTo>
                    <a:pt x="135" y="87"/>
                  </a:lnTo>
                  <a:lnTo>
                    <a:pt x="137" y="86"/>
                  </a:lnTo>
                  <a:lnTo>
                    <a:pt x="139" y="84"/>
                  </a:lnTo>
                  <a:lnTo>
                    <a:pt x="135" y="84"/>
                  </a:lnTo>
                  <a:lnTo>
                    <a:pt x="135" y="87"/>
                  </a:lnTo>
                  <a:close/>
                  <a:moveTo>
                    <a:pt x="317" y="35"/>
                  </a:moveTo>
                  <a:lnTo>
                    <a:pt x="317" y="35"/>
                  </a:lnTo>
                  <a:lnTo>
                    <a:pt x="314" y="34"/>
                  </a:lnTo>
                  <a:lnTo>
                    <a:pt x="314" y="35"/>
                  </a:lnTo>
                  <a:lnTo>
                    <a:pt x="309" y="37"/>
                  </a:lnTo>
                  <a:lnTo>
                    <a:pt x="317" y="35"/>
                  </a:lnTo>
                  <a:close/>
                  <a:moveTo>
                    <a:pt x="115" y="104"/>
                  </a:moveTo>
                  <a:lnTo>
                    <a:pt x="115" y="104"/>
                  </a:lnTo>
                  <a:lnTo>
                    <a:pt x="116" y="104"/>
                  </a:lnTo>
                  <a:lnTo>
                    <a:pt x="118" y="101"/>
                  </a:lnTo>
                  <a:lnTo>
                    <a:pt x="116" y="98"/>
                  </a:lnTo>
                  <a:lnTo>
                    <a:pt x="115" y="104"/>
                  </a:lnTo>
                  <a:close/>
                  <a:moveTo>
                    <a:pt x="221" y="142"/>
                  </a:moveTo>
                  <a:lnTo>
                    <a:pt x="221" y="142"/>
                  </a:lnTo>
                  <a:lnTo>
                    <a:pt x="219" y="144"/>
                  </a:lnTo>
                  <a:lnTo>
                    <a:pt x="219" y="145"/>
                  </a:lnTo>
                  <a:lnTo>
                    <a:pt x="221" y="144"/>
                  </a:lnTo>
                  <a:lnTo>
                    <a:pt x="221" y="142"/>
                  </a:lnTo>
                  <a:close/>
                  <a:moveTo>
                    <a:pt x="158" y="120"/>
                  </a:moveTo>
                  <a:lnTo>
                    <a:pt x="158" y="120"/>
                  </a:lnTo>
                  <a:lnTo>
                    <a:pt x="161" y="120"/>
                  </a:lnTo>
                  <a:lnTo>
                    <a:pt x="159" y="117"/>
                  </a:lnTo>
                  <a:lnTo>
                    <a:pt x="158" y="120"/>
                  </a:lnTo>
                  <a:close/>
                  <a:moveTo>
                    <a:pt x="367" y="87"/>
                  </a:moveTo>
                  <a:lnTo>
                    <a:pt x="367" y="87"/>
                  </a:lnTo>
                  <a:lnTo>
                    <a:pt x="367" y="86"/>
                  </a:lnTo>
                  <a:lnTo>
                    <a:pt x="366" y="86"/>
                  </a:lnTo>
                  <a:lnTo>
                    <a:pt x="364" y="86"/>
                  </a:lnTo>
                  <a:lnTo>
                    <a:pt x="364" y="87"/>
                  </a:lnTo>
                  <a:lnTo>
                    <a:pt x="367" y="87"/>
                  </a:lnTo>
                  <a:close/>
                  <a:moveTo>
                    <a:pt x="247" y="141"/>
                  </a:moveTo>
                  <a:lnTo>
                    <a:pt x="247" y="141"/>
                  </a:lnTo>
                  <a:lnTo>
                    <a:pt x="251" y="144"/>
                  </a:lnTo>
                  <a:lnTo>
                    <a:pt x="249" y="139"/>
                  </a:lnTo>
                  <a:lnTo>
                    <a:pt x="247" y="141"/>
                  </a:lnTo>
                  <a:close/>
                  <a:moveTo>
                    <a:pt x="189" y="60"/>
                  </a:moveTo>
                  <a:lnTo>
                    <a:pt x="189" y="60"/>
                  </a:lnTo>
                  <a:lnTo>
                    <a:pt x="189" y="57"/>
                  </a:lnTo>
                  <a:lnTo>
                    <a:pt x="186" y="57"/>
                  </a:lnTo>
                  <a:lnTo>
                    <a:pt x="189" y="60"/>
                  </a:lnTo>
                  <a:close/>
                  <a:moveTo>
                    <a:pt x="165" y="119"/>
                  </a:moveTo>
                  <a:lnTo>
                    <a:pt x="165" y="119"/>
                  </a:lnTo>
                  <a:lnTo>
                    <a:pt x="164" y="116"/>
                  </a:lnTo>
                  <a:lnTo>
                    <a:pt x="162" y="116"/>
                  </a:lnTo>
                  <a:lnTo>
                    <a:pt x="164" y="120"/>
                  </a:lnTo>
                  <a:lnTo>
                    <a:pt x="165" y="120"/>
                  </a:lnTo>
                  <a:lnTo>
                    <a:pt x="165" y="119"/>
                  </a:lnTo>
                  <a:close/>
                  <a:moveTo>
                    <a:pt x="254" y="112"/>
                  </a:moveTo>
                  <a:lnTo>
                    <a:pt x="254" y="112"/>
                  </a:lnTo>
                  <a:lnTo>
                    <a:pt x="255" y="109"/>
                  </a:lnTo>
                  <a:lnTo>
                    <a:pt x="255" y="108"/>
                  </a:lnTo>
                  <a:lnTo>
                    <a:pt x="254" y="109"/>
                  </a:lnTo>
                  <a:lnTo>
                    <a:pt x="255" y="109"/>
                  </a:lnTo>
                  <a:lnTo>
                    <a:pt x="254" y="111"/>
                  </a:lnTo>
                  <a:lnTo>
                    <a:pt x="254" y="112"/>
                  </a:lnTo>
                  <a:close/>
                  <a:moveTo>
                    <a:pt x="375" y="70"/>
                  </a:moveTo>
                  <a:lnTo>
                    <a:pt x="375" y="70"/>
                  </a:lnTo>
                  <a:lnTo>
                    <a:pt x="374" y="67"/>
                  </a:lnTo>
                  <a:lnTo>
                    <a:pt x="370" y="62"/>
                  </a:lnTo>
                  <a:lnTo>
                    <a:pt x="375" y="70"/>
                  </a:lnTo>
                  <a:close/>
                  <a:moveTo>
                    <a:pt x="176" y="89"/>
                  </a:moveTo>
                  <a:lnTo>
                    <a:pt x="176" y="89"/>
                  </a:lnTo>
                  <a:lnTo>
                    <a:pt x="178" y="86"/>
                  </a:lnTo>
                  <a:lnTo>
                    <a:pt x="175" y="86"/>
                  </a:lnTo>
                  <a:lnTo>
                    <a:pt x="175" y="87"/>
                  </a:lnTo>
                  <a:lnTo>
                    <a:pt x="176" y="89"/>
                  </a:lnTo>
                  <a:close/>
                  <a:moveTo>
                    <a:pt x="112" y="76"/>
                  </a:moveTo>
                  <a:lnTo>
                    <a:pt x="112" y="76"/>
                  </a:lnTo>
                  <a:lnTo>
                    <a:pt x="113" y="76"/>
                  </a:lnTo>
                  <a:lnTo>
                    <a:pt x="115" y="75"/>
                  </a:lnTo>
                  <a:lnTo>
                    <a:pt x="112" y="73"/>
                  </a:lnTo>
                  <a:lnTo>
                    <a:pt x="112" y="76"/>
                  </a:lnTo>
                  <a:close/>
                  <a:moveTo>
                    <a:pt x="262" y="26"/>
                  </a:moveTo>
                  <a:lnTo>
                    <a:pt x="262" y="26"/>
                  </a:lnTo>
                  <a:lnTo>
                    <a:pt x="260" y="26"/>
                  </a:lnTo>
                  <a:lnTo>
                    <a:pt x="255" y="27"/>
                  </a:lnTo>
                  <a:lnTo>
                    <a:pt x="258" y="27"/>
                  </a:lnTo>
                  <a:lnTo>
                    <a:pt x="262" y="26"/>
                  </a:lnTo>
                  <a:close/>
                  <a:moveTo>
                    <a:pt x="124" y="93"/>
                  </a:moveTo>
                  <a:lnTo>
                    <a:pt x="124" y="93"/>
                  </a:lnTo>
                  <a:lnTo>
                    <a:pt x="124" y="97"/>
                  </a:lnTo>
                  <a:lnTo>
                    <a:pt x="126" y="97"/>
                  </a:lnTo>
                  <a:lnTo>
                    <a:pt x="124" y="93"/>
                  </a:lnTo>
                  <a:close/>
                  <a:moveTo>
                    <a:pt x="246" y="68"/>
                  </a:moveTo>
                  <a:lnTo>
                    <a:pt x="246" y="68"/>
                  </a:lnTo>
                  <a:lnTo>
                    <a:pt x="247" y="68"/>
                  </a:lnTo>
                  <a:lnTo>
                    <a:pt x="247" y="67"/>
                  </a:lnTo>
                  <a:lnTo>
                    <a:pt x="247" y="65"/>
                  </a:lnTo>
                  <a:lnTo>
                    <a:pt x="246" y="68"/>
                  </a:lnTo>
                  <a:close/>
                  <a:moveTo>
                    <a:pt x="228" y="109"/>
                  </a:moveTo>
                  <a:lnTo>
                    <a:pt x="228" y="109"/>
                  </a:lnTo>
                  <a:lnTo>
                    <a:pt x="232" y="112"/>
                  </a:lnTo>
                  <a:lnTo>
                    <a:pt x="232" y="108"/>
                  </a:lnTo>
                  <a:lnTo>
                    <a:pt x="228" y="109"/>
                  </a:lnTo>
                  <a:close/>
                  <a:moveTo>
                    <a:pt x="79" y="76"/>
                  </a:moveTo>
                  <a:lnTo>
                    <a:pt x="79" y="76"/>
                  </a:lnTo>
                  <a:lnTo>
                    <a:pt x="79" y="78"/>
                  </a:lnTo>
                  <a:lnTo>
                    <a:pt x="80" y="81"/>
                  </a:lnTo>
                  <a:lnTo>
                    <a:pt x="80" y="79"/>
                  </a:lnTo>
                  <a:lnTo>
                    <a:pt x="79" y="76"/>
                  </a:lnTo>
                  <a:close/>
                  <a:moveTo>
                    <a:pt x="137" y="122"/>
                  </a:moveTo>
                  <a:lnTo>
                    <a:pt x="137" y="122"/>
                  </a:lnTo>
                  <a:lnTo>
                    <a:pt x="137" y="123"/>
                  </a:lnTo>
                  <a:lnTo>
                    <a:pt x="139" y="123"/>
                  </a:lnTo>
                  <a:lnTo>
                    <a:pt x="139" y="120"/>
                  </a:lnTo>
                  <a:lnTo>
                    <a:pt x="137" y="122"/>
                  </a:lnTo>
                  <a:close/>
                  <a:moveTo>
                    <a:pt x="270" y="101"/>
                  </a:moveTo>
                  <a:lnTo>
                    <a:pt x="270" y="101"/>
                  </a:lnTo>
                  <a:lnTo>
                    <a:pt x="271" y="100"/>
                  </a:lnTo>
                  <a:lnTo>
                    <a:pt x="270" y="98"/>
                  </a:lnTo>
                  <a:lnTo>
                    <a:pt x="268" y="100"/>
                  </a:lnTo>
                  <a:lnTo>
                    <a:pt x="270" y="101"/>
                  </a:lnTo>
                  <a:close/>
                  <a:moveTo>
                    <a:pt x="66" y="95"/>
                  </a:moveTo>
                  <a:lnTo>
                    <a:pt x="66" y="95"/>
                  </a:lnTo>
                  <a:lnTo>
                    <a:pt x="66" y="93"/>
                  </a:lnTo>
                  <a:lnTo>
                    <a:pt x="64" y="90"/>
                  </a:lnTo>
                  <a:lnTo>
                    <a:pt x="66" y="95"/>
                  </a:lnTo>
                  <a:close/>
                  <a:moveTo>
                    <a:pt x="341" y="90"/>
                  </a:moveTo>
                  <a:lnTo>
                    <a:pt x="341" y="90"/>
                  </a:lnTo>
                  <a:lnTo>
                    <a:pt x="339" y="90"/>
                  </a:lnTo>
                  <a:lnTo>
                    <a:pt x="341" y="93"/>
                  </a:lnTo>
                  <a:lnTo>
                    <a:pt x="341" y="90"/>
                  </a:lnTo>
                  <a:close/>
                  <a:moveTo>
                    <a:pt x="225" y="75"/>
                  </a:moveTo>
                  <a:lnTo>
                    <a:pt x="225" y="75"/>
                  </a:lnTo>
                  <a:lnTo>
                    <a:pt x="228" y="76"/>
                  </a:lnTo>
                  <a:lnTo>
                    <a:pt x="230" y="75"/>
                  </a:lnTo>
                  <a:lnTo>
                    <a:pt x="227" y="73"/>
                  </a:lnTo>
                  <a:lnTo>
                    <a:pt x="225" y="75"/>
                  </a:lnTo>
                  <a:close/>
                  <a:moveTo>
                    <a:pt x="293" y="70"/>
                  </a:moveTo>
                  <a:lnTo>
                    <a:pt x="293" y="70"/>
                  </a:lnTo>
                  <a:lnTo>
                    <a:pt x="296" y="75"/>
                  </a:lnTo>
                  <a:lnTo>
                    <a:pt x="296" y="73"/>
                  </a:lnTo>
                  <a:lnTo>
                    <a:pt x="293" y="70"/>
                  </a:lnTo>
                  <a:close/>
                  <a:moveTo>
                    <a:pt x="353" y="98"/>
                  </a:moveTo>
                  <a:lnTo>
                    <a:pt x="353" y="98"/>
                  </a:lnTo>
                  <a:lnTo>
                    <a:pt x="353" y="95"/>
                  </a:lnTo>
                  <a:lnTo>
                    <a:pt x="352" y="95"/>
                  </a:lnTo>
                  <a:lnTo>
                    <a:pt x="353" y="98"/>
                  </a:lnTo>
                  <a:close/>
                  <a:moveTo>
                    <a:pt x="247" y="51"/>
                  </a:moveTo>
                  <a:lnTo>
                    <a:pt x="247" y="51"/>
                  </a:lnTo>
                  <a:lnTo>
                    <a:pt x="251" y="48"/>
                  </a:lnTo>
                  <a:lnTo>
                    <a:pt x="247" y="51"/>
                  </a:lnTo>
                  <a:close/>
                  <a:moveTo>
                    <a:pt x="162" y="52"/>
                  </a:moveTo>
                  <a:lnTo>
                    <a:pt x="162" y="52"/>
                  </a:lnTo>
                  <a:lnTo>
                    <a:pt x="162" y="49"/>
                  </a:lnTo>
                  <a:lnTo>
                    <a:pt x="161" y="52"/>
                  </a:lnTo>
                  <a:lnTo>
                    <a:pt x="162" y="52"/>
                  </a:lnTo>
                  <a:close/>
                  <a:moveTo>
                    <a:pt x="222" y="133"/>
                  </a:moveTo>
                  <a:lnTo>
                    <a:pt x="222" y="133"/>
                  </a:lnTo>
                  <a:lnTo>
                    <a:pt x="222" y="134"/>
                  </a:lnTo>
                  <a:lnTo>
                    <a:pt x="222" y="138"/>
                  </a:lnTo>
                  <a:lnTo>
                    <a:pt x="224" y="136"/>
                  </a:lnTo>
                  <a:lnTo>
                    <a:pt x="222" y="133"/>
                  </a:lnTo>
                  <a:close/>
                  <a:moveTo>
                    <a:pt x="71" y="123"/>
                  </a:moveTo>
                  <a:lnTo>
                    <a:pt x="71" y="123"/>
                  </a:lnTo>
                  <a:lnTo>
                    <a:pt x="74" y="120"/>
                  </a:lnTo>
                  <a:lnTo>
                    <a:pt x="72" y="120"/>
                  </a:lnTo>
                  <a:lnTo>
                    <a:pt x="71" y="123"/>
                  </a:lnTo>
                  <a:close/>
                  <a:moveTo>
                    <a:pt x="345" y="89"/>
                  </a:moveTo>
                  <a:lnTo>
                    <a:pt x="345" y="89"/>
                  </a:lnTo>
                  <a:lnTo>
                    <a:pt x="345" y="90"/>
                  </a:lnTo>
                  <a:lnTo>
                    <a:pt x="344" y="92"/>
                  </a:lnTo>
                  <a:lnTo>
                    <a:pt x="347" y="92"/>
                  </a:lnTo>
                  <a:lnTo>
                    <a:pt x="347" y="90"/>
                  </a:lnTo>
                  <a:lnTo>
                    <a:pt x="345" y="89"/>
                  </a:lnTo>
                  <a:close/>
                  <a:moveTo>
                    <a:pt x="217" y="62"/>
                  </a:moveTo>
                  <a:lnTo>
                    <a:pt x="217" y="62"/>
                  </a:lnTo>
                  <a:lnTo>
                    <a:pt x="219" y="62"/>
                  </a:lnTo>
                  <a:lnTo>
                    <a:pt x="221" y="60"/>
                  </a:lnTo>
                  <a:lnTo>
                    <a:pt x="219" y="60"/>
                  </a:lnTo>
                  <a:lnTo>
                    <a:pt x="217" y="62"/>
                  </a:lnTo>
                  <a:close/>
                  <a:moveTo>
                    <a:pt x="47" y="138"/>
                  </a:moveTo>
                  <a:lnTo>
                    <a:pt x="47" y="138"/>
                  </a:lnTo>
                  <a:lnTo>
                    <a:pt x="49" y="141"/>
                  </a:lnTo>
                  <a:lnTo>
                    <a:pt x="50" y="142"/>
                  </a:lnTo>
                  <a:lnTo>
                    <a:pt x="47" y="138"/>
                  </a:lnTo>
                  <a:close/>
                  <a:moveTo>
                    <a:pt x="296" y="122"/>
                  </a:moveTo>
                  <a:lnTo>
                    <a:pt x="296" y="122"/>
                  </a:lnTo>
                  <a:lnTo>
                    <a:pt x="298" y="120"/>
                  </a:lnTo>
                  <a:lnTo>
                    <a:pt x="296" y="120"/>
                  </a:lnTo>
                  <a:lnTo>
                    <a:pt x="295" y="120"/>
                  </a:lnTo>
                  <a:lnTo>
                    <a:pt x="296" y="122"/>
                  </a:lnTo>
                  <a:close/>
                  <a:moveTo>
                    <a:pt x="266" y="119"/>
                  </a:moveTo>
                  <a:lnTo>
                    <a:pt x="266" y="119"/>
                  </a:lnTo>
                  <a:lnTo>
                    <a:pt x="265" y="120"/>
                  </a:lnTo>
                  <a:lnTo>
                    <a:pt x="265" y="123"/>
                  </a:lnTo>
                  <a:lnTo>
                    <a:pt x="266" y="119"/>
                  </a:lnTo>
                  <a:close/>
                  <a:moveTo>
                    <a:pt x="370" y="70"/>
                  </a:moveTo>
                  <a:lnTo>
                    <a:pt x="370" y="70"/>
                  </a:lnTo>
                  <a:lnTo>
                    <a:pt x="369" y="73"/>
                  </a:lnTo>
                  <a:lnTo>
                    <a:pt x="370" y="71"/>
                  </a:lnTo>
                  <a:lnTo>
                    <a:pt x="370" y="70"/>
                  </a:lnTo>
                  <a:close/>
                  <a:moveTo>
                    <a:pt x="348" y="56"/>
                  </a:moveTo>
                  <a:lnTo>
                    <a:pt x="348" y="56"/>
                  </a:lnTo>
                  <a:lnTo>
                    <a:pt x="347" y="56"/>
                  </a:lnTo>
                  <a:lnTo>
                    <a:pt x="348" y="59"/>
                  </a:lnTo>
                  <a:lnTo>
                    <a:pt x="348" y="56"/>
                  </a:lnTo>
                  <a:close/>
                  <a:moveTo>
                    <a:pt x="236" y="128"/>
                  </a:moveTo>
                  <a:lnTo>
                    <a:pt x="236" y="128"/>
                  </a:lnTo>
                  <a:lnTo>
                    <a:pt x="235" y="133"/>
                  </a:lnTo>
                  <a:lnTo>
                    <a:pt x="236" y="128"/>
                  </a:lnTo>
                  <a:close/>
                  <a:moveTo>
                    <a:pt x="121" y="56"/>
                  </a:moveTo>
                  <a:lnTo>
                    <a:pt x="121" y="56"/>
                  </a:lnTo>
                  <a:lnTo>
                    <a:pt x="123" y="57"/>
                  </a:lnTo>
                  <a:lnTo>
                    <a:pt x="123" y="56"/>
                  </a:lnTo>
                  <a:lnTo>
                    <a:pt x="121" y="56"/>
                  </a:lnTo>
                  <a:close/>
                  <a:moveTo>
                    <a:pt x="304" y="27"/>
                  </a:moveTo>
                  <a:lnTo>
                    <a:pt x="304" y="27"/>
                  </a:lnTo>
                  <a:lnTo>
                    <a:pt x="303" y="26"/>
                  </a:lnTo>
                  <a:lnTo>
                    <a:pt x="301" y="27"/>
                  </a:lnTo>
                  <a:lnTo>
                    <a:pt x="301" y="29"/>
                  </a:lnTo>
                  <a:lnTo>
                    <a:pt x="304" y="27"/>
                  </a:lnTo>
                  <a:close/>
                  <a:moveTo>
                    <a:pt x="238" y="123"/>
                  </a:moveTo>
                  <a:lnTo>
                    <a:pt x="238" y="123"/>
                  </a:lnTo>
                  <a:lnTo>
                    <a:pt x="240" y="122"/>
                  </a:lnTo>
                  <a:lnTo>
                    <a:pt x="238" y="122"/>
                  </a:lnTo>
                  <a:lnTo>
                    <a:pt x="238" y="123"/>
                  </a:lnTo>
                  <a:close/>
                  <a:moveTo>
                    <a:pt x="64" y="111"/>
                  </a:moveTo>
                  <a:lnTo>
                    <a:pt x="64" y="111"/>
                  </a:lnTo>
                  <a:lnTo>
                    <a:pt x="63" y="114"/>
                  </a:lnTo>
                  <a:lnTo>
                    <a:pt x="64" y="116"/>
                  </a:lnTo>
                  <a:lnTo>
                    <a:pt x="64" y="112"/>
                  </a:lnTo>
                  <a:lnTo>
                    <a:pt x="64" y="111"/>
                  </a:lnTo>
                  <a:close/>
                  <a:moveTo>
                    <a:pt x="273" y="48"/>
                  </a:moveTo>
                  <a:lnTo>
                    <a:pt x="273" y="48"/>
                  </a:lnTo>
                  <a:lnTo>
                    <a:pt x="273" y="49"/>
                  </a:lnTo>
                  <a:lnTo>
                    <a:pt x="271" y="51"/>
                  </a:lnTo>
                  <a:lnTo>
                    <a:pt x="273" y="49"/>
                  </a:lnTo>
                  <a:lnTo>
                    <a:pt x="273" y="48"/>
                  </a:lnTo>
                  <a:close/>
                  <a:moveTo>
                    <a:pt x="352" y="111"/>
                  </a:moveTo>
                  <a:lnTo>
                    <a:pt x="352" y="111"/>
                  </a:lnTo>
                  <a:lnTo>
                    <a:pt x="353" y="108"/>
                  </a:lnTo>
                  <a:lnTo>
                    <a:pt x="352" y="108"/>
                  </a:lnTo>
                  <a:lnTo>
                    <a:pt x="350" y="108"/>
                  </a:lnTo>
                  <a:lnTo>
                    <a:pt x="352" y="111"/>
                  </a:lnTo>
                  <a:close/>
                  <a:moveTo>
                    <a:pt x="285" y="51"/>
                  </a:moveTo>
                  <a:lnTo>
                    <a:pt x="285" y="51"/>
                  </a:lnTo>
                  <a:lnTo>
                    <a:pt x="284" y="54"/>
                  </a:lnTo>
                  <a:lnTo>
                    <a:pt x="285" y="52"/>
                  </a:lnTo>
                  <a:lnTo>
                    <a:pt x="285" y="51"/>
                  </a:lnTo>
                  <a:close/>
                  <a:moveTo>
                    <a:pt x="236" y="75"/>
                  </a:moveTo>
                  <a:lnTo>
                    <a:pt x="236" y="75"/>
                  </a:lnTo>
                  <a:lnTo>
                    <a:pt x="236" y="73"/>
                  </a:lnTo>
                  <a:lnTo>
                    <a:pt x="236" y="71"/>
                  </a:lnTo>
                  <a:lnTo>
                    <a:pt x="236" y="75"/>
                  </a:lnTo>
                  <a:close/>
                  <a:moveTo>
                    <a:pt x="173" y="81"/>
                  </a:moveTo>
                  <a:lnTo>
                    <a:pt x="173" y="81"/>
                  </a:lnTo>
                  <a:lnTo>
                    <a:pt x="173" y="79"/>
                  </a:lnTo>
                  <a:lnTo>
                    <a:pt x="172" y="79"/>
                  </a:lnTo>
                  <a:lnTo>
                    <a:pt x="173" y="81"/>
                  </a:lnTo>
                  <a:close/>
                  <a:moveTo>
                    <a:pt x="221" y="122"/>
                  </a:moveTo>
                  <a:lnTo>
                    <a:pt x="221" y="122"/>
                  </a:lnTo>
                  <a:lnTo>
                    <a:pt x="221" y="125"/>
                  </a:lnTo>
                  <a:lnTo>
                    <a:pt x="222" y="127"/>
                  </a:lnTo>
                  <a:lnTo>
                    <a:pt x="221" y="122"/>
                  </a:lnTo>
                  <a:close/>
                  <a:moveTo>
                    <a:pt x="143" y="37"/>
                  </a:moveTo>
                  <a:lnTo>
                    <a:pt x="143" y="37"/>
                  </a:lnTo>
                  <a:lnTo>
                    <a:pt x="142" y="35"/>
                  </a:lnTo>
                  <a:lnTo>
                    <a:pt x="140" y="35"/>
                  </a:lnTo>
                  <a:lnTo>
                    <a:pt x="143" y="37"/>
                  </a:lnTo>
                  <a:close/>
                  <a:moveTo>
                    <a:pt x="240" y="101"/>
                  </a:moveTo>
                  <a:lnTo>
                    <a:pt x="240" y="101"/>
                  </a:lnTo>
                  <a:lnTo>
                    <a:pt x="240" y="104"/>
                  </a:lnTo>
                  <a:lnTo>
                    <a:pt x="241" y="101"/>
                  </a:lnTo>
                  <a:lnTo>
                    <a:pt x="240" y="101"/>
                  </a:lnTo>
                  <a:close/>
                  <a:moveTo>
                    <a:pt x="30" y="138"/>
                  </a:moveTo>
                  <a:lnTo>
                    <a:pt x="30" y="138"/>
                  </a:lnTo>
                  <a:lnTo>
                    <a:pt x="31" y="138"/>
                  </a:lnTo>
                  <a:lnTo>
                    <a:pt x="30" y="136"/>
                  </a:lnTo>
                  <a:lnTo>
                    <a:pt x="30" y="138"/>
                  </a:lnTo>
                  <a:close/>
                  <a:moveTo>
                    <a:pt x="112" y="134"/>
                  </a:moveTo>
                  <a:lnTo>
                    <a:pt x="112" y="134"/>
                  </a:lnTo>
                  <a:lnTo>
                    <a:pt x="113" y="133"/>
                  </a:lnTo>
                  <a:lnTo>
                    <a:pt x="112" y="131"/>
                  </a:lnTo>
                  <a:lnTo>
                    <a:pt x="112" y="133"/>
                  </a:lnTo>
                  <a:lnTo>
                    <a:pt x="112" y="134"/>
                  </a:lnTo>
                  <a:close/>
                  <a:moveTo>
                    <a:pt x="64" y="54"/>
                  </a:moveTo>
                  <a:lnTo>
                    <a:pt x="64" y="54"/>
                  </a:lnTo>
                  <a:lnTo>
                    <a:pt x="66" y="52"/>
                  </a:lnTo>
                  <a:lnTo>
                    <a:pt x="64" y="52"/>
                  </a:lnTo>
                  <a:lnTo>
                    <a:pt x="63" y="54"/>
                  </a:lnTo>
                  <a:lnTo>
                    <a:pt x="64" y="54"/>
                  </a:lnTo>
                  <a:close/>
                  <a:moveTo>
                    <a:pt x="128" y="100"/>
                  </a:moveTo>
                  <a:lnTo>
                    <a:pt x="128" y="100"/>
                  </a:lnTo>
                  <a:lnTo>
                    <a:pt x="124" y="100"/>
                  </a:lnTo>
                  <a:lnTo>
                    <a:pt x="126" y="103"/>
                  </a:lnTo>
                  <a:lnTo>
                    <a:pt x="128" y="100"/>
                  </a:lnTo>
                  <a:close/>
                  <a:moveTo>
                    <a:pt x="281" y="103"/>
                  </a:moveTo>
                  <a:lnTo>
                    <a:pt x="281" y="103"/>
                  </a:lnTo>
                  <a:lnTo>
                    <a:pt x="282" y="103"/>
                  </a:lnTo>
                  <a:lnTo>
                    <a:pt x="284" y="101"/>
                  </a:lnTo>
                  <a:lnTo>
                    <a:pt x="284" y="100"/>
                  </a:lnTo>
                  <a:lnTo>
                    <a:pt x="281" y="103"/>
                  </a:lnTo>
                  <a:close/>
                  <a:moveTo>
                    <a:pt x="19" y="116"/>
                  </a:moveTo>
                  <a:lnTo>
                    <a:pt x="19" y="116"/>
                  </a:lnTo>
                  <a:lnTo>
                    <a:pt x="19" y="114"/>
                  </a:lnTo>
                  <a:lnTo>
                    <a:pt x="19" y="116"/>
                  </a:lnTo>
                  <a:close/>
                  <a:moveTo>
                    <a:pt x="20" y="131"/>
                  </a:moveTo>
                  <a:lnTo>
                    <a:pt x="20" y="131"/>
                  </a:lnTo>
                  <a:lnTo>
                    <a:pt x="20" y="133"/>
                  </a:lnTo>
                  <a:lnTo>
                    <a:pt x="20" y="134"/>
                  </a:lnTo>
                  <a:lnTo>
                    <a:pt x="20" y="131"/>
                  </a:lnTo>
                  <a:close/>
                  <a:moveTo>
                    <a:pt x="181" y="48"/>
                  </a:moveTo>
                  <a:lnTo>
                    <a:pt x="181" y="48"/>
                  </a:lnTo>
                  <a:lnTo>
                    <a:pt x="183" y="49"/>
                  </a:lnTo>
                  <a:lnTo>
                    <a:pt x="183" y="48"/>
                  </a:lnTo>
                  <a:lnTo>
                    <a:pt x="181" y="48"/>
                  </a:lnTo>
                  <a:close/>
                  <a:moveTo>
                    <a:pt x="181" y="86"/>
                  </a:moveTo>
                  <a:lnTo>
                    <a:pt x="181" y="86"/>
                  </a:lnTo>
                  <a:lnTo>
                    <a:pt x="183" y="86"/>
                  </a:lnTo>
                  <a:lnTo>
                    <a:pt x="184" y="84"/>
                  </a:lnTo>
                  <a:lnTo>
                    <a:pt x="183" y="84"/>
                  </a:lnTo>
                  <a:lnTo>
                    <a:pt x="181" y="86"/>
                  </a:lnTo>
                  <a:close/>
                  <a:moveTo>
                    <a:pt x="68" y="89"/>
                  </a:moveTo>
                  <a:lnTo>
                    <a:pt x="68" y="89"/>
                  </a:lnTo>
                  <a:lnTo>
                    <a:pt x="68" y="87"/>
                  </a:lnTo>
                  <a:lnTo>
                    <a:pt x="66" y="87"/>
                  </a:lnTo>
                  <a:lnTo>
                    <a:pt x="68" y="87"/>
                  </a:lnTo>
                  <a:lnTo>
                    <a:pt x="68" y="89"/>
                  </a:lnTo>
                  <a:close/>
                  <a:moveTo>
                    <a:pt x="216" y="116"/>
                  </a:moveTo>
                  <a:lnTo>
                    <a:pt x="216" y="116"/>
                  </a:lnTo>
                  <a:lnTo>
                    <a:pt x="216" y="117"/>
                  </a:lnTo>
                  <a:lnTo>
                    <a:pt x="217" y="116"/>
                  </a:lnTo>
                  <a:lnTo>
                    <a:pt x="216" y="116"/>
                  </a:lnTo>
                  <a:close/>
                  <a:moveTo>
                    <a:pt x="180" y="81"/>
                  </a:moveTo>
                  <a:lnTo>
                    <a:pt x="180" y="81"/>
                  </a:lnTo>
                  <a:lnTo>
                    <a:pt x="180" y="79"/>
                  </a:lnTo>
                  <a:lnTo>
                    <a:pt x="178" y="78"/>
                  </a:lnTo>
                  <a:lnTo>
                    <a:pt x="180" y="81"/>
                  </a:lnTo>
                  <a:close/>
                  <a:moveTo>
                    <a:pt x="72" y="60"/>
                  </a:moveTo>
                  <a:lnTo>
                    <a:pt x="72" y="60"/>
                  </a:lnTo>
                  <a:lnTo>
                    <a:pt x="72" y="63"/>
                  </a:lnTo>
                  <a:lnTo>
                    <a:pt x="74" y="62"/>
                  </a:lnTo>
                  <a:lnTo>
                    <a:pt x="72" y="60"/>
                  </a:lnTo>
                  <a:close/>
                  <a:moveTo>
                    <a:pt x="176" y="114"/>
                  </a:moveTo>
                  <a:lnTo>
                    <a:pt x="176" y="114"/>
                  </a:lnTo>
                  <a:lnTo>
                    <a:pt x="178" y="114"/>
                  </a:lnTo>
                  <a:lnTo>
                    <a:pt x="176" y="112"/>
                  </a:lnTo>
                  <a:lnTo>
                    <a:pt x="176" y="114"/>
                  </a:lnTo>
                  <a:close/>
                  <a:moveTo>
                    <a:pt x="131" y="120"/>
                  </a:moveTo>
                  <a:lnTo>
                    <a:pt x="131" y="120"/>
                  </a:lnTo>
                  <a:lnTo>
                    <a:pt x="129" y="122"/>
                  </a:lnTo>
                  <a:lnTo>
                    <a:pt x="131" y="123"/>
                  </a:lnTo>
                  <a:lnTo>
                    <a:pt x="131" y="120"/>
                  </a:lnTo>
                  <a:close/>
                  <a:moveTo>
                    <a:pt x="288" y="128"/>
                  </a:moveTo>
                  <a:lnTo>
                    <a:pt x="288" y="128"/>
                  </a:lnTo>
                  <a:lnTo>
                    <a:pt x="287" y="130"/>
                  </a:lnTo>
                  <a:lnTo>
                    <a:pt x="288" y="130"/>
                  </a:lnTo>
                  <a:lnTo>
                    <a:pt x="288" y="128"/>
                  </a:lnTo>
                  <a:close/>
                  <a:moveTo>
                    <a:pt x="255" y="75"/>
                  </a:moveTo>
                  <a:lnTo>
                    <a:pt x="255" y="75"/>
                  </a:lnTo>
                  <a:lnTo>
                    <a:pt x="255" y="78"/>
                  </a:lnTo>
                  <a:lnTo>
                    <a:pt x="255" y="76"/>
                  </a:lnTo>
                  <a:lnTo>
                    <a:pt x="255" y="75"/>
                  </a:lnTo>
                  <a:close/>
                  <a:moveTo>
                    <a:pt x="213" y="60"/>
                  </a:moveTo>
                  <a:lnTo>
                    <a:pt x="213" y="60"/>
                  </a:lnTo>
                  <a:lnTo>
                    <a:pt x="213" y="59"/>
                  </a:lnTo>
                  <a:lnTo>
                    <a:pt x="211" y="59"/>
                  </a:lnTo>
                  <a:lnTo>
                    <a:pt x="213" y="60"/>
                  </a:lnTo>
                  <a:close/>
                  <a:moveTo>
                    <a:pt x="235" y="60"/>
                  </a:moveTo>
                  <a:lnTo>
                    <a:pt x="235" y="60"/>
                  </a:lnTo>
                  <a:lnTo>
                    <a:pt x="236" y="60"/>
                  </a:lnTo>
                  <a:lnTo>
                    <a:pt x="236" y="59"/>
                  </a:lnTo>
                  <a:lnTo>
                    <a:pt x="235" y="60"/>
                  </a:lnTo>
                  <a:close/>
                  <a:moveTo>
                    <a:pt x="295" y="116"/>
                  </a:moveTo>
                  <a:lnTo>
                    <a:pt x="295" y="116"/>
                  </a:lnTo>
                  <a:lnTo>
                    <a:pt x="292" y="117"/>
                  </a:lnTo>
                  <a:lnTo>
                    <a:pt x="293" y="117"/>
                  </a:lnTo>
                  <a:lnTo>
                    <a:pt x="295" y="116"/>
                  </a:lnTo>
                  <a:close/>
                  <a:moveTo>
                    <a:pt x="150" y="84"/>
                  </a:moveTo>
                  <a:lnTo>
                    <a:pt x="150" y="84"/>
                  </a:lnTo>
                  <a:lnTo>
                    <a:pt x="150" y="86"/>
                  </a:lnTo>
                  <a:lnTo>
                    <a:pt x="151" y="86"/>
                  </a:lnTo>
                  <a:lnTo>
                    <a:pt x="150" y="84"/>
                  </a:lnTo>
                  <a:close/>
                  <a:moveTo>
                    <a:pt x="216" y="123"/>
                  </a:moveTo>
                  <a:lnTo>
                    <a:pt x="216" y="123"/>
                  </a:lnTo>
                  <a:lnTo>
                    <a:pt x="214" y="125"/>
                  </a:lnTo>
                  <a:lnTo>
                    <a:pt x="214" y="127"/>
                  </a:lnTo>
                  <a:lnTo>
                    <a:pt x="216" y="123"/>
                  </a:lnTo>
                  <a:close/>
                  <a:moveTo>
                    <a:pt x="397" y="111"/>
                  </a:moveTo>
                  <a:lnTo>
                    <a:pt x="397" y="111"/>
                  </a:lnTo>
                  <a:lnTo>
                    <a:pt x="397" y="116"/>
                  </a:lnTo>
                  <a:lnTo>
                    <a:pt x="397" y="111"/>
                  </a:lnTo>
                  <a:close/>
                  <a:moveTo>
                    <a:pt x="241" y="87"/>
                  </a:moveTo>
                  <a:lnTo>
                    <a:pt x="241" y="87"/>
                  </a:lnTo>
                  <a:lnTo>
                    <a:pt x="241" y="89"/>
                  </a:lnTo>
                  <a:lnTo>
                    <a:pt x="241" y="90"/>
                  </a:lnTo>
                  <a:lnTo>
                    <a:pt x="241" y="87"/>
                  </a:lnTo>
                  <a:close/>
                  <a:moveTo>
                    <a:pt x="85" y="43"/>
                  </a:moveTo>
                  <a:lnTo>
                    <a:pt x="85" y="43"/>
                  </a:lnTo>
                  <a:lnTo>
                    <a:pt x="87" y="41"/>
                  </a:lnTo>
                  <a:lnTo>
                    <a:pt x="85" y="40"/>
                  </a:lnTo>
                  <a:lnTo>
                    <a:pt x="85" y="43"/>
                  </a:lnTo>
                  <a:close/>
                  <a:moveTo>
                    <a:pt x="277" y="73"/>
                  </a:moveTo>
                  <a:lnTo>
                    <a:pt x="277" y="73"/>
                  </a:lnTo>
                  <a:lnTo>
                    <a:pt x="279" y="71"/>
                  </a:lnTo>
                  <a:lnTo>
                    <a:pt x="277" y="70"/>
                  </a:lnTo>
                  <a:lnTo>
                    <a:pt x="277" y="73"/>
                  </a:lnTo>
                  <a:close/>
                  <a:moveTo>
                    <a:pt x="361" y="62"/>
                  </a:moveTo>
                  <a:lnTo>
                    <a:pt x="361" y="62"/>
                  </a:lnTo>
                  <a:lnTo>
                    <a:pt x="363" y="62"/>
                  </a:lnTo>
                  <a:lnTo>
                    <a:pt x="361" y="59"/>
                  </a:lnTo>
                  <a:lnTo>
                    <a:pt x="361" y="62"/>
                  </a:lnTo>
                  <a:close/>
                  <a:moveTo>
                    <a:pt x="134" y="27"/>
                  </a:moveTo>
                  <a:lnTo>
                    <a:pt x="134" y="27"/>
                  </a:lnTo>
                  <a:lnTo>
                    <a:pt x="129" y="27"/>
                  </a:lnTo>
                  <a:lnTo>
                    <a:pt x="134" y="27"/>
                  </a:lnTo>
                  <a:close/>
                  <a:moveTo>
                    <a:pt x="123" y="87"/>
                  </a:moveTo>
                  <a:lnTo>
                    <a:pt x="123" y="87"/>
                  </a:lnTo>
                  <a:lnTo>
                    <a:pt x="121" y="86"/>
                  </a:lnTo>
                  <a:lnTo>
                    <a:pt x="121" y="87"/>
                  </a:lnTo>
                  <a:lnTo>
                    <a:pt x="123" y="87"/>
                  </a:lnTo>
                  <a:close/>
                  <a:moveTo>
                    <a:pt x="246" y="89"/>
                  </a:moveTo>
                  <a:lnTo>
                    <a:pt x="246" y="89"/>
                  </a:lnTo>
                  <a:lnTo>
                    <a:pt x="244" y="90"/>
                  </a:lnTo>
                  <a:lnTo>
                    <a:pt x="246" y="90"/>
                  </a:lnTo>
                  <a:lnTo>
                    <a:pt x="246" y="89"/>
                  </a:lnTo>
                  <a:close/>
                  <a:moveTo>
                    <a:pt x="216" y="139"/>
                  </a:moveTo>
                  <a:lnTo>
                    <a:pt x="216" y="139"/>
                  </a:lnTo>
                  <a:lnTo>
                    <a:pt x="216" y="141"/>
                  </a:lnTo>
                  <a:lnTo>
                    <a:pt x="217" y="141"/>
                  </a:lnTo>
                  <a:lnTo>
                    <a:pt x="216" y="139"/>
                  </a:lnTo>
                  <a:close/>
                  <a:moveTo>
                    <a:pt x="63" y="125"/>
                  </a:moveTo>
                  <a:lnTo>
                    <a:pt x="63" y="125"/>
                  </a:lnTo>
                  <a:lnTo>
                    <a:pt x="63" y="123"/>
                  </a:lnTo>
                  <a:lnTo>
                    <a:pt x="63" y="122"/>
                  </a:lnTo>
                  <a:lnTo>
                    <a:pt x="63" y="125"/>
                  </a:lnTo>
                  <a:close/>
                  <a:moveTo>
                    <a:pt x="53" y="82"/>
                  </a:moveTo>
                  <a:lnTo>
                    <a:pt x="53" y="82"/>
                  </a:lnTo>
                  <a:lnTo>
                    <a:pt x="53" y="84"/>
                  </a:lnTo>
                  <a:lnTo>
                    <a:pt x="55" y="84"/>
                  </a:lnTo>
                  <a:lnTo>
                    <a:pt x="53" y="82"/>
                  </a:lnTo>
                  <a:close/>
                  <a:moveTo>
                    <a:pt x="367" y="93"/>
                  </a:moveTo>
                  <a:lnTo>
                    <a:pt x="367" y="93"/>
                  </a:lnTo>
                  <a:lnTo>
                    <a:pt x="367" y="92"/>
                  </a:lnTo>
                  <a:lnTo>
                    <a:pt x="367" y="90"/>
                  </a:lnTo>
                  <a:lnTo>
                    <a:pt x="367" y="93"/>
                  </a:lnTo>
                  <a:close/>
                  <a:moveTo>
                    <a:pt x="170" y="142"/>
                  </a:moveTo>
                  <a:lnTo>
                    <a:pt x="170" y="142"/>
                  </a:lnTo>
                  <a:lnTo>
                    <a:pt x="170" y="141"/>
                  </a:lnTo>
                  <a:lnTo>
                    <a:pt x="170" y="142"/>
                  </a:lnTo>
                  <a:close/>
                  <a:moveTo>
                    <a:pt x="285" y="93"/>
                  </a:moveTo>
                  <a:lnTo>
                    <a:pt x="285" y="93"/>
                  </a:lnTo>
                  <a:lnTo>
                    <a:pt x="287" y="93"/>
                  </a:lnTo>
                  <a:lnTo>
                    <a:pt x="285" y="93"/>
                  </a:lnTo>
                  <a:close/>
                  <a:moveTo>
                    <a:pt x="336" y="75"/>
                  </a:moveTo>
                  <a:lnTo>
                    <a:pt x="336" y="75"/>
                  </a:lnTo>
                  <a:lnTo>
                    <a:pt x="336" y="76"/>
                  </a:lnTo>
                  <a:lnTo>
                    <a:pt x="337" y="75"/>
                  </a:lnTo>
                  <a:lnTo>
                    <a:pt x="336" y="75"/>
                  </a:lnTo>
                  <a:close/>
                  <a:moveTo>
                    <a:pt x="285" y="78"/>
                  </a:moveTo>
                  <a:lnTo>
                    <a:pt x="285" y="78"/>
                  </a:lnTo>
                  <a:lnTo>
                    <a:pt x="287" y="78"/>
                  </a:lnTo>
                  <a:lnTo>
                    <a:pt x="285" y="78"/>
                  </a:lnTo>
                  <a:close/>
                  <a:moveTo>
                    <a:pt x="255" y="138"/>
                  </a:moveTo>
                  <a:lnTo>
                    <a:pt x="255" y="138"/>
                  </a:lnTo>
                  <a:lnTo>
                    <a:pt x="255" y="136"/>
                  </a:lnTo>
                  <a:lnTo>
                    <a:pt x="255" y="138"/>
                  </a:lnTo>
                  <a:close/>
                  <a:moveTo>
                    <a:pt x="153" y="93"/>
                  </a:moveTo>
                  <a:lnTo>
                    <a:pt x="153" y="93"/>
                  </a:lnTo>
                  <a:lnTo>
                    <a:pt x="153" y="92"/>
                  </a:lnTo>
                  <a:lnTo>
                    <a:pt x="153" y="93"/>
                  </a:lnTo>
                  <a:close/>
                  <a:moveTo>
                    <a:pt x="219" y="138"/>
                  </a:moveTo>
                  <a:lnTo>
                    <a:pt x="219" y="138"/>
                  </a:lnTo>
                  <a:lnTo>
                    <a:pt x="219" y="136"/>
                  </a:lnTo>
                  <a:lnTo>
                    <a:pt x="219" y="138"/>
                  </a:lnTo>
                  <a:close/>
                  <a:moveTo>
                    <a:pt x="221" y="73"/>
                  </a:moveTo>
                  <a:lnTo>
                    <a:pt x="221" y="73"/>
                  </a:lnTo>
                  <a:lnTo>
                    <a:pt x="219" y="73"/>
                  </a:lnTo>
                  <a:lnTo>
                    <a:pt x="221" y="75"/>
                  </a:lnTo>
                  <a:lnTo>
                    <a:pt x="221" y="73"/>
                  </a:lnTo>
                  <a:close/>
                  <a:moveTo>
                    <a:pt x="337" y="108"/>
                  </a:moveTo>
                  <a:lnTo>
                    <a:pt x="337" y="108"/>
                  </a:lnTo>
                  <a:lnTo>
                    <a:pt x="337" y="106"/>
                  </a:lnTo>
                  <a:lnTo>
                    <a:pt x="337" y="108"/>
                  </a:lnTo>
                  <a:close/>
                  <a:moveTo>
                    <a:pt x="123" y="104"/>
                  </a:moveTo>
                  <a:lnTo>
                    <a:pt x="123" y="104"/>
                  </a:lnTo>
                  <a:lnTo>
                    <a:pt x="123" y="106"/>
                  </a:lnTo>
                  <a:lnTo>
                    <a:pt x="123" y="104"/>
                  </a:lnTo>
                  <a:close/>
                  <a:moveTo>
                    <a:pt x="241" y="127"/>
                  </a:moveTo>
                  <a:lnTo>
                    <a:pt x="241" y="127"/>
                  </a:lnTo>
                  <a:lnTo>
                    <a:pt x="243" y="127"/>
                  </a:lnTo>
                  <a:lnTo>
                    <a:pt x="241" y="127"/>
                  </a:lnTo>
                  <a:close/>
                  <a:moveTo>
                    <a:pt x="145" y="62"/>
                  </a:moveTo>
                  <a:lnTo>
                    <a:pt x="145" y="62"/>
                  </a:lnTo>
                  <a:lnTo>
                    <a:pt x="146" y="60"/>
                  </a:lnTo>
                  <a:lnTo>
                    <a:pt x="145" y="60"/>
                  </a:lnTo>
                  <a:lnTo>
                    <a:pt x="145" y="62"/>
                  </a:lnTo>
                  <a:close/>
                  <a:moveTo>
                    <a:pt x="285" y="104"/>
                  </a:moveTo>
                  <a:lnTo>
                    <a:pt x="285" y="104"/>
                  </a:lnTo>
                  <a:lnTo>
                    <a:pt x="284" y="106"/>
                  </a:lnTo>
                  <a:lnTo>
                    <a:pt x="285" y="106"/>
                  </a:lnTo>
                  <a:lnTo>
                    <a:pt x="285" y="104"/>
                  </a:lnTo>
                  <a:close/>
                  <a:moveTo>
                    <a:pt x="128" y="114"/>
                  </a:moveTo>
                  <a:lnTo>
                    <a:pt x="128" y="114"/>
                  </a:lnTo>
                  <a:lnTo>
                    <a:pt x="128" y="116"/>
                  </a:lnTo>
                  <a:lnTo>
                    <a:pt x="128" y="114"/>
                  </a:lnTo>
                  <a:lnTo>
                    <a:pt x="128" y="112"/>
                  </a:lnTo>
                  <a:lnTo>
                    <a:pt x="128" y="114"/>
                  </a:lnTo>
                  <a:close/>
                  <a:moveTo>
                    <a:pt x="64" y="136"/>
                  </a:moveTo>
                  <a:lnTo>
                    <a:pt x="64" y="136"/>
                  </a:lnTo>
                  <a:lnTo>
                    <a:pt x="64" y="139"/>
                  </a:lnTo>
                  <a:lnTo>
                    <a:pt x="64" y="136"/>
                  </a:lnTo>
                  <a:close/>
                  <a:moveTo>
                    <a:pt x="225" y="141"/>
                  </a:moveTo>
                  <a:lnTo>
                    <a:pt x="225" y="141"/>
                  </a:lnTo>
                  <a:close/>
                  <a:moveTo>
                    <a:pt x="369" y="104"/>
                  </a:moveTo>
                  <a:lnTo>
                    <a:pt x="369" y="104"/>
                  </a:lnTo>
                  <a:lnTo>
                    <a:pt x="369" y="101"/>
                  </a:lnTo>
                  <a:lnTo>
                    <a:pt x="367" y="101"/>
                  </a:lnTo>
                  <a:lnTo>
                    <a:pt x="369" y="104"/>
                  </a:lnTo>
                  <a:close/>
                  <a:moveTo>
                    <a:pt x="363" y="51"/>
                  </a:moveTo>
                  <a:lnTo>
                    <a:pt x="363" y="51"/>
                  </a:lnTo>
                  <a:lnTo>
                    <a:pt x="364" y="52"/>
                  </a:lnTo>
                  <a:lnTo>
                    <a:pt x="363" y="51"/>
                  </a:lnTo>
                  <a:close/>
                  <a:moveTo>
                    <a:pt x="288" y="60"/>
                  </a:moveTo>
                  <a:lnTo>
                    <a:pt x="288" y="60"/>
                  </a:lnTo>
                  <a:lnTo>
                    <a:pt x="288" y="59"/>
                  </a:lnTo>
                  <a:lnTo>
                    <a:pt x="288" y="60"/>
                  </a:lnTo>
                  <a:close/>
                  <a:moveTo>
                    <a:pt x="219" y="48"/>
                  </a:moveTo>
                  <a:lnTo>
                    <a:pt x="219" y="48"/>
                  </a:lnTo>
                  <a:lnTo>
                    <a:pt x="219" y="49"/>
                  </a:lnTo>
                  <a:lnTo>
                    <a:pt x="221" y="49"/>
                  </a:lnTo>
                  <a:lnTo>
                    <a:pt x="219" y="48"/>
                  </a:lnTo>
                  <a:close/>
                  <a:moveTo>
                    <a:pt x="153" y="82"/>
                  </a:moveTo>
                  <a:lnTo>
                    <a:pt x="153" y="82"/>
                  </a:lnTo>
                  <a:lnTo>
                    <a:pt x="154" y="82"/>
                  </a:lnTo>
                  <a:lnTo>
                    <a:pt x="154" y="81"/>
                  </a:lnTo>
                  <a:lnTo>
                    <a:pt x="153" y="81"/>
                  </a:lnTo>
                  <a:lnTo>
                    <a:pt x="153" y="82"/>
                  </a:lnTo>
                  <a:close/>
                  <a:moveTo>
                    <a:pt x="375" y="48"/>
                  </a:moveTo>
                  <a:lnTo>
                    <a:pt x="375" y="48"/>
                  </a:lnTo>
                  <a:lnTo>
                    <a:pt x="374" y="46"/>
                  </a:lnTo>
                  <a:lnTo>
                    <a:pt x="375" y="48"/>
                  </a:lnTo>
                  <a:close/>
                  <a:moveTo>
                    <a:pt x="235" y="109"/>
                  </a:moveTo>
                  <a:lnTo>
                    <a:pt x="235" y="109"/>
                  </a:lnTo>
                  <a:lnTo>
                    <a:pt x="235" y="108"/>
                  </a:lnTo>
                  <a:lnTo>
                    <a:pt x="235" y="109"/>
                  </a:lnTo>
                  <a:close/>
                  <a:moveTo>
                    <a:pt x="240" y="38"/>
                  </a:moveTo>
                  <a:lnTo>
                    <a:pt x="240" y="38"/>
                  </a:lnTo>
                  <a:lnTo>
                    <a:pt x="238" y="38"/>
                  </a:lnTo>
                  <a:lnTo>
                    <a:pt x="240" y="38"/>
                  </a:lnTo>
                  <a:close/>
                  <a:moveTo>
                    <a:pt x="260" y="98"/>
                  </a:moveTo>
                  <a:lnTo>
                    <a:pt x="260" y="98"/>
                  </a:lnTo>
                  <a:lnTo>
                    <a:pt x="260" y="100"/>
                  </a:lnTo>
                  <a:lnTo>
                    <a:pt x="260" y="98"/>
                  </a:lnTo>
                  <a:close/>
                  <a:moveTo>
                    <a:pt x="293" y="19"/>
                  </a:moveTo>
                  <a:lnTo>
                    <a:pt x="293" y="19"/>
                  </a:lnTo>
                  <a:lnTo>
                    <a:pt x="292" y="19"/>
                  </a:lnTo>
                  <a:lnTo>
                    <a:pt x="293" y="19"/>
                  </a:lnTo>
                  <a:close/>
                  <a:moveTo>
                    <a:pt x="282" y="51"/>
                  </a:moveTo>
                  <a:lnTo>
                    <a:pt x="282" y="51"/>
                  </a:lnTo>
                  <a:lnTo>
                    <a:pt x="281" y="49"/>
                  </a:lnTo>
                  <a:lnTo>
                    <a:pt x="281" y="51"/>
                  </a:lnTo>
                  <a:lnTo>
                    <a:pt x="282" y="51"/>
                  </a:lnTo>
                  <a:close/>
                  <a:moveTo>
                    <a:pt x="385" y="37"/>
                  </a:moveTo>
                  <a:lnTo>
                    <a:pt x="385" y="37"/>
                  </a:lnTo>
                  <a:lnTo>
                    <a:pt x="386" y="38"/>
                  </a:lnTo>
                  <a:lnTo>
                    <a:pt x="385" y="37"/>
                  </a:lnTo>
                  <a:close/>
                  <a:moveTo>
                    <a:pt x="334" y="117"/>
                  </a:moveTo>
                  <a:lnTo>
                    <a:pt x="334" y="117"/>
                  </a:lnTo>
                  <a:lnTo>
                    <a:pt x="336" y="116"/>
                  </a:lnTo>
                  <a:lnTo>
                    <a:pt x="334" y="116"/>
                  </a:lnTo>
                  <a:lnTo>
                    <a:pt x="334" y="117"/>
                  </a:lnTo>
                  <a:close/>
                  <a:moveTo>
                    <a:pt x="192" y="52"/>
                  </a:moveTo>
                  <a:lnTo>
                    <a:pt x="192" y="52"/>
                  </a:lnTo>
                  <a:lnTo>
                    <a:pt x="192" y="54"/>
                  </a:lnTo>
                  <a:lnTo>
                    <a:pt x="192" y="52"/>
                  </a:lnTo>
                  <a:close/>
                  <a:moveTo>
                    <a:pt x="257" y="114"/>
                  </a:moveTo>
                  <a:lnTo>
                    <a:pt x="257" y="114"/>
                  </a:lnTo>
                  <a:lnTo>
                    <a:pt x="258" y="114"/>
                  </a:lnTo>
                  <a:lnTo>
                    <a:pt x="258" y="112"/>
                  </a:lnTo>
                  <a:lnTo>
                    <a:pt x="257" y="114"/>
                  </a:lnTo>
                  <a:close/>
                  <a:moveTo>
                    <a:pt x="197" y="56"/>
                  </a:moveTo>
                  <a:lnTo>
                    <a:pt x="197" y="56"/>
                  </a:lnTo>
                  <a:close/>
                  <a:moveTo>
                    <a:pt x="303" y="43"/>
                  </a:moveTo>
                  <a:lnTo>
                    <a:pt x="303" y="43"/>
                  </a:lnTo>
                  <a:lnTo>
                    <a:pt x="303" y="45"/>
                  </a:lnTo>
                  <a:lnTo>
                    <a:pt x="303" y="43"/>
                  </a:lnTo>
                  <a:close/>
                  <a:moveTo>
                    <a:pt x="164" y="141"/>
                  </a:moveTo>
                  <a:lnTo>
                    <a:pt x="164" y="141"/>
                  </a:lnTo>
                  <a:lnTo>
                    <a:pt x="162" y="141"/>
                  </a:lnTo>
                  <a:lnTo>
                    <a:pt x="162" y="142"/>
                  </a:lnTo>
                  <a:lnTo>
                    <a:pt x="164" y="141"/>
                  </a:lnTo>
                  <a:close/>
                  <a:moveTo>
                    <a:pt x="391" y="45"/>
                  </a:moveTo>
                  <a:lnTo>
                    <a:pt x="391" y="45"/>
                  </a:lnTo>
                  <a:lnTo>
                    <a:pt x="391" y="46"/>
                  </a:lnTo>
                  <a:lnTo>
                    <a:pt x="393" y="46"/>
                  </a:lnTo>
                  <a:lnTo>
                    <a:pt x="391" y="45"/>
                  </a:lnTo>
                  <a:close/>
                  <a:moveTo>
                    <a:pt x="139" y="27"/>
                  </a:moveTo>
                  <a:lnTo>
                    <a:pt x="139" y="27"/>
                  </a:lnTo>
                  <a:lnTo>
                    <a:pt x="137" y="27"/>
                  </a:lnTo>
                  <a:lnTo>
                    <a:pt x="139" y="27"/>
                  </a:lnTo>
                  <a:close/>
                  <a:moveTo>
                    <a:pt x="49" y="82"/>
                  </a:moveTo>
                  <a:lnTo>
                    <a:pt x="49" y="82"/>
                  </a:lnTo>
                  <a:lnTo>
                    <a:pt x="50" y="82"/>
                  </a:lnTo>
                  <a:lnTo>
                    <a:pt x="49" y="82"/>
                  </a:lnTo>
                  <a:close/>
                  <a:moveTo>
                    <a:pt x="213" y="112"/>
                  </a:moveTo>
                  <a:lnTo>
                    <a:pt x="213" y="112"/>
                  </a:lnTo>
                  <a:lnTo>
                    <a:pt x="213" y="111"/>
                  </a:lnTo>
                  <a:lnTo>
                    <a:pt x="213" y="112"/>
                  </a:lnTo>
                  <a:close/>
                  <a:moveTo>
                    <a:pt x="352" y="89"/>
                  </a:moveTo>
                  <a:lnTo>
                    <a:pt x="352" y="89"/>
                  </a:lnTo>
                  <a:lnTo>
                    <a:pt x="352" y="90"/>
                  </a:lnTo>
                  <a:lnTo>
                    <a:pt x="352" y="89"/>
                  </a:lnTo>
                  <a:close/>
                  <a:moveTo>
                    <a:pt x="307" y="62"/>
                  </a:moveTo>
                  <a:lnTo>
                    <a:pt x="307" y="62"/>
                  </a:lnTo>
                  <a:lnTo>
                    <a:pt x="307" y="63"/>
                  </a:lnTo>
                  <a:lnTo>
                    <a:pt x="307" y="62"/>
                  </a:lnTo>
                  <a:close/>
                  <a:moveTo>
                    <a:pt x="279" y="35"/>
                  </a:moveTo>
                  <a:lnTo>
                    <a:pt x="279" y="35"/>
                  </a:lnTo>
                  <a:lnTo>
                    <a:pt x="277" y="34"/>
                  </a:lnTo>
                  <a:lnTo>
                    <a:pt x="277" y="35"/>
                  </a:lnTo>
                  <a:lnTo>
                    <a:pt x="279" y="35"/>
                  </a:lnTo>
                  <a:close/>
                  <a:moveTo>
                    <a:pt x="180" y="100"/>
                  </a:moveTo>
                  <a:lnTo>
                    <a:pt x="180" y="100"/>
                  </a:lnTo>
                  <a:close/>
                </a:path>
              </a:pathLst>
            </a:custGeom>
            <a:solidFill>
              <a:srgbClr val="CBCB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71" name="Freeform 177"/>
            <p:cNvSpPr/>
            <p:nvPr/>
          </p:nvSpPr>
          <p:spPr>
            <a:xfrm>
              <a:off x="6258023" y="2184748"/>
              <a:ext cx="14288" cy="60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 w="9" h="38">
                  <a:moveTo>
                    <a:pt x="9" y="0"/>
                  </a:moveTo>
                  <a:lnTo>
                    <a:pt x="9" y="0"/>
                  </a:lnTo>
                  <a:lnTo>
                    <a:pt x="8" y="8"/>
                  </a:lnTo>
                  <a:lnTo>
                    <a:pt x="8" y="9"/>
                  </a:lnTo>
                  <a:lnTo>
                    <a:pt x="6" y="12"/>
                  </a:lnTo>
                  <a:lnTo>
                    <a:pt x="6" y="17"/>
                  </a:lnTo>
                  <a:lnTo>
                    <a:pt x="6" y="22"/>
                  </a:lnTo>
                  <a:lnTo>
                    <a:pt x="3" y="36"/>
                  </a:lnTo>
                  <a:lnTo>
                    <a:pt x="1" y="38"/>
                  </a:lnTo>
                  <a:lnTo>
                    <a:pt x="0" y="36"/>
                  </a:lnTo>
                  <a:lnTo>
                    <a:pt x="3" y="19"/>
                  </a:lnTo>
                  <a:lnTo>
                    <a:pt x="8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CBCB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72" name="Freeform 178"/>
            <p:cNvSpPr/>
            <p:nvPr/>
          </p:nvSpPr>
          <p:spPr>
            <a:xfrm>
              <a:off x="6288186" y="2186336"/>
              <a:ext cx="9525" cy="381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 w="6" h="24">
                  <a:moveTo>
                    <a:pt x="4" y="16"/>
                  </a:moveTo>
                  <a:lnTo>
                    <a:pt x="4" y="16"/>
                  </a:lnTo>
                  <a:lnTo>
                    <a:pt x="6" y="19"/>
                  </a:lnTo>
                  <a:lnTo>
                    <a:pt x="4" y="24"/>
                  </a:lnTo>
                  <a:lnTo>
                    <a:pt x="3" y="21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4" y="15"/>
                  </a:lnTo>
                  <a:lnTo>
                    <a:pt x="4" y="16"/>
                  </a:lnTo>
                  <a:close/>
                </a:path>
              </a:pathLst>
            </a:custGeom>
            <a:solidFill>
              <a:srgbClr val="CBCB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73" name="Freeform 179"/>
            <p:cNvSpPr/>
            <p:nvPr/>
          </p:nvSpPr>
          <p:spPr>
            <a:xfrm>
              <a:off x="6254848" y="2251423"/>
              <a:ext cx="4763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 w="3" h="16">
                  <a:moveTo>
                    <a:pt x="3" y="0"/>
                  </a:moveTo>
                  <a:lnTo>
                    <a:pt x="3" y="0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BCB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74" name="Freeform 181"/>
            <p:cNvSpPr/>
            <p:nvPr/>
          </p:nvSpPr>
          <p:spPr>
            <a:xfrm>
              <a:off x="6077048" y="2203798"/>
              <a:ext cx="31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 w="2" h="10">
                  <a:moveTo>
                    <a:pt x="0" y="10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CBCB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75" name="Freeform 182"/>
            <p:cNvSpPr/>
            <p:nvPr/>
          </p:nvSpPr>
          <p:spPr>
            <a:xfrm>
              <a:off x="6240561" y="2272061"/>
              <a:ext cx="1588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 w="1" h="11">
                  <a:moveTo>
                    <a:pt x="0" y="1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1" y="2"/>
                  </a:lnTo>
                  <a:lnTo>
                    <a:pt x="1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CBCB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76" name="Freeform 183"/>
            <p:cNvSpPr/>
            <p:nvPr/>
          </p:nvSpPr>
          <p:spPr>
            <a:xfrm>
              <a:off x="6016723" y="2197448"/>
              <a:ext cx="317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 w="2" h="4">
                  <a:moveTo>
                    <a:pt x="2" y="4"/>
                  </a:moveTo>
                  <a:lnTo>
                    <a:pt x="2" y="4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CBCB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77" name="Freeform 184"/>
            <p:cNvSpPr/>
            <p:nvPr/>
          </p:nvSpPr>
          <p:spPr>
            <a:xfrm flipH="1">
              <a:off x="6054823" y="2327623"/>
              <a:ext cx="0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 w="1" h="4">
                  <a:moveTo>
                    <a:pt x="0" y="4"/>
                  </a:moveTo>
                  <a:lnTo>
                    <a:pt x="0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CBCB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78" name="Freeform 186"/>
            <p:cNvSpPr/>
            <p:nvPr/>
          </p:nvSpPr>
          <p:spPr>
            <a:xfrm>
              <a:off x="5981798" y="2240311"/>
              <a:ext cx="3175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 w="2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2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CBCB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79" name="Freeform 187"/>
            <p:cNvSpPr/>
            <p:nvPr/>
          </p:nvSpPr>
          <p:spPr>
            <a:xfrm>
              <a:off x="6107211" y="2172048"/>
              <a:ext cx="3175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BCB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80" name="Freeform 188"/>
            <p:cNvSpPr/>
            <p:nvPr/>
          </p:nvSpPr>
          <p:spPr>
            <a:xfrm flipH="1">
              <a:off x="6110386" y="2179986"/>
              <a:ext cx="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BCB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81" name="Freeform 189"/>
            <p:cNvSpPr/>
            <p:nvPr/>
          </p:nvSpPr>
          <p:spPr>
            <a:xfrm flipH="1">
              <a:off x="6110386" y="2181573"/>
              <a:ext cx="0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BCB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82" name="Freeform 190"/>
            <p:cNvSpPr/>
            <p:nvPr/>
          </p:nvSpPr>
          <p:spPr>
            <a:xfrm flipH="1">
              <a:off x="6110386" y="2176811"/>
              <a:ext cx="0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CBCB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1" name="Freeform 259"/>
          <p:cNvSpPr>
            <a:spLocks noEditPoints="1"/>
          </p:cNvSpPr>
          <p:nvPr/>
        </p:nvSpPr>
        <p:spPr>
          <a:xfrm>
            <a:off x="4637088" y="3525838"/>
            <a:ext cx="485775" cy="7016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l" t="t" r="r" b="b"/>
            <a:pathLst>
              <a:path w="306" h="442">
                <a:moveTo>
                  <a:pt x="231" y="439"/>
                </a:moveTo>
                <a:lnTo>
                  <a:pt x="231" y="439"/>
                </a:lnTo>
                <a:lnTo>
                  <a:pt x="229" y="440"/>
                </a:lnTo>
                <a:lnTo>
                  <a:pt x="228" y="440"/>
                </a:lnTo>
                <a:lnTo>
                  <a:pt x="216" y="439"/>
                </a:lnTo>
                <a:lnTo>
                  <a:pt x="199" y="439"/>
                </a:lnTo>
                <a:lnTo>
                  <a:pt x="163" y="439"/>
                </a:lnTo>
                <a:lnTo>
                  <a:pt x="136" y="439"/>
                </a:lnTo>
                <a:lnTo>
                  <a:pt x="98" y="439"/>
                </a:lnTo>
                <a:lnTo>
                  <a:pt x="95" y="440"/>
                </a:lnTo>
                <a:lnTo>
                  <a:pt x="93" y="440"/>
                </a:lnTo>
                <a:lnTo>
                  <a:pt x="92" y="439"/>
                </a:lnTo>
                <a:lnTo>
                  <a:pt x="84" y="439"/>
                </a:lnTo>
                <a:lnTo>
                  <a:pt x="82" y="440"/>
                </a:lnTo>
                <a:lnTo>
                  <a:pt x="81" y="442"/>
                </a:lnTo>
                <a:lnTo>
                  <a:pt x="79" y="440"/>
                </a:lnTo>
                <a:lnTo>
                  <a:pt x="78" y="439"/>
                </a:lnTo>
                <a:lnTo>
                  <a:pt x="75" y="439"/>
                </a:lnTo>
                <a:lnTo>
                  <a:pt x="75" y="440"/>
                </a:lnTo>
                <a:lnTo>
                  <a:pt x="71" y="440"/>
                </a:lnTo>
                <a:lnTo>
                  <a:pt x="70" y="440"/>
                </a:lnTo>
                <a:lnTo>
                  <a:pt x="68" y="439"/>
                </a:lnTo>
                <a:lnTo>
                  <a:pt x="57" y="437"/>
                </a:lnTo>
                <a:lnTo>
                  <a:pt x="40" y="435"/>
                </a:lnTo>
                <a:lnTo>
                  <a:pt x="30" y="432"/>
                </a:lnTo>
                <a:lnTo>
                  <a:pt x="24" y="429"/>
                </a:lnTo>
                <a:lnTo>
                  <a:pt x="19" y="428"/>
                </a:lnTo>
                <a:lnTo>
                  <a:pt x="11" y="424"/>
                </a:lnTo>
                <a:lnTo>
                  <a:pt x="8" y="424"/>
                </a:lnTo>
                <a:lnTo>
                  <a:pt x="7" y="423"/>
                </a:lnTo>
                <a:lnTo>
                  <a:pt x="5" y="420"/>
                </a:lnTo>
                <a:lnTo>
                  <a:pt x="4" y="418"/>
                </a:lnTo>
                <a:lnTo>
                  <a:pt x="2" y="415"/>
                </a:lnTo>
                <a:lnTo>
                  <a:pt x="0" y="410"/>
                </a:lnTo>
                <a:lnTo>
                  <a:pt x="2" y="405"/>
                </a:lnTo>
                <a:lnTo>
                  <a:pt x="2" y="402"/>
                </a:lnTo>
                <a:lnTo>
                  <a:pt x="2" y="394"/>
                </a:lnTo>
                <a:lnTo>
                  <a:pt x="4" y="385"/>
                </a:lnTo>
                <a:lnTo>
                  <a:pt x="7" y="372"/>
                </a:lnTo>
                <a:lnTo>
                  <a:pt x="8" y="368"/>
                </a:lnTo>
                <a:lnTo>
                  <a:pt x="13" y="353"/>
                </a:lnTo>
                <a:lnTo>
                  <a:pt x="18" y="333"/>
                </a:lnTo>
                <a:lnTo>
                  <a:pt x="24" y="314"/>
                </a:lnTo>
                <a:lnTo>
                  <a:pt x="30" y="290"/>
                </a:lnTo>
                <a:lnTo>
                  <a:pt x="37" y="260"/>
                </a:lnTo>
                <a:lnTo>
                  <a:pt x="45" y="238"/>
                </a:lnTo>
                <a:lnTo>
                  <a:pt x="48" y="227"/>
                </a:lnTo>
                <a:lnTo>
                  <a:pt x="51" y="218"/>
                </a:lnTo>
                <a:lnTo>
                  <a:pt x="54" y="207"/>
                </a:lnTo>
                <a:lnTo>
                  <a:pt x="57" y="191"/>
                </a:lnTo>
                <a:lnTo>
                  <a:pt x="62" y="177"/>
                </a:lnTo>
                <a:lnTo>
                  <a:pt x="63" y="169"/>
                </a:lnTo>
                <a:lnTo>
                  <a:pt x="70" y="148"/>
                </a:lnTo>
                <a:lnTo>
                  <a:pt x="71" y="142"/>
                </a:lnTo>
                <a:lnTo>
                  <a:pt x="73" y="133"/>
                </a:lnTo>
                <a:lnTo>
                  <a:pt x="75" y="131"/>
                </a:lnTo>
                <a:lnTo>
                  <a:pt x="75" y="129"/>
                </a:lnTo>
                <a:lnTo>
                  <a:pt x="75" y="125"/>
                </a:lnTo>
                <a:lnTo>
                  <a:pt x="75" y="115"/>
                </a:lnTo>
                <a:lnTo>
                  <a:pt x="76" y="103"/>
                </a:lnTo>
                <a:lnTo>
                  <a:pt x="78" y="90"/>
                </a:lnTo>
                <a:lnTo>
                  <a:pt x="79" y="79"/>
                </a:lnTo>
                <a:lnTo>
                  <a:pt x="79" y="76"/>
                </a:lnTo>
                <a:lnTo>
                  <a:pt x="79" y="71"/>
                </a:lnTo>
                <a:lnTo>
                  <a:pt x="79" y="66"/>
                </a:lnTo>
                <a:lnTo>
                  <a:pt x="79" y="63"/>
                </a:lnTo>
                <a:lnTo>
                  <a:pt x="82" y="58"/>
                </a:lnTo>
                <a:lnTo>
                  <a:pt x="87" y="55"/>
                </a:lnTo>
                <a:lnTo>
                  <a:pt x="97" y="51"/>
                </a:lnTo>
                <a:lnTo>
                  <a:pt x="106" y="47"/>
                </a:lnTo>
                <a:lnTo>
                  <a:pt x="122" y="46"/>
                </a:lnTo>
                <a:lnTo>
                  <a:pt x="125" y="46"/>
                </a:lnTo>
                <a:lnTo>
                  <a:pt x="144" y="44"/>
                </a:lnTo>
                <a:lnTo>
                  <a:pt x="157" y="44"/>
                </a:lnTo>
                <a:lnTo>
                  <a:pt x="158" y="44"/>
                </a:lnTo>
                <a:lnTo>
                  <a:pt x="158" y="43"/>
                </a:lnTo>
                <a:lnTo>
                  <a:pt x="161" y="33"/>
                </a:lnTo>
                <a:lnTo>
                  <a:pt x="164" y="17"/>
                </a:lnTo>
                <a:lnTo>
                  <a:pt x="166" y="10"/>
                </a:lnTo>
                <a:lnTo>
                  <a:pt x="168" y="8"/>
                </a:lnTo>
                <a:lnTo>
                  <a:pt x="168" y="6"/>
                </a:lnTo>
                <a:lnTo>
                  <a:pt x="168" y="5"/>
                </a:lnTo>
                <a:lnTo>
                  <a:pt x="171" y="2"/>
                </a:lnTo>
                <a:lnTo>
                  <a:pt x="172" y="0"/>
                </a:lnTo>
                <a:lnTo>
                  <a:pt x="174" y="2"/>
                </a:lnTo>
                <a:lnTo>
                  <a:pt x="175" y="2"/>
                </a:lnTo>
                <a:lnTo>
                  <a:pt x="177" y="2"/>
                </a:lnTo>
                <a:lnTo>
                  <a:pt x="179" y="2"/>
                </a:lnTo>
                <a:lnTo>
                  <a:pt x="180" y="2"/>
                </a:lnTo>
                <a:lnTo>
                  <a:pt x="183" y="2"/>
                </a:lnTo>
                <a:lnTo>
                  <a:pt x="185" y="2"/>
                </a:lnTo>
                <a:lnTo>
                  <a:pt x="188" y="2"/>
                </a:lnTo>
                <a:lnTo>
                  <a:pt x="190" y="3"/>
                </a:lnTo>
                <a:lnTo>
                  <a:pt x="191" y="5"/>
                </a:lnTo>
                <a:lnTo>
                  <a:pt x="187" y="22"/>
                </a:lnTo>
                <a:lnTo>
                  <a:pt x="182" y="33"/>
                </a:lnTo>
                <a:lnTo>
                  <a:pt x="179" y="47"/>
                </a:lnTo>
                <a:lnTo>
                  <a:pt x="180" y="49"/>
                </a:lnTo>
                <a:lnTo>
                  <a:pt x="185" y="51"/>
                </a:lnTo>
                <a:lnTo>
                  <a:pt x="190" y="54"/>
                </a:lnTo>
                <a:lnTo>
                  <a:pt x="194" y="55"/>
                </a:lnTo>
                <a:lnTo>
                  <a:pt x="196" y="57"/>
                </a:lnTo>
                <a:lnTo>
                  <a:pt x="198" y="58"/>
                </a:lnTo>
                <a:lnTo>
                  <a:pt x="199" y="58"/>
                </a:lnTo>
                <a:lnTo>
                  <a:pt x="201" y="60"/>
                </a:lnTo>
                <a:lnTo>
                  <a:pt x="201" y="62"/>
                </a:lnTo>
                <a:lnTo>
                  <a:pt x="201" y="66"/>
                </a:lnTo>
                <a:lnTo>
                  <a:pt x="201" y="71"/>
                </a:lnTo>
                <a:lnTo>
                  <a:pt x="204" y="79"/>
                </a:lnTo>
                <a:lnTo>
                  <a:pt x="207" y="93"/>
                </a:lnTo>
                <a:lnTo>
                  <a:pt x="210" y="106"/>
                </a:lnTo>
                <a:lnTo>
                  <a:pt x="212" y="115"/>
                </a:lnTo>
                <a:lnTo>
                  <a:pt x="213" y="117"/>
                </a:lnTo>
                <a:lnTo>
                  <a:pt x="215" y="118"/>
                </a:lnTo>
                <a:lnTo>
                  <a:pt x="213" y="122"/>
                </a:lnTo>
                <a:lnTo>
                  <a:pt x="213" y="123"/>
                </a:lnTo>
                <a:lnTo>
                  <a:pt x="215" y="123"/>
                </a:lnTo>
                <a:lnTo>
                  <a:pt x="215" y="125"/>
                </a:lnTo>
                <a:lnTo>
                  <a:pt x="216" y="126"/>
                </a:lnTo>
                <a:lnTo>
                  <a:pt x="216" y="129"/>
                </a:lnTo>
                <a:lnTo>
                  <a:pt x="216" y="131"/>
                </a:lnTo>
                <a:lnTo>
                  <a:pt x="221" y="136"/>
                </a:lnTo>
                <a:lnTo>
                  <a:pt x="221" y="139"/>
                </a:lnTo>
                <a:lnTo>
                  <a:pt x="221" y="140"/>
                </a:lnTo>
                <a:lnTo>
                  <a:pt x="226" y="156"/>
                </a:lnTo>
                <a:lnTo>
                  <a:pt x="229" y="161"/>
                </a:lnTo>
                <a:lnTo>
                  <a:pt x="235" y="181"/>
                </a:lnTo>
                <a:lnTo>
                  <a:pt x="242" y="193"/>
                </a:lnTo>
                <a:lnTo>
                  <a:pt x="246" y="204"/>
                </a:lnTo>
                <a:lnTo>
                  <a:pt x="257" y="235"/>
                </a:lnTo>
                <a:lnTo>
                  <a:pt x="259" y="243"/>
                </a:lnTo>
                <a:lnTo>
                  <a:pt x="261" y="248"/>
                </a:lnTo>
                <a:lnTo>
                  <a:pt x="262" y="248"/>
                </a:lnTo>
                <a:lnTo>
                  <a:pt x="264" y="248"/>
                </a:lnTo>
                <a:lnTo>
                  <a:pt x="269" y="252"/>
                </a:lnTo>
                <a:lnTo>
                  <a:pt x="269" y="259"/>
                </a:lnTo>
                <a:lnTo>
                  <a:pt x="265" y="265"/>
                </a:lnTo>
                <a:lnTo>
                  <a:pt x="265" y="267"/>
                </a:lnTo>
                <a:lnTo>
                  <a:pt x="267" y="278"/>
                </a:lnTo>
                <a:lnTo>
                  <a:pt x="270" y="287"/>
                </a:lnTo>
                <a:lnTo>
                  <a:pt x="281" y="317"/>
                </a:lnTo>
                <a:lnTo>
                  <a:pt x="287" y="333"/>
                </a:lnTo>
                <a:lnTo>
                  <a:pt x="294" y="352"/>
                </a:lnTo>
                <a:lnTo>
                  <a:pt x="297" y="360"/>
                </a:lnTo>
                <a:lnTo>
                  <a:pt x="300" y="368"/>
                </a:lnTo>
                <a:lnTo>
                  <a:pt x="302" y="377"/>
                </a:lnTo>
                <a:lnTo>
                  <a:pt x="303" y="388"/>
                </a:lnTo>
                <a:lnTo>
                  <a:pt x="303" y="391"/>
                </a:lnTo>
                <a:lnTo>
                  <a:pt x="306" y="401"/>
                </a:lnTo>
                <a:lnTo>
                  <a:pt x="306" y="409"/>
                </a:lnTo>
                <a:lnTo>
                  <a:pt x="306" y="413"/>
                </a:lnTo>
                <a:lnTo>
                  <a:pt x="303" y="417"/>
                </a:lnTo>
                <a:lnTo>
                  <a:pt x="303" y="418"/>
                </a:lnTo>
                <a:lnTo>
                  <a:pt x="302" y="423"/>
                </a:lnTo>
                <a:lnTo>
                  <a:pt x="300" y="426"/>
                </a:lnTo>
                <a:lnTo>
                  <a:pt x="297" y="428"/>
                </a:lnTo>
                <a:lnTo>
                  <a:pt x="294" y="429"/>
                </a:lnTo>
                <a:lnTo>
                  <a:pt x="286" y="431"/>
                </a:lnTo>
                <a:lnTo>
                  <a:pt x="273" y="432"/>
                </a:lnTo>
                <a:lnTo>
                  <a:pt x="270" y="432"/>
                </a:lnTo>
                <a:lnTo>
                  <a:pt x="269" y="432"/>
                </a:lnTo>
                <a:lnTo>
                  <a:pt x="248" y="437"/>
                </a:lnTo>
                <a:lnTo>
                  <a:pt x="234" y="439"/>
                </a:lnTo>
                <a:lnTo>
                  <a:pt x="231" y="439"/>
                </a:lnTo>
                <a:close/>
                <a:moveTo>
                  <a:pt x="215" y="424"/>
                </a:moveTo>
                <a:lnTo>
                  <a:pt x="215" y="424"/>
                </a:lnTo>
                <a:lnTo>
                  <a:pt x="218" y="424"/>
                </a:lnTo>
                <a:lnTo>
                  <a:pt x="215" y="424"/>
                </a:lnTo>
                <a:lnTo>
                  <a:pt x="213" y="424"/>
                </a:lnTo>
                <a:lnTo>
                  <a:pt x="213" y="426"/>
                </a:lnTo>
                <a:lnTo>
                  <a:pt x="215" y="424"/>
                </a:lnTo>
                <a:close/>
                <a:moveTo>
                  <a:pt x="169" y="234"/>
                </a:moveTo>
                <a:lnTo>
                  <a:pt x="169" y="234"/>
                </a:lnTo>
                <a:lnTo>
                  <a:pt x="175" y="234"/>
                </a:lnTo>
                <a:lnTo>
                  <a:pt x="177" y="232"/>
                </a:lnTo>
                <a:lnTo>
                  <a:pt x="180" y="232"/>
                </a:lnTo>
                <a:lnTo>
                  <a:pt x="194" y="230"/>
                </a:lnTo>
                <a:lnTo>
                  <a:pt x="209" y="227"/>
                </a:lnTo>
                <a:lnTo>
                  <a:pt x="228" y="221"/>
                </a:lnTo>
                <a:lnTo>
                  <a:pt x="232" y="219"/>
                </a:lnTo>
                <a:lnTo>
                  <a:pt x="223" y="193"/>
                </a:lnTo>
                <a:lnTo>
                  <a:pt x="218" y="194"/>
                </a:lnTo>
                <a:lnTo>
                  <a:pt x="205" y="199"/>
                </a:lnTo>
                <a:lnTo>
                  <a:pt x="187" y="204"/>
                </a:lnTo>
                <a:lnTo>
                  <a:pt x="172" y="205"/>
                </a:lnTo>
                <a:lnTo>
                  <a:pt x="171" y="205"/>
                </a:lnTo>
                <a:lnTo>
                  <a:pt x="171" y="204"/>
                </a:lnTo>
                <a:lnTo>
                  <a:pt x="172" y="202"/>
                </a:lnTo>
                <a:lnTo>
                  <a:pt x="177" y="202"/>
                </a:lnTo>
                <a:lnTo>
                  <a:pt x="188" y="200"/>
                </a:lnTo>
                <a:lnTo>
                  <a:pt x="202" y="197"/>
                </a:lnTo>
                <a:lnTo>
                  <a:pt x="216" y="193"/>
                </a:lnTo>
                <a:lnTo>
                  <a:pt x="220" y="191"/>
                </a:lnTo>
                <a:lnTo>
                  <a:pt x="223" y="189"/>
                </a:lnTo>
                <a:lnTo>
                  <a:pt x="221" y="186"/>
                </a:lnTo>
                <a:lnTo>
                  <a:pt x="216" y="188"/>
                </a:lnTo>
                <a:lnTo>
                  <a:pt x="196" y="191"/>
                </a:lnTo>
                <a:lnTo>
                  <a:pt x="185" y="193"/>
                </a:lnTo>
                <a:lnTo>
                  <a:pt x="172" y="196"/>
                </a:lnTo>
                <a:lnTo>
                  <a:pt x="171" y="194"/>
                </a:lnTo>
                <a:lnTo>
                  <a:pt x="169" y="194"/>
                </a:lnTo>
                <a:lnTo>
                  <a:pt x="169" y="193"/>
                </a:lnTo>
                <a:lnTo>
                  <a:pt x="171" y="191"/>
                </a:lnTo>
                <a:lnTo>
                  <a:pt x="174" y="191"/>
                </a:lnTo>
                <a:lnTo>
                  <a:pt x="187" y="191"/>
                </a:lnTo>
                <a:lnTo>
                  <a:pt x="212" y="186"/>
                </a:lnTo>
                <a:lnTo>
                  <a:pt x="218" y="185"/>
                </a:lnTo>
                <a:lnTo>
                  <a:pt x="220" y="185"/>
                </a:lnTo>
                <a:lnTo>
                  <a:pt x="221" y="183"/>
                </a:lnTo>
                <a:lnTo>
                  <a:pt x="221" y="181"/>
                </a:lnTo>
                <a:lnTo>
                  <a:pt x="218" y="166"/>
                </a:lnTo>
                <a:lnTo>
                  <a:pt x="210" y="136"/>
                </a:lnTo>
                <a:lnTo>
                  <a:pt x="210" y="133"/>
                </a:lnTo>
                <a:lnTo>
                  <a:pt x="209" y="129"/>
                </a:lnTo>
                <a:lnTo>
                  <a:pt x="209" y="128"/>
                </a:lnTo>
                <a:lnTo>
                  <a:pt x="207" y="125"/>
                </a:lnTo>
                <a:lnTo>
                  <a:pt x="205" y="123"/>
                </a:lnTo>
                <a:lnTo>
                  <a:pt x="201" y="120"/>
                </a:lnTo>
                <a:lnTo>
                  <a:pt x="198" y="117"/>
                </a:lnTo>
                <a:lnTo>
                  <a:pt x="198" y="112"/>
                </a:lnTo>
                <a:lnTo>
                  <a:pt x="198" y="109"/>
                </a:lnTo>
                <a:lnTo>
                  <a:pt x="196" y="109"/>
                </a:lnTo>
                <a:lnTo>
                  <a:pt x="188" y="112"/>
                </a:lnTo>
                <a:lnTo>
                  <a:pt x="179" y="115"/>
                </a:lnTo>
                <a:lnTo>
                  <a:pt x="164" y="120"/>
                </a:lnTo>
                <a:lnTo>
                  <a:pt x="163" y="120"/>
                </a:lnTo>
                <a:lnTo>
                  <a:pt x="161" y="118"/>
                </a:lnTo>
                <a:lnTo>
                  <a:pt x="163" y="117"/>
                </a:lnTo>
                <a:lnTo>
                  <a:pt x="168" y="115"/>
                </a:lnTo>
                <a:lnTo>
                  <a:pt x="175" y="114"/>
                </a:lnTo>
                <a:lnTo>
                  <a:pt x="193" y="109"/>
                </a:lnTo>
                <a:lnTo>
                  <a:pt x="196" y="107"/>
                </a:lnTo>
                <a:lnTo>
                  <a:pt x="198" y="106"/>
                </a:lnTo>
                <a:lnTo>
                  <a:pt x="198" y="104"/>
                </a:lnTo>
                <a:lnTo>
                  <a:pt x="198" y="88"/>
                </a:lnTo>
                <a:lnTo>
                  <a:pt x="198" y="87"/>
                </a:lnTo>
                <a:lnTo>
                  <a:pt x="194" y="79"/>
                </a:lnTo>
                <a:lnTo>
                  <a:pt x="193" y="73"/>
                </a:lnTo>
                <a:lnTo>
                  <a:pt x="191" y="73"/>
                </a:lnTo>
                <a:lnTo>
                  <a:pt x="187" y="76"/>
                </a:lnTo>
                <a:lnTo>
                  <a:pt x="179" y="79"/>
                </a:lnTo>
                <a:lnTo>
                  <a:pt x="171" y="84"/>
                </a:lnTo>
                <a:lnTo>
                  <a:pt x="169" y="84"/>
                </a:lnTo>
                <a:lnTo>
                  <a:pt x="168" y="93"/>
                </a:lnTo>
                <a:lnTo>
                  <a:pt x="168" y="95"/>
                </a:lnTo>
                <a:lnTo>
                  <a:pt x="171" y="93"/>
                </a:lnTo>
                <a:lnTo>
                  <a:pt x="172" y="92"/>
                </a:lnTo>
                <a:lnTo>
                  <a:pt x="174" y="90"/>
                </a:lnTo>
                <a:lnTo>
                  <a:pt x="175" y="93"/>
                </a:lnTo>
                <a:lnTo>
                  <a:pt x="174" y="93"/>
                </a:lnTo>
                <a:lnTo>
                  <a:pt x="171" y="95"/>
                </a:lnTo>
                <a:lnTo>
                  <a:pt x="168" y="96"/>
                </a:lnTo>
                <a:lnTo>
                  <a:pt x="166" y="96"/>
                </a:lnTo>
                <a:lnTo>
                  <a:pt x="166" y="98"/>
                </a:lnTo>
                <a:lnTo>
                  <a:pt x="171" y="96"/>
                </a:lnTo>
                <a:lnTo>
                  <a:pt x="185" y="92"/>
                </a:lnTo>
                <a:lnTo>
                  <a:pt x="187" y="88"/>
                </a:lnTo>
                <a:lnTo>
                  <a:pt x="188" y="88"/>
                </a:lnTo>
                <a:lnTo>
                  <a:pt x="190" y="88"/>
                </a:lnTo>
                <a:lnTo>
                  <a:pt x="190" y="90"/>
                </a:lnTo>
                <a:lnTo>
                  <a:pt x="190" y="93"/>
                </a:lnTo>
                <a:lnTo>
                  <a:pt x="188" y="93"/>
                </a:lnTo>
                <a:lnTo>
                  <a:pt x="185" y="93"/>
                </a:lnTo>
                <a:lnTo>
                  <a:pt x="175" y="98"/>
                </a:lnTo>
                <a:lnTo>
                  <a:pt x="166" y="103"/>
                </a:lnTo>
                <a:lnTo>
                  <a:pt x="164" y="104"/>
                </a:lnTo>
                <a:lnTo>
                  <a:pt x="163" y="107"/>
                </a:lnTo>
                <a:lnTo>
                  <a:pt x="166" y="106"/>
                </a:lnTo>
                <a:lnTo>
                  <a:pt x="174" y="104"/>
                </a:lnTo>
                <a:lnTo>
                  <a:pt x="188" y="98"/>
                </a:lnTo>
                <a:lnTo>
                  <a:pt x="193" y="95"/>
                </a:lnTo>
                <a:lnTo>
                  <a:pt x="194" y="95"/>
                </a:lnTo>
                <a:lnTo>
                  <a:pt x="196" y="95"/>
                </a:lnTo>
                <a:lnTo>
                  <a:pt x="196" y="98"/>
                </a:lnTo>
                <a:lnTo>
                  <a:pt x="194" y="99"/>
                </a:lnTo>
                <a:lnTo>
                  <a:pt x="190" y="101"/>
                </a:lnTo>
                <a:lnTo>
                  <a:pt x="174" y="107"/>
                </a:lnTo>
                <a:lnTo>
                  <a:pt x="166" y="110"/>
                </a:lnTo>
                <a:lnTo>
                  <a:pt x="163" y="112"/>
                </a:lnTo>
                <a:lnTo>
                  <a:pt x="160" y="125"/>
                </a:lnTo>
                <a:lnTo>
                  <a:pt x="164" y="125"/>
                </a:lnTo>
                <a:lnTo>
                  <a:pt x="171" y="125"/>
                </a:lnTo>
                <a:lnTo>
                  <a:pt x="182" y="122"/>
                </a:lnTo>
                <a:lnTo>
                  <a:pt x="187" y="122"/>
                </a:lnTo>
                <a:lnTo>
                  <a:pt x="191" y="118"/>
                </a:lnTo>
                <a:lnTo>
                  <a:pt x="193" y="118"/>
                </a:lnTo>
                <a:lnTo>
                  <a:pt x="194" y="120"/>
                </a:lnTo>
                <a:lnTo>
                  <a:pt x="194" y="122"/>
                </a:lnTo>
                <a:lnTo>
                  <a:pt x="193" y="122"/>
                </a:lnTo>
                <a:lnTo>
                  <a:pt x="188" y="123"/>
                </a:lnTo>
                <a:lnTo>
                  <a:pt x="175" y="125"/>
                </a:lnTo>
                <a:lnTo>
                  <a:pt x="169" y="126"/>
                </a:lnTo>
                <a:lnTo>
                  <a:pt x="161" y="128"/>
                </a:lnTo>
                <a:lnTo>
                  <a:pt x="160" y="128"/>
                </a:lnTo>
                <a:lnTo>
                  <a:pt x="158" y="133"/>
                </a:lnTo>
                <a:lnTo>
                  <a:pt x="155" y="145"/>
                </a:lnTo>
                <a:lnTo>
                  <a:pt x="152" y="156"/>
                </a:lnTo>
                <a:lnTo>
                  <a:pt x="145" y="186"/>
                </a:lnTo>
                <a:lnTo>
                  <a:pt x="138" y="218"/>
                </a:lnTo>
                <a:lnTo>
                  <a:pt x="131" y="235"/>
                </a:lnTo>
                <a:lnTo>
                  <a:pt x="131" y="237"/>
                </a:lnTo>
                <a:lnTo>
                  <a:pt x="150" y="235"/>
                </a:lnTo>
                <a:lnTo>
                  <a:pt x="150" y="234"/>
                </a:lnTo>
                <a:lnTo>
                  <a:pt x="150" y="232"/>
                </a:lnTo>
                <a:lnTo>
                  <a:pt x="153" y="232"/>
                </a:lnTo>
                <a:lnTo>
                  <a:pt x="155" y="234"/>
                </a:lnTo>
                <a:lnTo>
                  <a:pt x="155" y="235"/>
                </a:lnTo>
                <a:lnTo>
                  <a:pt x="161" y="235"/>
                </a:lnTo>
                <a:lnTo>
                  <a:pt x="163" y="235"/>
                </a:lnTo>
                <a:lnTo>
                  <a:pt x="164" y="232"/>
                </a:lnTo>
                <a:lnTo>
                  <a:pt x="166" y="230"/>
                </a:lnTo>
                <a:lnTo>
                  <a:pt x="168" y="230"/>
                </a:lnTo>
                <a:lnTo>
                  <a:pt x="169" y="234"/>
                </a:lnTo>
                <a:close/>
                <a:moveTo>
                  <a:pt x="52" y="249"/>
                </a:moveTo>
                <a:lnTo>
                  <a:pt x="52" y="249"/>
                </a:lnTo>
                <a:lnTo>
                  <a:pt x="57" y="248"/>
                </a:lnTo>
                <a:lnTo>
                  <a:pt x="67" y="245"/>
                </a:lnTo>
                <a:lnTo>
                  <a:pt x="76" y="243"/>
                </a:lnTo>
                <a:lnTo>
                  <a:pt x="101" y="238"/>
                </a:lnTo>
                <a:lnTo>
                  <a:pt x="103" y="238"/>
                </a:lnTo>
                <a:lnTo>
                  <a:pt x="104" y="234"/>
                </a:lnTo>
                <a:lnTo>
                  <a:pt x="112" y="211"/>
                </a:lnTo>
                <a:lnTo>
                  <a:pt x="119" y="188"/>
                </a:lnTo>
                <a:lnTo>
                  <a:pt x="125" y="169"/>
                </a:lnTo>
                <a:lnTo>
                  <a:pt x="127" y="164"/>
                </a:lnTo>
                <a:lnTo>
                  <a:pt x="134" y="136"/>
                </a:lnTo>
                <a:lnTo>
                  <a:pt x="142" y="106"/>
                </a:lnTo>
                <a:lnTo>
                  <a:pt x="142" y="104"/>
                </a:lnTo>
                <a:lnTo>
                  <a:pt x="141" y="101"/>
                </a:lnTo>
                <a:lnTo>
                  <a:pt x="145" y="87"/>
                </a:lnTo>
                <a:lnTo>
                  <a:pt x="136" y="87"/>
                </a:lnTo>
                <a:lnTo>
                  <a:pt x="122" y="88"/>
                </a:lnTo>
                <a:lnTo>
                  <a:pt x="109" y="88"/>
                </a:lnTo>
                <a:lnTo>
                  <a:pt x="101" y="87"/>
                </a:lnTo>
                <a:lnTo>
                  <a:pt x="92" y="84"/>
                </a:lnTo>
                <a:lnTo>
                  <a:pt x="87" y="81"/>
                </a:lnTo>
                <a:lnTo>
                  <a:pt x="86" y="82"/>
                </a:lnTo>
                <a:lnTo>
                  <a:pt x="84" y="90"/>
                </a:lnTo>
                <a:lnTo>
                  <a:pt x="84" y="98"/>
                </a:lnTo>
                <a:lnTo>
                  <a:pt x="84" y="104"/>
                </a:lnTo>
                <a:lnTo>
                  <a:pt x="87" y="112"/>
                </a:lnTo>
                <a:lnTo>
                  <a:pt x="89" y="115"/>
                </a:lnTo>
                <a:lnTo>
                  <a:pt x="89" y="123"/>
                </a:lnTo>
                <a:lnTo>
                  <a:pt x="86" y="139"/>
                </a:lnTo>
                <a:lnTo>
                  <a:pt x="82" y="156"/>
                </a:lnTo>
                <a:lnTo>
                  <a:pt x="76" y="177"/>
                </a:lnTo>
                <a:lnTo>
                  <a:pt x="65" y="213"/>
                </a:lnTo>
                <a:lnTo>
                  <a:pt x="52" y="248"/>
                </a:lnTo>
                <a:lnTo>
                  <a:pt x="52" y="249"/>
                </a:lnTo>
                <a:close/>
                <a:moveTo>
                  <a:pt x="157" y="51"/>
                </a:moveTo>
                <a:lnTo>
                  <a:pt x="157" y="51"/>
                </a:lnTo>
                <a:lnTo>
                  <a:pt x="155" y="51"/>
                </a:lnTo>
                <a:lnTo>
                  <a:pt x="128" y="52"/>
                </a:lnTo>
                <a:lnTo>
                  <a:pt x="114" y="52"/>
                </a:lnTo>
                <a:lnTo>
                  <a:pt x="106" y="54"/>
                </a:lnTo>
                <a:lnTo>
                  <a:pt x="98" y="57"/>
                </a:lnTo>
                <a:lnTo>
                  <a:pt x="95" y="58"/>
                </a:lnTo>
                <a:lnTo>
                  <a:pt x="89" y="65"/>
                </a:lnTo>
                <a:lnTo>
                  <a:pt x="87" y="69"/>
                </a:lnTo>
                <a:lnTo>
                  <a:pt x="87" y="73"/>
                </a:lnTo>
                <a:lnTo>
                  <a:pt x="87" y="74"/>
                </a:lnTo>
                <a:lnTo>
                  <a:pt x="95" y="77"/>
                </a:lnTo>
                <a:lnTo>
                  <a:pt x="101" y="79"/>
                </a:lnTo>
                <a:lnTo>
                  <a:pt x="114" y="81"/>
                </a:lnTo>
                <a:lnTo>
                  <a:pt x="125" y="82"/>
                </a:lnTo>
                <a:lnTo>
                  <a:pt x="144" y="82"/>
                </a:lnTo>
                <a:lnTo>
                  <a:pt x="149" y="82"/>
                </a:lnTo>
                <a:lnTo>
                  <a:pt x="157" y="51"/>
                </a:lnTo>
                <a:close/>
                <a:moveTo>
                  <a:pt x="123" y="237"/>
                </a:moveTo>
                <a:lnTo>
                  <a:pt x="123" y="237"/>
                </a:lnTo>
                <a:lnTo>
                  <a:pt x="125" y="235"/>
                </a:lnTo>
                <a:lnTo>
                  <a:pt x="127" y="229"/>
                </a:lnTo>
                <a:lnTo>
                  <a:pt x="131" y="215"/>
                </a:lnTo>
                <a:lnTo>
                  <a:pt x="136" y="194"/>
                </a:lnTo>
                <a:lnTo>
                  <a:pt x="141" y="172"/>
                </a:lnTo>
                <a:lnTo>
                  <a:pt x="145" y="153"/>
                </a:lnTo>
                <a:lnTo>
                  <a:pt x="152" y="126"/>
                </a:lnTo>
                <a:lnTo>
                  <a:pt x="160" y="98"/>
                </a:lnTo>
                <a:lnTo>
                  <a:pt x="163" y="88"/>
                </a:lnTo>
                <a:lnTo>
                  <a:pt x="164" y="85"/>
                </a:lnTo>
                <a:lnTo>
                  <a:pt x="153" y="87"/>
                </a:lnTo>
                <a:lnTo>
                  <a:pt x="149" y="99"/>
                </a:lnTo>
                <a:lnTo>
                  <a:pt x="147" y="109"/>
                </a:lnTo>
                <a:lnTo>
                  <a:pt x="142" y="131"/>
                </a:lnTo>
                <a:lnTo>
                  <a:pt x="133" y="166"/>
                </a:lnTo>
                <a:lnTo>
                  <a:pt x="131" y="172"/>
                </a:lnTo>
                <a:lnTo>
                  <a:pt x="123" y="199"/>
                </a:lnTo>
                <a:lnTo>
                  <a:pt x="122" y="204"/>
                </a:lnTo>
                <a:lnTo>
                  <a:pt x="112" y="235"/>
                </a:lnTo>
                <a:lnTo>
                  <a:pt x="112" y="238"/>
                </a:lnTo>
                <a:lnTo>
                  <a:pt x="123" y="237"/>
                </a:lnTo>
                <a:close/>
                <a:moveTo>
                  <a:pt x="294" y="412"/>
                </a:moveTo>
                <a:lnTo>
                  <a:pt x="294" y="412"/>
                </a:lnTo>
                <a:lnTo>
                  <a:pt x="297" y="410"/>
                </a:lnTo>
                <a:lnTo>
                  <a:pt x="299" y="409"/>
                </a:lnTo>
                <a:lnTo>
                  <a:pt x="299" y="407"/>
                </a:lnTo>
                <a:lnTo>
                  <a:pt x="295" y="399"/>
                </a:lnTo>
                <a:lnTo>
                  <a:pt x="295" y="398"/>
                </a:lnTo>
                <a:lnTo>
                  <a:pt x="294" y="396"/>
                </a:lnTo>
                <a:lnTo>
                  <a:pt x="294" y="394"/>
                </a:lnTo>
                <a:lnTo>
                  <a:pt x="289" y="380"/>
                </a:lnTo>
                <a:lnTo>
                  <a:pt x="287" y="375"/>
                </a:lnTo>
                <a:lnTo>
                  <a:pt x="281" y="364"/>
                </a:lnTo>
                <a:lnTo>
                  <a:pt x="272" y="344"/>
                </a:lnTo>
                <a:lnTo>
                  <a:pt x="265" y="331"/>
                </a:lnTo>
                <a:lnTo>
                  <a:pt x="259" y="317"/>
                </a:lnTo>
                <a:lnTo>
                  <a:pt x="257" y="317"/>
                </a:lnTo>
                <a:lnTo>
                  <a:pt x="248" y="317"/>
                </a:lnTo>
                <a:lnTo>
                  <a:pt x="251" y="323"/>
                </a:lnTo>
                <a:lnTo>
                  <a:pt x="253" y="322"/>
                </a:lnTo>
                <a:lnTo>
                  <a:pt x="254" y="322"/>
                </a:lnTo>
                <a:lnTo>
                  <a:pt x="256" y="323"/>
                </a:lnTo>
                <a:lnTo>
                  <a:pt x="256" y="325"/>
                </a:lnTo>
                <a:lnTo>
                  <a:pt x="254" y="327"/>
                </a:lnTo>
                <a:lnTo>
                  <a:pt x="253" y="328"/>
                </a:lnTo>
                <a:lnTo>
                  <a:pt x="256" y="336"/>
                </a:lnTo>
                <a:lnTo>
                  <a:pt x="257" y="336"/>
                </a:lnTo>
                <a:lnTo>
                  <a:pt x="261" y="338"/>
                </a:lnTo>
                <a:lnTo>
                  <a:pt x="259" y="341"/>
                </a:lnTo>
                <a:lnTo>
                  <a:pt x="262" y="346"/>
                </a:lnTo>
                <a:lnTo>
                  <a:pt x="264" y="344"/>
                </a:lnTo>
                <a:lnTo>
                  <a:pt x="265" y="344"/>
                </a:lnTo>
                <a:lnTo>
                  <a:pt x="267" y="346"/>
                </a:lnTo>
                <a:lnTo>
                  <a:pt x="269" y="347"/>
                </a:lnTo>
                <a:lnTo>
                  <a:pt x="267" y="349"/>
                </a:lnTo>
                <a:lnTo>
                  <a:pt x="265" y="349"/>
                </a:lnTo>
                <a:lnTo>
                  <a:pt x="264" y="350"/>
                </a:lnTo>
                <a:lnTo>
                  <a:pt x="270" y="360"/>
                </a:lnTo>
                <a:lnTo>
                  <a:pt x="278" y="375"/>
                </a:lnTo>
                <a:lnTo>
                  <a:pt x="283" y="385"/>
                </a:lnTo>
                <a:lnTo>
                  <a:pt x="287" y="398"/>
                </a:lnTo>
                <a:lnTo>
                  <a:pt x="292" y="409"/>
                </a:lnTo>
                <a:lnTo>
                  <a:pt x="294" y="412"/>
                </a:lnTo>
                <a:close/>
                <a:moveTo>
                  <a:pt x="40" y="293"/>
                </a:moveTo>
                <a:lnTo>
                  <a:pt x="40" y="293"/>
                </a:lnTo>
                <a:lnTo>
                  <a:pt x="38" y="300"/>
                </a:lnTo>
                <a:lnTo>
                  <a:pt x="38" y="301"/>
                </a:lnTo>
                <a:lnTo>
                  <a:pt x="38" y="303"/>
                </a:lnTo>
                <a:lnTo>
                  <a:pt x="38" y="309"/>
                </a:lnTo>
                <a:lnTo>
                  <a:pt x="45" y="330"/>
                </a:lnTo>
                <a:lnTo>
                  <a:pt x="52" y="353"/>
                </a:lnTo>
                <a:lnTo>
                  <a:pt x="57" y="369"/>
                </a:lnTo>
                <a:lnTo>
                  <a:pt x="63" y="387"/>
                </a:lnTo>
                <a:lnTo>
                  <a:pt x="70" y="402"/>
                </a:lnTo>
                <a:lnTo>
                  <a:pt x="71" y="396"/>
                </a:lnTo>
                <a:lnTo>
                  <a:pt x="75" y="390"/>
                </a:lnTo>
                <a:lnTo>
                  <a:pt x="75" y="388"/>
                </a:lnTo>
                <a:lnTo>
                  <a:pt x="71" y="382"/>
                </a:lnTo>
                <a:lnTo>
                  <a:pt x="62" y="358"/>
                </a:lnTo>
                <a:lnTo>
                  <a:pt x="52" y="334"/>
                </a:lnTo>
                <a:lnTo>
                  <a:pt x="48" y="317"/>
                </a:lnTo>
                <a:lnTo>
                  <a:pt x="40" y="297"/>
                </a:lnTo>
                <a:lnTo>
                  <a:pt x="40" y="293"/>
                </a:lnTo>
                <a:close/>
                <a:moveTo>
                  <a:pt x="253" y="301"/>
                </a:moveTo>
                <a:lnTo>
                  <a:pt x="253" y="301"/>
                </a:lnTo>
                <a:lnTo>
                  <a:pt x="254" y="300"/>
                </a:lnTo>
                <a:lnTo>
                  <a:pt x="257" y="300"/>
                </a:lnTo>
                <a:lnTo>
                  <a:pt x="257" y="303"/>
                </a:lnTo>
                <a:lnTo>
                  <a:pt x="256" y="305"/>
                </a:lnTo>
                <a:lnTo>
                  <a:pt x="254" y="305"/>
                </a:lnTo>
                <a:lnTo>
                  <a:pt x="254" y="306"/>
                </a:lnTo>
                <a:lnTo>
                  <a:pt x="264" y="322"/>
                </a:lnTo>
                <a:lnTo>
                  <a:pt x="269" y="333"/>
                </a:lnTo>
                <a:lnTo>
                  <a:pt x="276" y="350"/>
                </a:lnTo>
                <a:lnTo>
                  <a:pt x="286" y="366"/>
                </a:lnTo>
                <a:lnTo>
                  <a:pt x="286" y="364"/>
                </a:lnTo>
                <a:lnTo>
                  <a:pt x="284" y="350"/>
                </a:lnTo>
                <a:lnTo>
                  <a:pt x="281" y="342"/>
                </a:lnTo>
                <a:lnTo>
                  <a:pt x="275" y="330"/>
                </a:lnTo>
                <a:lnTo>
                  <a:pt x="270" y="319"/>
                </a:lnTo>
                <a:lnTo>
                  <a:pt x="265" y="306"/>
                </a:lnTo>
                <a:lnTo>
                  <a:pt x="261" y="293"/>
                </a:lnTo>
                <a:lnTo>
                  <a:pt x="254" y="276"/>
                </a:lnTo>
                <a:lnTo>
                  <a:pt x="253" y="276"/>
                </a:lnTo>
                <a:lnTo>
                  <a:pt x="251" y="278"/>
                </a:lnTo>
                <a:lnTo>
                  <a:pt x="246" y="279"/>
                </a:lnTo>
                <a:lnTo>
                  <a:pt x="243" y="281"/>
                </a:lnTo>
                <a:lnTo>
                  <a:pt x="245" y="281"/>
                </a:lnTo>
                <a:lnTo>
                  <a:pt x="246" y="284"/>
                </a:lnTo>
                <a:lnTo>
                  <a:pt x="248" y="290"/>
                </a:lnTo>
                <a:lnTo>
                  <a:pt x="250" y="290"/>
                </a:lnTo>
                <a:lnTo>
                  <a:pt x="250" y="292"/>
                </a:lnTo>
                <a:lnTo>
                  <a:pt x="248" y="293"/>
                </a:lnTo>
                <a:lnTo>
                  <a:pt x="253" y="301"/>
                </a:lnTo>
                <a:close/>
                <a:moveTo>
                  <a:pt x="43" y="284"/>
                </a:moveTo>
                <a:lnTo>
                  <a:pt x="43" y="284"/>
                </a:lnTo>
                <a:lnTo>
                  <a:pt x="41" y="287"/>
                </a:lnTo>
                <a:lnTo>
                  <a:pt x="41" y="292"/>
                </a:lnTo>
                <a:lnTo>
                  <a:pt x="43" y="293"/>
                </a:lnTo>
                <a:lnTo>
                  <a:pt x="43" y="298"/>
                </a:lnTo>
                <a:lnTo>
                  <a:pt x="49" y="314"/>
                </a:lnTo>
                <a:lnTo>
                  <a:pt x="56" y="331"/>
                </a:lnTo>
                <a:lnTo>
                  <a:pt x="62" y="350"/>
                </a:lnTo>
                <a:lnTo>
                  <a:pt x="68" y="368"/>
                </a:lnTo>
                <a:lnTo>
                  <a:pt x="75" y="383"/>
                </a:lnTo>
                <a:lnTo>
                  <a:pt x="76" y="385"/>
                </a:lnTo>
                <a:lnTo>
                  <a:pt x="79" y="374"/>
                </a:lnTo>
                <a:lnTo>
                  <a:pt x="79" y="372"/>
                </a:lnTo>
                <a:lnTo>
                  <a:pt x="76" y="368"/>
                </a:lnTo>
                <a:lnTo>
                  <a:pt x="71" y="353"/>
                </a:lnTo>
                <a:lnTo>
                  <a:pt x="56" y="314"/>
                </a:lnTo>
                <a:lnTo>
                  <a:pt x="43" y="284"/>
                </a:lnTo>
                <a:close/>
                <a:moveTo>
                  <a:pt x="32" y="319"/>
                </a:moveTo>
                <a:lnTo>
                  <a:pt x="32" y="319"/>
                </a:lnTo>
                <a:lnTo>
                  <a:pt x="33" y="320"/>
                </a:lnTo>
                <a:lnTo>
                  <a:pt x="33" y="322"/>
                </a:lnTo>
                <a:lnTo>
                  <a:pt x="33" y="323"/>
                </a:lnTo>
                <a:lnTo>
                  <a:pt x="37" y="331"/>
                </a:lnTo>
                <a:lnTo>
                  <a:pt x="41" y="339"/>
                </a:lnTo>
                <a:lnTo>
                  <a:pt x="46" y="355"/>
                </a:lnTo>
                <a:lnTo>
                  <a:pt x="54" y="379"/>
                </a:lnTo>
                <a:lnTo>
                  <a:pt x="59" y="399"/>
                </a:lnTo>
                <a:lnTo>
                  <a:pt x="67" y="421"/>
                </a:lnTo>
                <a:lnTo>
                  <a:pt x="67" y="423"/>
                </a:lnTo>
                <a:lnTo>
                  <a:pt x="75" y="423"/>
                </a:lnTo>
                <a:lnTo>
                  <a:pt x="73" y="418"/>
                </a:lnTo>
                <a:lnTo>
                  <a:pt x="63" y="394"/>
                </a:lnTo>
                <a:lnTo>
                  <a:pt x="54" y="368"/>
                </a:lnTo>
                <a:lnTo>
                  <a:pt x="48" y="347"/>
                </a:lnTo>
                <a:lnTo>
                  <a:pt x="40" y="320"/>
                </a:lnTo>
                <a:lnTo>
                  <a:pt x="37" y="309"/>
                </a:lnTo>
                <a:lnTo>
                  <a:pt x="35" y="308"/>
                </a:lnTo>
                <a:lnTo>
                  <a:pt x="32" y="319"/>
                </a:lnTo>
                <a:close/>
                <a:moveTo>
                  <a:pt x="138" y="369"/>
                </a:moveTo>
                <a:lnTo>
                  <a:pt x="138" y="369"/>
                </a:lnTo>
                <a:lnTo>
                  <a:pt x="133" y="357"/>
                </a:lnTo>
                <a:lnTo>
                  <a:pt x="123" y="334"/>
                </a:lnTo>
                <a:lnTo>
                  <a:pt x="117" y="320"/>
                </a:lnTo>
                <a:lnTo>
                  <a:pt x="116" y="328"/>
                </a:lnTo>
                <a:lnTo>
                  <a:pt x="112" y="336"/>
                </a:lnTo>
                <a:lnTo>
                  <a:pt x="112" y="339"/>
                </a:lnTo>
                <a:lnTo>
                  <a:pt x="123" y="364"/>
                </a:lnTo>
                <a:lnTo>
                  <a:pt x="133" y="385"/>
                </a:lnTo>
                <a:lnTo>
                  <a:pt x="142" y="380"/>
                </a:lnTo>
                <a:lnTo>
                  <a:pt x="139" y="374"/>
                </a:lnTo>
                <a:lnTo>
                  <a:pt x="138" y="375"/>
                </a:lnTo>
                <a:lnTo>
                  <a:pt x="136" y="377"/>
                </a:lnTo>
                <a:lnTo>
                  <a:pt x="133" y="377"/>
                </a:lnTo>
                <a:lnTo>
                  <a:pt x="131" y="374"/>
                </a:lnTo>
                <a:lnTo>
                  <a:pt x="133" y="372"/>
                </a:lnTo>
                <a:lnTo>
                  <a:pt x="138" y="369"/>
                </a:lnTo>
                <a:close/>
                <a:moveTo>
                  <a:pt x="286" y="417"/>
                </a:moveTo>
                <a:lnTo>
                  <a:pt x="286" y="417"/>
                </a:lnTo>
                <a:lnTo>
                  <a:pt x="292" y="413"/>
                </a:lnTo>
                <a:lnTo>
                  <a:pt x="291" y="410"/>
                </a:lnTo>
                <a:lnTo>
                  <a:pt x="286" y="401"/>
                </a:lnTo>
                <a:lnTo>
                  <a:pt x="283" y="394"/>
                </a:lnTo>
                <a:lnTo>
                  <a:pt x="275" y="375"/>
                </a:lnTo>
                <a:lnTo>
                  <a:pt x="267" y="361"/>
                </a:lnTo>
                <a:lnTo>
                  <a:pt x="262" y="353"/>
                </a:lnTo>
                <a:lnTo>
                  <a:pt x="261" y="350"/>
                </a:lnTo>
                <a:lnTo>
                  <a:pt x="251" y="352"/>
                </a:lnTo>
                <a:lnTo>
                  <a:pt x="256" y="361"/>
                </a:lnTo>
                <a:lnTo>
                  <a:pt x="261" y="361"/>
                </a:lnTo>
                <a:lnTo>
                  <a:pt x="262" y="360"/>
                </a:lnTo>
                <a:lnTo>
                  <a:pt x="264" y="360"/>
                </a:lnTo>
                <a:lnTo>
                  <a:pt x="265" y="361"/>
                </a:lnTo>
                <a:lnTo>
                  <a:pt x="265" y="363"/>
                </a:lnTo>
                <a:lnTo>
                  <a:pt x="265" y="364"/>
                </a:lnTo>
                <a:lnTo>
                  <a:pt x="264" y="364"/>
                </a:lnTo>
                <a:lnTo>
                  <a:pt x="259" y="364"/>
                </a:lnTo>
                <a:lnTo>
                  <a:pt x="257" y="364"/>
                </a:lnTo>
                <a:lnTo>
                  <a:pt x="261" y="371"/>
                </a:lnTo>
                <a:lnTo>
                  <a:pt x="264" y="369"/>
                </a:lnTo>
                <a:lnTo>
                  <a:pt x="267" y="369"/>
                </a:lnTo>
                <a:lnTo>
                  <a:pt x="269" y="372"/>
                </a:lnTo>
                <a:lnTo>
                  <a:pt x="267" y="374"/>
                </a:lnTo>
                <a:lnTo>
                  <a:pt x="262" y="375"/>
                </a:lnTo>
                <a:lnTo>
                  <a:pt x="264" y="377"/>
                </a:lnTo>
                <a:lnTo>
                  <a:pt x="273" y="391"/>
                </a:lnTo>
                <a:lnTo>
                  <a:pt x="276" y="399"/>
                </a:lnTo>
                <a:lnTo>
                  <a:pt x="283" y="410"/>
                </a:lnTo>
                <a:lnTo>
                  <a:pt x="286" y="417"/>
                </a:lnTo>
                <a:close/>
                <a:moveTo>
                  <a:pt x="45" y="273"/>
                </a:moveTo>
                <a:lnTo>
                  <a:pt x="45" y="273"/>
                </a:lnTo>
                <a:lnTo>
                  <a:pt x="43" y="278"/>
                </a:lnTo>
                <a:lnTo>
                  <a:pt x="45" y="281"/>
                </a:lnTo>
                <a:lnTo>
                  <a:pt x="52" y="301"/>
                </a:lnTo>
                <a:lnTo>
                  <a:pt x="70" y="339"/>
                </a:lnTo>
                <a:lnTo>
                  <a:pt x="78" y="360"/>
                </a:lnTo>
                <a:lnTo>
                  <a:pt x="79" y="361"/>
                </a:lnTo>
                <a:lnTo>
                  <a:pt x="81" y="361"/>
                </a:lnTo>
                <a:lnTo>
                  <a:pt x="82" y="363"/>
                </a:lnTo>
                <a:lnTo>
                  <a:pt x="84" y="357"/>
                </a:lnTo>
                <a:lnTo>
                  <a:pt x="84" y="355"/>
                </a:lnTo>
                <a:lnTo>
                  <a:pt x="81" y="350"/>
                </a:lnTo>
                <a:lnTo>
                  <a:pt x="73" y="331"/>
                </a:lnTo>
                <a:lnTo>
                  <a:pt x="67" y="319"/>
                </a:lnTo>
                <a:lnTo>
                  <a:pt x="65" y="311"/>
                </a:lnTo>
                <a:lnTo>
                  <a:pt x="57" y="298"/>
                </a:lnTo>
                <a:lnTo>
                  <a:pt x="54" y="293"/>
                </a:lnTo>
                <a:lnTo>
                  <a:pt x="52" y="287"/>
                </a:lnTo>
                <a:lnTo>
                  <a:pt x="46" y="273"/>
                </a:lnTo>
                <a:lnTo>
                  <a:pt x="45" y="273"/>
                </a:lnTo>
                <a:close/>
                <a:moveTo>
                  <a:pt x="152" y="349"/>
                </a:moveTo>
                <a:lnTo>
                  <a:pt x="152" y="349"/>
                </a:lnTo>
                <a:lnTo>
                  <a:pt x="150" y="342"/>
                </a:lnTo>
                <a:lnTo>
                  <a:pt x="145" y="333"/>
                </a:lnTo>
                <a:lnTo>
                  <a:pt x="139" y="317"/>
                </a:lnTo>
                <a:lnTo>
                  <a:pt x="134" y="305"/>
                </a:lnTo>
                <a:lnTo>
                  <a:pt x="131" y="297"/>
                </a:lnTo>
                <a:lnTo>
                  <a:pt x="131" y="293"/>
                </a:lnTo>
                <a:lnTo>
                  <a:pt x="130" y="293"/>
                </a:lnTo>
                <a:lnTo>
                  <a:pt x="125" y="292"/>
                </a:lnTo>
                <a:lnTo>
                  <a:pt x="125" y="293"/>
                </a:lnTo>
                <a:lnTo>
                  <a:pt x="125" y="298"/>
                </a:lnTo>
                <a:lnTo>
                  <a:pt x="123" y="301"/>
                </a:lnTo>
                <a:lnTo>
                  <a:pt x="134" y="328"/>
                </a:lnTo>
                <a:lnTo>
                  <a:pt x="145" y="353"/>
                </a:lnTo>
                <a:lnTo>
                  <a:pt x="147" y="352"/>
                </a:lnTo>
                <a:lnTo>
                  <a:pt x="149" y="352"/>
                </a:lnTo>
                <a:lnTo>
                  <a:pt x="152" y="349"/>
                </a:lnTo>
                <a:close/>
                <a:moveTo>
                  <a:pt x="63" y="421"/>
                </a:moveTo>
                <a:lnTo>
                  <a:pt x="63" y="421"/>
                </a:lnTo>
                <a:lnTo>
                  <a:pt x="63" y="420"/>
                </a:lnTo>
                <a:lnTo>
                  <a:pt x="57" y="405"/>
                </a:lnTo>
                <a:lnTo>
                  <a:pt x="54" y="390"/>
                </a:lnTo>
                <a:lnTo>
                  <a:pt x="48" y="368"/>
                </a:lnTo>
                <a:lnTo>
                  <a:pt x="40" y="344"/>
                </a:lnTo>
                <a:lnTo>
                  <a:pt x="37" y="334"/>
                </a:lnTo>
                <a:lnTo>
                  <a:pt x="32" y="327"/>
                </a:lnTo>
                <a:lnTo>
                  <a:pt x="30" y="325"/>
                </a:lnTo>
                <a:lnTo>
                  <a:pt x="27" y="333"/>
                </a:lnTo>
                <a:lnTo>
                  <a:pt x="29" y="333"/>
                </a:lnTo>
                <a:lnTo>
                  <a:pt x="32" y="333"/>
                </a:lnTo>
                <a:lnTo>
                  <a:pt x="32" y="334"/>
                </a:lnTo>
                <a:lnTo>
                  <a:pt x="33" y="341"/>
                </a:lnTo>
                <a:lnTo>
                  <a:pt x="35" y="347"/>
                </a:lnTo>
                <a:lnTo>
                  <a:pt x="40" y="360"/>
                </a:lnTo>
                <a:lnTo>
                  <a:pt x="43" y="374"/>
                </a:lnTo>
                <a:lnTo>
                  <a:pt x="49" y="394"/>
                </a:lnTo>
                <a:lnTo>
                  <a:pt x="56" y="413"/>
                </a:lnTo>
                <a:lnTo>
                  <a:pt x="57" y="421"/>
                </a:lnTo>
                <a:lnTo>
                  <a:pt x="63" y="421"/>
                </a:lnTo>
                <a:close/>
                <a:moveTo>
                  <a:pt x="106" y="360"/>
                </a:moveTo>
                <a:lnTo>
                  <a:pt x="106" y="360"/>
                </a:lnTo>
                <a:lnTo>
                  <a:pt x="103" y="369"/>
                </a:lnTo>
                <a:lnTo>
                  <a:pt x="103" y="372"/>
                </a:lnTo>
                <a:lnTo>
                  <a:pt x="103" y="374"/>
                </a:lnTo>
                <a:lnTo>
                  <a:pt x="108" y="385"/>
                </a:lnTo>
                <a:lnTo>
                  <a:pt x="114" y="398"/>
                </a:lnTo>
                <a:lnTo>
                  <a:pt x="117" y="402"/>
                </a:lnTo>
                <a:lnTo>
                  <a:pt x="122" y="412"/>
                </a:lnTo>
                <a:lnTo>
                  <a:pt x="127" y="421"/>
                </a:lnTo>
                <a:lnTo>
                  <a:pt x="128" y="426"/>
                </a:lnTo>
                <a:lnTo>
                  <a:pt x="130" y="426"/>
                </a:lnTo>
                <a:lnTo>
                  <a:pt x="136" y="428"/>
                </a:lnTo>
                <a:lnTo>
                  <a:pt x="134" y="423"/>
                </a:lnTo>
                <a:lnTo>
                  <a:pt x="130" y="415"/>
                </a:lnTo>
                <a:lnTo>
                  <a:pt x="123" y="402"/>
                </a:lnTo>
                <a:lnTo>
                  <a:pt x="117" y="385"/>
                </a:lnTo>
                <a:lnTo>
                  <a:pt x="114" y="379"/>
                </a:lnTo>
                <a:lnTo>
                  <a:pt x="108" y="363"/>
                </a:lnTo>
                <a:lnTo>
                  <a:pt x="106" y="360"/>
                </a:lnTo>
                <a:close/>
                <a:moveTo>
                  <a:pt x="49" y="421"/>
                </a:moveTo>
                <a:lnTo>
                  <a:pt x="49" y="421"/>
                </a:lnTo>
                <a:lnTo>
                  <a:pt x="48" y="417"/>
                </a:lnTo>
                <a:lnTo>
                  <a:pt x="43" y="402"/>
                </a:lnTo>
                <a:lnTo>
                  <a:pt x="41" y="396"/>
                </a:lnTo>
                <a:lnTo>
                  <a:pt x="35" y="379"/>
                </a:lnTo>
                <a:lnTo>
                  <a:pt x="26" y="352"/>
                </a:lnTo>
                <a:lnTo>
                  <a:pt x="24" y="349"/>
                </a:lnTo>
                <a:lnTo>
                  <a:pt x="24" y="352"/>
                </a:lnTo>
                <a:lnTo>
                  <a:pt x="22" y="355"/>
                </a:lnTo>
                <a:lnTo>
                  <a:pt x="22" y="357"/>
                </a:lnTo>
                <a:lnTo>
                  <a:pt x="24" y="363"/>
                </a:lnTo>
                <a:lnTo>
                  <a:pt x="29" y="385"/>
                </a:lnTo>
                <a:lnTo>
                  <a:pt x="38" y="412"/>
                </a:lnTo>
                <a:lnTo>
                  <a:pt x="41" y="420"/>
                </a:lnTo>
                <a:lnTo>
                  <a:pt x="41" y="421"/>
                </a:lnTo>
                <a:lnTo>
                  <a:pt x="49" y="421"/>
                </a:lnTo>
                <a:close/>
                <a:moveTo>
                  <a:pt x="147" y="295"/>
                </a:moveTo>
                <a:lnTo>
                  <a:pt x="147" y="295"/>
                </a:lnTo>
                <a:lnTo>
                  <a:pt x="155" y="316"/>
                </a:lnTo>
                <a:lnTo>
                  <a:pt x="163" y="336"/>
                </a:lnTo>
                <a:lnTo>
                  <a:pt x="174" y="331"/>
                </a:lnTo>
                <a:lnTo>
                  <a:pt x="171" y="327"/>
                </a:lnTo>
                <a:lnTo>
                  <a:pt x="169" y="325"/>
                </a:lnTo>
                <a:lnTo>
                  <a:pt x="169" y="323"/>
                </a:lnTo>
                <a:lnTo>
                  <a:pt x="168" y="319"/>
                </a:lnTo>
                <a:lnTo>
                  <a:pt x="160" y="298"/>
                </a:lnTo>
                <a:lnTo>
                  <a:pt x="158" y="295"/>
                </a:lnTo>
                <a:lnTo>
                  <a:pt x="147" y="295"/>
                </a:lnTo>
                <a:close/>
                <a:moveTo>
                  <a:pt x="139" y="368"/>
                </a:moveTo>
                <a:lnTo>
                  <a:pt x="139" y="368"/>
                </a:lnTo>
                <a:lnTo>
                  <a:pt x="147" y="364"/>
                </a:lnTo>
                <a:lnTo>
                  <a:pt x="141" y="349"/>
                </a:lnTo>
                <a:lnTo>
                  <a:pt x="138" y="342"/>
                </a:lnTo>
                <a:lnTo>
                  <a:pt x="131" y="328"/>
                </a:lnTo>
                <a:lnTo>
                  <a:pt x="122" y="306"/>
                </a:lnTo>
                <a:lnTo>
                  <a:pt x="122" y="305"/>
                </a:lnTo>
                <a:lnTo>
                  <a:pt x="122" y="306"/>
                </a:lnTo>
                <a:lnTo>
                  <a:pt x="119" y="314"/>
                </a:lnTo>
                <a:lnTo>
                  <a:pt x="119" y="317"/>
                </a:lnTo>
                <a:lnTo>
                  <a:pt x="125" y="333"/>
                </a:lnTo>
                <a:lnTo>
                  <a:pt x="131" y="347"/>
                </a:lnTo>
                <a:lnTo>
                  <a:pt x="138" y="364"/>
                </a:lnTo>
                <a:lnTo>
                  <a:pt x="139" y="368"/>
                </a:lnTo>
                <a:close/>
                <a:moveTo>
                  <a:pt x="160" y="338"/>
                </a:moveTo>
                <a:lnTo>
                  <a:pt x="160" y="338"/>
                </a:lnTo>
                <a:lnTo>
                  <a:pt x="160" y="334"/>
                </a:lnTo>
                <a:lnTo>
                  <a:pt x="155" y="325"/>
                </a:lnTo>
                <a:lnTo>
                  <a:pt x="153" y="320"/>
                </a:lnTo>
                <a:lnTo>
                  <a:pt x="152" y="317"/>
                </a:lnTo>
                <a:lnTo>
                  <a:pt x="147" y="303"/>
                </a:lnTo>
                <a:lnTo>
                  <a:pt x="144" y="295"/>
                </a:lnTo>
                <a:lnTo>
                  <a:pt x="142" y="293"/>
                </a:lnTo>
                <a:lnTo>
                  <a:pt x="136" y="293"/>
                </a:lnTo>
                <a:lnTo>
                  <a:pt x="134" y="293"/>
                </a:lnTo>
                <a:lnTo>
                  <a:pt x="134" y="295"/>
                </a:lnTo>
                <a:lnTo>
                  <a:pt x="136" y="303"/>
                </a:lnTo>
                <a:lnTo>
                  <a:pt x="144" y="320"/>
                </a:lnTo>
                <a:lnTo>
                  <a:pt x="152" y="339"/>
                </a:lnTo>
                <a:lnTo>
                  <a:pt x="152" y="341"/>
                </a:lnTo>
                <a:lnTo>
                  <a:pt x="160" y="338"/>
                </a:lnTo>
                <a:close/>
                <a:moveTo>
                  <a:pt x="130" y="282"/>
                </a:moveTo>
                <a:lnTo>
                  <a:pt x="130" y="282"/>
                </a:lnTo>
                <a:lnTo>
                  <a:pt x="136" y="282"/>
                </a:lnTo>
                <a:lnTo>
                  <a:pt x="138" y="282"/>
                </a:lnTo>
                <a:lnTo>
                  <a:pt x="149" y="268"/>
                </a:lnTo>
                <a:lnTo>
                  <a:pt x="166" y="249"/>
                </a:lnTo>
                <a:lnTo>
                  <a:pt x="172" y="241"/>
                </a:lnTo>
                <a:lnTo>
                  <a:pt x="174" y="240"/>
                </a:lnTo>
                <a:lnTo>
                  <a:pt x="172" y="240"/>
                </a:lnTo>
                <a:lnTo>
                  <a:pt x="164" y="241"/>
                </a:lnTo>
                <a:lnTo>
                  <a:pt x="161" y="241"/>
                </a:lnTo>
                <a:lnTo>
                  <a:pt x="158" y="246"/>
                </a:lnTo>
                <a:lnTo>
                  <a:pt x="138" y="268"/>
                </a:lnTo>
                <a:lnTo>
                  <a:pt x="134" y="273"/>
                </a:lnTo>
                <a:lnTo>
                  <a:pt x="131" y="279"/>
                </a:lnTo>
                <a:lnTo>
                  <a:pt x="131" y="281"/>
                </a:lnTo>
                <a:lnTo>
                  <a:pt x="130" y="282"/>
                </a:lnTo>
                <a:close/>
                <a:moveTo>
                  <a:pt x="111" y="342"/>
                </a:moveTo>
                <a:lnTo>
                  <a:pt x="111" y="342"/>
                </a:lnTo>
                <a:lnTo>
                  <a:pt x="111" y="344"/>
                </a:lnTo>
                <a:lnTo>
                  <a:pt x="108" y="355"/>
                </a:lnTo>
                <a:lnTo>
                  <a:pt x="108" y="357"/>
                </a:lnTo>
                <a:lnTo>
                  <a:pt x="119" y="382"/>
                </a:lnTo>
                <a:lnTo>
                  <a:pt x="125" y="398"/>
                </a:lnTo>
                <a:lnTo>
                  <a:pt x="125" y="399"/>
                </a:lnTo>
                <a:lnTo>
                  <a:pt x="128" y="396"/>
                </a:lnTo>
                <a:lnTo>
                  <a:pt x="133" y="394"/>
                </a:lnTo>
                <a:lnTo>
                  <a:pt x="133" y="393"/>
                </a:lnTo>
                <a:lnTo>
                  <a:pt x="131" y="391"/>
                </a:lnTo>
                <a:lnTo>
                  <a:pt x="130" y="390"/>
                </a:lnTo>
                <a:lnTo>
                  <a:pt x="130" y="388"/>
                </a:lnTo>
                <a:lnTo>
                  <a:pt x="130" y="387"/>
                </a:lnTo>
                <a:lnTo>
                  <a:pt x="122" y="368"/>
                </a:lnTo>
                <a:lnTo>
                  <a:pt x="112" y="344"/>
                </a:lnTo>
                <a:lnTo>
                  <a:pt x="111" y="342"/>
                </a:lnTo>
                <a:close/>
                <a:moveTo>
                  <a:pt x="87" y="341"/>
                </a:moveTo>
                <a:lnTo>
                  <a:pt x="87" y="341"/>
                </a:lnTo>
                <a:lnTo>
                  <a:pt x="89" y="339"/>
                </a:lnTo>
                <a:lnTo>
                  <a:pt x="92" y="328"/>
                </a:lnTo>
                <a:lnTo>
                  <a:pt x="92" y="325"/>
                </a:lnTo>
                <a:lnTo>
                  <a:pt x="86" y="314"/>
                </a:lnTo>
                <a:lnTo>
                  <a:pt x="81" y="300"/>
                </a:lnTo>
                <a:lnTo>
                  <a:pt x="78" y="292"/>
                </a:lnTo>
                <a:lnTo>
                  <a:pt x="76" y="289"/>
                </a:lnTo>
                <a:lnTo>
                  <a:pt x="75" y="287"/>
                </a:lnTo>
                <a:lnTo>
                  <a:pt x="67" y="284"/>
                </a:lnTo>
                <a:lnTo>
                  <a:pt x="65" y="284"/>
                </a:lnTo>
                <a:lnTo>
                  <a:pt x="67" y="290"/>
                </a:lnTo>
                <a:lnTo>
                  <a:pt x="71" y="298"/>
                </a:lnTo>
                <a:lnTo>
                  <a:pt x="78" y="314"/>
                </a:lnTo>
                <a:lnTo>
                  <a:pt x="84" y="333"/>
                </a:lnTo>
                <a:lnTo>
                  <a:pt x="87" y="341"/>
                </a:lnTo>
                <a:close/>
                <a:moveTo>
                  <a:pt x="172" y="11"/>
                </a:moveTo>
                <a:lnTo>
                  <a:pt x="172" y="11"/>
                </a:lnTo>
                <a:lnTo>
                  <a:pt x="169" y="19"/>
                </a:lnTo>
                <a:lnTo>
                  <a:pt x="168" y="28"/>
                </a:lnTo>
                <a:lnTo>
                  <a:pt x="163" y="49"/>
                </a:lnTo>
                <a:lnTo>
                  <a:pt x="168" y="49"/>
                </a:lnTo>
                <a:lnTo>
                  <a:pt x="174" y="51"/>
                </a:lnTo>
                <a:lnTo>
                  <a:pt x="177" y="43"/>
                </a:lnTo>
                <a:lnTo>
                  <a:pt x="177" y="41"/>
                </a:lnTo>
                <a:lnTo>
                  <a:pt x="177" y="40"/>
                </a:lnTo>
                <a:lnTo>
                  <a:pt x="177" y="38"/>
                </a:lnTo>
                <a:lnTo>
                  <a:pt x="177" y="36"/>
                </a:lnTo>
                <a:lnTo>
                  <a:pt x="179" y="27"/>
                </a:lnTo>
                <a:lnTo>
                  <a:pt x="182" y="16"/>
                </a:lnTo>
                <a:lnTo>
                  <a:pt x="182" y="13"/>
                </a:lnTo>
                <a:lnTo>
                  <a:pt x="172" y="11"/>
                </a:lnTo>
                <a:close/>
                <a:moveTo>
                  <a:pt x="51" y="278"/>
                </a:moveTo>
                <a:lnTo>
                  <a:pt x="51" y="278"/>
                </a:lnTo>
                <a:lnTo>
                  <a:pt x="51" y="279"/>
                </a:lnTo>
                <a:lnTo>
                  <a:pt x="57" y="292"/>
                </a:lnTo>
                <a:lnTo>
                  <a:pt x="59" y="295"/>
                </a:lnTo>
                <a:lnTo>
                  <a:pt x="63" y="305"/>
                </a:lnTo>
                <a:lnTo>
                  <a:pt x="70" y="319"/>
                </a:lnTo>
                <a:lnTo>
                  <a:pt x="76" y="333"/>
                </a:lnTo>
                <a:lnTo>
                  <a:pt x="84" y="350"/>
                </a:lnTo>
                <a:lnTo>
                  <a:pt x="86" y="352"/>
                </a:lnTo>
                <a:lnTo>
                  <a:pt x="86" y="346"/>
                </a:lnTo>
                <a:lnTo>
                  <a:pt x="81" y="331"/>
                </a:lnTo>
                <a:lnTo>
                  <a:pt x="79" y="327"/>
                </a:lnTo>
                <a:lnTo>
                  <a:pt x="71" y="306"/>
                </a:lnTo>
                <a:lnTo>
                  <a:pt x="68" y="298"/>
                </a:lnTo>
                <a:lnTo>
                  <a:pt x="62" y="284"/>
                </a:lnTo>
                <a:lnTo>
                  <a:pt x="60" y="282"/>
                </a:lnTo>
                <a:lnTo>
                  <a:pt x="51" y="278"/>
                </a:lnTo>
                <a:close/>
                <a:moveTo>
                  <a:pt x="152" y="282"/>
                </a:moveTo>
                <a:lnTo>
                  <a:pt x="152" y="282"/>
                </a:lnTo>
                <a:lnTo>
                  <a:pt x="153" y="281"/>
                </a:lnTo>
                <a:lnTo>
                  <a:pt x="157" y="275"/>
                </a:lnTo>
                <a:lnTo>
                  <a:pt x="166" y="264"/>
                </a:lnTo>
                <a:lnTo>
                  <a:pt x="179" y="251"/>
                </a:lnTo>
                <a:lnTo>
                  <a:pt x="179" y="249"/>
                </a:lnTo>
                <a:lnTo>
                  <a:pt x="177" y="251"/>
                </a:lnTo>
                <a:lnTo>
                  <a:pt x="174" y="251"/>
                </a:lnTo>
                <a:lnTo>
                  <a:pt x="172" y="251"/>
                </a:lnTo>
                <a:lnTo>
                  <a:pt x="172" y="249"/>
                </a:lnTo>
                <a:lnTo>
                  <a:pt x="172" y="248"/>
                </a:lnTo>
                <a:lnTo>
                  <a:pt x="174" y="248"/>
                </a:lnTo>
                <a:lnTo>
                  <a:pt x="182" y="246"/>
                </a:lnTo>
                <a:lnTo>
                  <a:pt x="185" y="245"/>
                </a:lnTo>
                <a:lnTo>
                  <a:pt x="187" y="243"/>
                </a:lnTo>
                <a:lnTo>
                  <a:pt x="188" y="241"/>
                </a:lnTo>
                <a:lnTo>
                  <a:pt x="188" y="240"/>
                </a:lnTo>
                <a:lnTo>
                  <a:pt x="179" y="240"/>
                </a:lnTo>
                <a:lnTo>
                  <a:pt x="177" y="241"/>
                </a:lnTo>
                <a:lnTo>
                  <a:pt x="174" y="243"/>
                </a:lnTo>
                <a:lnTo>
                  <a:pt x="169" y="249"/>
                </a:lnTo>
                <a:lnTo>
                  <a:pt x="153" y="267"/>
                </a:lnTo>
                <a:lnTo>
                  <a:pt x="147" y="275"/>
                </a:lnTo>
                <a:lnTo>
                  <a:pt x="144" y="281"/>
                </a:lnTo>
                <a:lnTo>
                  <a:pt x="142" y="282"/>
                </a:lnTo>
                <a:lnTo>
                  <a:pt x="152" y="282"/>
                </a:lnTo>
                <a:close/>
                <a:moveTo>
                  <a:pt x="199" y="243"/>
                </a:moveTo>
                <a:lnTo>
                  <a:pt x="199" y="243"/>
                </a:lnTo>
                <a:lnTo>
                  <a:pt x="187" y="246"/>
                </a:lnTo>
                <a:lnTo>
                  <a:pt x="187" y="248"/>
                </a:lnTo>
                <a:lnTo>
                  <a:pt x="172" y="260"/>
                </a:lnTo>
                <a:lnTo>
                  <a:pt x="163" y="270"/>
                </a:lnTo>
                <a:lnTo>
                  <a:pt x="160" y="275"/>
                </a:lnTo>
                <a:lnTo>
                  <a:pt x="158" y="279"/>
                </a:lnTo>
                <a:lnTo>
                  <a:pt x="158" y="281"/>
                </a:lnTo>
                <a:lnTo>
                  <a:pt x="158" y="282"/>
                </a:lnTo>
                <a:lnTo>
                  <a:pt x="160" y="282"/>
                </a:lnTo>
                <a:lnTo>
                  <a:pt x="166" y="282"/>
                </a:lnTo>
                <a:lnTo>
                  <a:pt x="166" y="281"/>
                </a:lnTo>
                <a:lnTo>
                  <a:pt x="166" y="278"/>
                </a:lnTo>
                <a:lnTo>
                  <a:pt x="168" y="278"/>
                </a:lnTo>
                <a:lnTo>
                  <a:pt x="180" y="262"/>
                </a:lnTo>
                <a:lnTo>
                  <a:pt x="182" y="262"/>
                </a:lnTo>
                <a:lnTo>
                  <a:pt x="180" y="262"/>
                </a:lnTo>
                <a:lnTo>
                  <a:pt x="179" y="259"/>
                </a:lnTo>
                <a:lnTo>
                  <a:pt x="180" y="257"/>
                </a:lnTo>
                <a:lnTo>
                  <a:pt x="182" y="257"/>
                </a:lnTo>
                <a:lnTo>
                  <a:pt x="185" y="257"/>
                </a:lnTo>
                <a:lnTo>
                  <a:pt x="187" y="256"/>
                </a:lnTo>
                <a:lnTo>
                  <a:pt x="198" y="245"/>
                </a:lnTo>
                <a:lnTo>
                  <a:pt x="199" y="243"/>
                </a:lnTo>
                <a:close/>
                <a:moveTo>
                  <a:pt x="261" y="393"/>
                </a:moveTo>
                <a:lnTo>
                  <a:pt x="261" y="393"/>
                </a:lnTo>
                <a:lnTo>
                  <a:pt x="269" y="407"/>
                </a:lnTo>
                <a:lnTo>
                  <a:pt x="275" y="418"/>
                </a:lnTo>
                <a:lnTo>
                  <a:pt x="276" y="421"/>
                </a:lnTo>
                <a:lnTo>
                  <a:pt x="283" y="418"/>
                </a:lnTo>
                <a:lnTo>
                  <a:pt x="276" y="405"/>
                </a:lnTo>
                <a:lnTo>
                  <a:pt x="269" y="391"/>
                </a:lnTo>
                <a:lnTo>
                  <a:pt x="262" y="380"/>
                </a:lnTo>
                <a:lnTo>
                  <a:pt x="259" y="375"/>
                </a:lnTo>
                <a:lnTo>
                  <a:pt x="256" y="375"/>
                </a:lnTo>
                <a:lnTo>
                  <a:pt x="253" y="377"/>
                </a:lnTo>
                <a:lnTo>
                  <a:pt x="259" y="390"/>
                </a:lnTo>
                <a:lnTo>
                  <a:pt x="261" y="388"/>
                </a:lnTo>
                <a:lnTo>
                  <a:pt x="262" y="388"/>
                </a:lnTo>
                <a:lnTo>
                  <a:pt x="264" y="391"/>
                </a:lnTo>
                <a:lnTo>
                  <a:pt x="262" y="393"/>
                </a:lnTo>
                <a:lnTo>
                  <a:pt x="261" y="393"/>
                </a:lnTo>
                <a:close/>
                <a:moveTo>
                  <a:pt x="27" y="336"/>
                </a:moveTo>
                <a:lnTo>
                  <a:pt x="27" y="336"/>
                </a:lnTo>
                <a:lnTo>
                  <a:pt x="26" y="339"/>
                </a:lnTo>
                <a:lnTo>
                  <a:pt x="26" y="344"/>
                </a:lnTo>
                <a:lnTo>
                  <a:pt x="30" y="357"/>
                </a:lnTo>
                <a:lnTo>
                  <a:pt x="40" y="383"/>
                </a:lnTo>
                <a:lnTo>
                  <a:pt x="45" y="398"/>
                </a:lnTo>
                <a:lnTo>
                  <a:pt x="51" y="420"/>
                </a:lnTo>
                <a:lnTo>
                  <a:pt x="52" y="421"/>
                </a:lnTo>
                <a:lnTo>
                  <a:pt x="54" y="421"/>
                </a:lnTo>
                <a:lnTo>
                  <a:pt x="54" y="420"/>
                </a:lnTo>
                <a:lnTo>
                  <a:pt x="51" y="410"/>
                </a:lnTo>
                <a:lnTo>
                  <a:pt x="43" y="380"/>
                </a:lnTo>
                <a:lnTo>
                  <a:pt x="35" y="355"/>
                </a:lnTo>
                <a:lnTo>
                  <a:pt x="27" y="338"/>
                </a:lnTo>
                <a:lnTo>
                  <a:pt x="27" y="336"/>
                </a:lnTo>
                <a:close/>
                <a:moveTo>
                  <a:pt x="243" y="237"/>
                </a:moveTo>
                <a:lnTo>
                  <a:pt x="243" y="237"/>
                </a:lnTo>
                <a:lnTo>
                  <a:pt x="240" y="227"/>
                </a:lnTo>
                <a:lnTo>
                  <a:pt x="229" y="185"/>
                </a:lnTo>
                <a:lnTo>
                  <a:pt x="228" y="177"/>
                </a:lnTo>
                <a:lnTo>
                  <a:pt x="224" y="167"/>
                </a:lnTo>
                <a:lnTo>
                  <a:pt x="223" y="164"/>
                </a:lnTo>
                <a:lnTo>
                  <a:pt x="216" y="147"/>
                </a:lnTo>
                <a:lnTo>
                  <a:pt x="215" y="147"/>
                </a:lnTo>
                <a:lnTo>
                  <a:pt x="218" y="155"/>
                </a:lnTo>
                <a:lnTo>
                  <a:pt x="221" y="172"/>
                </a:lnTo>
                <a:lnTo>
                  <a:pt x="224" y="186"/>
                </a:lnTo>
                <a:lnTo>
                  <a:pt x="229" y="199"/>
                </a:lnTo>
                <a:lnTo>
                  <a:pt x="235" y="216"/>
                </a:lnTo>
                <a:lnTo>
                  <a:pt x="235" y="218"/>
                </a:lnTo>
                <a:lnTo>
                  <a:pt x="237" y="219"/>
                </a:lnTo>
                <a:lnTo>
                  <a:pt x="237" y="221"/>
                </a:lnTo>
                <a:lnTo>
                  <a:pt x="243" y="237"/>
                </a:lnTo>
                <a:close/>
                <a:moveTo>
                  <a:pt x="79" y="289"/>
                </a:moveTo>
                <a:lnTo>
                  <a:pt x="79" y="289"/>
                </a:lnTo>
                <a:lnTo>
                  <a:pt x="79" y="290"/>
                </a:lnTo>
                <a:lnTo>
                  <a:pt x="82" y="300"/>
                </a:lnTo>
                <a:lnTo>
                  <a:pt x="86" y="305"/>
                </a:lnTo>
                <a:lnTo>
                  <a:pt x="92" y="320"/>
                </a:lnTo>
                <a:lnTo>
                  <a:pt x="93" y="322"/>
                </a:lnTo>
                <a:lnTo>
                  <a:pt x="97" y="308"/>
                </a:lnTo>
                <a:lnTo>
                  <a:pt x="97" y="306"/>
                </a:lnTo>
                <a:lnTo>
                  <a:pt x="92" y="295"/>
                </a:lnTo>
                <a:lnTo>
                  <a:pt x="90" y="290"/>
                </a:lnTo>
                <a:lnTo>
                  <a:pt x="89" y="290"/>
                </a:lnTo>
                <a:lnTo>
                  <a:pt x="81" y="289"/>
                </a:lnTo>
                <a:lnTo>
                  <a:pt x="79" y="289"/>
                </a:lnTo>
                <a:close/>
                <a:moveTo>
                  <a:pt x="199" y="230"/>
                </a:moveTo>
                <a:lnTo>
                  <a:pt x="199" y="230"/>
                </a:lnTo>
                <a:lnTo>
                  <a:pt x="201" y="234"/>
                </a:lnTo>
                <a:lnTo>
                  <a:pt x="207" y="234"/>
                </a:lnTo>
                <a:lnTo>
                  <a:pt x="221" y="235"/>
                </a:lnTo>
                <a:lnTo>
                  <a:pt x="223" y="235"/>
                </a:lnTo>
                <a:lnTo>
                  <a:pt x="229" y="232"/>
                </a:lnTo>
                <a:lnTo>
                  <a:pt x="231" y="230"/>
                </a:lnTo>
                <a:lnTo>
                  <a:pt x="232" y="229"/>
                </a:lnTo>
                <a:lnTo>
                  <a:pt x="234" y="232"/>
                </a:lnTo>
                <a:lnTo>
                  <a:pt x="232" y="234"/>
                </a:lnTo>
                <a:lnTo>
                  <a:pt x="228" y="235"/>
                </a:lnTo>
                <a:lnTo>
                  <a:pt x="231" y="235"/>
                </a:lnTo>
                <a:lnTo>
                  <a:pt x="234" y="235"/>
                </a:lnTo>
                <a:lnTo>
                  <a:pt x="235" y="237"/>
                </a:lnTo>
                <a:lnTo>
                  <a:pt x="239" y="237"/>
                </a:lnTo>
                <a:lnTo>
                  <a:pt x="240" y="238"/>
                </a:lnTo>
                <a:lnTo>
                  <a:pt x="234" y="221"/>
                </a:lnTo>
                <a:lnTo>
                  <a:pt x="229" y="222"/>
                </a:lnTo>
                <a:lnTo>
                  <a:pt x="209" y="229"/>
                </a:lnTo>
                <a:lnTo>
                  <a:pt x="199" y="230"/>
                </a:lnTo>
                <a:close/>
                <a:moveTo>
                  <a:pt x="171" y="77"/>
                </a:moveTo>
                <a:lnTo>
                  <a:pt x="171" y="77"/>
                </a:lnTo>
                <a:lnTo>
                  <a:pt x="172" y="76"/>
                </a:lnTo>
                <a:lnTo>
                  <a:pt x="180" y="74"/>
                </a:lnTo>
                <a:lnTo>
                  <a:pt x="185" y="71"/>
                </a:lnTo>
                <a:lnTo>
                  <a:pt x="187" y="69"/>
                </a:lnTo>
                <a:lnTo>
                  <a:pt x="188" y="66"/>
                </a:lnTo>
                <a:lnTo>
                  <a:pt x="190" y="63"/>
                </a:lnTo>
                <a:lnTo>
                  <a:pt x="190" y="58"/>
                </a:lnTo>
                <a:lnTo>
                  <a:pt x="187" y="55"/>
                </a:lnTo>
                <a:lnTo>
                  <a:pt x="182" y="54"/>
                </a:lnTo>
                <a:lnTo>
                  <a:pt x="177" y="52"/>
                </a:lnTo>
                <a:lnTo>
                  <a:pt x="171" y="77"/>
                </a:lnTo>
                <a:close/>
                <a:moveTo>
                  <a:pt x="183" y="317"/>
                </a:moveTo>
                <a:lnTo>
                  <a:pt x="183" y="317"/>
                </a:lnTo>
                <a:lnTo>
                  <a:pt x="182" y="314"/>
                </a:lnTo>
                <a:lnTo>
                  <a:pt x="177" y="314"/>
                </a:lnTo>
                <a:lnTo>
                  <a:pt x="175" y="312"/>
                </a:lnTo>
                <a:lnTo>
                  <a:pt x="177" y="311"/>
                </a:lnTo>
                <a:lnTo>
                  <a:pt x="179" y="309"/>
                </a:lnTo>
                <a:lnTo>
                  <a:pt x="177" y="305"/>
                </a:lnTo>
                <a:lnTo>
                  <a:pt x="172" y="297"/>
                </a:lnTo>
                <a:lnTo>
                  <a:pt x="163" y="297"/>
                </a:lnTo>
                <a:lnTo>
                  <a:pt x="161" y="297"/>
                </a:lnTo>
                <a:lnTo>
                  <a:pt x="164" y="305"/>
                </a:lnTo>
                <a:lnTo>
                  <a:pt x="171" y="320"/>
                </a:lnTo>
                <a:lnTo>
                  <a:pt x="172" y="322"/>
                </a:lnTo>
                <a:lnTo>
                  <a:pt x="183" y="317"/>
                </a:lnTo>
                <a:close/>
                <a:moveTo>
                  <a:pt x="100" y="391"/>
                </a:moveTo>
                <a:lnTo>
                  <a:pt x="100" y="391"/>
                </a:lnTo>
                <a:lnTo>
                  <a:pt x="98" y="391"/>
                </a:lnTo>
                <a:lnTo>
                  <a:pt x="97" y="404"/>
                </a:lnTo>
                <a:lnTo>
                  <a:pt x="98" y="404"/>
                </a:lnTo>
                <a:lnTo>
                  <a:pt x="101" y="412"/>
                </a:lnTo>
                <a:lnTo>
                  <a:pt x="106" y="423"/>
                </a:lnTo>
                <a:lnTo>
                  <a:pt x="108" y="424"/>
                </a:lnTo>
                <a:lnTo>
                  <a:pt x="117" y="424"/>
                </a:lnTo>
                <a:lnTo>
                  <a:pt x="116" y="421"/>
                </a:lnTo>
                <a:lnTo>
                  <a:pt x="112" y="415"/>
                </a:lnTo>
                <a:lnTo>
                  <a:pt x="106" y="404"/>
                </a:lnTo>
                <a:lnTo>
                  <a:pt x="100" y="393"/>
                </a:lnTo>
                <a:lnTo>
                  <a:pt x="100" y="391"/>
                </a:lnTo>
                <a:close/>
                <a:moveTo>
                  <a:pt x="155" y="81"/>
                </a:moveTo>
                <a:lnTo>
                  <a:pt x="155" y="81"/>
                </a:lnTo>
                <a:lnTo>
                  <a:pt x="166" y="79"/>
                </a:lnTo>
                <a:lnTo>
                  <a:pt x="166" y="77"/>
                </a:lnTo>
                <a:lnTo>
                  <a:pt x="168" y="74"/>
                </a:lnTo>
                <a:lnTo>
                  <a:pt x="171" y="58"/>
                </a:lnTo>
                <a:lnTo>
                  <a:pt x="172" y="55"/>
                </a:lnTo>
                <a:lnTo>
                  <a:pt x="166" y="55"/>
                </a:lnTo>
                <a:lnTo>
                  <a:pt x="164" y="55"/>
                </a:lnTo>
                <a:lnTo>
                  <a:pt x="163" y="57"/>
                </a:lnTo>
                <a:lnTo>
                  <a:pt x="161" y="55"/>
                </a:lnTo>
                <a:lnTo>
                  <a:pt x="155" y="81"/>
                </a:lnTo>
                <a:close/>
                <a:moveTo>
                  <a:pt x="21" y="363"/>
                </a:moveTo>
                <a:lnTo>
                  <a:pt x="21" y="363"/>
                </a:lnTo>
                <a:lnTo>
                  <a:pt x="19" y="364"/>
                </a:lnTo>
                <a:lnTo>
                  <a:pt x="19" y="366"/>
                </a:lnTo>
                <a:lnTo>
                  <a:pt x="19" y="369"/>
                </a:lnTo>
                <a:lnTo>
                  <a:pt x="19" y="372"/>
                </a:lnTo>
                <a:lnTo>
                  <a:pt x="19" y="377"/>
                </a:lnTo>
                <a:lnTo>
                  <a:pt x="22" y="385"/>
                </a:lnTo>
                <a:lnTo>
                  <a:pt x="29" y="409"/>
                </a:lnTo>
                <a:lnTo>
                  <a:pt x="33" y="418"/>
                </a:lnTo>
                <a:lnTo>
                  <a:pt x="33" y="420"/>
                </a:lnTo>
                <a:lnTo>
                  <a:pt x="38" y="420"/>
                </a:lnTo>
                <a:lnTo>
                  <a:pt x="33" y="409"/>
                </a:lnTo>
                <a:lnTo>
                  <a:pt x="29" y="391"/>
                </a:lnTo>
                <a:lnTo>
                  <a:pt x="22" y="369"/>
                </a:lnTo>
                <a:lnTo>
                  <a:pt x="21" y="363"/>
                </a:lnTo>
                <a:close/>
                <a:moveTo>
                  <a:pt x="114" y="281"/>
                </a:moveTo>
                <a:lnTo>
                  <a:pt x="114" y="281"/>
                </a:lnTo>
                <a:lnTo>
                  <a:pt x="114" y="279"/>
                </a:lnTo>
                <a:lnTo>
                  <a:pt x="116" y="276"/>
                </a:lnTo>
                <a:lnTo>
                  <a:pt x="117" y="275"/>
                </a:lnTo>
                <a:lnTo>
                  <a:pt x="130" y="260"/>
                </a:lnTo>
                <a:lnTo>
                  <a:pt x="145" y="241"/>
                </a:lnTo>
                <a:lnTo>
                  <a:pt x="142" y="241"/>
                </a:lnTo>
                <a:lnTo>
                  <a:pt x="136" y="246"/>
                </a:lnTo>
                <a:lnTo>
                  <a:pt x="128" y="254"/>
                </a:lnTo>
                <a:lnTo>
                  <a:pt x="127" y="257"/>
                </a:lnTo>
                <a:lnTo>
                  <a:pt x="125" y="259"/>
                </a:lnTo>
                <a:lnTo>
                  <a:pt x="123" y="259"/>
                </a:lnTo>
                <a:lnTo>
                  <a:pt x="122" y="259"/>
                </a:lnTo>
                <a:lnTo>
                  <a:pt x="123" y="260"/>
                </a:lnTo>
                <a:lnTo>
                  <a:pt x="122" y="262"/>
                </a:lnTo>
                <a:lnTo>
                  <a:pt x="120" y="262"/>
                </a:lnTo>
                <a:lnTo>
                  <a:pt x="120" y="264"/>
                </a:lnTo>
                <a:lnTo>
                  <a:pt x="112" y="273"/>
                </a:lnTo>
                <a:lnTo>
                  <a:pt x="111" y="276"/>
                </a:lnTo>
                <a:lnTo>
                  <a:pt x="111" y="278"/>
                </a:lnTo>
                <a:lnTo>
                  <a:pt x="109" y="279"/>
                </a:lnTo>
                <a:lnTo>
                  <a:pt x="109" y="281"/>
                </a:lnTo>
                <a:lnTo>
                  <a:pt x="114" y="281"/>
                </a:lnTo>
                <a:close/>
                <a:moveTo>
                  <a:pt x="101" y="377"/>
                </a:moveTo>
                <a:lnTo>
                  <a:pt x="101" y="377"/>
                </a:lnTo>
                <a:lnTo>
                  <a:pt x="101" y="379"/>
                </a:lnTo>
                <a:lnTo>
                  <a:pt x="100" y="383"/>
                </a:lnTo>
                <a:lnTo>
                  <a:pt x="100" y="385"/>
                </a:lnTo>
                <a:lnTo>
                  <a:pt x="100" y="388"/>
                </a:lnTo>
                <a:lnTo>
                  <a:pt x="101" y="390"/>
                </a:lnTo>
                <a:lnTo>
                  <a:pt x="109" y="404"/>
                </a:lnTo>
                <a:lnTo>
                  <a:pt x="120" y="424"/>
                </a:lnTo>
                <a:lnTo>
                  <a:pt x="120" y="426"/>
                </a:lnTo>
                <a:lnTo>
                  <a:pt x="125" y="426"/>
                </a:lnTo>
                <a:lnTo>
                  <a:pt x="125" y="424"/>
                </a:lnTo>
                <a:lnTo>
                  <a:pt x="122" y="418"/>
                </a:lnTo>
                <a:lnTo>
                  <a:pt x="119" y="412"/>
                </a:lnTo>
                <a:lnTo>
                  <a:pt x="116" y="405"/>
                </a:lnTo>
                <a:lnTo>
                  <a:pt x="111" y="396"/>
                </a:lnTo>
                <a:lnTo>
                  <a:pt x="109" y="391"/>
                </a:lnTo>
                <a:lnTo>
                  <a:pt x="101" y="379"/>
                </a:lnTo>
                <a:lnTo>
                  <a:pt x="101" y="377"/>
                </a:lnTo>
                <a:close/>
                <a:moveTo>
                  <a:pt x="109" y="330"/>
                </a:moveTo>
                <a:lnTo>
                  <a:pt x="109" y="330"/>
                </a:lnTo>
                <a:lnTo>
                  <a:pt x="111" y="330"/>
                </a:lnTo>
                <a:lnTo>
                  <a:pt x="114" y="319"/>
                </a:lnTo>
                <a:lnTo>
                  <a:pt x="114" y="314"/>
                </a:lnTo>
                <a:lnTo>
                  <a:pt x="114" y="311"/>
                </a:lnTo>
                <a:lnTo>
                  <a:pt x="108" y="297"/>
                </a:lnTo>
                <a:lnTo>
                  <a:pt x="106" y="295"/>
                </a:lnTo>
                <a:lnTo>
                  <a:pt x="106" y="297"/>
                </a:lnTo>
                <a:lnTo>
                  <a:pt x="104" y="306"/>
                </a:lnTo>
                <a:lnTo>
                  <a:pt x="103" y="311"/>
                </a:lnTo>
                <a:lnTo>
                  <a:pt x="103" y="312"/>
                </a:lnTo>
                <a:lnTo>
                  <a:pt x="104" y="317"/>
                </a:lnTo>
                <a:lnTo>
                  <a:pt x="109" y="330"/>
                </a:lnTo>
                <a:close/>
                <a:moveTo>
                  <a:pt x="93" y="246"/>
                </a:moveTo>
                <a:lnTo>
                  <a:pt x="93" y="246"/>
                </a:lnTo>
                <a:lnTo>
                  <a:pt x="92" y="248"/>
                </a:lnTo>
                <a:lnTo>
                  <a:pt x="89" y="248"/>
                </a:lnTo>
                <a:lnTo>
                  <a:pt x="87" y="249"/>
                </a:lnTo>
                <a:lnTo>
                  <a:pt x="78" y="260"/>
                </a:lnTo>
                <a:lnTo>
                  <a:pt x="70" y="275"/>
                </a:lnTo>
                <a:lnTo>
                  <a:pt x="70" y="276"/>
                </a:lnTo>
                <a:lnTo>
                  <a:pt x="73" y="276"/>
                </a:lnTo>
                <a:lnTo>
                  <a:pt x="76" y="273"/>
                </a:lnTo>
                <a:lnTo>
                  <a:pt x="82" y="265"/>
                </a:lnTo>
                <a:lnTo>
                  <a:pt x="97" y="246"/>
                </a:lnTo>
                <a:lnTo>
                  <a:pt x="98" y="245"/>
                </a:lnTo>
                <a:lnTo>
                  <a:pt x="93" y="246"/>
                </a:lnTo>
                <a:close/>
                <a:moveTo>
                  <a:pt x="142" y="413"/>
                </a:moveTo>
                <a:lnTo>
                  <a:pt x="142" y="413"/>
                </a:lnTo>
                <a:lnTo>
                  <a:pt x="138" y="404"/>
                </a:lnTo>
                <a:lnTo>
                  <a:pt x="133" y="409"/>
                </a:lnTo>
                <a:lnTo>
                  <a:pt x="130" y="409"/>
                </a:lnTo>
                <a:lnTo>
                  <a:pt x="131" y="412"/>
                </a:lnTo>
                <a:lnTo>
                  <a:pt x="134" y="418"/>
                </a:lnTo>
                <a:lnTo>
                  <a:pt x="139" y="426"/>
                </a:lnTo>
                <a:lnTo>
                  <a:pt x="141" y="428"/>
                </a:lnTo>
                <a:lnTo>
                  <a:pt x="149" y="429"/>
                </a:lnTo>
                <a:lnTo>
                  <a:pt x="150" y="429"/>
                </a:lnTo>
                <a:lnTo>
                  <a:pt x="144" y="417"/>
                </a:lnTo>
                <a:lnTo>
                  <a:pt x="142" y="418"/>
                </a:lnTo>
                <a:lnTo>
                  <a:pt x="141" y="418"/>
                </a:lnTo>
                <a:lnTo>
                  <a:pt x="141" y="417"/>
                </a:lnTo>
                <a:lnTo>
                  <a:pt x="141" y="415"/>
                </a:lnTo>
                <a:lnTo>
                  <a:pt x="142" y="413"/>
                </a:lnTo>
                <a:close/>
                <a:moveTo>
                  <a:pt x="160" y="241"/>
                </a:moveTo>
                <a:lnTo>
                  <a:pt x="160" y="241"/>
                </a:lnTo>
                <a:lnTo>
                  <a:pt x="158" y="241"/>
                </a:lnTo>
                <a:lnTo>
                  <a:pt x="150" y="241"/>
                </a:lnTo>
                <a:lnTo>
                  <a:pt x="149" y="241"/>
                </a:lnTo>
                <a:lnTo>
                  <a:pt x="136" y="257"/>
                </a:lnTo>
                <a:lnTo>
                  <a:pt x="133" y="260"/>
                </a:lnTo>
                <a:lnTo>
                  <a:pt x="134" y="264"/>
                </a:lnTo>
                <a:lnTo>
                  <a:pt x="133" y="270"/>
                </a:lnTo>
                <a:lnTo>
                  <a:pt x="160" y="241"/>
                </a:lnTo>
                <a:close/>
                <a:moveTo>
                  <a:pt x="198" y="257"/>
                </a:moveTo>
                <a:lnTo>
                  <a:pt x="198" y="257"/>
                </a:lnTo>
                <a:lnTo>
                  <a:pt x="188" y="259"/>
                </a:lnTo>
                <a:lnTo>
                  <a:pt x="187" y="260"/>
                </a:lnTo>
                <a:lnTo>
                  <a:pt x="182" y="265"/>
                </a:lnTo>
                <a:lnTo>
                  <a:pt x="175" y="271"/>
                </a:lnTo>
                <a:lnTo>
                  <a:pt x="171" y="279"/>
                </a:lnTo>
                <a:lnTo>
                  <a:pt x="171" y="281"/>
                </a:lnTo>
                <a:lnTo>
                  <a:pt x="172" y="282"/>
                </a:lnTo>
                <a:lnTo>
                  <a:pt x="174" y="282"/>
                </a:lnTo>
                <a:lnTo>
                  <a:pt x="175" y="282"/>
                </a:lnTo>
                <a:lnTo>
                  <a:pt x="179" y="281"/>
                </a:lnTo>
                <a:lnTo>
                  <a:pt x="179" y="279"/>
                </a:lnTo>
                <a:lnTo>
                  <a:pt x="179" y="278"/>
                </a:lnTo>
                <a:lnTo>
                  <a:pt x="180" y="278"/>
                </a:lnTo>
                <a:lnTo>
                  <a:pt x="182" y="278"/>
                </a:lnTo>
                <a:lnTo>
                  <a:pt x="185" y="273"/>
                </a:lnTo>
                <a:lnTo>
                  <a:pt x="183" y="271"/>
                </a:lnTo>
                <a:lnTo>
                  <a:pt x="183" y="270"/>
                </a:lnTo>
                <a:lnTo>
                  <a:pt x="185" y="268"/>
                </a:lnTo>
                <a:lnTo>
                  <a:pt x="188" y="268"/>
                </a:lnTo>
                <a:lnTo>
                  <a:pt x="190" y="267"/>
                </a:lnTo>
                <a:lnTo>
                  <a:pt x="196" y="259"/>
                </a:lnTo>
                <a:lnTo>
                  <a:pt x="198" y="257"/>
                </a:lnTo>
                <a:close/>
                <a:moveTo>
                  <a:pt x="98" y="249"/>
                </a:moveTo>
                <a:lnTo>
                  <a:pt x="98" y="249"/>
                </a:lnTo>
                <a:lnTo>
                  <a:pt x="97" y="251"/>
                </a:lnTo>
                <a:lnTo>
                  <a:pt x="84" y="267"/>
                </a:lnTo>
                <a:lnTo>
                  <a:pt x="82" y="271"/>
                </a:lnTo>
                <a:lnTo>
                  <a:pt x="79" y="276"/>
                </a:lnTo>
                <a:lnTo>
                  <a:pt x="79" y="278"/>
                </a:lnTo>
                <a:lnTo>
                  <a:pt x="86" y="278"/>
                </a:lnTo>
                <a:lnTo>
                  <a:pt x="97" y="262"/>
                </a:lnTo>
                <a:lnTo>
                  <a:pt x="97" y="260"/>
                </a:lnTo>
                <a:lnTo>
                  <a:pt x="97" y="259"/>
                </a:lnTo>
                <a:lnTo>
                  <a:pt x="98" y="257"/>
                </a:lnTo>
                <a:lnTo>
                  <a:pt x="98" y="256"/>
                </a:lnTo>
                <a:lnTo>
                  <a:pt x="97" y="254"/>
                </a:lnTo>
                <a:lnTo>
                  <a:pt x="97" y="251"/>
                </a:lnTo>
                <a:lnTo>
                  <a:pt x="98" y="249"/>
                </a:lnTo>
                <a:close/>
                <a:moveTo>
                  <a:pt x="104" y="349"/>
                </a:moveTo>
                <a:lnTo>
                  <a:pt x="104" y="349"/>
                </a:lnTo>
                <a:lnTo>
                  <a:pt x="109" y="336"/>
                </a:lnTo>
                <a:lnTo>
                  <a:pt x="108" y="334"/>
                </a:lnTo>
                <a:lnTo>
                  <a:pt x="103" y="319"/>
                </a:lnTo>
                <a:lnTo>
                  <a:pt x="101" y="317"/>
                </a:lnTo>
                <a:lnTo>
                  <a:pt x="101" y="319"/>
                </a:lnTo>
                <a:lnTo>
                  <a:pt x="100" y="323"/>
                </a:lnTo>
                <a:lnTo>
                  <a:pt x="98" y="331"/>
                </a:lnTo>
                <a:lnTo>
                  <a:pt x="98" y="333"/>
                </a:lnTo>
                <a:lnTo>
                  <a:pt x="104" y="347"/>
                </a:lnTo>
                <a:lnTo>
                  <a:pt x="104" y="349"/>
                </a:lnTo>
                <a:close/>
                <a:moveTo>
                  <a:pt x="100" y="368"/>
                </a:moveTo>
                <a:lnTo>
                  <a:pt x="100" y="368"/>
                </a:lnTo>
                <a:lnTo>
                  <a:pt x="100" y="366"/>
                </a:lnTo>
                <a:lnTo>
                  <a:pt x="103" y="353"/>
                </a:lnTo>
                <a:lnTo>
                  <a:pt x="103" y="352"/>
                </a:lnTo>
                <a:lnTo>
                  <a:pt x="97" y="338"/>
                </a:lnTo>
                <a:lnTo>
                  <a:pt x="95" y="338"/>
                </a:lnTo>
                <a:lnTo>
                  <a:pt x="92" y="350"/>
                </a:lnTo>
                <a:lnTo>
                  <a:pt x="92" y="352"/>
                </a:lnTo>
                <a:lnTo>
                  <a:pt x="93" y="355"/>
                </a:lnTo>
                <a:lnTo>
                  <a:pt x="100" y="368"/>
                </a:lnTo>
                <a:close/>
                <a:moveTo>
                  <a:pt x="18" y="379"/>
                </a:moveTo>
                <a:lnTo>
                  <a:pt x="18" y="379"/>
                </a:lnTo>
                <a:lnTo>
                  <a:pt x="16" y="382"/>
                </a:lnTo>
                <a:lnTo>
                  <a:pt x="18" y="393"/>
                </a:lnTo>
                <a:lnTo>
                  <a:pt x="21" y="407"/>
                </a:lnTo>
                <a:lnTo>
                  <a:pt x="24" y="417"/>
                </a:lnTo>
                <a:lnTo>
                  <a:pt x="26" y="418"/>
                </a:lnTo>
                <a:lnTo>
                  <a:pt x="27" y="418"/>
                </a:lnTo>
                <a:lnTo>
                  <a:pt x="30" y="420"/>
                </a:lnTo>
                <a:lnTo>
                  <a:pt x="24" y="399"/>
                </a:lnTo>
                <a:lnTo>
                  <a:pt x="21" y="388"/>
                </a:lnTo>
                <a:lnTo>
                  <a:pt x="18" y="379"/>
                </a:lnTo>
                <a:close/>
                <a:moveTo>
                  <a:pt x="223" y="399"/>
                </a:moveTo>
                <a:lnTo>
                  <a:pt x="223" y="399"/>
                </a:lnTo>
                <a:lnTo>
                  <a:pt x="216" y="388"/>
                </a:lnTo>
                <a:lnTo>
                  <a:pt x="204" y="391"/>
                </a:lnTo>
                <a:lnTo>
                  <a:pt x="210" y="402"/>
                </a:lnTo>
                <a:lnTo>
                  <a:pt x="223" y="399"/>
                </a:lnTo>
                <a:close/>
                <a:moveTo>
                  <a:pt x="246" y="409"/>
                </a:moveTo>
                <a:lnTo>
                  <a:pt x="246" y="409"/>
                </a:lnTo>
                <a:lnTo>
                  <a:pt x="250" y="415"/>
                </a:lnTo>
                <a:lnTo>
                  <a:pt x="253" y="415"/>
                </a:lnTo>
                <a:lnTo>
                  <a:pt x="254" y="413"/>
                </a:lnTo>
                <a:lnTo>
                  <a:pt x="254" y="415"/>
                </a:lnTo>
                <a:lnTo>
                  <a:pt x="256" y="417"/>
                </a:lnTo>
                <a:lnTo>
                  <a:pt x="256" y="418"/>
                </a:lnTo>
                <a:lnTo>
                  <a:pt x="256" y="420"/>
                </a:lnTo>
                <a:lnTo>
                  <a:pt x="253" y="420"/>
                </a:lnTo>
                <a:lnTo>
                  <a:pt x="256" y="426"/>
                </a:lnTo>
                <a:lnTo>
                  <a:pt x="257" y="426"/>
                </a:lnTo>
                <a:lnTo>
                  <a:pt x="262" y="426"/>
                </a:lnTo>
                <a:lnTo>
                  <a:pt x="267" y="424"/>
                </a:lnTo>
                <a:lnTo>
                  <a:pt x="254" y="407"/>
                </a:lnTo>
                <a:lnTo>
                  <a:pt x="246" y="409"/>
                </a:lnTo>
                <a:close/>
                <a:moveTo>
                  <a:pt x="63" y="275"/>
                </a:moveTo>
                <a:lnTo>
                  <a:pt x="63" y="275"/>
                </a:lnTo>
                <a:lnTo>
                  <a:pt x="65" y="275"/>
                </a:lnTo>
                <a:lnTo>
                  <a:pt x="67" y="271"/>
                </a:lnTo>
                <a:lnTo>
                  <a:pt x="71" y="267"/>
                </a:lnTo>
                <a:lnTo>
                  <a:pt x="75" y="260"/>
                </a:lnTo>
                <a:lnTo>
                  <a:pt x="79" y="254"/>
                </a:lnTo>
                <a:lnTo>
                  <a:pt x="86" y="248"/>
                </a:lnTo>
                <a:lnTo>
                  <a:pt x="81" y="248"/>
                </a:lnTo>
                <a:lnTo>
                  <a:pt x="78" y="249"/>
                </a:lnTo>
                <a:lnTo>
                  <a:pt x="67" y="264"/>
                </a:lnTo>
                <a:lnTo>
                  <a:pt x="62" y="271"/>
                </a:lnTo>
                <a:lnTo>
                  <a:pt x="62" y="275"/>
                </a:lnTo>
                <a:lnTo>
                  <a:pt x="63" y="275"/>
                </a:lnTo>
                <a:close/>
                <a:moveTo>
                  <a:pt x="216" y="270"/>
                </a:moveTo>
                <a:lnTo>
                  <a:pt x="216" y="270"/>
                </a:lnTo>
                <a:lnTo>
                  <a:pt x="229" y="267"/>
                </a:lnTo>
                <a:lnTo>
                  <a:pt x="229" y="265"/>
                </a:lnTo>
                <a:lnTo>
                  <a:pt x="231" y="264"/>
                </a:lnTo>
                <a:lnTo>
                  <a:pt x="232" y="264"/>
                </a:lnTo>
                <a:lnTo>
                  <a:pt x="234" y="265"/>
                </a:lnTo>
                <a:lnTo>
                  <a:pt x="235" y="264"/>
                </a:lnTo>
                <a:lnTo>
                  <a:pt x="243" y="254"/>
                </a:lnTo>
                <a:lnTo>
                  <a:pt x="245" y="254"/>
                </a:lnTo>
                <a:lnTo>
                  <a:pt x="243" y="254"/>
                </a:lnTo>
                <a:lnTo>
                  <a:pt x="228" y="259"/>
                </a:lnTo>
                <a:lnTo>
                  <a:pt x="226" y="260"/>
                </a:lnTo>
                <a:lnTo>
                  <a:pt x="218" y="267"/>
                </a:lnTo>
                <a:lnTo>
                  <a:pt x="216" y="270"/>
                </a:lnTo>
                <a:close/>
                <a:moveTo>
                  <a:pt x="86" y="413"/>
                </a:moveTo>
                <a:lnTo>
                  <a:pt x="86" y="413"/>
                </a:lnTo>
                <a:lnTo>
                  <a:pt x="90" y="423"/>
                </a:lnTo>
                <a:lnTo>
                  <a:pt x="103" y="424"/>
                </a:lnTo>
                <a:lnTo>
                  <a:pt x="100" y="417"/>
                </a:lnTo>
                <a:lnTo>
                  <a:pt x="97" y="410"/>
                </a:lnTo>
                <a:lnTo>
                  <a:pt x="92" y="412"/>
                </a:lnTo>
                <a:lnTo>
                  <a:pt x="86" y="413"/>
                </a:lnTo>
                <a:close/>
                <a:moveTo>
                  <a:pt x="57" y="218"/>
                </a:moveTo>
                <a:lnTo>
                  <a:pt x="57" y="218"/>
                </a:lnTo>
                <a:lnTo>
                  <a:pt x="57" y="219"/>
                </a:lnTo>
                <a:lnTo>
                  <a:pt x="59" y="215"/>
                </a:lnTo>
                <a:lnTo>
                  <a:pt x="67" y="188"/>
                </a:lnTo>
                <a:lnTo>
                  <a:pt x="73" y="167"/>
                </a:lnTo>
                <a:lnTo>
                  <a:pt x="79" y="147"/>
                </a:lnTo>
                <a:lnTo>
                  <a:pt x="84" y="133"/>
                </a:lnTo>
                <a:lnTo>
                  <a:pt x="84" y="131"/>
                </a:lnTo>
                <a:lnTo>
                  <a:pt x="82" y="133"/>
                </a:lnTo>
                <a:lnTo>
                  <a:pt x="79" y="133"/>
                </a:lnTo>
                <a:lnTo>
                  <a:pt x="79" y="142"/>
                </a:lnTo>
                <a:lnTo>
                  <a:pt x="78" y="150"/>
                </a:lnTo>
                <a:lnTo>
                  <a:pt x="76" y="159"/>
                </a:lnTo>
                <a:lnTo>
                  <a:pt x="68" y="181"/>
                </a:lnTo>
                <a:lnTo>
                  <a:pt x="60" y="202"/>
                </a:lnTo>
                <a:lnTo>
                  <a:pt x="59" y="204"/>
                </a:lnTo>
                <a:lnTo>
                  <a:pt x="57" y="216"/>
                </a:lnTo>
                <a:lnTo>
                  <a:pt x="57" y="218"/>
                </a:lnTo>
                <a:close/>
                <a:moveTo>
                  <a:pt x="226" y="399"/>
                </a:moveTo>
                <a:lnTo>
                  <a:pt x="226" y="399"/>
                </a:lnTo>
                <a:lnTo>
                  <a:pt x="235" y="396"/>
                </a:lnTo>
                <a:lnTo>
                  <a:pt x="228" y="383"/>
                </a:lnTo>
                <a:lnTo>
                  <a:pt x="220" y="387"/>
                </a:lnTo>
                <a:lnTo>
                  <a:pt x="226" y="399"/>
                </a:lnTo>
                <a:close/>
                <a:moveTo>
                  <a:pt x="248" y="393"/>
                </a:moveTo>
                <a:lnTo>
                  <a:pt x="248" y="393"/>
                </a:lnTo>
                <a:lnTo>
                  <a:pt x="256" y="390"/>
                </a:lnTo>
                <a:lnTo>
                  <a:pt x="250" y="377"/>
                </a:lnTo>
                <a:lnTo>
                  <a:pt x="240" y="380"/>
                </a:lnTo>
                <a:lnTo>
                  <a:pt x="248" y="393"/>
                </a:lnTo>
                <a:close/>
                <a:moveTo>
                  <a:pt x="191" y="371"/>
                </a:moveTo>
                <a:lnTo>
                  <a:pt x="191" y="371"/>
                </a:lnTo>
                <a:lnTo>
                  <a:pt x="205" y="364"/>
                </a:lnTo>
                <a:lnTo>
                  <a:pt x="201" y="357"/>
                </a:lnTo>
                <a:lnTo>
                  <a:pt x="188" y="361"/>
                </a:lnTo>
                <a:lnTo>
                  <a:pt x="191" y="371"/>
                </a:lnTo>
                <a:close/>
                <a:moveTo>
                  <a:pt x="199" y="380"/>
                </a:moveTo>
                <a:lnTo>
                  <a:pt x="199" y="380"/>
                </a:lnTo>
                <a:lnTo>
                  <a:pt x="201" y="385"/>
                </a:lnTo>
                <a:lnTo>
                  <a:pt x="204" y="390"/>
                </a:lnTo>
                <a:lnTo>
                  <a:pt x="215" y="385"/>
                </a:lnTo>
                <a:lnTo>
                  <a:pt x="210" y="375"/>
                </a:lnTo>
                <a:lnTo>
                  <a:pt x="199" y="380"/>
                </a:lnTo>
                <a:close/>
                <a:moveTo>
                  <a:pt x="5" y="391"/>
                </a:moveTo>
                <a:lnTo>
                  <a:pt x="5" y="391"/>
                </a:lnTo>
                <a:lnTo>
                  <a:pt x="15" y="360"/>
                </a:lnTo>
                <a:lnTo>
                  <a:pt x="19" y="344"/>
                </a:lnTo>
                <a:lnTo>
                  <a:pt x="19" y="341"/>
                </a:lnTo>
                <a:lnTo>
                  <a:pt x="21" y="341"/>
                </a:lnTo>
                <a:lnTo>
                  <a:pt x="21" y="338"/>
                </a:lnTo>
                <a:lnTo>
                  <a:pt x="26" y="323"/>
                </a:lnTo>
                <a:lnTo>
                  <a:pt x="30" y="300"/>
                </a:lnTo>
                <a:lnTo>
                  <a:pt x="30" y="297"/>
                </a:lnTo>
                <a:lnTo>
                  <a:pt x="30" y="298"/>
                </a:lnTo>
                <a:lnTo>
                  <a:pt x="24" y="320"/>
                </a:lnTo>
                <a:lnTo>
                  <a:pt x="18" y="347"/>
                </a:lnTo>
                <a:lnTo>
                  <a:pt x="13" y="360"/>
                </a:lnTo>
                <a:lnTo>
                  <a:pt x="10" y="374"/>
                </a:lnTo>
                <a:lnTo>
                  <a:pt x="7" y="387"/>
                </a:lnTo>
                <a:lnTo>
                  <a:pt x="5" y="391"/>
                </a:lnTo>
                <a:close/>
                <a:moveTo>
                  <a:pt x="93" y="394"/>
                </a:moveTo>
                <a:lnTo>
                  <a:pt x="93" y="394"/>
                </a:lnTo>
                <a:lnTo>
                  <a:pt x="93" y="393"/>
                </a:lnTo>
                <a:lnTo>
                  <a:pt x="95" y="385"/>
                </a:lnTo>
                <a:lnTo>
                  <a:pt x="95" y="383"/>
                </a:lnTo>
                <a:lnTo>
                  <a:pt x="89" y="368"/>
                </a:lnTo>
                <a:lnTo>
                  <a:pt x="89" y="366"/>
                </a:lnTo>
                <a:lnTo>
                  <a:pt x="89" y="368"/>
                </a:lnTo>
                <a:lnTo>
                  <a:pt x="86" y="375"/>
                </a:lnTo>
                <a:lnTo>
                  <a:pt x="86" y="377"/>
                </a:lnTo>
                <a:lnTo>
                  <a:pt x="89" y="383"/>
                </a:lnTo>
                <a:lnTo>
                  <a:pt x="93" y="394"/>
                </a:lnTo>
                <a:close/>
                <a:moveTo>
                  <a:pt x="215" y="241"/>
                </a:moveTo>
                <a:lnTo>
                  <a:pt x="215" y="241"/>
                </a:lnTo>
                <a:lnTo>
                  <a:pt x="213" y="241"/>
                </a:lnTo>
                <a:lnTo>
                  <a:pt x="207" y="241"/>
                </a:lnTo>
                <a:lnTo>
                  <a:pt x="204" y="241"/>
                </a:lnTo>
                <a:lnTo>
                  <a:pt x="204" y="243"/>
                </a:lnTo>
                <a:lnTo>
                  <a:pt x="191" y="254"/>
                </a:lnTo>
                <a:lnTo>
                  <a:pt x="191" y="256"/>
                </a:lnTo>
                <a:lnTo>
                  <a:pt x="201" y="254"/>
                </a:lnTo>
                <a:lnTo>
                  <a:pt x="202" y="252"/>
                </a:lnTo>
                <a:lnTo>
                  <a:pt x="210" y="245"/>
                </a:lnTo>
                <a:lnTo>
                  <a:pt x="215" y="241"/>
                </a:lnTo>
                <a:close/>
                <a:moveTo>
                  <a:pt x="196" y="346"/>
                </a:moveTo>
                <a:lnTo>
                  <a:pt x="196" y="346"/>
                </a:lnTo>
                <a:lnTo>
                  <a:pt x="183" y="350"/>
                </a:lnTo>
                <a:lnTo>
                  <a:pt x="187" y="360"/>
                </a:lnTo>
                <a:lnTo>
                  <a:pt x="199" y="353"/>
                </a:lnTo>
                <a:lnTo>
                  <a:pt x="196" y="346"/>
                </a:lnTo>
                <a:close/>
                <a:moveTo>
                  <a:pt x="209" y="262"/>
                </a:moveTo>
                <a:lnTo>
                  <a:pt x="209" y="262"/>
                </a:lnTo>
                <a:lnTo>
                  <a:pt x="224" y="257"/>
                </a:lnTo>
                <a:lnTo>
                  <a:pt x="226" y="257"/>
                </a:lnTo>
                <a:lnTo>
                  <a:pt x="235" y="248"/>
                </a:lnTo>
                <a:lnTo>
                  <a:pt x="235" y="246"/>
                </a:lnTo>
                <a:lnTo>
                  <a:pt x="232" y="248"/>
                </a:lnTo>
                <a:lnTo>
                  <a:pt x="221" y="251"/>
                </a:lnTo>
                <a:lnTo>
                  <a:pt x="220" y="251"/>
                </a:lnTo>
                <a:lnTo>
                  <a:pt x="209" y="262"/>
                </a:lnTo>
                <a:close/>
                <a:moveTo>
                  <a:pt x="179" y="402"/>
                </a:moveTo>
                <a:lnTo>
                  <a:pt x="179" y="402"/>
                </a:lnTo>
                <a:lnTo>
                  <a:pt x="183" y="412"/>
                </a:lnTo>
                <a:lnTo>
                  <a:pt x="194" y="409"/>
                </a:lnTo>
                <a:lnTo>
                  <a:pt x="188" y="398"/>
                </a:lnTo>
                <a:lnTo>
                  <a:pt x="179" y="402"/>
                </a:lnTo>
                <a:close/>
                <a:moveTo>
                  <a:pt x="182" y="385"/>
                </a:moveTo>
                <a:lnTo>
                  <a:pt x="182" y="385"/>
                </a:lnTo>
                <a:lnTo>
                  <a:pt x="172" y="390"/>
                </a:lnTo>
                <a:lnTo>
                  <a:pt x="177" y="399"/>
                </a:lnTo>
                <a:lnTo>
                  <a:pt x="188" y="396"/>
                </a:lnTo>
                <a:lnTo>
                  <a:pt x="182" y="385"/>
                </a:lnTo>
                <a:close/>
                <a:moveTo>
                  <a:pt x="150" y="398"/>
                </a:moveTo>
                <a:lnTo>
                  <a:pt x="150" y="398"/>
                </a:lnTo>
                <a:lnTo>
                  <a:pt x="141" y="404"/>
                </a:lnTo>
                <a:lnTo>
                  <a:pt x="145" y="412"/>
                </a:lnTo>
                <a:lnTo>
                  <a:pt x="157" y="409"/>
                </a:lnTo>
                <a:lnTo>
                  <a:pt x="150" y="398"/>
                </a:lnTo>
                <a:close/>
                <a:moveTo>
                  <a:pt x="75" y="249"/>
                </a:moveTo>
                <a:lnTo>
                  <a:pt x="75" y="249"/>
                </a:lnTo>
                <a:lnTo>
                  <a:pt x="68" y="251"/>
                </a:lnTo>
                <a:lnTo>
                  <a:pt x="67" y="251"/>
                </a:lnTo>
                <a:lnTo>
                  <a:pt x="63" y="256"/>
                </a:lnTo>
                <a:lnTo>
                  <a:pt x="57" y="267"/>
                </a:lnTo>
                <a:lnTo>
                  <a:pt x="56" y="271"/>
                </a:lnTo>
                <a:lnTo>
                  <a:pt x="57" y="273"/>
                </a:lnTo>
                <a:lnTo>
                  <a:pt x="75" y="249"/>
                </a:lnTo>
                <a:close/>
                <a:moveTo>
                  <a:pt x="212" y="405"/>
                </a:moveTo>
                <a:lnTo>
                  <a:pt x="212" y="405"/>
                </a:lnTo>
                <a:lnTo>
                  <a:pt x="215" y="413"/>
                </a:lnTo>
                <a:lnTo>
                  <a:pt x="229" y="410"/>
                </a:lnTo>
                <a:lnTo>
                  <a:pt x="224" y="401"/>
                </a:lnTo>
                <a:lnTo>
                  <a:pt x="212" y="405"/>
                </a:lnTo>
                <a:close/>
                <a:moveTo>
                  <a:pt x="265" y="405"/>
                </a:moveTo>
                <a:lnTo>
                  <a:pt x="265" y="405"/>
                </a:lnTo>
                <a:lnTo>
                  <a:pt x="257" y="405"/>
                </a:lnTo>
                <a:lnTo>
                  <a:pt x="269" y="423"/>
                </a:lnTo>
                <a:lnTo>
                  <a:pt x="273" y="421"/>
                </a:lnTo>
                <a:lnTo>
                  <a:pt x="265" y="405"/>
                </a:lnTo>
                <a:close/>
                <a:moveTo>
                  <a:pt x="221" y="260"/>
                </a:moveTo>
                <a:lnTo>
                  <a:pt x="221" y="260"/>
                </a:lnTo>
                <a:lnTo>
                  <a:pt x="205" y="265"/>
                </a:lnTo>
                <a:lnTo>
                  <a:pt x="205" y="267"/>
                </a:lnTo>
                <a:lnTo>
                  <a:pt x="202" y="270"/>
                </a:lnTo>
                <a:lnTo>
                  <a:pt x="199" y="275"/>
                </a:lnTo>
                <a:lnTo>
                  <a:pt x="199" y="276"/>
                </a:lnTo>
                <a:lnTo>
                  <a:pt x="201" y="275"/>
                </a:lnTo>
                <a:lnTo>
                  <a:pt x="202" y="273"/>
                </a:lnTo>
                <a:lnTo>
                  <a:pt x="205" y="273"/>
                </a:lnTo>
                <a:lnTo>
                  <a:pt x="210" y="271"/>
                </a:lnTo>
                <a:lnTo>
                  <a:pt x="212" y="271"/>
                </a:lnTo>
                <a:lnTo>
                  <a:pt x="221" y="262"/>
                </a:lnTo>
                <a:lnTo>
                  <a:pt x="221" y="260"/>
                </a:lnTo>
                <a:close/>
                <a:moveTo>
                  <a:pt x="92" y="399"/>
                </a:moveTo>
                <a:lnTo>
                  <a:pt x="92" y="399"/>
                </a:lnTo>
                <a:lnTo>
                  <a:pt x="84" y="380"/>
                </a:lnTo>
                <a:lnTo>
                  <a:pt x="82" y="387"/>
                </a:lnTo>
                <a:lnTo>
                  <a:pt x="79" y="394"/>
                </a:lnTo>
                <a:lnTo>
                  <a:pt x="79" y="396"/>
                </a:lnTo>
                <a:lnTo>
                  <a:pt x="81" y="399"/>
                </a:lnTo>
                <a:lnTo>
                  <a:pt x="81" y="398"/>
                </a:lnTo>
                <a:lnTo>
                  <a:pt x="86" y="398"/>
                </a:lnTo>
                <a:lnTo>
                  <a:pt x="89" y="399"/>
                </a:lnTo>
                <a:lnTo>
                  <a:pt x="92" y="399"/>
                </a:lnTo>
                <a:close/>
                <a:moveTo>
                  <a:pt x="234" y="342"/>
                </a:moveTo>
                <a:lnTo>
                  <a:pt x="234" y="342"/>
                </a:lnTo>
                <a:lnTo>
                  <a:pt x="231" y="334"/>
                </a:lnTo>
                <a:lnTo>
                  <a:pt x="220" y="338"/>
                </a:lnTo>
                <a:lnTo>
                  <a:pt x="223" y="346"/>
                </a:lnTo>
                <a:lnTo>
                  <a:pt x="234" y="342"/>
                </a:lnTo>
                <a:close/>
                <a:moveTo>
                  <a:pt x="235" y="346"/>
                </a:moveTo>
                <a:lnTo>
                  <a:pt x="235" y="346"/>
                </a:lnTo>
                <a:lnTo>
                  <a:pt x="224" y="349"/>
                </a:lnTo>
                <a:lnTo>
                  <a:pt x="228" y="357"/>
                </a:lnTo>
                <a:lnTo>
                  <a:pt x="239" y="353"/>
                </a:lnTo>
                <a:lnTo>
                  <a:pt x="235" y="346"/>
                </a:lnTo>
                <a:close/>
                <a:moveTo>
                  <a:pt x="232" y="368"/>
                </a:moveTo>
                <a:lnTo>
                  <a:pt x="232" y="368"/>
                </a:lnTo>
                <a:lnTo>
                  <a:pt x="243" y="364"/>
                </a:lnTo>
                <a:lnTo>
                  <a:pt x="240" y="355"/>
                </a:lnTo>
                <a:lnTo>
                  <a:pt x="229" y="360"/>
                </a:lnTo>
                <a:lnTo>
                  <a:pt x="232" y="368"/>
                </a:lnTo>
                <a:close/>
                <a:moveTo>
                  <a:pt x="76" y="139"/>
                </a:moveTo>
                <a:lnTo>
                  <a:pt x="76" y="139"/>
                </a:lnTo>
                <a:lnTo>
                  <a:pt x="76" y="140"/>
                </a:lnTo>
                <a:lnTo>
                  <a:pt x="73" y="147"/>
                </a:lnTo>
                <a:lnTo>
                  <a:pt x="70" y="161"/>
                </a:lnTo>
                <a:lnTo>
                  <a:pt x="67" y="170"/>
                </a:lnTo>
                <a:lnTo>
                  <a:pt x="62" y="185"/>
                </a:lnTo>
                <a:lnTo>
                  <a:pt x="62" y="186"/>
                </a:lnTo>
                <a:lnTo>
                  <a:pt x="63" y="186"/>
                </a:lnTo>
                <a:lnTo>
                  <a:pt x="68" y="172"/>
                </a:lnTo>
                <a:lnTo>
                  <a:pt x="71" y="163"/>
                </a:lnTo>
                <a:lnTo>
                  <a:pt x="75" y="153"/>
                </a:lnTo>
                <a:lnTo>
                  <a:pt x="76" y="140"/>
                </a:lnTo>
                <a:lnTo>
                  <a:pt x="76" y="139"/>
                </a:lnTo>
                <a:close/>
                <a:moveTo>
                  <a:pt x="191" y="336"/>
                </a:moveTo>
                <a:lnTo>
                  <a:pt x="191" y="336"/>
                </a:lnTo>
                <a:lnTo>
                  <a:pt x="180" y="341"/>
                </a:lnTo>
                <a:lnTo>
                  <a:pt x="182" y="349"/>
                </a:lnTo>
                <a:lnTo>
                  <a:pt x="194" y="344"/>
                </a:lnTo>
                <a:lnTo>
                  <a:pt x="191" y="336"/>
                </a:lnTo>
                <a:close/>
                <a:moveTo>
                  <a:pt x="237" y="398"/>
                </a:moveTo>
                <a:lnTo>
                  <a:pt x="237" y="398"/>
                </a:lnTo>
                <a:lnTo>
                  <a:pt x="226" y="401"/>
                </a:lnTo>
                <a:lnTo>
                  <a:pt x="231" y="409"/>
                </a:lnTo>
                <a:lnTo>
                  <a:pt x="242" y="407"/>
                </a:lnTo>
                <a:lnTo>
                  <a:pt x="237" y="398"/>
                </a:lnTo>
                <a:close/>
                <a:moveTo>
                  <a:pt x="188" y="300"/>
                </a:moveTo>
                <a:lnTo>
                  <a:pt x="188" y="300"/>
                </a:lnTo>
                <a:lnTo>
                  <a:pt x="185" y="300"/>
                </a:lnTo>
                <a:lnTo>
                  <a:pt x="183" y="300"/>
                </a:lnTo>
                <a:lnTo>
                  <a:pt x="183" y="297"/>
                </a:lnTo>
                <a:lnTo>
                  <a:pt x="185" y="297"/>
                </a:lnTo>
                <a:lnTo>
                  <a:pt x="185" y="295"/>
                </a:lnTo>
                <a:lnTo>
                  <a:pt x="183" y="295"/>
                </a:lnTo>
                <a:lnTo>
                  <a:pt x="177" y="297"/>
                </a:lnTo>
                <a:lnTo>
                  <a:pt x="175" y="297"/>
                </a:lnTo>
                <a:lnTo>
                  <a:pt x="182" y="309"/>
                </a:lnTo>
                <a:lnTo>
                  <a:pt x="190" y="306"/>
                </a:lnTo>
                <a:lnTo>
                  <a:pt x="188" y="300"/>
                </a:lnTo>
                <a:close/>
                <a:moveTo>
                  <a:pt x="234" y="369"/>
                </a:moveTo>
                <a:lnTo>
                  <a:pt x="234" y="369"/>
                </a:lnTo>
                <a:lnTo>
                  <a:pt x="239" y="379"/>
                </a:lnTo>
                <a:lnTo>
                  <a:pt x="248" y="375"/>
                </a:lnTo>
                <a:lnTo>
                  <a:pt x="245" y="366"/>
                </a:lnTo>
                <a:lnTo>
                  <a:pt x="234" y="369"/>
                </a:lnTo>
                <a:close/>
                <a:moveTo>
                  <a:pt x="215" y="252"/>
                </a:moveTo>
                <a:lnTo>
                  <a:pt x="215" y="252"/>
                </a:lnTo>
                <a:lnTo>
                  <a:pt x="204" y="256"/>
                </a:lnTo>
                <a:lnTo>
                  <a:pt x="202" y="256"/>
                </a:lnTo>
                <a:lnTo>
                  <a:pt x="193" y="267"/>
                </a:lnTo>
                <a:lnTo>
                  <a:pt x="202" y="265"/>
                </a:lnTo>
                <a:lnTo>
                  <a:pt x="204" y="264"/>
                </a:lnTo>
                <a:lnTo>
                  <a:pt x="215" y="254"/>
                </a:lnTo>
                <a:lnTo>
                  <a:pt x="215" y="252"/>
                </a:lnTo>
                <a:close/>
                <a:moveTo>
                  <a:pt x="209" y="405"/>
                </a:moveTo>
                <a:lnTo>
                  <a:pt x="209" y="405"/>
                </a:lnTo>
                <a:lnTo>
                  <a:pt x="207" y="407"/>
                </a:lnTo>
                <a:lnTo>
                  <a:pt x="205" y="407"/>
                </a:lnTo>
                <a:lnTo>
                  <a:pt x="202" y="407"/>
                </a:lnTo>
                <a:lnTo>
                  <a:pt x="198" y="409"/>
                </a:lnTo>
                <a:lnTo>
                  <a:pt x="202" y="417"/>
                </a:lnTo>
                <a:lnTo>
                  <a:pt x="213" y="413"/>
                </a:lnTo>
                <a:lnTo>
                  <a:pt x="209" y="405"/>
                </a:lnTo>
                <a:close/>
                <a:moveTo>
                  <a:pt x="120" y="243"/>
                </a:moveTo>
                <a:lnTo>
                  <a:pt x="120" y="243"/>
                </a:lnTo>
                <a:lnTo>
                  <a:pt x="116" y="243"/>
                </a:lnTo>
                <a:lnTo>
                  <a:pt x="114" y="245"/>
                </a:lnTo>
                <a:lnTo>
                  <a:pt x="109" y="249"/>
                </a:lnTo>
                <a:lnTo>
                  <a:pt x="106" y="254"/>
                </a:lnTo>
                <a:lnTo>
                  <a:pt x="106" y="256"/>
                </a:lnTo>
                <a:lnTo>
                  <a:pt x="104" y="257"/>
                </a:lnTo>
                <a:lnTo>
                  <a:pt x="103" y="259"/>
                </a:lnTo>
                <a:lnTo>
                  <a:pt x="103" y="260"/>
                </a:lnTo>
                <a:lnTo>
                  <a:pt x="106" y="260"/>
                </a:lnTo>
                <a:lnTo>
                  <a:pt x="108" y="259"/>
                </a:lnTo>
                <a:lnTo>
                  <a:pt x="120" y="245"/>
                </a:lnTo>
                <a:lnTo>
                  <a:pt x="120" y="243"/>
                </a:lnTo>
                <a:close/>
                <a:moveTo>
                  <a:pt x="183" y="413"/>
                </a:moveTo>
                <a:lnTo>
                  <a:pt x="183" y="413"/>
                </a:lnTo>
                <a:lnTo>
                  <a:pt x="188" y="421"/>
                </a:lnTo>
                <a:lnTo>
                  <a:pt x="199" y="418"/>
                </a:lnTo>
                <a:lnTo>
                  <a:pt x="194" y="410"/>
                </a:lnTo>
                <a:lnTo>
                  <a:pt x="183" y="413"/>
                </a:lnTo>
                <a:close/>
                <a:moveTo>
                  <a:pt x="172" y="366"/>
                </a:moveTo>
                <a:lnTo>
                  <a:pt x="172" y="366"/>
                </a:lnTo>
                <a:lnTo>
                  <a:pt x="169" y="357"/>
                </a:lnTo>
                <a:lnTo>
                  <a:pt x="160" y="361"/>
                </a:lnTo>
                <a:lnTo>
                  <a:pt x="164" y="371"/>
                </a:lnTo>
                <a:lnTo>
                  <a:pt x="172" y="366"/>
                </a:lnTo>
                <a:close/>
                <a:moveTo>
                  <a:pt x="185" y="360"/>
                </a:moveTo>
                <a:lnTo>
                  <a:pt x="185" y="360"/>
                </a:lnTo>
                <a:lnTo>
                  <a:pt x="180" y="352"/>
                </a:lnTo>
                <a:lnTo>
                  <a:pt x="171" y="355"/>
                </a:lnTo>
                <a:lnTo>
                  <a:pt x="175" y="364"/>
                </a:lnTo>
                <a:lnTo>
                  <a:pt x="185" y="360"/>
                </a:lnTo>
                <a:close/>
                <a:moveTo>
                  <a:pt x="218" y="334"/>
                </a:moveTo>
                <a:lnTo>
                  <a:pt x="218" y="334"/>
                </a:lnTo>
                <a:lnTo>
                  <a:pt x="229" y="331"/>
                </a:lnTo>
                <a:lnTo>
                  <a:pt x="224" y="323"/>
                </a:lnTo>
                <a:lnTo>
                  <a:pt x="215" y="327"/>
                </a:lnTo>
                <a:lnTo>
                  <a:pt x="218" y="334"/>
                </a:lnTo>
                <a:close/>
                <a:moveTo>
                  <a:pt x="210" y="374"/>
                </a:moveTo>
                <a:lnTo>
                  <a:pt x="210" y="374"/>
                </a:lnTo>
                <a:lnTo>
                  <a:pt x="205" y="368"/>
                </a:lnTo>
                <a:lnTo>
                  <a:pt x="193" y="372"/>
                </a:lnTo>
                <a:lnTo>
                  <a:pt x="193" y="375"/>
                </a:lnTo>
                <a:lnTo>
                  <a:pt x="194" y="377"/>
                </a:lnTo>
                <a:lnTo>
                  <a:pt x="196" y="375"/>
                </a:lnTo>
                <a:lnTo>
                  <a:pt x="199" y="377"/>
                </a:lnTo>
                <a:lnTo>
                  <a:pt x="210" y="374"/>
                </a:lnTo>
                <a:close/>
                <a:moveTo>
                  <a:pt x="235" y="418"/>
                </a:moveTo>
                <a:lnTo>
                  <a:pt x="235" y="418"/>
                </a:lnTo>
                <a:lnTo>
                  <a:pt x="248" y="415"/>
                </a:lnTo>
                <a:lnTo>
                  <a:pt x="243" y="409"/>
                </a:lnTo>
                <a:lnTo>
                  <a:pt x="232" y="410"/>
                </a:lnTo>
                <a:lnTo>
                  <a:pt x="235" y="418"/>
                </a:lnTo>
                <a:close/>
                <a:moveTo>
                  <a:pt x="239" y="396"/>
                </a:moveTo>
                <a:lnTo>
                  <a:pt x="239" y="396"/>
                </a:lnTo>
                <a:lnTo>
                  <a:pt x="245" y="394"/>
                </a:lnTo>
                <a:lnTo>
                  <a:pt x="237" y="380"/>
                </a:lnTo>
                <a:lnTo>
                  <a:pt x="231" y="383"/>
                </a:lnTo>
                <a:lnTo>
                  <a:pt x="239" y="396"/>
                </a:lnTo>
                <a:close/>
                <a:moveTo>
                  <a:pt x="108" y="292"/>
                </a:moveTo>
                <a:lnTo>
                  <a:pt x="108" y="292"/>
                </a:lnTo>
                <a:lnTo>
                  <a:pt x="116" y="309"/>
                </a:lnTo>
                <a:lnTo>
                  <a:pt x="116" y="308"/>
                </a:lnTo>
                <a:lnTo>
                  <a:pt x="117" y="301"/>
                </a:lnTo>
                <a:lnTo>
                  <a:pt x="117" y="298"/>
                </a:lnTo>
                <a:lnTo>
                  <a:pt x="119" y="297"/>
                </a:lnTo>
                <a:lnTo>
                  <a:pt x="117" y="292"/>
                </a:lnTo>
                <a:lnTo>
                  <a:pt x="114" y="292"/>
                </a:lnTo>
                <a:lnTo>
                  <a:pt x="108" y="292"/>
                </a:lnTo>
                <a:close/>
                <a:moveTo>
                  <a:pt x="188" y="371"/>
                </a:moveTo>
                <a:lnTo>
                  <a:pt x="188" y="371"/>
                </a:lnTo>
                <a:lnTo>
                  <a:pt x="185" y="363"/>
                </a:lnTo>
                <a:lnTo>
                  <a:pt x="175" y="366"/>
                </a:lnTo>
                <a:lnTo>
                  <a:pt x="180" y="375"/>
                </a:lnTo>
                <a:lnTo>
                  <a:pt x="188" y="371"/>
                </a:lnTo>
                <a:close/>
                <a:moveTo>
                  <a:pt x="153" y="398"/>
                </a:moveTo>
                <a:lnTo>
                  <a:pt x="153" y="398"/>
                </a:lnTo>
                <a:lnTo>
                  <a:pt x="160" y="407"/>
                </a:lnTo>
                <a:lnTo>
                  <a:pt x="166" y="404"/>
                </a:lnTo>
                <a:lnTo>
                  <a:pt x="161" y="393"/>
                </a:lnTo>
                <a:lnTo>
                  <a:pt x="153" y="398"/>
                </a:lnTo>
                <a:close/>
                <a:moveTo>
                  <a:pt x="228" y="241"/>
                </a:moveTo>
                <a:lnTo>
                  <a:pt x="228" y="241"/>
                </a:lnTo>
                <a:lnTo>
                  <a:pt x="221" y="241"/>
                </a:lnTo>
                <a:lnTo>
                  <a:pt x="218" y="243"/>
                </a:lnTo>
                <a:lnTo>
                  <a:pt x="212" y="248"/>
                </a:lnTo>
                <a:lnTo>
                  <a:pt x="207" y="252"/>
                </a:lnTo>
                <a:lnTo>
                  <a:pt x="205" y="252"/>
                </a:lnTo>
                <a:lnTo>
                  <a:pt x="218" y="249"/>
                </a:lnTo>
                <a:lnTo>
                  <a:pt x="220" y="249"/>
                </a:lnTo>
                <a:lnTo>
                  <a:pt x="226" y="243"/>
                </a:lnTo>
                <a:lnTo>
                  <a:pt x="228" y="241"/>
                </a:lnTo>
                <a:close/>
                <a:moveTo>
                  <a:pt x="246" y="341"/>
                </a:moveTo>
                <a:lnTo>
                  <a:pt x="246" y="341"/>
                </a:lnTo>
                <a:lnTo>
                  <a:pt x="254" y="338"/>
                </a:lnTo>
                <a:lnTo>
                  <a:pt x="250" y="328"/>
                </a:lnTo>
                <a:lnTo>
                  <a:pt x="242" y="330"/>
                </a:lnTo>
                <a:lnTo>
                  <a:pt x="246" y="341"/>
                </a:lnTo>
                <a:close/>
                <a:moveTo>
                  <a:pt x="218" y="385"/>
                </a:moveTo>
                <a:lnTo>
                  <a:pt x="218" y="385"/>
                </a:lnTo>
                <a:lnTo>
                  <a:pt x="228" y="382"/>
                </a:lnTo>
                <a:lnTo>
                  <a:pt x="221" y="372"/>
                </a:lnTo>
                <a:lnTo>
                  <a:pt x="213" y="375"/>
                </a:lnTo>
                <a:lnTo>
                  <a:pt x="218" y="385"/>
                </a:lnTo>
                <a:close/>
                <a:moveTo>
                  <a:pt x="175" y="331"/>
                </a:moveTo>
                <a:lnTo>
                  <a:pt x="175" y="331"/>
                </a:lnTo>
                <a:lnTo>
                  <a:pt x="188" y="327"/>
                </a:lnTo>
                <a:lnTo>
                  <a:pt x="183" y="319"/>
                </a:lnTo>
                <a:lnTo>
                  <a:pt x="175" y="323"/>
                </a:lnTo>
                <a:lnTo>
                  <a:pt x="175" y="325"/>
                </a:lnTo>
                <a:lnTo>
                  <a:pt x="174" y="327"/>
                </a:lnTo>
                <a:lnTo>
                  <a:pt x="175" y="331"/>
                </a:lnTo>
                <a:close/>
                <a:moveTo>
                  <a:pt x="193" y="382"/>
                </a:moveTo>
                <a:lnTo>
                  <a:pt x="193" y="382"/>
                </a:lnTo>
                <a:lnTo>
                  <a:pt x="185" y="385"/>
                </a:lnTo>
                <a:lnTo>
                  <a:pt x="190" y="394"/>
                </a:lnTo>
                <a:lnTo>
                  <a:pt x="196" y="393"/>
                </a:lnTo>
                <a:lnTo>
                  <a:pt x="193" y="382"/>
                </a:lnTo>
                <a:close/>
                <a:moveTo>
                  <a:pt x="232" y="418"/>
                </a:moveTo>
                <a:lnTo>
                  <a:pt x="232" y="418"/>
                </a:lnTo>
                <a:lnTo>
                  <a:pt x="229" y="412"/>
                </a:lnTo>
                <a:lnTo>
                  <a:pt x="216" y="415"/>
                </a:lnTo>
                <a:lnTo>
                  <a:pt x="220" y="421"/>
                </a:lnTo>
                <a:lnTo>
                  <a:pt x="232" y="418"/>
                </a:lnTo>
                <a:close/>
                <a:moveTo>
                  <a:pt x="216" y="336"/>
                </a:moveTo>
                <a:lnTo>
                  <a:pt x="216" y="336"/>
                </a:lnTo>
                <a:lnTo>
                  <a:pt x="213" y="327"/>
                </a:lnTo>
                <a:lnTo>
                  <a:pt x="204" y="331"/>
                </a:lnTo>
                <a:lnTo>
                  <a:pt x="207" y="339"/>
                </a:lnTo>
                <a:lnTo>
                  <a:pt x="216" y="336"/>
                </a:lnTo>
                <a:close/>
                <a:moveTo>
                  <a:pt x="158" y="410"/>
                </a:moveTo>
                <a:lnTo>
                  <a:pt x="158" y="410"/>
                </a:lnTo>
                <a:lnTo>
                  <a:pt x="147" y="417"/>
                </a:lnTo>
                <a:lnTo>
                  <a:pt x="150" y="423"/>
                </a:lnTo>
                <a:lnTo>
                  <a:pt x="152" y="421"/>
                </a:lnTo>
                <a:lnTo>
                  <a:pt x="153" y="421"/>
                </a:lnTo>
                <a:lnTo>
                  <a:pt x="158" y="420"/>
                </a:lnTo>
                <a:lnTo>
                  <a:pt x="161" y="418"/>
                </a:lnTo>
                <a:lnTo>
                  <a:pt x="158" y="410"/>
                </a:lnTo>
                <a:close/>
                <a:moveTo>
                  <a:pt x="202" y="355"/>
                </a:moveTo>
                <a:lnTo>
                  <a:pt x="202" y="355"/>
                </a:lnTo>
                <a:lnTo>
                  <a:pt x="207" y="364"/>
                </a:lnTo>
                <a:lnTo>
                  <a:pt x="215" y="361"/>
                </a:lnTo>
                <a:lnTo>
                  <a:pt x="212" y="352"/>
                </a:lnTo>
                <a:lnTo>
                  <a:pt x="202" y="355"/>
                </a:lnTo>
                <a:close/>
                <a:moveTo>
                  <a:pt x="130" y="264"/>
                </a:moveTo>
                <a:lnTo>
                  <a:pt x="130" y="264"/>
                </a:lnTo>
                <a:lnTo>
                  <a:pt x="127" y="268"/>
                </a:lnTo>
                <a:lnTo>
                  <a:pt x="120" y="278"/>
                </a:lnTo>
                <a:lnTo>
                  <a:pt x="119" y="279"/>
                </a:lnTo>
                <a:lnTo>
                  <a:pt x="119" y="281"/>
                </a:lnTo>
                <a:lnTo>
                  <a:pt x="125" y="282"/>
                </a:lnTo>
                <a:lnTo>
                  <a:pt x="125" y="281"/>
                </a:lnTo>
                <a:lnTo>
                  <a:pt x="130" y="268"/>
                </a:lnTo>
                <a:lnTo>
                  <a:pt x="130" y="267"/>
                </a:lnTo>
                <a:lnTo>
                  <a:pt x="130" y="264"/>
                </a:lnTo>
                <a:close/>
                <a:moveTo>
                  <a:pt x="97" y="379"/>
                </a:moveTo>
                <a:lnTo>
                  <a:pt x="97" y="379"/>
                </a:lnTo>
                <a:lnTo>
                  <a:pt x="98" y="372"/>
                </a:lnTo>
                <a:lnTo>
                  <a:pt x="98" y="371"/>
                </a:lnTo>
                <a:lnTo>
                  <a:pt x="92" y="355"/>
                </a:lnTo>
                <a:lnTo>
                  <a:pt x="90" y="355"/>
                </a:lnTo>
                <a:lnTo>
                  <a:pt x="89" y="361"/>
                </a:lnTo>
                <a:lnTo>
                  <a:pt x="90" y="363"/>
                </a:lnTo>
                <a:lnTo>
                  <a:pt x="95" y="375"/>
                </a:lnTo>
                <a:lnTo>
                  <a:pt x="97" y="379"/>
                </a:lnTo>
                <a:close/>
                <a:moveTo>
                  <a:pt x="87" y="423"/>
                </a:moveTo>
                <a:lnTo>
                  <a:pt x="87" y="423"/>
                </a:lnTo>
                <a:lnTo>
                  <a:pt x="84" y="415"/>
                </a:lnTo>
                <a:lnTo>
                  <a:pt x="82" y="413"/>
                </a:lnTo>
                <a:lnTo>
                  <a:pt x="78" y="413"/>
                </a:lnTo>
                <a:lnTo>
                  <a:pt x="75" y="412"/>
                </a:lnTo>
                <a:lnTo>
                  <a:pt x="73" y="412"/>
                </a:lnTo>
                <a:lnTo>
                  <a:pt x="78" y="423"/>
                </a:lnTo>
                <a:lnTo>
                  <a:pt x="87" y="423"/>
                </a:lnTo>
                <a:close/>
                <a:moveTo>
                  <a:pt x="164" y="372"/>
                </a:moveTo>
                <a:lnTo>
                  <a:pt x="164" y="372"/>
                </a:lnTo>
                <a:lnTo>
                  <a:pt x="168" y="380"/>
                </a:lnTo>
                <a:lnTo>
                  <a:pt x="177" y="375"/>
                </a:lnTo>
                <a:lnTo>
                  <a:pt x="174" y="368"/>
                </a:lnTo>
                <a:lnTo>
                  <a:pt x="164" y="372"/>
                </a:lnTo>
                <a:close/>
                <a:moveTo>
                  <a:pt x="201" y="420"/>
                </a:moveTo>
                <a:lnTo>
                  <a:pt x="201" y="420"/>
                </a:lnTo>
                <a:lnTo>
                  <a:pt x="188" y="423"/>
                </a:lnTo>
                <a:lnTo>
                  <a:pt x="193" y="429"/>
                </a:lnTo>
                <a:lnTo>
                  <a:pt x="204" y="426"/>
                </a:lnTo>
                <a:lnTo>
                  <a:pt x="201" y="420"/>
                </a:lnTo>
                <a:close/>
                <a:moveTo>
                  <a:pt x="196" y="314"/>
                </a:moveTo>
                <a:lnTo>
                  <a:pt x="196" y="314"/>
                </a:lnTo>
                <a:lnTo>
                  <a:pt x="199" y="322"/>
                </a:lnTo>
                <a:lnTo>
                  <a:pt x="209" y="319"/>
                </a:lnTo>
                <a:lnTo>
                  <a:pt x="205" y="311"/>
                </a:lnTo>
                <a:lnTo>
                  <a:pt x="196" y="314"/>
                </a:lnTo>
                <a:close/>
                <a:moveTo>
                  <a:pt x="198" y="344"/>
                </a:moveTo>
                <a:lnTo>
                  <a:pt x="198" y="344"/>
                </a:lnTo>
                <a:lnTo>
                  <a:pt x="202" y="353"/>
                </a:lnTo>
                <a:lnTo>
                  <a:pt x="210" y="350"/>
                </a:lnTo>
                <a:lnTo>
                  <a:pt x="205" y="342"/>
                </a:lnTo>
                <a:lnTo>
                  <a:pt x="198" y="344"/>
                </a:lnTo>
                <a:close/>
                <a:moveTo>
                  <a:pt x="257" y="393"/>
                </a:moveTo>
                <a:lnTo>
                  <a:pt x="257" y="393"/>
                </a:lnTo>
                <a:lnTo>
                  <a:pt x="250" y="394"/>
                </a:lnTo>
                <a:lnTo>
                  <a:pt x="251" y="399"/>
                </a:lnTo>
                <a:lnTo>
                  <a:pt x="254" y="402"/>
                </a:lnTo>
                <a:lnTo>
                  <a:pt x="256" y="404"/>
                </a:lnTo>
                <a:lnTo>
                  <a:pt x="259" y="402"/>
                </a:lnTo>
                <a:lnTo>
                  <a:pt x="262" y="401"/>
                </a:lnTo>
                <a:lnTo>
                  <a:pt x="257" y="393"/>
                </a:lnTo>
                <a:close/>
                <a:moveTo>
                  <a:pt x="232" y="286"/>
                </a:moveTo>
                <a:lnTo>
                  <a:pt x="232" y="286"/>
                </a:lnTo>
                <a:lnTo>
                  <a:pt x="237" y="293"/>
                </a:lnTo>
                <a:lnTo>
                  <a:pt x="245" y="292"/>
                </a:lnTo>
                <a:lnTo>
                  <a:pt x="242" y="286"/>
                </a:lnTo>
                <a:lnTo>
                  <a:pt x="240" y="282"/>
                </a:lnTo>
                <a:lnTo>
                  <a:pt x="232" y="286"/>
                </a:lnTo>
                <a:close/>
                <a:moveTo>
                  <a:pt x="198" y="394"/>
                </a:moveTo>
                <a:lnTo>
                  <a:pt x="198" y="394"/>
                </a:lnTo>
                <a:lnTo>
                  <a:pt x="191" y="398"/>
                </a:lnTo>
                <a:lnTo>
                  <a:pt x="196" y="407"/>
                </a:lnTo>
                <a:lnTo>
                  <a:pt x="202" y="405"/>
                </a:lnTo>
                <a:lnTo>
                  <a:pt x="199" y="398"/>
                </a:lnTo>
                <a:lnTo>
                  <a:pt x="198" y="394"/>
                </a:lnTo>
                <a:close/>
                <a:moveTo>
                  <a:pt x="209" y="341"/>
                </a:moveTo>
                <a:lnTo>
                  <a:pt x="209" y="341"/>
                </a:lnTo>
                <a:lnTo>
                  <a:pt x="213" y="349"/>
                </a:lnTo>
                <a:lnTo>
                  <a:pt x="220" y="347"/>
                </a:lnTo>
                <a:lnTo>
                  <a:pt x="216" y="338"/>
                </a:lnTo>
                <a:lnTo>
                  <a:pt x="209" y="341"/>
                </a:lnTo>
                <a:close/>
                <a:moveTo>
                  <a:pt x="171" y="353"/>
                </a:moveTo>
                <a:lnTo>
                  <a:pt x="171" y="353"/>
                </a:lnTo>
                <a:lnTo>
                  <a:pt x="180" y="349"/>
                </a:lnTo>
                <a:lnTo>
                  <a:pt x="177" y="342"/>
                </a:lnTo>
                <a:lnTo>
                  <a:pt x="168" y="347"/>
                </a:lnTo>
                <a:lnTo>
                  <a:pt x="171" y="353"/>
                </a:lnTo>
                <a:close/>
                <a:moveTo>
                  <a:pt x="175" y="401"/>
                </a:moveTo>
                <a:lnTo>
                  <a:pt x="175" y="401"/>
                </a:lnTo>
                <a:lnTo>
                  <a:pt x="169" y="390"/>
                </a:lnTo>
                <a:lnTo>
                  <a:pt x="164" y="393"/>
                </a:lnTo>
                <a:lnTo>
                  <a:pt x="169" y="404"/>
                </a:lnTo>
                <a:lnTo>
                  <a:pt x="175" y="401"/>
                </a:lnTo>
                <a:close/>
                <a:moveTo>
                  <a:pt x="180" y="412"/>
                </a:moveTo>
                <a:lnTo>
                  <a:pt x="180" y="412"/>
                </a:lnTo>
                <a:lnTo>
                  <a:pt x="175" y="402"/>
                </a:lnTo>
                <a:lnTo>
                  <a:pt x="169" y="405"/>
                </a:lnTo>
                <a:lnTo>
                  <a:pt x="172" y="415"/>
                </a:lnTo>
                <a:lnTo>
                  <a:pt x="180" y="412"/>
                </a:lnTo>
                <a:close/>
                <a:moveTo>
                  <a:pt x="202" y="418"/>
                </a:moveTo>
                <a:lnTo>
                  <a:pt x="202" y="418"/>
                </a:lnTo>
                <a:lnTo>
                  <a:pt x="207" y="424"/>
                </a:lnTo>
                <a:lnTo>
                  <a:pt x="216" y="421"/>
                </a:lnTo>
                <a:lnTo>
                  <a:pt x="215" y="418"/>
                </a:lnTo>
                <a:lnTo>
                  <a:pt x="213" y="415"/>
                </a:lnTo>
                <a:lnTo>
                  <a:pt x="202" y="418"/>
                </a:lnTo>
                <a:close/>
                <a:moveTo>
                  <a:pt x="245" y="251"/>
                </a:moveTo>
                <a:lnTo>
                  <a:pt x="245" y="251"/>
                </a:lnTo>
                <a:lnTo>
                  <a:pt x="243" y="245"/>
                </a:lnTo>
                <a:lnTo>
                  <a:pt x="239" y="246"/>
                </a:lnTo>
                <a:lnTo>
                  <a:pt x="231" y="256"/>
                </a:lnTo>
                <a:lnTo>
                  <a:pt x="229" y="256"/>
                </a:lnTo>
                <a:lnTo>
                  <a:pt x="239" y="254"/>
                </a:lnTo>
                <a:lnTo>
                  <a:pt x="245" y="251"/>
                </a:lnTo>
                <a:close/>
                <a:moveTo>
                  <a:pt x="251" y="305"/>
                </a:moveTo>
                <a:lnTo>
                  <a:pt x="251" y="305"/>
                </a:lnTo>
                <a:lnTo>
                  <a:pt x="243" y="308"/>
                </a:lnTo>
                <a:lnTo>
                  <a:pt x="246" y="316"/>
                </a:lnTo>
                <a:lnTo>
                  <a:pt x="248" y="316"/>
                </a:lnTo>
                <a:lnTo>
                  <a:pt x="254" y="312"/>
                </a:lnTo>
                <a:lnTo>
                  <a:pt x="256" y="311"/>
                </a:lnTo>
                <a:lnTo>
                  <a:pt x="251" y="305"/>
                </a:lnTo>
                <a:close/>
                <a:moveTo>
                  <a:pt x="141" y="372"/>
                </a:moveTo>
                <a:lnTo>
                  <a:pt x="141" y="372"/>
                </a:lnTo>
                <a:lnTo>
                  <a:pt x="145" y="380"/>
                </a:lnTo>
                <a:lnTo>
                  <a:pt x="153" y="375"/>
                </a:lnTo>
                <a:lnTo>
                  <a:pt x="149" y="368"/>
                </a:lnTo>
                <a:lnTo>
                  <a:pt x="141" y="372"/>
                </a:lnTo>
                <a:close/>
                <a:moveTo>
                  <a:pt x="243" y="341"/>
                </a:moveTo>
                <a:lnTo>
                  <a:pt x="243" y="341"/>
                </a:lnTo>
                <a:lnTo>
                  <a:pt x="240" y="331"/>
                </a:lnTo>
                <a:lnTo>
                  <a:pt x="232" y="333"/>
                </a:lnTo>
                <a:lnTo>
                  <a:pt x="237" y="342"/>
                </a:lnTo>
                <a:lnTo>
                  <a:pt x="243" y="341"/>
                </a:lnTo>
                <a:close/>
                <a:moveTo>
                  <a:pt x="218" y="360"/>
                </a:moveTo>
                <a:lnTo>
                  <a:pt x="218" y="360"/>
                </a:lnTo>
                <a:lnTo>
                  <a:pt x="226" y="358"/>
                </a:lnTo>
                <a:lnTo>
                  <a:pt x="221" y="349"/>
                </a:lnTo>
                <a:lnTo>
                  <a:pt x="213" y="352"/>
                </a:lnTo>
                <a:lnTo>
                  <a:pt x="218" y="360"/>
                </a:lnTo>
                <a:close/>
                <a:moveTo>
                  <a:pt x="93" y="279"/>
                </a:moveTo>
                <a:lnTo>
                  <a:pt x="93" y="279"/>
                </a:lnTo>
                <a:lnTo>
                  <a:pt x="93" y="276"/>
                </a:lnTo>
                <a:lnTo>
                  <a:pt x="101" y="268"/>
                </a:lnTo>
                <a:lnTo>
                  <a:pt x="103" y="265"/>
                </a:lnTo>
                <a:lnTo>
                  <a:pt x="101" y="265"/>
                </a:lnTo>
                <a:lnTo>
                  <a:pt x="100" y="262"/>
                </a:lnTo>
                <a:lnTo>
                  <a:pt x="93" y="271"/>
                </a:lnTo>
                <a:lnTo>
                  <a:pt x="90" y="279"/>
                </a:lnTo>
                <a:lnTo>
                  <a:pt x="93" y="279"/>
                </a:lnTo>
                <a:close/>
                <a:moveTo>
                  <a:pt x="253" y="404"/>
                </a:moveTo>
                <a:lnTo>
                  <a:pt x="253" y="404"/>
                </a:lnTo>
                <a:lnTo>
                  <a:pt x="246" y="396"/>
                </a:lnTo>
                <a:lnTo>
                  <a:pt x="240" y="398"/>
                </a:lnTo>
                <a:lnTo>
                  <a:pt x="245" y="405"/>
                </a:lnTo>
                <a:lnTo>
                  <a:pt x="253" y="404"/>
                </a:lnTo>
                <a:close/>
                <a:moveTo>
                  <a:pt x="111" y="264"/>
                </a:moveTo>
                <a:lnTo>
                  <a:pt x="111" y="264"/>
                </a:lnTo>
                <a:lnTo>
                  <a:pt x="109" y="264"/>
                </a:lnTo>
                <a:lnTo>
                  <a:pt x="108" y="264"/>
                </a:lnTo>
                <a:lnTo>
                  <a:pt x="106" y="265"/>
                </a:lnTo>
                <a:lnTo>
                  <a:pt x="103" y="271"/>
                </a:lnTo>
                <a:lnTo>
                  <a:pt x="100" y="278"/>
                </a:lnTo>
                <a:lnTo>
                  <a:pt x="98" y="279"/>
                </a:lnTo>
                <a:lnTo>
                  <a:pt x="103" y="279"/>
                </a:lnTo>
                <a:lnTo>
                  <a:pt x="104" y="279"/>
                </a:lnTo>
                <a:lnTo>
                  <a:pt x="104" y="278"/>
                </a:lnTo>
                <a:lnTo>
                  <a:pt x="103" y="276"/>
                </a:lnTo>
                <a:lnTo>
                  <a:pt x="104" y="275"/>
                </a:lnTo>
                <a:lnTo>
                  <a:pt x="106" y="273"/>
                </a:lnTo>
                <a:lnTo>
                  <a:pt x="108" y="273"/>
                </a:lnTo>
                <a:lnTo>
                  <a:pt x="109" y="268"/>
                </a:lnTo>
                <a:lnTo>
                  <a:pt x="109" y="267"/>
                </a:lnTo>
                <a:lnTo>
                  <a:pt x="111" y="264"/>
                </a:lnTo>
                <a:close/>
                <a:moveTo>
                  <a:pt x="199" y="268"/>
                </a:moveTo>
                <a:lnTo>
                  <a:pt x="199" y="268"/>
                </a:lnTo>
                <a:lnTo>
                  <a:pt x="190" y="271"/>
                </a:lnTo>
                <a:lnTo>
                  <a:pt x="188" y="273"/>
                </a:lnTo>
                <a:lnTo>
                  <a:pt x="185" y="279"/>
                </a:lnTo>
                <a:lnTo>
                  <a:pt x="193" y="278"/>
                </a:lnTo>
                <a:lnTo>
                  <a:pt x="193" y="276"/>
                </a:lnTo>
                <a:lnTo>
                  <a:pt x="196" y="271"/>
                </a:lnTo>
                <a:lnTo>
                  <a:pt x="199" y="268"/>
                </a:lnTo>
                <a:close/>
                <a:moveTo>
                  <a:pt x="250" y="350"/>
                </a:moveTo>
                <a:lnTo>
                  <a:pt x="250" y="350"/>
                </a:lnTo>
                <a:lnTo>
                  <a:pt x="259" y="347"/>
                </a:lnTo>
                <a:lnTo>
                  <a:pt x="257" y="342"/>
                </a:lnTo>
                <a:lnTo>
                  <a:pt x="256" y="342"/>
                </a:lnTo>
                <a:lnTo>
                  <a:pt x="251" y="342"/>
                </a:lnTo>
                <a:lnTo>
                  <a:pt x="246" y="342"/>
                </a:lnTo>
                <a:lnTo>
                  <a:pt x="250" y="350"/>
                </a:lnTo>
                <a:close/>
                <a:moveTo>
                  <a:pt x="212" y="317"/>
                </a:moveTo>
                <a:lnTo>
                  <a:pt x="212" y="317"/>
                </a:lnTo>
                <a:lnTo>
                  <a:pt x="220" y="314"/>
                </a:lnTo>
                <a:lnTo>
                  <a:pt x="216" y="308"/>
                </a:lnTo>
                <a:lnTo>
                  <a:pt x="209" y="311"/>
                </a:lnTo>
                <a:lnTo>
                  <a:pt x="212" y="317"/>
                </a:lnTo>
                <a:close/>
                <a:moveTo>
                  <a:pt x="198" y="342"/>
                </a:moveTo>
                <a:lnTo>
                  <a:pt x="198" y="342"/>
                </a:lnTo>
                <a:lnTo>
                  <a:pt x="205" y="339"/>
                </a:lnTo>
                <a:lnTo>
                  <a:pt x="201" y="331"/>
                </a:lnTo>
                <a:lnTo>
                  <a:pt x="194" y="334"/>
                </a:lnTo>
                <a:lnTo>
                  <a:pt x="198" y="342"/>
                </a:lnTo>
                <a:close/>
                <a:moveTo>
                  <a:pt x="179" y="339"/>
                </a:moveTo>
                <a:lnTo>
                  <a:pt x="179" y="339"/>
                </a:lnTo>
                <a:lnTo>
                  <a:pt x="190" y="333"/>
                </a:lnTo>
                <a:lnTo>
                  <a:pt x="188" y="328"/>
                </a:lnTo>
                <a:lnTo>
                  <a:pt x="177" y="333"/>
                </a:lnTo>
                <a:lnTo>
                  <a:pt x="179" y="339"/>
                </a:lnTo>
                <a:close/>
                <a:moveTo>
                  <a:pt x="157" y="352"/>
                </a:moveTo>
                <a:lnTo>
                  <a:pt x="157" y="352"/>
                </a:lnTo>
                <a:lnTo>
                  <a:pt x="158" y="358"/>
                </a:lnTo>
                <a:lnTo>
                  <a:pt x="168" y="353"/>
                </a:lnTo>
                <a:lnTo>
                  <a:pt x="164" y="347"/>
                </a:lnTo>
                <a:lnTo>
                  <a:pt x="157" y="352"/>
                </a:lnTo>
                <a:close/>
                <a:moveTo>
                  <a:pt x="251" y="375"/>
                </a:moveTo>
                <a:lnTo>
                  <a:pt x="251" y="375"/>
                </a:lnTo>
                <a:lnTo>
                  <a:pt x="259" y="372"/>
                </a:lnTo>
                <a:lnTo>
                  <a:pt x="254" y="364"/>
                </a:lnTo>
                <a:lnTo>
                  <a:pt x="248" y="366"/>
                </a:lnTo>
                <a:lnTo>
                  <a:pt x="251" y="375"/>
                </a:lnTo>
                <a:close/>
                <a:moveTo>
                  <a:pt x="212" y="372"/>
                </a:moveTo>
                <a:lnTo>
                  <a:pt x="212" y="372"/>
                </a:lnTo>
                <a:lnTo>
                  <a:pt x="220" y="371"/>
                </a:lnTo>
                <a:lnTo>
                  <a:pt x="216" y="363"/>
                </a:lnTo>
                <a:lnTo>
                  <a:pt x="209" y="366"/>
                </a:lnTo>
                <a:lnTo>
                  <a:pt x="212" y="372"/>
                </a:lnTo>
                <a:close/>
                <a:moveTo>
                  <a:pt x="229" y="380"/>
                </a:moveTo>
                <a:lnTo>
                  <a:pt x="229" y="380"/>
                </a:lnTo>
                <a:lnTo>
                  <a:pt x="235" y="379"/>
                </a:lnTo>
                <a:lnTo>
                  <a:pt x="231" y="371"/>
                </a:lnTo>
                <a:lnTo>
                  <a:pt x="224" y="372"/>
                </a:lnTo>
                <a:lnTo>
                  <a:pt x="229" y="380"/>
                </a:lnTo>
                <a:close/>
                <a:moveTo>
                  <a:pt x="201" y="98"/>
                </a:moveTo>
                <a:lnTo>
                  <a:pt x="201" y="98"/>
                </a:lnTo>
                <a:lnTo>
                  <a:pt x="201" y="114"/>
                </a:lnTo>
                <a:lnTo>
                  <a:pt x="201" y="115"/>
                </a:lnTo>
                <a:lnTo>
                  <a:pt x="204" y="118"/>
                </a:lnTo>
                <a:lnTo>
                  <a:pt x="205" y="117"/>
                </a:lnTo>
                <a:lnTo>
                  <a:pt x="201" y="98"/>
                </a:lnTo>
                <a:close/>
                <a:moveTo>
                  <a:pt x="253" y="363"/>
                </a:moveTo>
                <a:lnTo>
                  <a:pt x="253" y="363"/>
                </a:lnTo>
                <a:lnTo>
                  <a:pt x="248" y="353"/>
                </a:lnTo>
                <a:lnTo>
                  <a:pt x="243" y="355"/>
                </a:lnTo>
                <a:lnTo>
                  <a:pt x="246" y="364"/>
                </a:lnTo>
                <a:lnTo>
                  <a:pt x="253" y="363"/>
                </a:lnTo>
                <a:close/>
                <a:moveTo>
                  <a:pt x="190" y="300"/>
                </a:moveTo>
                <a:lnTo>
                  <a:pt x="190" y="300"/>
                </a:lnTo>
                <a:lnTo>
                  <a:pt x="193" y="305"/>
                </a:lnTo>
                <a:lnTo>
                  <a:pt x="202" y="303"/>
                </a:lnTo>
                <a:lnTo>
                  <a:pt x="198" y="295"/>
                </a:lnTo>
                <a:lnTo>
                  <a:pt x="190" y="300"/>
                </a:lnTo>
                <a:close/>
                <a:moveTo>
                  <a:pt x="226" y="163"/>
                </a:moveTo>
                <a:lnTo>
                  <a:pt x="226" y="163"/>
                </a:lnTo>
                <a:lnTo>
                  <a:pt x="226" y="166"/>
                </a:lnTo>
                <a:lnTo>
                  <a:pt x="234" y="185"/>
                </a:lnTo>
                <a:lnTo>
                  <a:pt x="239" y="197"/>
                </a:lnTo>
                <a:lnTo>
                  <a:pt x="253" y="230"/>
                </a:lnTo>
                <a:lnTo>
                  <a:pt x="254" y="235"/>
                </a:lnTo>
                <a:lnTo>
                  <a:pt x="253" y="234"/>
                </a:lnTo>
                <a:lnTo>
                  <a:pt x="243" y="205"/>
                </a:lnTo>
                <a:lnTo>
                  <a:pt x="239" y="194"/>
                </a:lnTo>
                <a:lnTo>
                  <a:pt x="234" y="185"/>
                </a:lnTo>
                <a:lnTo>
                  <a:pt x="228" y="164"/>
                </a:lnTo>
                <a:lnTo>
                  <a:pt x="226" y="163"/>
                </a:lnTo>
                <a:close/>
                <a:moveTo>
                  <a:pt x="161" y="431"/>
                </a:moveTo>
                <a:lnTo>
                  <a:pt x="161" y="431"/>
                </a:lnTo>
                <a:lnTo>
                  <a:pt x="161" y="429"/>
                </a:lnTo>
                <a:lnTo>
                  <a:pt x="161" y="428"/>
                </a:lnTo>
                <a:lnTo>
                  <a:pt x="163" y="426"/>
                </a:lnTo>
                <a:lnTo>
                  <a:pt x="164" y="426"/>
                </a:lnTo>
                <a:lnTo>
                  <a:pt x="163" y="421"/>
                </a:lnTo>
                <a:lnTo>
                  <a:pt x="155" y="424"/>
                </a:lnTo>
                <a:lnTo>
                  <a:pt x="153" y="424"/>
                </a:lnTo>
                <a:lnTo>
                  <a:pt x="152" y="424"/>
                </a:lnTo>
                <a:lnTo>
                  <a:pt x="152" y="428"/>
                </a:lnTo>
                <a:lnTo>
                  <a:pt x="153" y="429"/>
                </a:lnTo>
                <a:lnTo>
                  <a:pt x="157" y="429"/>
                </a:lnTo>
                <a:lnTo>
                  <a:pt x="161" y="431"/>
                </a:lnTo>
                <a:close/>
                <a:moveTo>
                  <a:pt x="106" y="431"/>
                </a:moveTo>
                <a:lnTo>
                  <a:pt x="106" y="431"/>
                </a:lnTo>
                <a:lnTo>
                  <a:pt x="104" y="428"/>
                </a:lnTo>
                <a:lnTo>
                  <a:pt x="103" y="426"/>
                </a:lnTo>
                <a:lnTo>
                  <a:pt x="92" y="426"/>
                </a:lnTo>
                <a:lnTo>
                  <a:pt x="90" y="426"/>
                </a:lnTo>
                <a:lnTo>
                  <a:pt x="92" y="431"/>
                </a:lnTo>
                <a:lnTo>
                  <a:pt x="93" y="431"/>
                </a:lnTo>
                <a:lnTo>
                  <a:pt x="101" y="431"/>
                </a:lnTo>
                <a:lnTo>
                  <a:pt x="106" y="431"/>
                </a:lnTo>
                <a:close/>
                <a:moveTo>
                  <a:pt x="158" y="363"/>
                </a:moveTo>
                <a:lnTo>
                  <a:pt x="158" y="363"/>
                </a:lnTo>
                <a:lnTo>
                  <a:pt x="152" y="366"/>
                </a:lnTo>
                <a:lnTo>
                  <a:pt x="155" y="374"/>
                </a:lnTo>
                <a:lnTo>
                  <a:pt x="161" y="371"/>
                </a:lnTo>
                <a:lnTo>
                  <a:pt x="158" y="363"/>
                </a:lnTo>
                <a:close/>
                <a:moveTo>
                  <a:pt x="232" y="331"/>
                </a:moveTo>
                <a:lnTo>
                  <a:pt x="232" y="331"/>
                </a:lnTo>
                <a:lnTo>
                  <a:pt x="239" y="328"/>
                </a:lnTo>
                <a:lnTo>
                  <a:pt x="235" y="320"/>
                </a:lnTo>
                <a:lnTo>
                  <a:pt x="228" y="323"/>
                </a:lnTo>
                <a:lnTo>
                  <a:pt x="232" y="331"/>
                </a:lnTo>
                <a:close/>
                <a:moveTo>
                  <a:pt x="223" y="369"/>
                </a:moveTo>
                <a:lnTo>
                  <a:pt x="223" y="369"/>
                </a:lnTo>
                <a:lnTo>
                  <a:pt x="231" y="368"/>
                </a:lnTo>
                <a:lnTo>
                  <a:pt x="226" y="360"/>
                </a:lnTo>
                <a:lnTo>
                  <a:pt x="220" y="363"/>
                </a:lnTo>
                <a:lnTo>
                  <a:pt x="223" y="369"/>
                </a:lnTo>
                <a:close/>
                <a:moveTo>
                  <a:pt x="242" y="328"/>
                </a:moveTo>
                <a:lnTo>
                  <a:pt x="242" y="328"/>
                </a:lnTo>
                <a:lnTo>
                  <a:pt x="248" y="325"/>
                </a:lnTo>
                <a:lnTo>
                  <a:pt x="245" y="319"/>
                </a:lnTo>
                <a:lnTo>
                  <a:pt x="237" y="320"/>
                </a:lnTo>
                <a:lnTo>
                  <a:pt x="242" y="328"/>
                </a:lnTo>
                <a:close/>
                <a:moveTo>
                  <a:pt x="160" y="410"/>
                </a:moveTo>
                <a:lnTo>
                  <a:pt x="160" y="410"/>
                </a:lnTo>
                <a:lnTo>
                  <a:pt x="163" y="418"/>
                </a:lnTo>
                <a:lnTo>
                  <a:pt x="171" y="415"/>
                </a:lnTo>
                <a:lnTo>
                  <a:pt x="166" y="407"/>
                </a:lnTo>
                <a:lnTo>
                  <a:pt x="160" y="410"/>
                </a:lnTo>
                <a:close/>
                <a:moveTo>
                  <a:pt x="182" y="413"/>
                </a:moveTo>
                <a:lnTo>
                  <a:pt x="182" y="413"/>
                </a:lnTo>
                <a:lnTo>
                  <a:pt x="174" y="417"/>
                </a:lnTo>
                <a:lnTo>
                  <a:pt x="177" y="423"/>
                </a:lnTo>
                <a:lnTo>
                  <a:pt x="182" y="423"/>
                </a:lnTo>
                <a:lnTo>
                  <a:pt x="185" y="421"/>
                </a:lnTo>
                <a:lnTo>
                  <a:pt x="182" y="413"/>
                </a:lnTo>
                <a:close/>
                <a:moveTo>
                  <a:pt x="201" y="295"/>
                </a:moveTo>
                <a:lnTo>
                  <a:pt x="201" y="295"/>
                </a:lnTo>
                <a:lnTo>
                  <a:pt x="204" y="301"/>
                </a:lnTo>
                <a:lnTo>
                  <a:pt x="212" y="298"/>
                </a:lnTo>
                <a:lnTo>
                  <a:pt x="209" y="292"/>
                </a:lnTo>
                <a:lnTo>
                  <a:pt x="201" y="295"/>
                </a:lnTo>
                <a:close/>
                <a:moveTo>
                  <a:pt x="210" y="290"/>
                </a:moveTo>
                <a:lnTo>
                  <a:pt x="210" y="290"/>
                </a:lnTo>
                <a:lnTo>
                  <a:pt x="215" y="298"/>
                </a:lnTo>
                <a:lnTo>
                  <a:pt x="223" y="295"/>
                </a:lnTo>
                <a:lnTo>
                  <a:pt x="220" y="289"/>
                </a:lnTo>
                <a:lnTo>
                  <a:pt x="210" y="290"/>
                </a:lnTo>
                <a:close/>
                <a:moveTo>
                  <a:pt x="196" y="323"/>
                </a:moveTo>
                <a:lnTo>
                  <a:pt x="196" y="323"/>
                </a:lnTo>
                <a:lnTo>
                  <a:pt x="193" y="316"/>
                </a:lnTo>
                <a:lnTo>
                  <a:pt x="187" y="319"/>
                </a:lnTo>
                <a:lnTo>
                  <a:pt x="190" y="325"/>
                </a:lnTo>
                <a:lnTo>
                  <a:pt x="196" y="323"/>
                </a:lnTo>
                <a:close/>
                <a:moveTo>
                  <a:pt x="183" y="383"/>
                </a:moveTo>
                <a:lnTo>
                  <a:pt x="183" y="383"/>
                </a:lnTo>
                <a:lnTo>
                  <a:pt x="191" y="380"/>
                </a:lnTo>
                <a:lnTo>
                  <a:pt x="190" y="374"/>
                </a:lnTo>
                <a:lnTo>
                  <a:pt x="180" y="377"/>
                </a:lnTo>
                <a:lnTo>
                  <a:pt x="183" y="383"/>
                </a:lnTo>
                <a:close/>
                <a:moveTo>
                  <a:pt x="171" y="387"/>
                </a:moveTo>
                <a:lnTo>
                  <a:pt x="171" y="387"/>
                </a:lnTo>
                <a:lnTo>
                  <a:pt x="180" y="383"/>
                </a:lnTo>
                <a:lnTo>
                  <a:pt x="179" y="379"/>
                </a:lnTo>
                <a:lnTo>
                  <a:pt x="169" y="382"/>
                </a:lnTo>
                <a:lnTo>
                  <a:pt x="171" y="387"/>
                </a:lnTo>
                <a:close/>
                <a:moveTo>
                  <a:pt x="242" y="352"/>
                </a:moveTo>
                <a:lnTo>
                  <a:pt x="242" y="352"/>
                </a:lnTo>
                <a:lnTo>
                  <a:pt x="248" y="350"/>
                </a:lnTo>
                <a:lnTo>
                  <a:pt x="245" y="342"/>
                </a:lnTo>
                <a:lnTo>
                  <a:pt x="237" y="344"/>
                </a:lnTo>
                <a:lnTo>
                  <a:pt x="242" y="352"/>
                </a:lnTo>
                <a:close/>
                <a:moveTo>
                  <a:pt x="223" y="312"/>
                </a:moveTo>
                <a:lnTo>
                  <a:pt x="223" y="312"/>
                </a:lnTo>
                <a:lnTo>
                  <a:pt x="231" y="311"/>
                </a:lnTo>
                <a:lnTo>
                  <a:pt x="228" y="305"/>
                </a:lnTo>
                <a:lnTo>
                  <a:pt x="220" y="306"/>
                </a:lnTo>
                <a:lnTo>
                  <a:pt x="223" y="312"/>
                </a:lnTo>
                <a:close/>
                <a:moveTo>
                  <a:pt x="234" y="312"/>
                </a:moveTo>
                <a:lnTo>
                  <a:pt x="234" y="312"/>
                </a:lnTo>
                <a:lnTo>
                  <a:pt x="237" y="319"/>
                </a:lnTo>
                <a:lnTo>
                  <a:pt x="245" y="316"/>
                </a:lnTo>
                <a:lnTo>
                  <a:pt x="240" y="309"/>
                </a:lnTo>
                <a:lnTo>
                  <a:pt x="234" y="312"/>
                </a:lnTo>
                <a:close/>
                <a:moveTo>
                  <a:pt x="149" y="388"/>
                </a:moveTo>
                <a:lnTo>
                  <a:pt x="149" y="388"/>
                </a:lnTo>
                <a:lnTo>
                  <a:pt x="157" y="383"/>
                </a:lnTo>
                <a:lnTo>
                  <a:pt x="155" y="379"/>
                </a:lnTo>
                <a:lnTo>
                  <a:pt x="147" y="383"/>
                </a:lnTo>
                <a:lnTo>
                  <a:pt x="149" y="388"/>
                </a:lnTo>
                <a:close/>
                <a:moveTo>
                  <a:pt x="201" y="323"/>
                </a:moveTo>
                <a:lnTo>
                  <a:pt x="201" y="323"/>
                </a:lnTo>
                <a:lnTo>
                  <a:pt x="202" y="328"/>
                </a:lnTo>
                <a:lnTo>
                  <a:pt x="212" y="325"/>
                </a:lnTo>
                <a:lnTo>
                  <a:pt x="210" y="320"/>
                </a:lnTo>
                <a:lnTo>
                  <a:pt x="201" y="323"/>
                </a:lnTo>
                <a:close/>
                <a:moveTo>
                  <a:pt x="179" y="426"/>
                </a:moveTo>
                <a:lnTo>
                  <a:pt x="179" y="426"/>
                </a:lnTo>
                <a:lnTo>
                  <a:pt x="182" y="431"/>
                </a:lnTo>
                <a:lnTo>
                  <a:pt x="183" y="431"/>
                </a:lnTo>
                <a:lnTo>
                  <a:pt x="187" y="431"/>
                </a:lnTo>
                <a:lnTo>
                  <a:pt x="190" y="431"/>
                </a:lnTo>
                <a:lnTo>
                  <a:pt x="187" y="423"/>
                </a:lnTo>
                <a:lnTo>
                  <a:pt x="179" y="426"/>
                </a:lnTo>
                <a:close/>
                <a:moveTo>
                  <a:pt x="174" y="334"/>
                </a:moveTo>
                <a:lnTo>
                  <a:pt x="174" y="334"/>
                </a:lnTo>
                <a:lnTo>
                  <a:pt x="164" y="339"/>
                </a:lnTo>
                <a:lnTo>
                  <a:pt x="166" y="344"/>
                </a:lnTo>
                <a:lnTo>
                  <a:pt x="175" y="339"/>
                </a:lnTo>
                <a:lnTo>
                  <a:pt x="174" y="334"/>
                </a:lnTo>
                <a:close/>
                <a:moveTo>
                  <a:pt x="212" y="319"/>
                </a:moveTo>
                <a:lnTo>
                  <a:pt x="212" y="319"/>
                </a:lnTo>
                <a:lnTo>
                  <a:pt x="215" y="325"/>
                </a:lnTo>
                <a:lnTo>
                  <a:pt x="224" y="322"/>
                </a:lnTo>
                <a:lnTo>
                  <a:pt x="221" y="316"/>
                </a:lnTo>
                <a:lnTo>
                  <a:pt x="212" y="319"/>
                </a:lnTo>
                <a:close/>
                <a:moveTo>
                  <a:pt x="101" y="290"/>
                </a:moveTo>
                <a:lnTo>
                  <a:pt x="101" y="290"/>
                </a:lnTo>
                <a:lnTo>
                  <a:pt x="92" y="290"/>
                </a:lnTo>
                <a:lnTo>
                  <a:pt x="98" y="303"/>
                </a:lnTo>
                <a:lnTo>
                  <a:pt x="101" y="290"/>
                </a:lnTo>
                <a:close/>
                <a:moveTo>
                  <a:pt x="90" y="431"/>
                </a:moveTo>
                <a:lnTo>
                  <a:pt x="90" y="431"/>
                </a:lnTo>
                <a:lnTo>
                  <a:pt x="87" y="426"/>
                </a:lnTo>
                <a:lnTo>
                  <a:pt x="79" y="426"/>
                </a:lnTo>
                <a:lnTo>
                  <a:pt x="81" y="431"/>
                </a:lnTo>
                <a:lnTo>
                  <a:pt x="87" y="432"/>
                </a:lnTo>
                <a:lnTo>
                  <a:pt x="90" y="431"/>
                </a:lnTo>
                <a:close/>
                <a:moveTo>
                  <a:pt x="153" y="353"/>
                </a:moveTo>
                <a:lnTo>
                  <a:pt x="153" y="353"/>
                </a:lnTo>
                <a:lnTo>
                  <a:pt x="150" y="355"/>
                </a:lnTo>
                <a:lnTo>
                  <a:pt x="149" y="357"/>
                </a:lnTo>
                <a:lnTo>
                  <a:pt x="147" y="357"/>
                </a:lnTo>
                <a:lnTo>
                  <a:pt x="150" y="363"/>
                </a:lnTo>
                <a:lnTo>
                  <a:pt x="157" y="360"/>
                </a:lnTo>
                <a:lnTo>
                  <a:pt x="153" y="353"/>
                </a:lnTo>
                <a:close/>
                <a:moveTo>
                  <a:pt x="280" y="428"/>
                </a:moveTo>
                <a:lnTo>
                  <a:pt x="280" y="428"/>
                </a:lnTo>
                <a:lnTo>
                  <a:pt x="281" y="428"/>
                </a:lnTo>
                <a:lnTo>
                  <a:pt x="287" y="428"/>
                </a:lnTo>
                <a:lnTo>
                  <a:pt x="294" y="426"/>
                </a:lnTo>
                <a:lnTo>
                  <a:pt x="297" y="424"/>
                </a:lnTo>
                <a:lnTo>
                  <a:pt x="295" y="423"/>
                </a:lnTo>
                <a:lnTo>
                  <a:pt x="294" y="421"/>
                </a:lnTo>
                <a:lnTo>
                  <a:pt x="291" y="423"/>
                </a:lnTo>
                <a:lnTo>
                  <a:pt x="289" y="423"/>
                </a:lnTo>
                <a:lnTo>
                  <a:pt x="287" y="424"/>
                </a:lnTo>
                <a:lnTo>
                  <a:pt x="286" y="424"/>
                </a:lnTo>
                <a:lnTo>
                  <a:pt x="284" y="424"/>
                </a:lnTo>
                <a:lnTo>
                  <a:pt x="281" y="426"/>
                </a:lnTo>
                <a:lnTo>
                  <a:pt x="280" y="428"/>
                </a:lnTo>
                <a:close/>
                <a:moveTo>
                  <a:pt x="196" y="312"/>
                </a:moveTo>
                <a:lnTo>
                  <a:pt x="196" y="312"/>
                </a:lnTo>
                <a:lnTo>
                  <a:pt x="204" y="309"/>
                </a:lnTo>
                <a:lnTo>
                  <a:pt x="202" y="305"/>
                </a:lnTo>
                <a:lnTo>
                  <a:pt x="193" y="308"/>
                </a:lnTo>
                <a:lnTo>
                  <a:pt x="196" y="312"/>
                </a:lnTo>
                <a:close/>
                <a:moveTo>
                  <a:pt x="234" y="319"/>
                </a:moveTo>
                <a:lnTo>
                  <a:pt x="234" y="319"/>
                </a:lnTo>
                <a:lnTo>
                  <a:pt x="231" y="312"/>
                </a:lnTo>
                <a:lnTo>
                  <a:pt x="224" y="316"/>
                </a:lnTo>
                <a:lnTo>
                  <a:pt x="226" y="320"/>
                </a:lnTo>
                <a:lnTo>
                  <a:pt x="234" y="319"/>
                </a:lnTo>
                <a:close/>
                <a:moveTo>
                  <a:pt x="68" y="424"/>
                </a:moveTo>
                <a:lnTo>
                  <a:pt x="68" y="424"/>
                </a:lnTo>
                <a:lnTo>
                  <a:pt x="68" y="426"/>
                </a:lnTo>
                <a:lnTo>
                  <a:pt x="70" y="431"/>
                </a:lnTo>
                <a:lnTo>
                  <a:pt x="71" y="431"/>
                </a:lnTo>
                <a:lnTo>
                  <a:pt x="78" y="431"/>
                </a:lnTo>
                <a:lnTo>
                  <a:pt x="76" y="426"/>
                </a:lnTo>
                <a:lnTo>
                  <a:pt x="68" y="424"/>
                </a:lnTo>
                <a:close/>
                <a:moveTo>
                  <a:pt x="166" y="380"/>
                </a:moveTo>
                <a:lnTo>
                  <a:pt x="166" y="380"/>
                </a:lnTo>
                <a:lnTo>
                  <a:pt x="163" y="374"/>
                </a:lnTo>
                <a:lnTo>
                  <a:pt x="157" y="377"/>
                </a:lnTo>
                <a:lnTo>
                  <a:pt x="160" y="383"/>
                </a:lnTo>
                <a:lnTo>
                  <a:pt x="166" y="380"/>
                </a:lnTo>
                <a:close/>
                <a:moveTo>
                  <a:pt x="231" y="286"/>
                </a:moveTo>
                <a:lnTo>
                  <a:pt x="231" y="286"/>
                </a:lnTo>
                <a:lnTo>
                  <a:pt x="221" y="289"/>
                </a:lnTo>
                <a:lnTo>
                  <a:pt x="224" y="293"/>
                </a:lnTo>
                <a:lnTo>
                  <a:pt x="232" y="290"/>
                </a:lnTo>
                <a:lnTo>
                  <a:pt x="231" y="286"/>
                </a:lnTo>
                <a:close/>
                <a:moveTo>
                  <a:pt x="97" y="82"/>
                </a:moveTo>
                <a:lnTo>
                  <a:pt x="97" y="82"/>
                </a:lnTo>
                <a:lnTo>
                  <a:pt x="101" y="84"/>
                </a:lnTo>
                <a:lnTo>
                  <a:pt x="112" y="85"/>
                </a:lnTo>
                <a:lnTo>
                  <a:pt x="125" y="87"/>
                </a:lnTo>
                <a:lnTo>
                  <a:pt x="127" y="85"/>
                </a:lnTo>
                <a:lnTo>
                  <a:pt x="97" y="82"/>
                </a:lnTo>
                <a:close/>
                <a:moveTo>
                  <a:pt x="237" y="301"/>
                </a:moveTo>
                <a:lnTo>
                  <a:pt x="237" y="301"/>
                </a:lnTo>
                <a:lnTo>
                  <a:pt x="229" y="303"/>
                </a:lnTo>
                <a:lnTo>
                  <a:pt x="232" y="309"/>
                </a:lnTo>
                <a:lnTo>
                  <a:pt x="237" y="308"/>
                </a:lnTo>
                <a:lnTo>
                  <a:pt x="240" y="308"/>
                </a:lnTo>
                <a:lnTo>
                  <a:pt x="237" y="301"/>
                </a:lnTo>
                <a:close/>
                <a:moveTo>
                  <a:pt x="164" y="420"/>
                </a:moveTo>
                <a:lnTo>
                  <a:pt x="164" y="420"/>
                </a:lnTo>
                <a:lnTo>
                  <a:pt x="168" y="426"/>
                </a:lnTo>
                <a:lnTo>
                  <a:pt x="174" y="424"/>
                </a:lnTo>
                <a:lnTo>
                  <a:pt x="171" y="418"/>
                </a:lnTo>
                <a:lnTo>
                  <a:pt x="164" y="420"/>
                </a:lnTo>
                <a:close/>
                <a:moveTo>
                  <a:pt x="185" y="316"/>
                </a:moveTo>
                <a:lnTo>
                  <a:pt x="185" y="316"/>
                </a:lnTo>
                <a:lnTo>
                  <a:pt x="193" y="312"/>
                </a:lnTo>
                <a:lnTo>
                  <a:pt x="191" y="308"/>
                </a:lnTo>
                <a:lnTo>
                  <a:pt x="183" y="311"/>
                </a:lnTo>
                <a:lnTo>
                  <a:pt x="185" y="316"/>
                </a:lnTo>
                <a:close/>
                <a:moveTo>
                  <a:pt x="158" y="387"/>
                </a:moveTo>
                <a:lnTo>
                  <a:pt x="158" y="387"/>
                </a:lnTo>
                <a:lnTo>
                  <a:pt x="150" y="391"/>
                </a:lnTo>
                <a:lnTo>
                  <a:pt x="152" y="394"/>
                </a:lnTo>
                <a:lnTo>
                  <a:pt x="160" y="391"/>
                </a:lnTo>
                <a:lnTo>
                  <a:pt x="158" y="387"/>
                </a:lnTo>
                <a:close/>
                <a:moveTo>
                  <a:pt x="147" y="388"/>
                </a:moveTo>
                <a:lnTo>
                  <a:pt x="147" y="388"/>
                </a:lnTo>
                <a:lnTo>
                  <a:pt x="144" y="385"/>
                </a:lnTo>
                <a:lnTo>
                  <a:pt x="134" y="390"/>
                </a:lnTo>
                <a:lnTo>
                  <a:pt x="136" y="393"/>
                </a:lnTo>
                <a:lnTo>
                  <a:pt x="147" y="388"/>
                </a:lnTo>
                <a:close/>
                <a:moveTo>
                  <a:pt x="139" y="399"/>
                </a:moveTo>
                <a:lnTo>
                  <a:pt x="139" y="399"/>
                </a:lnTo>
                <a:lnTo>
                  <a:pt x="150" y="396"/>
                </a:lnTo>
                <a:lnTo>
                  <a:pt x="147" y="391"/>
                </a:lnTo>
                <a:lnTo>
                  <a:pt x="138" y="396"/>
                </a:lnTo>
                <a:lnTo>
                  <a:pt x="139" y="399"/>
                </a:lnTo>
                <a:close/>
                <a:moveTo>
                  <a:pt x="213" y="303"/>
                </a:moveTo>
                <a:lnTo>
                  <a:pt x="213" y="303"/>
                </a:lnTo>
                <a:lnTo>
                  <a:pt x="212" y="301"/>
                </a:lnTo>
                <a:lnTo>
                  <a:pt x="205" y="303"/>
                </a:lnTo>
                <a:lnTo>
                  <a:pt x="207" y="308"/>
                </a:lnTo>
                <a:lnTo>
                  <a:pt x="215" y="306"/>
                </a:lnTo>
                <a:lnTo>
                  <a:pt x="213" y="303"/>
                </a:lnTo>
                <a:close/>
                <a:moveTo>
                  <a:pt x="239" y="243"/>
                </a:moveTo>
                <a:lnTo>
                  <a:pt x="239" y="243"/>
                </a:lnTo>
                <a:lnTo>
                  <a:pt x="234" y="241"/>
                </a:lnTo>
                <a:lnTo>
                  <a:pt x="231" y="241"/>
                </a:lnTo>
                <a:lnTo>
                  <a:pt x="229" y="243"/>
                </a:lnTo>
                <a:lnTo>
                  <a:pt x="224" y="248"/>
                </a:lnTo>
                <a:lnTo>
                  <a:pt x="231" y="246"/>
                </a:lnTo>
                <a:lnTo>
                  <a:pt x="239" y="243"/>
                </a:lnTo>
                <a:close/>
                <a:moveTo>
                  <a:pt x="198" y="325"/>
                </a:moveTo>
                <a:lnTo>
                  <a:pt x="198" y="325"/>
                </a:lnTo>
                <a:lnTo>
                  <a:pt x="191" y="328"/>
                </a:lnTo>
                <a:lnTo>
                  <a:pt x="193" y="333"/>
                </a:lnTo>
                <a:lnTo>
                  <a:pt x="199" y="330"/>
                </a:lnTo>
                <a:lnTo>
                  <a:pt x="198" y="325"/>
                </a:lnTo>
                <a:close/>
                <a:moveTo>
                  <a:pt x="22" y="418"/>
                </a:moveTo>
                <a:lnTo>
                  <a:pt x="22" y="418"/>
                </a:lnTo>
                <a:lnTo>
                  <a:pt x="16" y="399"/>
                </a:lnTo>
                <a:lnTo>
                  <a:pt x="16" y="412"/>
                </a:lnTo>
                <a:lnTo>
                  <a:pt x="18" y="415"/>
                </a:lnTo>
                <a:lnTo>
                  <a:pt x="18" y="417"/>
                </a:lnTo>
                <a:lnTo>
                  <a:pt x="22" y="418"/>
                </a:lnTo>
                <a:close/>
                <a:moveTo>
                  <a:pt x="250" y="300"/>
                </a:moveTo>
                <a:lnTo>
                  <a:pt x="250" y="300"/>
                </a:lnTo>
                <a:lnTo>
                  <a:pt x="240" y="301"/>
                </a:lnTo>
                <a:lnTo>
                  <a:pt x="242" y="306"/>
                </a:lnTo>
                <a:lnTo>
                  <a:pt x="250" y="301"/>
                </a:lnTo>
                <a:lnTo>
                  <a:pt x="250" y="300"/>
                </a:lnTo>
                <a:close/>
                <a:moveTo>
                  <a:pt x="92" y="407"/>
                </a:moveTo>
                <a:lnTo>
                  <a:pt x="92" y="407"/>
                </a:lnTo>
                <a:lnTo>
                  <a:pt x="93" y="404"/>
                </a:lnTo>
                <a:lnTo>
                  <a:pt x="82" y="404"/>
                </a:lnTo>
                <a:lnTo>
                  <a:pt x="84" y="407"/>
                </a:lnTo>
                <a:lnTo>
                  <a:pt x="86" y="407"/>
                </a:lnTo>
                <a:lnTo>
                  <a:pt x="89" y="407"/>
                </a:lnTo>
                <a:lnTo>
                  <a:pt x="92" y="407"/>
                </a:lnTo>
                <a:close/>
                <a:moveTo>
                  <a:pt x="93" y="55"/>
                </a:moveTo>
                <a:lnTo>
                  <a:pt x="93" y="55"/>
                </a:lnTo>
                <a:lnTo>
                  <a:pt x="89" y="57"/>
                </a:lnTo>
                <a:lnTo>
                  <a:pt x="86" y="62"/>
                </a:lnTo>
                <a:lnTo>
                  <a:pt x="86" y="63"/>
                </a:lnTo>
                <a:lnTo>
                  <a:pt x="86" y="65"/>
                </a:lnTo>
                <a:lnTo>
                  <a:pt x="84" y="66"/>
                </a:lnTo>
                <a:lnTo>
                  <a:pt x="84" y="68"/>
                </a:lnTo>
                <a:lnTo>
                  <a:pt x="89" y="62"/>
                </a:lnTo>
                <a:lnTo>
                  <a:pt x="93" y="55"/>
                </a:lnTo>
                <a:close/>
                <a:moveTo>
                  <a:pt x="169" y="388"/>
                </a:moveTo>
                <a:lnTo>
                  <a:pt x="169" y="388"/>
                </a:lnTo>
                <a:lnTo>
                  <a:pt x="166" y="383"/>
                </a:lnTo>
                <a:lnTo>
                  <a:pt x="161" y="385"/>
                </a:lnTo>
                <a:lnTo>
                  <a:pt x="163" y="390"/>
                </a:lnTo>
                <a:lnTo>
                  <a:pt x="169" y="388"/>
                </a:lnTo>
                <a:close/>
                <a:moveTo>
                  <a:pt x="297" y="390"/>
                </a:moveTo>
                <a:lnTo>
                  <a:pt x="297" y="390"/>
                </a:lnTo>
                <a:lnTo>
                  <a:pt x="289" y="364"/>
                </a:lnTo>
                <a:lnTo>
                  <a:pt x="291" y="372"/>
                </a:lnTo>
                <a:lnTo>
                  <a:pt x="292" y="379"/>
                </a:lnTo>
                <a:lnTo>
                  <a:pt x="297" y="388"/>
                </a:lnTo>
                <a:lnTo>
                  <a:pt x="297" y="390"/>
                </a:lnTo>
                <a:close/>
                <a:moveTo>
                  <a:pt x="155" y="349"/>
                </a:moveTo>
                <a:lnTo>
                  <a:pt x="155" y="349"/>
                </a:lnTo>
                <a:lnTo>
                  <a:pt x="163" y="344"/>
                </a:lnTo>
                <a:lnTo>
                  <a:pt x="161" y="341"/>
                </a:lnTo>
                <a:lnTo>
                  <a:pt x="153" y="346"/>
                </a:lnTo>
                <a:lnTo>
                  <a:pt x="155" y="349"/>
                </a:lnTo>
                <a:close/>
                <a:moveTo>
                  <a:pt x="139" y="200"/>
                </a:moveTo>
                <a:lnTo>
                  <a:pt x="139" y="200"/>
                </a:lnTo>
                <a:lnTo>
                  <a:pt x="138" y="204"/>
                </a:lnTo>
                <a:lnTo>
                  <a:pt x="134" y="211"/>
                </a:lnTo>
                <a:lnTo>
                  <a:pt x="133" y="218"/>
                </a:lnTo>
                <a:lnTo>
                  <a:pt x="130" y="230"/>
                </a:lnTo>
                <a:lnTo>
                  <a:pt x="128" y="235"/>
                </a:lnTo>
                <a:lnTo>
                  <a:pt x="130" y="235"/>
                </a:lnTo>
                <a:lnTo>
                  <a:pt x="139" y="200"/>
                </a:lnTo>
                <a:close/>
                <a:moveTo>
                  <a:pt x="242" y="428"/>
                </a:moveTo>
                <a:lnTo>
                  <a:pt x="242" y="428"/>
                </a:lnTo>
                <a:lnTo>
                  <a:pt x="253" y="426"/>
                </a:lnTo>
                <a:lnTo>
                  <a:pt x="253" y="424"/>
                </a:lnTo>
                <a:lnTo>
                  <a:pt x="251" y="421"/>
                </a:lnTo>
                <a:lnTo>
                  <a:pt x="250" y="420"/>
                </a:lnTo>
                <a:lnTo>
                  <a:pt x="250" y="421"/>
                </a:lnTo>
                <a:lnTo>
                  <a:pt x="248" y="423"/>
                </a:lnTo>
                <a:lnTo>
                  <a:pt x="243" y="426"/>
                </a:lnTo>
                <a:lnTo>
                  <a:pt x="242" y="428"/>
                </a:lnTo>
                <a:close/>
                <a:moveTo>
                  <a:pt x="229" y="301"/>
                </a:moveTo>
                <a:lnTo>
                  <a:pt x="229" y="301"/>
                </a:lnTo>
                <a:lnTo>
                  <a:pt x="235" y="300"/>
                </a:lnTo>
                <a:lnTo>
                  <a:pt x="234" y="295"/>
                </a:lnTo>
                <a:lnTo>
                  <a:pt x="226" y="298"/>
                </a:lnTo>
                <a:lnTo>
                  <a:pt x="229" y="301"/>
                </a:lnTo>
                <a:close/>
                <a:moveTo>
                  <a:pt x="43" y="249"/>
                </a:moveTo>
                <a:lnTo>
                  <a:pt x="43" y="249"/>
                </a:lnTo>
                <a:lnTo>
                  <a:pt x="37" y="271"/>
                </a:lnTo>
                <a:lnTo>
                  <a:pt x="32" y="293"/>
                </a:lnTo>
                <a:lnTo>
                  <a:pt x="38" y="271"/>
                </a:lnTo>
                <a:lnTo>
                  <a:pt x="43" y="249"/>
                </a:lnTo>
                <a:close/>
                <a:moveTo>
                  <a:pt x="224" y="298"/>
                </a:moveTo>
                <a:lnTo>
                  <a:pt x="224" y="298"/>
                </a:lnTo>
                <a:lnTo>
                  <a:pt x="216" y="301"/>
                </a:lnTo>
                <a:lnTo>
                  <a:pt x="218" y="305"/>
                </a:lnTo>
                <a:lnTo>
                  <a:pt x="226" y="303"/>
                </a:lnTo>
                <a:lnTo>
                  <a:pt x="224" y="298"/>
                </a:lnTo>
                <a:close/>
                <a:moveTo>
                  <a:pt x="138" y="401"/>
                </a:moveTo>
                <a:lnTo>
                  <a:pt x="138" y="401"/>
                </a:lnTo>
                <a:lnTo>
                  <a:pt x="136" y="398"/>
                </a:lnTo>
                <a:lnTo>
                  <a:pt x="130" y="401"/>
                </a:lnTo>
                <a:lnTo>
                  <a:pt x="128" y="402"/>
                </a:lnTo>
                <a:lnTo>
                  <a:pt x="127" y="402"/>
                </a:lnTo>
                <a:lnTo>
                  <a:pt x="128" y="405"/>
                </a:lnTo>
                <a:lnTo>
                  <a:pt x="133" y="402"/>
                </a:lnTo>
                <a:lnTo>
                  <a:pt x="138" y="401"/>
                </a:lnTo>
                <a:close/>
                <a:moveTo>
                  <a:pt x="237" y="295"/>
                </a:moveTo>
                <a:lnTo>
                  <a:pt x="237" y="295"/>
                </a:lnTo>
                <a:lnTo>
                  <a:pt x="239" y="298"/>
                </a:lnTo>
                <a:lnTo>
                  <a:pt x="242" y="298"/>
                </a:lnTo>
                <a:lnTo>
                  <a:pt x="243" y="297"/>
                </a:lnTo>
                <a:lnTo>
                  <a:pt x="246" y="295"/>
                </a:lnTo>
                <a:lnTo>
                  <a:pt x="245" y="293"/>
                </a:lnTo>
                <a:lnTo>
                  <a:pt x="237" y="295"/>
                </a:lnTo>
                <a:close/>
                <a:moveTo>
                  <a:pt x="67" y="431"/>
                </a:moveTo>
                <a:lnTo>
                  <a:pt x="67" y="431"/>
                </a:lnTo>
                <a:lnTo>
                  <a:pt x="65" y="426"/>
                </a:lnTo>
                <a:lnTo>
                  <a:pt x="63" y="424"/>
                </a:lnTo>
                <a:lnTo>
                  <a:pt x="60" y="424"/>
                </a:lnTo>
                <a:lnTo>
                  <a:pt x="59" y="424"/>
                </a:lnTo>
                <a:lnTo>
                  <a:pt x="62" y="429"/>
                </a:lnTo>
                <a:lnTo>
                  <a:pt x="62" y="431"/>
                </a:lnTo>
                <a:lnTo>
                  <a:pt x="67" y="431"/>
                </a:lnTo>
                <a:close/>
                <a:moveTo>
                  <a:pt x="120" y="248"/>
                </a:moveTo>
                <a:lnTo>
                  <a:pt x="120" y="248"/>
                </a:lnTo>
                <a:lnTo>
                  <a:pt x="112" y="257"/>
                </a:lnTo>
                <a:lnTo>
                  <a:pt x="116" y="259"/>
                </a:lnTo>
                <a:lnTo>
                  <a:pt x="116" y="257"/>
                </a:lnTo>
                <a:lnTo>
                  <a:pt x="119" y="254"/>
                </a:lnTo>
                <a:lnTo>
                  <a:pt x="120" y="248"/>
                </a:lnTo>
                <a:close/>
                <a:moveTo>
                  <a:pt x="250" y="241"/>
                </a:moveTo>
                <a:lnTo>
                  <a:pt x="250" y="241"/>
                </a:lnTo>
                <a:lnTo>
                  <a:pt x="240" y="218"/>
                </a:lnTo>
                <a:lnTo>
                  <a:pt x="246" y="238"/>
                </a:lnTo>
                <a:lnTo>
                  <a:pt x="246" y="240"/>
                </a:lnTo>
                <a:lnTo>
                  <a:pt x="248" y="240"/>
                </a:lnTo>
                <a:lnTo>
                  <a:pt x="250" y="241"/>
                </a:lnTo>
                <a:close/>
                <a:moveTo>
                  <a:pt x="169" y="429"/>
                </a:moveTo>
                <a:lnTo>
                  <a:pt x="169" y="429"/>
                </a:lnTo>
                <a:lnTo>
                  <a:pt x="171" y="431"/>
                </a:lnTo>
                <a:lnTo>
                  <a:pt x="172" y="431"/>
                </a:lnTo>
                <a:lnTo>
                  <a:pt x="174" y="431"/>
                </a:lnTo>
                <a:lnTo>
                  <a:pt x="177" y="431"/>
                </a:lnTo>
                <a:lnTo>
                  <a:pt x="177" y="429"/>
                </a:lnTo>
                <a:lnTo>
                  <a:pt x="175" y="426"/>
                </a:lnTo>
                <a:lnTo>
                  <a:pt x="169" y="429"/>
                </a:lnTo>
                <a:close/>
                <a:moveTo>
                  <a:pt x="183" y="8"/>
                </a:moveTo>
                <a:lnTo>
                  <a:pt x="183" y="8"/>
                </a:lnTo>
                <a:lnTo>
                  <a:pt x="179" y="6"/>
                </a:lnTo>
                <a:lnTo>
                  <a:pt x="174" y="6"/>
                </a:lnTo>
                <a:lnTo>
                  <a:pt x="174" y="8"/>
                </a:lnTo>
                <a:lnTo>
                  <a:pt x="183" y="10"/>
                </a:lnTo>
                <a:lnTo>
                  <a:pt x="183" y="8"/>
                </a:lnTo>
                <a:close/>
                <a:moveTo>
                  <a:pt x="51" y="428"/>
                </a:moveTo>
                <a:lnTo>
                  <a:pt x="51" y="428"/>
                </a:lnTo>
                <a:lnTo>
                  <a:pt x="49" y="424"/>
                </a:lnTo>
                <a:lnTo>
                  <a:pt x="45" y="423"/>
                </a:lnTo>
                <a:lnTo>
                  <a:pt x="43" y="423"/>
                </a:lnTo>
                <a:lnTo>
                  <a:pt x="45" y="426"/>
                </a:lnTo>
                <a:lnTo>
                  <a:pt x="45" y="428"/>
                </a:lnTo>
                <a:lnTo>
                  <a:pt x="51" y="428"/>
                </a:lnTo>
                <a:close/>
                <a:moveTo>
                  <a:pt x="86" y="122"/>
                </a:moveTo>
                <a:lnTo>
                  <a:pt x="86" y="122"/>
                </a:lnTo>
                <a:lnTo>
                  <a:pt x="86" y="115"/>
                </a:lnTo>
                <a:lnTo>
                  <a:pt x="86" y="114"/>
                </a:lnTo>
                <a:lnTo>
                  <a:pt x="84" y="110"/>
                </a:lnTo>
                <a:lnTo>
                  <a:pt x="84" y="120"/>
                </a:lnTo>
                <a:lnTo>
                  <a:pt x="86" y="122"/>
                </a:lnTo>
                <a:close/>
                <a:moveTo>
                  <a:pt x="59" y="260"/>
                </a:moveTo>
                <a:lnTo>
                  <a:pt x="59" y="260"/>
                </a:lnTo>
                <a:lnTo>
                  <a:pt x="56" y="260"/>
                </a:lnTo>
                <a:lnTo>
                  <a:pt x="54" y="260"/>
                </a:lnTo>
                <a:lnTo>
                  <a:pt x="52" y="262"/>
                </a:lnTo>
                <a:lnTo>
                  <a:pt x="52" y="264"/>
                </a:lnTo>
                <a:lnTo>
                  <a:pt x="51" y="267"/>
                </a:lnTo>
                <a:lnTo>
                  <a:pt x="52" y="268"/>
                </a:lnTo>
                <a:lnTo>
                  <a:pt x="59" y="260"/>
                </a:lnTo>
                <a:close/>
                <a:moveTo>
                  <a:pt x="108" y="428"/>
                </a:moveTo>
                <a:lnTo>
                  <a:pt x="108" y="428"/>
                </a:lnTo>
                <a:lnTo>
                  <a:pt x="109" y="429"/>
                </a:lnTo>
                <a:lnTo>
                  <a:pt x="112" y="429"/>
                </a:lnTo>
                <a:lnTo>
                  <a:pt x="119" y="429"/>
                </a:lnTo>
                <a:lnTo>
                  <a:pt x="119" y="428"/>
                </a:lnTo>
                <a:lnTo>
                  <a:pt x="117" y="428"/>
                </a:lnTo>
                <a:lnTo>
                  <a:pt x="112" y="428"/>
                </a:lnTo>
                <a:lnTo>
                  <a:pt x="108" y="428"/>
                </a:lnTo>
                <a:close/>
                <a:moveTo>
                  <a:pt x="128" y="249"/>
                </a:moveTo>
                <a:lnTo>
                  <a:pt x="128" y="249"/>
                </a:lnTo>
                <a:lnTo>
                  <a:pt x="136" y="241"/>
                </a:lnTo>
                <a:lnTo>
                  <a:pt x="130" y="241"/>
                </a:lnTo>
                <a:lnTo>
                  <a:pt x="128" y="249"/>
                </a:lnTo>
                <a:close/>
                <a:moveTo>
                  <a:pt x="264" y="251"/>
                </a:moveTo>
                <a:lnTo>
                  <a:pt x="264" y="251"/>
                </a:lnTo>
                <a:lnTo>
                  <a:pt x="264" y="252"/>
                </a:lnTo>
                <a:lnTo>
                  <a:pt x="262" y="256"/>
                </a:lnTo>
                <a:lnTo>
                  <a:pt x="264" y="262"/>
                </a:lnTo>
                <a:lnTo>
                  <a:pt x="265" y="259"/>
                </a:lnTo>
                <a:lnTo>
                  <a:pt x="265" y="256"/>
                </a:lnTo>
                <a:lnTo>
                  <a:pt x="265" y="252"/>
                </a:lnTo>
                <a:lnTo>
                  <a:pt x="264" y="251"/>
                </a:lnTo>
                <a:close/>
                <a:moveTo>
                  <a:pt x="267" y="290"/>
                </a:moveTo>
                <a:lnTo>
                  <a:pt x="267" y="290"/>
                </a:lnTo>
                <a:lnTo>
                  <a:pt x="261" y="270"/>
                </a:lnTo>
                <a:lnTo>
                  <a:pt x="259" y="271"/>
                </a:lnTo>
                <a:lnTo>
                  <a:pt x="267" y="290"/>
                </a:lnTo>
                <a:close/>
                <a:moveTo>
                  <a:pt x="13" y="402"/>
                </a:moveTo>
                <a:lnTo>
                  <a:pt x="13" y="402"/>
                </a:lnTo>
                <a:lnTo>
                  <a:pt x="13" y="398"/>
                </a:lnTo>
                <a:lnTo>
                  <a:pt x="13" y="394"/>
                </a:lnTo>
                <a:lnTo>
                  <a:pt x="13" y="390"/>
                </a:lnTo>
                <a:lnTo>
                  <a:pt x="13" y="387"/>
                </a:lnTo>
                <a:lnTo>
                  <a:pt x="11" y="388"/>
                </a:lnTo>
                <a:lnTo>
                  <a:pt x="11" y="391"/>
                </a:lnTo>
                <a:lnTo>
                  <a:pt x="11" y="394"/>
                </a:lnTo>
                <a:lnTo>
                  <a:pt x="13" y="402"/>
                </a:lnTo>
                <a:close/>
                <a:moveTo>
                  <a:pt x="52" y="224"/>
                </a:moveTo>
                <a:lnTo>
                  <a:pt x="52" y="224"/>
                </a:lnTo>
                <a:lnTo>
                  <a:pt x="49" y="238"/>
                </a:lnTo>
                <a:lnTo>
                  <a:pt x="46" y="251"/>
                </a:lnTo>
                <a:lnTo>
                  <a:pt x="51" y="238"/>
                </a:lnTo>
                <a:lnTo>
                  <a:pt x="52" y="224"/>
                </a:lnTo>
                <a:close/>
                <a:moveTo>
                  <a:pt x="243" y="216"/>
                </a:moveTo>
                <a:lnTo>
                  <a:pt x="243" y="216"/>
                </a:lnTo>
                <a:lnTo>
                  <a:pt x="250" y="232"/>
                </a:lnTo>
                <a:lnTo>
                  <a:pt x="254" y="245"/>
                </a:lnTo>
                <a:lnTo>
                  <a:pt x="243" y="216"/>
                </a:lnTo>
                <a:close/>
                <a:moveTo>
                  <a:pt x="234" y="423"/>
                </a:moveTo>
                <a:lnTo>
                  <a:pt x="234" y="423"/>
                </a:lnTo>
                <a:lnTo>
                  <a:pt x="221" y="426"/>
                </a:lnTo>
                <a:lnTo>
                  <a:pt x="223" y="428"/>
                </a:lnTo>
                <a:lnTo>
                  <a:pt x="226" y="426"/>
                </a:lnTo>
                <a:lnTo>
                  <a:pt x="231" y="426"/>
                </a:lnTo>
                <a:lnTo>
                  <a:pt x="235" y="424"/>
                </a:lnTo>
                <a:lnTo>
                  <a:pt x="234" y="423"/>
                </a:lnTo>
                <a:close/>
                <a:moveTo>
                  <a:pt x="109" y="237"/>
                </a:moveTo>
                <a:lnTo>
                  <a:pt x="109" y="237"/>
                </a:lnTo>
                <a:lnTo>
                  <a:pt x="112" y="219"/>
                </a:lnTo>
                <a:lnTo>
                  <a:pt x="108" y="235"/>
                </a:lnTo>
                <a:lnTo>
                  <a:pt x="109" y="237"/>
                </a:lnTo>
                <a:close/>
                <a:moveTo>
                  <a:pt x="202" y="279"/>
                </a:moveTo>
                <a:lnTo>
                  <a:pt x="202" y="279"/>
                </a:lnTo>
                <a:lnTo>
                  <a:pt x="202" y="278"/>
                </a:lnTo>
                <a:lnTo>
                  <a:pt x="199" y="278"/>
                </a:lnTo>
                <a:lnTo>
                  <a:pt x="198" y="279"/>
                </a:lnTo>
                <a:lnTo>
                  <a:pt x="196" y="281"/>
                </a:lnTo>
                <a:lnTo>
                  <a:pt x="202" y="279"/>
                </a:lnTo>
                <a:close/>
                <a:moveTo>
                  <a:pt x="264" y="290"/>
                </a:moveTo>
                <a:lnTo>
                  <a:pt x="264" y="290"/>
                </a:lnTo>
                <a:lnTo>
                  <a:pt x="267" y="298"/>
                </a:lnTo>
                <a:lnTo>
                  <a:pt x="270" y="306"/>
                </a:lnTo>
                <a:lnTo>
                  <a:pt x="264" y="290"/>
                </a:lnTo>
                <a:close/>
                <a:moveTo>
                  <a:pt x="250" y="264"/>
                </a:moveTo>
                <a:lnTo>
                  <a:pt x="250" y="264"/>
                </a:lnTo>
                <a:lnTo>
                  <a:pt x="248" y="262"/>
                </a:lnTo>
                <a:lnTo>
                  <a:pt x="240" y="265"/>
                </a:lnTo>
                <a:lnTo>
                  <a:pt x="242" y="267"/>
                </a:lnTo>
                <a:lnTo>
                  <a:pt x="246" y="265"/>
                </a:lnTo>
                <a:lnTo>
                  <a:pt x="250" y="264"/>
                </a:lnTo>
                <a:close/>
                <a:moveTo>
                  <a:pt x="207" y="402"/>
                </a:moveTo>
                <a:lnTo>
                  <a:pt x="207" y="402"/>
                </a:lnTo>
                <a:lnTo>
                  <a:pt x="202" y="393"/>
                </a:lnTo>
                <a:lnTo>
                  <a:pt x="201" y="393"/>
                </a:lnTo>
                <a:lnTo>
                  <a:pt x="204" y="398"/>
                </a:lnTo>
                <a:lnTo>
                  <a:pt x="207" y="402"/>
                </a:lnTo>
                <a:close/>
                <a:moveTo>
                  <a:pt x="201" y="391"/>
                </a:moveTo>
                <a:lnTo>
                  <a:pt x="201" y="391"/>
                </a:lnTo>
                <a:lnTo>
                  <a:pt x="199" y="387"/>
                </a:lnTo>
                <a:lnTo>
                  <a:pt x="196" y="382"/>
                </a:lnTo>
                <a:lnTo>
                  <a:pt x="199" y="391"/>
                </a:lnTo>
                <a:lnTo>
                  <a:pt x="201" y="391"/>
                </a:lnTo>
                <a:close/>
                <a:moveTo>
                  <a:pt x="35" y="423"/>
                </a:moveTo>
                <a:lnTo>
                  <a:pt x="35" y="423"/>
                </a:lnTo>
                <a:lnTo>
                  <a:pt x="35" y="424"/>
                </a:lnTo>
                <a:lnTo>
                  <a:pt x="37" y="426"/>
                </a:lnTo>
                <a:lnTo>
                  <a:pt x="40" y="426"/>
                </a:lnTo>
                <a:lnTo>
                  <a:pt x="40" y="423"/>
                </a:lnTo>
                <a:lnTo>
                  <a:pt x="35" y="423"/>
                </a:lnTo>
                <a:close/>
                <a:moveTo>
                  <a:pt x="253" y="273"/>
                </a:moveTo>
                <a:lnTo>
                  <a:pt x="253" y="273"/>
                </a:lnTo>
                <a:lnTo>
                  <a:pt x="251" y="271"/>
                </a:lnTo>
                <a:lnTo>
                  <a:pt x="246" y="275"/>
                </a:lnTo>
                <a:lnTo>
                  <a:pt x="245" y="276"/>
                </a:lnTo>
                <a:lnTo>
                  <a:pt x="253" y="273"/>
                </a:lnTo>
                <a:close/>
                <a:moveTo>
                  <a:pt x="82" y="375"/>
                </a:moveTo>
                <a:lnTo>
                  <a:pt x="82" y="375"/>
                </a:lnTo>
                <a:lnTo>
                  <a:pt x="82" y="377"/>
                </a:lnTo>
                <a:lnTo>
                  <a:pt x="78" y="390"/>
                </a:lnTo>
                <a:lnTo>
                  <a:pt x="78" y="391"/>
                </a:lnTo>
                <a:lnTo>
                  <a:pt x="78" y="390"/>
                </a:lnTo>
                <a:lnTo>
                  <a:pt x="81" y="382"/>
                </a:lnTo>
                <a:lnTo>
                  <a:pt x="82" y="377"/>
                </a:lnTo>
                <a:lnTo>
                  <a:pt x="82" y="375"/>
                </a:lnTo>
                <a:close/>
                <a:moveTo>
                  <a:pt x="114" y="215"/>
                </a:moveTo>
                <a:lnTo>
                  <a:pt x="114" y="215"/>
                </a:lnTo>
                <a:lnTo>
                  <a:pt x="119" y="205"/>
                </a:lnTo>
                <a:lnTo>
                  <a:pt x="120" y="197"/>
                </a:lnTo>
                <a:lnTo>
                  <a:pt x="114" y="215"/>
                </a:lnTo>
                <a:close/>
                <a:moveTo>
                  <a:pt x="199" y="241"/>
                </a:moveTo>
                <a:lnTo>
                  <a:pt x="199" y="241"/>
                </a:lnTo>
                <a:lnTo>
                  <a:pt x="199" y="240"/>
                </a:lnTo>
                <a:lnTo>
                  <a:pt x="193" y="240"/>
                </a:lnTo>
                <a:lnTo>
                  <a:pt x="193" y="241"/>
                </a:lnTo>
                <a:lnTo>
                  <a:pt x="190" y="243"/>
                </a:lnTo>
                <a:lnTo>
                  <a:pt x="199" y="241"/>
                </a:lnTo>
                <a:close/>
                <a:moveTo>
                  <a:pt x="259" y="432"/>
                </a:moveTo>
                <a:lnTo>
                  <a:pt x="259" y="432"/>
                </a:lnTo>
                <a:lnTo>
                  <a:pt x="269" y="431"/>
                </a:lnTo>
                <a:lnTo>
                  <a:pt x="267" y="429"/>
                </a:lnTo>
                <a:lnTo>
                  <a:pt x="261" y="431"/>
                </a:lnTo>
                <a:lnTo>
                  <a:pt x="259" y="432"/>
                </a:lnTo>
                <a:close/>
                <a:moveTo>
                  <a:pt x="250" y="248"/>
                </a:moveTo>
                <a:lnTo>
                  <a:pt x="250" y="248"/>
                </a:lnTo>
                <a:lnTo>
                  <a:pt x="253" y="254"/>
                </a:lnTo>
                <a:lnTo>
                  <a:pt x="253" y="249"/>
                </a:lnTo>
                <a:lnTo>
                  <a:pt x="253" y="248"/>
                </a:lnTo>
                <a:lnTo>
                  <a:pt x="250" y="248"/>
                </a:lnTo>
                <a:close/>
                <a:moveTo>
                  <a:pt x="218" y="275"/>
                </a:moveTo>
                <a:lnTo>
                  <a:pt x="218" y="275"/>
                </a:lnTo>
                <a:lnTo>
                  <a:pt x="223" y="273"/>
                </a:lnTo>
                <a:lnTo>
                  <a:pt x="223" y="271"/>
                </a:lnTo>
                <a:lnTo>
                  <a:pt x="218" y="273"/>
                </a:lnTo>
                <a:lnTo>
                  <a:pt x="218" y="275"/>
                </a:lnTo>
                <a:close/>
                <a:moveTo>
                  <a:pt x="60" y="257"/>
                </a:moveTo>
                <a:lnTo>
                  <a:pt x="60" y="257"/>
                </a:lnTo>
                <a:lnTo>
                  <a:pt x="63" y="252"/>
                </a:lnTo>
                <a:lnTo>
                  <a:pt x="59" y="254"/>
                </a:lnTo>
                <a:lnTo>
                  <a:pt x="60" y="257"/>
                </a:lnTo>
                <a:close/>
                <a:moveTo>
                  <a:pt x="48" y="432"/>
                </a:moveTo>
                <a:lnTo>
                  <a:pt x="48" y="432"/>
                </a:lnTo>
                <a:lnTo>
                  <a:pt x="52" y="434"/>
                </a:lnTo>
                <a:lnTo>
                  <a:pt x="51" y="431"/>
                </a:lnTo>
                <a:lnTo>
                  <a:pt x="48" y="431"/>
                </a:lnTo>
                <a:lnTo>
                  <a:pt x="48" y="432"/>
                </a:lnTo>
                <a:close/>
                <a:moveTo>
                  <a:pt x="254" y="256"/>
                </a:moveTo>
                <a:lnTo>
                  <a:pt x="254" y="256"/>
                </a:lnTo>
                <a:lnTo>
                  <a:pt x="254" y="257"/>
                </a:lnTo>
                <a:lnTo>
                  <a:pt x="254" y="259"/>
                </a:lnTo>
                <a:lnTo>
                  <a:pt x="256" y="262"/>
                </a:lnTo>
                <a:lnTo>
                  <a:pt x="256" y="260"/>
                </a:lnTo>
                <a:lnTo>
                  <a:pt x="256" y="259"/>
                </a:lnTo>
                <a:lnTo>
                  <a:pt x="254" y="256"/>
                </a:lnTo>
                <a:close/>
                <a:moveTo>
                  <a:pt x="67" y="434"/>
                </a:moveTo>
                <a:lnTo>
                  <a:pt x="67" y="434"/>
                </a:lnTo>
                <a:lnTo>
                  <a:pt x="63" y="432"/>
                </a:lnTo>
                <a:lnTo>
                  <a:pt x="62" y="434"/>
                </a:lnTo>
                <a:lnTo>
                  <a:pt x="60" y="434"/>
                </a:lnTo>
                <a:lnTo>
                  <a:pt x="68" y="434"/>
                </a:lnTo>
                <a:lnTo>
                  <a:pt x="67" y="434"/>
                </a:lnTo>
                <a:close/>
                <a:moveTo>
                  <a:pt x="33" y="429"/>
                </a:moveTo>
                <a:lnTo>
                  <a:pt x="33" y="429"/>
                </a:lnTo>
                <a:lnTo>
                  <a:pt x="33" y="428"/>
                </a:lnTo>
                <a:lnTo>
                  <a:pt x="32" y="428"/>
                </a:lnTo>
                <a:lnTo>
                  <a:pt x="30" y="426"/>
                </a:lnTo>
                <a:lnTo>
                  <a:pt x="29" y="426"/>
                </a:lnTo>
                <a:lnTo>
                  <a:pt x="29" y="428"/>
                </a:lnTo>
                <a:lnTo>
                  <a:pt x="33" y="429"/>
                </a:lnTo>
                <a:close/>
                <a:moveTo>
                  <a:pt x="81" y="407"/>
                </a:moveTo>
                <a:lnTo>
                  <a:pt x="81" y="407"/>
                </a:lnTo>
                <a:lnTo>
                  <a:pt x="79" y="405"/>
                </a:lnTo>
                <a:lnTo>
                  <a:pt x="79" y="404"/>
                </a:lnTo>
                <a:lnTo>
                  <a:pt x="78" y="407"/>
                </a:lnTo>
                <a:lnTo>
                  <a:pt x="81" y="407"/>
                </a:lnTo>
                <a:close/>
                <a:moveTo>
                  <a:pt x="11" y="420"/>
                </a:moveTo>
                <a:lnTo>
                  <a:pt x="11" y="420"/>
                </a:lnTo>
                <a:lnTo>
                  <a:pt x="16" y="421"/>
                </a:lnTo>
                <a:lnTo>
                  <a:pt x="15" y="418"/>
                </a:lnTo>
                <a:lnTo>
                  <a:pt x="13" y="418"/>
                </a:lnTo>
                <a:lnTo>
                  <a:pt x="11" y="420"/>
                </a:lnTo>
                <a:close/>
                <a:moveTo>
                  <a:pt x="205" y="279"/>
                </a:moveTo>
                <a:lnTo>
                  <a:pt x="205" y="279"/>
                </a:lnTo>
                <a:lnTo>
                  <a:pt x="209" y="278"/>
                </a:lnTo>
                <a:lnTo>
                  <a:pt x="209" y="276"/>
                </a:lnTo>
                <a:lnTo>
                  <a:pt x="205" y="276"/>
                </a:lnTo>
                <a:lnTo>
                  <a:pt x="205" y="279"/>
                </a:lnTo>
                <a:close/>
                <a:moveTo>
                  <a:pt x="65" y="281"/>
                </a:moveTo>
                <a:lnTo>
                  <a:pt x="65" y="281"/>
                </a:lnTo>
                <a:lnTo>
                  <a:pt x="75" y="284"/>
                </a:lnTo>
                <a:lnTo>
                  <a:pt x="65" y="281"/>
                </a:lnTo>
                <a:close/>
                <a:moveTo>
                  <a:pt x="116" y="264"/>
                </a:moveTo>
                <a:lnTo>
                  <a:pt x="116" y="264"/>
                </a:lnTo>
                <a:lnTo>
                  <a:pt x="112" y="264"/>
                </a:lnTo>
                <a:lnTo>
                  <a:pt x="112" y="265"/>
                </a:lnTo>
                <a:lnTo>
                  <a:pt x="114" y="267"/>
                </a:lnTo>
                <a:lnTo>
                  <a:pt x="116" y="264"/>
                </a:lnTo>
                <a:close/>
                <a:moveTo>
                  <a:pt x="27" y="421"/>
                </a:moveTo>
                <a:lnTo>
                  <a:pt x="27" y="421"/>
                </a:lnTo>
                <a:lnTo>
                  <a:pt x="29" y="423"/>
                </a:lnTo>
                <a:lnTo>
                  <a:pt x="32" y="424"/>
                </a:lnTo>
                <a:lnTo>
                  <a:pt x="32" y="423"/>
                </a:lnTo>
                <a:lnTo>
                  <a:pt x="30" y="421"/>
                </a:lnTo>
                <a:lnTo>
                  <a:pt x="27" y="421"/>
                </a:lnTo>
                <a:close/>
                <a:moveTo>
                  <a:pt x="122" y="428"/>
                </a:moveTo>
                <a:lnTo>
                  <a:pt x="122" y="428"/>
                </a:lnTo>
                <a:lnTo>
                  <a:pt x="123" y="429"/>
                </a:lnTo>
                <a:lnTo>
                  <a:pt x="128" y="429"/>
                </a:lnTo>
                <a:lnTo>
                  <a:pt x="127" y="429"/>
                </a:lnTo>
                <a:lnTo>
                  <a:pt x="122" y="428"/>
                </a:lnTo>
                <a:close/>
                <a:moveTo>
                  <a:pt x="104" y="245"/>
                </a:moveTo>
                <a:lnTo>
                  <a:pt x="104" y="245"/>
                </a:lnTo>
                <a:lnTo>
                  <a:pt x="103" y="249"/>
                </a:lnTo>
                <a:lnTo>
                  <a:pt x="104" y="248"/>
                </a:lnTo>
                <a:lnTo>
                  <a:pt x="106" y="245"/>
                </a:lnTo>
                <a:lnTo>
                  <a:pt x="104" y="245"/>
                </a:lnTo>
                <a:close/>
                <a:moveTo>
                  <a:pt x="234" y="270"/>
                </a:moveTo>
                <a:lnTo>
                  <a:pt x="234" y="270"/>
                </a:lnTo>
                <a:lnTo>
                  <a:pt x="239" y="268"/>
                </a:lnTo>
                <a:lnTo>
                  <a:pt x="239" y="267"/>
                </a:lnTo>
                <a:lnTo>
                  <a:pt x="237" y="268"/>
                </a:lnTo>
                <a:lnTo>
                  <a:pt x="234" y="270"/>
                </a:lnTo>
                <a:close/>
                <a:moveTo>
                  <a:pt x="239" y="424"/>
                </a:moveTo>
                <a:lnTo>
                  <a:pt x="239" y="424"/>
                </a:lnTo>
                <a:lnTo>
                  <a:pt x="243" y="421"/>
                </a:lnTo>
                <a:lnTo>
                  <a:pt x="237" y="423"/>
                </a:lnTo>
                <a:lnTo>
                  <a:pt x="239" y="424"/>
                </a:lnTo>
                <a:close/>
                <a:moveTo>
                  <a:pt x="54" y="424"/>
                </a:moveTo>
                <a:lnTo>
                  <a:pt x="54" y="424"/>
                </a:lnTo>
                <a:lnTo>
                  <a:pt x="56" y="429"/>
                </a:lnTo>
                <a:lnTo>
                  <a:pt x="56" y="424"/>
                </a:lnTo>
                <a:lnTo>
                  <a:pt x="54" y="424"/>
                </a:lnTo>
                <a:close/>
                <a:moveTo>
                  <a:pt x="79" y="118"/>
                </a:moveTo>
                <a:lnTo>
                  <a:pt x="79" y="118"/>
                </a:lnTo>
                <a:lnTo>
                  <a:pt x="79" y="126"/>
                </a:lnTo>
                <a:lnTo>
                  <a:pt x="81" y="123"/>
                </a:lnTo>
                <a:lnTo>
                  <a:pt x="79" y="118"/>
                </a:lnTo>
                <a:close/>
                <a:moveTo>
                  <a:pt x="303" y="409"/>
                </a:moveTo>
                <a:lnTo>
                  <a:pt x="303" y="409"/>
                </a:lnTo>
                <a:lnTo>
                  <a:pt x="302" y="410"/>
                </a:lnTo>
                <a:lnTo>
                  <a:pt x="302" y="413"/>
                </a:lnTo>
                <a:lnTo>
                  <a:pt x="303" y="412"/>
                </a:lnTo>
                <a:lnTo>
                  <a:pt x="303" y="409"/>
                </a:lnTo>
                <a:close/>
                <a:moveTo>
                  <a:pt x="138" y="431"/>
                </a:moveTo>
                <a:lnTo>
                  <a:pt x="138" y="431"/>
                </a:lnTo>
                <a:lnTo>
                  <a:pt x="131" y="429"/>
                </a:lnTo>
                <a:lnTo>
                  <a:pt x="131" y="431"/>
                </a:lnTo>
                <a:lnTo>
                  <a:pt x="138" y="431"/>
                </a:lnTo>
                <a:close/>
                <a:moveTo>
                  <a:pt x="275" y="428"/>
                </a:moveTo>
                <a:lnTo>
                  <a:pt x="275" y="428"/>
                </a:lnTo>
                <a:lnTo>
                  <a:pt x="273" y="428"/>
                </a:lnTo>
                <a:lnTo>
                  <a:pt x="273" y="429"/>
                </a:lnTo>
                <a:lnTo>
                  <a:pt x="276" y="429"/>
                </a:lnTo>
                <a:lnTo>
                  <a:pt x="275" y="428"/>
                </a:lnTo>
                <a:close/>
                <a:moveTo>
                  <a:pt x="84" y="123"/>
                </a:moveTo>
                <a:lnTo>
                  <a:pt x="84" y="123"/>
                </a:lnTo>
                <a:lnTo>
                  <a:pt x="82" y="123"/>
                </a:lnTo>
                <a:lnTo>
                  <a:pt x="84" y="128"/>
                </a:lnTo>
                <a:lnTo>
                  <a:pt x="84" y="123"/>
                </a:lnTo>
                <a:close/>
                <a:moveTo>
                  <a:pt x="79" y="286"/>
                </a:moveTo>
                <a:lnTo>
                  <a:pt x="79" y="286"/>
                </a:lnTo>
                <a:lnTo>
                  <a:pt x="87" y="286"/>
                </a:lnTo>
                <a:lnTo>
                  <a:pt x="79" y="286"/>
                </a:lnTo>
                <a:close/>
                <a:moveTo>
                  <a:pt x="291" y="355"/>
                </a:moveTo>
                <a:lnTo>
                  <a:pt x="291" y="355"/>
                </a:lnTo>
                <a:lnTo>
                  <a:pt x="294" y="363"/>
                </a:lnTo>
                <a:lnTo>
                  <a:pt x="291" y="355"/>
                </a:lnTo>
                <a:close/>
                <a:moveTo>
                  <a:pt x="19" y="420"/>
                </a:moveTo>
                <a:lnTo>
                  <a:pt x="19" y="420"/>
                </a:lnTo>
                <a:lnTo>
                  <a:pt x="21" y="421"/>
                </a:lnTo>
                <a:lnTo>
                  <a:pt x="24" y="423"/>
                </a:lnTo>
                <a:lnTo>
                  <a:pt x="22" y="421"/>
                </a:lnTo>
                <a:lnTo>
                  <a:pt x="22" y="420"/>
                </a:lnTo>
                <a:lnTo>
                  <a:pt x="19" y="420"/>
                </a:lnTo>
                <a:close/>
                <a:moveTo>
                  <a:pt x="38" y="429"/>
                </a:moveTo>
                <a:lnTo>
                  <a:pt x="38" y="429"/>
                </a:lnTo>
                <a:lnTo>
                  <a:pt x="40" y="429"/>
                </a:lnTo>
                <a:lnTo>
                  <a:pt x="40" y="431"/>
                </a:lnTo>
                <a:lnTo>
                  <a:pt x="41" y="431"/>
                </a:lnTo>
                <a:lnTo>
                  <a:pt x="41" y="429"/>
                </a:lnTo>
                <a:lnTo>
                  <a:pt x="38" y="429"/>
                </a:lnTo>
                <a:close/>
                <a:moveTo>
                  <a:pt x="73" y="434"/>
                </a:moveTo>
                <a:lnTo>
                  <a:pt x="73" y="434"/>
                </a:lnTo>
                <a:lnTo>
                  <a:pt x="78" y="434"/>
                </a:lnTo>
                <a:lnTo>
                  <a:pt x="79" y="434"/>
                </a:lnTo>
                <a:lnTo>
                  <a:pt x="78" y="434"/>
                </a:lnTo>
                <a:lnTo>
                  <a:pt x="73" y="434"/>
                </a:lnTo>
                <a:close/>
                <a:moveTo>
                  <a:pt x="75" y="401"/>
                </a:moveTo>
                <a:lnTo>
                  <a:pt x="75" y="401"/>
                </a:lnTo>
                <a:lnTo>
                  <a:pt x="76" y="396"/>
                </a:lnTo>
                <a:lnTo>
                  <a:pt x="76" y="394"/>
                </a:lnTo>
                <a:lnTo>
                  <a:pt x="75" y="401"/>
                </a:lnTo>
                <a:close/>
                <a:moveTo>
                  <a:pt x="190" y="282"/>
                </a:moveTo>
                <a:lnTo>
                  <a:pt x="190" y="282"/>
                </a:lnTo>
                <a:lnTo>
                  <a:pt x="190" y="281"/>
                </a:lnTo>
                <a:lnTo>
                  <a:pt x="185" y="282"/>
                </a:lnTo>
                <a:lnTo>
                  <a:pt x="190" y="282"/>
                </a:lnTo>
                <a:close/>
                <a:moveTo>
                  <a:pt x="220" y="428"/>
                </a:moveTo>
                <a:lnTo>
                  <a:pt x="220" y="428"/>
                </a:lnTo>
                <a:lnTo>
                  <a:pt x="218" y="428"/>
                </a:lnTo>
                <a:lnTo>
                  <a:pt x="215" y="428"/>
                </a:lnTo>
                <a:lnTo>
                  <a:pt x="220" y="428"/>
                </a:lnTo>
                <a:close/>
                <a:moveTo>
                  <a:pt x="193" y="295"/>
                </a:moveTo>
                <a:lnTo>
                  <a:pt x="193" y="295"/>
                </a:lnTo>
                <a:lnTo>
                  <a:pt x="193" y="293"/>
                </a:lnTo>
                <a:lnTo>
                  <a:pt x="188" y="295"/>
                </a:lnTo>
                <a:lnTo>
                  <a:pt x="193" y="295"/>
                </a:lnTo>
                <a:close/>
                <a:moveTo>
                  <a:pt x="119" y="260"/>
                </a:moveTo>
                <a:lnTo>
                  <a:pt x="119" y="260"/>
                </a:lnTo>
                <a:lnTo>
                  <a:pt x="120" y="257"/>
                </a:lnTo>
                <a:lnTo>
                  <a:pt x="120" y="256"/>
                </a:lnTo>
                <a:lnTo>
                  <a:pt x="119" y="260"/>
                </a:lnTo>
                <a:close/>
                <a:moveTo>
                  <a:pt x="198" y="69"/>
                </a:moveTo>
                <a:lnTo>
                  <a:pt x="198" y="69"/>
                </a:lnTo>
                <a:lnTo>
                  <a:pt x="198" y="65"/>
                </a:lnTo>
                <a:lnTo>
                  <a:pt x="196" y="68"/>
                </a:lnTo>
                <a:lnTo>
                  <a:pt x="198" y="69"/>
                </a:lnTo>
                <a:close/>
                <a:moveTo>
                  <a:pt x="191" y="234"/>
                </a:moveTo>
                <a:lnTo>
                  <a:pt x="191" y="234"/>
                </a:lnTo>
                <a:lnTo>
                  <a:pt x="194" y="234"/>
                </a:lnTo>
                <a:lnTo>
                  <a:pt x="194" y="232"/>
                </a:lnTo>
                <a:lnTo>
                  <a:pt x="191" y="234"/>
                </a:lnTo>
                <a:close/>
                <a:moveTo>
                  <a:pt x="300" y="402"/>
                </a:moveTo>
                <a:lnTo>
                  <a:pt x="300" y="402"/>
                </a:lnTo>
                <a:lnTo>
                  <a:pt x="300" y="399"/>
                </a:lnTo>
                <a:lnTo>
                  <a:pt x="299" y="398"/>
                </a:lnTo>
                <a:lnTo>
                  <a:pt x="299" y="399"/>
                </a:lnTo>
                <a:lnTo>
                  <a:pt x="300" y="402"/>
                </a:lnTo>
                <a:close/>
                <a:moveTo>
                  <a:pt x="11" y="405"/>
                </a:moveTo>
                <a:lnTo>
                  <a:pt x="11" y="405"/>
                </a:lnTo>
                <a:lnTo>
                  <a:pt x="11" y="407"/>
                </a:lnTo>
                <a:lnTo>
                  <a:pt x="13" y="410"/>
                </a:lnTo>
                <a:lnTo>
                  <a:pt x="11" y="405"/>
                </a:lnTo>
                <a:close/>
                <a:moveTo>
                  <a:pt x="127" y="246"/>
                </a:moveTo>
                <a:lnTo>
                  <a:pt x="127" y="246"/>
                </a:lnTo>
                <a:lnTo>
                  <a:pt x="127" y="241"/>
                </a:lnTo>
                <a:lnTo>
                  <a:pt x="127" y="243"/>
                </a:lnTo>
                <a:lnTo>
                  <a:pt x="127" y="246"/>
                </a:lnTo>
                <a:close/>
                <a:moveTo>
                  <a:pt x="259" y="265"/>
                </a:moveTo>
                <a:lnTo>
                  <a:pt x="259" y="265"/>
                </a:lnTo>
                <a:lnTo>
                  <a:pt x="257" y="267"/>
                </a:lnTo>
                <a:lnTo>
                  <a:pt x="257" y="268"/>
                </a:lnTo>
                <a:lnTo>
                  <a:pt x="259" y="267"/>
                </a:lnTo>
                <a:lnTo>
                  <a:pt x="259" y="265"/>
                </a:lnTo>
                <a:close/>
                <a:moveTo>
                  <a:pt x="73" y="402"/>
                </a:moveTo>
                <a:lnTo>
                  <a:pt x="73" y="402"/>
                </a:lnTo>
                <a:lnTo>
                  <a:pt x="73" y="405"/>
                </a:lnTo>
                <a:lnTo>
                  <a:pt x="75" y="404"/>
                </a:lnTo>
                <a:lnTo>
                  <a:pt x="73" y="402"/>
                </a:lnTo>
                <a:close/>
                <a:moveTo>
                  <a:pt x="245" y="257"/>
                </a:moveTo>
                <a:lnTo>
                  <a:pt x="245" y="257"/>
                </a:lnTo>
                <a:lnTo>
                  <a:pt x="245" y="256"/>
                </a:lnTo>
                <a:lnTo>
                  <a:pt x="242" y="260"/>
                </a:lnTo>
                <a:lnTo>
                  <a:pt x="245" y="257"/>
                </a:lnTo>
                <a:close/>
                <a:moveTo>
                  <a:pt x="226" y="297"/>
                </a:moveTo>
                <a:lnTo>
                  <a:pt x="226" y="297"/>
                </a:lnTo>
                <a:lnTo>
                  <a:pt x="231" y="295"/>
                </a:lnTo>
                <a:lnTo>
                  <a:pt x="226" y="297"/>
                </a:lnTo>
                <a:close/>
                <a:moveTo>
                  <a:pt x="248" y="256"/>
                </a:moveTo>
                <a:lnTo>
                  <a:pt x="248" y="256"/>
                </a:lnTo>
                <a:lnTo>
                  <a:pt x="246" y="259"/>
                </a:lnTo>
                <a:lnTo>
                  <a:pt x="248" y="257"/>
                </a:lnTo>
                <a:lnTo>
                  <a:pt x="248" y="256"/>
                </a:lnTo>
                <a:close/>
                <a:moveTo>
                  <a:pt x="251" y="432"/>
                </a:moveTo>
                <a:lnTo>
                  <a:pt x="251" y="432"/>
                </a:lnTo>
                <a:lnTo>
                  <a:pt x="254" y="432"/>
                </a:lnTo>
                <a:lnTo>
                  <a:pt x="251" y="432"/>
                </a:lnTo>
                <a:close/>
                <a:moveTo>
                  <a:pt x="166" y="431"/>
                </a:moveTo>
                <a:lnTo>
                  <a:pt x="166" y="431"/>
                </a:lnTo>
                <a:lnTo>
                  <a:pt x="166" y="429"/>
                </a:lnTo>
                <a:lnTo>
                  <a:pt x="164" y="431"/>
                </a:lnTo>
                <a:lnTo>
                  <a:pt x="166" y="431"/>
                </a:lnTo>
                <a:close/>
                <a:moveTo>
                  <a:pt x="62" y="213"/>
                </a:moveTo>
                <a:lnTo>
                  <a:pt x="62" y="213"/>
                </a:lnTo>
                <a:lnTo>
                  <a:pt x="62" y="215"/>
                </a:lnTo>
                <a:lnTo>
                  <a:pt x="62" y="210"/>
                </a:lnTo>
                <a:lnTo>
                  <a:pt x="62" y="213"/>
                </a:lnTo>
                <a:close/>
                <a:moveTo>
                  <a:pt x="22" y="426"/>
                </a:moveTo>
                <a:lnTo>
                  <a:pt x="22" y="426"/>
                </a:lnTo>
                <a:lnTo>
                  <a:pt x="24" y="426"/>
                </a:lnTo>
                <a:lnTo>
                  <a:pt x="22" y="426"/>
                </a:lnTo>
                <a:close/>
                <a:moveTo>
                  <a:pt x="152" y="145"/>
                </a:moveTo>
                <a:lnTo>
                  <a:pt x="152" y="145"/>
                </a:lnTo>
                <a:lnTo>
                  <a:pt x="150" y="145"/>
                </a:lnTo>
                <a:lnTo>
                  <a:pt x="150" y="148"/>
                </a:lnTo>
                <a:lnTo>
                  <a:pt x="152" y="145"/>
                </a:lnTo>
                <a:close/>
                <a:moveTo>
                  <a:pt x="299" y="420"/>
                </a:moveTo>
                <a:lnTo>
                  <a:pt x="299" y="420"/>
                </a:lnTo>
                <a:lnTo>
                  <a:pt x="300" y="420"/>
                </a:lnTo>
                <a:lnTo>
                  <a:pt x="300" y="418"/>
                </a:lnTo>
                <a:lnTo>
                  <a:pt x="299" y="420"/>
                </a:lnTo>
                <a:close/>
                <a:moveTo>
                  <a:pt x="51" y="259"/>
                </a:moveTo>
                <a:lnTo>
                  <a:pt x="51" y="259"/>
                </a:lnTo>
                <a:lnTo>
                  <a:pt x="52" y="257"/>
                </a:lnTo>
                <a:lnTo>
                  <a:pt x="51" y="257"/>
                </a:lnTo>
                <a:lnTo>
                  <a:pt x="51" y="259"/>
                </a:lnTo>
                <a:close/>
                <a:moveTo>
                  <a:pt x="204" y="93"/>
                </a:moveTo>
                <a:lnTo>
                  <a:pt x="204" y="93"/>
                </a:lnTo>
                <a:lnTo>
                  <a:pt x="204" y="92"/>
                </a:lnTo>
                <a:lnTo>
                  <a:pt x="204" y="93"/>
                </a:lnTo>
                <a:close/>
                <a:moveTo>
                  <a:pt x="142" y="185"/>
                </a:moveTo>
                <a:lnTo>
                  <a:pt x="142" y="185"/>
                </a:lnTo>
                <a:lnTo>
                  <a:pt x="142" y="186"/>
                </a:lnTo>
                <a:lnTo>
                  <a:pt x="142" y="185"/>
                </a:lnTo>
                <a:close/>
                <a:moveTo>
                  <a:pt x="223" y="423"/>
                </a:moveTo>
                <a:lnTo>
                  <a:pt x="223" y="423"/>
                </a:lnTo>
                <a:lnTo>
                  <a:pt x="221" y="423"/>
                </a:lnTo>
                <a:lnTo>
                  <a:pt x="223" y="423"/>
                </a:lnTo>
                <a:close/>
                <a:moveTo>
                  <a:pt x="82" y="434"/>
                </a:moveTo>
                <a:lnTo>
                  <a:pt x="82" y="434"/>
                </a:lnTo>
                <a:lnTo>
                  <a:pt x="86" y="434"/>
                </a:lnTo>
                <a:lnTo>
                  <a:pt x="82" y="434"/>
                </a:lnTo>
                <a:close/>
                <a:moveTo>
                  <a:pt x="201" y="77"/>
                </a:moveTo>
                <a:lnTo>
                  <a:pt x="201" y="77"/>
                </a:lnTo>
                <a:lnTo>
                  <a:pt x="201" y="79"/>
                </a:lnTo>
                <a:lnTo>
                  <a:pt x="201" y="77"/>
                </a:lnTo>
                <a:close/>
                <a:moveTo>
                  <a:pt x="245" y="260"/>
                </a:moveTo>
                <a:lnTo>
                  <a:pt x="245" y="260"/>
                </a:lnTo>
                <a:close/>
                <a:moveTo>
                  <a:pt x="224" y="276"/>
                </a:moveTo>
                <a:lnTo>
                  <a:pt x="224" y="276"/>
                </a:lnTo>
                <a:lnTo>
                  <a:pt x="224" y="275"/>
                </a:lnTo>
                <a:lnTo>
                  <a:pt x="224" y="276"/>
                </a:lnTo>
                <a:close/>
                <a:moveTo>
                  <a:pt x="300" y="415"/>
                </a:moveTo>
                <a:lnTo>
                  <a:pt x="300" y="415"/>
                </a:lnTo>
                <a:lnTo>
                  <a:pt x="299" y="417"/>
                </a:lnTo>
                <a:lnTo>
                  <a:pt x="300" y="415"/>
                </a:lnTo>
                <a:close/>
                <a:moveTo>
                  <a:pt x="114" y="216"/>
                </a:moveTo>
                <a:lnTo>
                  <a:pt x="114" y="216"/>
                </a:lnTo>
                <a:lnTo>
                  <a:pt x="114" y="218"/>
                </a:lnTo>
                <a:lnTo>
                  <a:pt x="114" y="216"/>
                </a:lnTo>
                <a:close/>
                <a:moveTo>
                  <a:pt x="229" y="275"/>
                </a:moveTo>
                <a:lnTo>
                  <a:pt x="229" y="275"/>
                </a:lnTo>
                <a:lnTo>
                  <a:pt x="229" y="273"/>
                </a:lnTo>
                <a:lnTo>
                  <a:pt x="228" y="275"/>
                </a:lnTo>
                <a:lnTo>
                  <a:pt x="229" y="275"/>
                </a:lnTo>
                <a:close/>
                <a:moveTo>
                  <a:pt x="228" y="270"/>
                </a:moveTo>
                <a:lnTo>
                  <a:pt x="228" y="270"/>
                </a:lnTo>
                <a:lnTo>
                  <a:pt x="229" y="270"/>
                </a:lnTo>
                <a:lnTo>
                  <a:pt x="228" y="270"/>
                </a:lnTo>
                <a:close/>
                <a:moveTo>
                  <a:pt x="49" y="260"/>
                </a:moveTo>
                <a:lnTo>
                  <a:pt x="49" y="260"/>
                </a:lnTo>
                <a:lnTo>
                  <a:pt x="49" y="262"/>
                </a:lnTo>
                <a:lnTo>
                  <a:pt x="49" y="260"/>
                </a:lnTo>
                <a:close/>
                <a:moveTo>
                  <a:pt x="60" y="218"/>
                </a:moveTo>
                <a:lnTo>
                  <a:pt x="60" y="218"/>
                </a:lnTo>
                <a:close/>
              </a:path>
            </a:pathLst>
          </a:custGeom>
          <a:solidFill>
            <a:srgbClr val="CBCBCB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2" name="文本框 131"/>
          <p:cNvSpPr txBox="1"/>
          <p:nvPr/>
        </p:nvSpPr>
        <p:spPr>
          <a:xfrm>
            <a:off x="5219700" y="1474788"/>
            <a:ext cx="30511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1219200"/>
            <a:r>
              <a:rPr lang="zh-CN" altLang="en-US" sz="2400" b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现代文阅读（</a:t>
            </a:r>
            <a:r>
              <a:rPr lang="en-US" altLang="zh-CN" sz="2400" b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36</a:t>
            </a:r>
            <a:r>
              <a:rPr lang="zh-CN" altLang="en-US" sz="2400" b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分）</a:t>
            </a:r>
          </a:p>
        </p:txBody>
      </p:sp>
      <p:sp>
        <p:nvSpPr>
          <p:cNvPr id="133" name="文本框 132"/>
          <p:cNvSpPr txBox="1"/>
          <p:nvPr/>
        </p:nvSpPr>
        <p:spPr>
          <a:xfrm>
            <a:off x="5219700" y="2176463"/>
            <a:ext cx="30511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1219200"/>
            <a:r>
              <a:rPr lang="zh-CN" altLang="en-US" sz="2400" b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古代诗文阅读（</a:t>
            </a:r>
            <a:r>
              <a:rPr lang="en-US" altLang="zh-CN" sz="2400" b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34</a:t>
            </a:r>
            <a:r>
              <a:rPr lang="zh-CN" altLang="en-US" sz="2400" b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分）</a:t>
            </a:r>
          </a:p>
        </p:txBody>
      </p:sp>
      <p:sp>
        <p:nvSpPr>
          <p:cNvPr id="134" name="文本框 133"/>
          <p:cNvSpPr txBox="1"/>
          <p:nvPr/>
        </p:nvSpPr>
        <p:spPr>
          <a:xfrm>
            <a:off x="5219700" y="2955925"/>
            <a:ext cx="30511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1219200"/>
            <a:r>
              <a:rPr lang="zh-CN" altLang="en-US" sz="2400" b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语言文字运用（20分）</a:t>
            </a:r>
          </a:p>
        </p:txBody>
      </p:sp>
      <p:sp>
        <p:nvSpPr>
          <p:cNvPr id="135" name="文本框 134"/>
          <p:cNvSpPr txBox="1"/>
          <p:nvPr/>
        </p:nvSpPr>
        <p:spPr>
          <a:xfrm>
            <a:off x="5219700" y="3714750"/>
            <a:ext cx="30511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1219200"/>
            <a:r>
              <a:rPr lang="zh-CN" altLang="en-US" sz="2400" b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写作（60分）</a:t>
            </a:r>
          </a:p>
        </p:txBody>
      </p:sp>
      <p:pic>
        <p:nvPicPr>
          <p:cNvPr id="88088" name="图片 1" descr="mmexport15940056983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038" y="2544763"/>
            <a:ext cx="3043237" cy="2068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/>
      <p:bldP spid="133" grpId="0"/>
      <p:bldP spid="134" grpId="0"/>
      <p:bldP spid="1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标题 3073"/>
          <p:cNvSpPr>
            <a:spLocks noGrp="1"/>
          </p:cNvSpPr>
          <p:nvPr>
            <p:ph type="ctrTitle"/>
          </p:nvPr>
        </p:nvSpPr>
        <p:spPr>
          <a:xfrm>
            <a:off x="839788" y="1147763"/>
            <a:ext cx="7772400" cy="1470025"/>
          </a:xfrm>
        </p:spPr>
        <p:txBody>
          <a:bodyPr anchor="ctr"/>
          <a:lstStyle/>
          <a:p>
            <a:pPr defTabSz="914400">
              <a:buClrTx/>
              <a:buSzTx/>
              <a:buFontTx/>
            </a:pPr>
            <a:r>
              <a:rPr lang="zh-CN" altLang="en-US" sz="4400" b="1" kern="1200" baseline="0">
                <a:latin typeface="方正华隶简体" panose="03000509000000000000" charset="-122"/>
                <a:ea typeface="方正华隶简体" panose="03000509000000000000" charset="-122"/>
                <a:cs typeface="+mj-cs"/>
              </a:rPr>
              <a:t>写作部分（</a:t>
            </a:r>
            <a:r>
              <a:rPr lang="en-US" altLang="zh-CN" sz="4400" b="1" kern="1200" baseline="0">
                <a:latin typeface="方正华隶简体" panose="03000509000000000000" charset="-122"/>
                <a:ea typeface="方正华隶简体" panose="03000509000000000000" charset="-122"/>
                <a:cs typeface="+mj-cs"/>
              </a:rPr>
              <a:t>60</a:t>
            </a:r>
            <a:r>
              <a:rPr lang="zh-CN" altLang="en-US" sz="4400" b="1" kern="1200" baseline="0">
                <a:latin typeface="方正华隶简体" panose="03000509000000000000" charset="-122"/>
                <a:ea typeface="方正华隶简体" panose="03000509000000000000" charset="-122"/>
                <a:cs typeface="+mj-cs"/>
              </a:rPr>
              <a:t>分）</a:t>
            </a:r>
            <a:endParaRPr lang="zh-CN" altLang="zh-CN" sz="4400" kern="1200" baseline="0">
              <a:latin typeface="Arial" panose="020B0604020202020204" pitchFamily="34" charset="0"/>
              <a:ea typeface="宋体" panose="02010600030101010101" pitchFamily="2" charset="-122"/>
              <a:cs typeface="+mj-cs"/>
            </a:endParaRPr>
          </a:p>
        </p:txBody>
      </p:sp>
      <p:pic>
        <p:nvPicPr>
          <p:cNvPr id="47106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95650" y="2841625"/>
            <a:ext cx="1978025" cy="1104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/>
              <a:t>试题：</a:t>
            </a:r>
            <a:r>
              <a:rPr lang="zh-CN" altLang="en-US" sz="2400"/>
              <a:t>22．阅读下面的材料，根据要求写作。</a:t>
            </a:r>
          </a:p>
        </p:txBody>
      </p:sp>
      <p:sp>
        <p:nvSpPr>
          <p:cNvPr id="48130" name="内容占位符 2"/>
          <p:cNvSpPr>
            <a:spLocks noGrp="1"/>
          </p:cNvSpPr>
          <p:nvPr>
            <p:ph idx="1"/>
          </p:nvPr>
        </p:nvSpPr>
        <p:spPr>
          <a:xfrm>
            <a:off x="0" y="875030"/>
            <a:ext cx="8686165" cy="3989070"/>
          </a:xfrm>
        </p:spPr>
        <p:txBody>
          <a:bodyPr anchor="t"/>
          <a:lstStyle/>
          <a:p>
            <a:r>
              <a:rPr lang="en-US" altLang="zh-CN" sz="2000"/>
              <a:t>     </a:t>
            </a:r>
            <a:r>
              <a:rPr lang="zh-CN" altLang="en-US">
                <a:solidFill>
                  <a:srgbClr val="00B0F0"/>
                </a:solidFill>
              </a:rPr>
              <a:t>古人常以比喻说明对理想的追求，涉及</a:t>
            </a:r>
            <a:r>
              <a:rPr lang="zh-CN" altLang="en-US">
                <a:solidFill>
                  <a:srgbClr val="FFFF00"/>
                </a:solidFill>
              </a:rPr>
              <a:t>基础</a:t>
            </a:r>
            <a:r>
              <a:rPr lang="zh-CN" altLang="en-US">
                <a:solidFill>
                  <a:srgbClr val="00B0F0"/>
                </a:solidFill>
              </a:rPr>
              <a:t>、</a:t>
            </a:r>
            <a:r>
              <a:rPr lang="zh-CN" altLang="en-US">
                <a:solidFill>
                  <a:srgbClr val="FFFF00"/>
                </a:solidFill>
              </a:rPr>
              <a:t>方法</a:t>
            </a:r>
            <a:r>
              <a:rPr lang="zh-CN" altLang="en-US">
                <a:solidFill>
                  <a:srgbClr val="00B0F0"/>
                </a:solidFill>
              </a:rPr>
              <a:t>、</a:t>
            </a:r>
            <a:r>
              <a:rPr lang="zh-CN" altLang="en-US">
                <a:solidFill>
                  <a:srgbClr val="FFFF00"/>
                </a:solidFill>
              </a:rPr>
              <a:t>路径</a:t>
            </a:r>
            <a:r>
              <a:rPr lang="zh-CN" altLang="en-US">
                <a:solidFill>
                  <a:srgbClr val="00B0F0"/>
                </a:solidFill>
              </a:rPr>
              <a:t>、</a:t>
            </a:r>
            <a:r>
              <a:rPr lang="zh-CN" altLang="en-US">
                <a:solidFill>
                  <a:srgbClr val="FFFF00"/>
                </a:solidFill>
              </a:rPr>
              <a:t>目标</a:t>
            </a:r>
            <a:r>
              <a:rPr lang="zh-CN" altLang="en-US">
                <a:solidFill>
                  <a:srgbClr val="00B0F0"/>
                </a:solidFill>
              </a:rPr>
              <a:t>及其关系等。如汉代扬雄就曾以射箭为喻，他说：“修身以为</a:t>
            </a:r>
            <a:r>
              <a:rPr lang="zh-CN" altLang="en-US">
                <a:solidFill>
                  <a:srgbClr val="FF0000"/>
                </a:solidFill>
              </a:rPr>
              <a:t>弓</a:t>
            </a:r>
            <a:r>
              <a:rPr lang="zh-CN" altLang="en-US">
                <a:solidFill>
                  <a:srgbClr val="00B0F0"/>
                </a:solidFill>
              </a:rPr>
              <a:t>，矫思以为</a:t>
            </a:r>
            <a:r>
              <a:rPr lang="zh-CN" altLang="en-US">
                <a:solidFill>
                  <a:srgbClr val="FF0000"/>
                </a:solidFill>
              </a:rPr>
              <a:t>矢</a:t>
            </a:r>
            <a:r>
              <a:rPr lang="zh-CN" altLang="en-US">
                <a:solidFill>
                  <a:srgbClr val="00B0F0"/>
                </a:solidFill>
              </a:rPr>
              <a:t>，立义以为</a:t>
            </a:r>
            <a:r>
              <a:rPr lang="zh-CN" altLang="en-US">
                <a:solidFill>
                  <a:srgbClr val="FF0000"/>
                </a:solidFill>
              </a:rPr>
              <a:t>的</a:t>
            </a:r>
            <a:r>
              <a:rPr lang="zh-CN" altLang="en-US">
                <a:solidFill>
                  <a:srgbClr val="00B0F0"/>
                </a:solidFill>
              </a:rPr>
              <a:t>，奠而后</a:t>
            </a:r>
            <a:r>
              <a:rPr lang="zh-CN" altLang="en-US">
                <a:solidFill>
                  <a:srgbClr val="FF0000"/>
                </a:solidFill>
              </a:rPr>
              <a:t>发</a:t>
            </a:r>
            <a:r>
              <a:rPr lang="zh-CN" altLang="en-US">
                <a:solidFill>
                  <a:srgbClr val="00B0F0"/>
                </a:solidFill>
              </a:rPr>
              <a:t>，发必</a:t>
            </a:r>
            <a:r>
              <a:rPr lang="zh-CN" altLang="en-US">
                <a:solidFill>
                  <a:srgbClr val="FF0000"/>
                </a:solidFill>
              </a:rPr>
              <a:t>中</a:t>
            </a:r>
            <a:r>
              <a:rPr lang="zh-CN" altLang="en-US">
                <a:solidFill>
                  <a:srgbClr val="00B0F0"/>
                </a:solidFill>
              </a:rPr>
              <a:t>矣。”大意是，只要不断加强</a:t>
            </a:r>
            <a:r>
              <a:rPr lang="zh-CN" altLang="en-US">
                <a:solidFill>
                  <a:schemeClr val="bg1"/>
                </a:solidFill>
              </a:rPr>
              <a:t>修养</a:t>
            </a:r>
            <a:r>
              <a:rPr lang="zh-CN" altLang="en-US">
                <a:solidFill>
                  <a:srgbClr val="00B0F0"/>
                </a:solidFill>
              </a:rPr>
              <a:t>，端正</a:t>
            </a:r>
            <a:r>
              <a:rPr lang="zh-CN" altLang="en-US">
                <a:solidFill>
                  <a:schemeClr val="bg1"/>
                </a:solidFill>
              </a:rPr>
              <a:t>思想</a:t>
            </a:r>
            <a:r>
              <a:rPr lang="zh-CN" altLang="en-US">
                <a:solidFill>
                  <a:srgbClr val="00B0F0"/>
                </a:solidFill>
              </a:rPr>
              <a:t>，并将“义”作为确定的</a:t>
            </a:r>
            <a:r>
              <a:rPr lang="zh-CN" altLang="en-US">
                <a:solidFill>
                  <a:schemeClr val="bg1"/>
                </a:solidFill>
              </a:rPr>
              <a:t>目标</a:t>
            </a:r>
            <a:r>
              <a:rPr lang="zh-CN" altLang="en-US">
                <a:solidFill>
                  <a:srgbClr val="00B0F0"/>
                </a:solidFill>
              </a:rPr>
              <a:t>，再付诸</a:t>
            </a:r>
            <a:r>
              <a:rPr lang="zh-CN" altLang="en-US">
                <a:solidFill>
                  <a:schemeClr val="bg1"/>
                </a:solidFill>
              </a:rPr>
              <a:t>行动</a:t>
            </a:r>
            <a:r>
              <a:rPr lang="zh-CN" altLang="en-US">
                <a:solidFill>
                  <a:srgbClr val="00B0F0"/>
                </a:solidFill>
              </a:rPr>
              <a:t>，就能</a:t>
            </a:r>
            <a:r>
              <a:rPr lang="zh-CN" altLang="en-US">
                <a:solidFill>
                  <a:schemeClr val="bg1"/>
                </a:solidFill>
              </a:rPr>
              <a:t>实现理想</a:t>
            </a:r>
            <a:r>
              <a:rPr lang="zh-CN" altLang="en-US">
                <a:solidFill>
                  <a:srgbClr val="00B0F0"/>
                </a:solidFill>
              </a:rPr>
              <a:t>。</a:t>
            </a:r>
            <a:endParaRPr lang="zh-CN" altLang="en-US">
              <a:solidFill>
                <a:srgbClr val="D1FC24"/>
              </a:solidFill>
            </a:endParaRPr>
          </a:p>
          <a:p>
            <a:r>
              <a:rPr lang="zh-CN" altLang="en-US">
                <a:solidFill>
                  <a:srgbClr val="D1FC24"/>
                </a:solidFill>
              </a:rPr>
              <a:t>       上述材料能给追求理想的当代青年以启示，请结合你对自身发展的思考写一篇文章。</a:t>
            </a:r>
          </a:p>
          <a:p>
            <a:r>
              <a:rPr lang="zh-CN" altLang="en-US">
                <a:solidFill>
                  <a:schemeClr val="bg1"/>
                </a:solidFill>
              </a:rPr>
              <a:t>要求：</a:t>
            </a:r>
          </a:p>
          <a:p>
            <a:r>
              <a:rPr lang="zh-CN" altLang="en-US">
                <a:solidFill>
                  <a:srgbClr val="D1FC24"/>
                </a:solidFill>
              </a:rPr>
              <a:t>   </a:t>
            </a:r>
            <a:r>
              <a:rPr lang="zh-CN" altLang="en-US">
                <a:solidFill>
                  <a:srgbClr val="FFFF00"/>
                </a:solidFill>
              </a:rPr>
              <a:t> 选准角度，确定立意，明确文体，自拟标题；不要套作，不得抄袭；不得泄露个人信息；不少于800字。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F:\１－教程\老夏语文课｜“走向考场”：学　练　考\１－”走向考场“：学－练－考　系列（讲座版）\５－”走向考场“学练考系列报告（五）语文备考如何练？－精准备考　有效涨分\图片生成\图片３.png"/>
          <p:cNvPicPr>
            <a:picLocks noChangeAspect="1"/>
          </p:cNvPicPr>
          <p:nvPr/>
        </p:nvPicPr>
        <p:blipFill>
          <a:blip r:embed="rId2"/>
          <a:srcRect l="2304" t="5075" r="3258" b="5272"/>
          <a:stretch>
            <a:fillRect/>
          </a:stretch>
        </p:blipFill>
        <p:spPr>
          <a:xfrm>
            <a:off x="328613" y="158750"/>
            <a:ext cx="8485187" cy="48244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F:\１－教程\老夏语文课｜“走向考场”：学　练　考\１－”走向考场“：学－练－考　系列（讲座版）\５－”走向考场“学练考系列报告（五）语文备考如何练？－精准备考　有效涨分\图片生成\图片３.png"/>
          <p:cNvPicPr>
            <a:picLocks noChangeAspect="1"/>
          </p:cNvPicPr>
          <p:nvPr/>
        </p:nvPicPr>
        <p:blipFill>
          <a:blip r:embed="rId2"/>
          <a:srcRect l="2304" t="5075" r="3258" b="5272"/>
          <a:stretch>
            <a:fillRect/>
          </a:stretch>
        </p:blipFill>
        <p:spPr>
          <a:xfrm>
            <a:off x="224790" y="2656205"/>
            <a:ext cx="4017645" cy="22847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4140" y="288290"/>
            <a:ext cx="2367915" cy="23679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44085" y="1127125"/>
            <a:ext cx="3690620" cy="2889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人文底蕴：人文积淀</a:t>
            </a:r>
          </a:p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健康生活：健全人格</a:t>
            </a:r>
          </a:p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责任担当：社会责任</a:t>
            </a:r>
          </a:p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科学精神：理性思维</a:t>
            </a:r>
          </a:p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实践创新：问题解决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6363" y="-1587"/>
            <a:ext cx="279400" cy="34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78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950" y="-196850"/>
            <a:ext cx="676275" cy="928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79" name="灯片编号占位符 6"/>
          <p:cNvSpPr txBox="1">
            <a:spLocks noGrp="1"/>
          </p:cNvSpPr>
          <p:nvPr/>
        </p:nvSpPr>
        <p:spPr>
          <a:xfrm>
            <a:off x="6057900" y="4767263"/>
            <a:ext cx="1600200" cy="2746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r"/>
            <a:fld id="{9A0DB2DC-4C9A-4742-B13C-FB6460FD3503}" type="slidenum">
              <a:rPr lang="zh-CN" altLang="en-US" sz="900">
                <a:solidFill>
                  <a:srgbClr val="898989"/>
                </a:solidFill>
                <a:latin typeface="Calibri"/>
                <a:ea typeface="宋体" panose="02010600030101010101" pitchFamily="2" charset="-122"/>
              </a:rPr>
              <a:t>8</a:t>
            </a:fld>
            <a:endParaRPr lang="zh-CN" altLang="en-US" sz="900">
              <a:solidFill>
                <a:srgbClr val="898989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6656" name="矩形 9"/>
          <p:cNvSpPr/>
          <p:nvPr/>
        </p:nvSpPr>
        <p:spPr>
          <a:xfrm>
            <a:off x="1613853" y="256858"/>
            <a:ext cx="6112510" cy="7372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defTabSz="914400" fontAlgn="base">
              <a:lnSpc>
                <a:spcPct val="150000"/>
              </a:lnSpc>
              <a:buFont typeface="Wingdings" panose="05000000000000000000" pitchFamily="2" charset="2"/>
              <a:tabLst>
                <a:tab pos="1235075" algn="l"/>
              </a:tabLst>
            </a:pPr>
            <a:r>
              <a:rPr lang="en-US" altLang="en-US" sz="2800" b="1" strike="noStrike" noProof="1">
                <a:solidFill>
                  <a:srgbClr val="FFC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cs typeface="方正华隶简体" panose="03000509000000000000" charset="-122"/>
              </a:rPr>
              <a:t>2021年高考作文材料含意与命意指向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4155" y="1112520"/>
            <a:ext cx="4439920" cy="33318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6865" y="1260475"/>
            <a:ext cx="3522345" cy="303593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内容占位符 2"/>
          <p:cNvSpPr>
            <a:spLocks noGrp="1"/>
          </p:cNvSpPr>
          <p:nvPr/>
        </p:nvSpPr>
        <p:spPr>
          <a:xfrm>
            <a:off x="71755" y="1200150"/>
            <a:ext cx="5005705" cy="36639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257175" indent="-257175">
              <a:spcBef>
                <a:spcPct val="15000"/>
              </a:spcBef>
              <a:buChar char="•"/>
            </a:pPr>
            <a:r>
              <a:rPr lang="en-US" altLang="zh-CN" sz="2400" b="1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</a:rPr>
              <a:t>   </a:t>
            </a:r>
            <a:r>
              <a:rPr lang="en-US" altLang="zh-CN" sz="2400" b="1"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     </a:t>
            </a:r>
            <a:r>
              <a:rPr lang="zh-CN" altLang="en-US" sz="2400" b="1">
                <a:solidFill>
                  <a:srgbClr val="00B0F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古人常以比喻说明对理想的追求，涉及</a:t>
            </a:r>
            <a:r>
              <a:rPr lang="zh-CN" altLang="en-US" sz="2400" b="1">
                <a:solidFill>
                  <a:srgbClr val="FFFF0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基础</a:t>
            </a:r>
            <a:r>
              <a:rPr lang="zh-CN" altLang="en-US" sz="2400" b="1">
                <a:solidFill>
                  <a:srgbClr val="00B0F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、</a:t>
            </a:r>
            <a:r>
              <a:rPr lang="zh-CN" altLang="en-US" sz="2400" b="1">
                <a:solidFill>
                  <a:srgbClr val="FFFF0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方法</a:t>
            </a:r>
            <a:r>
              <a:rPr lang="zh-CN" altLang="en-US" sz="2400" b="1">
                <a:solidFill>
                  <a:srgbClr val="00B0F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、</a:t>
            </a:r>
            <a:r>
              <a:rPr lang="zh-CN" altLang="en-US" sz="2400" b="1">
                <a:solidFill>
                  <a:srgbClr val="FFFF0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路径</a:t>
            </a:r>
            <a:r>
              <a:rPr lang="zh-CN" altLang="en-US" sz="2400" b="1">
                <a:solidFill>
                  <a:srgbClr val="00B0F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、</a:t>
            </a:r>
            <a:r>
              <a:rPr lang="zh-CN" altLang="en-US" sz="2400" b="1">
                <a:solidFill>
                  <a:srgbClr val="FFFF0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目标</a:t>
            </a:r>
            <a:r>
              <a:rPr lang="zh-CN" altLang="en-US" sz="2400" b="1">
                <a:solidFill>
                  <a:srgbClr val="00B0F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及其关系等。如汉代扬雄就曾以射箭为喻，他说：“修身以为</a:t>
            </a:r>
            <a:r>
              <a:rPr lang="zh-CN" altLang="en-US" sz="2400" b="1">
                <a:solidFill>
                  <a:srgbClr val="FF000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弓</a:t>
            </a:r>
            <a:r>
              <a:rPr lang="zh-CN" altLang="en-US" sz="2400" b="1">
                <a:solidFill>
                  <a:srgbClr val="00B0F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，矫思以为</a:t>
            </a:r>
            <a:r>
              <a:rPr lang="zh-CN" altLang="en-US" sz="2400" b="1">
                <a:solidFill>
                  <a:srgbClr val="FF000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矢</a:t>
            </a:r>
            <a:r>
              <a:rPr lang="zh-CN" altLang="en-US" sz="2400" b="1">
                <a:solidFill>
                  <a:srgbClr val="00B0F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，立义以为</a:t>
            </a:r>
            <a:r>
              <a:rPr lang="zh-CN" altLang="en-US" sz="2400" b="1">
                <a:solidFill>
                  <a:srgbClr val="FF000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的</a:t>
            </a:r>
            <a:r>
              <a:rPr lang="zh-CN" altLang="en-US" sz="2400" b="1">
                <a:solidFill>
                  <a:srgbClr val="00B0F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，奠而后</a:t>
            </a:r>
            <a:r>
              <a:rPr lang="zh-CN" altLang="en-US" sz="2400" b="1">
                <a:solidFill>
                  <a:srgbClr val="FF000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发</a:t>
            </a:r>
            <a:r>
              <a:rPr lang="zh-CN" altLang="en-US" sz="2400" b="1">
                <a:solidFill>
                  <a:srgbClr val="00B0F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，发必</a:t>
            </a:r>
            <a:r>
              <a:rPr lang="zh-CN" altLang="en-US" sz="2400" b="1">
                <a:solidFill>
                  <a:srgbClr val="FF000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中</a:t>
            </a:r>
            <a:r>
              <a:rPr lang="zh-CN" altLang="en-US" sz="2400" b="1">
                <a:solidFill>
                  <a:srgbClr val="00B0F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矣。”大意是，只要不断加强</a:t>
            </a:r>
            <a:r>
              <a:rPr lang="zh-CN" altLang="en-US" sz="2400" b="1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修养</a:t>
            </a:r>
            <a:r>
              <a:rPr lang="zh-CN" altLang="en-US" sz="2400" b="1">
                <a:solidFill>
                  <a:srgbClr val="00B0F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，端正</a:t>
            </a:r>
            <a:r>
              <a:rPr lang="zh-CN" altLang="en-US" sz="2400" b="1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思想</a:t>
            </a:r>
            <a:r>
              <a:rPr lang="zh-CN" altLang="en-US" sz="2400" b="1">
                <a:solidFill>
                  <a:srgbClr val="00B0F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，并将“义”作为确定的</a:t>
            </a:r>
            <a:r>
              <a:rPr lang="zh-CN" altLang="en-US" sz="2400" b="1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目标</a:t>
            </a:r>
            <a:r>
              <a:rPr lang="zh-CN" altLang="en-US" sz="2400" b="1">
                <a:solidFill>
                  <a:srgbClr val="00B0F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，再付诸</a:t>
            </a:r>
            <a:r>
              <a:rPr lang="zh-CN" altLang="en-US" sz="2400" b="1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行动</a:t>
            </a:r>
            <a:r>
              <a:rPr lang="zh-CN" altLang="en-US" sz="2400" b="1">
                <a:solidFill>
                  <a:srgbClr val="00B0F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，就能</a:t>
            </a:r>
            <a:r>
              <a:rPr lang="zh-CN" altLang="en-US" sz="2400" b="1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实现理想</a:t>
            </a:r>
            <a:r>
              <a:rPr lang="zh-CN" altLang="en-US" sz="2400" b="1">
                <a:solidFill>
                  <a:srgbClr val="00B0F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+mn-ea"/>
              </a:rPr>
              <a:t>。</a:t>
            </a:r>
          </a:p>
        </p:txBody>
      </p:sp>
      <p:sp>
        <p:nvSpPr>
          <p:cNvPr id="54276" name="矩形 7170"/>
          <p:cNvSpPr/>
          <p:nvPr/>
        </p:nvSpPr>
        <p:spPr>
          <a:xfrm>
            <a:off x="1735138" y="280988"/>
            <a:ext cx="2320925" cy="701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>
                      <a:alpha val="78998"/>
                    </a:srgbClr>
                  </a:outerShdw>
                </a:effectLst>
                <a:latin typeface="方正美黑简体" panose="03000509000000000000" pitchFamily="1" charset="-122"/>
                <a:ea typeface="方正美黑简体" panose="03000509000000000000" pitchFamily="1" charset="-122"/>
              </a:rPr>
              <a:t>材料分析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5403" t="188" r="8457"/>
          <a:stretch>
            <a:fillRect/>
          </a:stretch>
        </p:blipFill>
        <p:spPr>
          <a:xfrm>
            <a:off x="5516880" y="1224280"/>
            <a:ext cx="3098165" cy="2694305"/>
          </a:xfrm>
          <a:prstGeom prst="rect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403,&quot;width&quot;:4297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403,&quot;width&quot;:4297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403,&quot;width&quot;:4297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5499</Words>
  <Application>Microsoft Office PowerPoint</Application>
  <PresentationFormat>全屏显示(16:9)</PresentationFormat>
  <Paragraphs>191</Paragraphs>
  <Slides>28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默认设计模板</vt:lpstr>
      <vt:lpstr>3_默认设计模板</vt:lpstr>
      <vt:lpstr>PowerPoint 演示文稿</vt:lpstr>
      <vt:lpstr>PowerPoint 演示文稿</vt:lpstr>
      <vt:lpstr>PowerPoint 演示文稿</vt:lpstr>
      <vt:lpstr>写作部分（60分）</vt:lpstr>
      <vt:lpstr>试题：22．阅读下面的材料，根据要求写作。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立意角度</vt:lpstr>
      <vt:lpstr>PowerPoint 演示文稿</vt:lpstr>
      <vt:lpstr>PowerPoint 演示文稿</vt:lpstr>
      <vt:lpstr>佳 作 展 示</vt:lpstr>
      <vt:lpstr>佳作展示</vt:lpstr>
      <vt:lpstr>佳作展示</vt:lpstr>
      <vt:lpstr>佳作展示</vt:lpstr>
      <vt:lpstr>佳作展示</vt:lpstr>
      <vt:lpstr>佳作展示</vt:lpstr>
      <vt:lpstr>佳 作 展 示</vt:lpstr>
      <vt:lpstr>佳作展示</vt:lpstr>
      <vt:lpstr>佳作展示</vt:lpstr>
      <vt:lpstr>佳作展示</vt:lpstr>
      <vt:lpstr>佳作展示</vt:lpstr>
      <vt:lpstr>佳作展示</vt:lpstr>
      <vt:lpstr>佳作展示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2021-06-18T10:13:05Z</cp:lastPrinted>
  <dcterms:created xsi:type="dcterms:W3CDTF">2021-06-18T10:13:05Z</dcterms:created>
  <dcterms:modified xsi:type="dcterms:W3CDTF">2021-06-24T03:12:30Z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