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  <p:sldMasterId id="2147483687" r:id="rId4"/>
    <p:sldMasterId id="2147483706" r:id="rId5"/>
  </p:sldMasterIdLst>
  <p:notesMasterIdLst>
    <p:notesMasterId r:id="rId31"/>
  </p:notesMasterIdLst>
  <p:handoutMasterIdLst>
    <p:handoutMasterId r:id="rId32"/>
  </p:handoutMasterIdLst>
  <p:sldIdLst>
    <p:sldId id="323" r:id="rId6"/>
    <p:sldId id="903" r:id="rId7"/>
    <p:sldId id="898" r:id="rId8"/>
    <p:sldId id="434" r:id="rId9"/>
    <p:sldId id="382" r:id="rId10"/>
    <p:sldId id="273" r:id="rId11"/>
    <p:sldId id="525" r:id="rId12"/>
    <p:sldId id="904" r:id="rId13"/>
    <p:sldId id="933" r:id="rId14"/>
    <p:sldId id="905" r:id="rId15"/>
    <p:sldId id="269" r:id="rId16"/>
    <p:sldId id="686" r:id="rId17"/>
    <p:sldId id="974" r:id="rId18"/>
    <p:sldId id="685" r:id="rId19"/>
    <p:sldId id="688" r:id="rId20"/>
    <p:sldId id="970" r:id="rId21"/>
    <p:sldId id="702" r:id="rId22"/>
    <p:sldId id="972" r:id="rId23"/>
    <p:sldId id="973" r:id="rId24"/>
    <p:sldId id="971" r:id="rId25"/>
    <p:sldId id="701" r:id="rId26"/>
    <p:sldId id="936" r:id="rId27"/>
    <p:sldId id="275" r:id="rId28"/>
    <p:sldId id="687" r:id="rId29"/>
    <p:sldId id="706" r:id="rId30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5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1039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tags" Target="../tags/tag1038.xml"/><Relationship Id="rId3" Type="http://schemas.openxmlformats.org/officeDocument/2006/relationships/tags" Target="../tags/tag1037.xml"/><Relationship Id="rId2" Type="http://schemas.openxmlformats.org/officeDocument/2006/relationships/tags" Target="../tags/tag1036.xml"/><Relationship Id="rId1" Type="http://schemas.openxmlformats.org/officeDocument/2006/relationships/tags" Target="../tags/tag103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tags" Target="../tags/tag1034.xml"/><Relationship Id="rId5" Type="http://schemas.openxmlformats.org/officeDocument/2006/relationships/tags" Target="../tags/tag1033.xml"/><Relationship Id="rId4" Type="http://schemas.openxmlformats.org/officeDocument/2006/relationships/tags" Target="../tags/tag1032.xml"/><Relationship Id="rId3" Type="http://schemas.openxmlformats.org/officeDocument/2006/relationships/tags" Target="../tags/tag1031.xml"/><Relationship Id="rId2" Type="http://schemas.openxmlformats.org/officeDocument/2006/relationships/tags" Target="../tags/tag1030.xml"/><Relationship Id="rId1" Type="http://schemas.openxmlformats.org/officeDocument/2006/relationships/tags" Target="../tags/tag10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0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2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9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5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image" Target="file:///E:\&#36719;&#20214;\400px_tools/pic_temp/pic_s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149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48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160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59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168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6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image" Target="file:///E:\&#36719;&#20214;\400px_tools/pic_temp/pic_half_right.png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7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186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85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194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93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201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200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image" Target="file:///E:\&#36719;&#20214;\400px_tools/pic_temp/pic_s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file:///E:\&#36719;&#20214;\400px_tools/pic_temp/1_pic_quater_right_up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213.xml"/><Relationship Id="rId4" Type="http://schemas.openxmlformats.org/officeDocument/2006/relationships/image" Target="file:///E:\&#36719;&#20214;\400px_tools/pic_temp/0_pic_quater_lef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212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image" Target="file:///E:\&#36719;&#20214;\400px_tools/pic_temp/1_pic_quater_right_up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220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3" Type="http://schemas.openxmlformats.org/officeDocument/2006/relationships/tags" Target="../tags/tag225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file:///E:\&#36719;&#20214;\400px_tools/pic_temp/1_pic_quater_right_up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236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image" Target="file:///E:\&#36719;&#20214;\400px_tools/pic_temp/1_pic_quater_right_up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245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4" Type="http://schemas.openxmlformats.org/officeDocument/2006/relationships/tags" Target="../tags/tag251.xml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image" Target="file:///E:\&#36719;&#20214;\400px_tools/pic_temp/1_pic_quater_right_up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254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image" Target="file:///E:\&#36719;&#20214;\400px_tools/pic_temp/1_pic_quater_right_up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265.xml"/><Relationship Id="rId5" Type="http://schemas.openxmlformats.org/officeDocument/2006/relationships/image" Target="file:///E:\&#36719;&#20214;\400px_tools/pic_temp/0_pic_quater_left_up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3" Type="http://schemas.openxmlformats.org/officeDocument/2006/relationships/tags" Target="../tags/tag270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78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86.xml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293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01.xml"/><Relationship Id="rId8" Type="http://schemas.openxmlformats.org/officeDocument/2006/relationships/tags" Target="../tags/tag30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9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98.xml"/><Relationship Id="rId13" Type="http://schemas.openxmlformats.org/officeDocument/2006/relationships/tags" Target="../tags/tag305.xml"/><Relationship Id="rId12" Type="http://schemas.openxmlformats.org/officeDocument/2006/relationships/tags" Target="../tags/tag304.xml"/><Relationship Id="rId11" Type="http://schemas.openxmlformats.org/officeDocument/2006/relationships/tags" Target="../tags/tag303.xml"/><Relationship Id="rId10" Type="http://schemas.openxmlformats.org/officeDocument/2006/relationships/tags" Target="../tags/tag30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6.xml"/><Relationship Id="rId15" Type="http://schemas.openxmlformats.org/officeDocument/2006/relationships/tags" Target="../tags/tag315.xml"/><Relationship Id="rId14" Type="http://schemas.openxmlformats.org/officeDocument/2006/relationships/tags" Target="../tags/tag314.xml"/><Relationship Id="rId13" Type="http://schemas.openxmlformats.org/officeDocument/2006/relationships/tags" Target="../tags/tag313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17.xml"/><Relationship Id="rId4" Type="http://schemas.openxmlformats.org/officeDocument/2006/relationships/image" Target="file:////1V994W2/Documents/Tencent%20Files/574576071/FileRecv/&#25340;&#35013;&#32032;&#26448;/&#31616;&#32422;&#28385;&#29256;-28//19/subject_holdleft_72,108,173_0_staid_full_0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16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5.xml"/><Relationship Id="rId13" Type="http://schemas.openxmlformats.org/officeDocument/2006/relationships/tags" Target="../tags/tag332.xml"/><Relationship Id="rId12" Type="http://schemas.openxmlformats.org/officeDocument/2006/relationships/tags" Target="../tags/tag331.xml"/><Relationship Id="rId11" Type="http://schemas.openxmlformats.org/officeDocument/2006/relationships/tags" Target="../tags/tag330.xml"/><Relationship Id="rId10" Type="http://schemas.openxmlformats.org/officeDocument/2006/relationships/tags" Target="../tags/tag329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33.xml"/><Relationship Id="rId12" Type="http://schemas.openxmlformats.org/officeDocument/2006/relationships/tags" Target="../tags/tag339.xml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0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46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52.xml"/><Relationship Id="rId11" Type="http://schemas.openxmlformats.org/officeDocument/2006/relationships/tags" Target="../tags/tag357.xml"/><Relationship Id="rId10" Type="http://schemas.openxmlformats.org/officeDocument/2006/relationships/tags" Target="../tags/tag356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7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6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3" Type="http://schemas.openxmlformats.org/officeDocument/2006/relationships/tags" Target="../tags/tag365.xml"/><Relationship Id="rId12" Type="http://schemas.openxmlformats.org/officeDocument/2006/relationships/tags" Target="../tags/tag364.xml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7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4" Type="http://schemas.openxmlformats.org/officeDocument/2006/relationships/tags" Target="../tags/tag382.xml"/><Relationship Id="rId13" Type="http://schemas.openxmlformats.org/officeDocument/2006/relationships/tags" Target="../tags/tag381.xml"/><Relationship Id="rId12" Type="http://schemas.openxmlformats.org/officeDocument/2006/relationships/tags" Target="../tags/tag380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4" Type="http://schemas.openxmlformats.org/officeDocument/2006/relationships/tags" Target="../tags/tag391.xml"/><Relationship Id="rId13" Type="http://schemas.openxmlformats.org/officeDocument/2006/relationships/tags" Target="../tags/tag390.xml"/><Relationship Id="rId12" Type="http://schemas.openxmlformats.org/officeDocument/2006/relationships/tags" Target="../tags/tag389.xml"/><Relationship Id="rId11" Type="http://schemas.openxmlformats.org/officeDocument/2006/relationships/tags" Target="../tags/tag388.xml"/><Relationship Id="rId10" Type="http://schemas.openxmlformats.org/officeDocument/2006/relationships/tags" Target="../tags/tag387.xml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95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9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6" Type="http://schemas.openxmlformats.org/officeDocument/2006/relationships/tags" Target="../tags/tag402.xml"/><Relationship Id="rId15" Type="http://schemas.openxmlformats.org/officeDocument/2006/relationships/tags" Target="../tags/tag401.xml"/><Relationship Id="rId14" Type="http://schemas.openxmlformats.org/officeDocument/2006/relationships/tags" Target="../tags/tag400.xml"/><Relationship Id="rId13" Type="http://schemas.openxmlformats.org/officeDocument/2006/relationships/tags" Target="../tags/tag399.xml"/><Relationship Id="rId12" Type="http://schemas.openxmlformats.org/officeDocument/2006/relationships/tags" Target="../tags/tag398.xml"/><Relationship Id="rId11" Type="http://schemas.openxmlformats.org/officeDocument/2006/relationships/tags" Target="../tags/tag397.xml"/><Relationship Id="rId10" Type="http://schemas.openxmlformats.org/officeDocument/2006/relationships/tags" Target="../tags/tag396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05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3" Type="http://schemas.openxmlformats.org/officeDocument/2006/relationships/tags" Target="../tags/tag410.xml"/><Relationship Id="rId12" Type="http://schemas.openxmlformats.org/officeDocument/2006/relationships/tags" Target="../tags/tag409.xml"/><Relationship Id="rId11" Type="http://schemas.openxmlformats.org/officeDocument/2006/relationships/tags" Target="../tags/tag408.xml"/><Relationship Id="rId10" Type="http://schemas.openxmlformats.org/officeDocument/2006/relationships/tags" Target="../tags/tag407.xml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22.xml"/><Relationship Id="rId8" Type="http://schemas.openxmlformats.org/officeDocument/2006/relationships/tags" Target="../tags/tag421.xml"/><Relationship Id="rId7" Type="http://schemas.openxmlformats.org/officeDocument/2006/relationships/image" Target="../media/image16.png"/><Relationship Id="rId6" Type="http://schemas.openxmlformats.org/officeDocument/2006/relationships/tags" Target="../tags/tag420.xml"/><Relationship Id="rId5" Type="http://schemas.openxmlformats.org/officeDocument/2006/relationships/image" Target="../media/image15.png"/><Relationship Id="rId4" Type="http://schemas.openxmlformats.org/officeDocument/2006/relationships/tags" Target="../tags/tag419.xml"/><Relationship Id="rId3" Type="http://schemas.openxmlformats.org/officeDocument/2006/relationships/image" Target="../media/image7.png"/><Relationship Id="rId2" Type="http://schemas.openxmlformats.org/officeDocument/2006/relationships/tags" Target="../tags/tag418.xml"/><Relationship Id="rId15" Type="http://schemas.openxmlformats.org/officeDocument/2006/relationships/tags" Target="../tags/tag428.xml"/><Relationship Id="rId14" Type="http://schemas.openxmlformats.org/officeDocument/2006/relationships/tags" Target="../tags/tag427.xml"/><Relationship Id="rId13" Type="http://schemas.openxmlformats.org/officeDocument/2006/relationships/tags" Target="../tags/tag426.xml"/><Relationship Id="rId12" Type="http://schemas.openxmlformats.org/officeDocument/2006/relationships/tags" Target="../tags/tag425.xml"/><Relationship Id="rId11" Type="http://schemas.openxmlformats.org/officeDocument/2006/relationships/tags" Target="../tags/tag424.xml"/><Relationship Id="rId10" Type="http://schemas.openxmlformats.org/officeDocument/2006/relationships/tags" Target="../tags/tag423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434.xml"/><Relationship Id="rId8" Type="http://schemas.openxmlformats.org/officeDocument/2006/relationships/tags" Target="../tags/tag433.xml"/><Relationship Id="rId7" Type="http://schemas.openxmlformats.org/officeDocument/2006/relationships/tags" Target="../tags/tag432.xml"/><Relationship Id="rId6" Type="http://schemas.openxmlformats.org/officeDocument/2006/relationships/tags" Target="../tags/tag431.xml"/><Relationship Id="rId5" Type="http://schemas.openxmlformats.org/officeDocument/2006/relationships/image" Target="../media/image16.png"/><Relationship Id="rId4" Type="http://schemas.openxmlformats.org/officeDocument/2006/relationships/tags" Target="../tags/tag430.xml"/><Relationship Id="rId3" Type="http://schemas.openxmlformats.org/officeDocument/2006/relationships/image" Target="../media/image7.png"/><Relationship Id="rId2" Type="http://schemas.openxmlformats.org/officeDocument/2006/relationships/tags" Target="../tags/tag429.xml"/><Relationship Id="rId11" Type="http://schemas.openxmlformats.org/officeDocument/2006/relationships/tags" Target="../tags/tag436.xml"/><Relationship Id="rId10" Type="http://schemas.openxmlformats.org/officeDocument/2006/relationships/tags" Target="../tags/tag435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7" Type="http://schemas.openxmlformats.org/officeDocument/2006/relationships/tags" Target="../tags/tag441.xml"/><Relationship Id="rId6" Type="http://schemas.openxmlformats.org/officeDocument/2006/relationships/tags" Target="../tags/tag440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image" Target="../media/image16.png"/><Relationship Id="rId2" Type="http://schemas.openxmlformats.org/officeDocument/2006/relationships/tags" Target="../tags/tag437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image" Target="../media/image16.png"/><Relationship Id="rId4" Type="http://schemas.openxmlformats.org/officeDocument/2006/relationships/tags" Target="../tags/tag443.xml"/><Relationship Id="rId3" Type="http://schemas.openxmlformats.org/officeDocument/2006/relationships/image" Target="../media/image7.png"/><Relationship Id="rId2" Type="http://schemas.openxmlformats.org/officeDocument/2006/relationships/tags" Target="../tags/tag442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7.xml"/><Relationship Id="rId4" Type="http://schemas.openxmlformats.org/officeDocument/2006/relationships/image" Target="file:////1V994W2/Documents/Tencent%20Files/574576071/FileRecv/&#25340;&#35013;&#32032;&#26448;/&#31616;&#32422;&#28385;&#29256;-28//19/subject_holdleft_72,108,173_0_staid_full_0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6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56.xml"/><Relationship Id="rId8" Type="http://schemas.openxmlformats.org/officeDocument/2006/relationships/tags" Target="../tags/tag455.xml"/><Relationship Id="rId7" Type="http://schemas.openxmlformats.org/officeDocument/2006/relationships/tags" Target="../tags/tag454.xml"/><Relationship Id="rId6" Type="http://schemas.openxmlformats.org/officeDocument/2006/relationships/tags" Target="../tags/tag453.xml"/><Relationship Id="rId5" Type="http://schemas.openxmlformats.org/officeDocument/2006/relationships/image" Target="../media/image16.png"/><Relationship Id="rId4" Type="http://schemas.openxmlformats.org/officeDocument/2006/relationships/tags" Target="../tags/tag452.xml"/><Relationship Id="rId3" Type="http://schemas.openxmlformats.org/officeDocument/2006/relationships/image" Target="../media/image7.png"/><Relationship Id="rId2" Type="http://schemas.openxmlformats.org/officeDocument/2006/relationships/tags" Target="../tags/tag451.xml"/><Relationship Id="rId14" Type="http://schemas.openxmlformats.org/officeDocument/2006/relationships/tags" Target="../tags/tag461.xml"/><Relationship Id="rId13" Type="http://schemas.openxmlformats.org/officeDocument/2006/relationships/tags" Target="../tags/tag460.xml"/><Relationship Id="rId12" Type="http://schemas.openxmlformats.org/officeDocument/2006/relationships/tags" Target="../tags/tag459.xml"/><Relationship Id="rId11" Type="http://schemas.openxmlformats.org/officeDocument/2006/relationships/tags" Target="../tags/tag458.xml"/><Relationship Id="rId10" Type="http://schemas.openxmlformats.org/officeDocument/2006/relationships/tags" Target="../tags/tag457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image" Target="../media/image17.png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image" Target="../media/image16.png"/><Relationship Id="rId4" Type="http://schemas.openxmlformats.org/officeDocument/2006/relationships/tags" Target="../tags/tag463.xml"/><Relationship Id="rId3" Type="http://schemas.openxmlformats.org/officeDocument/2006/relationships/image" Target="../media/image7.png"/><Relationship Id="rId2" Type="http://schemas.openxmlformats.org/officeDocument/2006/relationships/tags" Target="../tags/tag462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image" Target="../media/image16.png"/><Relationship Id="rId4" Type="http://schemas.openxmlformats.org/officeDocument/2006/relationships/tags" Target="../tags/tag474.xml"/><Relationship Id="rId3" Type="http://schemas.openxmlformats.org/officeDocument/2006/relationships/image" Target="../media/image7.png"/><Relationship Id="rId2" Type="http://schemas.openxmlformats.org/officeDocument/2006/relationships/tags" Target="../tags/tag473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image" Target="../media/image16.png"/><Relationship Id="rId4" Type="http://schemas.openxmlformats.org/officeDocument/2006/relationships/tags" Target="../tags/tag483.xml"/><Relationship Id="rId3" Type="http://schemas.openxmlformats.org/officeDocument/2006/relationships/image" Target="../media/image7.png"/><Relationship Id="rId2" Type="http://schemas.openxmlformats.org/officeDocument/2006/relationships/tags" Target="../tags/tag482.xml"/><Relationship Id="rId11" Type="http://schemas.openxmlformats.org/officeDocument/2006/relationships/tags" Target="../tags/tag489.xml"/><Relationship Id="rId10" Type="http://schemas.openxmlformats.org/officeDocument/2006/relationships/tags" Target="../tags/tag488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495.xml"/><Relationship Id="rId8" Type="http://schemas.openxmlformats.org/officeDocument/2006/relationships/tags" Target="../tags/tag494.xml"/><Relationship Id="rId7" Type="http://schemas.openxmlformats.org/officeDocument/2006/relationships/tags" Target="../tags/tag493.xml"/><Relationship Id="rId6" Type="http://schemas.openxmlformats.org/officeDocument/2006/relationships/tags" Target="../tags/tag492.xml"/><Relationship Id="rId5" Type="http://schemas.openxmlformats.org/officeDocument/2006/relationships/image" Target="../media/image16.png"/><Relationship Id="rId4" Type="http://schemas.openxmlformats.org/officeDocument/2006/relationships/tags" Target="../tags/tag491.xml"/><Relationship Id="rId3" Type="http://schemas.openxmlformats.org/officeDocument/2006/relationships/image" Target="../media/image7.png"/><Relationship Id="rId2" Type="http://schemas.openxmlformats.org/officeDocument/2006/relationships/tags" Target="../tags/tag490.xml"/><Relationship Id="rId10" Type="http://schemas.openxmlformats.org/officeDocument/2006/relationships/tags" Target="../tags/tag496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501.xml"/><Relationship Id="rId8" Type="http://schemas.openxmlformats.org/officeDocument/2006/relationships/tags" Target="../tags/tag500.xml"/><Relationship Id="rId7" Type="http://schemas.openxmlformats.org/officeDocument/2006/relationships/image" Target="../media/image19.png"/><Relationship Id="rId6" Type="http://schemas.openxmlformats.org/officeDocument/2006/relationships/tags" Target="../tags/tag499.xml"/><Relationship Id="rId5" Type="http://schemas.openxmlformats.org/officeDocument/2006/relationships/image" Target="../media/image18.png"/><Relationship Id="rId4" Type="http://schemas.openxmlformats.org/officeDocument/2006/relationships/tags" Target="../tags/tag498.xml"/><Relationship Id="rId3" Type="http://schemas.openxmlformats.org/officeDocument/2006/relationships/image" Target="../media/image7.png"/><Relationship Id="rId2" Type="http://schemas.openxmlformats.org/officeDocument/2006/relationships/tags" Target="../tags/tag497.xml"/><Relationship Id="rId13" Type="http://schemas.openxmlformats.org/officeDocument/2006/relationships/tags" Target="../tags/tag505.xml"/><Relationship Id="rId12" Type="http://schemas.openxmlformats.org/officeDocument/2006/relationships/tags" Target="../tags/tag504.xml"/><Relationship Id="rId11" Type="http://schemas.openxmlformats.org/officeDocument/2006/relationships/tags" Target="../tags/tag503.xml"/><Relationship Id="rId10" Type="http://schemas.openxmlformats.org/officeDocument/2006/relationships/tags" Target="../tags/tag502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tags" Target="../tags/tag510.xml"/><Relationship Id="rId7" Type="http://schemas.openxmlformats.org/officeDocument/2006/relationships/tags" Target="../tags/tag509.xml"/><Relationship Id="rId6" Type="http://schemas.openxmlformats.org/officeDocument/2006/relationships/tags" Target="../tags/tag508.xml"/><Relationship Id="rId5" Type="http://schemas.openxmlformats.org/officeDocument/2006/relationships/image" Target="../media/image16.png"/><Relationship Id="rId4" Type="http://schemas.openxmlformats.org/officeDocument/2006/relationships/tags" Target="../tags/tag507.xml"/><Relationship Id="rId3" Type="http://schemas.openxmlformats.org/officeDocument/2006/relationships/image" Target="../media/image7.png"/><Relationship Id="rId2" Type="http://schemas.openxmlformats.org/officeDocument/2006/relationships/tags" Target="../tags/tag506.xml"/><Relationship Id="rId10" Type="http://schemas.openxmlformats.org/officeDocument/2006/relationships/tags" Target="../tags/tag512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tags" Target="../tags/tag516.xml"/><Relationship Id="rId6" Type="http://schemas.openxmlformats.org/officeDocument/2006/relationships/tags" Target="../tags/tag515.xml"/><Relationship Id="rId5" Type="http://schemas.openxmlformats.org/officeDocument/2006/relationships/image" Target="../media/image16.png"/><Relationship Id="rId4" Type="http://schemas.openxmlformats.org/officeDocument/2006/relationships/tags" Target="../tags/tag514.xml"/><Relationship Id="rId3" Type="http://schemas.openxmlformats.org/officeDocument/2006/relationships/image" Target="../media/image7.png"/><Relationship Id="rId2" Type="http://schemas.openxmlformats.org/officeDocument/2006/relationships/tags" Target="../tags/tag513.xml"/><Relationship Id="rId12" Type="http://schemas.openxmlformats.org/officeDocument/2006/relationships/tags" Target="../tags/tag521.xml"/><Relationship Id="rId11" Type="http://schemas.openxmlformats.org/officeDocument/2006/relationships/tags" Target="../tags/tag520.xml"/><Relationship Id="rId10" Type="http://schemas.openxmlformats.org/officeDocument/2006/relationships/tags" Target="../tags/tag519.xml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image" Target="../media/image16.png"/><Relationship Id="rId5" Type="http://schemas.openxmlformats.org/officeDocument/2006/relationships/tags" Target="../tags/tag524.xml"/><Relationship Id="rId4" Type="http://schemas.openxmlformats.org/officeDocument/2006/relationships/tags" Target="../tags/tag523.xml"/><Relationship Id="rId3" Type="http://schemas.openxmlformats.org/officeDocument/2006/relationships/image" Target="../media/image7.png"/><Relationship Id="rId2" Type="http://schemas.openxmlformats.org/officeDocument/2006/relationships/tags" Target="../tags/tag522.xml"/><Relationship Id="rId12" Type="http://schemas.openxmlformats.org/officeDocument/2006/relationships/tags" Target="../tags/tag530.xml"/><Relationship Id="rId11" Type="http://schemas.openxmlformats.org/officeDocument/2006/relationships/tags" Target="../tags/tag529.xml"/><Relationship Id="rId10" Type="http://schemas.openxmlformats.org/officeDocument/2006/relationships/tags" Target="../tags/tag528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36.xml"/><Relationship Id="rId8" Type="http://schemas.openxmlformats.org/officeDocument/2006/relationships/tags" Target="../tags/tag535.xml"/><Relationship Id="rId7" Type="http://schemas.openxmlformats.org/officeDocument/2006/relationships/tags" Target="../tags/tag534.xml"/><Relationship Id="rId6" Type="http://schemas.openxmlformats.org/officeDocument/2006/relationships/image" Target="../media/image16.png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image" Target="../media/image7.png"/><Relationship Id="rId2" Type="http://schemas.openxmlformats.org/officeDocument/2006/relationships/tags" Target="../tags/tag531.xml"/><Relationship Id="rId12" Type="http://schemas.openxmlformats.org/officeDocument/2006/relationships/tags" Target="../tags/tag539.xml"/><Relationship Id="rId11" Type="http://schemas.openxmlformats.org/officeDocument/2006/relationships/tags" Target="../tags/tag538.xml"/><Relationship Id="rId10" Type="http://schemas.openxmlformats.org/officeDocument/2006/relationships/tags" Target="../tags/tag537.xml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image" Target="../media/image16.png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image" Target="../media/image7.png"/><Relationship Id="rId2" Type="http://schemas.openxmlformats.org/officeDocument/2006/relationships/tags" Target="../tags/tag540.xml"/><Relationship Id="rId12" Type="http://schemas.openxmlformats.org/officeDocument/2006/relationships/tags" Target="../tags/tag548.xml"/><Relationship Id="rId11" Type="http://schemas.openxmlformats.org/officeDocument/2006/relationships/tags" Target="../tags/tag547.xml"/><Relationship Id="rId10" Type="http://schemas.openxmlformats.org/officeDocument/2006/relationships/tags" Target="../tags/tag546.xml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54.xml"/><Relationship Id="rId8" Type="http://schemas.openxmlformats.org/officeDocument/2006/relationships/tags" Target="../tags/tag553.xml"/><Relationship Id="rId7" Type="http://schemas.openxmlformats.org/officeDocument/2006/relationships/tags" Target="../tags/tag552.xml"/><Relationship Id="rId6" Type="http://schemas.openxmlformats.org/officeDocument/2006/relationships/image" Target="../media/image16.png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image" Target="../media/image7.png"/><Relationship Id="rId2" Type="http://schemas.openxmlformats.org/officeDocument/2006/relationships/tags" Target="../tags/tag549.xml"/><Relationship Id="rId14" Type="http://schemas.openxmlformats.org/officeDocument/2006/relationships/tags" Target="../tags/tag559.xml"/><Relationship Id="rId13" Type="http://schemas.openxmlformats.org/officeDocument/2006/relationships/tags" Target="../tags/tag558.xml"/><Relationship Id="rId12" Type="http://schemas.openxmlformats.org/officeDocument/2006/relationships/tags" Target="../tags/tag557.xml"/><Relationship Id="rId11" Type="http://schemas.openxmlformats.org/officeDocument/2006/relationships/tags" Target="../tags/tag556.xml"/><Relationship Id="rId10" Type="http://schemas.openxmlformats.org/officeDocument/2006/relationships/tags" Target="../tags/tag555.xml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image" Target="../media/image16.png"/><Relationship Id="rId5" Type="http://schemas.openxmlformats.org/officeDocument/2006/relationships/tags" Target="../tags/tag562.xml"/><Relationship Id="rId4" Type="http://schemas.openxmlformats.org/officeDocument/2006/relationships/tags" Target="../tags/tag561.xml"/><Relationship Id="rId3" Type="http://schemas.openxmlformats.org/officeDocument/2006/relationships/image" Target="../media/image7.png"/><Relationship Id="rId2" Type="http://schemas.openxmlformats.org/officeDocument/2006/relationships/tags" Target="../tags/tag560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5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3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6383655" y="4463072"/>
            <a:ext cx="175577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6383655" y="4985042"/>
            <a:ext cx="175577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6384000" y="2315410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6383655" y="3380740"/>
            <a:ext cx="4826000" cy="480060"/>
          </a:xfrm>
        </p:spPr>
        <p:txBody>
          <a:bodyPr vert="horz" wrap="square" lIns="90170" tIns="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609080" y="3608705"/>
            <a:ext cx="1921510" cy="483870"/>
          </a:xfrm>
        </p:spPr>
        <p:txBody>
          <a:bodyPr vert="horz" wrap="square" lIns="90170" tIns="46990" rIns="90170" bIns="46990" anchor="t" anchorCtr="0">
            <a:no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609298" y="2301157"/>
            <a:ext cx="4572036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34393"/>
            <a:ext cx="720090" cy="623607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393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454883"/>
            <a:ext cx="1620202" cy="140311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4883"/>
            <a:ext cx="1620202" cy="140311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德江一中</a:t>
            </a:r>
            <a:r>
              <a:rPr lang="en-US" altLang="zh-CN"/>
              <a:t> </a:t>
            </a:r>
            <a:r>
              <a:rPr lang="zh-CN" altLang="en-US"/>
              <a:t>刘春雪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873760" y="3628390"/>
            <a:ext cx="5108575" cy="48641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755650" y="2291715"/>
            <a:ext cx="5226050" cy="118872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66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5"/>
            </p:custDataLst>
          </p:nvPr>
        </p:nvSpPr>
        <p:spPr>
          <a:xfrm>
            <a:off x="3552825" y="2910840"/>
            <a:ext cx="5086350" cy="62992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3200"/>
              <a:buFont typeface="Arial" panose="020B0604020202020204" pitchFamily="34" charset="0"/>
              <a:buNone/>
              <a:defRPr sz="32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162150" y="1397000"/>
            <a:ext cx="2029850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75631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3629977" y="2610167"/>
            <a:ext cx="4932045" cy="1637665"/>
          </a:xfrm>
        </p:spPr>
        <p:txBody>
          <a:bodyPr vert="horz" wrap="square" lIns="90170" tIns="46990" rIns="90170" bIns="4699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Font typeface="Arial" panose="020B0604020202020204" pitchFamily="34" charset="0"/>
              <a:buNone/>
              <a:defRPr sz="8000" b="0" spc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888982" y="3932238"/>
            <a:ext cx="4572036" cy="447257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888982" y="2555558"/>
            <a:ext cx="4572036" cy="117221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9900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6383655" y="4463072"/>
            <a:ext cx="175577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6383655" y="4985042"/>
            <a:ext cx="1755775" cy="408940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0"/>
            </p:custDataLst>
          </p:nvPr>
        </p:nvSpPr>
        <p:spPr>
          <a:xfrm>
            <a:off x="6384000" y="2315410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6383655" y="3380740"/>
            <a:ext cx="4826000" cy="480060"/>
          </a:xfrm>
        </p:spPr>
        <p:txBody>
          <a:bodyPr vert="horz" wrap="square" lIns="90170" tIns="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75631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3629977" y="2610167"/>
            <a:ext cx="4932045" cy="1637665"/>
          </a:xfrm>
        </p:spPr>
        <p:txBody>
          <a:bodyPr vert="horz" wrap="square" lIns="90170" tIns="46990" rIns="90170" bIns="4699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Font typeface="Arial" panose="020B0604020202020204" pitchFamily="34" charset="0"/>
              <a:buNone/>
              <a:defRPr sz="8000" b="0" spc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498080" y="1532178"/>
            <a:ext cx="4389120" cy="379364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393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609080" y="3608705"/>
            <a:ext cx="1921510" cy="483870"/>
          </a:xfrm>
        </p:spPr>
        <p:txBody>
          <a:bodyPr vert="horz" wrap="square" lIns="90170" tIns="46990" rIns="90170" bIns="46990" anchor="t" anchorCtr="0">
            <a:no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609298" y="2301157"/>
            <a:ext cx="4572036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34393"/>
            <a:ext cx="720090" cy="62360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393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454883"/>
            <a:ext cx="1620202" cy="140311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4883"/>
            <a:ext cx="1620202" cy="140311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-317"/>
            <a:ext cx="12191930" cy="6857683"/>
          </a:xfrm>
          <a:prstGeom prst="rect">
            <a:avLst/>
          </a:prstGeom>
        </p:spPr>
      </p:pic>
      <p:pic>
        <p:nvPicPr>
          <p:cNvPr id="5" name="图片 4" descr="圆形树和灯笼"/>
          <p:cNvPicPr/>
          <p:nvPr>
            <p:custDataLst>
              <p:tags r:id="rId4"/>
            </p:custDataLst>
          </p:nvPr>
        </p:nvPicPr>
        <p:blipFill>
          <a:blip r:embed="rId5"/>
          <a:srcRect l="1034" t="-9199" r="57068" b="-609"/>
          <a:stretch>
            <a:fillRect/>
          </a:stretch>
        </p:blipFill>
        <p:spPr>
          <a:xfrm flipH="1">
            <a:off x="7563035" y="-1005"/>
            <a:ext cx="4628965" cy="6886046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6"/>
            </p:custDataLst>
          </p:nvPr>
        </p:nvPicPr>
        <p:blipFill>
          <a:blip r:embed="rId7"/>
          <a:srcRect l="75505" b="82370"/>
          <a:stretch>
            <a:fillRect/>
          </a:stretch>
        </p:blipFill>
        <p:spPr>
          <a:xfrm flipH="1">
            <a:off x="-3810" y="-27305"/>
            <a:ext cx="3004185" cy="1205995"/>
          </a:xfrm>
          <a:prstGeom prst="rect">
            <a:avLst/>
          </a:prstGeom>
        </p:spPr>
      </p:pic>
      <p:pic>
        <p:nvPicPr>
          <p:cNvPr id="14" name="图片 13" descr="竹子祥云"/>
          <p:cNvPicPr/>
          <p:nvPr>
            <p:custDataLst>
              <p:tags r:id="rId8"/>
            </p:custDataLst>
          </p:nvPr>
        </p:nvPicPr>
        <p:blipFill>
          <a:blip r:embed="rId7"/>
          <a:srcRect l="37198" t="70445"/>
          <a:stretch>
            <a:fillRect/>
          </a:stretch>
        </p:blipFill>
        <p:spPr>
          <a:xfrm flipH="1">
            <a:off x="0" y="5116324"/>
            <a:ext cx="6614782" cy="1768346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2"/>
            </p:custDataLst>
          </p:nvPr>
        </p:nvCxnSpPr>
        <p:spPr>
          <a:xfrm>
            <a:off x="2795308" y="3764661"/>
            <a:ext cx="771433" cy="0"/>
          </a:xfrm>
          <a:prstGeom prst="line">
            <a:avLst/>
          </a:prstGeom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/>
          <p:nvPr>
            <p:ph type="ctrTitle" idx="2" hasCustomPrompt="1"/>
            <p:custDataLst>
              <p:tags r:id="rId13"/>
            </p:custDataLst>
          </p:nvPr>
        </p:nvSpPr>
        <p:spPr>
          <a:xfrm>
            <a:off x="342265" y="1870300"/>
            <a:ext cx="6696697" cy="1553210"/>
          </a:xfrm>
        </p:spPr>
        <p:txBody>
          <a:bodyPr vert="horz" wrap="square" lIns="91440" tIns="45720" rIns="0" bIns="45720" rtlCol="0" anchor="ctr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90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宋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6" name="副标题 3"/>
          <p:cNvSpPr/>
          <p:nvPr>
            <p:ph type="subTitle" idx="3" hasCustomPrompt="1"/>
            <p:custDataLst>
              <p:tags r:id="rId14"/>
            </p:custDataLst>
          </p:nvPr>
        </p:nvSpPr>
        <p:spPr>
          <a:xfrm>
            <a:off x="3782060" y="3575910"/>
            <a:ext cx="3256902" cy="471878"/>
          </a:xfrm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30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汉仪旗黑-70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文本占位符 4"/>
          <p:cNvSpPr/>
          <p:nvPr>
            <p:ph type="body" idx="4" hasCustomPrompt="1"/>
            <p:custDataLst>
              <p:tags r:id="rId15"/>
            </p:custDataLst>
          </p:nvPr>
        </p:nvSpPr>
        <p:spPr>
          <a:xfrm>
            <a:off x="2520950" y="4809788"/>
            <a:ext cx="4517377" cy="758937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784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汉仪旗黑-50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7" name="图片 6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竹子祥云"/>
          <p:cNvPicPr/>
          <p:nvPr>
            <p:custDataLst>
              <p:tags r:id="rId2"/>
            </p:custDataLst>
          </p:nvPr>
        </p:nvPicPr>
        <p:blipFill>
          <a:blip r:embed="rId3"/>
          <a:srcRect t="21401" r="23197"/>
          <a:stretch>
            <a:fillRect/>
          </a:stretch>
        </p:blipFill>
        <p:spPr>
          <a:xfrm flipH="1">
            <a:off x="3815715" y="2027786"/>
            <a:ext cx="8376272" cy="4830214"/>
          </a:xfrm>
          <a:prstGeom prst="rect">
            <a:avLst/>
          </a:prstGeom>
        </p:spPr>
      </p:pic>
      <p:pic>
        <p:nvPicPr>
          <p:cNvPr id="9" name="图片 8" descr="竹子祥云"/>
          <p:cNvPicPr/>
          <p:nvPr>
            <p:custDataLst>
              <p:tags r:id="rId4"/>
            </p:custDataLst>
          </p:nvPr>
        </p:nvPicPr>
        <p:blipFill>
          <a:blip r:embed="rId3"/>
          <a:srcRect l="79152" b="75831"/>
          <a:stretch>
            <a:fillRect/>
          </a:stretch>
        </p:blipFill>
        <p:spPr>
          <a:xfrm flipH="1">
            <a:off x="-38735" y="0"/>
            <a:ext cx="2560870" cy="164960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9" name="图片 8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498080" y="1532178"/>
            <a:ext cx="4389120" cy="3793645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4393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11" name="图片 10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10" name="图片 9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-635"/>
            <a:ext cx="12191930" cy="6858000"/>
          </a:xfrm>
          <a:prstGeom prst="rect">
            <a:avLst/>
          </a:prstGeom>
        </p:spPr>
      </p:pic>
      <p:pic>
        <p:nvPicPr>
          <p:cNvPr id="7" name="图片 6" descr="竹子祥云"/>
          <p:cNvPicPr/>
          <p:nvPr>
            <p:custDataLst>
              <p:tags r:id="rId4"/>
            </p:custDataLst>
          </p:nvPr>
        </p:nvPicPr>
        <p:blipFill>
          <a:blip r:embed="rId5"/>
          <a:srcRect t="3870" b="84454"/>
          <a:stretch>
            <a:fillRect/>
          </a:stretch>
        </p:blipFill>
        <p:spPr>
          <a:xfrm>
            <a:off x="16967" y="0"/>
            <a:ext cx="12157431" cy="779930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6"/>
            </p:custDataLst>
          </p:nvPr>
        </p:nvPicPr>
        <p:blipFill>
          <a:blip r:embed="rId5"/>
          <a:srcRect t="78088" r="67664"/>
          <a:stretch>
            <a:fillRect/>
          </a:stretch>
        </p:blipFill>
        <p:spPr>
          <a:xfrm>
            <a:off x="0" y="5500085"/>
            <a:ext cx="3520800" cy="1357902"/>
          </a:xfrm>
          <a:prstGeom prst="rect">
            <a:avLst/>
          </a:prstGeom>
        </p:spPr>
      </p:pic>
      <p:pic>
        <p:nvPicPr>
          <p:cNvPr id="9" name="图片 8" descr="圆形鱼"/>
          <p:cNvPicPr/>
          <p:nvPr>
            <p:custDataLst>
              <p:tags r:id="rId7"/>
            </p:custDataLst>
          </p:nvPr>
        </p:nvPicPr>
        <p:blipFill>
          <a:blip r:embed="rId8"/>
          <a:srcRect l="54054" t="2496" r="4223" b="12645"/>
          <a:stretch>
            <a:fillRect/>
          </a:stretch>
        </p:blipFill>
        <p:spPr>
          <a:xfrm>
            <a:off x="7407277" y="1370965"/>
            <a:ext cx="4784710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9" name="图片 8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7" name="图片 6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6" name="图片 5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2" name="图片 1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-5853"/>
            <a:ext cx="12191930" cy="6857325"/>
          </a:xfrm>
          <a:prstGeom prst="rect">
            <a:avLst/>
          </a:prstGeom>
        </p:spPr>
      </p:pic>
      <p:pic>
        <p:nvPicPr>
          <p:cNvPr id="12" name="图片 11" descr="guofeng"/>
          <p:cNvPicPr/>
          <p:nvPr>
            <p:custDataLst>
              <p:tags r:id="rId4"/>
            </p:custDataLst>
          </p:nvPr>
        </p:nvPicPr>
        <p:blipFill>
          <a:blip r:embed="rId5"/>
          <a:srcRect t="-1538" b="1538"/>
          <a:stretch>
            <a:fillRect/>
          </a:stretch>
        </p:blipFill>
        <p:spPr>
          <a:xfrm>
            <a:off x="311" y="5619750"/>
            <a:ext cx="12192000" cy="1238250"/>
          </a:xfrm>
          <a:prstGeom prst="rect">
            <a:avLst/>
          </a:prstGeom>
        </p:spPr>
      </p:pic>
      <p:pic>
        <p:nvPicPr>
          <p:cNvPr id="13" name="图片 12" descr="圆形房子"/>
          <p:cNvPicPr/>
          <p:nvPr>
            <p:custDataLst>
              <p:tags r:id="rId6"/>
            </p:custDataLst>
          </p:nvPr>
        </p:nvPicPr>
        <p:blipFill>
          <a:blip r:embed="rId7"/>
          <a:srcRect l="3949" t="2300" r="46785" b="14730"/>
          <a:stretch>
            <a:fillRect/>
          </a:stretch>
        </p:blipFill>
        <p:spPr>
          <a:xfrm>
            <a:off x="6302705" y="724527"/>
            <a:ext cx="5689258" cy="5408312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 idx="1" hasCustomPrompt="1"/>
            <p:custDataLst>
              <p:tags r:id="rId11"/>
            </p:custDataLst>
          </p:nvPr>
        </p:nvSpPr>
        <p:spPr>
          <a:xfrm>
            <a:off x="342265" y="3008912"/>
            <a:ext cx="6696697" cy="1106805"/>
          </a:xfrm>
          <a:noFill/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中宋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/>
          <p:nvPr>
            <p:ph type="body" idx="2" hasCustomPrompt="1"/>
            <p:custDataLst>
              <p:tags r:id="rId12"/>
            </p:custDataLst>
          </p:nvPr>
        </p:nvSpPr>
        <p:spPr>
          <a:xfrm>
            <a:off x="342265" y="4142387"/>
            <a:ext cx="6330302" cy="1431008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汉仪中简黑简" panose="00020600040101010101" charset="-122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8" name="文本占位符 3"/>
          <p:cNvSpPr/>
          <p:nvPr>
            <p:ph type="body" idx="3" hasCustomPrompt="1"/>
            <p:custDataLst>
              <p:tags r:id="rId13"/>
            </p:custDataLst>
          </p:nvPr>
        </p:nvSpPr>
        <p:spPr>
          <a:xfrm>
            <a:off x="342265" y="1907538"/>
            <a:ext cx="3683622" cy="1074704"/>
          </a:xfrm>
          <a:noFill/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err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全唐诗简繁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pic>
        <p:nvPicPr>
          <p:cNvPr id="6" name="图片 5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7" name="图片 6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35"/>
            <a:ext cx="12191930" cy="6857365"/>
          </a:xfrm>
          <a:prstGeom prst="rect">
            <a:avLst/>
          </a:prstGeom>
        </p:spPr>
      </p:pic>
      <p:pic>
        <p:nvPicPr>
          <p:cNvPr id="9" name="图片 8" descr="竹子祥云"/>
          <p:cNvPicPr/>
          <p:nvPr>
            <p:custDataLst>
              <p:tags r:id="rId4"/>
            </p:custDataLst>
          </p:nvPr>
        </p:nvPicPr>
        <p:blipFill>
          <a:blip r:embed="rId5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6"/>
            </p:custDataLst>
          </p:nvPr>
        </p:nvPicPr>
        <p:blipFill>
          <a:blip r:embed="rId5"/>
          <a:srcRect l="76546" t="62339"/>
          <a:stretch>
            <a:fillRect/>
          </a:stretch>
        </p:blipFill>
        <p:spPr>
          <a:xfrm>
            <a:off x="9979905" y="4863867"/>
            <a:ext cx="2214635" cy="1994121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35"/>
            <a:ext cx="12191930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竹子祥云"/>
          <p:cNvPicPr/>
          <p:nvPr>
            <p:custDataLst>
              <p:tags r:id="rId5"/>
            </p:custDataLst>
          </p:nvPr>
        </p:nvPicPr>
        <p:blipFill>
          <a:blip r:embed="rId6"/>
          <a:srcRect l="76546" t="62339"/>
          <a:stretch>
            <a:fillRect/>
          </a:stretch>
        </p:blipFill>
        <p:spPr>
          <a:xfrm>
            <a:off x="10322230" y="5172122"/>
            <a:ext cx="1872297" cy="16858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35"/>
            <a:ext cx="12191930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竹子祥云"/>
          <p:cNvPicPr/>
          <p:nvPr>
            <p:custDataLst>
              <p:tags r:id="rId5"/>
            </p:custDataLst>
          </p:nvPr>
        </p:nvPicPr>
        <p:blipFill>
          <a:blip r:embed="rId6"/>
          <a:srcRect l="76546" t="62339"/>
          <a:stretch>
            <a:fillRect/>
          </a:stretch>
        </p:blipFill>
        <p:spPr>
          <a:xfrm>
            <a:off x="10616922" y="5437474"/>
            <a:ext cx="1577605" cy="142052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35"/>
            <a:ext cx="12191930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竹子祥云"/>
          <p:cNvPicPr/>
          <p:nvPr>
            <p:custDataLst>
              <p:tags r:id="rId5"/>
            </p:custDataLst>
          </p:nvPr>
        </p:nvPicPr>
        <p:blipFill>
          <a:blip r:embed="rId6"/>
          <a:srcRect l="80188" r="1865" b="70444"/>
          <a:stretch>
            <a:fillRect/>
          </a:stretch>
        </p:blipFill>
        <p:spPr>
          <a:xfrm flipH="1">
            <a:off x="2540" y="0"/>
            <a:ext cx="2199918" cy="201005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35"/>
            <a:ext cx="12191930" cy="685736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竹子祥云"/>
          <p:cNvPicPr/>
          <p:nvPr>
            <p:custDataLst>
              <p:tags r:id="rId5"/>
            </p:custDataLst>
          </p:nvPr>
        </p:nvPicPr>
        <p:blipFill>
          <a:blip r:embed="rId6"/>
          <a:srcRect l="76546" t="62339"/>
          <a:stretch>
            <a:fillRect/>
          </a:stretch>
        </p:blipFill>
        <p:spPr>
          <a:xfrm>
            <a:off x="10494981" y="5327664"/>
            <a:ext cx="1699559" cy="15303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画板 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0"/>
            <a:ext cx="12191930" cy="685736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竹子祥云"/>
          <p:cNvPicPr/>
          <p:nvPr>
            <p:custDataLst>
              <p:tags r:id="rId5"/>
            </p:custDataLst>
          </p:nvPr>
        </p:nvPicPr>
        <p:blipFill>
          <a:blip r:embed="rId6"/>
          <a:srcRect l="80188" r="1865" b="70444"/>
          <a:stretch>
            <a:fillRect/>
          </a:stretch>
        </p:blipFill>
        <p:spPr>
          <a:xfrm flipH="1">
            <a:off x="2541" y="0"/>
            <a:ext cx="1579710" cy="1443376"/>
          </a:xfrm>
          <a:prstGeom prst="rect">
            <a:avLst/>
          </a:prstGeom>
        </p:spPr>
      </p:pic>
      <p:pic>
        <p:nvPicPr>
          <p:cNvPr id="8" name="图片 7" descr="竹子祥云"/>
          <p:cNvPicPr/>
          <p:nvPr>
            <p:custDataLst>
              <p:tags r:id="rId7"/>
            </p:custDataLst>
          </p:nvPr>
        </p:nvPicPr>
        <p:blipFill>
          <a:blip r:embed="rId6"/>
          <a:srcRect l="76546" t="62339"/>
          <a:stretch>
            <a:fillRect/>
          </a:stretch>
        </p:blipFill>
        <p:spPr>
          <a:xfrm>
            <a:off x="10535627" y="5364267"/>
            <a:ext cx="1658912" cy="14937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623607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62360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file:///D:\qq&#25991;&#20214;\712321467\Image\C2C\Image2\%7b75232B38-A165-1FB7-499C-2E1C792CACB5%7d.png" TargetMode="External"/><Relationship Id="rId28" Type="http://schemas.openxmlformats.org/officeDocument/2006/relationships/image" Target="../media/image8.png"/><Relationship Id="rId27" Type="http://schemas.openxmlformats.org/officeDocument/2006/relationships/tags" Target="../tags/tag141.xml"/><Relationship Id="rId26" Type="http://schemas.openxmlformats.org/officeDocument/2006/relationships/tags" Target="../tags/tag140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" Type="http://schemas.openxmlformats.org/officeDocument/2006/relationships/tags" Target="../tags/tag137.xml"/><Relationship Id="rId22" Type="http://schemas.openxmlformats.org/officeDocument/2006/relationships/tags" Target="../tags/tag136.xml"/><Relationship Id="rId21" Type="http://schemas.openxmlformats.org/officeDocument/2006/relationships/tags" Target="../tags/tag135.xml"/><Relationship Id="rId20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9" Type="http://schemas.openxmlformats.org/officeDocument/2006/relationships/theme" Target="../theme/theme2.xml"/><Relationship Id="rId28" Type="http://schemas.openxmlformats.org/officeDocument/2006/relationships/image" Target="file:///D:\qq&#25991;&#20214;\712321467\Image\C2C\Image2\%7b75232B38-A165-1FB7-499C-2E1C792CACB5%7d.png" TargetMode="External"/><Relationship Id="rId27" Type="http://schemas.openxmlformats.org/officeDocument/2006/relationships/image" Target="../media/image8.png"/><Relationship Id="rId26" Type="http://schemas.openxmlformats.org/officeDocument/2006/relationships/tags" Target="../tags/tag277.xml"/><Relationship Id="rId25" Type="http://schemas.openxmlformats.org/officeDocument/2006/relationships/tags" Target="../tags/tag276.xml"/><Relationship Id="rId24" Type="http://schemas.openxmlformats.org/officeDocument/2006/relationships/tags" Target="../tags/tag275.xml"/><Relationship Id="rId23" Type="http://schemas.openxmlformats.org/officeDocument/2006/relationships/tags" Target="../tags/tag274.xml"/><Relationship Id="rId22" Type="http://schemas.openxmlformats.org/officeDocument/2006/relationships/tags" Target="../tags/tag273.xml"/><Relationship Id="rId21" Type="http://schemas.openxmlformats.org/officeDocument/2006/relationships/tags" Target="../tags/tag272.xml"/><Relationship Id="rId20" Type="http://schemas.openxmlformats.org/officeDocument/2006/relationships/tags" Target="../tags/tag271.xml"/><Relationship Id="rId2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18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9" Type="http://schemas.openxmlformats.org/officeDocument/2006/relationships/theme" Target="../theme/theme3.xml"/><Relationship Id="rId28" Type="http://schemas.openxmlformats.org/officeDocument/2006/relationships/image" Target="file:///D:\qq&#25991;&#20214;\712321467\Image\C2C\Image2\%7b75232B38-A165-1FB7-499C-2E1C792CACB5%7d.png" TargetMode="External"/><Relationship Id="rId27" Type="http://schemas.openxmlformats.org/officeDocument/2006/relationships/image" Target="../media/image8.png"/><Relationship Id="rId26" Type="http://schemas.openxmlformats.org/officeDocument/2006/relationships/tags" Target="../tags/tag417.xml"/><Relationship Id="rId25" Type="http://schemas.openxmlformats.org/officeDocument/2006/relationships/tags" Target="../tags/tag416.xml"/><Relationship Id="rId24" Type="http://schemas.openxmlformats.org/officeDocument/2006/relationships/tags" Target="../tags/tag415.xml"/><Relationship Id="rId23" Type="http://schemas.openxmlformats.org/officeDocument/2006/relationships/tags" Target="../tags/tag414.xml"/><Relationship Id="rId22" Type="http://schemas.openxmlformats.org/officeDocument/2006/relationships/tags" Target="../tags/tag413.xml"/><Relationship Id="rId21" Type="http://schemas.openxmlformats.org/officeDocument/2006/relationships/tags" Target="../tags/tag412.xml"/><Relationship Id="rId20" Type="http://schemas.openxmlformats.org/officeDocument/2006/relationships/tags" Target="../tags/tag411.xml"/><Relationship Id="rId2" Type="http://schemas.openxmlformats.org/officeDocument/2006/relationships/slideLayout" Target="../slideLayouts/slideLayout39.xml"/><Relationship Id="rId19" Type="http://schemas.openxmlformats.org/officeDocument/2006/relationships/image" Target="../media/image7.png"/><Relationship Id="rId18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9" Type="http://schemas.openxmlformats.org/officeDocument/2006/relationships/theme" Target="../theme/theme4.xml"/><Relationship Id="rId28" Type="http://schemas.openxmlformats.org/officeDocument/2006/relationships/image" Target="file:///D:\qq&#25991;&#20214;\712321467\Image\C2C\Image2\%7b75232B38-A165-1FB7-499C-2E1C792CACB5%7d.png" TargetMode="External"/><Relationship Id="rId27" Type="http://schemas.openxmlformats.org/officeDocument/2006/relationships/image" Target="../media/image8.png"/><Relationship Id="rId26" Type="http://schemas.openxmlformats.org/officeDocument/2006/relationships/tags" Target="../tags/tag575.xml"/><Relationship Id="rId25" Type="http://schemas.openxmlformats.org/officeDocument/2006/relationships/tags" Target="../tags/tag574.xml"/><Relationship Id="rId24" Type="http://schemas.openxmlformats.org/officeDocument/2006/relationships/tags" Target="../tags/tag573.xml"/><Relationship Id="rId23" Type="http://schemas.openxmlformats.org/officeDocument/2006/relationships/tags" Target="../tags/tag572.xml"/><Relationship Id="rId22" Type="http://schemas.openxmlformats.org/officeDocument/2006/relationships/tags" Target="../tags/tag571.xml"/><Relationship Id="rId21" Type="http://schemas.openxmlformats.org/officeDocument/2006/relationships/tags" Target="../tags/tag570.xml"/><Relationship Id="rId20" Type="http://schemas.openxmlformats.org/officeDocument/2006/relationships/tags" Target="../tags/tag569.xml"/><Relationship Id="rId2" Type="http://schemas.openxmlformats.org/officeDocument/2006/relationships/slideLayout" Target="../slideLayouts/slideLayout57.xml"/><Relationship Id="rId19" Type="http://schemas.openxmlformats.org/officeDocument/2006/relationships/image" Target="../media/image7.png"/><Relationship Id="rId18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全唐诗简繁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 r:link="rId2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  <p:sldLayoutId id="2147483724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全唐诗简繁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9" Type="http://schemas.openxmlformats.org/officeDocument/2006/relationships/tags" Target="../tags/tag672.xml"/><Relationship Id="rId98" Type="http://schemas.openxmlformats.org/officeDocument/2006/relationships/tags" Target="../tags/tag671.xml"/><Relationship Id="rId97" Type="http://schemas.openxmlformats.org/officeDocument/2006/relationships/tags" Target="../tags/tag670.xml"/><Relationship Id="rId96" Type="http://schemas.openxmlformats.org/officeDocument/2006/relationships/tags" Target="../tags/tag669.xml"/><Relationship Id="rId95" Type="http://schemas.openxmlformats.org/officeDocument/2006/relationships/tags" Target="../tags/tag668.xml"/><Relationship Id="rId94" Type="http://schemas.openxmlformats.org/officeDocument/2006/relationships/tags" Target="../tags/tag667.xml"/><Relationship Id="rId93" Type="http://schemas.openxmlformats.org/officeDocument/2006/relationships/tags" Target="../tags/tag666.xml"/><Relationship Id="rId92" Type="http://schemas.openxmlformats.org/officeDocument/2006/relationships/tags" Target="../tags/tag665.xml"/><Relationship Id="rId91" Type="http://schemas.openxmlformats.org/officeDocument/2006/relationships/tags" Target="../tags/tag664.xml"/><Relationship Id="rId90" Type="http://schemas.openxmlformats.org/officeDocument/2006/relationships/tags" Target="../tags/tag663.xml"/><Relationship Id="rId9" Type="http://schemas.openxmlformats.org/officeDocument/2006/relationships/tags" Target="../tags/tag582.xml"/><Relationship Id="rId89" Type="http://schemas.openxmlformats.org/officeDocument/2006/relationships/tags" Target="../tags/tag662.xml"/><Relationship Id="rId88" Type="http://schemas.openxmlformats.org/officeDocument/2006/relationships/tags" Target="../tags/tag661.xml"/><Relationship Id="rId87" Type="http://schemas.openxmlformats.org/officeDocument/2006/relationships/tags" Target="../tags/tag660.xml"/><Relationship Id="rId86" Type="http://schemas.openxmlformats.org/officeDocument/2006/relationships/tags" Target="../tags/tag659.xml"/><Relationship Id="rId85" Type="http://schemas.openxmlformats.org/officeDocument/2006/relationships/tags" Target="../tags/tag658.xml"/><Relationship Id="rId84" Type="http://schemas.openxmlformats.org/officeDocument/2006/relationships/tags" Target="../tags/tag657.xml"/><Relationship Id="rId83" Type="http://schemas.openxmlformats.org/officeDocument/2006/relationships/tags" Target="../tags/tag656.xml"/><Relationship Id="rId82" Type="http://schemas.openxmlformats.org/officeDocument/2006/relationships/tags" Target="../tags/tag655.xml"/><Relationship Id="rId81" Type="http://schemas.openxmlformats.org/officeDocument/2006/relationships/tags" Target="../tags/tag654.xml"/><Relationship Id="rId80" Type="http://schemas.openxmlformats.org/officeDocument/2006/relationships/tags" Target="../tags/tag653.xml"/><Relationship Id="rId8" Type="http://schemas.openxmlformats.org/officeDocument/2006/relationships/image" Target="../media/image21.png"/><Relationship Id="rId79" Type="http://schemas.openxmlformats.org/officeDocument/2006/relationships/tags" Target="../tags/tag652.xml"/><Relationship Id="rId78" Type="http://schemas.openxmlformats.org/officeDocument/2006/relationships/tags" Target="../tags/tag651.xml"/><Relationship Id="rId77" Type="http://schemas.openxmlformats.org/officeDocument/2006/relationships/tags" Target="../tags/tag650.xml"/><Relationship Id="rId76" Type="http://schemas.openxmlformats.org/officeDocument/2006/relationships/tags" Target="../tags/tag649.xml"/><Relationship Id="rId75" Type="http://schemas.openxmlformats.org/officeDocument/2006/relationships/tags" Target="../tags/tag648.xml"/><Relationship Id="rId74" Type="http://schemas.openxmlformats.org/officeDocument/2006/relationships/tags" Target="../tags/tag647.xml"/><Relationship Id="rId73" Type="http://schemas.openxmlformats.org/officeDocument/2006/relationships/tags" Target="../tags/tag646.xml"/><Relationship Id="rId72" Type="http://schemas.openxmlformats.org/officeDocument/2006/relationships/tags" Target="../tags/tag645.xml"/><Relationship Id="rId71" Type="http://schemas.openxmlformats.org/officeDocument/2006/relationships/tags" Target="../tags/tag644.xml"/><Relationship Id="rId70" Type="http://schemas.openxmlformats.org/officeDocument/2006/relationships/tags" Target="../tags/tag643.xml"/><Relationship Id="rId7" Type="http://schemas.openxmlformats.org/officeDocument/2006/relationships/tags" Target="../tags/tag581.xml"/><Relationship Id="rId69" Type="http://schemas.openxmlformats.org/officeDocument/2006/relationships/tags" Target="../tags/tag642.xml"/><Relationship Id="rId68" Type="http://schemas.openxmlformats.org/officeDocument/2006/relationships/tags" Target="../tags/tag641.xml"/><Relationship Id="rId67" Type="http://schemas.openxmlformats.org/officeDocument/2006/relationships/tags" Target="../tags/tag640.xml"/><Relationship Id="rId66" Type="http://schemas.openxmlformats.org/officeDocument/2006/relationships/tags" Target="../tags/tag639.xml"/><Relationship Id="rId65" Type="http://schemas.openxmlformats.org/officeDocument/2006/relationships/tags" Target="../tags/tag638.xml"/><Relationship Id="rId64" Type="http://schemas.openxmlformats.org/officeDocument/2006/relationships/tags" Target="../tags/tag637.xml"/><Relationship Id="rId63" Type="http://schemas.openxmlformats.org/officeDocument/2006/relationships/tags" Target="../tags/tag636.xml"/><Relationship Id="rId62" Type="http://schemas.openxmlformats.org/officeDocument/2006/relationships/tags" Target="../tags/tag635.xml"/><Relationship Id="rId61" Type="http://schemas.openxmlformats.org/officeDocument/2006/relationships/tags" Target="../tags/tag634.xml"/><Relationship Id="rId60" Type="http://schemas.openxmlformats.org/officeDocument/2006/relationships/tags" Target="../tags/tag633.xml"/><Relationship Id="rId6" Type="http://schemas.openxmlformats.org/officeDocument/2006/relationships/tags" Target="../tags/tag580.xml"/><Relationship Id="rId59" Type="http://schemas.openxmlformats.org/officeDocument/2006/relationships/tags" Target="../tags/tag632.xml"/><Relationship Id="rId58" Type="http://schemas.openxmlformats.org/officeDocument/2006/relationships/tags" Target="../tags/tag631.xml"/><Relationship Id="rId57" Type="http://schemas.openxmlformats.org/officeDocument/2006/relationships/tags" Target="../tags/tag630.xml"/><Relationship Id="rId56" Type="http://schemas.openxmlformats.org/officeDocument/2006/relationships/tags" Target="../tags/tag629.xml"/><Relationship Id="rId55" Type="http://schemas.openxmlformats.org/officeDocument/2006/relationships/tags" Target="../tags/tag628.xml"/><Relationship Id="rId54" Type="http://schemas.openxmlformats.org/officeDocument/2006/relationships/tags" Target="../tags/tag627.xml"/><Relationship Id="rId53" Type="http://schemas.openxmlformats.org/officeDocument/2006/relationships/tags" Target="../tags/tag626.xml"/><Relationship Id="rId52" Type="http://schemas.openxmlformats.org/officeDocument/2006/relationships/tags" Target="../tags/tag625.xml"/><Relationship Id="rId51" Type="http://schemas.openxmlformats.org/officeDocument/2006/relationships/tags" Target="../tags/tag624.xml"/><Relationship Id="rId50" Type="http://schemas.openxmlformats.org/officeDocument/2006/relationships/tags" Target="../tags/tag623.xml"/><Relationship Id="rId5" Type="http://schemas.openxmlformats.org/officeDocument/2006/relationships/tags" Target="../tags/tag579.xml"/><Relationship Id="rId49" Type="http://schemas.openxmlformats.org/officeDocument/2006/relationships/tags" Target="../tags/tag622.xml"/><Relationship Id="rId48" Type="http://schemas.openxmlformats.org/officeDocument/2006/relationships/tags" Target="../tags/tag621.xml"/><Relationship Id="rId47" Type="http://schemas.openxmlformats.org/officeDocument/2006/relationships/tags" Target="../tags/tag620.xml"/><Relationship Id="rId46" Type="http://schemas.openxmlformats.org/officeDocument/2006/relationships/tags" Target="../tags/tag619.xml"/><Relationship Id="rId45" Type="http://schemas.openxmlformats.org/officeDocument/2006/relationships/tags" Target="../tags/tag618.xml"/><Relationship Id="rId44" Type="http://schemas.openxmlformats.org/officeDocument/2006/relationships/tags" Target="../tags/tag617.xml"/><Relationship Id="rId43" Type="http://schemas.openxmlformats.org/officeDocument/2006/relationships/tags" Target="../tags/tag616.xml"/><Relationship Id="rId42" Type="http://schemas.openxmlformats.org/officeDocument/2006/relationships/tags" Target="../tags/tag615.xml"/><Relationship Id="rId41" Type="http://schemas.openxmlformats.org/officeDocument/2006/relationships/tags" Target="../tags/tag614.xml"/><Relationship Id="rId40" Type="http://schemas.openxmlformats.org/officeDocument/2006/relationships/tags" Target="../tags/tag613.xml"/><Relationship Id="rId4" Type="http://schemas.openxmlformats.org/officeDocument/2006/relationships/tags" Target="../tags/tag578.xml"/><Relationship Id="rId39" Type="http://schemas.openxmlformats.org/officeDocument/2006/relationships/tags" Target="../tags/tag612.xml"/><Relationship Id="rId38" Type="http://schemas.openxmlformats.org/officeDocument/2006/relationships/tags" Target="../tags/tag611.xml"/><Relationship Id="rId37" Type="http://schemas.openxmlformats.org/officeDocument/2006/relationships/tags" Target="../tags/tag610.xml"/><Relationship Id="rId36" Type="http://schemas.openxmlformats.org/officeDocument/2006/relationships/tags" Target="../tags/tag609.xml"/><Relationship Id="rId35" Type="http://schemas.openxmlformats.org/officeDocument/2006/relationships/tags" Target="../tags/tag608.xml"/><Relationship Id="rId34" Type="http://schemas.openxmlformats.org/officeDocument/2006/relationships/tags" Target="../tags/tag607.xml"/><Relationship Id="rId333" Type="http://schemas.openxmlformats.org/officeDocument/2006/relationships/slideLayout" Target="../slideLayouts/slideLayout7.xml"/><Relationship Id="rId332" Type="http://schemas.openxmlformats.org/officeDocument/2006/relationships/audio" Target="../media/audio1.wav"/><Relationship Id="rId331" Type="http://schemas.openxmlformats.org/officeDocument/2006/relationships/tags" Target="../tags/tag901.xml"/><Relationship Id="rId330" Type="http://schemas.microsoft.com/office/2007/relationships/hdphoto" Target="../media/image24.wdp"/><Relationship Id="rId33" Type="http://schemas.openxmlformats.org/officeDocument/2006/relationships/tags" Target="../tags/tag606.xml"/><Relationship Id="rId329" Type="http://schemas.openxmlformats.org/officeDocument/2006/relationships/image" Target="../media/image23.png"/><Relationship Id="rId328" Type="http://schemas.openxmlformats.org/officeDocument/2006/relationships/tags" Target="../tags/tag900.xml"/><Relationship Id="rId327" Type="http://schemas.openxmlformats.org/officeDocument/2006/relationships/image" Target="../media/image22.png"/><Relationship Id="rId326" Type="http://schemas.openxmlformats.org/officeDocument/2006/relationships/tags" Target="../tags/tag899.xml"/><Relationship Id="rId325" Type="http://schemas.openxmlformats.org/officeDocument/2006/relationships/tags" Target="../tags/tag898.xml"/><Relationship Id="rId324" Type="http://schemas.openxmlformats.org/officeDocument/2006/relationships/tags" Target="../tags/tag897.xml"/><Relationship Id="rId323" Type="http://schemas.openxmlformats.org/officeDocument/2006/relationships/tags" Target="../tags/tag896.xml"/><Relationship Id="rId322" Type="http://schemas.openxmlformats.org/officeDocument/2006/relationships/tags" Target="../tags/tag895.xml"/><Relationship Id="rId321" Type="http://schemas.openxmlformats.org/officeDocument/2006/relationships/tags" Target="../tags/tag894.xml"/><Relationship Id="rId320" Type="http://schemas.openxmlformats.org/officeDocument/2006/relationships/tags" Target="../tags/tag893.xml"/><Relationship Id="rId32" Type="http://schemas.openxmlformats.org/officeDocument/2006/relationships/tags" Target="../tags/tag605.xml"/><Relationship Id="rId319" Type="http://schemas.openxmlformats.org/officeDocument/2006/relationships/tags" Target="../tags/tag892.xml"/><Relationship Id="rId318" Type="http://schemas.openxmlformats.org/officeDocument/2006/relationships/tags" Target="../tags/tag891.xml"/><Relationship Id="rId317" Type="http://schemas.openxmlformats.org/officeDocument/2006/relationships/tags" Target="../tags/tag890.xml"/><Relationship Id="rId316" Type="http://schemas.openxmlformats.org/officeDocument/2006/relationships/tags" Target="../tags/tag889.xml"/><Relationship Id="rId315" Type="http://schemas.openxmlformats.org/officeDocument/2006/relationships/tags" Target="../tags/tag888.xml"/><Relationship Id="rId314" Type="http://schemas.openxmlformats.org/officeDocument/2006/relationships/tags" Target="../tags/tag887.xml"/><Relationship Id="rId313" Type="http://schemas.openxmlformats.org/officeDocument/2006/relationships/tags" Target="../tags/tag886.xml"/><Relationship Id="rId312" Type="http://schemas.openxmlformats.org/officeDocument/2006/relationships/tags" Target="../tags/tag885.xml"/><Relationship Id="rId311" Type="http://schemas.openxmlformats.org/officeDocument/2006/relationships/tags" Target="../tags/tag884.xml"/><Relationship Id="rId310" Type="http://schemas.openxmlformats.org/officeDocument/2006/relationships/tags" Target="../tags/tag883.xml"/><Relationship Id="rId31" Type="http://schemas.openxmlformats.org/officeDocument/2006/relationships/tags" Target="../tags/tag604.xml"/><Relationship Id="rId309" Type="http://schemas.openxmlformats.org/officeDocument/2006/relationships/tags" Target="../tags/tag882.xml"/><Relationship Id="rId308" Type="http://schemas.openxmlformats.org/officeDocument/2006/relationships/tags" Target="../tags/tag881.xml"/><Relationship Id="rId307" Type="http://schemas.openxmlformats.org/officeDocument/2006/relationships/tags" Target="../tags/tag880.xml"/><Relationship Id="rId306" Type="http://schemas.openxmlformats.org/officeDocument/2006/relationships/tags" Target="../tags/tag879.xml"/><Relationship Id="rId305" Type="http://schemas.openxmlformats.org/officeDocument/2006/relationships/tags" Target="../tags/tag878.xml"/><Relationship Id="rId304" Type="http://schemas.openxmlformats.org/officeDocument/2006/relationships/tags" Target="../tags/tag877.xml"/><Relationship Id="rId303" Type="http://schemas.openxmlformats.org/officeDocument/2006/relationships/tags" Target="../tags/tag876.xml"/><Relationship Id="rId302" Type="http://schemas.openxmlformats.org/officeDocument/2006/relationships/tags" Target="../tags/tag875.xml"/><Relationship Id="rId301" Type="http://schemas.openxmlformats.org/officeDocument/2006/relationships/tags" Target="../tags/tag874.xml"/><Relationship Id="rId300" Type="http://schemas.openxmlformats.org/officeDocument/2006/relationships/tags" Target="../tags/tag873.xml"/><Relationship Id="rId30" Type="http://schemas.openxmlformats.org/officeDocument/2006/relationships/tags" Target="../tags/tag603.xml"/><Relationship Id="rId3" Type="http://schemas.openxmlformats.org/officeDocument/2006/relationships/tags" Target="../tags/tag577.xml"/><Relationship Id="rId299" Type="http://schemas.openxmlformats.org/officeDocument/2006/relationships/tags" Target="../tags/tag872.xml"/><Relationship Id="rId298" Type="http://schemas.openxmlformats.org/officeDocument/2006/relationships/tags" Target="../tags/tag871.xml"/><Relationship Id="rId297" Type="http://schemas.openxmlformats.org/officeDocument/2006/relationships/tags" Target="../tags/tag870.xml"/><Relationship Id="rId296" Type="http://schemas.openxmlformats.org/officeDocument/2006/relationships/tags" Target="../tags/tag869.xml"/><Relationship Id="rId295" Type="http://schemas.openxmlformats.org/officeDocument/2006/relationships/tags" Target="../tags/tag868.xml"/><Relationship Id="rId294" Type="http://schemas.openxmlformats.org/officeDocument/2006/relationships/tags" Target="../tags/tag867.xml"/><Relationship Id="rId293" Type="http://schemas.openxmlformats.org/officeDocument/2006/relationships/tags" Target="../tags/tag866.xml"/><Relationship Id="rId292" Type="http://schemas.openxmlformats.org/officeDocument/2006/relationships/tags" Target="../tags/tag865.xml"/><Relationship Id="rId291" Type="http://schemas.openxmlformats.org/officeDocument/2006/relationships/tags" Target="../tags/tag864.xml"/><Relationship Id="rId290" Type="http://schemas.openxmlformats.org/officeDocument/2006/relationships/tags" Target="../tags/tag863.xml"/><Relationship Id="rId29" Type="http://schemas.openxmlformats.org/officeDocument/2006/relationships/tags" Target="../tags/tag602.xml"/><Relationship Id="rId289" Type="http://schemas.openxmlformats.org/officeDocument/2006/relationships/tags" Target="../tags/tag862.xml"/><Relationship Id="rId288" Type="http://schemas.openxmlformats.org/officeDocument/2006/relationships/tags" Target="../tags/tag861.xml"/><Relationship Id="rId287" Type="http://schemas.openxmlformats.org/officeDocument/2006/relationships/tags" Target="../tags/tag860.xml"/><Relationship Id="rId286" Type="http://schemas.openxmlformats.org/officeDocument/2006/relationships/tags" Target="../tags/tag859.xml"/><Relationship Id="rId285" Type="http://schemas.openxmlformats.org/officeDocument/2006/relationships/tags" Target="../tags/tag858.xml"/><Relationship Id="rId284" Type="http://schemas.openxmlformats.org/officeDocument/2006/relationships/tags" Target="../tags/tag857.xml"/><Relationship Id="rId283" Type="http://schemas.openxmlformats.org/officeDocument/2006/relationships/tags" Target="../tags/tag856.xml"/><Relationship Id="rId282" Type="http://schemas.openxmlformats.org/officeDocument/2006/relationships/tags" Target="../tags/tag855.xml"/><Relationship Id="rId281" Type="http://schemas.openxmlformats.org/officeDocument/2006/relationships/tags" Target="../tags/tag854.xml"/><Relationship Id="rId280" Type="http://schemas.openxmlformats.org/officeDocument/2006/relationships/tags" Target="../tags/tag853.xml"/><Relationship Id="rId28" Type="http://schemas.openxmlformats.org/officeDocument/2006/relationships/tags" Target="../tags/tag601.xml"/><Relationship Id="rId279" Type="http://schemas.openxmlformats.org/officeDocument/2006/relationships/tags" Target="../tags/tag852.xml"/><Relationship Id="rId278" Type="http://schemas.openxmlformats.org/officeDocument/2006/relationships/tags" Target="../tags/tag851.xml"/><Relationship Id="rId277" Type="http://schemas.openxmlformats.org/officeDocument/2006/relationships/tags" Target="../tags/tag850.xml"/><Relationship Id="rId276" Type="http://schemas.openxmlformats.org/officeDocument/2006/relationships/tags" Target="../tags/tag849.xml"/><Relationship Id="rId275" Type="http://schemas.openxmlformats.org/officeDocument/2006/relationships/tags" Target="../tags/tag848.xml"/><Relationship Id="rId274" Type="http://schemas.openxmlformats.org/officeDocument/2006/relationships/tags" Target="../tags/tag847.xml"/><Relationship Id="rId273" Type="http://schemas.openxmlformats.org/officeDocument/2006/relationships/tags" Target="../tags/tag846.xml"/><Relationship Id="rId272" Type="http://schemas.openxmlformats.org/officeDocument/2006/relationships/tags" Target="../tags/tag845.xml"/><Relationship Id="rId271" Type="http://schemas.openxmlformats.org/officeDocument/2006/relationships/tags" Target="../tags/tag844.xml"/><Relationship Id="rId270" Type="http://schemas.openxmlformats.org/officeDocument/2006/relationships/tags" Target="../tags/tag843.xml"/><Relationship Id="rId27" Type="http://schemas.openxmlformats.org/officeDocument/2006/relationships/tags" Target="../tags/tag600.xml"/><Relationship Id="rId269" Type="http://schemas.openxmlformats.org/officeDocument/2006/relationships/tags" Target="../tags/tag842.xml"/><Relationship Id="rId268" Type="http://schemas.openxmlformats.org/officeDocument/2006/relationships/tags" Target="../tags/tag841.xml"/><Relationship Id="rId267" Type="http://schemas.openxmlformats.org/officeDocument/2006/relationships/tags" Target="../tags/tag840.xml"/><Relationship Id="rId266" Type="http://schemas.openxmlformats.org/officeDocument/2006/relationships/tags" Target="../tags/tag839.xml"/><Relationship Id="rId265" Type="http://schemas.openxmlformats.org/officeDocument/2006/relationships/tags" Target="../tags/tag838.xml"/><Relationship Id="rId264" Type="http://schemas.openxmlformats.org/officeDocument/2006/relationships/tags" Target="../tags/tag837.xml"/><Relationship Id="rId263" Type="http://schemas.openxmlformats.org/officeDocument/2006/relationships/tags" Target="../tags/tag836.xml"/><Relationship Id="rId262" Type="http://schemas.openxmlformats.org/officeDocument/2006/relationships/tags" Target="../tags/tag835.xml"/><Relationship Id="rId261" Type="http://schemas.openxmlformats.org/officeDocument/2006/relationships/tags" Target="../tags/tag834.xml"/><Relationship Id="rId260" Type="http://schemas.openxmlformats.org/officeDocument/2006/relationships/tags" Target="../tags/tag833.xml"/><Relationship Id="rId26" Type="http://schemas.openxmlformats.org/officeDocument/2006/relationships/tags" Target="../tags/tag599.xml"/><Relationship Id="rId259" Type="http://schemas.openxmlformats.org/officeDocument/2006/relationships/tags" Target="../tags/tag832.xml"/><Relationship Id="rId258" Type="http://schemas.openxmlformats.org/officeDocument/2006/relationships/tags" Target="../tags/tag831.xml"/><Relationship Id="rId257" Type="http://schemas.openxmlformats.org/officeDocument/2006/relationships/tags" Target="../tags/tag830.xml"/><Relationship Id="rId256" Type="http://schemas.openxmlformats.org/officeDocument/2006/relationships/tags" Target="../tags/tag829.xml"/><Relationship Id="rId255" Type="http://schemas.openxmlformats.org/officeDocument/2006/relationships/tags" Target="../tags/tag828.xml"/><Relationship Id="rId254" Type="http://schemas.openxmlformats.org/officeDocument/2006/relationships/tags" Target="../tags/tag827.xml"/><Relationship Id="rId253" Type="http://schemas.openxmlformats.org/officeDocument/2006/relationships/tags" Target="../tags/tag826.xml"/><Relationship Id="rId252" Type="http://schemas.openxmlformats.org/officeDocument/2006/relationships/tags" Target="../tags/tag825.xml"/><Relationship Id="rId251" Type="http://schemas.openxmlformats.org/officeDocument/2006/relationships/tags" Target="../tags/tag824.xml"/><Relationship Id="rId250" Type="http://schemas.openxmlformats.org/officeDocument/2006/relationships/tags" Target="../tags/tag823.xml"/><Relationship Id="rId25" Type="http://schemas.openxmlformats.org/officeDocument/2006/relationships/tags" Target="../tags/tag598.xml"/><Relationship Id="rId249" Type="http://schemas.openxmlformats.org/officeDocument/2006/relationships/tags" Target="../tags/tag822.xml"/><Relationship Id="rId248" Type="http://schemas.openxmlformats.org/officeDocument/2006/relationships/tags" Target="../tags/tag821.xml"/><Relationship Id="rId247" Type="http://schemas.openxmlformats.org/officeDocument/2006/relationships/tags" Target="../tags/tag820.xml"/><Relationship Id="rId246" Type="http://schemas.openxmlformats.org/officeDocument/2006/relationships/tags" Target="../tags/tag819.xml"/><Relationship Id="rId245" Type="http://schemas.openxmlformats.org/officeDocument/2006/relationships/tags" Target="../tags/tag818.xml"/><Relationship Id="rId244" Type="http://schemas.openxmlformats.org/officeDocument/2006/relationships/tags" Target="../tags/tag817.xml"/><Relationship Id="rId243" Type="http://schemas.openxmlformats.org/officeDocument/2006/relationships/tags" Target="../tags/tag816.xml"/><Relationship Id="rId242" Type="http://schemas.openxmlformats.org/officeDocument/2006/relationships/tags" Target="../tags/tag815.xml"/><Relationship Id="rId241" Type="http://schemas.openxmlformats.org/officeDocument/2006/relationships/tags" Target="../tags/tag814.xml"/><Relationship Id="rId240" Type="http://schemas.openxmlformats.org/officeDocument/2006/relationships/tags" Target="../tags/tag813.xml"/><Relationship Id="rId24" Type="http://schemas.openxmlformats.org/officeDocument/2006/relationships/tags" Target="../tags/tag597.xml"/><Relationship Id="rId239" Type="http://schemas.openxmlformats.org/officeDocument/2006/relationships/tags" Target="../tags/tag812.xml"/><Relationship Id="rId238" Type="http://schemas.openxmlformats.org/officeDocument/2006/relationships/tags" Target="../tags/tag811.xml"/><Relationship Id="rId237" Type="http://schemas.openxmlformats.org/officeDocument/2006/relationships/tags" Target="../tags/tag810.xml"/><Relationship Id="rId236" Type="http://schemas.openxmlformats.org/officeDocument/2006/relationships/tags" Target="../tags/tag809.xml"/><Relationship Id="rId235" Type="http://schemas.openxmlformats.org/officeDocument/2006/relationships/tags" Target="../tags/tag808.xml"/><Relationship Id="rId234" Type="http://schemas.openxmlformats.org/officeDocument/2006/relationships/tags" Target="../tags/tag807.xml"/><Relationship Id="rId233" Type="http://schemas.openxmlformats.org/officeDocument/2006/relationships/tags" Target="../tags/tag806.xml"/><Relationship Id="rId232" Type="http://schemas.openxmlformats.org/officeDocument/2006/relationships/tags" Target="../tags/tag805.xml"/><Relationship Id="rId231" Type="http://schemas.openxmlformats.org/officeDocument/2006/relationships/tags" Target="../tags/tag804.xml"/><Relationship Id="rId230" Type="http://schemas.openxmlformats.org/officeDocument/2006/relationships/tags" Target="../tags/tag803.xml"/><Relationship Id="rId23" Type="http://schemas.openxmlformats.org/officeDocument/2006/relationships/tags" Target="../tags/tag596.xml"/><Relationship Id="rId229" Type="http://schemas.openxmlformats.org/officeDocument/2006/relationships/tags" Target="../tags/tag802.xml"/><Relationship Id="rId228" Type="http://schemas.openxmlformats.org/officeDocument/2006/relationships/tags" Target="../tags/tag801.xml"/><Relationship Id="rId227" Type="http://schemas.openxmlformats.org/officeDocument/2006/relationships/tags" Target="../tags/tag800.xml"/><Relationship Id="rId226" Type="http://schemas.openxmlformats.org/officeDocument/2006/relationships/tags" Target="../tags/tag799.xml"/><Relationship Id="rId225" Type="http://schemas.openxmlformats.org/officeDocument/2006/relationships/tags" Target="../tags/tag798.xml"/><Relationship Id="rId224" Type="http://schemas.openxmlformats.org/officeDocument/2006/relationships/tags" Target="../tags/tag797.xml"/><Relationship Id="rId223" Type="http://schemas.openxmlformats.org/officeDocument/2006/relationships/tags" Target="../tags/tag796.xml"/><Relationship Id="rId222" Type="http://schemas.openxmlformats.org/officeDocument/2006/relationships/tags" Target="../tags/tag795.xml"/><Relationship Id="rId221" Type="http://schemas.openxmlformats.org/officeDocument/2006/relationships/tags" Target="../tags/tag794.xml"/><Relationship Id="rId220" Type="http://schemas.openxmlformats.org/officeDocument/2006/relationships/tags" Target="../tags/tag793.xml"/><Relationship Id="rId22" Type="http://schemas.openxmlformats.org/officeDocument/2006/relationships/tags" Target="../tags/tag595.xml"/><Relationship Id="rId219" Type="http://schemas.openxmlformats.org/officeDocument/2006/relationships/tags" Target="../tags/tag792.xml"/><Relationship Id="rId218" Type="http://schemas.openxmlformats.org/officeDocument/2006/relationships/tags" Target="../tags/tag791.xml"/><Relationship Id="rId217" Type="http://schemas.openxmlformats.org/officeDocument/2006/relationships/tags" Target="../tags/tag790.xml"/><Relationship Id="rId216" Type="http://schemas.openxmlformats.org/officeDocument/2006/relationships/tags" Target="../tags/tag789.xml"/><Relationship Id="rId215" Type="http://schemas.openxmlformats.org/officeDocument/2006/relationships/tags" Target="../tags/tag788.xml"/><Relationship Id="rId214" Type="http://schemas.openxmlformats.org/officeDocument/2006/relationships/tags" Target="../tags/tag787.xml"/><Relationship Id="rId213" Type="http://schemas.openxmlformats.org/officeDocument/2006/relationships/tags" Target="../tags/tag786.xml"/><Relationship Id="rId212" Type="http://schemas.openxmlformats.org/officeDocument/2006/relationships/tags" Target="../tags/tag785.xml"/><Relationship Id="rId211" Type="http://schemas.openxmlformats.org/officeDocument/2006/relationships/tags" Target="../tags/tag784.xml"/><Relationship Id="rId210" Type="http://schemas.openxmlformats.org/officeDocument/2006/relationships/tags" Target="../tags/tag783.xml"/><Relationship Id="rId21" Type="http://schemas.openxmlformats.org/officeDocument/2006/relationships/tags" Target="../tags/tag594.xml"/><Relationship Id="rId209" Type="http://schemas.openxmlformats.org/officeDocument/2006/relationships/tags" Target="../tags/tag782.xml"/><Relationship Id="rId208" Type="http://schemas.openxmlformats.org/officeDocument/2006/relationships/tags" Target="../tags/tag781.xml"/><Relationship Id="rId207" Type="http://schemas.openxmlformats.org/officeDocument/2006/relationships/tags" Target="../tags/tag780.xml"/><Relationship Id="rId206" Type="http://schemas.openxmlformats.org/officeDocument/2006/relationships/tags" Target="../tags/tag779.xml"/><Relationship Id="rId205" Type="http://schemas.openxmlformats.org/officeDocument/2006/relationships/tags" Target="../tags/tag778.xml"/><Relationship Id="rId204" Type="http://schemas.openxmlformats.org/officeDocument/2006/relationships/tags" Target="../tags/tag777.xml"/><Relationship Id="rId203" Type="http://schemas.openxmlformats.org/officeDocument/2006/relationships/tags" Target="../tags/tag776.xml"/><Relationship Id="rId202" Type="http://schemas.openxmlformats.org/officeDocument/2006/relationships/tags" Target="../tags/tag775.xml"/><Relationship Id="rId201" Type="http://schemas.openxmlformats.org/officeDocument/2006/relationships/tags" Target="../tags/tag774.xml"/><Relationship Id="rId200" Type="http://schemas.openxmlformats.org/officeDocument/2006/relationships/tags" Target="../tags/tag773.xml"/><Relationship Id="rId20" Type="http://schemas.openxmlformats.org/officeDocument/2006/relationships/tags" Target="../tags/tag593.xml"/><Relationship Id="rId2" Type="http://schemas.openxmlformats.org/officeDocument/2006/relationships/image" Target="../media/image20.png"/><Relationship Id="rId199" Type="http://schemas.openxmlformats.org/officeDocument/2006/relationships/tags" Target="../tags/tag772.xml"/><Relationship Id="rId198" Type="http://schemas.openxmlformats.org/officeDocument/2006/relationships/tags" Target="../tags/tag771.xml"/><Relationship Id="rId197" Type="http://schemas.openxmlformats.org/officeDocument/2006/relationships/tags" Target="../tags/tag770.xml"/><Relationship Id="rId196" Type="http://schemas.openxmlformats.org/officeDocument/2006/relationships/tags" Target="../tags/tag769.xml"/><Relationship Id="rId195" Type="http://schemas.openxmlformats.org/officeDocument/2006/relationships/tags" Target="../tags/tag768.xml"/><Relationship Id="rId194" Type="http://schemas.openxmlformats.org/officeDocument/2006/relationships/tags" Target="../tags/tag767.xml"/><Relationship Id="rId193" Type="http://schemas.openxmlformats.org/officeDocument/2006/relationships/tags" Target="../tags/tag766.xml"/><Relationship Id="rId192" Type="http://schemas.openxmlformats.org/officeDocument/2006/relationships/tags" Target="../tags/tag765.xml"/><Relationship Id="rId191" Type="http://schemas.openxmlformats.org/officeDocument/2006/relationships/tags" Target="../tags/tag764.xml"/><Relationship Id="rId190" Type="http://schemas.openxmlformats.org/officeDocument/2006/relationships/tags" Target="../tags/tag763.xml"/><Relationship Id="rId19" Type="http://schemas.openxmlformats.org/officeDocument/2006/relationships/tags" Target="../tags/tag592.xml"/><Relationship Id="rId189" Type="http://schemas.openxmlformats.org/officeDocument/2006/relationships/tags" Target="../tags/tag762.xml"/><Relationship Id="rId188" Type="http://schemas.openxmlformats.org/officeDocument/2006/relationships/tags" Target="../tags/tag761.xml"/><Relationship Id="rId187" Type="http://schemas.openxmlformats.org/officeDocument/2006/relationships/tags" Target="../tags/tag760.xml"/><Relationship Id="rId186" Type="http://schemas.openxmlformats.org/officeDocument/2006/relationships/tags" Target="../tags/tag759.xml"/><Relationship Id="rId185" Type="http://schemas.openxmlformats.org/officeDocument/2006/relationships/tags" Target="../tags/tag758.xml"/><Relationship Id="rId184" Type="http://schemas.openxmlformats.org/officeDocument/2006/relationships/tags" Target="../tags/tag757.xml"/><Relationship Id="rId183" Type="http://schemas.openxmlformats.org/officeDocument/2006/relationships/tags" Target="../tags/tag756.xml"/><Relationship Id="rId182" Type="http://schemas.openxmlformats.org/officeDocument/2006/relationships/tags" Target="../tags/tag755.xml"/><Relationship Id="rId181" Type="http://schemas.openxmlformats.org/officeDocument/2006/relationships/tags" Target="../tags/tag754.xml"/><Relationship Id="rId180" Type="http://schemas.openxmlformats.org/officeDocument/2006/relationships/tags" Target="../tags/tag753.xml"/><Relationship Id="rId18" Type="http://schemas.openxmlformats.org/officeDocument/2006/relationships/tags" Target="../tags/tag591.xml"/><Relationship Id="rId179" Type="http://schemas.openxmlformats.org/officeDocument/2006/relationships/tags" Target="../tags/tag752.xml"/><Relationship Id="rId178" Type="http://schemas.openxmlformats.org/officeDocument/2006/relationships/tags" Target="../tags/tag751.xml"/><Relationship Id="rId177" Type="http://schemas.openxmlformats.org/officeDocument/2006/relationships/tags" Target="../tags/tag750.xml"/><Relationship Id="rId176" Type="http://schemas.openxmlformats.org/officeDocument/2006/relationships/tags" Target="../tags/tag749.xml"/><Relationship Id="rId175" Type="http://schemas.openxmlformats.org/officeDocument/2006/relationships/tags" Target="../tags/tag748.xml"/><Relationship Id="rId174" Type="http://schemas.openxmlformats.org/officeDocument/2006/relationships/tags" Target="../tags/tag747.xml"/><Relationship Id="rId173" Type="http://schemas.openxmlformats.org/officeDocument/2006/relationships/tags" Target="../tags/tag746.xml"/><Relationship Id="rId172" Type="http://schemas.openxmlformats.org/officeDocument/2006/relationships/tags" Target="../tags/tag745.xml"/><Relationship Id="rId171" Type="http://schemas.openxmlformats.org/officeDocument/2006/relationships/tags" Target="../tags/tag744.xml"/><Relationship Id="rId170" Type="http://schemas.openxmlformats.org/officeDocument/2006/relationships/tags" Target="../tags/tag743.xml"/><Relationship Id="rId17" Type="http://schemas.openxmlformats.org/officeDocument/2006/relationships/tags" Target="../tags/tag590.xml"/><Relationship Id="rId169" Type="http://schemas.openxmlformats.org/officeDocument/2006/relationships/tags" Target="../tags/tag742.xml"/><Relationship Id="rId168" Type="http://schemas.openxmlformats.org/officeDocument/2006/relationships/tags" Target="../tags/tag741.xml"/><Relationship Id="rId167" Type="http://schemas.openxmlformats.org/officeDocument/2006/relationships/tags" Target="../tags/tag740.xml"/><Relationship Id="rId166" Type="http://schemas.openxmlformats.org/officeDocument/2006/relationships/tags" Target="../tags/tag739.xml"/><Relationship Id="rId165" Type="http://schemas.openxmlformats.org/officeDocument/2006/relationships/tags" Target="../tags/tag738.xml"/><Relationship Id="rId164" Type="http://schemas.openxmlformats.org/officeDocument/2006/relationships/tags" Target="../tags/tag737.xml"/><Relationship Id="rId163" Type="http://schemas.openxmlformats.org/officeDocument/2006/relationships/tags" Target="../tags/tag736.xml"/><Relationship Id="rId162" Type="http://schemas.openxmlformats.org/officeDocument/2006/relationships/tags" Target="../tags/tag735.xml"/><Relationship Id="rId161" Type="http://schemas.openxmlformats.org/officeDocument/2006/relationships/tags" Target="../tags/tag734.xml"/><Relationship Id="rId160" Type="http://schemas.openxmlformats.org/officeDocument/2006/relationships/tags" Target="../tags/tag733.xml"/><Relationship Id="rId16" Type="http://schemas.openxmlformats.org/officeDocument/2006/relationships/tags" Target="../tags/tag589.xml"/><Relationship Id="rId159" Type="http://schemas.openxmlformats.org/officeDocument/2006/relationships/tags" Target="../tags/tag732.xml"/><Relationship Id="rId158" Type="http://schemas.openxmlformats.org/officeDocument/2006/relationships/tags" Target="../tags/tag731.xml"/><Relationship Id="rId157" Type="http://schemas.openxmlformats.org/officeDocument/2006/relationships/tags" Target="../tags/tag730.xml"/><Relationship Id="rId156" Type="http://schemas.openxmlformats.org/officeDocument/2006/relationships/tags" Target="../tags/tag729.xml"/><Relationship Id="rId155" Type="http://schemas.openxmlformats.org/officeDocument/2006/relationships/tags" Target="../tags/tag728.xml"/><Relationship Id="rId154" Type="http://schemas.openxmlformats.org/officeDocument/2006/relationships/tags" Target="../tags/tag727.xml"/><Relationship Id="rId153" Type="http://schemas.openxmlformats.org/officeDocument/2006/relationships/tags" Target="../tags/tag726.xml"/><Relationship Id="rId152" Type="http://schemas.openxmlformats.org/officeDocument/2006/relationships/tags" Target="../tags/tag725.xml"/><Relationship Id="rId151" Type="http://schemas.openxmlformats.org/officeDocument/2006/relationships/tags" Target="../tags/tag724.xml"/><Relationship Id="rId150" Type="http://schemas.openxmlformats.org/officeDocument/2006/relationships/tags" Target="../tags/tag723.xml"/><Relationship Id="rId15" Type="http://schemas.openxmlformats.org/officeDocument/2006/relationships/tags" Target="../tags/tag588.xml"/><Relationship Id="rId149" Type="http://schemas.openxmlformats.org/officeDocument/2006/relationships/tags" Target="../tags/tag722.xml"/><Relationship Id="rId148" Type="http://schemas.openxmlformats.org/officeDocument/2006/relationships/tags" Target="../tags/tag721.xml"/><Relationship Id="rId147" Type="http://schemas.openxmlformats.org/officeDocument/2006/relationships/tags" Target="../tags/tag720.xml"/><Relationship Id="rId146" Type="http://schemas.openxmlformats.org/officeDocument/2006/relationships/tags" Target="../tags/tag719.xml"/><Relationship Id="rId145" Type="http://schemas.openxmlformats.org/officeDocument/2006/relationships/tags" Target="../tags/tag718.xml"/><Relationship Id="rId144" Type="http://schemas.openxmlformats.org/officeDocument/2006/relationships/tags" Target="../tags/tag717.xml"/><Relationship Id="rId143" Type="http://schemas.openxmlformats.org/officeDocument/2006/relationships/tags" Target="../tags/tag716.xml"/><Relationship Id="rId142" Type="http://schemas.openxmlformats.org/officeDocument/2006/relationships/tags" Target="../tags/tag715.xml"/><Relationship Id="rId141" Type="http://schemas.openxmlformats.org/officeDocument/2006/relationships/tags" Target="../tags/tag714.xml"/><Relationship Id="rId140" Type="http://schemas.openxmlformats.org/officeDocument/2006/relationships/tags" Target="../tags/tag713.xml"/><Relationship Id="rId14" Type="http://schemas.openxmlformats.org/officeDocument/2006/relationships/tags" Target="../tags/tag587.xml"/><Relationship Id="rId139" Type="http://schemas.openxmlformats.org/officeDocument/2006/relationships/tags" Target="../tags/tag712.xml"/><Relationship Id="rId138" Type="http://schemas.openxmlformats.org/officeDocument/2006/relationships/tags" Target="../tags/tag711.xml"/><Relationship Id="rId137" Type="http://schemas.openxmlformats.org/officeDocument/2006/relationships/tags" Target="../tags/tag710.xml"/><Relationship Id="rId136" Type="http://schemas.openxmlformats.org/officeDocument/2006/relationships/tags" Target="../tags/tag709.xml"/><Relationship Id="rId135" Type="http://schemas.openxmlformats.org/officeDocument/2006/relationships/tags" Target="../tags/tag708.xml"/><Relationship Id="rId134" Type="http://schemas.openxmlformats.org/officeDocument/2006/relationships/tags" Target="../tags/tag707.xml"/><Relationship Id="rId133" Type="http://schemas.openxmlformats.org/officeDocument/2006/relationships/tags" Target="../tags/tag706.xml"/><Relationship Id="rId132" Type="http://schemas.openxmlformats.org/officeDocument/2006/relationships/tags" Target="../tags/tag705.xml"/><Relationship Id="rId131" Type="http://schemas.openxmlformats.org/officeDocument/2006/relationships/tags" Target="../tags/tag704.xml"/><Relationship Id="rId130" Type="http://schemas.openxmlformats.org/officeDocument/2006/relationships/tags" Target="../tags/tag703.xml"/><Relationship Id="rId13" Type="http://schemas.openxmlformats.org/officeDocument/2006/relationships/tags" Target="../tags/tag586.xml"/><Relationship Id="rId129" Type="http://schemas.openxmlformats.org/officeDocument/2006/relationships/tags" Target="../tags/tag702.xml"/><Relationship Id="rId128" Type="http://schemas.openxmlformats.org/officeDocument/2006/relationships/tags" Target="../tags/tag701.xml"/><Relationship Id="rId127" Type="http://schemas.openxmlformats.org/officeDocument/2006/relationships/tags" Target="../tags/tag700.xml"/><Relationship Id="rId126" Type="http://schemas.openxmlformats.org/officeDocument/2006/relationships/tags" Target="../tags/tag699.xml"/><Relationship Id="rId125" Type="http://schemas.openxmlformats.org/officeDocument/2006/relationships/tags" Target="../tags/tag698.xml"/><Relationship Id="rId124" Type="http://schemas.openxmlformats.org/officeDocument/2006/relationships/tags" Target="../tags/tag697.xml"/><Relationship Id="rId123" Type="http://schemas.openxmlformats.org/officeDocument/2006/relationships/tags" Target="../tags/tag696.xml"/><Relationship Id="rId122" Type="http://schemas.openxmlformats.org/officeDocument/2006/relationships/tags" Target="../tags/tag695.xml"/><Relationship Id="rId121" Type="http://schemas.openxmlformats.org/officeDocument/2006/relationships/tags" Target="../tags/tag694.xml"/><Relationship Id="rId120" Type="http://schemas.openxmlformats.org/officeDocument/2006/relationships/tags" Target="../tags/tag693.xml"/><Relationship Id="rId12" Type="http://schemas.openxmlformats.org/officeDocument/2006/relationships/tags" Target="../tags/tag585.xml"/><Relationship Id="rId119" Type="http://schemas.openxmlformats.org/officeDocument/2006/relationships/tags" Target="../tags/tag692.xml"/><Relationship Id="rId118" Type="http://schemas.openxmlformats.org/officeDocument/2006/relationships/tags" Target="../tags/tag691.xml"/><Relationship Id="rId117" Type="http://schemas.openxmlformats.org/officeDocument/2006/relationships/tags" Target="../tags/tag690.xml"/><Relationship Id="rId116" Type="http://schemas.openxmlformats.org/officeDocument/2006/relationships/tags" Target="../tags/tag689.xml"/><Relationship Id="rId115" Type="http://schemas.openxmlformats.org/officeDocument/2006/relationships/tags" Target="../tags/tag688.xml"/><Relationship Id="rId114" Type="http://schemas.openxmlformats.org/officeDocument/2006/relationships/tags" Target="../tags/tag687.xml"/><Relationship Id="rId113" Type="http://schemas.openxmlformats.org/officeDocument/2006/relationships/tags" Target="../tags/tag686.xml"/><Relationship Id="rId112" Type="http://schemas.openxmlformats.org/officeDocument/2006/relationships/tags" Target="../tags/tag685.xml"/><Relationship Id="rId111" Type="http://schemas.openxmlformats.org/officeDocument/2006/relationships/tags" Target="../tags/tag684.xml"/><Relationship Id="rId110" Type="http://schemas.openxmlformats.org/officeDocument/2006/relationships/tags" Target="../tags/tag683.xml"/><Relationship Id="rId11" Type="http://schemas.openxmlformats.org/officeDocument/2006/relationships/tags" Target="../tags/tag584.xml"/><Relationship Id="rId109" Type="http://schemas.openxmlformats.org/officeDocument/2006/relationships/tags" Target="../tags/tag682.xml"/><Relationship Id="rId108" Type="http://schemas.openxmlformats.org/officeDocument/2006/relationships/tags" Target="../tags/tag681.xml"/><Relationship Id="rId107" Type="http://schemas.openxmlformats.org/officeDocument/2006/relationships/tags" Target="../tags/tag680.xml"/><Relationship Id="rId106" Type="http://schemas.openxmlformats.org/officeDocument/2006/relationships/tags" Target="../tags/tag679.xml"/><Relationship Id="rId105" Type="http://schemas.openxmlformats.org/officeDocument/2006/relationships/tags" Target="../tags/tag678.xml"/><Relationship Id="rId104" Type="http://schemas.openxmlformats.org/officeDocument/2006/relationships/tags" Target="../tags/tag677.xml"/><Relationship Id="rId103" Type="http://schemas.openxmlformats.org/officeDocument/2006/relationships/tags" Target="../tags/tag676.xml"/><Relationship Id="rId102" Type="http://schemas.openxmlformats.org/officeDocument/2006/relationships/tags" Target="../tags/tag675.xml"/><Relationship Id="rId101" Type="http://schemas.openxmlformats.org/officeDocument/2006/relationships/tags" Target="../tags/tag674.xml"/><Relationship Id="rId100" Type="http://schemas.openxmlformats.org/officeDocument/2006/relationships/tags" Target="../tags/tag673.xml"/><Relationship Id="rId10" Type="http://schemas.openxmlformats.org/officeDocument/2006/relationships/tags" Target="../tags/tag583.xml"/><Relationship Id="rId1" Type="http://schemas.openxmlformats.org/officeDocument/2006/relationships/tags" Target="../tags/tag576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8.xml"/><Relationship Id="rId5" Type="http://schemas.openxmlformats.org/officeDocument/2006/relationships/tags" Target="../tags/tag959.xml"/><Relationship Id="rId4" Type="http://schemas.openxmlformats.org/officeDocument/2006/relationships/image" Target="../media/image25.png"/><Relationship Id="rId3" Type="http://schemas.openxmlformats.org/officeDocument/2006/relationships/tags" Target="../tags/tag958.xml"/><Relationship Id="rId2" Type="http://schemas.openxmlformats.org/officeDocument/2006/relationships/tags" Target="../tags/tag957.xml"/><Relationship Id="rId1" Type="http://schemas.openxmlformats.org/officeDocument/2006/relationships/tags" Target="../tags/tag95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63.xml"/><Relationship Id="rId3" Type="http://schemas.openxmlformats.org/officeDocument/2006/relationships/tags" Target="../tags/tag962.xml"/><Relationship Id="rId2" Type="http://schemas.openxmlformats.org/officeDocument/2006/relationships/tags" Target="../tags/tag961.xml"/><Relationship Id="rId1" Type="http://schemas.openxmlformats.org/officeDocument/2006/relationships/tags" Target="../tags/tag96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69.xml"/><Relationship Id="rId5" Type="http://schemas.openxmlformats.org/officeDocument/2006/relationships/tags" Target="../tags/tag968.xml"/><Relationship Id="rId4" Type="http://schemas.openxmlformats.org/officeDocument/2006/relationships/tags" Target="../tags/tag967.xml"/><Relationship Id="rId3" Type="http://schemas.openxmlformats.org/officeDocument/2006/relationships/tags" Target="../tags/tag966.xml"/><Relationship Id="rId2" Type="http://schemas.openxmlformats.org/officeDocument/2006/relationships/tags" Target="../tags/tag965.xml"/><Relationship Id="rId1" Type="http://schemas.openxmlformats.org/officeDocument/2006/relationships/tags" Target="../tags/tag964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74.xml"/><Relationship Id="rId5" Type="http://schemas.openxmlformats.org/officeDocument/2006/relationships/tags" Target="../tags/tag973.xml"/><Relationship Id="rId4" Type="http://schemas.openxmlformats.org/officeDocument/2006/relationships/tags" Target="../tags/tag972.xml"/><Relationship Id="rId3" Type="http://schemas.openxmlformats.org/officeDocument/2006/relationships/image" Target="../media/image30.png"/><Relationship Id="rId2" Type="http://schemas.openxmlformats.org/officeDocument/2006/relationships/tags" Target="../tags/tag971.xml"/><Relationship Id="rId1" Type="http://schemas.openxmlformats.org/officeDocument/2006/relationships/tags" Target="../tags/tag97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82.xml"/><Relationship Id="rId8" Type="http://schemas.openxmlformats.org/officeDocument/2006/relationships/tags" Target="../tags/tag981.xml"/><Relationship Id="rId7" Type="http://schemas.openxmlformats.org/officeDocument/2006/relationships/tags" Target="../tags/tag980.xml"/><Relationship Id="rId6" Type="http://schemas.openxmlformats.org/officeDocument/2006/relationships/image" Target="../media/image30.png"/><Relationship Id="rId5" Type="http://schemas.openxmlformats.org/officeDocument/2006/relationships/tags" Target="../tags/tag979.xml"/><Relationship Id="rId4" Type="http://schemas.openxmlformats.org/officeDocument/2006/relationships/tags" Target="../tags/tag978.xml"/><Relationship Id="rId3" Type="http://schemas.openxmlformats.org/officeDocument/2006/relationships/tags" Target="../tags/tag977.xml"/><Relationship Id="rId2" Type="http://schemas.openxmlformats.org/officeDocument/2006/relationships/tags" Target="../tags/tag97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97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87.xml"/><Relationship Id="rId5" Type="http://schemas.openxmlformats.org/officeDocument/2006/relationships/image" Target="../media/image31.png"/><Relationship Id="rId4" Type="http://schemas.openxmlformats.org/officeDocument/2006/relationships/tags" Target="../tags/tag986.xml"/><Relationship Id="rId3" Type="http://schemas.openxmlformats.org/officeDocument/2006/relationships/tags" Target="../tags/tag985.xml"/><Relationship Id="rId2" Type="http://schemas.openxmlformats.org/officeDocument/2006/relationships/tags" Target="../tags/tag984.xml"/><Relationship Id="rId1" Type="http://schemas.openxmlformats.org/officeDocument/2006/relationships/tags" Target="../tags/tag98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0.xml"/><Relationship Id="rId2" Type="http://schemas.openxmlformats.org/officeDocument/2006/relationships/tags" Target="../tags/tag989.xml"/><Relationship Id="rId1" Type="http://schemas.openxmlformats.org/officeDocument/2006/relationships/tags" Target="../tags/tag98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3.xml"/><Relationship Id="rId2" Type="http://schemas.openxmlformats.org/officeDocument/2006/relationships/tags" Target="../tags/tag992.xml"/><Relationship Id="rId1" Type="http://schemas.openxmlformats.org/officeDocument/2006/relationships/tags" Target="../tags/tag99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6.xml"/><Relationship Id="rId2" Type="http://schemas.openxmlformats.org/officeDocument/2006/relationships/tags" Target="../tags/tag995.xml"/><Relationship Id="rId1" Type="http://schemas.openxmlformats.org/officeDocument/2006/relationships/tags" Target="../tags/tag99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0.xml"/><Relationship Id="rId3" Type="http://schemas.openxmlformats.org/officeDocument/2006/relationships/tags" Target="../tags/tag999.xml"/><Relationship Id="rId2" Type="http://schemas.openxmlformats.org/officeDocument/2006/relationships/tags" Target="../tags/tag998.xml"/><Relationship Id="rId1" Type="http://schemas.openxmlformats.org/officeDocument/2006/relationships/tags" Target="../tags/tag99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8.xml"/><Relationship Id="rId5" Type="http://schemas.openxmlformats.org/officeDocument/2006/relationships/tags" Target="../tags/tag905.xml"/><Relationship Id="rId4" Type="http://schemas.openxmlformats.org/officeDocument/2006/relationships/image" Target="../media/image25.png"/><Relationship Id="rId3" Type="http://schemas.openxmlformats.org/officeDocument/2006/relationships/tags" Target="../tags/tag904.xml"/><Relationship Id="rId2" Type="http://schemas.openxmlformats.org/officeDocument/2006/relationships/tags" Target="../tags/tag903.xml"/><Relationship Id="rId1" Type="http://schemas.openxmlformats.org/officeDocument/2006/relationships/tags" Target="../tags/tag90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03.xml"/><Relationship Id="rId2" Type="http://schemas.openxmlformats.org/officeDocument/2006/relationships/tags" Target="../tags/tag1002.xml"/><Relationship Id="rId1" Type="http://schemas.openxmlformats.org/officeDocument/2006/relationships/tags" Target="../tags/tag100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7.xml"/><Relationship Id="rId3" Type="http://schemas.openxmlformats.org/officeDocument/2006/relationships/tags" Target="../tags/tag1006.xml"/><Relationship Id="rId2" Type="http://schemas.openxmlformats.org/officeDocument/2006/relationships/tags" Target="../tags/tag1005.xml"/><Relationship Id="rId1" Type="http://schemas.openxmlformats.org/officeDocument/2006/relationships/tags" Target="../tags/tag100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015.xml"/><Relationship Id="rId8" Type="http://schemas.openxmlformats.org/officeDocument/2006/relationships/tags" Target="../tags/tag1014.xml"/><Relationship Id="rId7" Type="http://schemas.openxmlformats.org/officeDocument/2006/relationships/tags" Target="../tags/tag1013.xml"/><Relationship Id="rId6" Type="http://schemas.openxmlformats.org/officeDocument/2006/relationships/tags" Target="../tags/tag1012.xml"/><Relationship Id="rId5" Type="http://schemas.openxmlformats.org/officeDocument/2006/relationships/tags" Target="../tags/tag1011.xml"/><Relationship Id="rId4" Type="http://schemas.openxmlformats.org/officeDocument/2006/relationships/tags" Target="../tags/tag1010.xml"/><Relationship Id="rId3" Type="http://schemas.openxmlformats.org/officeDocument/2006/relationships/tags" Target="../tags/tag1009.xml"/><Relationship Id="rId2" Type="http://schemas.openxmlformats.org/officeDocument/2006/relationships/image" Target="../media/image32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16.xml"/><Relationship Id="rId1" Type="http://schemas.openxmlformats.org/officeDocument/2006/relationships/tags" Target="../tags/tag100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9.xml"/><Relationship Id="rId2" Type="http://schemas.openxmlformats.org/officeDocument/2006/relationships/tags" Target="../tags/tag1018.xml"/><Relationship Id="rId1" Type="http://schemas.openxmlformats.org/officeDocument/2006/relationships/tags" Target="../tags/tag101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23.xml"/><Relationship Id="rId3" Type="http://schemas.openxmlformats.org/officeDocument/2006/relationships/tags" Target="../tags/tag1022.xml"/><Relationship Id="rId2" Type="http://schemas.openxmlformats.org/officeDocument/2006/relationships/tags" Target="../tags/tag1021.xml"/><Relationship Id="rId1" Type="http://schemas.openxmlformats.org/officeDocument/2006/relationships/tags" Target="../tags/tag1020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28.xml"/><Relationship Id="rId5" Type="http://schemas.openxmlformats.org/officeDocument/2006/relationships/tags" Target="../tags/tag1027.xml"/><Relationship Id="rId4" Type="http://schemas.openxmlformats.org/officeDocument/2006/relationships/image" Target="../media/image33.png"/><Relationship Id="rId3" Type="http://schemas.openxmlformats.org/officeDocument/2006/relationships/tags" Target="../tags/tag1026.xml"/><Relationship Id="rId2" Type="http://schemas.openxmlformats.org/officeDocument/2006/relationships/tags" Target="../tags/tag1025.xml"/><Relationship Id="rId1" Type="http://schemas.openxmlformats.org/officeDocument/2006/relationships/tags" Target="../tags/tag102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913.xml"/><Relationship Id="rId7" Type="http://schemas.openxmlformats.org/officeDocument/2006/relationships/tags" Target="../tags/tag912.xml"/><Relationship Id="rId6" Type="http://schemas.openxmlformats.org/officeDocument/2006/relationships/tags" Target="../tags/tag911.xml"/><Relationship Id="rId5" Type="http://schemas.openxmlformats.org/officeDocument/2006/relationships/tags" Target="../tags/tag910.xml"/><Relationship Id="rId4" Type="http://schemas.openxmlformats.org/officeDocument/2006/relationships/tags" Target="../tags/tag909.xml"/><Relationship Id="rId3" Type="http://schemas.openxmlformats.org/officeDocument/2006/relationships/tags" Target="../tags/tag908.xml"/><Relationship Id="rId2" Type="http://schemas.openxmlformats.org/officeDocument/2006/relationships/tags" Target="../tags/tag907.xml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1.wav"/><Relationship Id="rId12" Type="http://schemas.openxmlformats.org/officeDocument/2006/relationships/tags" Target="../tags/tag916.xml"/><Relationship Id="rId11" Type="http://schemas.openxmlformats.org/officeDocument/2006/relationships/tags" Target="../tags/tag915.xml"/><Relationship Id="rId10" Type="http://schemas.openxmlformats.org/officeDocument/2006/relationships/tags" Target="../tags/tag914.xml"/><Relationship Id="rId1" Type="http://schemas.openxmlformats.org/officeDocument/2006/relationships/tags" Target="../tags/tag90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25.xml"/><Relationship Id="rId8" Type="http://schemas.openxmlformats.org/officeDocument/2006/relationships/tags" Target="../tags/tag924.xml"/><Relationship Id="rId7" Type="http://schemas.openxmlformats.org/officeDocument/2006/relationships/tags" Target="../tags/tag923.xml"/><Relationship Id="rId6" Type="http://schemas.openxmlformats.org/officeDocument/2006/relationships/tags" Target="../tags/tag922.xml"/><Relationship Id="rId5" Type="http://schemas.openxmlformats.org/officeDocument/2006/relationships/tags" Target="../tags/tag921.xml"/><Relationship Id="rId4" Type="http://schemas.openxmlformats.org/officeDocument/2006/relationships/tags" Target="../tags/tag920.xml"/><Relationship Id="rId3" Type="http://schemas.openxmlformats.org/officeDocument/2006/relationships/tags" Target="../tags/tag919.xml"/><Relationship Id="rId2" Type="http://schemas.openxmlformats.org/officeDocument/2006/relationships/tags" Target="../tags/tag918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934.xml"/><Relationship Id="rId17" Type="http://schemas.openxmlformats.org/officeDocument/2006/relationships/tags" Target="../tags/tag933.xml"/><Relationship Id="rId16" Type="http://schemas.openxmlformats.org/officeDocument/2006/relationships/tags" Target="../tags/tag932.xml"/><Relationship Id="rId15" Type="http://schemas.openxmlformats.org/officeDocument/2006/relationships/tags" Target="../tags/tag931.xml"/><Relationship Id="rId14" Type="http://schemas.openxmlformats.org/officeDocument/2006/relationships/tags" Target="../tags/tag930.xml"/><Relationship Id="rId13" Type="http://schemas.openxmlformats.org/officeDocument/2006/relationships/tags" Target="../tags/tag929.xml"/><Relationship Id="rId12" Type="http://schemas.openxmlformats.org/officeDocument/2006/relationships/tags" Target="../tags/tag928.xml"/><Relationship Id="rId11" Type="http://schemas.openxmlformats.org/officeDocument/2006/relationships/tags" Target="../tags/tag927.xml"/><Relationship Id="rId10" Type="http://schemas.openxmlformats.org/officeDocument/2006/relationships/tags" Target="../tags/tag926.xml"/><Relationship Id="rId1" Type="http://schemas.openxmlformats.org/officeDocument/2006/relationships/tags" Target="../tags/tag9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image" Target="../media/image28.png"/><Relationship Id="rId4" Type="http://schemas.openxmlformats.org/officeDocument/2006/relationships/tags" Target="../tags/tag937.xml"/><Relationship Id="rId3" Type="http://schemas.openxmlformats.org/officeDocument/2006/relationships/image" Target="../media/image27.png"/><Relationship Id="rId2" Type="http://schemas.openxmlformats.org/officeDocument/2006/relationships/tags" Target="../tags/tag936.xml"/><Relationship Id="rId1" Type="http://schemas.openxmlformats.org/officeDocument/2006/relationships/tags" Target="../tags/tag93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4.xml"/><Relationship Id="rId4" Type="http://schemas.openxmlformats.org/officeDocument/2006/relationships/tags" Target="../tags/tag943.xml"/><Relationship Id="rId3" Type="http://schemas.openxmlformats.org/officeDocument/2006/relationships/image" Target="../media/image29.png"/><Relationship Id="rId2" Type="http://schemas.openxmlformats.org/officeDocument/2006/relationships/tags" Target="../tags/tag942.xml"/><Relationship Id="rId1" Type="http://schemas.openxmlformats.org/officeDocument/2006/relationships/tags" Target="../tags/tag94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tags" Target="../tags/tag948.xml"/><Relationship Id="rId3" Type="http://schemas.openxmlformats.org/officeDocument/2006/relationships/tags" Target="../tags/tag947.xml"/><Relationship Id="rId2" Type="http://schemas.openxmlformats.org/officeDocument/2006/relationships/tags" Target="../tags/tag946.xml"/><Relationship Id="rId1" Type="http://schemas.openxmlformats.org/officeDocument/2006/relationships/tags" Target="../tags/tag94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8.xml"/><Relationship Id="rId5" Type="http://schemas.openxmlformats.org/officeDocument/2006/relationships/tags" Target="../tags/tag952.xml"/><Relationship Id="rId4" Type="http://schemas.openxmlformats.org/officeDocument/2006/relationships/image" Target="../media/image25.png"/><Relationship Id="rId3" Type="http://schemas.openxmlformats.org/officeDocument/2006/relationships/tags" Target="../tags/tag951.xml"/><Relationship Id="rId2" Type="http://schemas.openxmlformats.org/officeDocument/2006/relationships/tags" Target="../tags/tag950.xml"/><Relationship Id="rId1" Type="http://schemas.openxmlformats.org/officeDocument/2006/relationships/tags" Target="../tags/tag94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tags" Target="../tags/tag955.xml"/><Relationship Id="rId2" Type="http://schemas.openxmlformats.org/officeDocument/2006/relationships/tags" Target="../tags/tag954.xml"/><Relationship Id="rId1" Type="http://schemas.openxmlformats.org/officeDocument/2006/relationships/tags" Target="../tags/tag9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45235" y="381000"/>
            <a:ext cx="9525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08610" y="381000"/>
            <a:ext cx="11574145" cy="6207760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515995" y="613410"/>
            <a:ext cx="241300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>
                <a:latin typeface="汉仪尚巍手书W" panose="00020600040101010101" charset="-122"/>
                <a:ea typeface="汉仪尚巍手书W" panose="00020600040101010101" charset="-122"/>
              </a:rPr>
              <a:t>将</a:t>
            </a:r>
            <a:endParaRPr lang="zh-CN" altLang="en-US" sz="166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879975" y="1658620"/>
            <a:ext cx="24130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latin typeface="汉仪尚巍手书W" panose="00020600040101010101" charset="-122"/>
                <a:ea typeface="汉仪尚巍手书W" panose="00020600040101010101" charset="-122"/>
              </a:rPr>
              <a:t>进</a:t>
            </a:r>
            <a:endParaRPr lang="zh-CN" altLang="en-US" sz="115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449695" y="1018540"/>
            <a:ext cx="241300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>
                <a:latin typeface="汉仪尚巍手书W" panose="00020600040101010101" charset="-122"/>
                <a:ea typeface="汉仪尚巍手书W" panose="00020600040101010101" charset="-122"/>
              </a:rPr>
              <a:t>酒</a:t>
            </a:r>
            <a:endParaRPr lang="zh-CN" altLang="en-US" sz="16600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13" name="图片 12" descr="bfedecfd83b14c72a1bfc74e9a8f9bac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38880" y="2660015"/>
            <a:ext cx="528320" cy="54165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3846830" y="2670175"/>
            <a:ext cx="451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</a:rPr>
              <a:t>李白</a:t>
            </a:r>
            <a:endParaRPr lang="zh-CN" altLang="en-US" sz="1200">
              <a:solidFill>
                <a:schemeClr val="bg1"/>
              </a:solidFill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grpSp>
        <p:nvGrpSpPr>
          <p:cNvPr id="1487" name="组合 1486"/>
          <p:cNvGrpSpPr/>
          <p:nvPr>
            <p:custDataLst>
              <p:tags r:id="rId10"/>
            </p:custDataLst>
          </p:nvPr>
        </p:nvGrpSpPr>
        <p:grpSpPr>
          <a:xfrm flipH="1" flipV="1">
            <a:off x="4243705" y="2415540"/>
            <a:ext cx="772160" cy="767080"/>
            <a:chOff x="3979863" y="601663"/>
            <a:chExt cx="1625600" cy="1614487"/>
          </a:xfrm>
        </p:grpSpPr>
        <p:sp>
          <p:nvSpPr>
            <p:cNvPr id="1287" name="Freeform 1162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4422776" y="671513"/>
              <a:ext cx="1117600" cy="1300162"/>
            </a:xfrm>
            <a:custGeom>
              <a:avLst/>
              <a:gdLst>
                <a:gd name="T0" fmla="*/ 157 w 206"/>
                <a:gd name="T1" fmla="*/ 92 h 240"/>
                <a:gd name="T2" fmla="*/ 157 w 206"/>
                <a:gd name="T3" fmla="*/ 81 h 240"/>
                <a:gd name="T4" fmla="*/ 144 w 206"/>
                <a:gd name="T5" fmla="*/ 59 h 240"/>
                <a:gd name="T6" fmla="*/ 159 w 206"/>
                <a:gd name="T7" fmla="*/ 46 h 240"/>
                <a:gd name="T8" fmla="*/ 144 w 206"/>
                <a:gd name="T9" fmla="*/ 45 h 240"/>
                <a:gd name="T10" fmla="*/ 140 w 206"/>
                <a:gd name="T11" fmla="*/ 49 h 240"/>
                <a:gd name="T12" fmla="*/ 132 w 206"/>
                <a:gd name="T13" fmla="*/ 52 h 240"/>
                <a:gd name="T14" fmla="*/ 141 w 206"/>
                <a:gd name="T15" fmla="*/ 16 h 240"/>
                <a:gd name="T16" fmla="*/ 130 w 206"/>
                <a:gd name="T17" fmla="*/ 26 h 240"/>
                <a:gd name="T18" fmla="*/ 127 w 206"/>
                <a:gd name="T19" fmla="*/ 44 h 240"/>
                <a:gd name="T20" fmla="*/ 110 w 206"/>
                <a:gd name="T21" fmla="*/ 50 h 240"/>
                <a:gd name="T22" fmla="*/ 96 w 206"/>
                <a:gd name="T23" fmla="*/ 64 h 240"/>
                <a:gd name="T24" fmla="*/ 74 w 206"/>
                <a:gd name="T25" fmla="*/ 67 h 240"/>
                <a:gd name="T26" fmla="*/ 63 w 206"/>
                <a:gd name="T27" fmla="*/ 52 h 240"/>
                <a:gd name="T28" fmla="*/ 65 w 206"/>
                <a:gd name="T29" fmla="*/ 71 h 240"/>
                <a:gd name="T30" fmla="*/ 62 w 206"/>
                <a:gd name="T31" fmla="*/ 71 h 240"/>
                <a:gd name="T32" fmla="*/ 60 w 206"/>
                <a:gd name="T33" fmla="*/ 72 h 240"/>
                <a:gd name="T34" fmla="*/ 40 w 206"/>
                <a:gd name="T35" fmla="*/ 46 h 240"/>
                <a:gd name="T36" fmla="*/ 57 w 206"/>
                <a:gd name="T37" fmla="*/ 74 h 240"/>
                <a:gd name="T38" fmla="*/ 51 w 206"/>
                <a:gd name="T39" fmla="*/ 72 h 240"/>
                <a:gd name="T40" fmla="*/ 45 w 206"/>
                <a:gd name="T41" fmla="*/ 68 h 240"/>
                <a:gd name="T42" fmla="*/ 39 w 206"/>
                <a:gd name="T43" fmla="*/ 80 h 240"/>
                <a:gd name="T44" fmla="*/ 35 w 206"/>
                <a:gd name="T45" fmla="*/ 96 h 240"/>
                <a:gd name="T46" fmla="*/ 34 w 206"/>
                <a:gd name="T47" fmla="*/ 118 h 240"/>
                <a:gd name="T48" fmla="*/ 33 w 206"/>
                <a:gd name="T49" fmla="*/ 134 h 240"/>
                <a:gd name="T50" fmla="*/ 38 w 206"/>
                <a:gd name="T51" fmla="*/ 136 h 240"/>
                <a:gd name="T52" fmla="*/ 30 w 206"/>
                <a:gd name="T53" fmla="*/ 138 h 240"/>
                <a:gd name="T54" fmla="*/ 12 w 206"/>
                <a:gd name="T55" fmla="*/ 133 h 240"/>
                <a:gd name="T56" fmla="*/ 35 w 206"/>
                <a:gd name="T57" fmla="*/ 143 h 240"/>
                <a:gd name="T58" fmla="*/ 37 w 206"/>
                <a:gd name="T59" fmla="*/ 144 h 240"/>
                <a:gd name="T60" fmla="*/ 42 w 206"/>
                <a:gd name="T61" fmla="*/ 149 h 240"/>
                <a:gd name="T62" fmla="*/ 41 w 206"/>
                <a:gd name="T63" fmla="*/ 153 h 240"/>
                <a:gd name="T64" fmla="*/ 40 w 206"/>
                <a:gd name="T65" fmla="*/ 157 h 240"/>
                <a:gd name="T66" fmla="*/ 44 w 206"/>
                <a:gd name="T67" fmla="*/ 158 h 240"/>
                <a:gd name="T68" fmla="*/ 48 w 206"/>
                <a:gd name="T69" fmla="*/ 167 h 240"/>
                <a:gd name="T70" fmla="*/ 49 w 206"/>
                <a:gd name="T71" fmla="*/ 176 h 240"/>
                <a:gd name="T72" fmla="*/ 68 w 206"/>
                <a:gd name="T73" fmla="*/ 167 h 240"/>
                <a:gd name="T74" fmla="*/ 79 w 206"/>
                <a:gd name="T75" fmla="*/ 180 h 240"/>
                <a:gd name="T76" fmla="*/ 81 w 206"/>
                <a:gd name="T77" fmla="*/ 207 h 240"/>
                <a:gd name="T78" fmla="*/ 85 w 206"/>
                <a:gd name="T79" fmla="*/ 206 h 240"/>
                <a:gd name="T80" fmla="*/ 84 w 206"/>
                <a:gd name="T81" fmla="*/ 174 h 240"/>
                <a:gd name="T82" fmla="*/ 95 w 206"/>
                <a:gd name="T83" fmla="*/ 180 h 240"/>
                <a:gd name="T84" fmla="*/ 123 w 206"/>
                <a:gd name="T85" fmla="*/ 233 h 240"/>
                <a:gd name="T86" fmla="*/ 106 w 206"/>
                <a:gd name="T87" fmla="*/ 191 h 240"/>
                <a:gd name="T88" fmla="*/ 126 w 206"/>
                <a:gd name="T89" fmla="*/ 151 h 240"/>
                <a:gd name="T90" fmla="*/ 155 w 206"/>
                <a:gd name="T91" fmla="*/ 130 h 240"/>
                <a:gd name="T92" fmla="*/ 152 w 206"/>
                <a:gd name="T93" fmla="*/ 125 h 240"/>
                <a:gd name="T94" fmla="*/ 166 w 206"/>
                <a:gd name="T95" fmla="*/ 120 h 240"/>
                <a:gd name="T96" fmla="*/ 159 w 206"/>
                <a:gd name="T97" fmla="*/ 120 h 240"/>
                <a:gd name="T98" fmla="*/ 156 w 206"/>
                <a:gd name="T99" fmla="*/ 111 h 240"/>
                <a:gd name="T100" fmla="*/ 171 w 206"/>
                <a:gd name="T101" fmla="*/ 104 h 240"/>
                <a:gd name="T102" fmla="*/ 169 w 206"/>
                <a:gd name="T103" fmla="*/ 101 h 240"/>
                <a:gd name="T104" fmla="*/ 141 w 206"/>
                <a:gd name="T105" fmla="*/ 18 h 240"/>
                <a:gd name="T106" fmla="*/ 36 w 206"/>
                <a:gd name="T107" fmla="*/ 153 h 240"/>
                <a:gd name="T108" fmla="*/ 58 w 206"/>
                <a:gd name="T109" fmla="*/ 73 h 240"/>
                <a:gd name="T110" fmla="*/ 66 w 206"/>
                <a:gd name="T111" fmla="*/ 166 h 240"/>
                <a:gd name="T112" fmla="*/ 70 w 206"/>
                <a:gd name="T113" fmla="*/ 69 h 240"/>
                <a:gd name="T114" fmla="*/ 159 w 206"/>
                <a:gd name="T115" fmla="*/ 106 h 240"/>
                <a:gd name="T116" fmla="*/ 155 w 206"/>
                <a:gd name="T117" fmla="*/ 10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40">
                  <a:moveTo>
                    <a:pt x="198" y="94"/>
                  </a:moveTo>
                  <a:cubicBezTo>
                    <a:pt x="198" y="94"/>
                    <a:pt x="198" y="95"/>
                    <a:pt x="197" y="95"/>
                  </a:cubicBezTo>
                  <a:cubicBezTo>
                    <a:pt x="194" y="95"/>
                    <a:pt x="190" y="96"/>
                    <a:pt x="187" y="97"/>
                  </a:cubicBezTo>
                  <a:cubicBezTo>
                    <a:pt x="185" y="97"/>
                    <a:pt x="185" y="97"/>
                    <a:pt x="185" y="97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2" y="100"/>
                    <a:pt x="171" y="100"/>
                    <a:pt x="169" y="100"/>
                  </a:cubicBezTo>
                  <a:cubicBezTo>
                    <a:pt x="168" y="100"/>
                    <a:pt x="166" y="101"/>
                    <a:pt x="165" y="101"/>
                  </a:cubicBezTo>
                  <a:cubicBezTo>
                    <a:pt x="164" y="101"/>
                    <a:pt x="164" y="101"/>
                    <a:pt x="163" y="101"/>
                  </a:cubicBezTo>
                  <a:cubicBezTo>
                    <a:pt x="163" y="101"/>
                    <a:pt x="162" y="101"/>
                    <a:pt x="161" y="101"/>
                  </a:cubicBezTo>
                  <a:cubicBezTo>
                    <a:pt x="161" y="101"/>
                    <a:pt x="160" y="101"/>
                    <a:pt x="159" y="101"/>
                  </a:cubicBezTo>
                  <a:cubicBezTo>
                    <a:pt x="157" y="100"/>
                    <a:pt x="155" y="100"/>
                    <a:pt x="153" y="100"/>
                  </a:cubicBezTo>
                  <a:cubicBezTo>
                    <a:pt x="151" y="100"/>
                    <a:pt x="149" y="100"/>
                    <a:pt x="147" y="99"/>
                  </a:cubicBezTo>
                  <a:cubicBezTo>
                    <a:pt x="147" y="98"/>
                    <a:pt x="148" y="98"/>
                    <a:pt x="149" y="97"/>
                  </a:cubicBezTo>
                  <a:cubicBezTo>
                    <a:pt x="150" y="96"/>
                    <a:pt x="151" y="96"/>
                    <a:pt x="152" y="95"/>
                  </a:cubicBezTo>
                  <a:cubicBezTo>
                    <a:pt x="154" y="94"/>
                    <a:pt x="156" y="93"/>
                    <a:pt x="157" y="92"/>
                  </a:cubicBezTo>
                  <a:cubicBezTo>
                    <a:pt x="157" y="92"/>
                    <a:pt x="157" y="91"/>
                    <a:pt x="156" y="91"/>
                  </a:cubicBezTo>
                  <a:cubicBezTo>
                    <a:pt x="154" y="92"/>
                    <a:pt x="153" y="92"/>
                    <a:pt x="151" y="93"/>
                  </a:cubicBezTo>
                  <a:cubicBezTo>
                    <a:pt x="148" y="94"/>
                    <a:pt x="144" y="95"/>
                    <a:pt x="140" y="95"/>
                  </a:cubicBezTo>
                  <a:cubicBezTo>
                    <a:pt x="139" y="95"/>
                    <a:pt x="139" y="94"/>
                    <a:pt x="140" y="93"/>
                  </a:cubicBezTo>
                  <a:cubicBezTo>
                    <a:pt x="140" y="92"/>
                    <a:pt x="140" y="90"/>
                    <a:pt x="142" y="90"/>
                  </a:cubicBezTo>
                  <a:cubicBezTo>
                    <a:pt x="145" y="88"/>
                    <a:pt x="145" y="88"/>
                    <a:pt x="145" y="88"/>
                  </a:cubicBezTo>
                  <a:cubicBezTo>
                    <a:pt x="144" y="89"/>
                    <a:pt x="143" y="89"/>
                    <a:pt x="142" y="89"/>
                  </a:cubicBezTo>
                  <a:cubicBezTo>
                    <a:pt x="144" y="88"/>
                    <a:pt x="145" y="87"/>
                    <a:pt x="148" y="86"/>
                  </a:cubicBezTo>
                  <a:cubicBezTo>
                    <a:pt x="150" y="86"/>
                    <a:pt x="151" y="85"/>
                    <a:pt x="152" y="84"/>
                  </a:cubicBezTo>
                  <a:cubicBezTo>
                    <a:pt x="152" y="84"/>
                    <a:pt x="153" y="83"/>
                    <a:pt x="154" y="83"/>
                  </a:cubicBezTo>
                  <a:cubicBezTo>
                    <a:pt x="155" y="83"/>
                    <a:pt x="156" y="83"/>
                    <a:pt x="156" y="82"/>
                  </a:cubicBezTo>
                  <a:cubicBezTo>
                    <a:pt x="158" y="82"/>
                    <a:pt x="159" y="81"/>
                    <a:pt x="160" y="80"/>
                  </a:cubicBezTo>
                  <a:cubicBezTo>
                    <a:pt x="160" y="80"/>
                    <a:pt x="159" y="80"/>
                    <a:pt x="159" y="81"/>
                  </a:cubicBezTo>
                  <a:cubicBezTo>
                    <a:pt x="159" y="81"/>
                    <a:pt x="159" y="80"/>
                    <a:pt x="159" y="80"/>
                  </a:cubicBezTo>
                  <a:cubicBezTo>
                    <a:pt x="158" y="80"/>
                    <a:pt x="157" y="80"/>
                    <a:pt x="157" y="81"/>
                  </a:cubicBezTo>
                  <a:cubicBezTo>
                    <a:pt x="156" y="81"/>
                    <a:pt x="156" y="81"/>
                    <a:pt x="155" y="82"/>
                  </a:cubicBezTo>
                  <a:cubicBezTo>
                    <a:pt x="154" y="82"/>
                    <a:pt x="153" y="83"/>
                    <a:pt x="151" y="83"/>
                  </a:cubicBezTo>
                  <a:cubicBezTo>
                    <a:pt x="150" y="83"/>
                    <a:pt x="149" y="83"/>
                    <a:pt x="148" y="83"/>
                  </a:cubicBezTo>
                  <a:cubicBezTo>
                    <a:pt x="146" y="84"/>
                    <a:pt x="145" y="86"/>
                    <a:pt x="142" y="86"/>
                  </a:cubicBezTo>
                  <a:cubicBezTo>
                    <a:pt x="140" y="87"/>
                    <a:pt x="137" y="87"/>
                    <a:pt x="135" y="85"/>
                  </a:cubicBezTo>
                  <a:cubicBezTo>
                    <a:pt x="134" y="85"/>
                    <a:pt x="134" y="84"/>
                    <a:pt x="134" y="82"/>
                  </a:cubicBezTo>
                  <a:cubicBezTo>
                    <a:pt x="133" y="82"/>
                    <a:pt x="133" y="81"/>
                    <a:pt x="133" y="79"/>
                  </a:cubicBezTo>
                  <a:cubicBezTo>
                    <a:pt x="133" y="79"/>
                    <a:pt x="133" y="79"/>
                    <a:pt x="134" y="79"/>
                  </a:cubicBezTo>
                  <a:cubicBezTo>
                    <a:pt x="134" y="79"/>
                    <a:pt x="133" y="79"/>
                    <a:pt x="134" y="78"/>
                  </a:cubicBezTo>
                  <a:cubicBezTo>
                    <a:pt x="134" y="78"/>
                    <a:pt x="135" y="78"/>
                    <a:pt x="135" y="77"/>
                  </a:cubicBezTo>
                  <a:cubicBezTo>
                    <a:pt x="135" y="77"/>
                    <a:pt x="136" y="76"/>
                    <a:pt x="136" y="76"/>
                  </a:cubicBezTo>
                  <a:cubicBezTo>
                    <a:pt x="136" y="75"/>
                    <a:pt x="135" y="75"/>
                    <a:pt x="135" y="74"/>
                  </a:cubicBezTo>
                  <a:cubicBezTo>
                    <a:pt x="135" y="74"/>
                    <a:pt x="135" y="73"/>
                    <a:pt x="136" y="72"/>
                  </a:cubicBezTo>
                  <a:cubicBezTo>
                    <a:pt x="137" y="69"/>
                    <a:pt x="139" y="66"/>
                    <a:pt x="140" y="62"/>
                  </a:cubicBezTo>
                  <a:cubicBezTo>
                    <a:pt x="141" y="60"/>
                    <a:pt x="143" y="60"/>
                    <a:pt x="144" y="59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5" y="59"/>
                    <a:pt x="146" y="59"/>
                    <a:pt x="146" y="59"/>
                  </a:cubicBezTo>
                  <a:cubicBezTo>
                    <a:pt x="147" y="58"/>
                    <a:pt x="147" y="58"/>
                    <a:pt x="148" y="57"/>
                  </a:cubicBezTo>
                  <a:cubicBezTo>
                    <a:pt x="148" y="57"/>
                    <a:pt x="148" y="57"/>
                    <a:pt x="149" y="57"/>
                  </a:cubicBezTo>
                  <a:cubicBezTo>
                    <a:pt x="148" y="57"/>
                    <a:pt x="149" y="57"/>
                    <a:pt x="149" y="56"/>
                  </a:cubicBezTo>
                  <a:cubicBezTo>
                    <a:pt x="149" y="56"/>
                    <a:pt x="149" y="56"/>
                    <a:pt x="150" y="56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53" y="53"/>
                    <a:pt x="153" y="53"/>
                    <a:pt x="152" y="53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2" y="53"/>
                    <a:pt x="152" y="52"/>
                    <a:pt x="153" y="52"/>
                  </a:cubicBezTo>
                  <a:cubicBezTo>
                    <a:pt x="153" y="52"/>
                    <a:pt x="153" y="52"/>
                    <a:pt x="153" y="53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4" y="53"/>
                    <a:pt x="154" y="54"/>
                    <a:pt x="155" y="53"/>
                  </a:cubicBezTo>
                  <a:cubicBezTo>
                    <a:pt x="155" y="53"/>
                    <a:pt x="156" y="53"/>
                    <a:pt x="156" y="53"/>
                  </a:cubicBezTo>
                  <a:cubicBezTo>
                    <a:pt x="157" y="50"/>
                    <a:pt x="158" y="48"/>
                    <a:pt x="159" y="46"/>
                  </a:cubicBezTo>
                  <a:cubicBezTo>
                    <a:pt x="159" y="45"/>
                    <a:pt x="160" y="45"/>
                    <a:pt x="160" y="45"/>
                  </a:cubicBezTo>
                  <a:cubicBezTo>
                    <a:pt x="160" y="45"/>
                    <a:pt x="160" y="45"/>
                    <a:pt x="160" y="44"/>
                  </a:cubicBezTo>
                  <a:cubicBezTo>
                    <a:pt x="161" y="41"/>
                    <a:pt x="162" y="37"/>
                    <a:pt x="163" y="33"/>
                  </a:cubicBezTo>
                  <a:cubicBezTo>
                    <a:pt x="163" y="33"/>
                    <a:pt x="163" y="32"/>
                    <a:pt x="163" y="32"/>
                  </a:cubicBezTo>
                  <a:cubicBezTo>
                    <a:pt x="163" y="31"/>
                    <a:pt x="162" y="31"/>
                    <a:pt x="162" y="32"/>
                  </a:cubicBezTo>
                  <a:cubicBezTo>
                    <a:pt x="161" y="33"/>
                    <a:pt x="160" y="35"/>
                    <a:pt x="159" y="36"/>
                  </a:cubicBezTo>
                  <a:cubicBezTo>
                    <a:pt x="157" y="38"/>
                    <a:pt x="156" y="40"/>
                    <a:pt x="154" y="41"/>
                  </a:cubicBezTo>
                  <a:cubicBezTo>
                    <a:pt x="154" y="41"/>
                    <a:pt x="154" y="42"/>
                    <a:pt x="154" y="42"/>
                  </a:cubicBezTo>
                  <a:cubicBezTo>
                    <a:pt x="153" y="42"/>
                    <a:pt x="152" y="43"/>
                    <a:pt x="151" y="43"/>
                  </a:cubicBezTo>
                  <a:cubicBezTo>
                    <a:pt x="151" y="43"/>
                    <a:pt x="150" y="43"/>
                    <a:pt x="151" y="43"/>
                  </a:cubicBezTo>
                  <a:cubicBezTo>
                    <a:pt x="150" y="43"/>
                    <a:pt x="150" y="42"/>
                    <a:pt x="150" y="42"/>
                  </a:cubicBezTo>
                  <a:cubicBezTo>
                    <a:pt x="150" y="41"/>
                    <a:pt x="150" y="39"/>
                    <a:pt x="149" y="38"/>
                  </a:cubicBezTo>
                  <a:cubicBezTo>
                    <a:pt x="148" y="38"/>
                    <a:pt x="148" y="38"/>
                    <a:pt x="147" y="39"/>
                  </a:cubicBezTo>
                  <a:cubicBezTo>
                    <a:pt x="146" y="40"/>
                    <a:pt x="145" y="42"/>
                    <a:pt x="144" y="44"/>
                  </a:cubicBezTo>
                  <a:cubicBezTo>
                    <a:pt x="144" y="44"/>
                    <a:pt x="144" y="44"/>
                    <a:pt x="144" y="45"/>
                  </a:cubicBezTo>
                  <a:cubicBezTo>
                    <a:pt x="143" y="44"/>
                    <a:pt x="143" y="44"/>
                    <a:pt x="144" y="43"/>
                  </a:cubicBezTo>
                  <a:cubicBezTo>
                    <a:pt x="144" y="43"/>
                    <a:pt x="143" y="43"/>
                    <a:pt x="143" y="43"/>
                  </a:cubicBezTo>
                  <a:cubicBezTo>
                    <a:pt x="143" y="44"/>
                    <a:pt x="143" y="45"/>
                    <a:pt x="142" y="45"/>
                  </a:cubicBezTo>
                  <a:cubicBezTo>
                    <a:pt x="142" y="44"/>
                    <a:pt x="142" y="44"/>
                    <a:pt x="141" y="44"/>
                  </a:cubicBezTo>
                  <a:cubicBezTo>
                    <a:pt x="141" y="44"/>
                    <a:pt x="141" y="44"/>
                    <a:pt x="141" y="45"/>
                  </a:cubicBezTo>
                  <a:cubicBezTo>
                    <a:pt x="141" y="44"/>
                    <a:pt x="142" y="45"/>
                    <a:pt x="142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1" y="46"/>
                    <a:pt x="142" y="46"/>
                    <a:pt x="141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7"/>
                    <a:pt x="140" y="47"/>
                    <a:pt x="140" y="47"/>
                  </a:cubicBezTo>
                  <a:cubicBezTo>
                    <a:pt x="140" y="47"/>
                    <a:pt x="140" y="48"/>
                    <a:pt x="140" y="48"/>
                  </a:cubicBezTo>
                  <a:cubicBezTo>
                    <a:pt x="140" y="48"/>
                    <a:pt x="140" y="48"/>
                    <a:pt x="140" y="49"/>
                  </a:cubicBezTo>
                  <a:cubicBezTo>
                    <a:pt x="140" y="49"/>
                    <a:pt x="139" y="49"/>
                    <a:pt x="138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1"/>
                    <a:pt x="139" y="51"/>
                    <a:pt x="140" y="50"/>
                  </a:cubicBezTo>
                  <a:cubicBezTo>
                    <a:pt x="140" y="51"/>
                    <a:pt x="139" y="51"/>
                    <a:pt x="139" y="51"/>
                  </a:cubicBezTo>
                  <a:cubicBezTo>
                    <a:pt x="138" y="51"/>
                    <a:pt x="138" y="51"/>
                    <a:pt x="137" y="51"/>
                  </a:cubicBezTo>
                  <a:cubicBezTo>
                    <a:pt x="137" y="51"/>
                    <a:pt x="136" y="51"/>
                    <a:pt x="136" y="51"/>
                  </a:cubicBezTo>
                  <a:cubicBezTo>
                    <a:pt x="136" y="51"/>
                    <a:pt x="136" y="51"/>
                    <a:pt x="135" y="51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33" y="51"/>
                    <a:pt x="133" y="52"/>
                    <a:pt x="133" y="53"/>
                  </a:cubicBezTo>
                  <a:cubicBezTo>
                    <a:pt x="132" y="53"/>
                    <a:pt x="132" y="52"/>
                    <a:pt x="132" y="52"/>
                  </a:cubicBezTo>
                  <a:cubicBezTo>
                    <a:pt x="131" y="52"/>
                    <a:pt x="132" y="51"/>
                    <a:pt x="132" y="51"/>
                  </a:cubicBezTo>
                  <a:cubicBezTo>
                    <a:pt x="132" y="47"/>
                    <a:pt x="133" y="44"/>
                    <a:pt x="135" y="42"/>
                  </a:cubicBezTo>
                  <a:cubicBezTo>
                    <a:pt x="138" y="36"/>
                    <a:pt x="141" y="30"/>
                    <a:pt x="143" y="24"/>
                  </a:cubicBezTo>
                  <a:cubicBezTo>
                    <a:pt x="144" y="21"/>
                    <a:pt x="145" y="18"/>
                    <a:pt x="147" y="15"/>
                  </a:cubicBezTo>
                  <a:cubicBezTo>
                    <a:pt x="149" y="14"/>
                    <a:pt x="149" y="11"/>
                    <a:pt x="150" y="10"/>
                  </a:cubicBezTo>
                  <a:cubicBezTo>
                    <a:pt x="150" y="9"/>
                    <a:pt x="151" y="9"/>
                    <a:pt x="151" y="8"/>
                  </a:cubicBezTo>
                  <a:cubicBezTo>
                    <a:pt x="153" y="7"/>
                    <a:pt x="154" y="5"/>
                    <a:pt x="155" y="2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4" y="0"/>
                    <a:pt x="154" y="0"/>
                    <a:pt x="153" y="0"/>
                  </a:cubicBezTo>
                  <a:cubicBezTo>
                    <a:pt x="152" y="1"/>
                    <a:pt x="151" y="1"/>
                    <a:pt x="149" y="2"/>
                  </a:cubicBezTo>
                  <a:cubicBezTo>
                    <a:pt x="149" y="4"/>
                    <a:pt x="148" y="6"/>
                    <a:pt x="148" y="7"/>
                  </a:cubicBezTo>
                  <a:cubicBezTo>
                    <a:pt x="146" y="10"/>
                    <a:pt x="144" y="12"/>
                    <a:pt x="143" y="15"/>
                  </a:cubicBezTo>
                  <a:cubicBezTo>
                    <a:pt x="142" y="16"/>
                    <a:pt x="141" y="16"/>
                    <a:pt x="140" y="16"/>
                  </a:cubicBezTo>
                  <a:cubicBezTo>
                    <a:pt x="141" y="16"/>
                    <a:pt x="142" y="15"/>
                    <a:pt x="142" y="14"/>
                  </a:cubicBezTo>
                  <a:cubicBezTo>
                    <a:pt x="142" y="14"/>
                    <a:pt x="141" y="15"/>
                    <a:pt x="141" y="16"/>
                  </a:cubicBezTo>
                  <a:cubicBezTo>
                    <a:pt x="139" y="16"/>
                    <a:pt x="138" y="17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9"/>
                    <a:pt x="137" y="19"/>
                    <a:pt x="136" y="19"/>
                  </a:cubicBezTo>
                  <a:cubicBezTo>
                    <a:pt x="136" y="19"/>
                    <a:pt x="136" y="19"/>
                    <a:pt x="135" y="19"/>
                  </a:cubicBezTo>
                  <a:cubicBezTo>
                    <a:pt x="135" y="19"/>
                    <a:pt x="135" y="19"/>
                    <a:pt x="136" y="19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6" y="19"/>
                    <a:pt x="135" y="19"/>
                    <a:pt x="135" y="19"/>
                  </a:cubicBezTo>
                  <a:cubicBezTo>
                    <a:pt x="134" y="19"/>
                    <a:pt x="134" y="20"/>
                    <a:pt x="134" y="20"/>
                  </a:cubicBezTo>
                  <a:cubicBezTo>
                    <a:pt x="134" y="20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2"/>
                    <a:pt x="132" y="22"/>
                    <a:pt x="131" y="23"/>
                  </a:cubicBezTo>
                  <a:cubicBezTo>
                    <a:pt x="130" y="24"/>
                    <a:pt x="129" y="25"/>
                    <a:pt x="128" y="26"/>
                  </a:cubicBezTo>
                  <a:cubicBezTo>
                    <a:pt x="129" y="26"/>
                    <a:pt x="129" y="25"/>
                    <a:pt x="129" y="26"/>
                  </a:cubicBezTo>
                  <a:cubicBezTo>
                    <a:pt x="129" y="26"/>
                    <a:pt x="129" y="26"/>
                    <a:pt x="129" y="25"/>
                  </a:cubicBezTo>
                  <a:cubicBezTo>
                    <a:pt x="130" y="25"/>
                    <a:pt x="130" y="26"/>
                    <a:pt x="130" y="26"/>
                  </a:cubicBezTo>
                  <a:cubicBezTo>
                    <a:pt x="131" y="26"/>
                    <a:pt x="131" y="25"/>
                    <a:pt x="131" y="25"/>
                  </a:cubicBezTo>
                  <a:cubicBezTo>
                    <a:pt x="131" y="25"/>
                    <a:pt x="130" y="25"/>
                    <a:pt x="130" y="24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29" y="25"/>
                    <a:pt x="129" y="25"/>
                  </a:cubicBezTo>
                  <a:cubicBezTo>
                    <a:pt x="130" y="24"/>
                    <a:pt x="131" y="23"/>
                    <a:pt x="133" y="23"/>
                  </a:cubicBezTo>
                  <a:cubicBezTo>
                    <a:pt x="134" y="22"/>
                    <a:pt x="134" y="21"/>
                    <a:pt x="135" y="22"/>
                  </a:cubicBezTo>
                  <a:cubicBezTo>
                    <a:pt x="136" y="21"/>
                    <a:pt x="137" y="21"/>
                    <a:pt x="137" y="21"/>
                  </a:cubicBezTo>
                  <a:cubicBezTo>
                    <a:pt x="138" y="20"/>
                    <a:pt x="139" y="20"/>
                    <a:pt x="140" y="19"/>
                  </a:cubicBezTo>
                  <a:cubicBezTo>
                    <a:pt x="140" y="19"/>
                    <a:pt x="141" y="19"/>
                    <a:pt x="141" y="19"/>
                  </a:cubicBezTo>
                  <a:cubicBezTo>
                    <a:pt x="141" y="19"/>
                    <a:pt x="141" y="20"/>
                    <a:pt x="141" y="20"/>
                  </a:cubicBezTo>
                  <a:cubicBezTo>
                    <a:pt x="140" y="20"/>
                    <a:pt x="140" y="20"/>
                    <a:pt x="141" y="20"/>
                  </a:cubicBezTo>
                  <a:cubicBezTo>
                    <a:pt x="139" y="23"/>
                    <a:pt x="137" y="26"/>
                    <a:pt x="136" y="29"/>
                  </a:cubicBezTo>
                  <a:cubicBezTo>
                    <a:pt x="135" y="30"/>
                    <a:pt x="135" y="30"/>
                    <a:pt x="134" y="31"/>
                  </a:cubicBezTo>
                  <a:cubicBezTo>
                    <a:pt x="132" y="34"/>
                    <a:pt x="132" y="37"/>
                    <a:pt x="130" y="40"/>
                  </a:cubicBezTo>
                  <a:cubicBezTo>
                    <a:pt x="129" y="41"/>
                    <a:pt x="128" y="43"/>
                    <a:pt x="127" y="44"/>
                  </a:cubicBezTo>
                  <a:cubicBezTo>
                    <a:pt x="127" y="44"/>
                    <a:pt x="127" y="43"/>
                    <a:pt x="126" y="44"/>
                  </a:cubicBezTo>
                  <a:cubicBezTo>
                    <a:pt x="126" y="44"/>
                    <a:pt x="126" y="44"/>
                    <a:pt x="126" y="45"/>
                  </a:cubicBezTo>
                  <a:cubicBezTo>
                    <a:pt x="126" y="45"/>
                    <a:pt x="126" y="45"/>
                    <a:pt x="127" y="45"/>
                  </a:cubicBezTo>
                  <a:cubicBezTo>
                    <a:pt x="127" y="45"/>
                    <a:pt x="127" y="45"/>
                    <a:pt x="126" y="45"/>
                  </a:cubicBezTo>
                  <a:cubicBezTo>
                    <a:pt x="125" y="48"/>
                    <a:pt x="123" y="49"/>
                    <a:pt x="120" y="51"/>
                  </a:cubicBezTo>
                  <a:cubicBezTo>
                    <a:pt x="120" y="51"/>
                    <a:pt x="119" y="52"/>
                    <a:pt x="118" y="53"/>
                  </a:cubicBezTo>
                  <a:cubicBezTo>
                    <a:pt x="118" y="54"/>
                    <a:pt x="117" y="55"/>
                    <a:pt x="116" y="55"/>
                  </a:cubicBezTo>
                  <a:cubicBezTo>
                    <a:pt x="116" y="55"/>
                    <a:pt x="115" y="55"/>
                    <a:pt x="115" y="55"/>
                  </a:cubicBezTo>
                  <a:cubicBezTo>
                    <a:pt x="114" y="55"/>
                    <a:pt x="114" y="54"/>
                    <a:pt x="113" y="54"/>
                  </a:cubicBezTo>
                  <a:cubicBezTo>
                    <a:pt x="113" y="55"/>
                    <a:pt x="112" y="54"/>
                    <a:pt x="111" y="54"/>
                  </a:cubicBezTo>
                  <a:cubicBezTo>
                    <a:pt x="111" y="54"/>
                    <a:pt x="111" y="54"/>
                    <a:pt x="111" y="53"/>
                  </a:cubicBezTo>
                  <a:cubicBezTo>
                    <a:pt x="112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2"/>
                    <a:pt x="111" y="52"/>
                    <a:pt x="111" y="51"/>
                  </a:cubicBezTo>
                  <a:cubicBezTo>
                    <a:pt x="111" y="51"/>
                    <a:pt x="111" y="50"/>
                    <a:pt x="110" y="50"/>
                  </a:cubicBezTo>
                  <a:cubicBezTo>
                    <a:pt x="110" y="50"/>
                    <a:pt x="109" y="50"/>
                    <a:pt x="109" y="50"/>
                  </a:cubicBezTo>
                  <a:cubicBezTo>
                    <a:pt x="109" y="50"/>
                    <a:pt x="109" y="50"/>
                    <a:pt x="108" y="51"/>
                  </a:cubicBezTo>
                  <a:cubicBezTo>
                    <a:pt x="108" y="51"/>
                    <a:pt x="108" y="51"/>
                    <a:pt x="109" y="52"/>
                  </a:cubicBezTo>
                  <a:cubicBezTo>
                    <a:pt x="109" y="52"/>
                    <a:pt x="109" y="52"/>
                    <a:pt x="109" y="53"/>
                  </a:cubicBezTo>
                  <a:cubicBezTo>
                    <a:pt x="108" y="53"/>
                    <a:pt x="108" y="54"/>
                    <a:pt x="108" y="54"/>
                  </a:cubicBezTo>
                  <a:cubicBezTo>
                    <a:pt x="108" y="54"/>
                    <a:pt x="107" y="55"/>
                    <a:pt x="107" y="55"/>
                  </a:cubicBezTo>
                  <a:cubicBezTo>
                    <a:pt x="106" y="55"/>
                    <a:pt x="106" y="56"/>
                    <a:pt x="105" y="57"/>
                  </a:cubicBezTo>
                  <a:cubicBezTo>
                    <a:pt x="105" y="58"/>
                    <a:pt x="104" y="59"/>
                    <a:pt x="104" y="60"/>
                  </a:cubicBezTo>
                  <a:cubicBezTo>
                    <a:pt x="104" y="61"/>
                    <a:pt x="104" y="62"/>
                    <a:pt x="104" y="62"/>
                  </a:cubicBezTo>
                  <a:cubicBezTo>
                    <a:pt x="104" y="63"/>
                    <a:pt x="105" y="63"/>
                    <a:pt x="104" y="64"/>
                  </a:cubicBezTo>
                  <a:cubicBezTo>
                    <a:pt x="103" y="64"/>
                    <a:pt x="101" y="64"/>
                    <a:pt x="100" y="64"/>
                  </a:cubicBezTo>
                  <a:cubicBezTo>
                    <a:pt x="100" y="65"/>
                    <a:pt x="99" y="65"/>
                    <a:pt x="99" y="64"/>
                  </a:cubicBezTo>
                  <a:cubicBezTo>
                    <a:pt x="99" y="64"/>
                    <a:pt x="99" y="64"/>
                    <a:pt x="99" y="63"/>
                  </a:cubicBezTo>
                  <a:cubicBezTo>
                    <a:pt x="98" y="63"/>
                    <a:pt x="98" y="64"/>
                    <a:pt x="97" y="64"/>
                  </a:cubicBezTo>
                  <a:cubicBezTo>
                    <a:pt x="97" y="64"/>
                    <a:pt x="97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5" y="64"/>
                    <a:pt x="95" y="64"/>
                    <a:pt x="95" y="65"/>
                  </a:cubicBezTo>
                  <a:cubicBezTo>
                    <a:pt x="94" y="65"/>
                    <a:pt x="93" y="65"/>
                    <a:pt x="93" y="64"/>
                  </a:cubicBezTo>
                  <a:cubicBezTo>
                    <a:pt x="93" y="64"/>
                    <a:pt x="92" y="63"/>
                    <a:pt x="92" y="62"/>
                  </a:cubicBezTo>
                  <a:cubicBezTo>
                    <a:pt x="91" y="59"/>
                    <a:pt x="89" y="57"/>
                    <a:pt x="88" y="54"/>
                  </a:cubicBezTo>
                  <a:cubicBezTo>
                    <a:pt x="88" y="53"/>
                    <a:pt x="88" y="52"/>
                    <a:pt x="87" y="51"/>
                  </a:cubicBezTo>
                  <a:cubicBezTo>
                    <a:pt x="87" y="51"/>
                    <a:pt x="86" y="51"/>
                    <a:pt x="86" y="51"/>
                  </a:cubicBezTo>
                  <a:cubicBezTo>
                    <a:pt x="86" y="52"/>
                    <a:pt x="85" y="52"/>
                    <a:pt x="86" y="53"/>
                  </a:cubicBezTo>
                  <a:cubicBezTo>
                    <a:pt x="86" y="53"/>
                    <a:pt x="85" y="54"/>
                    <a:pt x="85" y="54"/>
                  </a:cubicBezTo>
                  <a:cubicBezTo>
                    <a:pt x="85" y="57"/>
                    <a:pt x="85" y="60"/>
                    <a:pt x="84" y="63"/>
                  </a:cubicBezTo>
                  <a:cubicBezTo>
                    <a:pt x="82" y="64"/>
                    <a:pt x="81" y="65"/>
                    <a:pt x="78" y="66"/>
                  </a:cubicBezTo>
                  <a:cubicBezTo>
                    <a:pt x="78" y="65"/>
                    <a:pt x="77" y="65"/>
                    <a:pt x="76" y="65"/>
                  </a:cubicBezTo>
                  <a:cubicBezTo>
                    <a:pt x="75" y="66"/>
                    <a:pt x="75" y="67"/>
                    <a:pt x="74" y="68"/>
                  </a:cubicBezTo>
                  <a:cubicBezTo>
                    <a:pt x="74" y="67"/>
                    <a:pt x="73" y="66"/>
                    <a:pt x="73" y="66"/>
                  </a:cubicBezTo>
                  <a:cubicBezTo>
                    <a:pt x="73" y="67"/>
                    <a:pt x="73" y="67"/>
                    <a:pt x="74" y="6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8"/>
                    <a:pt x="73" y="69"/>
                    <a:pt x="73" y="69"/>
                  </a:cubicBezTo>
                  <a:cubicBezTo>
                    <a:pt x="73" y="68"/>
                    <a:pt x="72" y="67"/>
                    <a:pt x="71" y="66"/>
                  </a:cubicBezTo>
                  <a:cubicBezTo>
                    <a:pt x="70" y="65"/>
                    <a:pt x="70" y="64"/>
                    <a:pt x="70" y="63"/>
                  </a:cubicBezTo>
                  <a:cubicBezTo>
                    <a:pt x="70" y="63"/>
                    <a:pt x="69" y="62"/>
                    <a:pt x="68" y="62"/>
                  </a:cubicBezTo>
                  <a:cubicBezTo>
                    <a:pt x="68" y="61"/>
                    <a:pt x="67" y="60"/>
                    <a:pt x="67" y="59"/>
                  </a:cubicBezTo>
                  <a:cubicBezTo>
                    <a:pt x="67" y="58"/>
                    <a:pt x="67" y="58"/>
                    <a:pt x="67" y="57"/>
                  </a:cubicBezTo>
                  <a:cubicBezTo>
                    <a:pt x="66" y="57"/>
                    <a:pt x="66" y="56"/>
                    <a:pt x="66" y="5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3"/>
                    <a:pt x="65" y="53"/>
                    <a:pt x="64" y="5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4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3" y="54"/>
                    <a:pt x="63" y="53"/>
                    <a:pt x="63" y="53"/>
                  </a:cubicBezTo>
                  <a:cubicBezTo>
                    <a:pt x="63" y="53"/>
                    <a:pt x="62" y="52"/>
                    <a:pt x="63" y="52"/>
                  </a:cubicBezTo>
                  <a:cubicBezTo>
                    <a:pt x="63" y="52"/>
                    <a:pt x="62" y="52"/>
                    <a:pt x="62" y="52"/>
                  </a:cubicBezTo>
                  <a:cubicBezTo>
                    <a:pt x="62" y="53"/>
                    <a:pt x="62" y="53"/>
                    <a:pt x="62" y="54"/>
                  </a:cubicBezTo>
                  <a:cubicBezTo>
                    <a:pt x="62" y="54"/>
                    <a:pt x="63" y="54"/>
                    <a:pt x="63" y="55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8"/>
                    <a:pt x="69" y="70"/>
                    <a:pt x="70" y="72"/>
                  </a:cubicBezTo>
                  <a:cubicBezTo>
                    <a:pt x="70" y="72"/>
                    <a:pt x="69" y="74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8" y="74"/>
                    <a:pt x="68" y="73"/>
                    <a:pt x="68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3"/>
                    <a:pt x="68" y="74"/>
                    <a:pt x="68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7" y="74"/>
                    <a:pt x="67" y="74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2"/>
                    <a:pt x="65" y="72"/>
                    <a:pt x="64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69"/>
                    <a:pt x="65" y="69"/>
                  </a:cubicBezTo>
                  <a:cubicBezTo>
                    <a:pt x="64" y="69"/>
                    <a:pt x="64" y="70"/>
                    <a:pt x="64" y="70"/>
                  </a:cubicBezTo>
                  <a:cubicBezTo>
                    <a:pt x="63" y="69"/>
                    <a:pt x="63" y="68"/>
                    <a:pt x="62" y="67"/>
                  </a:cubicBezTo>
                  <a:cubicBezTo>
                    <a:pt x="61" y="66"/>
                    <a:pt x="61" y="64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2"/>
                  </a:cubicBezTo>
                  <a:cubicBezTo>
                    <a:pt x="60" y="62"/>
                    <a:pt x="59" y="61"/>
                    <a:pt x="58" y="62"/>
                  </a:cubicBezTo>
                  <a:cubicBezTo>
                    <a:pt x="58" y="63"/>
                    <a:pt x="59" y="63"/>
                    <a:pt x="59" y="64"/>
                  </a:cubicBezTo>
                  <a:cubicBezTo>
                    <a:pt x="60" y="66"/>
                    <a:pt x="62" y="67"/>
                    <a:pt x="62" y="70"/>
                  </a:cubicBezTo>
                  <a:cubicBezTo>
                    <a:pt x="61" y="69"/>
                    <a:pt x="60" y="68"/>
                    <a:pt x="60" y="67"/>
                  </a:cubicBezTo>
                  <a:cubicBezTo>
                    <a:pt x="60" y="67"/>
                    <a:pt x="60" y="67"/>
                    <a:pt x="59" y="67"/>
                  </a:cubicBezTo>
                  <a:cubicBezTo>
                    <a:pt x="60" y="67"/>
                    <a:pt x="60" y="68"/>
                    <a:pt x="60" y="68"/>
                  </a:cubicBezTo>
                  <a:cubicBezTo>
                    <a:pt x="60" y="69"/>
                    <a:pt x="61" y="70"/>
                    <a:pt x="62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1" y="71"/>
                    <a:pt x="61" y="70"/>
                    <a:pt x="61" y="70"/>
                  </a:cubicBezTo>
                  <a:cubicBezTo>
                    <a:pt x="59" y="69"/>
                    <a:pt x="58" y="68"/>
                    <a:pt x="57" y="67"/>
                  </a:cubicBezTo>
                  <a:cubicBezTo>
                    <a:pt x="56" y="65"/>
                    <a:pt x="55" y="63"/>
                    <a:pt x="54" y="62"/>
                  </a:cubicBezTo>
                  <a:cubicBezTo>
                    <a:pt x="53" y="62"/>
                    <a:pt x="53" y="61"/>
                    <a:pt x="53" y="61"/>
                  </a:cubicBezTo>
                  <a:cubicBezTo>
                    <a:pt x="51" y="59"/>
                    <a:pt x="50" y="57"/>
                    <a:pt x="49" y="55"/>
                  </a:cubicBezTo>
                  <a:cubicBezTo>
                    <a:pt x="48" y="55"/>
                    <a:pt x="48" y="54"/>
                    <a:pt x="48" y="54"/>
                  </a:cubicBezTo>
                  <a:cubicBezTo>
                    <a:pt x="48" y="55"/>
                    <a:pt x="49" y="56"/>
                    <a:pt x="50" y="57"/>
                  </a:cubicBezTo>
                  <a:cubicBezTo>
                    <a:pt x="50" y="57"/>
                    <a:pt x="50" y="57"/>
                    <a:pt x="50" y="58"/>
                  </a:cubicBezTo>
                  <a:cubicBezTo>
                    <a:pt x="50" y="58"/>
                    <a:pt x="51" y="58"/>
                    <a:pt x="51" y="58"/>
                  </a:cubicBezTo>
                  <a:cubicBezTo>
                    <a:pt x="51" y="59"/>
                    <a:pt x="52" y="60"/>
                    <a:pt x="52" y="61"/>
                  </a:cubicBezTo>
                  <a:cubicBezTo>
                    <a:pt x="53" y="62"/>
                    <a:pt x="54" y="63"/>
                    <a:pt x="55" y="64"/>
                  </a:cubicBezTo>
                  <a:cubicBezTo>
                    <a:pt x="55" y="64"/>
                    <a:pt x="55" y="64"/>
                    <a:pt x="56" y="65"/>
                  </a:cubicBezTo>
                  <a:cubicBezTo>
                    <a:pt x="56" y="66"/>
                    <a:pt x="57" y="67"/>
                    <a:pt x="58" y="69"/>
                  </a:cubicBezTo>
                  <a:cubicBezTo>
                    <a:pt x="59" y="69"/>
                    <a:pt x="59" y="70"/>
                    <a:pt x="60" y="72"/>
                  </a:cubicBezTo>
                  <a:cubicBezTo>
                    <a:pt x="60" y="72"/>
                    <a:pt x="60" y="72"/>
                    <a:pt x="59" y="72"/>
                  </a:cubicBezTo>
                  <a:cubicBezTo>
                    <a:pt x="59" y="72"/>
                    <a:pt x="59" y="72"/>
                    <a:pt x="59" y="71"/>
                  </a:cubicBezTo>
                  <a:cubicBezTo>
                    <a:pt x="57" y="69"/>
                    <a:pt x="55" y="66"/>
                    <a:pt x="53" y="63"/>
                  </a:cubicBezTo>
                  <a:cubicBezTo>
                    <a:pt x="52" y="63"/>
                    <a:pt x="52" y="62"/>
                    <a:pt x="52" y="62"/>
                  </a:cubicBezTo>
                  <a:cubicBezTo>
                    <a:pt x="52" y="62"/>
                    <a:pt x="52" y="62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5"/>
                    <a:pt x="55" y="67"/>
                    <a:pt x="56" y="69"/>
                  </a:cubicBezTo>
                  <a:cubicBezTo>
                    <a:pt x="56" y="69"/>
                    <a:pt x="56" y="70"/>
                    <a:pt x="56" y="69"/>
                  </a:cubicBezTo>
                  <a:cubicBezTo>
                    <a:pt x="53" y="66"/>
                    <a:pt x="50" y="62"/>
                    <a:pt x="48" y="57"/>
                  </a:cubicBezTo>
                  <a:cubicBezTo>
                    <a:pt x="47" y="55"/>
                    <a:pt x="45" y="53"/>
                    <a:pt x="44" y="51"/>
                  </a:cubicBezTo>
                  <a:cubicBezTo>
                    <a:pt x="42" y="49"/>
                    <a:pt x="41" y="46"/>
                    <a:pt x="39" y="44"/>
                  </a:cubicBezTo>
                  <a:cubicBezTo>
                    <a:pt x="39" y="44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4"/>
                    <a:pt x="38" y="43"/>
                  </a:cubicBezTo>
                  <a:cubicBezTo>
                    <a:pt x="39" y="45"/>
                    <a:pt x="41" y="48"/>
                    <a:pt x="42" y="50"/>
                  </a:cubicBezTo>
                  <a:cubicBezTo>
                    <a:pt x="44" y="53"/>
                    <a:pt x="47" y="56"/>
                    <a:pt x="4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60"/>
                    <a:pt x="49" y="60"/>
                    <a:pt x="48" y="60"/>
                  </a:cubicBezTo>
                  <a:cubicBezTo>
                    <a:pt x="49" y="61"/>
                    <a:pt x="50" y="63"/>
                    <a:pt x="51" y="64"/>
                  </a:cubicBezTo>
                  <a:cubicBezTo>
                    <a:pt x="54" y="67"/>
                    <a:pt x="55" y="70"/>
                    <a:pt x="57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6" y="74"/>
                    <a:pt x="55" y="74"/>
                    <a:pt x="54" y="74"/>
                  </a:cubicBezTo>
                  <a:cubicBezTo>
                    <a:pt x="54" y="73"/>
                    <a:pt x="53" y="71"/>
                    <a:pt x="52" y="70"/>
                  </a:cubicBezTo>
                  <a:cubicBezTo>
                    <a:pt x="52" y="70"/>
                    <a:pt x="52" y="69"/>
                    <a:pt x="51" y="68"/>
                  </a:cubicBezTo>
                  <a:cubicBezTo>
                    <a:pt x="51" y="67"/>
                    <a:pt x="50" y="66"/>
                    <a:pt x="50" y="66"/>
                  </a:cubicBezTo>
                  <a:cubicBezTo>
                    <a:pt x="49" y="65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9" y="65"/>
                    <a:pt x="49" y="66"/>
                    <a:pt x="49" y="6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2" y="70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2"/>
                    <a:pt x="53" y="72"/>
                    <a:pt x="53" y="73"/>
                  </a:cubicBezTo>
                  <a:cubicBezTo>
                    <a:pt x="53" y="73"/>
                    <a:pt x="54" y="73"/>
                    <a:pt x="53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1"/>
                    <a:pt x="49" y="71"/>
                    <a:pt x="48" y="70"/>
                  </a:cubicBezTo>
                  <a:cubicBezTo>
                    <a:pt x="47" y="68"/>
                    <a:pt x="46" y="66"/>
                    <a:pt x="45" y="65"/>
                  </a:cubicBezTo>
                  <a:cubicBezTo>
                    <a:pt x="45" y="65"/>
                    <a:pt x="45" y="64"/>
                    <a:pt x="45" y="64"/>
                  </a:cubicBezTo>
                  <a:cubicBezTo>
                    <a:pt x="45" y="64"/>
                    <a:pt x="45" y="63"/>
                    <a:pt x="44" y="63"/>
                  </a:cubicBezTo>
                  <a:cubicBezTo>
                    <a:pt x="44" y="63"/>
                    <a:pt x="44" y="64"/>
                    <a:pt x="44" y="64"/>
                  </a:cubicBezTo>
                  <a:cubicBezTo>
                    <a:pt x="45" y="64"/>
                    <a:pt x="45" y="65"/>
                    <a:pt x="45" y="65"/>
                  </a:cubicBezTo>
                  <a:cubicBezTo>
                    <a:pt x="46" y="65"/>
                    <a:pt x="46" y="66"/>
                    <a:pt x="46" y="67"/>
                  </a:cubicBezTo>
                  <a:cubicBezTo>
                    <a:pt x="45" y="65"/>
                    <a:pt x="44" y="64"/>
                    <a:pt x="43" y="62"/>
                  </a:cubicBezTo>
                  <a:cubicBezTo>
                    <a:pt x="43" y="62"/>
                    <a:pt x="43" y="61"/>
                    <a:pt x="43" y="61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1" y="60"/>
                    <a:pt x="42" y="61"/>
                    <a:pt x="41" y="61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5" y="67"/>
                    <a:pt x="46" y="69"/>
                  </a:cubicBezTo>
                  <a:cubicBezTo>
                    <a:pt x="46" y="69"/>
                    <a:pt x="45" y="68"/>
                    <a:pt x="45" y="68"/>
                  </a:cubicBezTo>
                  <a:cubicBezTo>
                    <a:pt x="44" y="68"/>
                    <a:pt x="44" y="68"/>
                    <a:pt x="43" y="68"/>
                  </a:cubicBezTo>
                  <a:cubicBezTo>
                    <a:pt x="43" y="68"/>
                    <a:pt x="42" y="67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42" y="68"/>
                    <a:pt x="43" y="69"/>
                    <a:pt x="43" y="70"/>
                  </a:cubicBezTo>
                  <a:cubicBezTo>
                    <a:pt x="43" y="72"/>
                    <a:pt x="42" y="72"/>
                    <a:pt x="40" y="72"/>
                  </a:cubicBezTo>
                  <a:cubicBezTo>
                    <a:pt x="37" y="71"/>
                    <a:pt x="34" y="69"/>
                    <a:pt x="32" y="67"/>
                  </a:cubicBezTo>
                  <a:cubicBezTo>
                    <a:pt x="30" y="66"/>
                    <a:pt x="30" y="65"/>
                    <a:pt x="28" y="65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6" y="65"/>
                    <a:pt x="26" y="65"/>
                    <a:pt x="26" y="6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5"/>
                    <a:pt x="35" y="77"/>
                    <a:pt x="37" y="78"/>
                  </a:cubicBezTo>
                  <a:cubicBezTo>
                    <a:pt x="37" y="77"/>
                    <a:pt x="37" y="77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8" y="76"/>
                    <a:pt x="39" y="76"/>
                    <a:pt x="39" y="76"/>
                  </a:cubicBezTo>
                  <a:cubicBezTo>
                    <a:pt x="39" y="78"/>
                    <a:pt x="39" y="79"/>
                    <a:pt x="39" y="80"/>
                  </a:cubicBezTo>
                  <a:cubicBezTo>
                    <a:pt x="39" y="81"/>
                    <a:pt x="40" y="82"/>
                    <a:pt x="39" y="83"/>
                  </a:cubicBezTo>
                  <a:cubicBezTo>
                    <a:pt x="39" y="85"/>
                    <a:pt x="36" y="86"/>
                    <a:pt x="34" y="84"/>
                  </a:cubicBezTo>
                  <a:cubicBezTo>
                    <a:pt x="30" y="82"/>
                    <a:pt x="26" y="79"/>
                    <a:pt x="22" y="76"/>
                  </a:cubicBezTo>
                  <a:cubicBezTo>
                    <a:pt x="19" y="74"/>
                    <a:pt x="16" y="72"/>
                    <a:pt x="13" y="69"/>
                  </a:cubicBezTo>
                  <a:cubicBezTo>
                    <a:pt x="12" y="69"/>
                    <a:pt x="10" y="68"/>
                    <a:pt x="9" y="68"/>
                  </a:cubicBezTo>
                  <a:cubicBezTo>
                    <a:pt x="9" y="68"/>
                    <a:pt x="8" y="69"/>
                    <a:pt x="8" y="69"/>
                  </a:cubicBezTo>
                  <a:cubicBezTo>
                    <a:pt x="9" y="70"/>
                    <a:pt x="9" y="70"/>
                    <a:pt x="10" y="71"/>
                  </a:cubicBezTo>
                  <a:cubicBezTo>
                    <a:pt x="11" y="71"/>
                    <a:pt x="12" y="72"/>
                    <a:pt x="13" y="73"/>
                  </a:cubicBezTo>
                  <a:cubicBezTo>
                    <a:pt x="16" y="75"/>
                    <a:pt x="18" y="77"/>
                    <a:pt x="21" y="78"/>
                  </a:cubicBezTo>
                  <a:cubicBezTo>
                    <a:pt x="21" y="78"/>
                    <a:pt x="22" y="78"/>
                    <a:pt x="22" y="78"/>
                  </a:cubicBezTo>
                  <a:cubicBezTo>
                    <a:pt x="23" y="78"/>
                    <a:pt x="23" y="79"/>
                    <a:pt x="24" y="79"/>
                  </a:cubicBezTo>
                  <a:cubicBezTo>
                    <a:pt x="25" y="80"/>
                    <a:pt x="27" y="82"/>
                    <a:pt x="29" y="83"/>
                  </a:cubicBezTo>
                  <a:cubicBezTo>
                    <a:pt x="29" y="84"/>
                    <a:pt x="30" y="84"/>
                    <a:pt x="31" y="85"/>
                  </a:cubicBezTo>
                  <a:cubicBezTo>
                    <a:pt x="33" y="87"/>
                    <a:pt x="35" y="90"/>
                    <a:pt x="35" y="93"/>
                  </a:cubicBezTo>
                  <a:cubicBezTo>
                    <a:pt x="36" y="94"/>
                    <a:pt x="36" y="95"/>
                    <a:pt x="35" y="96"/>
                  </a:cubicBezTo>
                  <a:cubicBezTo>
                    <a:pt x="34" y="96"/>
                    <a:pt x="32" y="96"/>
                    <a:pt x="31" y="95"/>
                  </a:cubicBezTo>
                  <a:cubicBezTo>
                    <a:pt x="30" y="95"/>
                    <a:pt x="29" y="94"/>
                    <a:pt x="28" y="94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8" y="96"/>
                    <a:pt x="29" y="96"/>
                    <a:pt x="29" y="97"/>
                  </a:cubicBezTo>
                  <a:cubicBezTo>
                    <a:pt x="31" y="98"/>
                    <a:pt x="33" y="100"/>
                    <a:pt x="35" y="101"/>
                  </a:cubicBezTo>
                  <a:cubicBezTo>
                    <a:pt x="36" y="102"/>
                    <a:pt x="37" y="103"/>
                    <a:pt x="38" y="104"/>
                  </a:cubicBezTo>
                  <a:cubicBezTo>
                    <a:pt x="38" y="105"/>
                    <a:pt x="38" y="107"/>
                    <a:pt x="37" y="107"/>
                  </a:cubicBezTo>
                  <a:cubicBezTo>
                    <a:pt x="35" y="108"/>
                    <a:pt x="32" y="107"/>
                    <a:pt x="30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7" y="107"/>
                    <a:pt x="27" y="108"/>
                    <a:pt x="28" y="108"/>
                  </a:cubicBezTo>
                  <a:cubicBezTo>
                    <a:pt x="29" y="109"/>
                    <a:pt x="29" y="110"/>
                    <a:pt x="30" y="111"/>
                  </a:cubicBezTo>
                  <a:cubicBezTo>
                    <a:pt x="30" y="111"/>
                    <a:pt x="30" y="112"/>
                    <a:pt x="30" y="112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2" y="115"/>
                    <a:pt x="34" y="115"/>
                    <a:pt x="35" y="117"/>
                  </a:cubicBezTo>
                  <a:cubicBezTo>
                    <a:pt x="35" y="118"/>
                    <a:pt x="34" y="118"/>
                    <a:pt x="34" y="118"/>
                  </a:cubicBezTo>
                  <a:cubicBezTo>
                    <a:pt x="33" y="120"/>
                    <a:pt x="32" y="121"/>
                    <a:pt x="30" y="120"/>
                  </a:cubicBezTo>
                  <a:cubicBezTo>
                    <a:pt x="29" y="121"/>
                    <a:pt x="30" y="121"/>
                    <a:pt x="30" y="122"/>
                  </a:cubicBezTo>
                  <a:cubicBezTo>
                    <a:pt x="31" y="122"/>
                    <a:pt x="32" y="122"/>
                    <a:pt x="33" y="123"/>
                  </a:cubicBezTo>
                  <a:cubicBezTo>
                    <a:pt x="34" y="124"/>
                    <a:pt x="33" y="125"/>
                    <a:pt x="33" y="126"/>
                  </a:cubicBezTo>
                  <a:cubicBezTo>
                    <a:pt x="33" y="126"/>
                    <a:pt x="31" y="126"/>
                    <a:pt x="32" y="126"/>
                  </a:cubicBezTo>
                  <a:cubicBezTo>
                    <a:pt x="33" y="126"/>
                    <a:pt x="34" y="127"/>
                    <a:pt x="35" y="128"/>
                  </a:cubicBezTo>
                  <a:cubicBezTo>
                    <a:pt x="35" y="129"/>
                    <a:pt x="35" y="130"/>
                    <a:pt x="36" y="130"/>
                  </a:cubicBezTo>
                  <a:cubicBezTo>
                    <a:pt x="36" y="131"/>
                    <a:pt x="35" y="131"/>
                    <a:pt x="35" y="131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5" y="131"/>
                    <a:pt x="35" y="131"/>
                    <a:pt x="36" y="131"/>
                  </a:cubicBezTo>
                  <a:cubicBezTo>
                    <a:pt x="36" y="132"/>
                    <a:pt x="36" y="132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7" y="133"/>
                    <a:pt x="37" y="134"/>
                    <a:pt x="38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6" y="134"/>
                    <a:pt x="34" y="134"/>
                    <a:pt x="33" y="134"/>
                  </a:cubicBezTo>
                  <a:cubicBezTo>
                    <a:pt x="33" y="134"/>
                    <a:pt x="32" y="134"/>
                    <a:pt x="32" y="134"/>
                  </a:cubicBezTo>
                  <a:cubicBezTo>
                    <a:pt x="31" y="134"/>
                    <a:pt x="30" y="134"/>
                    <a:pt x="30" y="135"/>
                  </a:cubicBezTo>
                  <a:cubicBezTo>
                    <a:pt x="30" y="135"/>
                    <a:pt x="30" y="136"/>
                    <a:pt x="30" y="136"/>
                  </a:cubicBezTo>
                  <a:cubicBezTo>
                    <a:pt x="30" y="136"/>
                    <a:pt x="30" y="136"/>
                    <a:pt x="29" y="136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7"/>
                    <a:pt x="31" y="137"/>
                  </a:cubicBezTo>
                  <a:cubicBezTo>
                    <a:pt x="32" y="137"/>
                    <a:pt x="33" y="136"/>
                    <a:pt x="33" y="135"/>
                  </a:cubicBezTo>
                  <a:cubicBezTo>
                    <a:pt x="34" y="135"/>
                    <a:pt x="35" y="134"/>
                    <a:pt x="36" y="134"/>
                  </a:cubicBezTo>
                  <a:cubicBezTo>
                    <a:pt x="36" y="135"/>
                    <a:pt x="37" y="134"/>
                    <a:pt x="38" y="134"/>
                  </a:cubicBezTo>
                  <a:cubicBezTo>
                    <a:pt x="38" y="134"/>
                    <a:pt x="39" y="134"/>
                    <a:pt x="39" y="135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38" y="135"/>
                    <a:pt x="37" y="135"/>
                    <a:pt x="38" y="135"/>
                  </a:cubicBezTo>
                  <a:cubicBezTo>
                    <a:pt x="39" y="135"/>
                    <a:pt x="39" y="135"/>
                    <a:pt x="40" y="135"/>
                  </a:cubicBezTo>
                  <a:cubicBezTo>
                    <a:pt x="40" y="135"/>
                    <a:pt x="41" y="135"/>
                    <a:pt x="41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40" y="136"/>
                    <a:pt x="41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2" y="138"/>
                    <a:pt x="42" y="138"/>
                    <a:pt x="43" y="138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1" y="140"/>
                    <a:pt x="41" y="139"/>
                  </a:cubicBezTo>
                  <a:cubicBezTo>
                    <a:pt x="39" y="139"/>
                    <a:pt x="38" y="137"/>
                    <a:pt x="37" y="137"/>
                  </a:cubicBezTo>
                  <a:cubicBezTo>
                    <a:pt x="36" y="137"/>
                    <a:pt x="36" y="138"/>
                    <a:pt x="36" y="138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8" y="139"/>
                    <a:pt x="38" y="140"/>
                    <a:pt x="39" y="140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9" y="140"/>
                    <a:pt x="38" y="140"/>
                    <a:pt x="37" y="140"/>
                  </a:cubicBezTo>
                  <a:cubicBezTo>
                    <a:pt x="36" y="140"/>
                    <a:pt x="36" y="140"/>
                    <a:pt x="36" y="139"/>
                  </a:cubicBezTo>
                  <a:cubicBezTo>
                    <a:pt x="36" y="140"/>
                    <a:pt x="36" y="139"/>
                    <a:pt x="36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2" y="138"/>
                    <a:pt x="30" y="138"/>
                  </a:cubicBezTo>
                  <a:cubicBezTo>
                    <a:pt x="29" y="137"/>
                    <a:pt x="28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5" y="137"/>
                    <a:pt x="25" y="137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36"/>
                    <a:pt x="24" y="136"/>
                    <a:pt x="24" y="136"/>
                  </a:cubicBezTo>
                  <a:cubicBezTo>
                    <a:pt x="23" y="136"/>
                    <a:pt x="22" y="136"/>
                    <a:pt x="21" y="135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7"/>
                  </a:cubicBezTo>
                  <a:cubicBezTo>
                    <a:pt x="7" y="127"/>
                    <a:pt x="6" y="126"/>
                    <a:pt x="5" y="126"/>
                  </a:cubicBezTo>
                  <a:cubicBezTo>
                    <a:pt x="3" y="126"/>
                    <a:pt x="2" y="126"/>
                    <a:pt x="1" y="126"/>
                  </a:cubicBezTo>
                  <a:cubicBezTo>
                    <a:pt x="0" y="126"/>
                    <a:pt x="0" y="127"/>
                    <a:pt x="1" y="127"/>
                  </a:cubicBezTo>
                  <a:cubicBezTo>
                    <a:pt x="2" y="128"/>
                    <a:pt x="3" y="129"/>
                    <a:pt x="4" y="129"/>
                  </a:cubicBezTo>
                  <a:cubicBezTo>
                    <a:pt x="5" y="129"/>
                    <a:pt x="6" y="129"/>
                    <a:pt x="8" y="130"/>
                  </a:cubicBezTo>
                  <a:cubicBezTo>
                    <a:pt x="9" y="131"/>
                    <a:pt x="11" y="132"/>
                    <a:pt x="12" y="133"/>
                  </a:cubicBezTo>
                  <a:cubicBezTo>
                    <a:pt x="13" y="133"/>
                    <a:pt x="13" y="133"/>
                    <a:pt x="14" y="133"/>
                  </a:cubicBezTo>
                  <a:cubicBezTo>
                    <a:pt x="16" y="134"/>
                    <a:pt x="18" y="135"/>
                    <a:pt x="19" y="136"/>
                  </a:cubicBezTo>
                  <a:cubicBezTo>
                    <a:pt x="20" y="136"/>
                    <a:pt x="22" y="136"/>
                    <a:pt x="23" y="137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8"/>
                    <a:pt x="28" y="139"/>
                    <a:pt x="29" y="139"/>
                  </a:cubicBezTo>
                  <a:cubicBezTo>
                    <a:pt x="30" y="139"/>
                    <a:pt x="31" y="139"/>
                    <a:pt x="31" y="140"/>
                  </a:cubicBezTo>
                  <a:cubicBezTo>
                    <a:pt x="30" y="140"/>
                    <a:pt x="29" y="140"/>
                    <a:pt x="28" y="140"/>
                  </a:cubicBezTo>
                  <a:cubicBezTo>
                    <a:pt x="28" y="141"/>
                    <a:pt x="30" y="140"/>
                    <a:pt x="30" y="140"/>
                  </a:cubicBezTo>
                  <a:cubicBezTo>
                    <a:pt x="31" y="140"/>
                    <a:pt x="32" y="140"/>
                    <a:pt x="33" y="140"/>
                  </a:cubicBezTo>
                  <a:cubicBezTo>
                    <a:pt x="34" y="140"/>
                    <a:pt x="34" y="140"/>
                    <a:pt x="34" y="141"/>
                  </a:cubicBezTo>
                  <a:cubicBezTo>
                    <a:pt x="34" y="141"/>
                    <a:pt x="34" y="141"/>
                    <a:pt x="35" y="141"/>
                  </a:cubicBezTo>
                  <a:cubicBezTo>
                    <a:pt x="35" y="141"/>
                    <a:pt x="36" y="141"/>
                    <a:pt x="37" y="142"/>
                  </a:cubicBezTo>
                  <a:cubicBezTo>
                    <a:pt x="37" y="142"/>
                    <a:pt x="37" y="142"/>
                    <a:pt x="36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3"/>
                    <a:pt x="36" y="142"/>
                    <a:pt x="35" y="143"/>
                  </a:cubicBezTo>
                  <a:cubicBezTo>
                    <a:pt x="34" y="143"/>
                    <a:pt x="34" y="142"/>
                    <a:pt x="33" y="142"/>
                  </a:cubicBezTo>
                  <a:cubicBezTo>
                    <a:pt x="32" y="142"/>
                    <a:pt x="31" y="141"/>
                    <a:pt x="30" y="142"/>
                  </a:cubicBezTo>
                  <a:cubicBezTo>
                    <a:pt x="28" y="142"/>
                    <a:pt x="27" y="141"/>
                    <a:pt x="26" y="141"/>
                  </a:cubicBezTo>
                  <a:cubicBezTo>
                    <a:pt x="25" y="141"/>
                    <a:pt x="25" y="141"/>
                    <a:pt x="24" y="141"/>
                  </a:cubicBezTo>
                  <a:cubicBezTo>
                    <a:pt x="23" y="141"/>
                    <a:pt x="23" y="141"/>
                    <a:pt x="22" y="141"/>
                  </a:cubicBezTo>
                  <a:cubicBezTo>
                    <a:pt x="22" y="141"/>
                    <a:pt x="21" y="140"/>
                    <a:pt x="21" y="140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9" y="138"/>
                    <a:pt x="18" y="137"/>
                    <a:pt x="15" y="137"/>
                  </a:cubicBezTo>
                  <a:cubicBezTo>
                    <a:pt x="14" y="137"/>
                    <a:pt x="14" y="137"/>
                    <a:pt x="13" y="138"/>
                  </a:cubicBezTo>
                  <a:cubicBezTo>
                    <a:pt x="13" y="138"/>
                    <a:pt x="13" y="138"/>
                    <a:pt x="14" y="138"/>
                  </a:cubicBezTo>
                  <a:cubicBezTo>
                    <a:pt x="14" y="139"/>
                    <a:pt x="15" y="140"/>
                    <a:pt x="16" y="140"/>
                  </a:cubicBezTo>
                  <a:cubicBezTo>
                    <a:pt x="18" y="141"/>
                    <a:pt x="19" y="141"/>
                    <a:pt x="21" y="141"/>
                  </a:cubicBezTo>
                  <a:cubicBezTo>
                    <a:pt x="23" y="142"/>
                    <a:pt x="24" y="142"/>
                    <a:pt x="27" y="142"/>
                  </a:cubicBezTo>
                  <a:cubicBezTo>
                    <a:pt x="29" y="142"/>
                    <a:pt x="30" y="143"/>
                    <a:pt x="32" y="143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38" y="144"/>
                    <a:pt x="38" y="144"/>
                    <a:pt x="38" y="145"/>
                  </a:cubicBezTo>
                  <a:cubicBezTo>
                    <a:pt x="35" y="146"/>
                    <a:pt x="33" y="147"/>
                    <a:pt x="30" y="147"/>
                  </a:cubicBezTo>
                  <a:cubicBezTo>
                    <a:pt x="30" y="147"/>
                    <a:pt x="31" y="147"/>
                    <a:pt x="32" y="147"/>
                  </a:cubicBezTo>
                  <a:cubicBezTo>
                    <a:pt x="32" y="147"/>
                    <a:pt x="34" y="147"/>
                    <a:pt x="34" y="147"/>
                  </a:cubicBezTo>
                  <a:cubicBezTo>
                    <a:pt x="36" y="146"/>
                    <a:pt x="37" y="146"/>
                    <a:pt x="39" y="146"/>
                  </a:cubicBezTo>
                  <a:cubicBezTo>
                    <a:pt x="38" y="145"/>
                    <a:pt x="38" y="146"/>
                    <a:pt x="37" y="145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8" y="145"/>
                    <a:pt x="39" y="145"/>
                    <a:pt x="39" y="145"/>
                  </a:cubicBezTo>
                  <a:cubicBezTo>
                    <a:pt x="40" y="146"/>
                    <a:pt x="39" y="146"/>
                    <a:pt x="39" y="147"/>
                  </a:cubicBezTo>
                  <a:cubicBezTo>
                    <a:pt x="38" y="147"/>
                    <a:pt x="37" y="147"/>
                    <a:pt x="36" y="147"/>
                  </a:cubicBezTo>
                  <a:cubicBezTo>
                    <a:pt x="37" y="147"/>
                    <a:pt x="38" y="147"/>
                    <a:pt x="38" y="147"/>
                  </a:cubicBezTo>
                  <a:cubicBezTo>
                    <a:pt x="39" y="148"/>
                    <a:pt x="38" y="148"/>
                    <a:pt x="39" y="148"/>
                  </a:cubicBezTo>
                  <a:cubicBezTo>
                    <a:pt x="39" y="148"/>
                    <a:pt x="39" y="149"/>
                    <a:pt x="39" y="149"/>
                  </a:cubicBezTo>
                  <a:cubicBezTo>
                    <a:pt x="40" y="149"/>
                    <a:pt x="41" y="149"/>
                    <a:pt x="41" y="148"/>
                  </a:cubicBezTo>
                  <a:cubicBezTo>
                    <a:pt x="42" y="148"/>
                    <a:pt x="42" y="149"/>
                    <a:pt x="42" y="149"/>
                  </a:cubicBezTo>
                  <a:cubicBezTo>
                    <a:pt x="41" y="150"/>
                    <a:pt x="39" y="150"/>
                    <a:pt x="38" y="150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37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5" y="151"/>
                  </a:cubicBezTo>
                  <a:cubicBezTo>
                    <a:pt x="36" y="151"/>
                    <a:pt x="37" y="150"/>
                    <a:pt x="38" y="151"/>
                  </a:cubicBezTo>
                  <a:cubicBezTo>
                    <a:pt x="38" y="151"/>
                    <a:pt x="39" y="151"/>
                    <a:pt x="40" y="151"/>
                  </a:cubicBezTo>
                  <a:cubicBezTo>
                    <a:pt x="40" y="151"/>
                    <a:pt x="41" y="151"/>
                    <a:pt x="40" y="151"/>
                  </a:cubicBezTo>
                  <a:cubicBezTo>
                    <a:pt x="40" y="151"/>
                    <a:pt x="39" y="151"/>
                    <a:pt x="39" y="151"/>
                  </a:cubicBezTo>
                  <a:cubicBezTo>
                    <a:pt x="39" y="151"/>
                    <a:pt x="40" y="151"/>
                    <a:pt x="40" y="151"/>
                  </a:cubicBezTo>
                  <a:cubicBezTo>
                    <a:pt x="39" y="152"/>
                    <a:pt x="37" y="152"/>
                    <a:pt x="36" y="153"/>
                  </a:cubicBezTo>
                  <a:cubicBezTo>
                    <a:pt x="35" y="153"/>
                    <a:pt x="35" y="153"/>
                    <a:pt x="34" y="153"/>
                  </a:cubicBezTo>
                  <a:cubicBezTo>
                    <a:pt x="34" y="153"/>
                    <a:pt x="35" y="153"/>
                    <a:pt x="35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7" y="153"/>
                    <a:pt x="39" y="152"/>
                    <a:pt x="42" y="152"/>
                  </a:cubicBezTo>
                  <a:cubicBezTo>
                    <a:pt x="41" y="152"/>
                    <a:pt x="41" y="153"/>
                    <a:pt x="41" y="153"/>
                  </a:cubicBezTo>
                  <a:cubicBezTo>
                    <a:pt x="42" y="153"/>
                    <a:pt x="42" y="152"/>
                    <a:pt x="43" y="152"/>
                  </a:cubicBezTo>
                  <a:cubicBezTo>
                    <a:pt x="43" y="152"/>
                    <a:pt x="43" y="152"/>
                    <a:pt x="43" y="151"/>
                  </a:cubicBezTo>
                  <a:cubicBezTo>
                    <a:pt x="44" y="152"/>
                    <a:pt x="44" y="153"/>
                    <a:pt x="44" y="153"/>
                  </a:cubicBezTo>
                  <a:cubicBezTo>
                    <a:pt x="44" y="154"/>
                    <a:pt x="43" y="154"/>
                    <a:pt x="43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4" y="154"/>
                    <a:pt x="44" y="154"/>
                    <a:pt x="45" y="153"/>
                  </a:cubicBezTo>
                  <a:cubicBezTo>
                    <a:pt x="45" y="154"/>
                    <a:pt x="45" y="154"/>
                    <a:pt x="45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8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6"/>
                    <a:pt x="40" y="156"/>
                    <a:pt x="41" y="156"/>
                  </a:cubicBezTo>
                  <a:cubicBezTo>
                    <a:pt x="41" y="156"/>
                    <a:pt x="42" y="155"/>
                    <a:pt x="42" y="155"/>
                  </a:cubicBezTo>
                  <a:cubicBezTo>
                    <a:pt x="41" y="156"/>
                    <a:pt x="40" y="156"/>
                    <a:pt x="39" y="157"/>
                  </a:cubicBezTo>
                  <a:cubicBezTo>
                    <a:pt x="39" y="157"/>
                    <a:pt x="40" y="157"/>
                    <a:pt x="40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7" y="158"/>
                    <a:pt x="35" y="159"/>
                    <a:pt x="32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0"/>
                    <a:pt x="35" y="159"/>
                    <a:pt x="37" y="159"/>
                  </a:cubicBezTo>
                  <a:cubicBezTo>
                    <a:pt x="38" y="158"/>
                    <a:pt x="40" y="157"/>
                    <a:pt x="42" y="156"/>
                  </a:cubicBezTo>
                  <a:cubicBezTo>
                    <a:pt x="42" y="156"/>
                    <a:pt x="43" y="156"/>
                    <a:pt x="42" y="156"/>
                  </a:cubicBezTo>
                  <a:cubicBezTo>
                    <a:pt x="42" y="156"/>
                    <a:pt x="42" y="156"/>
                    <a:pt x="43" y="156"/>
                  </a:cubicBezTo>
                  <a:cubicBezTo>
                    <a:pt x="43" y="156"/>
                    <a:pt x="44" y="156"/>
                    <a:pt x="44" y="156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4" y="155"/>
                    <a:pt x="44" y="155"/>
                    <a:pt x="44" y="155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46" y="156"/>
                    <a:pt x="46" y="156"/>
                    <a:pt x="46" y="157"/>
                  </a:cubicBezTo>
                  <a:cubicBezTo>
                    <a:pt x="45" y="157"/>
                    <a:pt x="44" y="158"/>
                    <a:pt x="44" y="158"/>
                  </a:cubicBezTo>
                  <a:cubicBezTo>
                    <a:pt x="44" y="158"/>
                    <a:pt x="45" y="158"/>
                    <a:pt x="46" y="15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9"/>
                    <a:pt x="46" y="158"/>
                    <a:pt x="46" y="159"/>
                  </a:cubicBezTo>
                  <a:cubicBezTo>
                    <a:pt x="46" y="159"/>
                    <a:pt x="46" y="159"/>
                    <a:pt x="47" y="159"/>
                  </a:cubicBezTo>
                  <a:cubicBezTo>
                    <a:pt x="47" y="159"/>
                    <a:pt x="47" y="159"/>
                    <a:pt x="47" y="160"/>
                  </a:cubicBezTo>
                  <a:cubicBezTo>
                    <a:pt x="46" y="161"/>
                    <a:pt x="47" y="162"/>
                    <a:pt x="49" y="163"/>
                  </a:cubicBezTo>
                  <a:cubicBezTo>
                    <a:pt x="49" y="163"/>
                    <a:pt x="50" y="164"/>
                    <a:pt x="49" y="164"/>
                  </a:cubicBezTo>
                  <a:cubicBezTo>
                    <a:pt x="49" y="164"/>
                    <a:pt x="49" y="165"/>
                    <a:pt x="49" y="165"/>
                  </a:cubicBezTo>
                  <a:cubicBezTo>
                    <a:pt x="48" y="165"/>
                    <a:pt x="47" y="165"/>
                    <a:pt x="48" y="166"/>
                  </a:cubicBezTo>
                  <a:cubicBezTo>
                    <a:pt x="47" y="167"/>
                    <a:pt x="46" y="167"/>
                    <a:pt x="46" y="168"/>
                  </a:cubicBezTo>
                  <a:cubicBezTo>
                    <a:pt x="46" y="168"/>
                    <a:pt x="46" y="169"/>
                    <a:pt x="45" y="169"/>
                  </a:cubicBezTo>
                  <a:cubicBezTo>
                    <a:pt x="45" y="169"/>
                    <a:pt x="45" y="169"/>
                    <a:pt x="45" y="170"/>
                  </a:cubicBezTo>
                  <a:cubicBezTo>
                    <a:pt x="43" y="171"/>
                    <a:pt x="43" y="172"/>
                    <a:pt x="42" y="173"/>
                  </a:cubicBezTo>
                  <a:cubicBezTo>
                    <a:pt x="41" y="173"/>
                    <a:pt x="42" y="173"/>
                    <a:pt x="42" y="173"/>
                  </a:cubicBezTo>
                  <a:cubicBezTo>
                    <a:pt x="44" y="171"/>
                    <a:pt x="46" y="169"/>
                    <a:pt x="48" y="167"/>
                  </a:cubicBezTo>
                  <a:cubicBezTo>
                    <a:pt x="48" y="167"/>
                    <a:pt x="49" y="167"/>
                    <a:pt x="49" y="166"/>
                  </a:cubicBezTo>
                  <a:cubicBezTo>
                    <a:pt x="50" y="166"/>
                    <a:pt x="50" y="165"/>
                    <a:pt x="50" y="165"/>
                  </a:cubicBezTo>
                  <a:cubicBezTo>
                    <a:pt x="51" y="165"/>
                    <a:pt x="51" y="165"/>
                    <a:pt x="53" y="166"/>
                  </a:cubicBezTo>
                  <a:cubicBezTo>
                    <a:pt x="54" y="165"/>
                    <a:pt x="55" y="166"/>
                    <a:pt x="56" y="167"/>
                  </a:cubicBezTo>
                  <a:cubicBezTo>
                    <a:pt x="56" y="167"/>
                    <a:pt x="56" y="167"/>
                    <a:pt x="55" y="167"/>
                  </a:cubicBezTo>
                  <a:cubicBezTo>
                    <a:pt x="55" y="167"/>
                    <a:pt x="55" y="168"/>
                    <a:pt x="56" y="168"/>
                  </a:cubicBezTo>
                  <a:cubicBezTo>
                    <a:pt x="56" y="167"/>
                    <a:pt x="56" y="167"/>
                    <a:pt x="56" y="167"/>
                  </a:cubicBezTo>
                  <a:cubicBezTo>
                    <a:pt x="57" y="167"/>
                    <a:pt x="57" y="167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6" y="169"/>
                    <a:pt x="54" y="169"/>
                    <a:pt x="53" y="170"/>
                  </a:cubicBezTo>
                  <a:cubicBezTo>
                    <a:pt x="52" y="171"/>
                    <a:pt x="51" y="171"/>
                    <a:pt x="50" y="172"/>
                  </a:cubicBezTo>
                  <a:cubicBezTo>
                    <a:pt x="50" y="173"/>
                    <a:pt x="49" y="173"/>
                    <a:pt x="48" y="173"/>
                  </a:cubicBezTo>
                  <a:cubicBezTo>
                    <a:pt x="49" y="174"/>
                    <a:pt x="48" y="175"/>
                    <a:pt x="48" y="175"/>
                  </a:cubicBezTo>
                  <a:cubicBezTo>
                    <a:pt x="48" y="176"/>
                    <a:pt x="48" y="176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51" y="176"/>
                    <a:pt x="52" y="175"/>
                    <a:pt x="53" y="173"/>
                  </a:cubicBezTo>
                  <a:cubicBezTo>
                    <a:pt x="53" y="172"/>
                    <a:pt x="55" y="171"/>
                    <a:pt x="56" y="170"/>
                  </a:cubicBezTo>
                  <a:cubicBezTo>
                    <a:pt x="57" y="170"/>
                    <a:pt x="57" y="170"/>
                    <a:pt x="58" y="170"/>
                  </a:cubicBezTo>
                  <a:cubicBezTo>
                    <a:pt x="59" y="171"/>
                    <a:pt x="61" y="170"/>
                    <a:pt x="62" y="169"/>
                  </a:cubicBezTo>
                  <a:cubicBezTo>
                    <a:pt x="63" y="168"/>
                    <a:pt x="63" y="167"/>
                    <a:pt x="64" y="166"/>
                  </a:cubicBezTo>
                  <a:cubicBezTo>
                    <a:pt x="64" y="165"/>
                    <a:pt x="64" y="165"/>
                    <a:pt x="65" y="165"/>
                  </a:cubicBezTo>
                  <a:cubicBezTo>
                    <a:pt x="65" y="165"/>
                    <a:pt x="65" y="165"/>
                    <a:pt x="65" y="165"/>
                  </a:cubicBezTo>
                  <a:cubicBezTo>
                    <a:pt x="65" y="166"/>
                    <a:pt x="65" y="167"/>
                    <a:pt x="66" y="168"/>
                  </a:cubicBezTo>
                  <a:cubicBezTo>
                    <a:pt x="65" y="169"/>
                    <a:pt x="66" y="170"/>
                    <a:pt x="66" y="172"/>
                  </a:cubicBezTo>
                  <a:cubicBezTo>
                    <a:pt x="66" y="172"/>
                    <a:pt x="66" y="172"/>
                    <a:pt x="66" y="172"/>
                  </a:cubicBezTo>
                  <a:cubicBezTo>
                    <a:pt x="66" y="168"/>
                    <a:pt x="66" y="168"/>
                    <a:pt x="66" y="168"/>
                  </a:cubicBezTo>
                  <a:cubicBezTo>
                    <a:pt x="66" y="168"/>
                    <a:pt x="66" y="168"/>
                    <a:pt x="66" y="168"/>
                  </a:cubicBezTo>
                  <a:cubicBezTo>
                    <a:pt x="66" y="168"/>
                    <a:pt x="67" y="168"/>
                    <a:pt x="67" y="168"/>
                  </a:cubicBezTo>
                  <a:cubicBezTo>
                    <a:pt x="67" y="169"/>
                    <a:pt x="67" y="168"/>
                    <a:pt x="67" y="168"/>
                  </a:cubicBezTo>
                  <a:cubicBezTo>
                    <a:pt x="68" y="168"/>
                    <a:pt x="68" y="168"/>
                    <a:pt x="68" y="167"/>
                  </a:cubicBezTo>
                  <a:cubicBezTo>
                    <a:pt x="68" y="167"/>
                    <a:pt x="68" y="166"/>
                    <a:pt x="68" y="166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69" y="166"/>
                    <a:pt x="69" y="167"/>
                    <a:pt x="68" y="168"/>
                  </a:cubicBezTo>
                  <a:cubicBezTo>
                    <a:pt x="68" y="168"/>
                    <a:pt x="68" y="168"/>
                    <a:pt x="69" y="169"/>
                  </a:cubicBezTo>
                  <a:cubicBezTo>
                    <a:pt x="69" y="168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0" y="168"/>
                    <a:pt x="71" y="169"/>
                    <a:pt x="72" y="169"/>
                  </a:cubicBezTo>
                  <a:cubicBezTo>
                    <a:pt x="72" y="169"/>
                    <a:pt x="72" y="169"/>
                    <a:pt x="73" y="170"/>
                  </a:cubicBezTo>
                  <a:cubicBezTo>
                    <a:pt x="73" y="170"/>
                    <a:pt x="73" y="170"/>
                    <a:pt x="74" y="170"/>
                  </a:cubicBezTo>
                  <a:cubicBezTo>
                    <a:pt x="74" y="170"/>
                    <a:pt x="75" y="171"/>
                    <a:pt x="75" y="171"/>
                  </a:cubicBezTo>
                  <a:cubicBezTo>
                    <a:pt x="76" y="171"/>
                    <a:pt x="75" y="170"/>
                    <a:pt x="75" y="170"/>
                  </a:cubicBezTo>
                  <a:cubicBezTo>
                    <a:pt x="78" y="169"/>
                    <a:pt x="78" y="169"/>
                    <a:pt x="78" y="169"/>
                  </a:cubicBezTo>
                  <a:cubicBezTo>
                    <a:pt x="78" y="169"/>
                    <a:pt x="79" y="170"/>
                    <a:pt x="79" y="170"/>
                  </a:cubicBezTo>
                  <a:cubicBezTo>
                    <a:pt x="80" y="172"/>
                    <a:pt x="81" y="174"/>
                    <a:pt x="81" y="177"/>
                  </a:cubicBezTo>
                  <a:cubicBezTo>
                    <a:pt x="80" y="178"/>
                    <a:pt x="80" y="179"/>
                    <a:pt x="79" y="180"/>
                  </a:cubicBezTo>
                  <a:cubicBezTo>
                    <a:pt x="78" y="182"/>
                    <a:pt x="77" y="183"/>
                    <a:pt x="76" y="185"/>
                  </a:cubicBezTo>
                  <a:cubicBezTo>
                    <a:pt x="76" y="186"/>
                    <a:pt x="75" y="186"/>
                    <a:pt x="75" y="186"/>
                  </a:cubicBezTo>
                  <a:cubicBezTo>
                    <a:pt x="75" y="187"/>
                    <a:pt x="74" y="188"/>
                    <a:pt x="73" y="188"/>
                  </a:cubicBezTo>
                  <a:cubicBezTo>
                    <a:pt x="72" y="190"/>
                    <a:pt x="73" y="192"/>
                    <a:pt x="74" y="193"/>
                  </a:cubicBezTo>
                  <a:cubicBezTo>
                    <a:pt x="74" y="193"/>
                    <a:pt x="75" y="193"/>
                    <a:pt x="75" y="193"/>
                  </a:cubicBezTo>
                  <a:cubicBezTo>
                    <a:pt x="76" y="192"/>
                    <a:pt x="77" y="189"/>
                    <a:pt x="75" y="187"/>
                  </a:cubicBezTo>
                  <a:cubicBezTo>
                    <a:pt x="76" y="186"/>
                    <a:pt x="76" y="185"/>
                    <a:pt x="77" y="184"/>
                  </a:cubicBezTo>
                  <a:cubicBezTo>
                    <a:pt x="78" y="182"/>
                    <a:pt x="80" y="180"/>
                    <a:pt x="81" y="178"/>
                  </a:cubicBezTo>
                  <a:cubicBezTo>
                    <a:pt x="81" y="178"/>
                    <a:pt x="82" y="178"/>
                    <a:pt x="82" y="179"/>
                  </a:cubicBezTo>
                  <a:cubicBezTo>
                    <a:pt x="82" y="179"/>
                    <a:pt x="83" y="181"/>
                    <a:pt x="83" y="182"/>
                  </a:cubicBezTo>
                  <a:cubicBezTo>
                    <a:pt x="83" y="182"/>
                    <a:pt x="83" y="183"/>
                    <a:pt x="84" y="184"/>
                  </a:cubicBezTo>
                  <a:cubicBezTo>
                    <a:pt x="84" y="185"/>
                    <a:pt x="84" y="187"/>
                    <a:pt x="84" y="188"/>
                  </a:cubicBezTo>
                  <a:cubicBezTo>
                    <a:pt x="84" y="191"/>
                    <a:pt x="83" y="193"/>
                    <a:pt x="83" y="195"/>
                  </a:cubicBezTo>
                  <a:cubicBezTo>
                    <a:pt x="83" y="199"/>
                    <a:pt x="83" y="203"/>
                    <a:pt x="83" y="206"/>
                  </a:cubicBezTo>
                  <a:cubicBezTo>
                    <a:pt x="82" y="207"/>
                    <a:pt x="81" y="207"/>
                    <a:pt x="81" y="207"/>
                  </a:cubicBezTo>
                  <a:cubicBezTo>
                    <a:pt x="80" y="206"/>
                    <a:pt x="80" y="205"/>
                    <a:pt x="79" y="205"/>
                  </a:cubicBezTo>
                  <a:cubicBezTo>
                    <a:pt x="78" y="205"/>
                    <a:pt x="78" y="205"/>
                    <a:pt x="77" y="206"/>
                  </a:cubicBezTo>
                  <a:cubicBezTo>
                    <a:pt x="77" y="207"/>
                    <a:pt x="77" y="207"/>
                    <a:pt x="77" y="207"/>
                  </a:cubicBezTo>
                  <a:cubicBezTo>
                    <a:pt x="77" y="208"/>
                    <a:pt x="77" y="208"/>
                    <a:pt x="76" y="208"/>
                  </a:cubicBezTo>
                  <a:cubicBezTo>
                    <a:pt x="76" y="208"/>
                    <a:pt x="76" y="208"/>
                    <a:pt x="76" y="209"/>
                  </a:cubicBezTo>
                  <a:cubicBezTo>
                    <a:pt x="76" y="209"/>
                    <a:pt x="76" y="210"/>
                    <a:pt x="77" y="210"/>
                  </a:cubicBezTo>
                  <a:cubicBezTo>
                    <a:pt x="77" y="210"/>
                    <a:pt x="78" y="210"/>
                    <a:pt x="78" y="211"/>
                  </a:cubicBezTo>
                  <a:cubicBezTo>
                    <a:pt x="79" y="211"/>
                    <a:pt x="79" y="212"/>
                    <a:pt x="80" y="213"/>
                  </a:cubicBezTo>
                  <a:cubicBezTo>
                    <a:pt x="81" y="214"/>
                    <a:pt x="82" y="216"/>
                    <a:pt x="82" y="219"/>
                  </a:cubicBezTo>
                  <a:cubicBezTo>
                    <a:pt x="80" y="222"/>
                    <a:pt x="81" y="228"/>
                    <a:pt x="83" y="231"/>
                  </a:cubicBezTo>
                  <a:cubicBezTo>
                    <a:pt x="83" y="232"/>
                    <a:pt x="84" y="232"/>
                    <a:pt x="85" y="233"/>
                  </a:cubicBezTo>
                  <a:cubicBezTo>
                    <a:pt x="86" y="233"/>
                    <a:pt x="86" y="233"/>
                    <a:pt x="86" y="232"/>
                  </a:cubicBezTo>
                  <a:cubicBezTo>
                    <a:pt x="88" y="229"/>
                    <a:pt x="87" y="224"/>
                    <a:pt x="86" y="222"/>
                  </a:cubicBezTo>
                  <a:cubicBezTo>
                    <a:pt x="85" y="221"/>
                    <a:pt x="84" y="220"/>
                    <a:pt x="83" y="218"/>
                  </a:cubicBezTo>
                  <a:cubicBezTo>
                    <a:pt x="83" y="214"/>
                    <a:pt x="84" y="210"/>
                    <a:pt x="85" y="206"/>
                  </a:cubicBezTo>
                  <a:cubicBezTo>
                    <a:pt x="85" y="202"/>
                    <a:pt x="85" y="198"/>
                    <a:pt x="86" y="194"/>
                  </a:cubicBezTo>
                  <a:cubicBezTo>
                    <a:pt x="86" y="194"/>
                    <a:pt x="86" y="194"/>
                    <a:pt x="86" y="193"/>
                  </a:cubicBezTo>
                  <a:cubicBezTo>
                    <a:pt x="86" y="193"/>
                    <a:pt x="87" y="193"/>
                    <a:pt x="87" y="194"/>
                  </a:cubicBezTo>
                  <a:cubicBezTo>
                    <a:pt x="87" y="196"/>
                    <a:pt x="87" y="198"/>
                    <a:pt x="88" y="199"/>
                  </a:cubicBezTo>
                  <a:cubicBezTo>
                    <a:pt x="87" y="200"/>
                    <a:pt x="87" y="201"/>
                    <a:pt x="87" y="202"/>
                  </a:cubicBezTo>
                  <a:cubicBezTo>
                    <a:pt x="88" y="202"/>
                    <a:pt x="88" y="201"/>
                    <a:pt x="88" y="201"/>
                  </a:cubicBezTo>
                  <a:cubicBezTo>
                    <a:pt x="88" y="200"/>
                    <a:pt x="88" y="199"/>
                    <a:pt x="89" y="198"/>
                  </a:cubicBezTo>
                  <a:cubicBezTo>
                    <a:pt x="89" y="197"/>
                    <a:pt x="89" y="196"/>
                    <a:pt x="89" y="195"/>
                  </a:cubicBezTo>
                  <a:cubicBezTo>
                    <a:pt x="88" y="192"/>
                    <a:pt x="90" y="190"/>
                    <a:pt x="91" y="189"/>
                  </a:cubicBezTo>
                  <a:cubicBezTo>
                    <a:pt x="91" y="189"/>
                    <a:pt x="91" y="189"/>
                    <a:pt x="91" y="189"/>
                  </a:cubicBezTo>
                  <a:cubicBezTo>
                    <a:pt x="92" y="188"/>
                    <a:pt x="91" y="187"/>
                    <a:pt x="90" y="187"/>
                  </a:cubicBezTo>
                  <a:cubicBezTo>
                    <a:pt x="89" y="187"/>
                    <a:pt x="88" y="186"/>
                    <a:pt x="88" y="186"/>
                  </a:cubicBezTo>
                  <a:cubicBezTo>
                    <a:pt x="86" y="183"/>
                    <a:pt x="85" y="180"/>
                    <a:pt x="83" y="176"/>
                  </a:cubicBezTo>
                  <a:cubicBezTo>
                    <a:pt x="83" y="176"/>
                    <a:pt x="83" y="176"/>
                    <a:pt x="83" y="175"/>
                  </a:cubicBezTo>
                  <a:cubicBezTo>
                    <a:pt x="84" y="175"/>
                    <a:pt x="83" y="174"/>
                    <a:pt x="84" y="174"/>
                  </a:cubicBezTo>
                  <a:cubicBezTo>
                    <a:pt x="85" y="173"/>
                    <a:pt x="87" y="173"/>
                    <a:pt x="87" y="175"/>
                  </a:cubicBezTo>
                  <a:cubicBezTo>
                    <a:pt x="87" y="176"/>
                    <a:pt x="88" y="177"/>
                    <a:pt x="89" y="178"/>
                  </a:cubicBezTo>
                  <a:cubicBezTo>
                    <a:pt x="89" y="178"/>
                    <a:pt x="89" y="178"/>
                    <a:pt x="90" y="178"/>
                  </a:cubicBezTo>
                  <a:cubicBezTo>
                    <a:pt x="90" y="178"/>
                    <a:pt x="90" y="178"/>
                    <a:pt x="90" y="177"/>
                  </a:cubicBezTo>
                  <a:cubicBezTo>
                    <a:pt x="90" y="176"/>
                    <a:pt x="90" y="175"/>
                    <a:pt x="89" y="175"/>
                  </a:cubicBezTo>
                  <a:cubicBezTo>
                    <a:pt x="89" y="174"/>
                    <a:pt x="88" y="173"/>
                    <a:pt x="88" y="172"/>
                  </a:cubicBezTo>
                  <a:cubicBezTo>
                    <a:pt x="87" y="171"/>
                    <a:pt x="88" y="170"/>
                    <a:pt x="89" y="169"/>
                  </a:cubicBezTo>
                  <a:cubicBezTo>
                    <a:pt x="89" y="169"/>
                    <a:pt x="90" y="169"/>
                    <a:pt x="91" y="170"/>
                  </a:cubicBezTo>
                  <a:cubicBezTo>
                    <a:pt x="92" y="171"/>
                    <a:pt x="93" y="173"/>
                    <a:pt x="94" y="175"/>
                  </a:cubicBezTo>
                  <a:cubicBezTo>
                    <a:pt x="94" y="176"/>
                    <a:pt x="95" y="177"/>
                    <a:pt x="95" y="178"/>
                  </a:cubicBezTo>
                  <a:cubicBezTo>
                    <a:pt x="94" y="178"/>
                    <a:pt x="93" y="178"/>
                    <a:pt x="93" y="179"/>
                  </a:cubicBezTo>
                  <a:cubicBezTo>
                    <a:pt x="93" y="179"/>
                    <a:pt x="93" y="180"/>
                    <a:pt x="93" y="180"/>
                  </a:cubicBezTo>
                  <a:cubicBezTo>
                    <a:pt x="93" y="180"/>
                    <a:pt x="94" y="180"/>
                    <a:pt x="94" y="180"/>
                  </a:cubicBezTo>
                  <a:cubicBezTo>
                    <a:pt x="94" y="180"/>
                    <a:pt x="95" y="180"/>
                    <a:pt x="95" y="180"/>
                  </a:cubicBezTo>
                  <a:cubicBezTo>
                    <a:pt x="95" y="180"/>
                    <a:pt x="95" y="180"/>
                    <a:pt x="95" y="180"/>
                  </a:cubicBezTo>
                  <a:cubicBezTo>
                    <a:pt x="97" y="184"/>
                    <a:pt x="100" y="187"/>
                    <a:pt x="103" y="190"/>
                  </a:cubicBezTo>
                  <a:cubicBezTo>
                    <a:pt x="103" y="190"/>
                    <a:pt x="103" y="191"/>
                    <a:pt x="103" y="190"/>
                  </a:cubicBezTo>
                  <a:cubicBezTo>
                    <a:pt x="102" y="190"/>
                    <a:pt x="102" y="190"/>
                    <a:pt x="102" y="191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3" y="191"/>
                    <a:pt x="103" y="191"/>
                    <a:pt x="104" y="192"/>
                  </a:cubicBezTo>
                  <a:cubicBezTo>
                    <a:pt x="104" y="192"/>
                    <a:pt x="104" y="192"/>
                    <a:pt x="104" y="193"/>
                  </a:cubicBezTo>
                  <a:cubicBezTo>
                    <a:pt x="105" y="195"/>
                    <a:pt x="105" y="197"/>
                    <a:pt x="106" y="198"/>
                  </a:cubicBezTo>
                  <a:cubicBezTo>
                    <a:pt x="107" y="200"/>
                    <a:pt x="108" y="200"/>
                    <a:pt x="108" y="201"/>
                  </a:cubicBezTo>
                  <a:cubicBezTo>
                    <a:pt x="109" y="202"/>
                    <a:pt x="109" y="203"/>
                    <a:pt x="110" y="204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11" y="207"/>
                    <a:pt x="112" y="208"/>
                    <a:pt x="113" y="209"/>
                  </a:cubicBezTo>
                  <a:cubicBezTo>
                    <a:pt x="113" y="209"/>
                    <a:pt x="113" y="209"/>
                    <a:pt x="113" y="209"/>
                  </a:cubicBezTo>
                  <a:cubicBezTo>
                    <a:pt x="113" y="211"/>
                    <a:pt x="114" y="211"/>
                    <a:pt x="114" y="212"/>
                  </a:cubicBezTo>
                  <a:cubicBezTo>
                    <a:pt x="115" y="216"/>
                    <a:pt x="117" y="220"/>
                    <a:pt x="119" y="224"/>
                  </a:cubicBezTo>
                  <a:cubicBezTo>
                    <a:pt x="120" y="227"/>
                    <a:pt x="121" y="230"/>
                    <a:pt x="123" y="233"/>
                  </a:cubicBezTo>
                  <a:cubicBezTo>
                    <a:pt x="123" y="234"/>
                    <a:pt x="124" y="235"/>
                    <a:pt x="124" y="236"/>
                  </a:cubicBezTo>
                  <a:cubicBezTo>
                    <a:pt x="125" y="237"/>
                    <a:pt x="125" y="238"/>
                    <a:pt x="125" y="239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6" y="238"/>
                    <a:pt x="125" y="237"/>
                    <a:pt x="125" y="235"/>
                  </a:cubicBezTo>
                  <a:cubicBezTo>
                    <a:pt x="124" y="234"/>
                    <a:pt x="124" y="232"/>
                    <a:pt x="123" y="231"/>
                  </a:cubicBezTo>
                  <a:cubicBezTo>
                    <a:pt x="124" y="230"/>
                    <a:pt x="124" y="229"/>
                    <a:pt x="124" y="228"/>
                  </a:cubicBezTo>
                  <a:cubicBezTo>
                    <a:pt x="122" y="223"/>
                    <a:pt x="122" y="223"/>
                    <a:pt x="122" y="223"/>
                  </a:cubicBezTo>
                  <a:cubicBezTo>
                    <a:pt x="121" y="221"/>
                    <a:pt x="120" y="219"/>
                    <a:pt x="118" y="219"/>
                  </a:cubicBezTo>
                  <a:cubicBezTo>
                    <a:pt x="117" y="217"/>
                    <a:pt x="117" y="215"/>
                    <a:pt x="116" y="213"/>
                  </a:cubicBezTo>
                  <a:cubicBezTo>
                    <a:pt x="116" y="212"/>
                    <a:pt x="116" y="211"/>
                    <a:pt x="115" y="211"/>
                  </a:cubicBezTo>
                  <a:cubicBezTo>
                    <a:pt x="115" y="211"/>
                    <a:pt x="115" y="211"/>
                    <a:pt x="114" y="211"/>
                  </a:cubicBezTo>
                  <a:cubicBezTo>
                    <a:pt x="113" y="209"/>
                    <a:pt x="112" y="208"/>
                    <a:pt x="112" y="205"/>
                  </a:cubicBezTo>
                  <a:cubicBezTo>
                    <a:pt x="109" y="200"/>
                    <a:pt x="109" y="200"/>
                    <a:pt x="109" y="200"/>
                  </a:cubicBezTo>
                  <a:cubicBezTo>
                    <a:pt x="109" y="199"/>
                    <a:pt x="108" y="198"/>
                    <a:pt x="109" y="197"/>
                  </a:cubicBezTo>
                  <a:cubicBezTo>
                    <a:pt x="108" y="194"/>
                    <a:pt x="107" y="192"/>
                    <a:pt x="106" y="191"/>
                  </a:cubicBezTo>
                  <a:cubicBezTo>
                    <a:pt x="106" y="188"/>
                    <a:pt x="106" y="186"/>
                    <a:pt x="106" y="183"/>
                  </a:cubicBezTo>
                  <a:cubicBezTo>
                    <a:pt x="106" y="183"/>
                    <a:pt x="106" y="182"/>
                    <a:pt x="106" y="182"/>
                  </a:cubicBezTo>
                  <a:cubicBezTo>
                    <a:pt x="106" y="180"/>
                    <a:pt x="107" y="179"/>
                    <a:pt x="108" y="177"/>
                  </a:cubicBezTo>
                  <a:cubicBezTo>
                    <a:pt x="109" y="175"/>
                    <a:pt x="110" y="173"/>
                    <a:pt x="110" y="171"/>
                  </a:cubicBezTo>
                  <a:cubicBezTo>
                    <a:pt x="111" y="171"/>
                    <a:pt x="112" y="170"/>
                    <a:pt x="112" y="169"/>
                  </a:cubicBezTo>
                  <a:cubicBezTo>
                    <a:pt x="112" y="168"/>
                    <a:pt x="112" y="166"/>
                    <a:pt x="112" y="165"/>
                  </a:cubicBezTo>
                  <a:cubicBezTo>
                    <a:pt x="112" y="164"/>
                    <a:pt x="113" y="164"/>
                    <a:pt x="114" y="164"/>
                  </a:cubicBezTo>
                  <a:cubicBezTo>
                    <a:pt x="115" y="163"/>
                    <a:pt x="115" y="162"/>
                    <a:pt x="116" y="161"/>
                  </a:cubicBezTo>
                  <a:cubicBezTo>
                    <a:pt x="116" y="160"/>
                    <a:pt x="117" y="160"/>
                    <a:pt x="117" y="159"/>
                  </a:cubicBezTo>
                  <a:cubicBezTo>
                    <a:pt x="118" y="159"/>
                    <a:pt x="118" y="159"/>
                    <a:pt x="117" y="158"/>
                  </a:cubicBezTo>
                  <a:cubicBezTo>
                    <a:pt x="117" y="158"/>
                    <a:pt x="118" y="157"/>
                    <a:pt x="118" y="156"/>
                  </a:cubicBezTo>
                  <a:cubicBezTo>
                    <a:pt x="118" y="154"/>
                    <a:pt x="119" y="153"/>
                    <a:pt x="120" y="153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7" y="154"/>
                    <a:pt x="127" y="154"/>
                    <a:pt x="128" y="153"/>
                  </a:cubicBezTo>
                  <a:cubicBezTo>
                    <a:pt x="128" y="152"/>
                    <a:pt x="127" y="151"/>
                    <a:pt x="126" y="151"/>
                  </a:cubicBezTo>
                  <a:cubicBezTo>
                    <a:pt x="125" y="150"/>
                    <a:pt x="126" y="150"/>
                    <a:pt x="126" y="149"/>
                  </a:cubicBezTo>
                  <a:cubicBezTo>
                    <a:pt x="127" y="150"/>
                    <a:pt x="128" y="149"/>
                    <a:pt x="128" y="149"/>
                  </a:cubicBezTo>
                  <a:cubicBezTo>
                    <a:pt x="129" y="149"/>
                    <a:pt x="128" y="148"/>
                    <a:pt x="128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6" y="148"/>
                    <a:pt x="126" y="147"/>
                    <a:pt x="126" y="147"/>
                  </a:cubicBezTo>
                  <a:cubicBezTo>
                    <a:pt x="126" y="145"/>
                    <a:pt x="126" y="143"/>
                    <a:pt x="125" y="142"/>
                  </a:cubicBezTo>
                  <a:cubicBezTo>
                    <a:pt x="125" y="142"/>
                    <a:pt x="125" y="141"/>
                    <a:pt x="125" y="141"/>
                  </a:cubicBezTo>
                  <a:cubicBezTo>
                    <a:pt x="126" y="141"/>
                    <a:pt x="128" y="140"/>
                    <a:pt x="128" y="139"/>
                  </a:cubicBezTo>
                  <a:cubicBezTo>
                    <a:pt x="128" y="139"/>
                    <a:pt x="129" y="138"/>
                    <a:pt x="130" y="138"/>
                  </a:cubicBezTo>
                  <a:cubicBezTo>
                    <a:pt x="131" y="137"/>
                    <a:pt x="132" y="137"/>
                    <a:pt x="134" y="136"/>
                  </a:cubicBezTo>
                  <a:cubicBezTo>
                    <a:pt x="134" y="136"/>
                    <a:pt x="134" y="135"/>
                    <a:pt x="134" y="135"/>
                  </a:cubicBezTo>
                  <a:cubicBezTo>
                    <a:pt x="135" y="134"/>
                    <a:pt x="136" y="134"/>
                    <a:pt x="136" y="133"/>
                  </a:cubicBezTo>
                  <a:cubicBezTo>
                    <a:pt x="138" y="133"/>
                    <a:pt x="139" y="132"/>
                    <a:pt x="141" y="132"/>
                  </a:cubicBezTo>
                  <a:cubicBezTo>
                    <a:pt x="143" y="131"/>
                    <a:pt x="144" y="132"/>
                    <a:pt x="146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30"/>
                    <a:pt x="156" y="130"/>
                    <a:pt x="156" y="131"/>
                  </a:cubicBezTo>
                  <a:cubicBezTo>
                    <a:pt x="156" y="131"/>
                    <a:pt x="157" y="131"/>
                    <a:pt x="157" y="130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6" y="130"/>
                    <a:pt x="156" y="130"/>
                    <a:pt x="155" y="130"/>
                  </a:cubicBezTo>
                  <a:cubicBezTo>
                    <a:pt x="155" y="130"/>
                    <a:pt x="154" y="130"/>
                    <a:pt x="153" y="130"/>
                  </a:cubicBezTo>
                  <a:cubicBezTo>
                    <a:pt x="152" y="130"/>
                    <a:pt x="151" y="130"/>
                    <a:pt x="150" y="130"/>
                  </a:cubicBezTo>
                  <a:cubicBezTo>
                    <a:pt x="147" y="130"/>
                    <a:pt x="145" y="131"/>
                    <a:pt x="143" y="131"/>
                  </a:cubicBezTo>
                  <a:cubicBezTo>
                    <a:pt x="142" y="131"/>
                    <a:pt x="141" y="131"/>
                    <a:pt x="141" y="131"/>
                  </a:cubicBezTo>
                  <a:cubicBezTo>
                    <a:pt x="140" y="131"/>
                    <a:pt x="140" y="131"/>
                    <a:pt x="139" y="131"/>
                  </a:cubicBezTo>
                  <a:cubicBezTo>
                    <a:pt x="138" y="131"/>
                    <a:pt x="138" y="132"/>
                    <a:pt x="137" y="132"/>
                  </a:cubicBezTo>
                  <a:cubicBezTo>
                    <a:pt x="137" y="131"/>
                    <a:pt x="137" y="131"/>
                    <a:pt x="137" y="131"/>
                  </a:cubicBezTo>
                  <a:cubicBezTo>
                    <a:pt x="137" y="130"/>
                    <a:pt x="137" y="130"/>
                    <a:pt x="138" y="130"/>
                  </a:cubicBezTo>
                  <a:cubicBezTo>
                    <a:pt x="138" y="129"/>
                    <a:pt x="140" y="129"/>
                    <a:pt x="141" y="128"/>
                  </a:cubicBezTo>
                  <a:cubicBezTo>
                    <a:pt x="144" y="127"/>
                    <a:pt x="146" y="126"/>
                    <a:pt x="149" y="125"/>
                  </a:cubicBezTo>
                  <a:cubicBezTo>
                    <a:pt x="150" y="125"/>
                    <a:pt x="151" y="125"/>
                    <a:pt x="152" y="125"/>
                  </a:cubicBezTo>
                  <a:cubicBezTo>
                    <a:pt x="153" y="124"/>
                    <a:pt x="155" y="124"/>
                    <a:pt x="157" y="124"/>
                  </a:cubicBezTo>
                  <a:cubicBezTo>
                    <a:pt x="157" y="124"/>
                    <a:pt x="158" y="124"/>
                    <a:pt x="158" y="123"/>
                  </a:cubicBezTo>
                  <a:cubicBezTo>
                    <a:pt x="158" y="123"/>
                    <a:pt x="157" y="123"/>
                    <a:pt x="157" y="123"/>
                  </a:cubicBezTo>
                  <a:cubicBezTo>
                    <a:pt x="156" y="122"/>
                    <a:pt x="156" y="123"/>
                    <a:pt x="156" y="123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3" y="124"/>
                    <a:pt x="152" y="124"/>
                    <a:pt x="152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7" y="125"/>
                    <a:pt x="146" y="125"/>
                    <a:pt x="146" y="125"/>
                  </a:cubicBezTo>
                  <a:cubicBezTo>
                    <a:pt x="146" y="125"/>
                    <a:pt x="145" y="124"/>
                    <a:pt x="146" y="124"/>
                  </a:cubicBezTo>
                  <a:cubicBezTo>
                    <a:pt x="146" y="124"/>
                    <a:pt x="147" y="124"/>
                    <a:pt x="147" y="124"/>
                  </a:cubicBezTo>
                  <a:cubicBezTo>
                    <a:pt x="149" y="123"/>
                    <a:pt x="150" y="123"/>
                    <a:pt x="151" y="123"/>
                  </a:cubicBezTo>
                  <a:cubicBezTo>
                    <a:pt x="153" y="122"/>
                    <a:pt x="155" y="121"/>
                    <a:pt x="159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1" y="120"/>
                    <a:pt x="163" y="120"/>
                    <a:pt x="165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7" y="120"/>
                    <a:pt x="166" y="120"/>
                    <a:pt x="166" y="120"/>
                  </a:cubicBezTo>
                  <a:cubicBezTo>
                    <a:pt x="167" y="120"/>
                    <a:pt x="167" y="120"/>
                    <a:pt x="168" y="120"/>
                  </a:cubicBezTo>
                  <a:cubicBezTo>
                    <a:pt x="168" y="120"/>
                    <a:pt x="167" y="120"/>
                    <a:pt x="167" y="120"/>
                  </a:cubicBezTo>
                  <a:cubicBezTo>
                    <a:pt x="167" y="119"/>
                    <a:pt x="167" y="119"/>
                    <a:pt x="168" y="119"/>
                  </a:cubicBezTo>
                  <a:cubicBezTo>
                    <a:pt x="172" y="118"/>
                    <a:pt x="177" y="118"/>
                    <a:pt x="181" y="117"/>
                  </a:cubicBezTo>
                  <a:cubicBezTo>
                    <a:pt x="196" y="115"/>
                    <a:pt x="196" y="115"/>
                    <a:pt x="196" y="115"/>
                  </a:cubicBezTo>
                  <a:cubicBezTo>
                    <a:pt x="196" y="115"/>
                    <a:pt x="197" y="115"/>
                    <a:pt x="197" y="115"/>
                  </a:cubicBezTo>
                  <a:cubicBezTo>
                    <a:pt x="191" y="115"/>
                    <a:pt x="191" y="115"/>
                    <a:pt x="191" y="115"/>
                  </a:cubicBezTo>
                  <a:cubicBezTo>
                    <a:pt x="187" y="116"/>
                    <a:pt x="183" y="116"/>
                    <a:pt x="179" y="117"/>
                  </a:cubicBezTo>
                  <a:cubicBezTo>
                    <a:pt x="177" y="117"/>
                    <a:pt x="176" y="118"/>
                    <a:pt x="174" y="118"/>
                  </a:cubicBezTo>
                  <a:cubicBezTo>
                    <a:pt x="170" y="118"/>
                    <a:pt x="166" y="119"/>
                    <a:pt x="162" y="119"/>
                  </a:cubicBezTo>
                  <a:cubicBezTo>
                    <a:pt x="161" y="119"/>
                    <a:pt x="159" y="120"/>
                    <a:pt x="157" y="120"/>
                  </a:cubicBezTo>
                  <a:cubicBezTo>
                    <a:pt x="157" y="120"/>
                    <a:pt x="156" y="120"/>
                    <a:pt x="156" y="120"/>
                  </a:cubicBezTo>
                  <a:cubicBezTo>
                    <a:pt x="157" y="120"/>
                    <a:pt x="158" y="120"/>
                    <a:pt x="160" y="120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5" y="121"/>
                    <a:pt x="151" y="121"/>
                    <a:pt x="149" y="122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1" y="122"/>
                    <a:pt x="150" y="123"/>
                    <a:pt x="148" y="123"/>
                  </a:cubicBezTo>
                  <a:cubicBezTo>
                    <a:pt x="148" y="123"/>
                    <a:pt x="148" y="122"/>
                    <a:pt x="147" y="123"/>
                  </a:cubicBezTo>
                  <a:cubicBezTo>
                    <a:pt x="147" y="123"/>
                    <a:pt x="146" y="122"/>
                    <a:pt x="146" y="122"/>
                  </a:cubicBezTo>
                  <a:cubicBezTo>
                    <a:pt x="145" y="122"/>
                    <a:pt x="144" y="122"/>
                    <a:pt x="144" y="122"/>
                  </a:cubicBezTo>
                  <a:cubicBezTo>
                    <a:pt x="143" y="122"/>
                    <a:pt x="144" y="121"/>
                    <a:pt x="143" y="121"/>
                  </a:cubicBezTo>
                  <a:cubicBezTo>
                    <a:pt x="143" y="120"/>
                    <a:pt x="142" y="120"/>
                    <a:pt x="142" y="119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5" y="119"/>
                    <a:pt x="147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5" y="119"/>
                    <a:pt x="143" y="119"/>
                    <a:pt x="141" y="118"/>
                  </a:cubicBezTo>
                  <a:cubicBezTo>
                    <a:pt x="141" y="118"/>
                    <a:pt x="141" y="118"/>
                    <a:pt x="142" y="118"/>
                  </a:cubicBezTo>
                  <a:cubicBezTo>
                    <a:pt x="143" y="116"/>
                    <a:pt x="146" y="116"/>
                    <a:pt x="149" y="116"/>
                  </a:cubicBezTo>
                  <a:cubicBezTo>
                    <a:pt x="151" y="114"/>
                    <a:pt x="153" y="112"/>
                    <a:pt x="156" y="111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9" y="108"/>
                    <a:pt x="172" y="107"/>
                    <a:pt x="174" y="106"/>
                  </a:cubicBezTo>
                  <a:cubicBezTo>
                    <a:pt x="175" y="106"/>
                    <a:pt x="174" y="106"/>
                    <a:pt x="174" y="106"/>
                  </a:cubicBezTo>
                  <a:cubicBezTo>
                    <a:pt x="176" y="105"/>
                    <a:pt x="178" y="105"/>
                    <a:pt x="180" y="104"/>
                  </a:cubicBezTo>
                  <a:cubicBezTo>
                    <a:pt x="187" y="102"/>
                    <a:pt x="187" y="102"/>
                    <a:pt x="187" y="102"/>
                  </a:cubicBezTo>
                  <a:cubicBezTo>
                    <a:pt x="187" y="102"/>
                    <a:pt x="188" y="103"/>
                    <a:pt x="188" y="103"/>
                  </a:cubicBezTo>
                  <a:cubicBezTo>
                    <a:pt x="190" y="103"/>
                    <a:pt x="191" y="102"/>
                    <a:pt x="192" y="102"/>
                  </a:cubicBezTo>
                  <a:cubicBezTo>
                    <a:pt x="192" y="102"/>
                    <a:pt x="193" y="102"/>
                    <a:pt x="195" y="102"/>
                  </a:cubicBezTo>
                  <a:cubicBezTo>
                    <a:pt x="196" y="101"/>
                    <a:pt x="198" y="101"/>
                    <a:pt x="200" y="100"/>
                  </a:cubicBezTo>
                  <a:cubicBezTo>
                    <a:pt x="201" y="100"/>
                    <a:pt x="201" y="100"/>
                    <a:pt x="201" y="100"/>
                  </a:cubicBezTo>
                  <a:cubicBezTo>
                    <a:pt x="199" y="100"/>
                    <a:pt x="197" y="100"/>
                    <a:pt x="195" y="101"/>
                  </a:cubicBezTo>
                  <a:cubicBezTo>
                    <a:pt x="193" y="101"/>
                    <a:pt x="192" y="101"/>
                    <a:pt x="189" y="101"/>
                  </a:cubicBezTo>
                  <a:cubicBezTo>
                    <a:pt x="188" y="101"/>
                    <a:pt x="186" y="102"/>
                    <a:pt x="185" y="102"/>
                  </a:cubicBezTo>
                  <a:cubicBezTo>
                    <a:pt x="181" y="102"/>
                    <a:pt x="178" y="104"/>
                    <a:pt x="174" y="104"/>
                  </a:cubicBezTo>
                  <a:cubicBezTo>
                    <a:pt x="173" y="104"/>
                    <a:pt x="172" y="105"/>
                    <a:pt x="171" y="104"/>
                  </a:cubicBezTo>
                  <a:cubicBezTo>
                    <a:pt x="171" y="104"/>
                    <a:pt x="170" y="105"/>
                    <a:pt x="170" y="105"/>
                  </a:cubicBezTo>
                  <a:cubicBezTo>
                    <a:pt x="171" y="105"/>
                    <a:pt x="171" y="105"/>
                    <a:pt x="172" y="105"/>
                  </a:cubicBezTo>
                  <a:cubicBezTo>
                    <a:pt x="172" y="105"/>
                    <a:pt x="173" y="105"/>
                    <a:pt x="173" y="105"/>
                  </a:cubicBezTo>
                  <a:cubicBezTo>
                    <a:pt x="172" y="105"/>
                    <a:pt x="171" y="105"/>
                    <a:pt x="171" y="105"/>
                  </a:cubicBezTo>
                  <a:cubicBezTo>
                    <a:pt x="170" y="106"/>
                    <a:pt x="169" y="105"/>
                    <a:pt x="168" y="105"/>
                  </a:cubicBezTo>
                  <a:cubicBezTo>
                    <a:pt x="168" y="105"/>
                    <a:pt x="168" y="105"/>
                    <a:pt x="167" y="104"/>
                  </a:cubicBezTo>
                  <a:cubicBezTo>
                    <a:pt x="167" y="104"/>
                    <a:pt x="166" y="104"/>
                    <a:pt x="165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4" y="105"/>
                    <a:pt x="151" y="106"/>
                    <a:pt x="148" y="107"/>
                  </a:cubicBezTo>
                  <a:cubicBezTo>
                    <a:pt x="147" y="107"/>
                    <a:pt x="148" y="107"/>
                    <a:pt x="148" y="106"/>
                  </a:cubicBezTo>
                  <a:cubicBezTo>
                    <a:pt x="148" y="105"/>
                    <a:pt x="150" y="104"/>
                    <a:pt x="152" y="103"/>
                  </a:cubicBezTo>
                  <a:cubicBezTo>
                    <a:pt x="154" y="103"/>
                    <a:pt x="157" y="102"/>
                    <a:pt x="161" y="102"/>
                  </a:cubicBezTo>
                  <a:cubicBezTo>
                    <a:pt x="161" y="102"/>
                    <a:pt x="162" y="102"/>
                    <a:pt x="163" y="102"/>
                  </a:cubicBezTo>
                  <a:cubicBezTo>
                    <a:pt x="164" y="102"/>
                    <a:pt x="165" y="101"/>
                    <a:pt x="166" y="102"/>
                  </a:cubicBezTo>
                  <a:cubicBezTo>
                    <a:pt x="167" y="101"/>
                    <a:pt x="168" y="101"/>
                    <a:pt x="169" y="101"/>
                  </a:cubicBezTo>
                  <a:cubicBezTo>
                    <a:pt x="175" y="99"/>
                    <a:pt x="182" y="98"/>
                    <a:pt x="188" y="97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93"/>
                    <a:pt x="202" y="94"/>
                    <a:pt x="199" y="94"/>
                  </a:cubicBezTo>
                  <a:cubicBezTo>
                    <a:pt x="199" y="94"/>
                    <a:pt x="198" y="94"/>
                    <a:pt x="198" y="94"/>
                  </a:cubicBezTo>
                  <a:close/>
                  <a:moveTo>
                    <a:pt x="141" y="47"/>
                  </a:move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2" y="48"/>
                    <a:pt x="142" y="48"/>
                  </a:cubicBezTo>
                  <a:cubicBezTo>
                    <a:pt x="142" y="48"/>
                    <a:pt x="141" y="47"/>
                    <a:pt x="141" y="47"/>
                  </a:cubicBezTo>
                  <a:cubicBezTo>
                    <a:pt x="141" y="47"/>
                    <a:pt x="142" y="48"/>
                    <a:pt x="141" y="48"/>
                  </a:cubicBezTo>
                  <a:cubicBezTo>
                    <a:pt x="141" y="48"/>
                    <a:pt x="141" y="47"/>
                    <a:pt x="141" y="47"/>
                  </a:cubicBezTo>
                  <a:cubicBezTo>
                    <a:pt x="141" y="47"/>
                    <a:pt x="141" y="46"/>
                    <a:pt x="141" y="47"/>
                  </a:cubicBezTo>
                  <a:close/>
                  <a:moveTo>
                    <a:pt x="141" y="19"/>
                  </a:moveTo>
                  <a:cubicBezTo>
                    <a:pt x="140" y="19"/>
                    <a:pt x="141" y="18"/>
                    <a:pt x="141" y="18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9"/>
                    <a:pt x="141" y="19"/>
                  </a:cubicBezTo>
                  <a:close/>
                  <a:moveTo>
                    <a:pt x="64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4" y="54"/>
                    <a:pt x="65" y="54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4" y="55"/>
                    <a:pt x="64" y="54"/>
                  </a:cubicBezTo>
                  <a:close/>
                  <a:moveTo>
                    <a:pt x="56" y="70"/>
                  </a:moveTo>
                  <a:cubicBezTo>
                    <a:pt x="56" y="70"/>
                    <a:pt x="57" y="71"/>
                    <a:pt x="57" y="71"/>
                  </a:cubicBezTo>
                  <a:cubicBezTo>
                    <a:pt x="57" y="71"/>
                    <a:pt x="56" y="71"/>
                    <a:pt x="56" y="70"/>
                  </a:cubicBezTo>
                  <a:close/>
                  <a:moveTo>
                    <a:pt x="38" y="141"/>
                  </a:moveTo>
                  <a:cubicBezTo>
                    <a:pt x="38" y="141"/>
                    <a:pt x="38" y="140"/>
                    <a:pt x="38" y="140"/>
                  </a:cubicBezTo>
                  <a:cubicBezTo>
                    <a:pt x="38" y="140"/>
                    <a:pt x="39" y="140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lose/>
                  <a:moveTo>
                    <a:pt x="36" y="153"/>
                  </a:moveTo>
                  <a:cubicBezTo>
                    <a:pt x="35" y="153"/>
                    <a:pt x="35" y="153"/>
                    <a:pt x="36" y="153"/>
                  </a:cubicBezTo>
                  <a:cubicBezTo>
                    <a:pt x="36" y="153"/>
                    <a:pt x="37" y="153"/>
                    <a:pt x="38" y="153"/>
                  </a:cubicBezTo>
                  <a:cubicBezTo>
                    <a:pt x="37" y="153"/>
                    <a:pt x="36" y="153"/>
                    <a:pt x="36" y="153"/>
                  </a:cubicBezTo>
                  <a:close/>
                  <a:moveTo>
                    <a:pt x="43" y="151"/>
                  </a:move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1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lose/>
                  <a:moveTo>
                    <a:pt x="46" y="68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7" y="68"/>
                    <a:pt x="47" y="68"/>
                    <a:pt x="47" y="69"/>
                  </a:cubicBezTo>
                  <a:cubicBezTo>
                    <a:pt x="47" y="69"/>
                    <a:pt x="46" y="68"/>
                    <a:pt x="46" y="68"/>
                  </a:cubicBezTo>
                  <a:close/>
                  <a:moveTo>
                    <a:pt x="58" y="74"/>
                  </a:moveTo>
                  <a:cubicBezTo>
                    <a:pt x="58" y="74"/>
                    <a:pt x="58" y="73"/>
                    <a:pt x="57" y="73"/>
                  </a:cubicBezTo>
                  <a:cubicBezTo>
                    <a:pt x="58" y="73"/>
                    <a:pt x="58" y="74"/>
                    <a:pt x="58" y="73"/>
                  </a:cubicBezTo>
                  <a:cubicBezTo>
                    <a:pt x="58" y="73"/>
                    <a:pt x="57" y="73"/>
                    <a:pt x="57" y="72"/>
                  </a:cubicBezTo>
                  <a:cubicBezTo>
                    <a:pt x="58" y="73"/>
                    <a:pt x="58" y="73"/>
                    <a:pt x="59" y="74"/>
                  </a:cubicBezTo>
                  <a:cubicBezTo>
                    <a:pt x="59" y="74"/>
                    <a:pt x="58" y="73"/>
                    <a:pt x="58" y="74"/>
                  </a:cubicBezTo>
                  <a:cubicBezTo>
                    <a:pt x="58" y="74"/>
                    <a:pt x="59" y="74"/>
                    <a:pt x="59" y="75"/>
                  </a:cubicBezTo>
                  <a:cubicBezTo>
                    <a:pt x="59" y="75"/>
                    <a:pt x="58" y="75"/>
                    <a:pt x="58" y="74"/>
                  </a:cubicBezTo>
                  <a:close/>
                  <a:moveTo>
                    <a:pt x="66" y="166"/>
                  </a:moveTo>
                  <a:cubicBezTo>
                    <a:pt x="66" y="165"/>
                    <a:pt x="66" y="165"/>
                    <a:pt x="66" y="165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6" y="165"/>
                    <a:pt x="67" y="164"/>
                    <a:pt x="67" y="165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66" y="165"/>
                    <a:pt x="66" y="166"/>
                    <a:pt x="66" y="166"/>
                  </a:cubicBezTo>
                  <a:close/>
                  <a:moveTo>
                    <a:pt x="68" y="166"/>
                  </a:moveTo>
                  <a:cubicBezTo>
                    <a:pt x="67" y="166"/>
                    <a:pt x="67" y="165"/>
                    <a:pt x="67" y="166"/>
                  </a:cubicBezTo>
                  <a:cubicBezTo>
                    <a:pt x="67" y="166"/>
                    <a:pt x="66" y="166"/>
                    <a:pt x="66" y="166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8" y="165"/>
                    <a:pt x="68" y="165"/>
                    <a:pt x="68" y="165"/>
                  </a:cubicBezTo>
                  <a:cubicBezTo>
                    <a:pt x="68" y="166"/>
                    <a:pt x="68" y="166"/>
                    <a:pt x="68" y="166"/>
                  </a:cubicBezTo>
                  <a:close/>
                  <a:moveTo>
                    <a:pt x="68" y="63"/>
                  </a:moveTo>
                  <a:cubicBezTo>
                    <a:pt x="67" y="63"/>
                    <a:pt x="67" y="62"/>
                    <a:pt x="67" y="62"/>
                  </a:cubicBezTo>
                  <a:cubicBezTo>
                    <a:pt x="67" y="60"/>
                    <a:pt x="66" y="59"/>
                    <a:pt x="65" y="5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6"/>
                    <a:pt x="65" y="56"/>
                    <a:pt x="65" y="57"/>
                  </a:cubicBezTo>
                  <a:cubicBezTo>
                    <a:pt x="66" y="58"/>
                    <a:pt x="67" y="60"/>
                    <a:pt x="68" y="62"/>
                  </a:cubicBezTo>
                  <a:cubicBezTo>
                    <a:pt x="68" y="62"/>
                    <a:pt x="68" y="63"/>
                    <a:pt x="68" y="63"/>
                  </a:cubicBezTo>
                  <a:close/>
                  <a:moveTo>
                    <a:pt x="70" y="69"/>
                  </a:moveTo>
                  <a:cubicBezTo>
                    <a:pt x="69" y="67"/>
                    <a:pt x="68" y="65"/>
                    <a:pt x="68" y="63"/>
                  </a:cubicBezTo>
                  <a:cubicBezTo>
                    <a:pt x="67" y="63"/>
                    <a:pt x="68" y="63"/>
                    <a:pt x="68" y="63"/>
                  </a:cubicBezTo>
                  <a:cubicBezTo>
                    <a:pt x="69" y="65"/>
                    <a:pt x="69" y="67"/>
                    <a:pt x="70" y="68"/>
                  </a:cubicBezTo>
                  <a:cubicBezTo>
                    <a:pt x="70" y="68"/>
                    <a:pt x="70" y="69"/>
                    <a:pt x="70" y="69"/>
                  </a:cubicBezTo>
                  <a:close/>
                  <a:moveTo>
                    <a:pt x="70" y="68"/>
                  </a:moveTo>
                  <a:cubicBezTo>
                    <a:pt x="69" y="67"/>
                    <a:pt x="69" y="66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5"/>
                    <a:pt x="70" y="65"/>
                  </a:cubicBezTo>
                  <a:cubicBezTo>
                    <a:pt x="69" y="66"/>
                    <a:pt x="70" y="66"/>
                    <a:pt x="70" y="67"/>
                  </a:cubicBezTo>
                  <a:cubicBezTo>
                    <a:pt x="71" y="68"/>
                    <a:pt x="71" y="69"/>
                    <a:pt x="71" y="70"/>
                  </a:cubicBezTo>
                  <a:cubicBezTo>
                    <a:pt x="71" y="70"/>
                    <a:pt x="70" y="69"/>
                    <a:pt x="70" y="68"/>
                  </a:cubicBezTo>
                  <a:close/>
                  <a:moveTo>
                    <a:pt x="159" y="120"/>
                  </a:moveTo>
                  <a:cubicBezTo>
                    <a:pt x="160" y="119"/>
                    <a:pt x="162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1" y="120"/>
                    <a:pt x="161" y="120"/>
                  </a:cubicBezTo>
                  <a:cubicBezTo>
                    <a:pt x="160" y="120"/>
                    <a:pt x="160" y="120"/>
                    <a:pt x="159" y="120"/>
                  </a:cubicBezTo>
                  <a:close/>
                  <a:moveTo>
                    <a:pt x="156" y="107"/>
                  </a:moveTo>
                  <a:cubicBezTo>
                    <a:pt x="157" y="106"/>
                    <a:pt x="158" y="106"/>
                    <a:pt x="158" y="106"/>
                  </a:cubicBezTo>
                  <a:cubicBezTo>
                    <a:pt x="158" y="106"/>
                    <a:pt x="159" y="106"/>
                    <a:pt x="159" y="106"/>
                  </a:cubicBezTo>
                  <a:cubicBezTo>
                    <a:pt x="159" y="106"/>
                    <a:pt x="160" y="106"/>
                    <a:pt x="160" y="106"/>
                  </a:cubicBezTo>
                  <a:cubicBezTo>
                    <a:pt x="159" y="107"/>
                    <a:pt x="158" y="107"/>
                    <a:pt x="157" y="107"/>
                  </a:cubicBezTo>
                  <a:cubicBezTo>
                    <a:pt x="157" y="107"/>
                    <a:pt x="156" y="107"/>
                    <a:pt x="156" y="107"/>
                  </a:cubicBezTo>
                  <a:close/>
                  <a:moveTo>
                    <a:pt x="148" y="109"/>
                  </a:moveTo>
                  <a:cubicBezTo>
                    <a:pt x="148" y="109"/>
                    <a:pt x="148" y="109"/>
                    <a:pt x="148" y="108"/>
                  </a:cubicBezTo>
                  <a:cubicBezTo>
                    <a:pt x="148" y="108"/>
                    <a:pt x="149" y="109"/>
                    <a:pt x="149" y="109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9"/>
                    <a:pt x="149" y="109"/>
                    <a:pt x="148" y="109"/>
                  </a:cubicBezTo>
                  <a:cubicBezTo>
                    <a:pt x="149" y="110"/>
                    <a:pt x="149" y="110"/>
                    <a:pt x="150" y="110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0" y="109"/>
                    <a:pt x="150" y="109"/>
                    <a:pt x="150" y="108"/>
                  </a:cubicBezTo>
                  <a:cubicBezTo>
                    <a:pt x="151" y="109"/>
                    <a:pt x="151" y="108"/>
                    <a:pt x="152" y="108"/>
                  </a:cubicBezTo>
                  <a:cubicBezTo>
                    <a:pt x="152" y="108"/>
                    <a:pt x="153" y="108"/>
                    <a:pt x="154" y="108"/>
                  </a:cubicBezTo>
                  <a:cubicBezTo>
                    <a:pt x="154" y="108"/>
                    <a:pt x="154" y="107"/>
                    <a:pt x="154" y="107"/>
                  </a:cubicBezTo>
                  <a:cubicBezTo>
                    <a:pt x="154" y="107"/>
                    <a:pt x="155" y="107"/>
                    <a:pt x="155" y="107"/>
                  </a:cubicBezTo>
                  <a:cubicBezTo>
                    <a:pt x="155" y="107"/>
                    <a:pt x="155" y="108"/>
                    <a:pt x="155" y="108"/>
                  </a:cubicBezTo>
                  <a:cubicBezTo>
                    <a:pt x="154" y="108"/>
                    <a:pt x="154" y="108"/>
                    <a:pt x="153" y="108"/>
                  </a:cubicBezTo>
                  <a:cubicBezTo>
                    <a:pt x="154" y="109"/>
                    <a:pt x="154" y="108"/>
                    <a:pt x="155" y="108"/>
                  </a:cubicBezTo>
                  <a:cubicBezTo>
                    <a:pt x="155" y="109"/>
                    <a:pt x="154" y="109"/>
                    <a:pt x="154" y="109"/>
                  </a:cubicBezTo>
                  <a:cubicBezTo>
                    <a:pt x="153" y="110"/>
                    <a:pt x="151" y="110"/>
                    <a:pt x="149" y="111"/>
                  </a:cubicBezTo>
                  <a:cubicBezTo>
                    <a:pt x="148" y="111"/>
                    <a:pt x="148" y="111"/>
                    <a:pt x="147" y="111"/>
                  </a:cubicBezTo>
                  <a:cubicBezTo>
                    <a:pt x="147" y="111"/>
                    <a:pt x="147" y="110"/>
                    <a:pt x="147" y="11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7" y="110"/>
                    <a:pt x="146" y="110"/>
                    <a:pt x="146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8" y="109"/>
                    <a:pt x="147" y="109"/>
                    <a:pt x="147" y="109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8" y="110"/>
                    <a:pt x="148" y="109"/>
                    <a:pt x="148" y="1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 1163"/>
            <p:cNvSpPr/>
            <p:nvPr>
              <p:custDataLst>
                <p:tags r:id="rId12"/>
              </p:custDataLst>
            </p:nvPr>
          </p:nvSpPr>
          <p:spPr bwMode="auto">
            <a:xfrm flipH="1">
              <a:off x="5035551" y="1803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 1164"/>
            <p:cNvSpPr/>
            <p:nvPr>
              <p:custDataLst>
                <p:tags r:id="rId13"/>
              </p:custDataLst>
            </p:nvPr>
          </p:nvSpPr>
          <p:spPr bwMode="auto">
            <a:xfrm>
              <a:off x="5345113" y="855663"/>
              <a:ext cx="130175" cy="109537"/>
            </a:xfrm>
            <a:custGeom>
              <a:avLst/>
              <a:gdLst>
                <a:gd name="T0" fmla="*/ 3 w 24"/>
                <a:gd name="T1" fmla="*/ 19 h 20"/>
                <a:gd name="T2" fmla="*/ 9 w 24"/>
                <a:gd name="T3" fmla="*/ 16 h 20"/>
                <a:gd name="T4" fmla="*/ 10 w 24"/>
                <a:gd name="T5" fmla="*/ 16 h 20"/>
                <a:gd name="T6" fmla="*/ 12 w 24"/>
                <a:gd name="T7" fmla="*/ 16 h 20"/>
                <a:gd name="T8" fmla="*/ 15 w 24"/>
                <a:gd name="T9" fmla="*/ 14 h 20"/>
                <a:gd name="T10" fmla="*/ 18 w 24"/>
                <a:gd name="T11" fmla="*/ 11 h 20"/>
                <a:gd name="T12" fmla="*/ 23 w 24"/>
                <a:gd name="T13" fmla="*/ 3 h 20"/>
                <a:gd name="T14" fmla="*/ 23 w 24"/>
                <a:gd name="T15" fmla="*/ 1 h 20"/>
                <a:gd name="T16" fmla="*/ 21 w 24"/>
                <a:gd name="T17" fmla="*/ 0 h 20"/>
                <a:gd name="T18" fmla="*/ 19 w 24"/>
                <a:gd name="T19" fmla="*/ 2 h 20"/>
                <a:gd name="T20" fmla="*/ 15 w 24"/>
                <a:gd name="T21" fmla="*/ 5 h 20"/>
                <a:gd name="T22" fmla="*/ 8 w 24"/>
                <a:gd name="T23" fmla="*/ 10 h 20"/>
                <a:gd name="T24" fmla="*/ 7 w 24"/>
                <a:gd name="T25" fmla="*/ 13 h 20"/>
                <a:gd name="T26" fmla="*/ 0 w 24"/>
                <a:gd name="T27" fmla="*/ 16 h 20"/>
                <a:gd name="T28" fmla="*/ 0 w 24"/>
                <a:gd name="T29" fmla="*/ 19 h 20"/>
                <a:gd name="T30" fmla="*/ 3 w 24"/>
                <a:gd name="T3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0">
                  <a:moveTo>
                    <a:pt x="3" y="19"/>
                  </a:moveTo>
                  <a:cubicBezTo>
                    <a:pt x="5" y="19"/>
                    <a:pt x="7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3" y="15"/>
                    <a:pt x="14" y="15"/>
                    <a:pt x="15" y="14"/>
                  </a:cubicBezTo>
                  <a:cubicBezTo>
                    <a:pt x="16" y="14"/>
                    <a:pt x="17" y="13"/>
                    <a:pt x="18" y="11"/>
                  </a:cubicBezTo>
                  <a:cubicBezTo>
                    <a:pt x="19" y="9"/>
                    <a:pt x="22" y="7"/>
                    <a:pt x="23" y="3"/>
                  </a:cubicBezTo>
                  <a:cubicBezTo>
                    <a:pt x="23" y="3"/>
                    <a:pt x="24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7" y="2"/>
                    <a:pt x="17" y="4"/>
                    <a:pt x="15" y="5"/>
                  </a:cubicBezTo>
                  <a:cubicBezTo>
                    <a:pt x="12" y="6"/>
                    <a:pt x="10" y="7"/>
                    <a:pt x="8" y="10"/>
                  </a:cubicBezTo>
                  <a:cubicBezTo>
                    <a:pt x="8" y="11"/>
                    <a:pt x="8" y="13"/>
                    <a:pt x="7" y="13"/>
                  </a:cubicBezTo>
                  <a:cubicBezTo>
                    <a:pt x="4" y="14"/>
                    <a:pt x="2" y="15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19"/>
                    <a:pt x="2" y="20"/>
                    <a:pt x="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 1165"/>
            <p:cNvSpPr/>
            <p:nvPr>
              <p:custDataLst>
                <p:tags r:id="rId14"/>
              </p:custDataLst>
            </p:nvPr>
          </p:nvSpPr>
          <p:spPr bwMode="auto">
            <a:xfrm>
              <a:off x="5387976" y="947738"/>
              <a:ext cx="69850" cy="60325"/>
            </a:xfrm>
            <a:custGeom>
              <a:avLst/>
              <a:gdLst>
                <a:gd name="T0" fmla="*/ 13 w 13"/>
                <a:gd name="T1" fmla="*/ 1 h 11"/>
                <a:gd name="T2" fmla="*/ 11 w 13"/>
                <a:gd name="T3" fmla="*/ 0 h 11"/>
                <a:gd name="T4" fmla="*/ 6 w 13"/>
                <a:gd name="T5" fmla="*/ 1 h 11"/>
                <a:gd name="T6" fmla="*/ 5 w 13"/>
                <a:gd name="T7" fmla="*/ 2 h 11"/>
                <a:gd name="T8" fmla="*/ 4 w 13"/>
                <a:gd name="T9" fmla="*/ 2 h 11"/>
                <a:gd name="T10" fmla="*/ 3 w 13"/>
                <a:gd name="T11" fmla="*/ 2 h 11"/>
                <a:gd name="T12" fmla="*/ 2 w 13"/>
                <a:gd name="T13" fmla="*/ 3 h 11"/>
                <a:gd name="T14" fmla="*/ 2 w 13"/>
                <a:gd name="T15" fmla="*/ 3 h 11"/>
                <a:gd name="T16" fmla="*/ 1 w 13"/>
                <a:gd name="T17" fmla="*/ 5 h 11"/>
                <a:gd name="T18" fmla="*/ 0 w 13"/>
                <a:gd name="T19" fmla="*/ 7 h 11"/>
                <a:gd name="T20" fmla="*/ 2 w 13"/>
                <a:gd name="T21" fmla="*/ 11 h 11"/>
                <a:gd name="T22" fmla="*/ 5 w 13"/>
                <a:gd name="T23" fmla="*/ 11 h 11"/>
                <a:gd name="T24" fmla="*/ 8 w 13"/>
                <a:gd name="T25" fmla="*/ 9 h 11"/>
                <a:gd name="T26" fmla="*/ 10 w 13"/>
                <a:gd name="T27" fmla="*/ 5 h 11"/>
                <a:gd name="T28" fmla="*/ 13 w 13"/>
                <a:gd name="T29" fmla="*/ 2 h 11"/>
                <a:gd name="T30" fmla="*/ 13 w 13"/>
                <a:gd name="T3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1">
                  <a:moveTo>
                    <a:pt x="13" y="1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6" y="2"/>
                    <a:pt x="5" y="1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3" y="11"/>
                    <a:pt x="4" y="11"/>
                    <a:pt x="5" y="11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1" y="4"/>
                    <a:pt x="12" y="3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 1166"/>
            <p:cNvSpPr/>
            <p:nvPr>
              <p:custDataLst>
                <p:tags r:id="rId15"/>
              </p:custDataLst>
            </p:nvPr>
          </p:nvSpPr>
          <p:spPr bwMode="auto">
            <a:xfrm>
              <a:off x="4152901" y="1203325"/>
              <a:ext cx="58738" cy="38100"/>
            </a:xfrm>
            <a:custGeom>
              <a:avLst/>
              <a:gdLst>
                <a:gd name="T0" fmla="*/ 2 w 11"/>
                <a:gd name="T1" fmla="*/ 1 h 7"/>
                <a:gd name="T2" fmla="*/ 1 w 11"/>
                <a:gd name="T3" fmla="*/ 1 h 7"/>
                <a:gd name="T4" fmla="*/ 0 w 11"/>
                <a:gd name="T5" fmla="*/ 3 h 7"/>
                <a:gd name="T6" fmla="*/ 9 w 11"/>
                <a:gd name="T7" fmla="*/ 7 h 7"/>
                <a:gd name="T8" fmla="*/ 10 w 11"/>
                <a:gd name="T9" fmla="*/ 7 h 7"/>
                <a:gd name="T10" fmla="*/ 10 w 11"/>
                <a:gd name="T11" fmla="*/ 3 h 7"/>
                <a:gd name="T12" fmla="*/ 2 w 11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2" y="5"/>
                    <a:pt x="5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6"/>
                    <a:pt x="10" y="4"/>
                    <a:pt x="10" y="3"/>
                  </a:cubicBezTo>
                  <a:cubicBezTo>
                    <a:pt x="8" y="1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1167"/>
            <p:cNvSpPr/>
            <p:nvPr>
              <p:custDataLst>
                <p:tags r:id="rId16"/>
              </p:custDataLst>
            </p:nvPr>
          </p:nvSpPr>
          <p:spPr bwMode="auto">
            <a:xfrm>
              <a:off x="5284788" y="992188"/>
              <a:ext cx="71438" cy="42862"/>
            </a:xfrm>
            <a:custGeom>
              <a:avLst/>
              <a:gdLst>
                <a:gd name="T0" fmla="*/ 1 w 13"/>
                <a:gd name="T1" fmla="*/ 7 h 8"/>
                <a:gd name="T2" fmla="*/ 1 w 13"/>
                <a:gd name="T3" fmla="*/ 8 h 8"/>
                <a:gd name="T4" fmla="*/ 2 w 13"/>
                <a:gd name="T5" fmla="*/ 8 h 8"/>
                <a:gd name="T6" fmla="*/ 6 w 13"/>
                <a:gd name="T7" fmla="*/ 7 h 8"/>
                <a:gd name="T8" fmla="*/ 12 w 13"/>
                <a:gd name="T9" fmla="*/ 2 h 8"/>
                <a:gd name="T10" fmla="*/ 13 w 13"/>
                <a:gd name="T11" fmla="*/ 0 h 8"/>
                <a:gd name="T12" fmla="*/ 12 w 13"/>
                <a:gd name="T13" fmla="*/ 0 h 8"/>
                <a:gd name="T14" fmla="*/ 9 w 13"/>
                <a:gd name="T15" fmla="*/ 1 h 8"/>
                <a:gd name="T16" fmla="*/ 1 w 13"/>
                <a:gd name="T1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3" y="8"/>
                    <a:pt x="5" y="7"/>
                    <a:pt x="6" y="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1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6" y="2"/>
                    <a:pt x="2" y="4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1168"/>
            <p:cNvSpPr/>
            <p:nvPr>
              <p:custDataLst>
                <p:tags r:id="rId17"/>
              </p:custDataLst>
            </p:nvPr>
          </p:nvSpPr>
          <p:spPr bwMode="auto">
            <a:xfrm>
              <a:off x="4970463" y="900113"/>
              <a:ext cx="92075" cy="26987"/>
            </a:xfrm>
            <a:custGeom>
              <a:avLst/>
              <a:gdLst>
                <a:gd name="T0" fmla="*/ 1 w 17"/>
                <a:gd name="T1" fmla="*/ 1 h 5"/>
                <a:gd name="T2" fmla="*/ 1 w 17"/>
                <a:gd name="T3" fmla="*/ 2 h 5"/>
                <a:gd name="T4" fmla="*/ 3 w 17"/>
                <a:gd name="T5" fmla="*/ 3 h 5"/>
                <a:gd name="T6" fmla="*/ 6 w 17"/>
                <a:gd name="T7" fmla="*/ 3 h 5"/>
                <a:gd name="T8" fmla="*/ 9 w 17"/>
                <a:gd name="T9" fmla="*/ 3 h 5"/>
                <a:gd name="T10" fmla="*/ 10 w 17"/>
                <a:gd name="T11" fmla="*/ 5 h 5"/>
                <a:gd name="T12" fmla="*/ 13 w 17"/>
                <a:gd name="T13" fmla="*/ 4 h 5"/>
                <a:gd name="T14" fmla="*/ 16 w 17"/>
                <a:gd name="T15" fmla="*/ 4 h 5"/>
                <a:gd name="T16" fmla="*/ 17 w 17"/>
                <a:gd name="T17" fmla="*/ 2 h 5"/>
                <a:gd name="T18" fmla="*/ 17 w 17"/>
                <a:gd name="T19" fmla="*/ 1 h 5"/>
                <a:gd name="T20" fmla="*/ 17 w 17"/>
                <a:gd name="T21" fmla="*/ 1 h 5"/>
                <a:gd name="T22" fmla="*/ 14 w 17"/>
                <a:gd name="T23" fmla="*/ 1 h 5"/>
                <a:gd name="T24" fmla="*/ 13 w 17"/>
                <a:gd name="T25" fmla="*/ 2 h 5"/>
                <a:gd name="T26" fmla="*/ 12 w 17"/>
                <a:gd name="T27" fmla="*/ 2 h 5"/>
                <a:gd name="T28" fmla="*/ 9 w 17"/>
                <a:gd name="T29" fmla="*/ 2 h 5"/>
                <a:gd name="T30" fmla="*/ 8 w 17"/>
                <a:gd name="T31" fmla="*/ 3 h 5"/>
                <a:gd name="T32" fmla="*/ 3 w 17"/>
                <a:gd name="T33" fmla="*/ 1 h 5"/>
                <a:gd name="T34" fmla="*/ 1 w 17"/>
                <a:gd name="T3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5">
                  <a:moveTo>
                    <a:pt x="1" y="1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3"/>
                    <a:pt x="8" y="3"/>
                    <a:pt x="9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4" y="5"/>
                    <a:pt x="15" y="5"/>
                    <a:pt x="16" y="4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1"/>
                    <a:pt x="10" y="2"/>
                    <a:pt x="9" y="2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1169"/>
            <p:cNvSpPr/>
            <p:nvPr>
              <p:custDataLst>
                <p:tags r:id="rId18"/>
              </p:custDataLst>
            </p:nvPr>
          </p:nvSpPr>
          <p:spPr bwMode="auto">
            <a:xfrm>
              <a:off x="4532313" y="2128838"/>
              <a:ext cx="26988" cy="26987"/>
            </a:xfrm>
            <a:custGeom>
              <a:avLst/>
              <a:gdLst>
                <a:gd name="T0" fmla="*/ 1 w 5"/>
                <a:gd name="T1" fmla="*/ 4 h 5"/>
                <a:gd name="T2" fmla="*/ 2 w 5"/>
                <a:gd name="T3" fmla="*/ 4 h 5"/>
                <a:gd name="T4" fmla="*/ 5 w 5"/>
                <a:gd name="T5" fmla="*/ 0 h 5"/>
                <a:gd name="T6" fmla="*/ 5 w 5"/>
                <a:gd name="T7" fmla="*/ 0 h 5"/>
                <a:gd name="T8" fmla="*/ 1 w 5"/>
                <a:gd name="T9" fmla="*/ 0 h 5"/>
                <a:gd name="T10" fmla="*/ 1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4"/>
                  </a:moveTo>
                  <a:cubicBezTo>
                    <a:pt x="1" y="4"/>
                    <a:pt x="1" y="5"/>
                    <a:pt x="2" y="4"/>
                  </a:cubicBezTo>
                  <a:cubicBezTo>
                    <a:pt x="4" y="4"/>
                    <a:pt x="5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1170"/>
            <p:cNvSpPr/>
            <p:nvPr>
              <p:custDataLst>
                <p:tags r:id="rId19"/>
              </p:custDataLst>
            </p:nvPr>
          </p:nvSpPr>
          <p:spPr bwMode="auto">
            <a:xfrm>
              <a:off x="4537076" y="2106613"/>
              <a:ext cx="22225" cy="22225"/>
            </a:xfrm>
            <a:custGeom>
              <a:avLst/>
              <a:gdLst>
                <a:gd name="T0" fmla="*/ 4 w 4"/>
                <a:gd name="T1" fmla="*/ 1 h 4"/>
                <a:gd name="T2" fmla="*/ 2 w 4"/>
                <a:gd name="T3" fmla="*/ 1 h 4"/>
                <a:gd name="T4" fmla="*/ 2 w 4"/>
                <a:gd name="T5" fmla="*/ 1 h 4"/>
                <a:gd name="T6" fmla="*/ 0 w 4"/>
                <a:gd name="T7" fmla="*/ 4 h 4"/>
                <a:gd name="T8" fmla="*/ 4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1171"/>
            <p:cNvSpPr/>
            <p:nvPr>
              <p:custDataLst>
                <p:tags r:id="rId20"/>
              </p:custDataLst>
            </p:nvPr>
          </p:nvSpPr>
          <p:spPr bwMode="auto">
            <a:xfrm>
              <a:off x="5295901" y="1327150"/>
              <a:ext cx="26988" cy="26987"/>
            </a:xfrm>
            <a:custGeom>
              <a:avLst/>
              <a:gdLst>
                <a:gd name="T0" fmla="*/ 5 w 5"/>
                <a:gd name="T1" fmla="*/ 3 h 5"/>
                <a:gd name="T2" fmla="*/ 1 w 5"/>
                <a:gd name="T3" fmla="*/ 1 h 5"/>
                <a:gd name="T4" fmla="*/ 0 w 5"/>
                <a:gd name="T5" fmla="*/ 2 h 5"/>
                <a:gd name="T6" fmla="*/ 3 w 5"/>
                <a:gd name="T7" fmla="*/ 5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2"/>
                    <a:pt x="3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" y="5"/>
                    <a:pt x="5" y="5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1172"/>
            <p:cNvSpPr/>
            <p:nvPr>
              <p:custDataLst>
                <p:tags r:id="rId21"/>
              </p:custDataLst>
            </p:nvPr>
          </p:nvSpPr>
          <p:spPr bwMode="auto">
            <a:xfrm>
              <a:off x="5127626" y="2014538"/>
              <a:ext cx="38100" cy="60325"/>
            </a:xfrm>
            <a:custGeom>
              <a:avLst/>
              <a:gdLst>
                <a:gd name="T0" fmla="*/ 1 w 7"/>
                <a:gd name="T1" fmla="*/ 0 h 11"/>
                <a:gd name="T2" fmla="*/ 0 w 7"/>
                <a:gd name="T3" fmla="*/ 0 h 11"/>
                <a:gd name="T4" fmla="*/ 0 w 7"/>
                <a:gd name="T5" fmla="*/ 0 h 11"/>
                <a:gd name="T6" fmla="*/ 0 w 7"/>
                <a:gd name="T7" fmla="*/ 1 h 11"/>
                <a:gd name="T8" fmla="*/ 1 w 7"/>
                <a:gd name="T9" fmla="*/ 3 h 11"/>
                <a:gd name="T10" fmla="*/ 4 w 7"/>
                <a:gd name="T11" fmla="*/ 8 h 11"/>
                <a:gd name="T12" fmla="*/ 6 w 7"/>
                <a:gd name="T13" fmla="*/ 10 h 11"/>
                <a:gd name="T14" fmla="*/ 7 w 7"/>
                <a:gd name="T15" fmla="*/ 10 h 11"/>
                <a:gd name="T16" fmla="*/ 5 w 7"/>
                <a:gd name="T17" fmla="*/ 7 h 11"/>
                <a:gd name="T18" fmla="*/ 1 w 7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4" y="4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1173"/>
            <p:cNvSpPr/>
            <p:nvPr>
              <p:custDataLst>
                <p:tags r:id="rId22"/>
              </p:custDataLst>
            </p:nvPr>
          </p:nvSpPr>
          <p:spPr bwMode="auto">
            <a:xfrm>
              <a:off x="5387976" y="1062038"/>
              <a:ext cx="31750" cy="22225"/>
            </a:xfrm>
            <a:custGeom>
              <a:avLst/>
              <a:gdLst>
                <a:gd name="T0" fmla="*/ 2 w 6"/>
                <a:gd name="T1" fmla="*/ 0 h 4"/>
                <a:gd name="T2" fmla="*/ 1 w 6"/>
                <a:gd name="T3" fmla="*/ 1 h 4"/>
                <a:gd name="T4" fmla="*/ 1 w 6"/>
                <a:gd name="T5" fmla="*/ 2 h 4"/>
                <a:gd name="T6" fmla="*/ 2 w 6"/>
                <a:gd name="T7" fmla="*/ 3 h 4"/>
                <a:gd name="T8" fmla="*/ 6 w 6"/>
                <a:gd name="T9" fmla="*/ 2 h 4"/>
                <a:gd name="T10" fmla="*/ 5 w 6"/>
                <a:gd name="T11" fmla="*/ 1 h 4"/>
                <a:gd name="T12" fmla="*/ 2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4"/>
                    <a:pt x="5" y="4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1174"/>
            <p:cNvSpPr/>
            <p:nvPr>
              <p:custDataLst>
                <p:tags r:id="rId23"/>
              </p:custDataLst>
            </p:nvPr>
          </p:nvSpPr>
          <p:spPr bwMode="auto">
            <a:xfrm>
              <a:off x="4699001" y="920750"/>
              <a:ext cx="87313" cy="125412"/>
            </a:xfrm>
            <a:custGeom>
              <a:avLst/>
              <a:gdLst>
                <a:gd name="T0" fmla="*/ 4 w 16"/>
                <a:gd name="T1" fmla="*/ 5 h 23"/>
                <a:gd name="T2" fmla="*/ 1 w 16"/>
                <a:gd name="T3" fmla="*/ 0 h 23"/>
                <a:gd name="T4" fmla="*/ 0 w 16"/>
                <a:gd name="T5" fmla="*/ 0 h 23"/>
                <a:gd name="T6" fmla="*/ 1 w 16"/>
                <a:gd name="T7" fmla="*/ 2 h 23"/>
                <a:gd name="T8" fmla="*/ 15 w 16"/>
                <a:gd name="T9" fmla="*/ 22 h 23"/>
                <a:gd name="T10" fmla="*/ 15 w 16"/>
                <a:gd name="T11" fmla="*/ 23 h 23"/>
                <a:gd name="T12" fmla="*/ 16 w 16"/>
                <a:gd name="T13" fmla="*/ 23 h 23"/>
                <a:gd name="T14" fmla="*/ 5 w 16"/>
                <a:gd name="T15" fmla="*/ 7 h 23"/>
                <a:gd name="T16" fmla="*/ 5 w 16"/>
                <a:gd name="T17" fmla="*/ 6 h 23"/>
                <a:gd name="T18" fmla="*/ 4 w 16"/>
                <a:gd name="T19" fmla="*/ 6 h 23"/>
                <a:gd name="T20" fmla="*/ 4 w 16"/>
                <a:gd name="T21" fmla="*/ 5 h 23"/>
                <a:gd name="T22" fmla="*/ 4 w 16"/>
                <a:gd name="T2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3">
                  <a:moveTo>
                    <a:pt x="4" y="5"/>
                  </a:moveTo>
                  <a:cubicBezTo>
                    <a:pt x="3" y="3"/>
                    <a:pt x="2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6" y="8"/>
                    <a:pt x="10" y="15"/>
                    <a:pt x="15" y="22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2" y="18"/>
                    <a:pt x="9" y="12"/>
                    <a:pt x="5" y="7"/>
                  </a:cubicBezTo>
                  <a:cubicBezTo>
                    <a:pt x="5" y="6"/>
                    <a:pt x="4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1175"/>
            <p:cNvSpPr/>
            <p:nvPr>
              <p:custDataLst>
                <p:tags r:id="rId24"/>
              </p:custDataLst>
            </p:nvPr>
          </p:nvSpPr>
          <p:spPr bwMode="auto">
            <a:xfrm>
              <a:off x="5181601" y="2124075"/>
              <a:ext cx="22225" cy="42862"/>
            </a:xfrm>
            <a:custGeom>
              <a:avLst/>
              <a:gdLst>
                <a:gd name="T0" fmla="*/ 4 w 4"/>
                <a:gd name="T1" fmla="*/ 6 h 8"/>
                <a:gd name="T2" fmla="*/ 1 w 4"/>
                <a:gd name="T3" fmla="*/ 0 h 8"/>
                <a:gd name="T4" fmla="*/ 0 w 4"/>
                <a:gd name="T5" fmla="*/ 0 h 8"/>
                <a:gd name="T6" fmla="*/ 0 w 4"/>
                <a:gd name="T7" fmla="*/ 1 h 8"/>
                <a:gd name="T8" fmla="*/ 3 w 4"/>
                <a:gd name="T9" fmla="*/ 7 h 8"/>
                <a:gd name="T10" fmla="*/ 4 w 4"/>
                <a:gd name="T11" fmla="*/ 7 h 8"/>
                <a:gd name="T12" fmla="*/ 4 w 4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4" y="6"/>
                  </a:moveTo>
                  <a:cubicBezTo>
                    <a:pt x="3" y="4"/>
                    <a:pt x="2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1176"/>
            <p:cNvSpPr/>
            <p:nvPr>
              <p:custDataLst>
                <p:tags r:id="rId25"/>
              </p:custDataLst>
            </p:nvPr>
          </p:nvSpPr>
          <p:spPr bwMode="auto">
            <a:xfrm>
              <a:off x="4429126" y="1733550"/>
              <a:ext cx="20638" cy="26987"/>
            </a:xfrm>
            <a:custGeom>
              <a:avLst/>
              <a:gdLst>
                <a:gd name="T0" fmla="*/ 3 w 4"/>
                <a:gd name="T1" fmla="*/ 0 h 5"/>
                <a:gd name="T2" fmla="*/ 1 w 4"/>
                <a:gd name="T3" fmla="*/ 2 h 5"/>
                <a:gd name="T4" fmla="*/ 1 w 4"/>
                <a:gd name="T5" fmla="*/ 3 h 5"/>
                <a:gd name="T6" fmla="*/ 0 w 4"/>
                <a:gd name="T7" fmla="*/ 5 h 5"/>
                <a:gd name="T8" fmla="*/ 1 w 4"/>
                <a:gd name="T9" fmla="*/ 5 h 5"/>
                <a:gd name="T10" fmla="*/ 4 w 4"/>
                <a:gd name="T11" fmla="*/ 0 h 5"/>
                <a:gd name="T12" fmla="*/ 3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3" y="4"/>
                    <a:pt x="3" y="2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1177"/>
            <p:cNvSpPr/>
            <p:nvPr>
              <p:custDataLst>
                <p:tags r:id="rId26"/>
              </p:custDataLst>
            </p:nvPr>
          </p:nvSpPr>
          <p:spPr bwMode="auto">
            <a:xfrm>
              <a:off x="4689476" y="1922463"/>
              <a:ext cx="15875" cy="26987"/>
            </a:xfrm>
            <a:custGeom>
              <a:avLst/>
              <a:gdLst>
                <a:gd name="T0" fmla="*/ 2 w 3"/>
                <a:gd name="T1" fmla="*/ 1 h 5"/>
                <a:gd name="T2" fmla="*/ 1 w 3"/>
                <a:gd name="T3" fmla="*/ 1 h 5"/>
                <a:gd name="T4" fmla="*/ 0 w 3"/>
                <a:gd name="T5" fmla="*/ 2 h 5"/>
                <a:gd name="T6" fmla="*/ 1 w 3"/>
                <a:gd name="T7" fmla="*/ 5 h 5"/>
                <a:gd name="T8" fmla="*/ 2 w 3"/>
                <a:gd name="T9" fmla="*/ 4 h 5"/>
                <a:gd name="T10" fmla="*/ 2 w 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1178"/>
            <p:cNvSpPr/>
            <p:nvPr>
              <p:custDataLst>
                <p:tags r:id="rId27"/>
              </p:custDataLst>
            </p:nvPr>
          </p:nvSpPr>
          <p:spPr bwMode="auto">
            <a:xfrm>
              <a:off x="5041901" y="873125"/>
              <a:ext cx="15875" cy="20637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3 h 4"/>
                <a:gd name="T4" fmla="*/ 3 w 3"/>
                <a:gd name="T5" fmla="*/ 0 h 4"/>
                <a:gd name="T6" fmla="*/ 1 w 3"/>
                <a:gd name="T7" fmla="*/ 0 h 4"/>
                <a:gd name="T8" fmla="*/ 1 w 3"/>
                <a:gd name="T9" fmla="*/ 0 h 4"/>
                <a:gd name="T10" fmla="*/ 0 w 3"/>
                <a:gd name="T11" fmla="*/ 2 h 4"/>
                <a:gd name="T12" fmla="*/ 1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1179"/>
            <p:cNvSpPr/>
            <p:nvPr>
              <p:custDataLst>
                <p:tags r:id="rId28"/>
              </p:custDataLst>
            </p:nvPr>
          </p:nvSpPr>
          <p:spPr bwMode="auto">
            <a:xfrm>
              <a:off x="4283076" y="1646238"/>
              <a:ext cx="20638" cy="17462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1 h 3"/>
                <a:gd name="T4" fmla="*/ 0 w 4"/>
                <a:gd name="T5" fmla="*/ 2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1 h 3"/>
                <a:gd name="T12" fmla="*/ 4 w 4"/>
                <a:gd name="T13" fmla="*/ 0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1180"/>
            <p:cNvSpPr/>
            <p:nvPr>
              <p:custDataLst>
                <p:tags r:id="rId29"/>
              </p:custDataLst>
            </p:nvPr>
          </p:nvSpPr>
          <p:spPr bwMode="auto">
            <a:xfrm>
              <a:off x="4552951" y="817563"/>
              <a:ext cx="71438" cy="98425"/>
            </a:xfrm>
            <a:custGeom>
              <a:avLst/>
              <a:gdLst>
                <a:gd name="T0" fmla="*/ 11 w 13"/>
                <a:gd name="T1" fmla="*/ 14 h 18"/>
                <a:gd name="T2" fmla="*/ 13 w 13"/>
                <a:gd name="T3" fmla="*/ 18 h 18"/>
                <a:gd name="T4" fmla="*/ 13 w 13"/>
                <a:gd name="T5" fmla="*/ 17 h 18"/>
                <a:gd name="T6" fmla="*/ 9 w 13"/>
                <a:gd name="T7" fmla="*/ 12 h 18"/>
                <a:gd name="T8" fmla="*/ 9 w 13"/>
                <a:gd name="T9" fmla="*/ 11 h 18"/>
                <a:gd name="T10" fmla="*/ 1 w 13"/>
                <a:gd name="T11" fmla="*/ 0 h 18"/>
                <a:gd name="T12" fmla="*/ 1 w 13"/>
                <a:gd name="T13" fmla="*/ 0 h 18"/>
                <a:gd name="T14" fmla="*/ 11 w 13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8">
                  <a:moveTo>
                    <a:pt x="11" y="14"/>
                  </a:moveTo>
                  <a:cubicBezTo>
                    <a:pt x="12" y="16"/>
                    <a:pt x="12" y="17"/>
                    <a:pt x="13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2" y="16"/>
                    <a:pt x="11" y="14"/>
                    <a:pt x="9" y="12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4" y="5"/>
                    <a:pt x="7" y="10"/>
                    <a:pt x="11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1181"/>
            <p:cNvSpPr/>
            <p:nvPr>
              <p:custDataLst>
                <p:tags r:id="rId30"/>
              </p:custDataLst>
            </p:nvPr>
          </p:nvSpPr>
          <p:spPr bwMode="auto">
            <a:xfrm>
              <a:off x="5105401" y="1793875"/>
              <a:ext cx="17463" cy="15875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1 h 3"/>
                <a:gd name="T6" fmla="*/ 1 w 3"/>
                <a:gd name="T7" fmla="*/ 3 h 3"/>
                <a:gd name="T8" fmla="*/ 2 w 3"/>
                <a:gd name="T9" fmla="*/ 3 h 3"/>
                <a:gd name="T10" fmla="*/ 3 w 3"/>
                <a:gd name="T11" fmla="*/ 1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1182"/>
            <p:cNvSpPr/>
            <p:nvPr>
              <p:custDataLst>
                <p:tags r:id="rId31"/>
              </p:custDataLst>
            </p:nvPr>
          </p:nvSpPr>
          <p:spPr bwMode="auto">
            <a:xfrm>
              <a:off x="4797426" y="1717675"/>
              <a:ext cx="22225" cy="15875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0 h 3"/>
                <a:gd name="T4" fmla="*/ 1 w 4"/>
                <a:gd name="T5" fmla="*/ 0 h 3"/>
                <a:gd name="T6" fmla="*/ 1 w 4"/>
                <a:gd name="T7" fmla="*/ 2 h 3"/>
                <a:gd name="T8" fmla="*/ 3 w 4"/>
                <a:gd name="T9" fmla="*/ 3 h 3"/>
                <a:gd name="T10" fmla="*/ 3 w 4"/>
                <a:gd name="T11" fmla="*/ 1 h 3"/>
                <a:gd name="T12" fmla="*/ 3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4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1183"/>
            <p:cNvSpPr/>
            <p:nvPr>
              <p:custDataLst>
                <p:tags r:id="rId32"/>
              </p:custDataLst>
            </p:nvPr>
          </p:nvSpPr>
          <p:spPr bwMode="auto">
            <a:xfrm>
              <a:off x="4618038" y="1646238"/>
              <a:ext cx="17463" cy="1746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2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1184"/>
            <p:cNvSpPr/>
            <p:nvPr>
              <p:custDataLst>
                <p:tags r:id="rId33"/>
              </p:custDataLst>
            </p:nvPr>
          </p:nvSpPr>
          <p:spPr bwMode="auto">
            <a:xfrm>
              <a:off x="4337051" y="1652588"/>
              <a:ext cx="15875" cy="15875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1185"/>
            <p:cNvSpPr/>
            <p:nvPr>
              <p:custDataLst>
                <p:tags r:id="rId34"/>
              </p:custDataLst>
            </p:nvPr>
          </p:nvSpPr>
          <p:spPr bwMode="auto">
            <a:xfrm>
              <a:off x="3989388" y="1165225"/>
              <a:ext cx="22225" cy="15875"/>
            </a:xfrm>
            <a:custGeom>
              <a:avLst/>
              <a:gdLst>
                <a:gd name="T0" fmla="*/ 2 w 4"/>
                <a:gd name="T1" fmla="*/ 1 h 3"/>
                <a:gd name="T2" fmla="*/ 1 w 4"/>
                <a:gd name="T3" fmla="*/ 1 h 3"/>
                <a:gd name="T4" fmla="*/ 0 w 4"/>
                <a:gd name="T5" fmla="*/ 1 h 3"/>
                <a:gd name="T6" fmla="*/ 2 w 4"/>
                <a:gd name="T7" fmla="*/ 3 h 3"/>
                <a:gd name="T8" fmla="*/ 4 w 4"/>
                <a:gd name="T9" fmla="*/ 2 h 3"/>
                <a:gd name="T10" fmla="*/ 2 w 4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1186"/>
            <p:cNvSpPr/>
            <p:nvPr>
              <p:custDataLst>
                <p:tags r:id="rId35"/>
              </p:custDataLst>
            </p:nvPr>
          </p:nvSpPr>
          <p:spPr bwMode="auto">
            <a:xfrm>
              <a:off x="5160963" y="1435100"/>
              <a:ext cx="101600" cy="6350"/>
            </a:xfrm>
            <a:custGeom>
              <a:avLst/>
              <a:gdLst>
                <a:gd name="T0" fmla="*/ 19 w 19"/>
                <a:gd name="T1" fmla="*/ 0 h 1"/>
                <a:gd name="T2" fmla="*/ 11 w 19"/>
                <a:gd name="T3" fmla="*/ 0 h 1"/>
                <a:gd name="T4" fmla="*/ 11 w 19"/>
                <a:gd name="T5" fmla="*/ 0 h 1"/>
                <a:gd name="T6" fmla="*/ 2 w 19"/>
                <a:gd name="T7" fmla="*/ 1 h 1"/>
                <a:gd name="T8" fmla="*/ 0 w 19"/>
                <a:gd name="T9" fmla="*/ 1 h 1"/>
                <a:gd name="T10" fmla="*/ 19 w 19"/>
                <a:gd name="T11" fmla="*/ 1 h 1"/>
                <a:gd name="T12" fmla="*/ 19 w 19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6" y="1"/>
                    <a:pt x="13" y="1"/>
                    <a:pt x="19" y="1"/>
                  </a:cubicBezTo>
                  <a:cubicBezTo>
                    <a:pt x="19" y="1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1187"/>
            <p:cNvSpPr/>
            <p:nvPr>
              <p:custDataLst>
                <p:tags r:id="rId36"/>
              </p:custDataLst>
            </p:nvPr>
          </p:nvSpPr>
          <p:spPr bwMode="auto">
            <a:xfrm>
              <a:off x="4889501" y="846138"/>
              <a:ext cx="4763" cy="53975"/>
            </a:xfrm>
            <a:custGeom>
              <a:avLst/>
              <a:gdLst>
                <a:gd name="T0" fmla="*/ 1 w 1"/>
                <a:gd name="T1" fmla="*/ 7 h 10"/>
                <a:gd name="T2" fmla="*/ 1 w 1"/>
                <a:gd name="T3" fmla="*/ 10 h 10"/>
                <a:gd name="T4" fmla="*/ 1 w 1"/>
                <a:gd name="T5" fmla="*/ 1 h 10"/>
                <a:gd name="T6" fmla="*/ 1 w 1"/>
                <a:gd name="T7" fmla="*/ 1 h 10"/>
                <a:gd name="T8" fmla="*/ 0 w 1"/>
                <a:gd name="T9" fmla="*/ 1 h 10"/>
                <a:gd name="T10" fmla="*/ 1 w 1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7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7"/>
                    <a:pt x="1" y="4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3"/>
                    <a:pt x="1" y="5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1188"/>
            <p:cNvSpPr/>
            <p:nvPr>
              <p:custDataLst>
                <p:tags r:id="rId37"/>
              </p:custDataLst>
            </p:nvPr>
          </p:nvSpPr>
          <p:spPr bwMode="auto">
            <a:xfrm>
              <a:off x="4152901" y="1360488"/>
              <a:ext cx="15875" cy="1587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2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1189"/>
            <p:cNvSpPr/>
            <p:nvPr>
              <p:custDataLst>
                <p:tags r:id="rId38"/>
              </p:custDataLst>
            </p:nvPr>
          </p:nvSpPr>
          <p:spPr bwMode="auto">
            <a:xfrm>
              <a:off x="4970463" y="731838"/>
              <a:ext cx="15875" cy="15875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1 h 3"/>
                <a:gd name="T4" fmla="*/ 1 w 3"/>
                <a:gd name="T5" fmla="*/ 1 h 3"/>
                <a:gd name="T6" fmla="*/ 1 w 3"/>
                <a:gd name="T7" fmla="*/ 1 h 3"/>
                <a:gd name="T8" fmla="*/ 1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2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1190"/>
            <p:cNvSpPr/>
            <p:nvPr>
              <p:custDataLst>
                <p:tags r:id="rId39"/>
              </p:custDataLst>
            </p:nvPr>
          </p:nvSpPr>
          <p:spPr bwMode="auto">
            <a:xfrm>
              <a:off x="4602163" y="754063"/>
              <a:ext cx="42863" cy="63500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12 h 12"/>
                <a:gd name="T4" fmla="*/ 1 w 8"/>
                <a:gd name="T5" fmla="*/ 1 h 12"/>
                <a:gd name="T6" fmla="*/ 0 w 8"/>
                <a:gd name="T7" fmla="*/ 0 h 12"/>
                <a:gd name="T8" fmla="*/ 2 w 8"/>
                <a:gd name="T9" fmla="*/ 3 h 12"/>
                <a:gd name="T10" fmla="*/ 8 w 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6" y="8"/>
                    <a:pt x="3" y="4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4" y="6"/>
                    <a:pt x="6" y="9"/>
                    <a:pt x="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1191"/>
            <p:cNvSpPr/>
            <p:nvPr>
              <p:custDataLst>
                <p:tags r:id="rId40"/>
              </p:custDataLst>
            </p:nvPr>
          </p:nvSpPr>
          <p:spPr bwMode="auto">
            <a:xfrm>
              <a:off x="4570413" y="1619250"/>
              <a:ext cx="9525" cy="1111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1 w 2"/>
                <a:gd name="T9" fmla="*/ 2 h 2"/>
                <a:gd name="T10" fmla="*/ 2 w 2"/>
                <a:gd name="T11" fmla="*/ 1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1192"/>
            <p:cNvSpPr/>
            <p:nvPr>
              <p:custDataLst>
                <p:tags r:id="rId41"/>
              </p:custDataLst>
            </p:nvPr>
          </p:nvSpPr>
          <p:spPr bwMode="auto">
            <a:xfrm>
              <a:off x="4694238" y="1971675"/>
              <a:ext cx="11113" cy="2222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1193"/>
            <p:cNvSpPr/>
            <p:nvPr>
              <p:custDataLst>
                <p:tags r:id="rId42"/>
              </p:custDataLst>
            </p:nvPr>
          </p:nvSpPr>
          <p:spPr bwMode="auto">
            <a:xfrm>
              <a:off x="5068888" y="893763"/>
              <a:ext cx="15875" cy="1587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1 w 3"/>
                <a:gd name="T5" fmla="*/ 0 h 3"/>
                <a:gd name="T6" fmla="*/ 0 w 3"/>
                <a:gd name="T7" fmla="*/ 2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3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1194"/>
            <p:cNvSpPr/>
            <p:nvPr>
              <p:custDataLst>
                <p:tags r:id="rId43"/>
              </p:custDataLst>
            </p:nvPr>
          </p:nvSpPr>
          <p:spPr bwMode="auto">
            <a:xfrm>
              <a:off x="4521201" y="1549400"/>
              <a:ext cx="26988" cy="15875"/>
            </a:xfrm>
            <a:custGeom>
              <a:avLst/>
              <a:gdLst>
                <a:gd name="T0" fmla="*/ 5 w 5"/>
                <a:gd name="T1" fmla="*/ 1 h 3"/>
                <a:gd name="T2" fmla="*/ 4 w 5"/>
                <a:gd name="T3" fmla="*/ 1 h 3"/>
                <a:gd name="T4" fmla="*/ 3 w 5"/>
                <a:gd name="T5" fmla="*/ 1 h 3"/>
                <a:gd name="T6" fmla="*/ 2 w 5"/>
                <a:gd name="T7" fmla="*/ 2 h 3"/>
                <a:gd name="T8" fmla="*/ 0 w 5"/>
                <a:gd name="T9" fmla="*/ 3 h 3"/>
                <a:gd name="T10" fmla="*/ 3 w 5"/>
                <a:gd name="T11" fmla="*/ 2 h 3"/>
                <a:gd name="T12" fmla="*/ 5 w 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1"/>
                    <a:pt x="5" y="1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1195"/>
            <p:cNvSpPr/>
            <p:nvPr>
              <p:custDataLst>
                <p:tags r:id="rId44"/>
              </p:custDataLst>
            </p:nvPr>
          </p:nvSpPr>
          <p:spPr bwMode="auto">
            <a:xfrm>
              <a:off x="4152901" y="1728788"/>
              <a:ext cx="15875" cy="952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1196"/>
            <p:cNvSpPr/>
            <p:nvPr>
              <p:custDataLst>
                <p:tags r:id="rId45"/>
              </p:custDataLst>
            </p:nvPr>
          </p:nvSpPr>
          <p:spPr bwMode="auto">
            <a:xfrm>
              <a:off x="5475288" y="969963"/>
              <a:ext cx="15875" cy="11112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0 h 2"/>
                <a:gd name="T4" fmla="*/ 1 w 3"/>
                <a:gd name="T5" fmla="*/ 0 h 2"/>
                <a:gd name="T6" fmla="*/ 0 w 3"/>
                <a:gd name="T7" fmla="*/ 1 h 2"/>
                <a:gd name="T8" fmla="*/ 0 w 3"/>
                <a:gd name="T9" fmla="*/ 1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1197"/>
            <p:cNvSpPr/>
            <p:nvPr>
              <p:custDataLst>
                <p:tags r:id="rId46"/>
              </p:custDataLst>
            </p:nvPr>
          </p:nvSpPr>
          <p:spPr bwMode="auto">
            <a:xfrm>
              <a:off x="4276726" y="1490663"/>
              <a:ext cx="22225" cy="4762"/>
            </a:xfrm>
            <a:custGeom>
              <a:avLst/>
              <a:gdLst>
                <a:gd name="T0" fmla="*/ 1 w 4"/>
                <a:gd name="T1" fmla="*/ 1 h 1"/>
                <a:gd name="T2" fmla="*/ 3 w 4"/>
                <a:gd name="T3" fmla="*/ 1 h 1"/>
                <a:gd name="T4" fmla="*/ 4 w 4"/>
                <a:gd name="T5" fmla="*/ 0 h 1"/>
                <a:gd name="T6" fmla="*/ 1 w 4"/>
                <a:gd name="T7" fmla="*/ 0 h 1"/>
                <a:gd name="T8" fmla="*/ 0 w 4"/>
                <a:gd name="T9" fmla="*/ 0 h 1"/>
                <a:gd name="T10" fmla="*/ 0 w 4"/>
                <a:gd name="T11" fmla="*/ 1 h 1"/>
                <a:gd name="T12" fmla="*/ 1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1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1198"/>
            <p:cNvSpPr/>
            <p:nvPr>
              <p:custDataLst>
                <p:tags r:id="rId47"/>
              </p:custDataLst>
            </p:nvPr>
          </p:nvSpPr>
          <p:spPr bwMode="auto">
            <a:xfrm>
              <a:off x="4548188" y="1625600"/>
              <a:ext cx="11113" cy="1587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1 w 2"/>
                <a:gd name="T7" fmla="*/ 2 h 3"/>
                <a:gd name="T8" fmla="*/ 2 w 2"/>
                <a:gd name="T9" fmla="*/ 0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1199"/>
            <p:cNvSpPr/>
            <p:nvPr>
              <p:custDataLst>
                <p:tags r:id="rId48"/>
              </p:custDataLst>
            </p:nvPr>
          </p:nvSpPr>
          <p:spPr bwMode="auto">
            <a:xfrm>
              <a:off x="5464176" y="1268413"/>
              <a:ext cx="11113" cy="95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2 h 2"/>
                <a:gd name="T10" fmla="*/ 2 w 2"/>
                <a:gd name="T11" fmla="*/ 1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1200"/>
            <p:cNvSpPr/>
            <p:nvPr>
              <p:custDataLst>
                <p:tags r:id="rId49"/>
              </p:custDataLst>
            </p:nvPr>
          </p:nvSpPr>
          <p:spPr bwMode="auto">
            <a:xfrm>
              <a:off x="4298951" y="1495425"/>
              <a:ext cx="11113" cy="11112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1201"/>
            <p:cNvSpPr/>
            <p:nvPr>
              <p:custDataLst>
                <p:tags r:id="rId50"/>
              </p:custDataLst>
            </p:nvPr>
          </p:nvSpPr>
          <p:spPr bwMode="auto">
            <a:xfrm>
              <a:off x="5030788" y="920750"/>
              <a:ext cx="11113" cy="17462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1 h 3"/>
                <a:gd name="T4" fmla="*/ 1 w 2"/>
                <a:gd name="T5" fmla="*/ 2 h 3"/>
                <a:gd name="T6" fmla="*/ 1 w 2"/>
                <a:gd name="T7" fmla="*/ 3 h 3"/>
                <a:gd name="T8" fmla="*/ 2 w 2"/>
                <a:gd name="T9" fmla="*/ 1 h 3"/>
                <a:gd name="T10" fmla="*/ 1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1202"/>
            <p:cNvSpPr/>
            <p:nvPr>
              <p:custDataLst>
                <p:tags r:id="rId51"/>
              </p:custDataLst>
            </p:nvPr>
          </p:nvSpPr>
          <p:spPr bwMode="auto">
            <a:xfrm>
              <a:off x="5073651" y="915988"/>
              <a:ext cx="11113" cy="1111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1203"/>
            <p:cNvSpPr/>
            <p:nvPr>
              <p:custDataLst>
                <p:tags r:id="rId52"/>
              </p:custDataLst>
            </p:nvPr>
          </p:nvSpPr>
          <p:spPr bwMode="auto">
            <a:xfrm>
              <a:off x="5170488" y="904875"/>
              <a:ext cx="11113" cy="11112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  <a:gd name="T10" fmla="*/ 2 w 2"/>
                <a:gd name="T11" fmla="*/ 1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1204"/>
            <p:cNvSpPr/>
            <p:nvPr>
              <p:custDataLst>
                <p:tags r:id="rId53"/>
              </p:custDataLst>
            </p:nvPr>
          </p:nvSpPr>
          <p:spPr bwMode="auto">
            <a:xfrm>
              <a:off x="4548188" y="1349375"/>
              <a:ext cx="15875" cy="15875"/>
            </a:xfrm>
            <a:custGeom>
              <a:avLst/>
              <a:gdLst>
                <a:gd name="T0" fmla="*/ 1 w 3"/>
                <a:gd name="T1" fmla="*/ 1 h 3"/>
                <a:gd name="T2" fmla="*/ 1 w 3"/>
                <a:gd name="T3" fmla="*/ 1 h 3"/>
                <a:gd name="T4" fmla="*/ 2 w 3"/>
                <a:gd name="T5" fmla="*/ 3 h 3"/>
                <a:gd name="T6" fmla="*/ 3 w 3"/>
                <a:gd name="T7" fmla="*/ 1 h 3"/>
                <a:gd name="T8" fmla="*/ 1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0" name="Freeform 1205"/>
            <p:cNvSpPr/>
            <p:nvPr>
              <p:custDataLst>
                <p:tags r:id="rId54"/>
              </p:custDataLst>
            </p:nvPr>
          </p:nvSpPr>
          <p:spPr bwMode="auto">
            <a:xfrm>
              <a:off x="4283076" y="1554163"/>
              <a:ext cx="58738" cy="17462"/>
            </a:xfrm>
            <a:custGeom>
              <a:avLst/>
              <a:gdLst>
                <a:gd name="T0" fmla="*/ 0 w 11"/>
                <a:gd name="T1" fmla="*/ 3 h 3"/>
                <a:gd name="T2" fmla="*/ 0 w 11"/>
                <a:gd name="T3" fmla="*/ 3 h 3"/>
                <a:gd name="T4" fmla="*/ 6 w 11"/>
                <a:gd name="T5" fmla="*/ 2 h 3"/>
                <a:gd name="T6" fmla="*/ 11 w 11"/>
                <a:gd name="T7" fmla="*/ 0 h 3"/>
                <a:gd name="T8" fmla="*/ 0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9" y="1"/>
                    <a:pt x="11" y="0"/>
                  </a:cubicBezTo>
                  <a:cubicBezTo>
                    <a:pt x="7" y="1"/>
                    <a:pt x="3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1" name="Freeform 1206"/>
            <p:cNvSpPr/>
            <p:nvPr>
              <p:custDataLst>
                <p:tags r:id="rId55"/>
              </p:custDataLst>
            </p:nvPr>
          </p:nvSpPr>
          <p:spPr bwMode="auto">
            <a:xfrm>
              <a:off x="4667251" y="877888"/>
              <a:ext cx="31750" cy="42862"/>
            </a:xfrm>
            <a:custGeom>
              <a:avLst/>
              <a:gdLst>
                <a:gd name="T0" fmla="*/ 6 w 6"/>
                <a:gd name="T1" fmla="*/ 8 h 8"/>
                <a:gd name="T2" fmla="*/ 6 w 6"/>
                <a:gd name="T3" fmla="*/ 8 h 8"/>
                <a:gd name="T4" fmla="*/ 1 w 6"/>
                <a:gd name="T5" fmla="*/ 0 h 8"/>
                <a:gd name="T6" fmla="*/ 0 w 6"/>
                <a:gd name="T7" fmla="*/ 0 h 8"/>
                <a:gd name="T8" fmla="*/ 6 w 6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5"/>
                    <a:pt x="3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3"/>
                    <a:pt x="4" y="5"/>
                    <a:pt x="6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2" name="Freeform 1207"/>
            <p:cNvSpPr/>
            <p:nvPr>
              <p:custDataLst>
                <p:tags r:id="rId56"/>
              </p:custDataLst>
            </p:nvPr>
          </p:nvSpPr>
          <p:spPr bwMode="auto">
            <a:xfrm>
              <a:off x="5235576" y="1349375"/>
              <a:ext cx="22225" cy="1111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1 w 4"/>
                <a:gd name="T5" fmla="*/ 1 h 2"/>
                <a:gd name="T6" fmla="*/ 3 w 4"/>
                <a:gd name="T7" fmla="*/ 1 h 2"/>
                <a:gd name="T8" fmla="*/ 3 w 4"/>
                <a:gd name="T9" fmla="*/ 1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2"/>
                    <a:pt x="3" y="1"/>
                  </a:cubicBezTo>
                  <a:cubicBezTo>
                    <a:pt x="3" y="1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3" name="Freeform 1208"/>
            <p:cNvSpPr/>
            <p:nvPr>
              <p:custDataLst>
                <p:tags r:id="rId57"/>
              </p:custDataLst>
            </p:nvPr>
          </p:nvSpPr>
          <p:spPr bwMode="auto">
            <a:xfrm>
              <a:off x="5419726" y="1306513"/>
              <a:ext cx="22225" cy="4762"/>
            </a:xfrm>
            <a:custGeom>
              <a:avLst/>
              <a:gdLst>
                <a:gd name="T0" fmla="*/ 1 w 4"/>
                <a:gd name="T1" fmla="*/ 0 h 1"/>
                <a:gd name="T2" fmla="*/ 1 w 4"/>
                <a:gd name="T3" fmla="*/ 0 h 1"/>
                <a:gd name="T4" fmla="*/ 0 w 4"/>
                <a:gd name="T5" fmla="*/ 1 h 1"/>
                <a:gd name="T6" fmla="*/ 3 w 4"/>
                <a:gd name="T7" fmla="*/ 1 h 1"/>
                <a:gd name="T8" fmla="*/ 4 w 4"/>
                <a:gd name="T9" fmla="*/ 0 h 1"/>
                <a:gd name="T10" fmla="*/ 1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1209"/>
            <p:cNvSpPr/>
            <p:nvPr>
              <p:custDataLst>
                <p:tags r:id="rId58"/>
              </p:custDataLst>
            </p:nvPr>
          </p:nvSpPr>
          <p:spPr bwMode="auto">
            <a:xfrm>
              <a:off x="4645026" y="1641475"/>
              <a:ext cx="17463" cy="11112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1 w 3"/>
                <a:gd name="T5" fmla="*/ 1 h 2"/>
                <a:gd name="T6" fmla="*/ 1 w 3"/>
                <a:gd name="T7" fmla="*/ 2 h 2"/>
                <a:gd name="T8" fmla="*/ 2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1210"/>
            <p:cNvSpPr/>
            <p:nvPr>
              <p:custDataLst>
                <p:tags r:id="rId59"/>
              </p:custDataLst>
            </p:nvPr>
          </p:nvSpPr>
          <p:spPr bwMode="auto">
            <a:xfrm>
              <a:off x="5019676" y="882650"/>
              <a:ext cx="15875" cy="11112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2 h 2"/>
                <a:gd name="T4" fmla="*/ 2 w 3"/>
                <a:gd name="T5" fmla="*/ 1 h 2"/>
                <a:gd name="T6" fmla="*/ 1 w 3"/>
                <a:gd name="T7" fmla="*/ 1 h 2"/>
                <a:gd name="T8" fmla="*/ 0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1211"/>
            <p:cNvSpPr/>
            <p:nvPr>
              <p:custDataLst>
                <p:tags r:id="rId60"/>
              </p:custDataLst>
            </p:nvPr>
          </p:nvSpPr>
          <p:spPr bwMode="auto">
            <a:xfrm>
              <a:off x="4710113" y="742950"/>
              <a:ext cx="11113" cy="11112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1212"/>
            <p:cNvSpPr/>
            <p:nvPr>
              <p:custDataLst>
                <p:tags r:id="rId61"/>
              </p:custDataLst>
            </p:nvPr>
          </p:nvSpPr>
          <p:spPr bwMode="auto">
            <a:xfrm>
              <a:off x="4591051" y="1576388"/>
              <a:ext cx="11113" cy="15875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1 h 3"/>
                <a:gd name="T4" fmla="*/ 0 w 2"/>
                <a:gd name="T5" fmla="*/ 2 h 3"/>
                <a:gd name="T6" fmla="*/ 1 w 2"/>
                <a:gd name="T7" fmla="*/ 2 h 3"/>
                <a:gd name="T8" fmla="*/ 2 w 2"/>
                <a:gd name="T9" fmla="*/ 1 h 3"/>
                <a:gd name="T10" fmla="*/ 1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1213"/>
            <p:cNvSpPr/>
            <p:nvPr>
              <p:custDataLst>
                <p:tags r:id="rId62"/>
              </p:custDataLst>
            </p:nvPr>
          </p:nvSpPr>
          <p:spPr bwMode="auto">
            <a:xfrm>
              <a:off x="5273676" y="1057275"/>
              <a:ext cx="11113" cy="952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1 h 2"/>
                <a:gd name="T6" fmla="*/ 0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1214"/>
            <p:cNvSpPr/>
            <p:nvPr>
              <p:custDataLst>
                <p:tags r:id="rId63"/>
              </p:custDataLst>
            </p:nvPr>
          </p:nvSpPr>
          <p:spPr bwMode="auto">
            <a:xfrm>
              <a:off x="5300663" y="801688"/>
              <a:ext cx="11113" cy="1111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1 h 2"/>
                <a:gd name="T8" fmla="*/ 0 w 2"/>
                <a:gd name="T9" fmla="*/ 1 h 2"/>
                <a:gd name="T10" fmla="*/ 2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1215"/>
            <p:cNvSpPr/>
            <p:nvPr>
              <p:custDataLst>
                <p:tags r:id="rId64"/>
              </p:custDataLst>
            </p:nvPr>
          </p:nvSpPr>
          <p:spPr bwMode="auto">
            <a:xfrm>
              <a:off x="4662488" y="1978025"/>
              <a:ext cx="4763" cy="1587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3 h 3"/>
                <a:gd name="T6" fmla="*/ 1 w 1"/>
                <a:gd name="T7" fmla="*/ 2 h 3"/>
                <a:gd name="T8" fmla="*/ 1 w 1"/>
                <a:gd name="T9" fmla="*/ 1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1216"/>
            <p:cNvSpPr/>
            <p:nvPr>
              <p:custDataLst>
                <p:tags r:id="rId65"/>
              </p:custDataLst>
            </p:nvPr>
          </p:nvSpPr>
          <p:spPr bwMode="auto">
            <a:xfrm>
              <a:off x="5376863" y="1066800"/>
              <a:ext cx="11113" cy="1111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1217"/>
            <p:cNvSpPr/>
            <p:nvPr>
              <p:custDataLst>
                <p:tags r:id="rId66"/>
              </p:custDataLst>
            </p:nvPr>
          </p:nvSpPr>
          <p:spPr bwMode="auto">
            <a:xfrm>
              <a:off x="4521201" y="1549400"/>
              <a:ext cx="11113" cy="11112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1 h 2"/>
                <a:gd name="T10" fmla="*/ 2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1218"/>
            <p:cNvSpPr/>
            <p:nvPr>
              <p:custDataLst>
                <p:tags r:id="rId67"/>
              </p:custDataLst>
            </p:nvPr>
          </p:nvSpPr>
          <p:spPr bwMode="auto">
            <a:xfrm>
              <a:off x="4802188" y="1614488"/>
              <a:ext cx="17463" cy="15875"/>
            </a:xfrm>
            <a:custGeom>
              <a:avLst/>
              <a:gdLst>
                <a:gd name="T0" fmla="*/ 2 w 3"/>
                <a:gd name="T1" fmla="*/ 1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0 h 3"/>
                <a:gd name="T8" fmla="*/ 1 w 3"/>
                <a:gd name="T9" fmla="*/ 0 h 3"/>
                <a:gd name="T10" fmla="*/ 0 w 3"/>
                <a:gd name="T11" fmla="*/ 3 h 3"/>
                <a:gd name="T12" fmla="*/ 1 w 3"/>
                <a:gd name="T13" fmla="*/ 1 h 3"/>
                <a:gd name="T14" fmla="*/ 2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1219"/>
            <p:cNvSpPr/>
            <p:nvPr>
              <p:custDataLst>
                <p:tags r:id="rId68"/>
              </p:custDataLst>
            </p:nvPr>
          </p:nvSpPr>
          <p:spPr bwMode="auto">
            <a:xfrm>
              <a:off x="4894263" y="915988"/>
              <a:ext cx="6350" cy="31750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2 h 6"/>
                <a:gd name="T4" fmla="*/ 0 w 1"/>
                <a:gd name="T5" fmla="*/ 6 h 6"/>
                <a:gd name="T6" fmla="*/ 1 w 1"/>
                <a:gd name="T7" fmla="*/ 1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1220"/>
            <p:cNvSpPr/>
            <p:nvPr>
              <p:custDataLst>
                <p:tags r:id="rId69"/>
              </p:custDataLst>
            </p:nvPr>
          </p:nvSpPr>
          <p:spPr bwMode="auto">
            <a:xfrm>
              <a:off x="5062538" y="938213"/>
              <a:ext cx="11113" cy="95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1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1221"/>
            <p:cNvSpPr/>
            <p:nvPr>
              <p:custDataLst>
                <p:tags r:id="rId70"/>
              </p:custDataLst>
            </p:nvPr>
          </p:nvSpPr>
          <p:spPr bwMode="auto">
            <a:xfrm>
              <a:off x="4618038" y="1625600"/>
              <a:ext cx="17463" cy="11112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1 h 2"/>
                <a:gd name="T4" fmla="*/ 1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1 w 3"/>
                <a:gd name="T11" fmla="*/ 2 h 2"/>
                <a:gd name="T12" fmla="*/ 3 w 3"/>
                <a:gd name="T13" fmla="*/ 0 h 2"/>
                <a:gd name="T14" fmla="*/ 3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1222"/>
            <p:cNvSpPr/>
            <p:nvPr>
              <p:custDataLst>
                <p:tags r:id="rId71"/>
              </p:custDataLst>
            </p:nvPr>
          </p:nvSpPr>
          <p:spPr bwMode="auto">
            <a:xfrm>
              <a:off x="5073651" y="731838"/>
              <a:ext cx="11113" cy="4762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w 2"/>
                <a:gd name="T11" fmla="*/ 1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1223"/>
            <p:cNvSpPr/>
            <p:nvPr>
              <p:custDataLst>
                <p:tags r:id="rId72"/>
              </p:custDataLst>
            </p:nvPr>
          </p:nvSpPr>
          <p:spPr bwMode="auto">
            <a:xfrm>
              <a:off x="4645026" y="1527175"/>
              <a:ext cx="26988" cy="11112"/>
            </a:xfrm>
            <a:custGeom>
              <a:avLst/>
              <a:gdLst>
                <a:gd name="T0" fmla="*/ 4 w 5"/>
                <a:gd name="T1" fmla="*/ 1 h 2"/>
                <a:gd name="T2" fmla="*/ 0 w 5"/>
                <a:gd name="T3" fmla="*/ 2 h 2"/>
                <a:gd name="T4" fmla="*/ 1 w 5"/>
                <a:gd name="T5" fmla="*/ 2 h 2"/>
                <a:gd name="T6" fmla="*/ 1 w 5"/>
                <a:gd name="T7" fmla="*/ 2 h 2"/>
                <a:gd name="T8" fmla="*/ 3 w 5"/>
                <a:gd name="T9" fmla="*/ 1 h 2"/>
                <a:gd name="T10" fmla="*/ 5 w 5"/>
                <a:gd name="T11" fmla="*/ 1 h 2"/>
                <a:gd name="T12" fmla="*/ 4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0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1224"/>
            <p:cNvSpPr/>
            <p:nvPr>
              <p:custDataLst>
                <p:tags r:id="rId73"/>
              </p:custDataLst>
            </p:nvPr>
          </p:nvSpPr>
          <p:spPr bwMode="auto">
            <a:xfrm>
              <a:off x="4683126" y="1587500"/>
              <a:ext cx="6350" cy="1111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1225"/>
            <p:cNvSpPr/>
            <p:nvPr>
              <p:custDataLst>
                <p:tags r:id="rId74"/>
              </p:custDataLst>
            </p:nvPr>
          </p:nvSpPr>
          <p:spPr bwMode="auto">
            <a:xfrm>
              <a:off x="4662488" y="985838"/>
              <a:ext cx="20638" cy="33337"/>
            </a:xfrm>
            <a:custGeom>
              <a:avLst/>
              <a:gdLst>
                <a:gd name="T0" fmla="*/ 3 w 4"/>
                <a:gd name="T1" fmla="*/ 4 h 6"/>
                <a:gd name="T2" fmla="*/ 1 w 4"/>
                <a:gd name="T3" fmla="*/ 0 h 6"/>
                <a:gd name="T4" fmla="*/ 0 w 4"/>
                <a:gd name="T5" fmla="*/ 1 h 6"/>
                <a:gd name="T6" fmla="*/ 4 w 4"/>
                <a:gd name="T7" fmla="*/ 6 h 6"/>
                <a:gd name="T8" fmla="*/ 3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4"/>
                  </a:moveTo>
                  <a:cubicBezTo>
                    <a:pt x="2" y="3"/>
                    <a:pt x="1" y="2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" y="2"/>
                    <a:pt x="3" y="4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1226"/>
            <p:cNvSpPr/>
            <p:nvPr>
              <p:custDataLst>
                <p:tags r:id="rId75"/>
              </p:custDataLst>
            </p:nvPr>
          </p:nvSpPr>
          <p:spPr bwMode="auto">
            <a:xfrm>
              <a:off x="4759326" y="920750"/>
              <a:ext cx="4763" cy="22225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3 h 4"/>
                <a:gd name="T4" fmla="*/ 1 w 1"/>
                <a:gd name="T5" fmla="*/ 3 h 4"/>
                <a:gd name="T6" fmla="*/ 1 w 1"/>
                <a:gd name="T7" fmla="*/ 2 h 4"/>
                <a:gd name="T8" fmla="*/ 0 w 1"/>
                <a:gd name="T9" fmla="*/ 0 h 4"/>
                <a:gd name="T10" fmla="*/ 0 w 1"/>
                <a:gd name="T11" fmla="*/ 1 h 4"/>
                <a:gd name="T12" fmla="*/ 0 w 1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2" name="Freeform 1227"/>
            <p:cNvSpPr/>
            <p:nvPr>
              <p:custDataLst>
                <p:tags r:id="rId76"/>
              </p:custDataLst>
            </p:nvPr>
          </p:nvSpPr>
          <p:spPr bwMode="auto">
            <a:xfrm>
              <a:off x="4651376" y="920750"/>
              <a:ext cx="26988" cy="33337"/>
            </a:xfrm>
            <a:custGeom>
              <a:avLst/>
              <a:gdLst>
                <a:gd name="T0" fmla="*/ 0 w 5"/>
                <a:gd name="T1" fmla="*/ 0 h 6"/>
                <a:gd name="T2" fmla="*/ 3 w 5"/>
                <a:gd name="T3" fmla="*/ 4 h 6"/>
                <a:gd name="T4" fmla="*/ 5 w 5"/>
                <a:gd name="T5" fmla="*/ 6 h 6"/>
                <a:gd name="T6" fmla="*/ 0 w 5"/>
                <a:gd name="T7" fmla="*/ 0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3" name="Freeform 1228"/>
            <p:cNvSpPr/>
            <p:nvPr>
              <p:custDataLst>
                <p:tags r:id="rId77"/>
              </p:custDataLst>
            </p:nvPr>
          </p:nvSpPr>
          <p:spPr bwMode="auto">
            <a:xfrm>
              <a:off x="4537076" y="1473200"/>
              <a:ext cx="38100" cy="6350"/>
            </a:xfrm>
            <a:custGeom>
              <a:avLst/>
              <a:gdLst>
                <a:gd name="T0" fmla="*/ 1 w 7"/>
                <a:gd name="T1" fmla="*/ 1 h 1"/>
                <a:gd name="T2" fmla="*/ 1 w 7"/>
                <a:gd name="T3" fmla="*/ 1 h 1"/>
                <a:gd name="T4" fmla="*/ 7 w 7"/>
                <a:gd name="T5" fmla="*/ 0 h 1"/>
                <a:gd name="T6" fmla="*/ 7 w 7"/>
                <a:gd name="T7" fmla="*/ 0 h 1"/>
                <a:gd name="T8" fmla="*/ 2 w 7"/>
                <a:gd name="T9" fmla="*/ 0 h 1"/>
                <a:gd name="T10" fmla="*/ 1 w 7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4" name="Freeform 1229"/>
            <p:cNvSpPr/>
            <p:nvPr>
              <p:custDataLst>
                <p:tags r:id="rId78"/>
              </p:custDataLst>
            </p:nvPr>
          </p:nvSpPr>
          <p:spPr bwMode="auto">
            <a:xfrm>
              <a:off x="5192713" y="2182813"/>
              <a:ext cx="11113" cy="1111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5" name="Freeform 1230"/>
            <p:cNvSpPr/>
            <p:nvPr>
              <p:custDataLst>
                <p:tags r:id="rId79"/>
              </p:custDataLst>
            </p:nvPr>
          </p:nvSpPr>
          <p:spPr bwMode="auto">
            <a:xfrm>
              <a:off x="4721226" y="742950"/>
              <a:ext cx="6350" cy="15875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6" name="Freeform 1231"/>
            <p:cNvSpPr/>
            <p:nvPr>
              <p:custDataLst>
                <p:tags r:id="rId80"/>
              </p:custDataLst>
            </p:nvPr>
          </p:nvSpPr>
          <p:spPr bwMode="auto">
            <a:xfrm>
              <a:off x="4808538" y="1971675"/>
              <a:ext cx="4763" cy="1111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7" name="Freeform 1232"/>
            <p:cNvSpPr/>
            <p:nvPr>
              <p:custDataLst>
                <p:tags r:id="rId81"/>
              </p:custDataLst>
            </p:nvPr>
          </p:nvSpPr>
          <p:spPr bwMode="auto">
            <a:xfrm>
              <a:off x="4618038" y="1582738"/>
              <a:ext cx="11113" cy="952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8" name="Freeform 1233"/>
            <p:cNvSpPr/>
            <p:nvPr>
              <p:custDataLst>
                <p:tags r:id="rId82"/>
              </p:custDataLst>
            </p:nvPr>
          </p:nvSpPr>
          <p:spPr bwMode="auto">
            <a:xfrm>
              <a:off x="4705351" y="915988"/>
              <a:ext cx="15875" cy="31750"/>
            </a:xfrm>
            <a:custGeom>
              <a:avLst/>
              <a:gdLst>
                <a:gd name="T0" fmla="*/ 1 w 3"/>
                <a:gd name="T1" fmla="*/ 3 h 6"/>
                <a:gd name="T2" fmla="*/ 3 w 3"/>
                <a:gd name="T3" fmla="*/ 6 h 6"/>
                <a:gd name="T4" fmla="*/ 0 w 3"/>
                <a:gd name="T5" fmla="*/ 0 h 6"/>
                <a:gd name="T6" fmla="*/ 0 w 3"/>
                <a:gd name="T7" fmla="*/ 1 h 6"/>
                <a:gd name="T8" fmla="*/ 1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1" y="3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9" name="Freeform 1234"/>
            <p:cNvSpPr/>
            <p:nvPr>
              <p:custDataLst>
                <p:tags r:id="rId83"/>
              </p:custDataLst>
            </p:nvPr>
          </p:nvSpPr>
          <p:spPr bwMode="auto">
            <a:xfrm>
              <a:off x="4732338" y="954088"/>
              <a:ext cx="22225" cy="31750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4 w 4"/>
                <a:gd name="T5" fmla="*/ 5 h 6"/>
                <a:gd name="T6" fmla="*/ 4 w 4"/>
                <a:gd name="T7" fmla="*/ 5 h 6"/>
                <a:gd name="T8" fmla="*/ 1 w 4"/>
                <a:gd name="T9" fmla="*/ 0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3" y="4"/>
                    <a:pt x="2" y="2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0" name="Freeform 1235"/>
            <p:cNvSpPr/>
            <p:nvPr>
              <p:custDataLst>
                <p:tags r:id="rId84"/>
              </p:custDataLst>
            </p:nvPr>
          </p:nvSpPr>
          <p:spPr bwMode="auto">
            <a:xfrm>
              <a:off x="5062538" y="920750"/>
              <a:ext cx="11113" cy="11112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1" name="Freeform 1236"/>
            <p:cNvSpPr/>
            <p:nvPr>
              <p:custDataLst>
                <p:tags r:id="rId85"/>
              </p:custDataLst>
            </p:nvPr>
          </p:nvSpPr>
          <p:spPr bwMode="auto">
            <a:xfrm>
              <a:off x="4521201" y="1500188"/>
              <a:ext cx="38100" cy="11112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6 w 7"/>
                <a:gd name="T5" fmla="*/ 0 h 2"/>
                <a:gd name="T6" fmla="*/ 0 w 7"/>
                <a:gd name="T7" fmla="*/ 2 h 2"/>
                <a:gd name="T8" fmla="*/ 0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3" y="1"/>
                    <a:pt x="5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2" name="Freeform 1237"/>
            <p:cNvSpPr/>
            <p:nvPr>
              <p:custDataLst>
                <p:tags r:id="rId86"/>
              </p:custDataLst>
            </p:nvPr>
          </p:nvSpPr>
          <p:spPr bwMode="auto">
            <a:xfrm>
              <a:off x="4325938" y="1625600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3" name="Freeform 1238"/>
            <p:cNvSpPr/>
            <p:nvPr>
              <p:custDataLst>
                <p:tags r:id="rId87"/>
              </p:custDataLst>
            </p:nvPr>
          </p:nvSpPr>
          <p:spPr bwMode="auto">
            <a:xfrm>
              <a:off x="5133976" y="754063"/>
              <a:ext cx="9525" cy="4762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4" name="Freeform 1239"/>
            <p:cNvSpPr/>
            <p:nvPr>
              <p:custDataLst>
                <p:tags r:id="rId88"/>
              </p:custDataLst>
            </p:nvPr>
          </p:nvSpPr>
          <p:spPr bwMode="auto">
            <a:xfrm>
              <a:off x="5403851" y="1273175"/>
              <a:ext cx="11113" cy="1111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5" name="Freeform 1240"/>
            <p:cNvSpPr/>
            <p:nvPr>
              <p:custDataLst>
                <p:tags r:id="rId89"/>
              </p:custDataLst>
            </p:nvPr>
          </p:nvSpPr>
          <p:spPr bwMode="auto">
            <a:xfrm>
              <a:off x="5089526" y="828675"/>
              <a:ext cx="6350" cy="11112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6" name="Freeform 1241"/>
            <p:cNvSpPr/>
            <p:nvPr>
              <p:custDataLst>
                <p:tags r:id="rId90"/>
              </p:custDataLst>
            </p:nvPr>
          </p:nvSpPr>
          <p:spPr bwMode="auto">
            <a:xfrm>
              <a:off x="4579938" y="1381125"/>
              <a:ext cx="33338" cy="0"/>
            </a:xfrm>
            <a:custGeom>
              <a:avLst/>
              <a:gdLst>
                <a:gd name="T0" fmla="*/ 5 w 6"/>
                <a:gd name="T1" fmla="*/ 6 w 6"/>
                <a:gd name="T2" fmla="*/ 4 w 6"/>
                <a:gd name="T3" fmla="*/ 3 w 6"/>
                <a:gd name="T4" fmla="*/ 2 w 6"/>
                <a:gd name="T5" fmla="*/ 0 w 6"/>
                <a:gd name="T6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1242"/>
            <p:cNvSpPr/>
            <p:nvPr>
              <p:custDataLst>
                <p:tags r:id="rId91"/>
              </p:custDataLst>
            </p:nvPr>
          </p:nvSpPr>
          <p:spPr bwMode="auto">
            <a:xfrm>
              <a:off x="5529263" y="862013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1243"/>
            <p:cNvSpPr/>
            <p:nvPr>
              <p:custDataLst>
                <p:tags r:id="rId92"/>
              </p:custDataLst>
            </p:nvPr>
          </p:nvSpPr>
          <p:spPr bwMode="auto">
            <a:xfrm>
              <a:off x="4629151" y="915988"/>
              <a:ext cx="15875" cy="26987"/>
            </a:xfrm>
            <a:custGeom>
              <a:avLst/>
              <a:gdLst>
                <a:gd name="T0" fmla="*/ 3 w 3"/>
                <a:gd name="T1" fmla="*/ 5 h 5"/>
                <a:gd name="T2" fmla="*/ 0 w 3"/>
                <a:gd name="T3" fmla="*/ 1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1244"/>
            <p:cNvSpPr/>
            <p:nvPr>
              <p:custDataLst>
                <p:tags r:id="rId93"/>
              </p:custDataLst>
            </p:nvPr>
          </p:nvSpPr>
          <p:spPr bwMode="auto">
            <a:xfrm>
              <a:off x="4959351" y="1798638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1245"/>
            <p:cNvSpPr/>
            <p:nvPr>
              <p:custDataLst>
                <p:tags r:id="rId94"/>
              </p:custDataLst>
            </p:nvPr>
          </p:nvSpPr>
          <p:spPr bwMode="auto">
            <a:xfrm>
              <a:off x="4406901" y="1104900"/>
              <a:ext cx="11113" cy="6350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1246"/>
            <p:cNvSpPr/>
            <p:nvPr>
              <p:custDataLst>
                <p:tags r:id="rId95"/>
              </p:custDataLst>
            </p:nvPr>
          </p:nvSpPr>
          <p:spPr bwMode="auto">
            <a:xfrm>
              <a:off x="4602163" y="1490663"/>
              <a:ext cx="33338" cy="4762"/>
            </a:xfrm>
            <a:custGeom>
              <a:avLst/>
              <a:gdLst>
                <a:gd name="T0" fmla="*/ 6 w 6"/>
                <a:gd name="T1" fmla="*/ 0 h 1"/>
                <a:gd name="T2" fmla="*/ 5 w 6"/>
                <a:gd name="T3" fmla="*/ 0 h 1"/>
                <a:gd name="T4" fmla="*/ 5 w 6"/>
                <a:gd name="T5" fmla="*/ 0 h 1"/>
                <a:gd name="T6" fmla="*/ 0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1247"/>
            <p:cNvSpPr/>
            <p:nvPr>
              <p:custDataLst>
                <p:tags r:id="rId96"/>
              </p:custDataLst>
            </p:nvPr>
          </p:nvSpPr>
          <p:spPr bwMode="auto">
            <a:xfrm>
              <a:off x="4635501" y="2151063"/>
              <a:ext cx="4763" cy="1111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1248"/>
            <p:cNvSpPr/>
            <p:nvPr>
              <p:custDataLst>
                <p:tags r:id="rId97"/>
              </p:custDataLst>
            </p:nvPr>
          </p:nvSpPr>
          <p:spPr bwMode="auto">
            <a:xfrm>
              <a:off x="4613276" y="1517650"/>
              <a:ext cx="22225" cy="952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1 h 2"/>
                <a:gd name="T4" fmla="*/ 4 w 4"/>
                <a:gd name="T5" fmla="*/ 0 h 2"/>
                <a:gd name="T6" fmla="*/ 0 w 4"/>
                <a:gd name="T7" fmla="*/ 2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2"/>
                    <a:pt x="2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1249"/>
            <p:cNvSpPr/>
            <p:nvPr>
              <p:custDataLst>
                <p:tags r:id="rId98"/>
              </p:custDataLst>
            </p:nvPr>
          </p:nvSpPr>
          <p:spPr bwMode="auto">
            <a:xfrm>
              <a:off x="4748213" y="2193925"/>
              <a:ext cx="6350" cy="2222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3 h 4"/>
                <a:gd name="T6" fmla="*/ 0 w 1"/>
                <a:gd name="T7" fmla="*/ 3 h 4"/>
                <a:gd name="T8" fmla="*/ 1 w 1"/>
                <a:gd name="T9" fmla="*/ 4 h 4"/>
                <a:gd name="T10" fmla="*/ 1 w 1"/>
                <a:gd name="T11" fmla="*/ 2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1250"/>
            <p:cNvSpPr/>
            <p:nvPr>
              <p:custDataLst>
                <p:tags r:id="rId99"/>
              </p:custDataLst>
            </p:nvPr>
          </p:nvSpPr>
          <p:spPr bwMode="auto">
            <a:xfrm>
              <a:off x="4341813" y="1549400"/>
              <a:ext cx="33338" cy="4762"/>
            </a:xfrm>
            <a:custGeom>
              <a:avLst/>
              <a:gdLst>
                <a:gd name="T0" fmla="*/ 5 w 6"/>
                <a:gd name="T1" fmla="*/ 0 h 1"/>
                <a:gd name="T2" fmla="*/ 0 w 6"/>
                <a:gd name="T3" fmla="*/ 1 h 1"/>
                <a:gd name="T4" fmla="*/ 6 w 6"/>
                <a:gd name="T5" fmla="*/ 0 h 1"/>
                <a:gd name="T6" fmla="*/ 5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1251"/>
            <p:cNvSpPr/>
            <p:nvPr>
              <p:custDataLst>
                <p:tags r:id="rId100"/>
              </p:custDataLst>
            </p:nvPr>
          </p:nvSpPr>
          <p:spPr bwMode="auto">
            <a:xfrm>
              <a:off x="5170488" y="781050"/>
              <a:ext cx="11113" cy="952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1252"/>
            <p:cNvSpPr/>
            <p:nvPr>
              <p:custDataLst>
                <p:tags r:id="rId101"/>
              </p:custDataLst>
            </p:nvPr>
          </p:nvSpPr>
          <p:spPr bwMode="auto">
            <a:xfrm>
              <a:off x="5437188" y="942975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1253"/>
            <p:cNvSpPr/>
            <p:nvPr>
              <p:custDataLst>
                <p:tags r:id="rId102"/>
              </p:custDataLst>
            </p:nvPr>
          </p:nvSpPr>
          <p:spPr bwMode="auto">
            <a:xfrm>
              <a:off x="4494213" y="1484313"/>
              <a:ext cx="15875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1254"/>
            <p:cNvSpPr/>
            <p:nvPr>
              <p:custDataLst>
                <p:tags r:id="rId103"/>
              </p:custDataLst>
            </p:nvPr>
          </p:nvSpPr>
          <p:spPr bwMode="auto">
            <a:xfrm>
              <a:off x="4597401" y="1549400"/>
              <a:ext cx="20638" cy="11112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1255"/>
            <p:cNvSpPr/>
            <p:nvPr>
              <p:custDataLst>
                <p:tags r:id="rId104"/>
              </p:custDataLst>
            </p:nvPr>
          </p:nvSpPr>
          <p:spPr bwMode="auto">
            <a:xfrm>
              <a:off x="4629151" y="1533525"/>
              <a:ext cx="15875" cy="476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1256"/>
            <p:cNvSpPr/>
            <p:nvPr>
              <p:custDataLst>
                <p:tags r:id="rId105"/>
              </p:custDataLst>
            </p:nvPr>
          </p:nvSpPr>
          <p:spPr bwMode="auto">
            <a:xfrm>
              <a:off x="5453063" y="1306513"/>
              <a:ext cx="11113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1257"/>
            <p:cNvSpPr/>
            <p:nvPr>
              <p:custDataLst>
                <p:tags r:id="rId106"/>
              </p:custDataLst>
            </p:nvPr>
          </p:nvSpPr>
          <p:spPr bwMode="auto">
            <a:xfrm>
              <a:off x="4764088" y="942975"/>
              <a:ext cx="6350" cy="1111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  <a:gd name="T14" fmla="*/ 1 w 1"/>
                <a:gd name="T15" fmla="*/ 0 h 2"/>
                <a:gd name="T16" fmla="*/ 0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1258"/>
            <p:cNvSpPr/>
            <p:nvPr>
              <p:custDataLst>
                <p:tags r:id="rId107"/>
              </p:custDataLst>
            </p:nvPr>
          </p:nvSpPr>
          <p:spPr bwMode="auto">
            <a:xfrm>
              <a:off x="4487863" y="1500188"/>
              <a:ext cx="26988" cy="6350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0 h 1"/>
                <a:gd name="T4" fmla="*/ 3 w 5"/>
                <a:gd name="T5" fmla="*/ 0 h 1"/>
                <a:gd name="T6" fmla="*/ 0 w 5"/>
                <a:gd name="T7" fmla="*/ 1 h 1"/>
                <a:gd name="T8" fmla="*/ 0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2" y="1"/>
                    <a:pt x="3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1259"/>
            <p:cNvSpPr/>
            <p:nvPr>
              <p:custDataLst>
                <p:tags r:id="rId108"/>
              </p:custDataLst>
            </p:nvPr>
          </p:nvSpPr>
          <p:spPr bwMode="auto">
            <a:xfrm>
              <a:off x="5311776" y="1435100"/>
              <a:ext cx="22225" cy="6350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0 w 4"/>
                <a:gd name="T5" fmla="*/ 0 h 1"/>
                <a:gd name="T6" fmla="*/ 4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1260"/>
            <p:cNvSpPr/>
            <p:nvPr>
              <p:custDataLst>
                <p:tags r:id="rId109"/>
              </p:custDataLst>
            </p:nvPr>
          </p:nvSpPr>
          <p:spPr bwMode="auto">
            <a:xfrm>
              <a:off x="5480051" y="1073150"/>
              <a:ext cx="11113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1261"/>
            <p:cNvSpPr/>
            <p:nvPr>
              <p:custDataLst>
                <p:tags r:id="rId110"/>
              </p:custDataLst>
            </p:nvPr>
          </p:nvSpPr>
          <p:spPr bwMode="auto">
            <a:xfrm>
              <a:off x="5100638" y="817563"/>
              <a:ext cx="11113" cy="11112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1262"/>
            <p:cNvSpPr/>
            <p:nvPr>
              <p:custDataLst>
                <p:tags r:id="rId111"/>
              </p:custDataLst>
            </p:nvPr>
          </p:nvSpPr>
          <p:spPr bwMode="auto">
            <a:xfrm>
              <a:off x="4341813" y="1603375"/>
              <a:ext cx="22225" cy="6350"/>
            </a:xfrm>
            <a:custGeom>
              <a:avLst/>
              <a:gdLst>
                <a:gd name="T0" fmla="*/ 3 w 4"/>
                <a:gd name="T1" fmla="*/ 0 h 1"/>
                <a:gd name="T2" fmla="*/ 0 w 4"/>
                <a:gd name="T3" fmla="*/ 1 h 1"/>
                <a:gd name="T4" fmla="*/ 4 w 4"/>
                <a:gd name="T5" fmla="*/ 0 h 1"/>
                <a:gd name="T6" fmla="*/ 3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1263"/>
            <p:cNvSpPr/>
            <p:nvPr>
              <p:custDataLst>
                <p:tags r:id="rId112"/>
              </p:custDataLst>
            </p:nvPr>
          </p:nvSpPr>
          <p:spPr bwMode="auto">
            <a:xfrm>
              <a:off x="5100638" y="808038"/>
              <a:ext cx="11113" cy="4762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1264"/>
            <p:cNvSpPr/>
            <p:nvPr>
              <p:custDataLst>
                <p:tags r:id="rId113"/>
              </p:custDataLst>
            </p:nvPr>
          </p:nvSpPr>
          <p:spPr bwMode="auto">
            <a:xfrm>
              <a:off x="4364038" y="1598613"/>
              <a:ext cx="22225" cy="4762"/>
            </a:xfrm>
            <a:custGeom>
              <a:avLst/>
              <a:gdLst>
                <a:gd name="T0" fmla="*/ 3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4 w 4"/>
                <a:gd name="T7" fmla="*/ 0 h 1"/>
                <a:gd name="T8" fmla="*/ 3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1265"/>
            <p:cNvSpPr/>
            <p:nvPr>
              <p:custDataLst>
                <p:tags r:id="rId114"/>
              </p:custDataLst>
            </p:nvPr>
          </p:nvSpPr>
          <p:spPr bwMode="auto">
            <a:xfrm>
              <a:off x="4683126" y="1030288"/>
              <a:ext cx="6350" cy="952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1266"/>
            <p:cNvSpPr/>
            <p:nvPr>
              <p:custDataLst>
                <p:tags r:id="rId115"/>
              </p:custDataLst>
            </p:nvPr>
          </p:nvSpPr>
          <p:spPr bwMode="auto">
            <a:xfrm>
              <a:off x="4629151" y="1538288"/>
              <a:ext cx="15875" cy="1111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2 w 3"/>
                <a:gd name="T5" fmla="*/ 0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1267"/>
            <p:cNvSpPr/>
            <p:nvPr>
              <p:custDataLst>
                <p:tags r:id="rId116"/>
              </p:custDataLst>
            </p:nvPr>
          </p:nvSpPr>
          <p:spPr bwMode="auto">
            <a:xfrm>
              <a:off x="4591051" y="1847850"/>
              <a:ext cx="6350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1268"/>
            <p:cNvSpPr/>
            <p:nvPr>
              <p:custDataLst>
                <p:tags r:id="rId117"/>
              </p:custDataLst>
            </p:nvPr>
          </p:nvSpPr>
          <p:spPr bwMode="auto">
            <a:xfrm>
              <a:off x="4494213" y="1571625"/>
              <a:ext cx="15875" cy="4762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1269"/>
            <p:cNvSpPr/>
            <p:nvPr>
              <p:custDataLst>
                <p:tags r:id="rId118"/>
              </p:custDataLst>
            </p:nvPr>
          </p:nvSpPr>
          <p:spPr bwMode="auto">
            <a:xfrm>
              <a:off x="5522913" y="1208088"/>
              <a:ext cx="6350" cy="1111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1270"/>
            <p:cNvSpPr/>
            <p:nvPr>
              <p:custDataLst>
                <p:tags r:id="rId119"/>
              </p:custDataLst>
            </p:nvPr>
          </p:nvSpPr>
          <p:spPr bwMode="auto">
            <a:xfrm>
              <a:off x="4525963" y="1462088"/>
              <a:ext cx="17463" cy="6350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1271"/>
            <p:cNvSpPr/>
            <p:nvPr>
              <p:custDataLst>
                <p:tags r:id="rId120"/>
              </p:custDataLst>
            </p:nvPr>
          </p:nvSpPr>
          <p:spPr bwMode="auto">
            <a:xfrm>
              <a:off x="4640263" y="904875"/>
              <a:ext cx="11113" cy="1111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1272"/>
            <p:cNvSpPr/>
            <p:nvPr>
              <p:custDataLst>
                <p:tags r:id="rId121"/>
              </p:custDataLst>
            </p:nvPr>
          </p:nvSpPr>
          <p:spPr bwMode="auto">
            <a:xfrm>
              <a:off x="4510088" y="1565275"/>
              <a:ext cx="11113" cy="6350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1273"/>
            <p:cNvSpPr/>
            <p:nvPr>
              <p:custDataLst>
                <p:tags r:id="rId122"/>
              </p:custDataLst>
            </p:nvPr>
          </p:nvSpPr>
          <p:spPr bwMode="auto">
            <a:xfrm>
              <a:off x="4613276" y="877888"/>
              <a:ext cx="11113" cy="1587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1274"/>
            <p:cNvSpPr/>
            <p:nvPr>
              <p:custDataLst>
                <p:tags r:id="rId123"/>
              </p:custDataLst>
            </p:nvPr>
          </p:nvSpPr>
          <p:spPr bwMode="auto">
            <a:xfrm>
              <a:off x="4727576" y="1944688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1275"/>
            <p:cNvSpPr/>
            <p:nvPr>
              <p:custDataLst>
                <p:tags r:id="rId124"/>
              </p:custDataLst>
            </p:nvPr>
          </p:nvSpPr>
          <p:spPr bwMode="auto">
            <a:xfrm>
              <a:off x="4781551" y="1046163"/>
              <a:ext cx="4763" cy="15875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2 h 3"/>
                <a:gd name="T4" fmla="*/ 1 w 1"/>
                <a:gd name="T5" fmla="*/ 2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1276"/>
            <p:cNvSpPr/>
            <p:nvPr>
              <p:custDataLst>
                <p:tags r:id="rId125"/>
              </p:custDataLst>
            </p:nvPr>
          </p:nvSpPr>
          <p:spPr bwMode="auto">
            <a:xfrm>
              <a:off x="4543426" y="79692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1277"/>
            <p:cNvSpPr/>
            <p:nvPr>
              <p:custDataLst>
                <p:tags r:id="rId126"/>
              </p:custDataLst>
            </p:nvPr>
          </p:nvSpPr>
          <p:spPr bwMode="auto">
            <a:xfrm>
              <a:off x="4559301" y="1322388"/>
              <a:ext cx="15875" cy="4762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1278"/>
            <p:cNvSpPr/>
            <p:nvPr>
              <p:custDataLst>
                <p:tags r:id="rId127"/>
              </p:custDataLst>
            </p:nvPr>
          </p:nvSpPr>
          <p:spPr bwMode="auto">
            <a:xfrm>
              <a:off x="4640263" y="1012825"/>
              <a:ext cx="11113" cy="17462"/>
            </a:xfrm>
            <a:custGeom>
              <a:avLst/>
              <a:gdLst>
                <a:gd name="T0" fmla="*/ 1 w 2"/>
                <a:gd name="T1" fmla="*/ 2 h 3"/>
                <a:gd name="T2" fmla="*/ 0 w 2"/>
                <a:gd name="T3" fmla="*/ 0 h 3"/>
                <a:gd name="T4" fmla="*/ 1 w 2"/>
                <a:gd name="T5" fmla="*/ 2 h 3"/>
                <a:gd name="T6" fmla="*/ 1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1279"/>
            <p:cNvSpPr/>
            <p:nvPr>
              <p:custDataLst>
                <p:tags r:id="rId128"/>
              </p:custDataLst>
            </p:nvPr>
          </p:nvSpPr>
          <p:spPr bwMode="auto">
            <a:xfrm>
              <a:off x="4591051" y="736600"/>
              <a:ext cx="11113" cy="17462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1280"/>
            <p:cNvSpPr/>
            <p:nvPr>
              <p:custDataLst>
                <p:tags r:id="rId129"/>
              </p:custDataLst>
            </p:nvPr>
          </p:nvSpPr>
          <p:spPr bwMode="auto">
            <a:xfrm>
              <a:off x="4678363" y="954088"/>
              <a:ext cx="4763" cy="11112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1281"/>
            <p:cNvSpPr/>
            <p:nvPr>
              <p:custDataLst>
                <p:tags r:id="rId130"/>
              </p:custDataLst>
            </p:nvPr>
          </p:nvSpPr>
          <p:spPr bwMode="auto">
            <a:xfrm>
              <a:off x="4244976" y="1522413"/>
              <a:ext cx="11113" cy="476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1282"/>
            <p:cNvSpPr/>
            <p:nvPr>
              <p:custDataLst>
                <p:tags r:id="rId131"/>
              </p:custDataLst>
            </p:nvPr>
          </p:nvSpPr>
          <p:spPr bwMode="auto">
            <a:xfrm>
              <a:off x="4624388" y="877888"/>
              <a:ext cx="4763" cy="1111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1283"/>
            <p:cNvSpPr/>
            <p:nvPr>
              <p:custDataLst>
                <p:tags r:id="rId132"/>
              </p:custDataLst>
            </p:nvPr>
          </p:nvSpPr>
          <p:spPr bwMode="auto">
            <a:xfrm>
              <a:off x="4943476" y="828675"/>
              <a:ext cx="6350" cy="63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1284"/>
            <p:cNvSpPr/>
            <p:nvPr>
              <p:custDataLst>
                <p:tags r:id="rId133"/>
              </p:custDataLst>
            </p:nvPr>
          </p:nvSpPr>
          <p:spPr bwMode="auto">
            <a:xfrm>
              <a:off x="5111751" y="823913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1285"/>
            <p:cNvSpPr/>
            <p:nvPr>
              <p:custDataLst>
                <p:tags r:id="rId134"/>
              </p:custDataLst>
            </p:nvPr>
          </p:nvSpPr>
          <p:spPr bwMode="auto">
            <a:xfrm>
              <a:off x="4433888" y="1527175"/>
              <a:ext cx="15875" cy="6350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1286"/>
            <p:cNvSpPr/>
            <p:nvPr>
              <p:custDataLst>
                <p:tags r:id="rId135"/>
              </p:custDataLst>
            </p:nvPr>
          </p:nvSpPr>
          <p:spPr bwMode="auto">
            <a:xfrm>
              <a:off x="4602163" y="1544638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1287"/>
            <p:cNvSpPr/>
            <p:nvPr>
              <p:custDataLst>
                <p:tags r:id="rId136"/>
              </p:custDataLst>
            </p:nvPr>
          </p:nvSpPr>
          <p:spPr bwMode="auto">
            <a:xfrm>
              <a:off x="5356226" y="1100138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1288"/>
            <p:cNvSpPr/>
            <p:nvPr>
              <p:custDataLst>
                <p:tags r:id="rId137"/>
              </p:custDataLst>
            </p:nvPr>
          </p:nvSpPr>
          <p:spPr bwMode="auto">
            <a:xfrm>
              <a:off x="4191001" y="1560513"/>
              <a:ext cx="15875" cy="476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1289"/>
            <p:cNvSpPr/>
            <p:nvPr>
              <p:custDataLst>
                <p:tags r:id="rId138"/>
              </p:custDataLst>
            </p:nvPr>
          </p:nvSpPr>
          <p:spPr bwMode="auto">
            <a:xfrm>
              <a:off x="4597401" y="1533525"/>
              <a:ext cx="9525" cy="476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5" name="Freeform 1290"/>
            <p:cNvSpPr/>
            <p:nvPr>
              <p:custDataLst>
                <p:tags r:id="rId139"/>
              </p:custDataLst>
            </p:nvPr>
          </p:nvSpPr>
          <p:spPr bwMode="auto">
            <a:xfrm>
              <a:off x="4645026" y="817563"/>
              <a:ext cx="6350" cy="1111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6" name="Freeform 1291"/>
            <p:cNvSpPr/>
            <p:nvPr>
              <p:custDataLst>
                <p:tags r:id="rId140"/>
              </p:custDataLst>
            </p:nvPr>
          </p:nvSpPr>
          <p:spPr bwMode="auto">
            <a:xfrm>
              <a:off x="4157663" y="1066800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7" name="Freeform 1292"/>
            <p:cNvSpPr/>
            <p:nvPr>
              <p:custDataLst>
                <p:tags r:id="rId141"/>
              </p:custDataLst>
            </p:nvPr>
          </p:nvSpPr>
          <p:spPr bwMode="auto">
            <a:xfrm>
              <a:off x="5084763" y="17018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8" name="Freeform 1293"/>
            <p:cNvSpPr/>
            <p:nvPr>
              <p:custDataLst>
                <p:tags r:id="rId142"/>
              </p:custDataLst>
            </p:nvPr>
          </p:nvSpPr>
          <p:spPr bwMode="auto">
            <a:xfrm>
              <a:off x="4548188" y="1549400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1294"/>
            <p:cNvSpPr/>
            <p:nvPr>
              <p:custDataLst>
                <p:tags r:id="rId143"/>
              </p:custDataLst>
            </p:nvPr>
          </p:nvSpPr>
          <p:spPr bwMode="auto">
            <a:xfrm>
              <a:off x="4829176" y="1744663"/>
              <a:ext cx="6350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1295"/>
            <p:cNvSpPr/>
            <p:nvPr>
              <p:custDataLst>
                <p:tags r:id="rId144"/>
              </p:custDataLst>
            </p:nvPr>
          </p:nvSpPr>
          <p:spPr bwMode="auto">
            <a:xfrm>
              <a:off x="4829176" y="1939925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1296"/>
            <p:cNvSpPr/>
            <p:nvPr>
              <p:custDataLst>
                <p:tags r:id="rId145"/>
              </p:custDataLst>
            </p:nvPr>
          </p:nvSpPr>
          <p:spPr bwMode="auto">
            <a:xfrm>
              <a:off x="4548188" y="1663700"/>
              <a:ext cx="4763" cy="952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1297"/>
            <p:cNvSpPr/>
            <p:nvPr>
              <p:custDataLst>
                <p:tags r:id="rId146"/>
              </p:custDataLst>
            </p:nvPr>
          </p:nvSpPr>
          <p:spPr bwMode="auto">
            <a:xfrm>
              <a:off x="5464176" y="139858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1298"/>
            <p:cNvSpPr/>
            <p:nvPr>
              <p:custDataLst>
                <p:tags r:id="rId147"/>
              </p:custDataLst>
            </p:nvPr>
          </p:nvSpPr>
          <p:spPr bwMode="auto">
            <a:xfrm>
              <a:off x="4433888" y="1527175"/>
              <a:ext cx="15875" cy="635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1299"/>
            <p:cNvSpPr/>
            <p:nvPr>
              <p:custDataLst>
                <p:tags r:id="rId148"/>
              </p:custDataLst>
            </p:nvPr>
          </p:nvSpPr>
          <p:spPr bwMode="auto">
            <a:xfrm>
              <a:off x="4689476" y="1039813"/>
              <a:ext cx="9525" cy="1111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1300"/>
            <p:cNvSpPr/>
            <p:nvPr>
              <p:custDataLst>
                <p:tags r:id="rId149"/>
              </p:custDataLst>
            </p:nvPr>
          </p:nvSpPr>
          <p:spPr bwMode="auto">
            <a:xfrm>
              <a:off x="5291138" y="1116013"/>
              <a:ext cx="15875" cy="6350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2 w 3"/>
                <a:gd name="T5" fmla="*/ 0 h 1"/>
                <a:gd name="T6" fmla="*/ 1 w 3"/>
                <a:gd name="T7" fmla="*/ 1 h 1"/>
                <a:gd name="T8" fmla="*/ 0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1301"/>
            <p:cNvSpPr/>
            <p:nvPr>
              <p:custDataLst>
                <p:tags r:id="rId150"/>
              </p:custDataLst>
            </p:nvPr>
          </p:nvSpPr>
          <p:spPr bwMode="auto">
            <a:xfrm>
              <a:off x="4498976" y="1468438"/>
              <a:ext cx="11113" cy="476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1302"/>
            <p:cNvSpPr/>
            <p:nvPr>
              <p:custDataLst>
                <p:tags r:id="rId151"/>
              </p:custDataLst>
            </p:nvPr>
          </p:nvSpPr>
          <p:spPr bwMode="auto">
            <a:xfrm>
              <a:off x="4640263" y="2032000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1303"/>
            <p:cNvSpPr/>
            <p:nvPr>
              <p:custDataLst>
                <p:tags r:id="rId152"/>
              </p:custDataLst>
            </p:nvPr>
          </p:nvSpPr>
          <p:spPr bwMode="auto">
            <a:xfrm>
              <a:off x="5051426" y="947738"/>
              <a:ext cx="6350" cy="63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1304"/>
            <p:cNvSpPr/>
            <p:nvPr>
              <p:custDataLst>
                <p:tags r:id="rId153"/>
              </p:custDataLst>
            </p:nvPr>
          </p:nvSpPr>
          <p:spPr bwMode="auto">
            <a:xfrm>
              <a:off x="4764088" y="947738"/>
              <a:ext cx="6350" cy="11112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1305"/>
            <p:cNvSpPr/>
            <p:nvPr>
              <p:custDataLst>
                <p:tags r:id="rId154"/>
              </p:custDataLst>
            </p:nvPr>
          </p:nvSpPr>
          <p:spPr bwMode="auto">
            <a:xfrm>
              <a:off x="4467226" y="1587500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1" name="Freeform 1306"/>
            <p:cNvSpPr/>
            <p:nvPr>
              <p:custDataLst>
                <p:tags r:id="rId155"/>
              </p:custDataLst>
            </p:nvPr>
          </p:nvSpPr>
          <p:spPr bwMode="auto">
            <a:xfrm>
              <a:off x="4559301" y="1544638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2" name="Freeform 1307"/>
            <p:cNvSpPr/>
            <p:nvPr>
              <p:custDataLst>
                <p:tags r:id="rId156"/>
              </p:custDataLst>
            </p:nvPr>
          </p:nvSpPr>
          <p:spPr bwMode="auto">
            <a:xfrm flipH="1">
              <a:off x="4781551" y="1609725"/>
              <a:ext cx="0" cy="20637"/>
            </a:xfrm>
            <a:custGeom>
              <a:avLst/>
              <a:gdLst>
                <a:gd name="T0" fmla="*/ 2 h 4"/>
                <a:gd name="T1" fmla="*/ 4 h 4"/>
                <a:gd name="T2" fmla="*/ 0 h 4"/>
                <a:gd name="T3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3" name="Freeform 1308"/>
            <p:cNvSpPr/>
            <p:nvPr>
              <p:custDataLst>
                <p:tags r:id="rId157"/>
              </p:custDataLst>
            </p:nvPr>
          </p:nvSpPr>
          <p:spPr bwMode="auto">
            <a:xfrm>
              <a:off x="4483101" y="151765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4" name="Freeform 1309"/>
            <p:cNvSpPr/>
            <p:nvPr>
              <p:custDataLst>
                <p:tags r:id="rId158"/>
              </p:custDataLst>
            </p:nvPr>
          </p:nvSpPr>
          <p:spPr bwMode="auto">
            <a:xfrm>
              <a:off x="3979863" y="2205038"/>
              <a:ext cx="9525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5" name="Oval 1310"/>
            <p:cNvSpPr>
              <a:spLocks noChangeArrowheads="1"/>
            </p:cNvSpPr>
            <p:nvPr>
              <p:custDataLst>
                <p:tags r:id="rId159"/>
              </p:custDataLst>
            </p:nvPr>
          </p:nvSpPr>
          <p:spPr bwMode="auto">
            <a:xfrm>
              <a:off x="5468938" y="1057275"/>
              <a:ext cx="6350" cy="158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6" name="Freeform 1311"/>
            <p:cNvSpPr/>
            <p:nvPr>
              <p:custDataLst>
                <p:tags r:id="rId160"/>
              </p:custDataLst>
            </p:nvPr>
          </p:nvSpPr>
          <p:spPr bwMode="auto">
            <a:xfrm>
              <a:off x="5078413" y="904875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7" name="Freeform 1312"/>
            <p:cNvSpPr/>
            <p:nvPr>
              <p:custDataLst>
                <p:tags r:id="rId161"/>
              </p:custDataLst>
            </p:nvPr>
          </p:nvSpPr>
          <p:spPr bwMode="auto">
            <a:xfrm>
              <a:off x="4786313" y="1603375"/>
              <a:ext cx="6350" cy="11112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8" name="Freeform 1313"/>
            <p:cNvSpPr/>
            <p:nvPr>
              <p:custDataLst>
                <p:tags r:id="rId162"/>
              </p:custDataLst>
            </p:nvPr>
          </p:nvSpPr>
          <p:spPr bwMode="auto">
            <a:xfrm>
              <a:off x="4548188" y="801688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9" name="Oval 1314"/>
            <p:cNvSpPr>
              <a:spLocks noChangeArrowheads="1"/>
            </p:cNvSpPr>
            <p:nvPr>
              <p:custDataLst>
                <p:tags r:id="rId163"/>
              </p:custDataLst>
            </p:nvPr>
          </p:nvSpPr>
          <p:spPr bwMode="auto">
            <a:xfrm>
              <a:off x="4597401" y="2112963"/>
              <a:ext cx="1588" cy="47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0" name="Freeform 1315"/>
            <p:cNvSpPr/>
            <p:nvPr>
              <p:custDataLst>
                <p:tags r:id="rId164"/>
              </p:custDataLst>
            </p:nvPr>
          </p:nvSpPr>
          <p:spPr bwMode="auto">
            <a:xfrm>
              <a:off x="5219701" y="1143000"/>
              <a:ext cx="11113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1" name="Freeform 1316"/>
            <p:cNvSpPr/>
            <p:nvPr>
              <p:custDataLst>
                <p:tags r:id="rId165"/>
              </p:custDataLst>
            </p:nvPr>
          </p:nvSpPr>
          <p:spPr bwMode="auto">
            <a:xfrm>
              <a:off x="4667251" y="974725"/>
              <a:ext cx="11113" cy="11112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2" name="Freeform 1317"/>
            <p:cNvSpPr/>
            <p:nvPr>
              <p:custDataLst>
                <p:tags r:id="rId166"/>
              </p:custDataLst>
            </p:nvPr>
          </p:nvSpPr>
          <p:spPr bwMode="auto">
            <a:xfrm>
              <a:off x="4635501" y="1008063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3" name="Freeform 1318"/>
            <p:cNvSpPr/>
            <p:nvPr>
              <p:custDataLst>
                <p:tags r:id="rId167"/>
              </p:custDataLst>
            </p:nvPr>
          </p:nvSpPr>
          <p:spPr bwMode="auto">
            <a:xfrm>
              <a:off x="4579938" y="1695450"/>
              <a:ext cx="11113" cy="6350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" name="Freeform 1319"/>
            <p:cNvSpPr/>
            <p:nvPr>
              <p:custDataLst>
                <p:tags r:id="rId168"/>
              </p:custDataLst>
            </p:nvPr>
          </p:nvSpPr>
          <p:spPr bwMode="auto">
            <a:xfrm>
              <a:off x="4564063" y="1479550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5" name="Freeform 1320"/>
            <p:cNvSpPr/>
            <p:nvPr>
              <p:custDataLst>
                <p:tags r:id="rId169"/>
              </p:custDataLst>
            </p:nvPr>
          </p:nvSpPr>
          <p:spPr bwMode="auto">
            <a:xfrm>
              <a:off x="5295901" y="1277938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6" name="Freeform 1321"/>
            <p:cNvSpPr/>
            <p:nvPr>
              <p:custDataLst>
                <p:tags r:id="rId170"/>
              </p:custDataLst>
            </p:nvPr>
          </p:nvSpPr>
          <p:spPr bwMode="auto">
            <a:xfrm>
              <a:off x="5280026" y="1122363"/>
              <a:ext cx="11113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7" name="Freeform 1322"/>
            <p:cNvSpPr/>
            <p:nvPr>
              <p:custDataLst>
                <p:tags r:id="rId171"/>
              </p:custDataLst>
            </p:nvPr>
          </p:nvSpPr>
          <p:spPr bwMode="auto">
            <a:xfrm>
              <a:off x="5284788" y="954088"/>
              <a:ext cx="6350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8" name="Freeform 1323"/>
            <p:cNvSpPr/>
            <p:nvPr>
              <p:custDataLst>
                <p:tags r:id="rId172"/>
              </p:custDataLst>
            </p:nvPr>
          </p:nvSpPr>
          <p:spPr bwMode="auto">
            <a:xfrm>
              <a:off x="4386263" y="146208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9" name="Freeform 1324"/>
            <p:cNvSpPr/>
            <p:nvPr>
              <p:custDataLst>
                <p:tags r:id="rId173"/>
              </p:custDataLst>
            </p:nvPr>
          </p:nvSpPr>
          <p:spPr bwMode="auto">
            <a:xfrm>
              <a:off x="4357688" y="1246188"/>
              <a:ext cx="63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0" name="Freeform 1325"/>
            <p:cNvSpPr/>
            <p:nvPr>
              <p:custDataLst>
                <p:tags r:id="rId174"/>
              </p:custDataLst>
            </p:nvPr>
          </p:nvSpPr>
          <p:spPr bwMode="auto">
            <a:xfrm>
              <a:off x="4606926" y="1527175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1" name="Freeform 1326"/>
            <p:cNvSpPr/>
            <p:nvPr>
              <p:custDataLst>
                <p:tags r:id="rId175"/>
              </p:custDataLst>
            </p:nvPr>
          </p:nvSpPr>
          <p:spPr bwMode="auto">
            <a:xfrm flipH="1">
              <a:off x="4613276" y="1527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2" name="Freeform 1327"/>
            <p:cNvSpPr/>
            <p:nvPr>
              <p:custDataLst>
                <p:tags r:id="rId176"/>
              </p:custDataLst>
            </p:nvPr>
          </p:nvSpPr>
          <p:spPr bwMode="auto">
            <a:xfrm>
              <a:off x="4440238" y="601663"/>
              <a:ext cx="4763" cy="11112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3" name="Freeform 1328"/>
            <p:cNvSpPr/>
            <p:nvPr>
              <p:custDataLst>
                <p:tags r:id="rId177"/>
              </p:custDataLst>
            </p:nvPr>
          </p:nvSpPr>
          <p:spPr bwMode="auto">
            <a:xfrm>
              <a:off x="5089526" y="671513"/>
              <a:ext cx="6350" cy="63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4" name="Freeform 1329"/>
            <p:cNvSpPr/>
            <p:nvPr>
              <p:custDataLst>
                <p:tags r:id="rId178"/>
              </p:custDataLst>
            </p:nvPr>
          </p:nvSpPr>
          <p:spPr bwMode="auto">
            <a:xfrm>
              <a:off x="5051426" y="938213"/>
              <a:ext cx="6350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5" name="Freeform 1330"/>
            <p:cNvSpPr/>
            <p:nvPr>
              <p:custDataLst>
                <p:tags r:id="rId179"/>
              </p:custDataLst>
            </p:nvPr>
          </p:nvSpPr>
          <p:spPr bwMode="auto">
            <a:xfrm flipH="1">
              <a:off x="4786313" y="1998663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6" name="Freeform 1331"/>
            <p:cNvSpPr/>
            <p:nvPr>
              <p:custDataLst>
                <p:tags r:id="rId180"/>
              </p:custDataLst>
            </p:nvPr>
          </p:nvSpPr>
          <p:spPr bwMode="auto">
            <a:xfrm>
              <a:off x="4375151" y="1544638"/>
              <a:ext cx="11113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7" name="Freeform 1332"/>
            <p:cNvSpPr/>
            <p:nvPr>
              <p:custDataLst>
                <p:tags r:id="rId181"/>
              </p:custDataLst>
            </p:nvPr>
          </p:nvSpPr>
          <p:spPr bwMode="auto">
            <a:xfrm>
              <a:off x="4249738" y="2085975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8" name="Freeform 1333"/>
            <p:cNvSpPr/>
            <p:nvPr>
              <p:custDataLst>
                <p:tags r:id="rId182"/>
              </p:custDataLst>
            </p:nvPr>
          </p:nvSpPr>
          <p:spPr bwMode="auto">
            <a:xfrm>
              <a:off x="4699001" y="909638"/>
              <a:ext cx="6350" cy="63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9" name="Freeform 1334"/>
            <p:cNvSpPr/>
            <p:nvPr>
              <p:custDataLst>
                <p:tags r:id="rId183"/>
              </p:custDataLst>
            </p:nvPr>
          </p:nvSpPr>
          <p:spPr bwMode="auto">
            <a:xfrm flipH="1">
              <a:off x="4629151" y="985838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0" name="Freeform 1335"/>
            <p:cNvSpPr/>
            <p:nvPr>
              <p:custDataLst>
                <p:tags r:id="rId184"/>
              </p:custDataLst>
            </p:nvPr>
          </p:nvSpPr>
          <p:spPr bwMode="auto">
            <a:xfrm>
              <a:off x="5262563" y="1127125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1" name="Freeform 1336"/>
            <p:cNvSpPr/>
            <p:nvPr>
              <p:custDataLst>
                <p:tags r:id="rId185"/>
              </p:custDataLst>
            </p:nvPr>
          </p:nvSpPr>
          <p:spPr bwMode="auto">
            <a:xfrm>
              <a:off x="4449763" y="1517650"/>
              <a:ext cx="1111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2" name="Freeform 1337"/>
            <p:cNvSpPr/>
            <p:nvPr>
              <p:custDataLst>
                <p:tags r:id="rId186"/>
              </p:custDataLst>
            </p:nvPr>
          </p:nvSpPr>
          <p:spPr bwMode="auto">
            <a:xfrm flipH="1">
              <a:off x="4552951" y="812800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3" name="Freeform 1338"/>
            <p:cNvSpPr/>
            <p:nvPr>
              <p:custDataLst>
                <p:tags r:id="rId187"/>
              </p:custDataLst>
            </p:nvPr>
          </p:nvSpPr>
          <p:spPr bwMode="auto">
            <a:xfrm>
              <a:off x="4645026" y="942975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4" name="Freeform 1339"/>
            <p:cNvSpPr/>
            <p:nvPr>
              <p:custDataLst>
                <p:tags r:id="rId188"/>
              </p:custDataLst>
            </p:nvPr>
          </p:nvSpPr>
          <p:spPr bwMode="auto">
            <a:xfrm>
              <a:off x="4510088" y="1511300"/>
              <a:ext cx="11113" cy="635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5" name="Freeform 1340"/>
            <p:cNvSpPr/>
            <p:nvPr>
              <p:custDataLst>
                <p:tags r:id="rId189"/>
              </p:custDataLst>
            </p:nvPr>
          </p:nvSpPr>
          <p:spPr bwMode="auto">
            <a:xfrm flipH="1">
              <a:off x="4781551" y="1917700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6" name="Freeform 1341"/>
            <p:cNvSpPr/>
            <p:nvPr>
              <p:custDataLst>
                <p:tags r:id="rId190"/>
              </p:custDataLst>
            </p:nvPr>
          </p:nvSpPr>
          <p:spPr bwMode="auto">
            <a:xfrm>
              <a:off x="4586288" y="1533525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7" name="Freeform 1342"/>
            <p:cNvSpPr/>
            <p:nvPr>
              <p:custDataLst>
                <p:tags r:id="rId191"/>
              </p:custDataLst>
            </p:nvPr>
          </p:nvSpPr>
          <p:spPr bwMode="auto">
            <a:xfrm>
              <a:off x="4579938" y="153828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8" name="Freeform 1343"/>
            <p:cNvSpPr/>
            <p:nvPr>
              <p:custDataLst>
                <p:tags r:id="rId192"/>
              </p:custDataLst>
            </p:nvPr>
          </p:nvSpPr>
          <p:spPr bwMode="auto">
            <a:xfrm>
              <a:off x="4460876" y="639763"/>
              <a:ext cx="6350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9" name="Freeform 1344"/>
            <p:cNvSpPr/>
            <p:nvPr>
              <p:custDataLst>
                <p:tags r:id="rId193"/>
              </p:custDataLst>
            </p:nvPr>
          </p:nvSpPr>
          <p:spPr bwMode="auto">
            <a:xfrm>
              <a:off x="5311776" y="1111250"/>
              <a:ext cx="11113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0" name="Freeform 1345"/>
            <p:cNvSpPr/>
            <p:nvPr>
              <p:custDataLst>
                <p:tags r:id="rId194"/>
              </p:custDataLst>
            </p:nvPr>
          </p:nvSpPr>
          <p:spPr bwMode="auto">
            <a:xfrm flipH="1">
              <a:off x="4559301" y="1322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1" name="Freeform 1346"/>
            <p:cNvSpPr/>
            <p:nvPr>
              <p:custDataLst>
                <p:tags r:id="rId195"/>
              </p:custDataLst>
            </p:nvPr>
          </p:nvSpPr>
          <p:spPr bwMode="auto">
            <a:xfrm>
              <a:off x="4537076" y="1479550"/>
              <a:ext cx="63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2" name="Freeform 1347"/>
            <p:cNvSpPr/>
            <p:nvPr>
              <p:custDataLst>
                <p:tags r:id="rId196"/>
              </p:custDataLst>
            </p:nvPr>
          </p:nvSpPr>
          <p:spPr bwMode="auto">
            <a:xfrm>
              <a:off x="4775201" y="1663700"/>
              <a:ext cx="6350" cy="952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3" name="Freeform 1348"/>
            <p:cNvSpPr/>
            <p:nvPr>
              <p:custDataLst>
                <p:tags r:id="rId197"/>
              </p:custDataLst>
            </p:nvPr>
          </p:nvSpPr>
          <p:spPr bwMode="auto">
            <a:xfrm>
              <a:off x="4754563" y="985838"/>
              <a:ext cx="4763" cy="63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4" name="Freeform 1349"/>
            <p:cNvSpPr/>
            <p:nvPr>
              <p:custDataLst>
                <p:tags r:id="rId198"/>
              </p:custDataLst>
            </p:nvPr>
          </p:nvSpPr>
          <p:spPr bwMode="auto">
            <a:xfrm flipH="1">
              <a:off x="4683126" y="992188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5" name="Freeform 1350"/>
            <p:cNvSpPr/>
            <p:nvPr>
              <p:custDataLst>
                <p:tags r:id="rId199"/>
              </p:custDataLst>
            </p:nvPr>
          </p:nvSpPr>
          <p:spPr bwMode="auto">
            <a:xfrm>
              <a:off x="4656138" y="2117725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6" name="Freeform 1351"/>
            <p:cNvSpPr/>
            <p:nvPr>
              <p:custDataLst>
                <p:tags r:id="rId200"/>
              </p:custDataLst>
            </p:nvPr>
          </p:nvSpPr>
          <p:spPr bwMode="auto">
            <a:xfrm>
              <a:off x="4460876" y="1511300"/>
              <a:ext cx="11113" cy="63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7" name="Freeform 1352"/>
            <p:cNvSpPr/>
            <p:nvPr>
              <p:custDataLst>
                <p:tags r:id="rId201"/>
              </p:custDataLst>
            </p:nvPr>
          </p:nvSpPr>
          <p:spPr bwMode="auto">
            <a:xfrm>
              <a:off x="4645026" y="1030288"/>
              <a:ext cx="6350" cy="9525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8" name="Freeform 1353"/>
            <p:cNvSpPr/>
            <p:nvPr>
              <p:custDataLst>
                <p:tags r:id="rId202"/>
              </p:custDataLst>
            </p:nvPr>
          </p:nvSpPr>
          <p:spPr bwMode="auto">
            <a:xfrm>
              <a:off x="5273676" y="1127125"/>
              <a:ext cx="63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9" name="Freeform 1354"/>
            <p:cNvSpPr/>
            <p:nvPr>
              <p:custDataLst>
                <p:tags r:id="rId203"/>
              </p:custDataLst>
            </p:nvPr>
          </p:nvSpPr>
          <p:spPr bwMode="auto">
            <a:xfrm>
              <a:off x="4629151" y="889000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0" name="Freeform 1355"/>
            <p:cNvSpPr/>
            <p:nvPr>
              <p:custDataLst>
                <p:tags r:id="rId204"/>
              </p:custDataLst>
            </p:nvPr>
          </p:nvSpPr>
          <p:spPr bwMode="auto">
            <a:xfrm>
              <a:off x="5214938" y="114935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1" name="Freeform 1356"/>
            <p:cNvSpPr/>
            <p:nvPr>
              <p:custDataLst>
                <p:tags r:id="rId205"/>
              </p:custDataLst>
            </p:nvPr>
          </p:nvSpPr>
          <p:spPr bwMode="auto">
            <a:xfrm>
              <a:off x="5149851" y="942975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2" name="Freeform 1357"/>
            <p:cNvSpPr/>
            <p:nvPr>
              <p:custDataLst>
                <p:tags r:id="rId206"/>
              </p:custDataLst>
            </p:nvPr>
          </p:nvSpPr>
          <p:spPr bwMode="auto">
            <a:xfrm flipH="1">
              <a:off x="4824413" y="1744663"/>
              <a:ext cx="0" cy="476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3" name="Freeform 1358"/>
            <p:cNvSpPr/>
            <p:nvPr>
              <p:custDataLst>
                <p:tags r:id="rId207"/>
              </p:custDataLst>
            </p:nvPr>
          </p:nvSpPr>
          <p:spPr bwMode="auto">
            <a:xfrm>
              <a:off x="4552951" y="1506538"/>
              <a:ext cx="11113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4" name="Freeform 1359"/>
            <p:cNvSpPr/>
            <p:nvPr>
              <p:custDataLst>
                <p:tags r:id="rId208"/>
              </p:custDataLst>
            </p:nvPr>
          </p:nvSpPr>
          <p:spPr bwMode="auto">
            <a:xfrm>
              <a:off x="4645026" y="1544638"/>
              <a:ext cx="63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5" name="Freeform 1360"/>
            <p:cNvSpPr/>
            <p:nvPr>
              <p:custDataLst>
                <p:tags r:id="rId209"/>
              </p:custDataLst>
            </p:nvPr>
          </p:nvSpPr>
          <p:spPr bwMode="auto">
            <a:xfrm>
              <a:off x="4645026" y="1533525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6" name="Freeform 1361"/>
            <p:cNvSpPr/>
            <p:nvPr>
              <p:custDataLst>
                <p:tags r:id="rId210"/>
              </p:custDataLst>
            </p:nvPr>
          </p:nvSpPr>
          <p:spPr bwMode="auto">
            <a:xfrm>
              <a:off x="5334001" y="1100138"/>
              <a:ext cx="11113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 1363"/>
            <p:cNvSpPr/>
            <p:nvPr>
              <p:custDataLst>
                <p:tags r:id="rId211"/>
              </p:custDataLst>
            </p:nvPr>
          </p:nvSpPr>
          <p:spPr bwMode="auto">
            <a:xfrm flipH="1">
              <a:off x="4635500" y="996950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 1364"/>
            <p:cNvSpPr/>
            <p:nvPr>
              <p:custDataLst>
                <p:tags r:id="rId212"/>
              </p:custDataLst>
            </p:nvPr>
          </p:nvSpPr>
          <p:spPr bwMode="auto">
            <a:xfrm flipH="1">
              <a:off x="4786313" y="1057275"/>
              <a:ext cx="0" cy="476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 1365"/>
            <p:cNvSpPr/>
            <p:nvPr>
              <p:custDataLst>
                <p:tags r:id="rId213"/>
              </p:custDataLst>
            </p:nvPr>
          </p:nvSpPr>
          <p:spPr bwMode="auto">
            <a:xfrm>
              <a:off x="4781550" y="1046163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 1366"/>
            <p:cNvSpPr/>
            <p:nvPr>
              <p:custDataLst>
                <p:tags r:id="rId214"/>
              </p:custDataLst>
            </p:nvPr>
          </p:nvSpPr>
          <p:spPr bwMode="auto">
            <a:xfrm>
              <a:off x="4570413" y="1544638"/>
              <a:ext cx="9525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 1367"/>
            <p:cNvSpPr/>
            <p:nvPr>
              <p:custDataLst>
                <p:tags r:id="rId215"/>
              </p:custDataLst>
            </p:nvPr>
          </p:nvSpPr>
          <p:spPr bwMode="auto">
            <a:xfrm>
              <a:off x="4575175" y="1468438"/>
              <a:ext cx="11113" cy="476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 1368"/>
            <p:cNvSpPr/>
            <p:nvPr>
              <p:custDataLst>
                <p:tags r:id="rId216"/>
              </p:custDataLst>
            </p:nvPr>
          </p:nvSpPr>
          <p:spPr bwMode="auto">
            <a:xfrm>
              <a:off x="4467225" y="1479550"/>
              <a:ext cx="11113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 1369"/>
            <p:cNvSpPr/>
            <p:nvPr>
              <p:custDataLst>
                <p:tags r:id="rId217"/>
              </p:custDataLst>
            </p:nvPr>
          </p:nvSpPr>
          <p:spPr bwMode="auto">
            <a:xfrm>
              <a:off x="4597400" y="150653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 1370"/>
            <p:cNvSpPr/>
            <p:nvPr>
              <p:custDataLst>
                <p:tags r:id="rId218"/>
              </p:custDataLst>
            </p:nvPr>
          </p:nvSpPr>
          <p:spPr bwMode="auto">
            <a:xfrm>
              <a:off x="4651375" y="1538288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 1371"/>
            <p:cNvSpPr/>
            <p:nvPr>
              <p:custDataLst>
                <p:tags r:id="rId219"/>
              </p:custDataLst>
            </p:nvPr>
          </p:nvSpPr>
          <p:spPr bwMode="auto">
            <a:xfrm flipH="1">
              <a:off x="4548188" y="1392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 1372"/>
            <p:cNvSpPr/>
            <p:nvPr>
              <p:custDataLst>
                <p:tags r:id="rId220"/>
              </p:custDataLst>
            </p:nvPr>
          </p:nvSpPr>
          <p:spPr bwMode="auto">
            <a:xfrm>
              <a:off x="4613275" y="154463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 1373"/>
            <p:cNvSpPr/>
            <p:nvPr>
              <p:custDataLst>
                <p:tags r:id="rId221"/>
              </p:custDataLst>
            </p:nvPr>
          </p:nvSpPr>
          <p:spPr bwMode="auto">
            <a:xfrm>
              <a:off x="4271963" y="1571625"/>
              <a:ext cx="1111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 1374"/>
            <p:cNvSpPr/>
            <p:nvPr>
              <p:custDataLst>
                <p:tags r:id="rId222"/>
              </p:custDataLst>
            </p:nvPr>
          </p:nvSpPr>
          <p:spPr bwMode="auto">
            <a:xfrm flipH="1">
              <a:off x="4521200" y="1349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 1375"/>
            <p:cNvSpPr/>
            <p:nvPr>
              <p:custDataLst>
                <p:tags r:id="rId223"/>
              </p:custDataLst>
            </p:nvPr>
          </p:nvSpPr>
          <p:spPr bwMode="auto">
            <a:xfrm flipH="1">
              <a:off x="4792663" y="15986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 1376"/>
            <p:cNvSpPr/>
            <p:nvPr>
              <p:custDataLst>
                <p:tags r:id="rId224"/>
              </p:custDataLst>
            </p:nvPr>
          </p:nvSpPr>
          <p:spPr bwMode="auto">
            <a:xfrm flipH="1">
              <a:off x="4775200" y="10572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 1377"/>
            <p:cNvSpPr/>
            <p:nvPr>
              <p:custDataLst>
                <p:tags r:id="rId225"/>
              </p:custDataLst>
            </p:nvPr>
          </p:nvSpPr>
          <p:spPr bwMode="auto">
            <a:xfrm>
              <a:off x="4071938" y="1522413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 1378"/>
            <p:cNvSpPr/>
            <p:nvPr>
              <p:custDataLst>
                <p:tags r:id="rId226"/>
              </p:custDataLst>
            </p:nvPr>
          </p:nvSpPr>
          <p:spPr bwMode="auto">
            <a:xfrm>
              <a:off x="4732338" y="947738"/>
              <a:ext cx="4763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 1379"/>
            <p:cNvSpPr/>
            <p:nvPr>
              <p:custDataLst>
                <p:tags r:id="rId227"/>
              </p:custDataLst>
            </p:nvPr>
          </p:nvSpPr>
          <p:spPr bwMode="auto">
            <a:xfrm>
              <a:off x="4570413" y="1695450"/>
              <a:ext cx="4763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 1380"/>
            <p:cNvSpPr/>
            <p:nvPr>
              <p:custDataLst>
                <p:tags r:id="rId228"/>
              </p:custDataLst>
            </p:nvPr>
          </p:nvSpPr>
          <p:spPr bwMode="auto">
            <a:xfrm>
              <a:off x="5262563" y="1435100"/>
              <a:ext cx="6350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 1381"/>
            <p:cNvSpPr/>
            <p:nvPr>
              <p:custDataLst>
                <p:tags r:id="rId229"/>
              </p:custDataLst>
            </p:nvPr>
          </p:nvSpPr>
          <p:spPr bwMode="auto">
            <a:xfrm flipH="1">
              <a:off x="4624388" y="900113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 1382"/>
            <p:cNvSpPr/>
            <p:nvPr>
              <p:custDataLst>
                <p:tags r:id="rId230"/>
              </p:custDataLst>
            </p:nvPr>
          </p:nvSpPr>
          <p:spPr bwMode="auto">
            <a:xfrm flipH="1">
              <a:off x="4689475" y="985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 1383"/>
            <p:cNvSpPr/>
            <p:nvPr>
              <p:custDataLst>
                <p:tags r:id="rId231"/>
              </p:custDataLst>
            </p:nvPr>
          </p:nvSpPr>
          <p:spPr bwMode="auto">
            <a:xfrm>
              <a:off x="5322888" y="1104900"/>
              <a:ext cx="4763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 1384"/>
            <p:cNvSpPr/>
            <p:nvPr>
              <p:custDataLst>
                <p:tags r:id="rId232"/>
              </p:custDataLst>
            </p:nvPr>
          </p:nvSpPr>
          <p:spPr bwMode="auto">
            <a:xfrm>
              <a:off x="5241925" y="87788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 1385"/>
            <p:cNvSpPr/>
            <p:nvPr>
              <p:custDataLst>
                <p:tags r:id="rId233"/>
              </p:custDataLst>
            </p:nvPr>
          </p:nvSpPr>
          <p:spPr bwMode="auto">
            <a:xfrm>
              <a:off x="5583238" y="128428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 1386"/>
            <p:cNvSpPr/>
            <p:nvPr>
              <p:custDataLst>
                <p:tags r:id="rId234"/>
              </p:custDataLst>
            </p:nvPr>
          </p:nvSpPr>
          <p:spPr bwMode="auto">
            <a:xfrm flipH="1">
              <a:off x="5057775" y="889000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 1387"/>
            <p:cNvSpPr/>
            <p:nvPr>
              <p:custDataLst>
                <p:tags r:id="rId235"/>
              </p:custDataLst>
            </p:nvPr>
          </p:nvSpPr>
          <p:spPr bwMode="auto">
            <a:xfrm>
              <a:off x="4613275" y="20907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 1388"/>
            <p:cNvSpPr/>
            <p:nvPr>
              <p:custDataLst>
                <p:tags r:id="rId236"/>
              </p:custDataLst>
            </p:nvPr>
          </p:nvSpPr>
          <p:spPr bwMode="auto">
            <a:xfrm>
              <a:off x="4597400" y="1452563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 1389"/>
            <p:cNvSpPr/>
            <p:nvPr>
              <p:custDataLst>
                <p:tags r:id="rId237"/>
              </p:custDataLst>
            </p:nvPr>
          </p:nvSpPr>
          <p:spPr bwMode="auto">
            <a:xfrm>
              <a:off x="4483100" y="1506538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 1390"/>
            <p:cNvSpPr/>
            <p:nvPr>
              <p:custDataLst>
                <p:tags r:id="rId238"/>
              </p:custDataLst>
            </p:nvPr>
          </p:nvSpPr>
          <p:spPr bwMode="auto">
            <a:xfrm>
              <a:off x="4552950" y="1657350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 1391"/>
            <p:cNvSpPr/>
            <p:nvPr>
              <p:custDataLst>
                <p:tags r:id="rId239"/>
              </p:custDataLst>
            </p:nvPr>
          </p:nvSpPr>
          <p:spPr bwMode="auto">
            <a:xfrm>
              <a:off x="4478338" y="1517650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 1392"/>
            <p:cNvSpPr/>
            <p:nvPr>
              <p:custDataLst>
                <p:tags r:id="rId240"/>
              </p:custDataLst>
            </p:nvPr>
          </p:nvSpPr>
          <p:spPr bwMode="auto">
            <a:xfrm flipH="1">
              <a:off x="5214938" y="2198688"/>
              <a:ext cx="0" cy="6350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 1393"/>
            <p:cNvSpPr/>
            <p:nvPr>
              <p:custDataLst>
                <p:tags r:id="rId241"/>
              </p:custDataLst>
            </p:nvPr>
          </p:nvSpPr>
          <p:spPr bwMode="auto">
            <a:xfrm>
              <a:off x="5176838" y="915988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 1394"/>
            <p:cNvSpPr/>
            <p:nvPr>
              <p:custDataLst>
                <p:tags r:id="rId242"/>
              </p:custDataLst>
            </p:nvPr>
          </p:nvSpPr>
          <p:spPr bwMode="auto">
            <a:xfrm>
              <a:off x="4624388" y="893763"/>
              <a:ext cx="4763" cy="63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 1395"/>
            <p:cNvSpPr/>
            <p:nvPr>
              <p:custDataLst>
                <p:tags r:id="rId243"/>
              </p:custDataLst>
            </p:nvPr>
          </p:nvSpPr>
          <p:spPr bwMode="auto">
            <a:xfrm>
              <a:off x="4597400" y="1495425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 1396"/>
            <p:cNvSpPr/>
            <p:nvPr>
              <p:custDataLst>
                <p:tags r:id="rId244"/>
              </p:custDataLst>
            </p:nvPr>
          </p:nvSpPr>
          <p:spPr bwMode="auto">
            <a:xfrm>
              <a:off x="4591050" y="1538288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 1397"/>
            <p:cNvSpPr/>
            <p:nvPr>
              <p:custDataLst>
                <p:tags r:id="rId245"/>
              </p:custDataLst>
            </p:nvPr>
          </p:nvSpPr>
          <p:spPr bwMode="auto">
            <a:xfrm flipH="1">
              <a:off x="4737100" y="1673225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 1398"/>
            <p:cNvSpPr/>
            <p:nvPr>
              <p:custDataLst>
                <p:tags r:id="rId246"/>
              </p:custDataLst>
            </p:nvPr>
          </p:nvSpPr>
          <p:spPr bwMode="auto">
            <a:xfrm>
              <a:off x="4570413" y="1381125"/>
              <a:ext cx="952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 1399"/>
            <p:cNvSpPr/>
            <p:nvPr>
              <p:custDataLst>
                <p:tags r:id="rId247"/>
              </p:custDataLst>
            </p:nvPr>
          </p:nvSpPr>
          <p:spPr bwMode="auto">
            <a:xfrm>
              <a:off x="4678363" y="985838"/>
              <a:ext cx="4763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 1400"/>
            <p:cNvSpPr/>
            <p:nvPr>
              <p:custDataLst>
                <p:tags r:id="rId248"/>
              </p:custDataLst>
            </p:nvPr>
          </p:nvSpPr>
          <p:spPr bwMode="auto">
            <a:xfrm>
              <a:off x="4559300" y="1560513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 1401"/>
            <p:cNvSpPr/>
            <p:nvPr>
              <p:custDataLst>
                <p:tags r:id="rId249"/>
              </p:custDataLst>
            </p:nvPr>
          </p:nvSpPr>
          <p:spPr bwMode="auto">
            <a:xfrm>
              <a:off x="5599113" y="127793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 1402"/>
            <p:cNvSpPr/>
            <p:nvPr>
              <p:custDataLst>
                <p:tags r:id="rId250"/>
              </p:custDataLst>
            </p:nvPr>
          </p:nvSpPr>
          <p:spPr bwMode="auto">
            <a:xfrm>
              <a:off x="4548188" y="1955800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 1403"/>
            <p:cNvSpPr/>
            <p:nvPr>
              <p:custDataLst>
                <p:tags r:id="rId251"/>
              </p:custDataLst>
            </p:nvPr>
          </p:nvSpPr>
          <p:spPr bwMode="auto">
            <a:xfrm>
              <a:off x="5257800" y="113188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 1404"/>
            <p:cNvSpPr/>
            <p:nvPr>
              <p:custDataLst>
                <p:tags r:id="rId252"/>
              </p:custDataLst>
            </p:nvPr>
          </p:nvSpPr>
          <p:spPr bwMode="auto">
            <a:xfrm>
              <a:off x="4635500" y="893763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 1405"/>
            <p:cNvSpPr/>
            <p:nvPr>
              <p:custDataLst>
                <p:tags r:id="rId253"/>
              </p:custDataLst>
            </p:nvPr>
          </p:nvSpPr>
          <p:spPr bwMode="auto">
            <a:xfrm>
              <a:off x="4433888" y="601663"/>
              <a:ext cx="63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 1406"/>
            <p:cNvSpPr/>
            <p:nvPr>
              <p:custDataLst>
                <p:tags r:id="rId254"/>
              </p:custDataLst>
            </p:nvPr>
          </p:nvSpPr>
          <p:spPr bwMode="auto">
            <a:xfrm>
              <a:off x="4521200" y="1468438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 1407"/>
            <p:cNvSpPr/>
            <p:nvPr>
              <p:custDataLst>
                <p:tags r:id="rId255"/>
              </p:custDataLst>
            </p:nvPr>
          </p:nvSpPr>
          <p:spPr bwMode="auto">
            <a:xfrm>
              <a:off x="4429125" y="1533525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 1408"/>
            <p:cNvSpPr/>
            <p:nvPr>
              <p:custDataLst>
                <p:tags r:id="rId256"/>
              </p:custDataLst>
            </p:nvPr>
          </p:nvSpPr>
          <p:spPr bwMode="auto">
            <a:xfrm>
              <a:off x="4819650" y="1630363"/>
              <a:ext cx="4763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 1409"/>
            <p:cNvSpPr/>
            <p:nvPr>
              <p:custDataLst>
                <p:tags r:id="rId257"/>
              </p:custDataLst>
            </p:nvPr>
          </p:nvSpPr>
          <p:spPr bwMode="auto">
            <a:xfrm>
              <a:off x="4586288" y="155416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 1410"/>
            <p:cNvSpPr/>
            <p:nvPr>
              <p:custDataLst>
                <p:tags r:id="rId258"/>
              </p:custDataLst>
            </p:nvPr>
          </p:nvSpPr>
          <p:spPr bwMode="auto">
            <a:xfrm>
              <a:off x="4678363" y="101917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 1411"/>
            <p:cNvSpPr/>
            <p:nvPr>
              <p:custDataLst>
                <p:tags r:id="rId259"/>
              </p:custDataLst>
            </p:nvPr>
          </p:nvSpPr>
          <p:spPr bwMode="auto">
            <a:xfrm>
              <a:off x="4656138" y="1533525"/>
              <a:ext cx="11113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 1412"/>
            <p:cNvSpPr/>
            <p:nvPr>
              <p:custDataLst>
                <p:tags r:id="rId260"/>
              </p:custDataLst>
            </p:nvPr>
          </p:nvSpPr>
          <p:spPr bwMode="auto">
            <a:xfrm>
              <a:off x="4656138" y="1008063"/>
              <a:ext cx="6350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 1413"/>
            <p:cNvSpPr/>
            <p:nvPr>
              <p:custDataLst>
                <p:tags r:id="rId261"/>
              </p:custDataLst>
            </p:nvPr>
          </p:nvSpPr>
          <p:spPr bwMode="auto">
            <a:xfrm>
              <a:off x="5522913" y="1289050"/>
              <a:ext cx="63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 1414"/>
            <p:cNvSpPr/>
            <p:nvPr>
              <p:custDataLst>
                <p:tags r:id="rId262"/>
              </p:custDataLst>
            </p:nvPr>
          </p:nvSpPr>
          <p:spPr bwMode="auto">
            <a:xfrm flipH="1">
              <a:off x="4651375" y="1039813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 1415"/>
            <p:cNvSpPr/>
            <p:nvPr>
              <p:custDataLst>
                <p:tags r:id="rId263"/>
              </p:custDataLst>
            </p:nvPr>
          </p:nvSpPr>
          <p:spPr bwMode="auto">
            <a:xfrm>
              <a:off x="4456113" y="1679575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 1416"/>
            <p:cNvSpPr/>
            <p:nvPr>
              <p:custDataLst>
                <p:tags r:id="rId264"/>
              </p:custDataLst>
            </p:nvPr>
          </p:nvSpPr>
          <p:spPr bwMode="auto">
            <a:xfrm>
              <a:off x="5448300" y="1077913"/>
              <a:ext cx="4763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6" name="Freeform 1417"/>
            <p:cNvSpPr/>
            <p:nvPr>
              <p:custDataLst>
                <p:tags r:id="rId265"/>
              </p:custDataLst>
            </p:nvPr>
          </p:nvSpPr>
          <p:spPr bwMode="auto">
            <a:xfrm flipH="1">
              <a:off x="4645025" y="1614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 1418"/>
            <p:cNvSpPr/>
            <p:nvPr>
              <p:custDataLst>
                <p:tags r:id="rId266"/>
              </p:custDataLst>
            </p:nvPr>
          </p:nvSpPr>
          <p:spPr bwMode="auto">
            <a:xfrm>
              <a:off x="5262563" y="2063750"/>
              <a:ext cx="6350" cy="63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 1419"/>
            <p:cNvSpPr/>
            <p:nvPr>
              <p:custDataLst>
                <p:tags r:id="rId267"/>
              </p:custDataLst>
            </p:nvPr>
          </p:nvSpPr>
          <p:spPr bwMode="auto">
            <a:xfrm>
              <a:off x="4635500" y="1619250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 1420"/>
            <p:cNvSpPr/>
            <p:nvPr>
              <p:custDataLst>
                <p:tags r:id="rId268"/>
              </p:custDataLst>
            </p:nvPr>
          </p:nvSpPr>
          <p:spPr bwMode="auto">
            <a:xfrm flipH="1">
              <a:off x="4624388" y="1538288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 1421"/>
            <p:cNvSpPr/>
            <p:nvPr>
              <p:custDataLst>
                <p:tags r:id="rId269"/>
              </p:custDataLst>
            </p:nvPr>
          </p:nvSpPr>
          <p:spPr bwMode="auto">
            <a:xfrm>
              <a:off x="5024438" y="1717675"/>
              <a:ext cx="63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 1422"/>
            <p:cNvSpPr/>
            <p:nvPr>
              <p:custDataLst>
                <p:tags r:id="rId270"/>
              </p:custDataLst>
            </p:nvPr>
          </p:nvSpPr>
          <p:spPr bwMode="auto">
            <a:xfrm flipH="1">
              <a:off x="4846638" y="1609725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 1423"/>
            <p:cNvSpPr/>
            <p:nvPr>
              <p:custDataLst>
                <p:tags r:id="rId271"/>
              </p:custDataLst>
            </p:nvPr>
          </p:nvSpPr>
          <p:spPr bwMode="auto">
            <a:xfrm>
              <a:off x="4813300" y="1023938"/>
              <a:ext cx="6350" cy="63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 1424"/>
            <p:cNvSpPr/>
            <p:nvPr>
              <p:custDataLst>
                <p:tags r:id="rId272"/>
              </p:custDataLst>
            </p:nvPr>
          </p:nvSpPr>
          <p:spPr bwMode="auto">
            <a:xfrm>
              <a:off x="4597400" y="1430338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 1425"/>
            <p:cNvSpPr/>
            <p:nvPr>
              <p:custDataLst>
                <p:tags r:id="rId273"/>
              </p:custDataLst>
            </p:nvPr>
          </p:nvSpPr>
          <p:spPr bwMode="auto">
            <a:xfrm>
              <a:off x="4591050" y="1452563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 1426"/>
            <p:cNvSpPr/>
            <p:nvPr>
              <p:custDataLst>
                <p:tags r:id="rId274"/>
              </p:custDataLst>
            </p:nvPr>
          </p:nvSpPr>
          <p:spPr bwMode="auto">
            <a:xfrm>
              <a:off x="4748213" y="2182813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 1427"/>
            <p:cNvSpPr/>
            <p:nvPr>
              <p:custDataLst>
                <p:tags r:id="rId275"/>
              </p:custDataLst>
            </p:nvPr>
          </p:nvSpPr>
          <p:spPr bwMode="auto">
            <a:xfrm flipH="1">
              <a:off x="4478338" y="1582738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 1428"/>
            <p:cNvSpPr/>
            <p:nvPr>
              <p:custDataLst>
                <p:tags r:id="rId276"/>
              </p:custDataLst>
            </p:nvPr>
          </p:nvSpPr>
          <p:spPr bwMode="auto">
            <a:xfrm>
              <a:off x="4460875" y="1527175"/>
              <a:ext cx="63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 1429"/>
            <p:cNvSpPr/>
            <p:nvPr>
              <p:custDataLst>
                <p:tags r:id="rId277"/>
              </p:custDataLst>
            </p:nvPr>
          </p:nvSpPr>
          <p:spPr bwMode="auto">
            <a:xfrm flipH="1">
              <a:off x="5311775" y="1111250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 1430"/>
            <p:cNvSpPr/>
            <p:nvPr>
              <p:custDataLst>
                <p:tags r:id="rId278"/>
              </p:custDataLst>
            </p:nvPr>
          </p:nvSpPr>
          <p:spPr bwMode="auto">
            <a:xfrm>
              <a:off x="5253038" y="1131888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 1431"/>
            <p:cNvSpPr/>
            <p:nvPr>
              <p:custDataLst>
                <p:tags r:id="rId279"/>
              </p:custDataLst>
            </p:nvPr>
          </p:nvSpPr>
          <p:spPr bwMode="auto">
            <a:xfrm>
              <a:off x="5241925" y="113823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 1432"/>
            <p:cNvSpPr/>
            <p:nvPr>
              <p:custDataLst>
                <p:tags r:id="rId280"/>
              </p:custDataLst>
            </p:nvPr>
          </p:nvSpPr>
          <p:spPr bwMode="auto">
            <a:xfrm>
              <a:off x="4624388" y="981075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 1433"/>
            <p:cNvSpPr/>
            <p:nvPr>
              <p:custDataLst>
                <p:tags r:id="rId281"/>
              </p:custDataLst>
            </p:nvPr>
          </p:nvSpPr>
          <p:spPr bwMode="auto">
            <a:xfrm flipH="1">
              <a:off x="4624388" y="1549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 1434"/>
            <p:cNvSpPr/>
            <p:nvPr>
              <p:custDataLst>
                <p:tags r:id="rId282"/>
              </p:custDataLst>
            </p:nvPr>
          </p:nvSpPr>
          <p:spPr bwMode="auto">
            <a:xfrm flipH="1">
              <a:off x="4840288" y="1657350"/>
              <a:ext cx="0" cy="6350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 1435"/>
            <p:cNvSpPr/>
            <p:nvPr>
              <p:custDataLst>
                <p:tags r:id="rId283"/>
              </p:custDataLst>
            </p:nvPr>
          </p:nvSpPr>
          <p:spPr bwMode="auto">
            <a:xfrm>
              <a:off x="4510088" y="1468438"/>
              <a:ext cx="4763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 1436"/>
            <p:cNvSpPr/>
            <p:nvPr>
              <p:custDataLst>
                <p:tags r:id="rId284"/>
              </p:custDataLst>
            </p:nvPr>
          </p:nvSpPr>
          <p:spPr bwMode="auto">
            <a:xfrm>
              <a:off x="4579938" y="1554163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 1437"/>
            <p:cNvSpPr/>
            <p:nvPr>
              <p:custDataLst>
                <p:tags r:id="rId285"/>
              </p:custDataLst>
            </p:nvPr>
          </p:nvSpPr>
          <p:spPr bwMode="auto">
            <a:xfrm>
              <a:off x="4678363" y="102393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 1438"/>
            <p:cNvSpPr/>
            <p:nvPr>
              <p:custDataLst>
                <p:tags r:id="rId286"/>
              </p:custDataLst>
            </p:nvPr>
          </p:nvSpPr>
          <p:spPr bwMode="auto">
            <a:xfrm flipH="1">
              <a:off x="4656138" y="954088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 1439"/>
            <p:cNvSpPr/>
            <p:nvPr>
              <p:custDataLst>
                <p:tags r:id="rId287"/>
              </p:custDataLst>
            </p:nvPr>
          </p:nvSpPr>
          <p:spPr bwMode="auto">
            <a:xfrm>
              <a:off x="5507038" y="1289050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9" name="Freeform 1440"/>
            <p:cNvSpPr/>
            <p:nvPr>
              <p:custDataLst>
                <p:tags r:id="rId288"/>
              </p:custDataLst>
            </p:nvPr>
          </p:nvSpPr>
          <p:spPr bwMode="auto">
            <a:xfrm flipH="1">
              <a:off x="5502275" y="1289050"/>
              <a:ext cx="0" cy="63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0" name="Freeform 1441"/>
            <p:cNvSpPr/>
            <p:nvPr>
              <p:custDataLst>
                <p:tags r:id="rId289"/>
              </p:custDataLst>
            </p:nvPr>
          </p:nvSpPr>
          <p:spPr bwMode="auto">
            <a:xfrm>
              <a:off x="5491163" y="1295400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 1442"/>
            <p:cNvSpPr/>
            <p:nvPr>
              <p:custDataLst>
                <p:tags r:id="rId290"/>
              </p:custDataLst>
            </p:nvPr>
          </p:nvSpPr>
          <p:spPr bwMode="auto">
            <a:xfrm>
              <a:off x="4330700" y="1609725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 1443"/>
            <p:cNvSpPr/>
            <p:nvPr>
              <p:custDataLst>
                <p:tags r:id="rId291"/>
              </p:custDataLst>
            </p:nvPr>
          </p:nvSpPr>
          <p:spPr bwMode="auto">
            <a:xfrm>
              <a:off x="5327650" y="1104900"/>
              <a:ext cx="63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 1444"/>
            <p:cNvSpPr/>
            <p:nvPr>
              <p:custDataLst>
                <p:tags r:id="rId292"/>
              </p:custDataLst>
            </p:nvPr>
          </p:nvSpPr>
          <p:spPr bwMode="auto">
            <a:xfrm>
              <a:off x="4543425" y="167322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 1445"/>
            <p:cNvSpPr/>
            <p:nvPr>
              <p:custDataLst>
                <p:tags r:id="rId293"/>
              </p:custDataLst>
            </p:nvPr>
          </p:nvSpPr>
          <p:spPr bwMode="auto">
            <a:xfrm>
              <a:off x="4629150" y="992188"/>
              <a:ext cx="6350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 1446"/>
            <p:cNvSpPr/>
            <p:nvPr>
              <p:custDataLst>
                <p:tags r:id="rId294"/>
              </p:custDataLst>
            </p:nvPr>
          </p:nvSpPr>
          <p:spPr bwMode="auto">
            <a:xfrm>
              <a:off x="4543425" y="150653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 1447"/>
            <p:cNvSpPr/>
            <p:nvPr>
              <p:custDataLst>
                <p:tags r:id="rId295"/>
              </p:custDataLst>
            </p:nvPr>
          </p:nvSpPr>
          <p:spPr bwMode="auto">
            <a:xfrm>
              <a:off x="4433888" y="1517650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1448"/>
            <p:cNvSpPr/>
            <p:nvPr>
              <p:custDataLst>
                <p:tags r:id="rId296"/>
              </p:custDataLst>
            </p:nvPr>
          </p:nvSpPr>
          <p:spPr bwMode="auto">
            <a:xfrm>
              <a:off x="4884738" y="1641475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1449"/>
            <p:cNvSpPr/>
            <p:nvPr>
              <p:custDataLst>
                <p:tags r:id="rId297"/>
              </p:custDataLst>
            </p:nvPr>
          </p:nvSpPr>
          <p:spPr bwMode="auto">
            <a:xfrm flipH="1">
              <a:off x="4786313" y="1939925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 1450"/>
            <p:cNvSpPr/>
            <p:nvPr>
              <p:custDataLst>
                <p:tags r:id="rId298"/>
              </p:custDataLst>
            </p:nvPr>
          </p:nvSpPr>
          <p:spPr bwMode="auto">
            <a:xfrm flipH="1">
              <a:off x="4265613" y="157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 1451"/>
            <p:cNvSpPr/>
            <p:nvPr>
              <p:custDataLst>
                <p:tags r:id="rId299"/>
              </p:custDataLst>
            </p:nvPr>
          </p:nvSpPr>
          <p:spPr bwMode="auto">
            <a:xfrm>
              <a:off x="4483100" y="158273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 1452"/>
            <p:cNvSpPr/>
            <p:nvPr>
              <p:custDataLst>
                <p:tags r:id="rId300"/>
              </p:custDataLst>
            </p:nvPr>
          </p:nvSpPr>
          <p:spPr bwMode="auto">
            <a:xfrm>
              <a:off x="4575175" y="15541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 1453"/>
            <p:cNvSpPr/>
            <p:nvPr>
              <p:custDataLst>
                <p:tags r:id="rId301"/>
              </p:custDataLst>
            </p:nvPr>
          </p:nvSpPr>
          <p:spPr bwMode="auto">
            <a:xfrm>
              <a:off x="5594350" y="1277938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1454"/>
            <p:cNvSpPr/>
            <p:nvPr>
              <p:custDataLst>
                <p:tags r:id="rId302"/>
              </p:custDataLst>
            </p:nvPr>
          </p:nvSpPr>
          <p:spPr bwMode="auto">
            <a:xfrm>
              <a:off x="4651375" y="1046163"/>
              <a:ext cx="4763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1455"/>
            <p:cNvSpPr/>
            <p:nvPr>
              <p:custDataLst>
                <p:tags r:id="rId303"/>
              </p:custDataLst>
            </p:nvPr>
          </p:nvSpPr>
          <p:spPr bwMode="auto">
            <a:xfrm flipH="1">
              <a:off x="5556250" y="1284288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1456"/>
            <p:cNvSpPr/>
            <p:nvPr>
              <p:custDataLst>
                <p:tags r:id="rId304"/>
              </p:custDataLst>
            </p:nvPr>
          </p:nvSpPr>
          <p:spPr bwMode="auto">
            <a:xfrm>
              <a:off x="5522913" y="866775"/>
              <a:ext cx="6350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1457"/>
            <p:cNvSpPr/>
            <p:nvPr>
              <p:custDataLst>
                <p:tags r:id="rId305"/>
              </p:custDataLst>
            </p:nvPr>
          </p:nvSpPr>
          <p:spPr bwMode="auto">
            <a:xfrm flipH="1">
              <a:off x="4651375" y="915988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1458"/>
            <p:cNvSpPr/>
            <p:nvPr>
              <p:custDataLst>
                <p:tags r:id="rId306"/>
              </p:custDataLst>
            </p:nvPr>
          </p:nvSpPr>
          <p:spPr bwMode="auto">
            <a:xfrm>
              <a:off x="4645025" y="1419225"/>
              <a:ext cx="6350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1459"/>
            <p:cNvSpPr/>
            <p:nvPr>
              <p:custDataLst>
                <p:tags r:id="rId307"/>
              </p:custDataLst>
            </p:nvPr>
          </p:nvSpPr>
          <p:spPr bwMode="auto">
            <a:xfrm>
              <a:off x="4184650" y="1560513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1460"/>
            <p:cNvSpPr/>
            <p:nvPr>
              <p:custDataLst>
                <p:tags r:id="rId308"/>
              </p:custDataLst>
            </p:nvPr>
          </p:nvSpPr>
          <p:spPr bwMode="auto">
            <a:xfrm>
              <a:off x="5291138" y="1435100"/>
              <a:ext cx="476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1461"/>
            <p:cNvSpPr/>
            <p:nvPr>
              <p:custDataLst>
                <p:tags r:id="rId309"/>
              </p:custDataLst>
            </p:nvPr>
          </p:nvSpPr>
          <p:spPr bwMode="auto">
            <a:xfrm>
              <a:off x="4445000" y="15986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1462"/>
            <p:cNvSpPr/>
            <p:nvPr>
              <p:custDataLst>
                <p:tags r:id="rId310"/>
              </p:custDataLst>
            </p:nvPr>
          </p:nvSpPr>
          <p:spPr bwMode="auto">
            <a:xfrm>
              <a:off x="5187950" y="137001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1463"/>
            <p:cNvSpPr/>
            <p:nvPr>
              <p:custDataLst>
                <p:tags r:id="rId311"/>
              </p:custDataLst>
            </p:nvPr>
          </p:nvSpPr>
          <p:spPr bwMode="auto">
            <a:xfrm flipH="1">
              <a:off x="4635500" y="904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1464"/>
            <p:cNvSpPr/>
            <p:nvPr>
              <p:custDataLst>
                <p:tags r:id="rId312"/>
              </p:custDataLst>
            </p:nvPr>
          </p:nvSpPr>
          <p:spPr bwMode="auto">
            <a:xfrm>
              <a:off x="4168775" y="882650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1465"/>
            <p:cNvSpPr/>
            <p:nvPr>
              <p:custDataLst>
                <p:tags r:id="rId313"/>
              </p:custDataLst>
            </p:nvPr>
          </p:nvSpPr>
          <p:spPr bwMode="auto">
            <a:xfrm>
              <a:off x="4418013" y="1538288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1466"/>
            <p:cNvSpPr/>
            <p:nvPr>
              <p:custDataLst>
                <p:tags r:id="rId314"/>
              </p:custDataLst>
            </p:nvPr>
          </p:nvSpPr>
          <p:spPr bwMode="auto">
            <a:xfrm flipH="1">
              <a:off x="4851400" y="1701800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1467"/>
            <p:cNvSpPr/>
            <p:nvPr>
              <p:custDataLst>
                <p:tags r:id="rId315"/>
              </p:custDataLst>
            </p:nvPr>
          </p:nvSpPr>
          <p:spPr bwMode="auto">
            <a:xfrm flipH="1">
              <a:off x="4835525" y="1619250"/>
              <a:ext cx="0" cy="6350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1468"/>
            <p:cNvSpPr/>
            <p:nvPr>
              <p:custDataLst>
                <p:tags r:id="rId316"/>
              </p:custDataLst>
            </p:nvPr>
          </p:nvSpPr>
          <p:spPr bwMode="auto">
            <a:xfrm flipH="1">
              <a:off x="4402138" y="1733550"/>
              <a:ext cx="0" cy="4762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1469"/>
            <p:cNvSpPr/>
            <p:nvPr>
              <p:custDataLst>
                <p:tags r:id="rId317"/>
              </p:custDataLst>
            </p:nvPr>
          </p:nvSpPr>
          <p:spPr bwMode="auto">
            <a:xfrm>
              <a:off x="4483100" y="2117725"/>
              <a:ext cx="4763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1470"/>
            <p:cNvSpPr/>
            <p:nvPr>
              <p:custDataLst>
                <p:tags r:id="rId318"/>
              </p:custDataLst>
            </p:nvPr>
          </p:nvSpPr>
          <p:spPr bwMode="auto">
            <a:xfrm>
              <a:off x="4748213" y="2189163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1471"/>
            <p:cNvSpPr/>
            <p:nvPr>
              <p:custDataLst>
                <p:tags r:id="rId319"/>
              </p:custDataLst>
            </p:nvPr>
          </p:nvSpPr>
          <p:spPr bwMode="auto">
            <a:xfrm flipH="1">
              <a:off x="4483100" y="1582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1472"/>
            <p:cNvSpPr/>
            <p:nvPr>
              <p:custDataLst>
                <p:tags r:id="rId320"/>
              </p:custDataLst>
            </p:nvPr>
          </p:nvSpPr>
          <p:spPr bwMode="auto">
            <a:xfrm>
              <a:off x="5495925" y="1289050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1473"/>
            <p:cNvSpPr/>
            <p:nvPr>
              <p:custDataLst>
                <p:tags r:id="rId321"/>
              </p:custDataLst>
            </p:nvPr>
          </p:nvSpPr>
          <p:spPr bwMode="auto">
            <a:xfrm flipH="1">
              <a:off x="4651375" y="947738"/>
              <a:ext cx="0" cy="635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1474"/>
            <p:cNvSpPr/>
            <p:nvPr>
              <p:custDataLst>
                <p:tags r:id="rId322"/>
              </p:custDataLst>
            </p:nvPr>
          </p:nvSpPr>
          <p:spPr bwMode="auto">
            <a:xfrm>
              <a:off x="4552950" y="877888"/>
              <a:ext cx="6350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1475"/>
            <p:cNvSpPr/>
            <p:nvPr>
              <p:custDataLst>
                <p:tags r:id="rId323"/>
              </p:custDataLst>
            </p:nvPr>
          </p:nvSpPr>
          <p:spPr bwMode="auto">
            <a:xfrm>
              <a:off x="4552950" y="877888"/>
              <a:ext cx="6350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 1476"/>
            <p:cNvSpPr/>
            <p:nvPr>
              <p:custDataLst>
                <p:tags r:id="rId324"/>
              </p:custDataLst>
            </p:nvPr>
          </p:nvSpPr>
          <p:spPr bwMode="auto">
            <a:xfrm flipH="1">
              <a:off x="4640263" y="1614488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 1477"/>
            <p:cNvSpPr/>
            <p:nvPr>
              <p:custDataLst>
                <p:tags r:id="rId325"/>
              </p:custDataLst>
            </p:nvPr>
          </p:nvSpPr>
          <p:spPr bwMode="auto">
            <a:xfrm>
              <a:off x="5160963" y="769938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39" name="图片 338" descr="卡通人物&#10;&#10;描述已自动生成"/>
          <p:cNvPicPr>
            <a:picLocks noChangeAspect="1"/>
          </p:cNvPicPr>
          <p:nvPr>
            <p:custDataLst>
              <p:tags r:id="rId326"/>
            </p:custDataLst>
          </p:nvPr>
        </p:nvPicPr>
        <p:blipFill>
          <a:blip r:embed="rId327"/>
          <a:stretch>
            <a:fillRect/>
          </a:stretch>
        </p:blipFill>
        <p:spPr>
          <a:xfrm flipH="1">
            <a:off x="3964061" y="2907189"/>
            <a:ext cx="5690109" cy="3793406"/>
          </a:xfrm>
          <a:prstGeom prst="rect">
            <a:avLst/>
          </a:prstGeom>
        </p:spPr>
      </p:pic>
      <p:pic>
        <p:nvPicPr>
          <p:cNvPr id="340" name="图片 339" descr="卡通人物&#10;&#10;描述已自动生成"/>
          <p:cNvPicPr>
            <a:picLocks noChangeAspect="1"/>
          </p:cNvPicPr>
          <p:nvPr>
            <p:custDataLst>
              <p:tags r:id="rId328"/>
            </p:custDataLst>
          </p:nvPr>
        </p:nvPicPr>
        <p:blipFill>
          <a:blip r:embed="rId329">
            <a:extLst>
              <a:ext uri="{BEBA8EAE-BF5A-486C-A8C5-ECC9F3942E4B}">
                <a14:imgProps xmlns:a14="http://schemas.microsoft.com/office/drawing/2010/main">
                  <a14:imgLayer r:embed="rId330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7841" y="1112211"/>
            <a:ext cx="1946158" cy="1946158"/>
          </a:xfrm>
          <a:prstGeom prst="rect">
            <a:avLst/>
          </a:prstGeom>
        </p:spPr>
      </p:pic>
    </p:spTree>
    <p:custDataLst>
      <p:tags r:id="rId3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  <p:sndAc>
          <p:stSnd>
            <p:snd r:embed="rId332" name="explode.wav"/>
          </p:stSnd>
        </p:sndAc>
      </p:transition>
    </mc:Choice>
    <mc:Fallback>
      <p:transition spd="slow">
        <p:blinds/>
        <p:sndAc>
          <p:stSnd>
            <p:snd r:embed="rId33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1189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0765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88102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56359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17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929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341435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62796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3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823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2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0814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3797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3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823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2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79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14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22917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33403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73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823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992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5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279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14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797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081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340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29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0" grpId="1"/>
      <p:bldP spid="4" grpId="0"/>
      <p:bldP spid="10" grpId="2"/>
      <p:bldP spid="3" grpId="1"/>
      <p:bldP spid="10" grpId="3"/>
      <p:bldP spid="3" grpId="2"/>
      <p:bldP spid="4" grpId="1"/>
      <p:bldP spid="14" grpId="0"/>
      <p:bldP spid="10" grpId="4"/>
      <p:bldP spid="3" grpId="3"/>
      <p:bldP spid="4" grpId="2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bject 102"/>
          <p:cNvSpPr txBox="1"/>
          <p:nvPr>
            <p:custDataLst>
              <p:tags r:id="rId1"/>
            </p:custDataLst>
          </p:nvPr>
        </p:nvSpPr>
        <p:spPr>
          <a:xfrm>
            <a:off x="1251585" y="1955165"/>
            <a:ext cx="3892550" cy="1047750"/>
          </a:xfrm>
          <a:prstGeom prst="rect">
            <a:avLst/>
          </a:prstGeom>
        </p:spPr>
        <p:txBody>
          <a:bodyPr vert="horz" wrap="square" lIns="91440" tIns="45720" rIns="0" bIns="0" rtlCol="0" anchor="t" anchorCtr="0">
            <a:normAutofit fontScale="70000"/>
          </a:bodyPr>
          <a:lstStyle/>
          <a:p>
            <a:pPr algn="l">
              <a:lnSpc>
                <a:spcPct val="114000"/>
              </a:lnSpc>
            </a:pPr>
            <a:r>
              <a:rPr lang="zh-CN" altLang="en-US" sz="6000" b="1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中宋简" panose="02010600000101010101" charset="-122"/>
              </a:rPr>
              <a:t>三、品传世佳作</a:t>
            </a:r>
            <a:endParaRPr lang="zh-CN" altLang="en-US" sz="6000" b="1">
              <a:solidFill>
                <a:schemeClr val="dk1">
                  <a:lumMod val="85000"/>
                  <a:lumOff val="15000"/>
                </a:schemeClr>
              </a:solidFill>
              <a:latin typeface="Times New Roman" panose="02020603050405020304" charset="0"/>
              <a:ea typeface="汉仪中宋简" panose="02010600000101010101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7254240" y="1655445"/>
            <a:ext cx="4034790" cy="4151630"/>
          </a:xfrm>
          <a:prstGeom prst="ellipse">
            <a:avLst/>
          </a:prstGeom>
          <a:gradFill>
            <a:gsLst>
              <a:gs pos="50000">
                <a:srgbClr val="F9E397"/>
              </a:gs>
              <a:gs pos="0">
                <a:srgbClr val="F9EBB8"/>
              </a:gs>
              <a:gs pos="100000">
                <a:srgbClr val="F8DB75"/>
              </a:gs>
            </a:gsLst>
            <a:lin scaled="1"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片 10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40648" y="302895"/>
            <a:ext cx="490728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719705" y="596265"/>
            <a:ext cx="5457190" cy="2153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《</a:t>
            </a:r>
            <a:r>
              <a:rPr lang="zh-CN" altLang="en-US" sz="800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将</a:t>
            </a:r>
            <a:r>
              <a:rPr lang="zh-CN" altLang="en-US" sz="80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进酒</a:t>
            </a:r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》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                  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40360" y="2886075"/>
            <a:ext cx="11392535" cy="411480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将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，读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qiāng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，“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”的意思。     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3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“将进酒”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意即“劝酒歌”，原是汉乐府的曲名。</a:t>
            </a:r>
            <a:r>
              <a:rPr lang="zh-CN" altLang="en-US" sz="36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李白借用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乐府旧题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，来抒发自己内心的情感。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65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750060" y="434340"/>
            <a:ext cx="9152890" cy="3260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zh-CN" altLang="zh-CN" b="1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</a:t>
            </a:r>
            <a:endParaRPr lang="zh-CN" altLang="zh-CN" b="1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alt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君不见，黄河之水</a:t>
            </a:r>
            <a:r>
              <a:rPr lang="zh-CN" sz="4000" b="1" i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</a:t>
            </a: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上来，  </a:t>
            </a:r>
            <a:endParaRPr lang="en-US" altLang="zh-CN" sz="4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奔流到海不复回。</a:t>
            </a:r>
            <a:endParaRPr lang="zh-CN" sz="4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君不见，高堂明镜悲白发，  </a:t>
            </a:r>
            <a:endParaRPr lang="en-US" altLang="zh-CN" sz="4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朝如青丝暮成雪。</a:t>
            </a:r>
            <a:endParaRPr lang="zh-CN" sz="4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sz="40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sz="40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4400" b="1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010660" y="4581525"/>
            <a:ext cx="2937510" cy="589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  <a:buFontTx/>
              <a:buNone/>
            </a:pPr>
            <a:r>
              <a:rPr 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为什么而</a:t>
            </a:r>
            <a:r>
              <a:rPr lang="zh-CN" altLang="en-US" sz="36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悲？</a:t>
            </a:r>
            <a:endParaRPr lang="zh-CN" altLang="en-US" sz="3600" b="1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3"/>
            </p:custDataLst>
          </p:nvPr>
        </p:nvSpPr>
        <p:spPr>
          <a:xfrm>
            <a:off x="3271697" y="5101465"/>
            <a:ext cx="4297680" cy="11938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altLang="zh-CN" sz="360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隶书" panose="02010509060101010101" charset="-122"/>
            </a:endParaRPr>
          </a:p>
          <a:p>
            <a:pPr algn="ctr"/>
            <a:r>
              <a:rPr lang="zh-CN" altLang="en-US" sz="360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隶书" panose="02010509060101010101" charset="-122"/>
              </a:rPr>
              <a:t>韶光易</a:t>
            </a:r>
            <a:r>
              <a:rPr lang="zh-CN" altLang="en-US" sz="360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隶书" panose="02010509060101010101" charset="-122"/>
              </a:rPr>
              <a:t>逝，人生苦短</a:t>
            </a:r>
            <a:endParaRPr lang="zh-CN" altLang="en-US" sz="360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587355" y="2772410"/>
            <a:ext cx="657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悲</a:t>
            </a:r>
            <a:endParaRPr lang="zh-CN" altLang="en-US" sz="7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42745" y="434340"/>
            <a:ext cx="9368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《将进酒》感情奔放，气势雄浑。请你找出诗中带有情感色彩的字词。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2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1061720" y="576580"/>
            <a:ext cx="9842500" cy="3504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altLang="zh-CN" sz="40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65705" y="71157467"/>
            <a:ext cx="844662" cy="36000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694180" y="1296035"/>
            <a:ext cx="85775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人生得意须尽欢，莫使金樽空对月。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天生我材必有用，千金散尽还复来。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烹羊宰牛且为乐，会须一饮三百杯。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1061720" y="576580"/>
            <a:ext cx="9842500" cy="35045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altLang="zh-CN" sz="4000" b="1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974340" y="3946525"/>
            <a:ext cx="50800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indent="266700" algn="l"/>
            <a:r>
              <a:rPr lang="en-US" altLang="zh-CN" sz="3600" b="1" u="none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6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为什么有这个转变？</a:t>
            </a:r>
            <a:endParaRPr lang="zh-CN" altLang="en-US" sz="36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" name="矩形 24"/>
          <p:cNvSpPr/>
          <p:nvPr>
            <p:custDataLst>
              <p:tags r:id="rId3"/>
            </p:custDataLst>
          </p:nvPr>
        </p:nvSpPr>
        <p:spPr>
          <a:xfrm>
            <a:off x="10472406" y="2412851"/>
            <a:ext cx="1097280" cy="1198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新魏" panose="02010800040101010101" charset="-122"/>
                <a:ea typeface="华文新魏" panose="02010800040101010101" charset="-122"/>
              </a:rPr>
              <a:t>欢</a:t>
            </a:r>
            <a:endParaRPr lang="zh-CN" altLang="en-US" sz="720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31495" y="4969510"/>
            <a:ext cx="11454765" cy="1143000"/>
          </a:xfrm>
        </p:spPr>
        <p:txBody>
          <a:bodyPr/>
          <a:lstStyle/>
          <a:p>
            <a:r>
              <a:rPr lang="en-US" altLang="zh-CN" sz="3200" b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    </a:t>
            </a:r>
            <a:r>
              <a:rPr lang="zh-CN" altLang="en-US" sz="3200" b="0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</a:rPr>
              <a:t>有美酒，有知己。乐观自信。人生短暂，必须要及时行乐。</a:t>
            </a:r>
            <a:endParaRPr lang="zh-CN" altLang="en-US" sz="3200" b="0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65705" y="71157467"/>
            <a:ext cx="844662" cy="36000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694180" y="1296035"/>
            <a:ext cx="85775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人生得意须尽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欢</a:t>
            </a:r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，莫使金樽空对月。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天生我材必有用，千金散尽还复来。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烹羊宰牛且为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乐</a:t>
            </a:r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，会须一饮三百杯。</a:t>
            </a:r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40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9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393190" y="1499870"/>
            <a:ext cx="45967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岑夫子，丹丘生，将进酒，杯莫停。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与君歌一曲，         请君为我倾耳听。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25270" y="4509770"/>
            <a:ext cx="35547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rPr>
              <a:t>劝酒</a:t>
            </a:r>
            <a:endParaRPr lang="zh-CN" altLang="en-US" sz="5400" smtClean="0"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14415" y="1592580"/>
            <a:ext cx="5282565" cy="3839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39850" y="1512570"/>
            <a:ext cx="10852150" cy="32435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钟鼓馔玉不足贵，但愿长醉不愿醒。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古来圣贤皆寂寞，惟有饮者留其名。</a:t>
            </a:r>
            <a:endParaRPr lang="zh-CN" altLang="en-US" sz="40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陈王昔时宴平乐，斗酒十千恣欢谑。</a:t>
            </a:r>
            <a:endParaRPr lang="zh-CN" altLang="en-US" sz="400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39850" y="1512570"/>
            <a:ext cx="10852150" cy="32435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钟鼓馔玉不足贵，但愿长醉不愿醒。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古来圣贤皆</a:t>
            </a:r>
            <a:r>
              <a:rPr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寂寞</a:t>
            </a: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，惟有饮者留其名。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陈王昔时宴平乐，斗酒十千</a:t>
            </a:r>
            <a:r>
              <a:rPr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恣欢谑</a:t>
            </a: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40130" y="1165860"/>
            <a:ext cx="10332085" cy="452628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钟鼓馔玉不足贵，但愿长醉不愿醒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表现了他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蔑视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权贵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，借酒来逃避痛苦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，不愿清醒过来。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     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“古来圣贤皆寂寞，惟有饮者留其名。陈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王昔时宴平乐，斗酒十千恣欢谑。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曹植自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比，表明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自己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怀才不遇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被小人排挤的愤恨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，想要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借酒宣泄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39850" y="1512570"/>
            <a:ext cx="10852150" cy="32435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钟鼓馔玉不足贵，但愿长醉不愿醒。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古来圣贤皆</a:t>
            </a:r>
            <a:r>
              <a:rPr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寂寞</a:t>
            </a: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，惟有饮者留其名。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pPr marL="0" indent="0">
              <a:buNone/>
            </a:pP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陈王昔时宴平乐，斗酒十千</a:t>
            </a:r>
            <a:r>
              <a:rPr sz="4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恣欢谑</a:t>
            </a:r>
            <a:r>
              <a:rPr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TextBox 4"/>
          <p:cNvSpPr txBox="1"/>
          <p:nvPr>
            <p:custDataLst>
              <p:tags r:id="rId2"/>
            </p:custDataLst>
          </p:nvPr>
        </p:nvSpPr>
        <p:spPr>
          <a:xfrm>
            <a:off x="9776623" y="2698556"/>
            <a:ext cx="2624227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新魏" panose="02010800040101010101" charset="-122"/>
                <a:ea typeface="华文新魏" panose="02010800040101010101" charset="-122"/>
              </a:rPr>
              <a:t>愤</a:t>
            </a:r>
            <a:endParaRPr lang="zh-CN" altLang="en-US" sz="800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bject 102"/>
          <p:cNvSpPr txBox="1"/>
          <p:nvPr>
            <p:custDataLst>
              <p:tags r:id="rId1"/>
            </p:custDataLst>
          </p:nvPr>
        </p:nvSpPr>
        <p:spPr>
          <a:xfrm>
            <a:off x="1200785" y="1469390"/>
            <a:ext cx="3892550" cy="1047750"/>
          </a:xfrm>
          <a:prstGeom prst="rect">
            <a:avLst/>
          </a:prstGeom>
        </p:spPr>
        <p:txBody>
          <a:bodyPr vert="horz" wrap="square" lIns="91440" tIns="45720" rIns="0" bIns="0" rtlCol="0" anchor="t" anchorCtr="0">
            <a:normAutofit fontScale="70000"/>
          </a:bodyPr>
          <a:lstStyle/>
          <a:p>
            <a:pPr algn="l">
              <a:lnSpc>
                <a:spcPct val="114000"/>
              </a:lnSpc>
            </a:pPr>
            <a:r>
              <a:rPr lang="zh-CN" altLang="en-US" sz="6000" b="1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中宋简" panose="02010600000101010101" charset="-122"/>
              </a:rPr>
              <a:t>一、识天上谪仙</a:t>
            </a:r>
            <a:endParaRPr lang="zh-CN" altLang="en-US" sz="6000" b="1">
              <a:solidFill>
                <a:schemeClr val="dk1">
                  <a:lumMod val="85000"/>
                  <a:lumOff val="15000"/>
                </a:schemeClr>
              </a:solidFill>
              <a:latin typeface="Times New Roman" panose="02020603050405020304" charset="0"/>
              <a:ea typeface="汉仪中宋简" panose="02010600000101010101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7254240" y="1655445"/>
            <a:ext cx="4034790" cy="4151630"/>
          </a:xfrm>
          <a:prstGeom prst="ellipse">
            <a:avLst/>
          </a:prstGeom>
          <a:gradFill>
            <a:gsLst>
              <a:gs pos="50000">
                <a:srgbClr val="F9E397"/>
              </a:gs>
              <a:gs pos="0">
                <a:srgbClr val="F9EBB8"/>
              </a:gs>
              <a:gs pos="100000">
                <a:srgbClr val="F8DB75"/>
              </a:gs>
            </a:gsLst>
            <a:lin scaled="1"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片 10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40648" y="302895"/>
            <a:ext cx="490728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940560" y="2167890"/>
            <a:ext cx="8310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主人何为言少钱，径须沽取对君酌。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五花马、千金裘，呼儿将出换美酒，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与尔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同销万古愁。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940560" y="2167890"/>
            <a:ext cx="8310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主人何为言少钱，径须沽取对君酌。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五花马、千金裘，呼儿将出换美酒，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algn="l"/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与尔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同销万古愁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 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0758805" y="2829560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  <a:sym typeface="+mn-ea"/>
              </a:rPr>
              <a:t>狂</a:t>
            </a:r>
            <a:endParaRPr lang="zh-CN" altLang="en-US" sz="72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7" descr="0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1649095" y="612775"/>
            <a:ext cx="1026795" cy="602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8500" y="972185"/>
            <a:ext cx="112864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《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将进酒</a:t>
            </a:r>
            <a:r>
              <a:rPr lang="en-US" altLang="zh-CN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》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的感情线索：</a:t>
            </a:r>
            <a:endParaRPr lang="zh-CN" altLang="en-US" sz="40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09140" y="5311140"/>
            <a:ext cx="1079500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6600" b="1" kern="1200" cap="none" spc="0" normalizeH="0" baseline="0" noProof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悲</a:t>
            </a:r>
            <a:endParaRPr kumimoji="1" lang="zh-CN" altLang="en-US" sz="6600" b="1" kern="1200" cap="none" spc="0" normalizeH="0" baseline="0" noProof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80808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69803" y="2408238"/>
            <a:ext cx="1079500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6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欢</a:t>
            </a:r>
            <a:endParaRPr kumimoji="1" lang="zh-CN" altLang="en-US" sz="66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36473" y="5061585"/>
            <a:ext cx="1155700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66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愤</a:t>
            </a:r>
            <a:endParaRPr kumimoji="1" lang="zh-CN" altLang="en-US" sz="6600" b="1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285923" y="3238818"/>
            <a:ext cx="936625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6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cs"/>
              </a:rPr>
              <a:t>狂</a:t>
            </a:r>
            <a:endParaRPr kumimoji="1" lang="zh-CN" altLang="en-US" sz="66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21512" name="Freeform 8"/>
          <p:cNvSpPr/>
          <p:nvPr>
            <p:custDataLst>
              <p:tags r:id="rId8"/>
            </p:custDataLst>
          </p:nvPr>
        </p:nvSpPr>
        <p:spPr>
          <a:xfrm>
            <a:off x="2108200" y="3239135"/>
            <a:ext cx="7678420" cy="3343275"/>
          </a:xfrm>
          <a:custGeom>
            <a:avLst/>
            <a:gdLst>
              <a:gd name="txL" fmla="*/ 0 w 5217"/>
              <a:gd name="txT" fmla="*/ 0 h 2563"/>
              <a:gd name="txR" fmla="*/ 5217 w 5217"/>
              <a:gd name="txB" fmla="*/ 2563 h 2563"/>
            </a:gdLst>
            <a:ahLst/>
            <a:cxnLst>
              <a:cxn ang="0">
                <a:pos x="0" y="2003"/>
              </a:cxn>
              <a:cxn ang="0">
                <a:pos x="545" y="2230"/>
              </a:cxn>
              <a:cxn ang="0">
                <a:pos x="2132" y="7"/>
              </a:cxn>
              <a:cxn ang="0">
                <a:pos x="3856" y="2185"/>
              </a:cxn>
              <a:cxn ang="0">
                <a:pos x="5217" y="733"/>
              </a:cxn>
            </a:cxnLst>
            <a:rect l="txL" t="txT" r="txR" b="txB"/>
            <a:pathLst>
              <a:path w="5217" h="2563">
                <a:moveTo>
                  <a:pt x="0" y="2003"/>
                </a:moveTo>
                <a:cubicBezTo>
                  <a:pt x="95" y="2283"/>
                  <a:pt x="190" y="2563"/>
                  <a:pt x="545" y="2230"/>
                </a:cubicBezTo>
                <a:cubicBezTo>
                  <a:pt x="900" y="1897"/>
                  <a:pt x="1580" y="14"/>
                  <a:pt x="2132" y="7"/>
                </a:cubicBezTo>
                <a:cubicBezTo>
                  <a:pt x="2684" y="0"/>
                  <a:pt x="3342" y="2064"/>
                  <a:pt x="3856" y="2185"/>
                </a:cubicBezTo>
                <a:cubicBezTo>
                  <a:pt x="4370" y="2306"/>
                  <a:pt x="4990" y="975"/>
                  <a:pt x="5217" y="733"/>
                </a:cubicBezTo>
              </a:path>
            </a:pathLst>
          </a:custGeom>
          <a:noFill/>
          <a:ln w="34925" cap="flat" cmpd="sng">
            <a:solidFill>
              <a:srgbClr val="FFCC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12" grpId="0"/>
      <p:bldP spid="21508" grpId="0"/>
      <p:bldP spid="21509" grpId="0"/>
      <p:bldP spid="21510" grpId="0"/>
      <p:bldP spid="215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08635" y="868680"/>
            <a:ext cx="1117536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>
                <a:latin typeface="隶书" panose="02010509060101010101" charset="-122"/>
                <a:ea typeface="隶书" panose="02010509060101010101" charset="-122"/>
                <a:sym typeface="+mn-ea"/>
              </a:rPr>
              <a:t>       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全</a:t>
            </a:r>
            <a:r>
              <a:rPr kumimoji="1" lang="zh-CN" altLang="en-US" sz="4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诗的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感情跌宕起伏：</a:t>
            </a:r>
            <a:r>
              <a:rPr kumimoji="1" lang="zh-CN" altLang="en-US" sz="4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悲伤</a:t>
            </a:r>
            <a:r>
              <a:rPr kumimoji="1" lang="en-US" altLang="zh-CN" sz="4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—</a:t>
            </a:r>
            <a:r>
              <a:rPr kumimoji="1" lang="zh-CN" altLang="en-US" sz="4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欢乐</a:t>
            </a:r>
            <a:r>
              <a:rPr kumimoji="1" lang="en-US" altLang="zh-CN" sz="4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—</a:t>
            </a:r>
            <a:r>
              <a:rPr kumimoji="1" lang="zh-CN" altLang="en-US" sz="4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愤激</a:t>
            </a:r>
            <a:r>
              <a:rPr kumimoji="1" lang="en-US" altLang="zh-CN" sz="4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—</a:t>
            </a:r>
            <a:r>
              <a:rPr kumimoji="1" lang="zh-CN" altLang="en-US" sz="4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狂放。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而这所有的情感又都是基于一个“</a:t>
            </a:r>
            <a:r>
              <a:rPr kumimoji="1" lang="zh-CN" altLang="en-US" sz="4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愁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”字，作者因愁而悲叹时光易逝，因愁而纵酒作乐，因愁而慷慨愤激，也因愁而狂放失态，</a:t>
            </a:r>
            <a:r>
              <a:rPr kumimoji="1" lang="en-US" altLang="zh-CN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“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愁</a:t>
            </a:r>
            <a:r>
              <a:rPr kumimoji="1" lang="en-US" altLang="zh-CN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”</a:t>
            </a:r>
            <a:r>
              <a:rPr kumimoji="1" lang="zh-CN" altLang="en-US" sz="4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是诗人思想的核心。</a:t>
            </a:r>
            <a:endParaRPr lang="zh-CN" altLang="en-US" sz="44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endParaRPr lang="zh-CN" altLang="en-US" sz="4400" b="1">
              <a:solidFill>
                <a:srgbClr val="FF0000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25" y="601345"/>
            <a:ext cx="11256645" cy="786130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tx1"/>
                </a:solidFill>
              </a:rPr>
              <a:t>拓展延伸：请同学们思考，为什么他的这个愁是“万古愁”？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666883"/>
            <a:ext cx="10852237" cy="538890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李白一生想做官，却不想参加科举；想建功立业，又想与皇帝、王侯们平等相待，他要保持个人的独立，要追求自由，这在当时是很难的。而这样的人在历史上多吗？很多。李白的愁绪，是那些与他有共同遭遇的人的愁绪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他的愁绪不是个人的，超出了个人，超出了时代的，揭示了当时许多像李白这样的人的一种生存困境。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他一直想要解愁，却无法解愁，可想而知，他内心是多么的痛苦。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588770" y="1023620"/>
            <a:ext cx="91986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    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  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4000" b="1" smtClean="0">
                <a:latin typeface="华文楷体" panose="02010600040101010101" charset="-122"/>
                <a:ea typeface="华文楷体" panose="02010600040101010101" charset="-122"/>
              </a:rPr>
              <a:t>李白的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万古愁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：超出了个人，超出了时代，揭示了当时许多人的生存困境。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4198625" y="3269932"/>
            <a:ext cx="42748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独立</a:t>
            </a:r>
            <a:r>
              <a:rPr lang="zh-CN" altLang="en-US" sz="4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人格的</a:t>
            </a:r>
            <a:r>
              <a:rPr lang="zh-CN" altLang="en-US" sz="4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追求</a:t>
            </a:r>
            <a:endParaRPr lang="en-US" altLang="zh-CN" sz="4400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4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生命</a:t>
            </a:r>
            <a:r>
              <a:rPr lang="zh-CN" altLang="en-US" sz="44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自由的向往</a:t>
            </a:r>
            <a:endParaRPr lang="zh-CN" altLang="en-US" sz="44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97960"/>
            <a:ext cx="5720715" cy="286004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738235" y="5103495"/>
            <a:ext cx="24447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160">
                <a:solidFill>
                  <a:schemeClr val="tx1"/>
                </a:solidFill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  <a:sym typeface="+mn-ea"/>
              </a:rPr>
              <a:t>李白</a:t>
            </a:r>
            <a:r>
              <a:rPr lang="en-US" altLang="zh-CN" sz="2000" b="1" spc="160">
                <a:solidFill>
                  <a:schemeClr val="tx1"/>
                </a:solidFill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  <a:sym typeface="+mn-ea"/>
              </a:rPr>
              <a:t>  </a:t>
            </a:r>
            <a:r>
              <a:rPr lang="zh-CN" altLang="en-US" sz="1600" b="1" spc="160">
                <a:solidFill>
                  <a:schemeClr val="tx1"/>
                </a:solidFill>
                <a:latin typeface="汉仪仿宋简" panose="02010600000101010101" charset="-122"/>
                <a:ea typeface="汉仪仿宋简" panose="02010600000101010101" charset="-122"/>
                <a:cs typeface="汉仪仿宋简" panose="02010600000101010101" charset="-122"/>
                <a:sym typeface="+mn-ea"/>
              </a:rPr>
              <a:t>701年－762年</a:t>
            </a:r>
            <a:endParaRPr lang="zh-CN" altLang="en-US" sz="1600" b="1" spc="160">
              <a:solidFill>
                <a:schemeClr val="tx1"/>
              </a:solidFill>
              <a:latin typeface="汉仪仿宋简" panose="02010600000101010101" charset="-122"/>
              <a:ea typeface="汉仪仿宋简" panose="02010600000101010101" charset="-122"/>
              <a:cs typeface="汉仪仿宋简" panose="02010600000101010101" charset="-122"/>
              <a:sym typeface="+mn-ea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2"/>
            </p:custDataLst>
          </p:nvPr>
        </p:nvCxnSpPr>
        <p:spPr>
          <a:xfrm flipH="1">
            <a:off x="677727" y="1461049"/>
            <a:ext cx="0" cy="429435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1153540" y="1002665"/>
            <a:ext cx="5833562" cy="13463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   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字太白，号青莲居士，又号“谪仙人”，唐代伟大的浪漫主义诗人，被后人誉为“诗仙”。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  <a:p>
            <a:pPr marL="28575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152270" y="3468626"/>
            <a:ext cx="6594561" cy="13463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  <a:sym typeface="+mn-ea"/>
              </a:rPr>
              <a:t>    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  <a:sym typeface="+mn-ea"/>
              </a:rPr>
              <a:t>李白深受黄（黄帝）老（老子）列（列子）庄（庄子）思想影响，有《李太白集》传世，诗作中多以醉时写的。代表作有《望庐山瀑布》《行路难》《蜀道难》《将进酒》《明堂赋》《早发白帝城》等多首。 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470535" y="2237678"/>
            <a:ext cx="6515810" cy="1346323"/>
            <a:chOff x="1948" y="3733"/>
            <a:chExt cx="8605" cy="1778"/>
          </a:xfrm>
        </p:grpSpPr>
        <p:sp>
          <p:nvSpPr>
            <p:cNvPr id="12" name="文本框 11"/>
            <p:cNvSpPr txBox="1"/>
            <p:nvPr>
              <p:custDataLst>
                <p:tags r:id="rId6"/>
              </p:custDataLst>
            </p:nvPr>
          </p:nvSpPr>
          <p:spPr>
            <a:xfrm>
              <a:off x="1948" y="4770"/>
              <a:ext cx="547" cy="44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</a:t>
              </a:r>
              <a:endPara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7"/>
              </p:custDataLst>
            </p:nvPr>
          </p:nvSpPr>
          <p:spPr>
            <a:xfrm>
              <a:off x="2849" y="3733"/>
              <a:ext cx="7704" cy="17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SzTx/>
              </a:pPr>
              <a:r>
                <a:rPr lang="en-US" altLang="zh-CN" sz="2000" spc="15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锦昌体简" panose="00020600040101010101" charset="-122"/>
                  <a:ea typeface="汉仪锦昌体简" panose="00020600040101010101" charset="-122"/>
                  <a:cs typeface="汉仪锦昌体简" panose="00020600040101010101" charset="-122"/>
                  <a:sym typeface="+mn-ea"/>
                </a:rPr>
                <a:t>    </a:t>
              </a:r>
              <a:r>
                <a:rPr lang="zh-CN" altLang="en-US" sz="2000" spc="15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锦昌体简" panose="00020600040101010101" charset="-122"/>
                  <a:ea typeface="汉仪锦昌体简" panose="00020600040101010101" charset="-122"/>
                  <a:cs typeface="汉仪锦昌体简" panose="00020600040101010101" charset="-122"/>
                  <a:sym typeface="+mn-ea"/>
                </a:rPr>
                <a:t>与杜甫并称为“李杜”，为了与另两位诗人李商隐与杜牧即“小李杜”区别，杜甫与李白又合称“大李杜”。</a:t>
              </a:r>
              <a:endPara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  <a:sym typeface="+mn-ea"/>
              </a:endParaRPr>
            </a:p>
          </p:txBody>
        </p:sp>
      </p:grpSp>
      <p:pic>
        <p:nvPicPr>
          <p:cNvPr id="103" name="图片 102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844155" y="1433830"/>
            <a:ext cx="3921760" cy="3380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Object 101"/>
          <p:cNvSpPr txBox="1"/>
          <p:nvPr>
            <p:custDataLst>
              <p:tags r:id="rId11"/>
            </p:custDataLst>
          </p:nvPr>
        </p:nvSpPr>
        <p:spPr>
          <a:xfrm>
            <a:off x="1737359" y="399414"/>
            <a:ext cx="3879850" cy="603250"/>
          </a:xfrm>
          <a:prstGeom prst="rect">
            <a:avLst/>
          </a:prstGeom>
        </p:spPr>
        <p:txBody>
          <a:bodyPr vert="horz" wrap="square" lIns="91440" tIns="45720" rIns="0" bIns="0" rtlCol="0" anchor="t" anchorCtr="0">
            <a:noAutofit/>
          </a:bodyPr>
          <a:p>
            <a:pPr algn="l">
              <a:lnSpc>
                <a:spcPct val="111000"/>
              </a:lnSpc>
            </a:pPr>
            <a:r>
              <a:rPr lang="zh-CN" altLang="en-US" sz="3600" b="0" i="0">
                <a:solidFill>
                  <a:srgbClr val="000000"/>
                </a:solidFill>
                <a:latin typeface="Times New Roman" panose="02020603050405020304" charset="0"/>
                <a:ea typeface="汉仪全唐诗简繁" panose="00020600040101010101" charset="-122"/>
              </a:rPr>
              <a:t>知人论世</a:t>
            </a:r>
            <a:endParaRPr lang="zh-CN" altLang="en-US" sz="3600" b="0" i="0">
              <a:solidFill>
                <a:srgbClr val="000000"/>
              </a:solidFill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 spd="slow">
    <p:cover dir="d"/>
    <p:sndAc>
      <p:stSnd>
        <p:snd r:embed="rId13" name="explod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>
            <p:custDataLst>
              <p:tags r:id="rId1"/>
            </p:custDataLst>
          </p:nvPr>
        </p:nvGrpSpPr>
        <p:grpSpPr>
          <a:xfrm>
            <a:off x="591820" y="818515"/>
            <a:ext cx="9886950" cy="3184354"/>
            <a:chOff x="939" y="3585"/>
            <a:chExt cx="21383" cy="3545"/>
          </a:xfrm>
        </p:grpSpPr>
        <p:cxnSp>
          <p:nvCxnSpPr>
            <p:cNvPr id="20" name="直接连接符 19"/>
            <p:cNvCxnSpPr/>
            <p:nvPr>
              <p:custDataLst>
                <p:tags r:id="rId2"/>
              </p:custDataLst>
            </p:nvPr>
          </p:nvCxnSpPr>
          <p:spPr>
            <a:xfrm flipH="1">
              <a:off x="2437" y="4935"/>
              <a:ext cx="0" cy="23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>
              <p:custDataLst>
                <p:tags r:id="rId3"/>
              </p:custDataLst>
            </p:nvPr>
          </p:nvSpPr>
          <p:spPr>
            <a:xfrm>
              <a:off x="1295" y="5310"/>
              <a:ext cx="2286" cy="1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仗剑去国，辞亲远游</a:t>
              </a:r>
              <a:r>
                <a:rPr lang="en-US" altLang="zh-CN">
                  <a:latin typeface="黑体" panose="02010609060101010101" charset="-122"/>
                  <a:ea typeface="黑体" panose="02010609060101010101" charset="-122"/>
                  <a:sym typeface="+mn-ea"/>
                </a:rPr>
                <a:t>24</a:t>
              </a:r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岁</a:t>
              </a:r>
              <a:endParaRPr lang="zh-CN" altLang="en-US"/>
            </a:p>
          </p:txBody>
        </p:sp>
        <p:sp>
          <p:nvSpPr>
            <p:cNvPr id="22" name="文本框 21"/>
            <p:cNvSpPr txBox="1"/>
            <p:nvPr>
              <p:custDataLst>
                <p:tags r:id="rId4"/>
              </p:custDataLst>
            </p:nvPr>
          </p:nvSpPr>
          <p:spPr>
            <a:xfrm>
              <a:off x="4040" y="3585"/>
              <a:ext cx="2620" cy="1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初入长安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无功而返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29岁</a:t>
              </a:r>
              <a:endParaRPr lang="zh-CN" altLang="en-US"/>
            </a:p>
          </p:txBody>
        </p:sp>
        <p:cxnSp>
          <p:nvCxnSpPr>
            <p:cNvPr id="23" name="直接连接符 22"/>
            <p:cNvCxnSpPr/>
            <p:nvPr>
              <p:custDataLst>
                <p:tags r:id="rId5"/>
              </p:custDataLst>
            </p:nvPr>
          </p:nvCxnSpPr>
          <p:spPr>
            <a:xfrm flipH="1" flipV="1">
              <a:off x="9002" y="5171"/>
              <a:ext cx="0" cy="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5890" y="5609"/>
              <a:ext cx="16432" cy="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天宝元年（公元742年）</a:t>
              </a:r>
              <a:endParaRPr lang="zh-CN" altLang="en-US"/>
            </a:p>
            <a:p>
              <a:r>
                <a:rPr lang="zh-CN" altLang="en-US"/>
                <a:t>42岁的李白经过玄宗之妹玉真公主的推荐，玄宗授职翰林院士</a:t>
              </a:r>
              <a:endParaRPr lang="zh-CN" altLang="en-US"/>
            </a:p>
          </p:txBody>
        </p:sp>
        <p:cxnSp>
          <p:nvCxnSpPr>
            <p:cNvPr id="25" name="直接连接符 24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10124" y="4778"/>
              <a:ext cx="16" cy="3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>
              <p:custDataLst>
                <p:tags r:id="rId8"/>
              </p:custDataLst>
            </p:nvPr>
          </p:nvSpPr>
          <p:spPr>
            <a:xfrm>
              <a:off x="8882" y="3618"/>
              <a:ext cx="2498" cy="1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None/>
              </a:pPr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奸佞当道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pPr algn="l">
                <a:buNone/>
              </a:pPr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赐金放还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pPr algn="l">
                <a:buNone/>
              </a:pPr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43岁</a:t>
              </a:r>
              <a:endParaRPr lang="zh-CN" altLang="en-US"/>
            </a:p>
          </p:txBody>
        </p:sp>
        <p:cxnSp>
          <p:nvCxnSpPr>
            <p:cNvPr id="27" name="直接连接符 26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8308" y="4899"/>
              <a:ext cx="0" cy="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>
              <p:custDataLst>
                <p:tags r:id="rId10"/>
              </p:custDataLst>
            </p:nvPr>
          </p:nvSpPr>
          <p:spPr>
            <a:xfrm>
              <a:off x="17002" y="4269"/>
              <a:ext cx="2610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/>
                <a:t>重病而逝</a:t>
              </a:r>
              <a:endParaRPr lang="zh-CN" altLang="en-US"/>
            </a:p>
          </p:txBody>
        </p:sp>
        <p:cxnSp>
          <p:nvCxnSpPr>
            <p:cNvPr id="29" name="直接箭头连接符 28"/>
            <p:cNvCxnSpPr/>
            <p:nvPr>
              <p:custDataLst>
                <p:tags r:id="rId11"/>
              </p:custDataLst>
            </p:nvPr>
          </p:nvCxnSpPr>
          <p:spPr>
            <a:xfrm>
              <a:off x="939" y="5171"/>
              <a:ext cx="20165" cy="2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14107" y="4872"/>
              <a:ext cx="0" cy="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13"/>
              </p:custDataLst>
            </p:nvPr>
          </p:nvCxnSpPr>
          <p:spPr>
            <a:xfrm flipH="1" flipV="1">
              <a:off x="4828" y="4825"/>
              <a:ext cx="0" cy="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>
              <p:custDataLst>
                <p:tags r:id="rId14"/>
              </p:custDataLst>
            </p:nvPr>
          </p:nvSpPr>
          <p:spPr>
            <a:xfrm>
              <a:off x="6847" y="6549"/>
              <a:ext cx="9841" cy="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华文仿宋" panose="02010600040101010101" charset="-122"/>
                  <a:ea typeface="华文仿宋" panose="02010600040101010101" charset="-122"/>
                </a:rPr>
                <a:t>李白的一生（</a:t>
              </a:r>
              <a:r>
                <a:rPr lang="en-US" altLang="zh-CN" sz="2800">
                  <a:latin typeface="华文仿宋" panose="02010600040101010101" charset="-122"/>
                  <a:ea typeface="华文仿宋" panose="02010600040101010101" charset="-122"/>
                </a:rPr>
                <a:t>61</a:t>
              </a:r>
              <a:r>
                <a:rPr lang="zh-CN" altLang="en-US" sz="2800">
                  <a:latin typeface="华文仿宋" panose="02010600040101010101" charset="-122"/>
                  <a:ea typeface="华文仿宋" panose="02010600040101010101" charset="-122"/>
                </a:rPr>
                <a:t>岁）</a:t>
              </a:r>
              <a:endParaRPr lang="zh-CN" altLang="en-US" sz="280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12704" y="3618"/>
              <a:ext cx="2805" cy="13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与友畅饮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作《将进酒》</a:t>
              </a:r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  <a:sym typeface="+mn-ea"/>
                </a:rPr>
                <a:t>51岁</a:t>
              </a:r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9817735" y="1249680"/>
            <a:ext cx="1844675" cy="4727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汉仪程行简" panose="00020600040101010101" charset="-122"/>
                <a:ea typeface="汉仪程行简" panose="00020600040101010101" charset="-122"/>
                <a:sym typeface="+mn-ea"/>
              </a:rPr>
              <a:t>安能摧眉折腰事权贵，</a:t>
            </a:r>
            <a:endParaRPr lang="zh-CN" altLang="en-US" sz="3600">
              <a:latin typeface="汉仪程行简" panose="00020600040101010101" charset="-122"/>
              <a:ea typeface="汉仪程行简" panose="00020600040101010101" charset="-122"/>
            </a:endParaRPr>
          </a:p>
          <a:p>
            <a:r>
              <a:rPr lang="zh-CN" altLang="en-US" sz="3600">
                <a:latin typeface="汉仪程行简" panose="00020600040101010101" charset="-122"/>
                <a:ea typeface="汉仪程行简" panose="00020600040101010101" charset="-122"/>
                <a:sym typeface="+mn-ea"/>
              </a:rPr>
              <a:t>使我不得开心颜！</a:t>
            </a:r>
            <a:endParaRPr lang="zh-CN" altLang="en-US" sz="3600">
              <a:latin typeface="汉仪程行简" panose="00020600040101010101" charset="-122"/>
              <a:ea typeface="汉仪程行简" panose="00020600040101010101" charset="-122"/>
            </a:endParaRPr>
          </a:p>
          <a:p>
            <a:endParaRPr lang="zh-CN" altLang="en-US" sz="3600">
              <a:latin typeface="汉仪程行简" panose="00020600040101010101" charset="-122"/>
              <a:ea typeface="汉仪程行简" panose="0002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17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8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852170" y="1150620"/>
            <a:ext cx="5895975" cy="629920"/>
          </a:xfrm>
        </p:spPr>
        <p:txBody>
          <a:bodyPr>
            <a:noAutofit/>
          </a:bodyPr>
          <a:lstStyle/>
          <a:p>
            <a:r>
              <a:rPr lang="zh-CN" altLang="en-US" sz="5400">
                <a:latin typeface="汉仪迪升英雄体W" panose="00020600040101010101" charset="-122"/>
                <a:ea typeface="汉仪迪升英雄体W" panose="00020600040101010101" charset="-122"/>
              </a:rPr>
              <a:t>关于李白的评价</a:t>
            </a:r>
            <a:endParaRPr lang="zh-CN" altLang="en-US" sz="5400">
              <a:latin typeface="汉仪迪升英雄体W" panose="00020600040101010101" charset="-122"/>
              <a:ea typeface="汉仪迪升英雄体W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30000"/>
          </a:blip>
          <a:srcRect l="-534" t="-154" r="534" b="29419"/>
          <a:stretch>
            <a:fillRect/>
          </a:stretch>
        </p:blipFill>
        <p:spPr>
          <a:xfrm>
            <a:off x="5676900" y="991235"/>
            <a:ext cx="6574155" cy="580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292735" y="3367405"/>
            <a:ext cx="2362200" cy="32340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985010" y="2488565"/>
            <a:ext cx="36302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汉仪锦昌体简" panose="00020600040101010101" charset="-122"/>
                <a:ea typeface="汉仪锦昌体简" panose="00020600040101010101" charset="-122"/>
              </a:rPr>
              <a:t>李白斗酒诗百篇，长安市上酒家眠，天子呼来不上船，自称臣是酒中仙。</a:t>
            </a:r>
            <a:endParaRPr lang="zh-CN" altLang="en-US" sz="3200">
              <a:latin typeface="汉仪锦昌体简" panose="00020600040101010101" charset="-122"/>
              <a:ea typeface="汉仪锦昌体简" panose="0002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54935" y="47542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——</a:t>
            </a:r>
            <a:r>
              <a:rPr lang="zh-CN" altLang="en-US" sz="2400"/>
              <a:t>杜甫《饮中八仙歌》</a:t>
            </a:r>
            <a:endParaRPr lang="zh-CN" altLang="en-US" sz="2400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7b0a20202020227461726765744964223a202270726f636573734f6e6c696e65576f7264417274222c0a2020202022776f7264617274223a20227b5c2269645c223a32353030343638352c5c227469645c223a5c225c227d220a7d0a"/>
          <p:cNvSpPr txBox="1"/>
          <p:nvPr>
            <p:custDataLst>
              <p:tags r:id="rId1"/>
            </p:custDataLst>
          </p:nvPr>
        </p:nvSpPr>
        <p:spPr>
          <a:xfrm>
            <a:off x="1936115" y="1548130"/>
            <a:ext cx="7291070" cy="25533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TopLeft"/>
              <a:lightRig rig="flat" dir="t"/>
            </a:scene3d>
            <a:sp3d extrusionH="49967" contourW="3331">
              <a:extrusionClr>
                <a:srgbClr val="EBE8D4"/>
              </a:extrusionClr>
              <a:contourClr>
                <a:srgbClr val="1B2A2A"/>
              </a:contourClr>
            </a:sp3d>
          </a:bodyPr>
          <a:lstStyle/>
          <a:p>
            <a:r>
              <a:rPr lang="en-US" altLang="zh-CN" sz="4000" b="1"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华文仿宋" panose="02010600040101010101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华文仿宋" panose="02010600040101010101" charset="-122"/>
              </a:rPr>
              <a:t>酒入豪肠，七分酿成了月光，余下的三分啸成剑气，绣口一吐，就半个盛唐。</a:t>
            </a:r>
            <a:endParaRPr lang="zh-CN" altLang="en-US" sz="4000" b="1">
              <a:solidFill>
                <a:schemeClr val="tx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华文仿宋" panose="02010600040101010101" charset="-122"/>
            </a:endParaRPr>
          </a:p>
          <a:p>
            <a:r>
              <a:rPr lang="en-US" altLang="zh-CN" sz="4000" b="1"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华文仿宋" panose="02010600040101010101" charset="-122"/>
              </a:rPr>
              <a:t>              ——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汉仪铸字卡酷体简" panose="00020600040101010101" charset="-122"/>
                <a:ea typeface="汉仪铸字卡酷体简" panose="00020600040101010101" charset="-122"/>
                <a:cs typeface="华文仿宋" panose="02010600040101010101" charset="-122"/>
              </a:rPr>
              <a:t>《寻李白》</a:t>
            </a:r>
            <a:endParaRPr lang="zh-CN" altLang="en-US" sz="4000" b="1">
              <a:solidFill>
                <a:schemeClr val="tx1"/>
              </a:solidFill>
              <a:effectLst/>
              <a:latin typeface="汉仪铸字卡酷体简" panose="00020600040101010101" charset="-122"/>
              <a:ea typeface="汉仪铸字卡酷体简" panose="00020600040101010101" charset="-122"/>
              <a:cs typeface="华文仿宋" panose="0201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332595" y="376555"/>
            <a:ext cx="2227580" cy="3597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69882" y="1469398"/>
            <a:ext cx="10852237" cy="5388907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3600" b="1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    </a:t>
            </a:r>
            <a:r>
              <a:rPr lang="zh-CN" altLang="en-US" sz="3600" b="1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唐玄宗天宝三年，诗人被排挤出长安之后，踏上了云游四海的旅途。《将进酒》这首诗作于唐玄宗天宝十一年（</a:t>
            </a:r>
            <a:r>
              <a:rPr lang="en-US" altLang="zh-CN" sz="3600" b="1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752</a:t>
            </a:r>
            <a:r>
              <a:rPr lang="zh-CN" altLang="en-US" sz="3600" b="1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），</a:t>
            </a:r>
            <a:r>
              <a:rPr lang="zh-CN" altLang="en-US" sz="3600" b="1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距诗人被赐金放还已达八年之</a:t>
            </a:r>
            <a:r>
              <a:rPr lang="zh-CN" altLang="en-US" sz="3600" b="1" smtClean="0">
                <a:solidFill>
                  <a:srgbClr val="FF0000"/>
                </a:solidFill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久，此时正是他“怀才不遇之时”。</a:t>
            </a:r>
            <a:r>
              <a:rPr lang="zh-CN" altLang="en-US" sz="3600" b="1" smtClean="0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三</a:t>
            </a:r>
            <a:r>
              <a:rPr lang="zh-CN" altLang="en-US" sz="3600" b="1">
                <a:latin typeface="汉仪锦昌体简" panose="00020600040101010101" charset="-122"/>
                <a:ea typeface="汉仪锦昌体简" panose="00020600040101010101" charset="-122"/>
                <a:cs typeface="汉仪锦昌体简" panose="00020600040101010101" charset="-122"/>
              </a:rPr>
              <a:t>个人一起登高宴饮，借酒放歌，把满腔的不快，借酒兴诗情，来了一次淋漓尽致的抒发。</a:t>
            </a:r>
            <a:endParaRPr lang="zh-CN" altLang="en-US" sz="3600" b="1">
              <a:latin typeface="汉仪锦昌体简" panose="00020600040101010101" charset="-122"/>
              <a:ea typeface="汉仪锦昌体简" panose="00020600040101010101" charset="-122"/>
              <a:cs typeface="汉仪锦昌体简" panose="00020600040101010101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14750" y="605790"/>
            <a:ext cx="5086350" cy="629920"/>
          </a:xfrm>
        </p:spPr>
        <p:txBody>
          <a:bodyPr>
            <a:noAutofit/>
          </a:bodyPr>
          <a:lstStyle/>
          <a:p>
            <a:r>
              <a:rPr lang="zh-CN" altLang="en-US" sz="6000" b="1">
                <a:latin typeface="汉仪锦昌体简" panose="00020600040101010101" charset="-122"/>
                <a:ea typeface="汉仪锦昌体简" panose="00020600040101010101" charset="-122"/>
              </a:rPr>
              <a:t>写作背景</a:t>
            </a:r>
            <a:endParaRPr lang="zh-CN" altLang="en-US" sz="6000" b="1">
              <a:latin typeface="汉仪锦昌体简" panose="00020600040101010101" charset="-122"/>
              <a:ea typeface="汉仪锦昌体简" panose="0002060004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292735" y="245745"/>
            <a:ext cx="11633835" cy="6355715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bject 102"/>
          <p:cNvSpPr txBox="1"/>
          <p:nvPr>
            <p:custDataLst>
              <p:tags r:id="rId1"/>
            </p:custDataLst>
          </p:nvPr>
        </p:nvSpPr>
        <p:spPr>
          <a:xfrm>
            <a:off x="969645" y="2197735"/>
            <a:ext cx="3892550" cy="1047750"/>
          </a:xfrm>
          <a:prstGeom prst="rect">
            <a:avLst/>
          </a:prstGeom>
        </p:spPr>
        <p:txBody>
          <a:bodyPr vert="horz" wrap="square" lIns="91440" tIns="45720" rIns="0" bIns="0" rtlCol="0" anchor="t" anchorCtr="0">
            <a:normAutofit fontScale="70000"/>
          </a:bodyPr>
          <a:lstStyle/>
          <a:p>
            <a:pPr algn="l">
              <a:lnSpc>
                <a:spcPct val="114000"/>
              </a:lnSpc>
            </a:pPr>
            <a:r>
              <a:rPr lang="zh-CN" altLang="en-US" sz="6000" b="1">
                <a:solidFill>
                  <a:schemeClr val="dk1">
                    <a:lumMod val="85000"/>
                    <a:lumOff val="15000"/>
                  </a:schemeClr>
                </a:solidFill>
                <a:latin typeface="Times New Roman" panose="02020603050405020304" charset="0"/>
                <a:ea typeface="汉仪中宋简" panose="02010600000101010101" charset="-122"/>
              </a:rPr>
              <a:t>二、诵千古名篇</a:t>
            </a:r>
            <a:endParaRPr lang="zh-CN" altLang="en-US" sz="6000" b="1">
              <a:solidFill>
                <a:schemeClr val="dk1">
                  <a:lumMod val="85000"/>
                  <a:lumOff val="15000"/>
                </a:schemeClr>
              </a:solidFill>
              <a:latin typeface="Times New Roman" panose="02020603050405020304" charset="0"/>
              <a:ea typeface="汉仪中宋简" panose="02010600000101010101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7254240" y="1655445"/>
            <a:ext cx="4034790" cy="4151630"/>
          </a:xfrm>
          <a:prstGeom prst="ellipse">
            <a:avLst/>
          </a:prstGeom>
          <a:gradFill>
            <a:gsLst>
              <a:gs pos="50000">
                <a:srgbClr val="F9E397"/>
              </a:gs>
              <a:gs pos="0">
                <a:srgbClr val="F9EBB8"/>
              </a:gs>
              <a:gs pos="100000">
                <a:srgbClr val="F8DB75"/>
              </a:gs>
            </a:gsLst>
            <a:lin scaled="1"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片 10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40648" y="302895"/>
            <a:ext cx="490728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322070" y="184150"/>
            <a:ext cx="10390505" cy="6673850"/>
          </a:xfrm>
        </p:spPr>
        <p:txBody>
          <a:bodyPr vert="horz" wrap="square" lIns="91440" tIns="45720" rIns="91440" bIns="45720" anchor="t">
            <a:no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君不见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黄河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之水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天上来，奔流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到海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不复回。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君不见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高堂明镜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悲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白发，朝如青丝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暮成雪。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人生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得意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须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尽欢，莫使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金樽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对月。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天生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我材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有用，千金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散尽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复来。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烹羊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宰牛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且为乐，会须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一饮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三百杯。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岑夫子，丹丘生，将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进酒，杯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莫停。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与君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一曲，请君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为我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倾耳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钟鼓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馔玉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不足贵，但愿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长醉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不愿醒。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古来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圣贤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皆寂寞，惟有饮者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其名。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陈王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昔时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宴平乐，斗酒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十千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恣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欢谑。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主人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何为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言少钱，径须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沽取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对君酌。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五花马，千金裘，呼儿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将出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美酒，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与尔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同销</a:t>
            </a:r>
            <a:r>
              <a:rPr lang="zh-CN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愁。</a:t>
            </a: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zh-CN" sz="28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330835" y="183515"/>
            <a:ext cx="11595735" cy="6541770"/>
          </a:xfrm>
          <a:prstGeom prst="rect">
            <a:avLst/>
          </a:prstGeom>
          <a:noFill/>
          <a:ln w="25400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8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8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8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8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8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8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48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48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48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48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5" grpId="0" uiExpand="1" build="p"/>
    </p:bldLst>
  </p:timing>
</p:sld>
</file>

<file path=ppt/tags/tag1.xml><?xml version="1.0" encoding="utf-8"?>
<p:tagLst xmlns:p="http://schemas.openxmlformats.org/presentationml/2006/main">
  <p:tag name="AS_UNIQUEID" val="9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2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1001.xml><?xml version="1.0" encoding="utf-8"?>
<p:tagLst xmlns:p="http://schemas.openxmlformats.org/presentationml/2006/main">
  <p:tag name="AS_UNIQUEID" val="37"/>
</p:tagLst>
</file>

<file path=ppt/tags/tag1002.xml><?xml version="1.0" encoding="utf-8"?>
<p:tagLst xmlns:p="http://schemas.openxmlformats.org/presentationml/2006/main">
  <p:tag name="AS_UNIQUEID" val="39"/>
</p:tagLst>
</file>

<file path=ppt/tags/tag100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1004.xml><?xml version="1.0" encoding="utf-8"?>
<p:tagLst xmlns:p="http://schemas.openxmlformats.org/presentationml/2006/main">
  <p:tag name="AS_UNIQUEID" val="37"/>
</p:tagLst>
</file>

<file path=ppt/tags/tag1005.xml><?xml version="1.0" encoding="utf-8"?>
<p:tagLst xmlns:p="http://schemas.openxmlformats.org/presentationml/2006/main">
  <p:tag name="AS_UNIQUEID" val="38"/>
</p:tagLst>
</file>

<file path=ppt/tags/tag1006.xml><?xml version="1.0" encoding="utf-8"?>
<p:tagLst xmlns:p="http://schemas.openxmlformats.org/presentationml/2006/main">
  <p:tag name="AS_UNIQUEID" val="39"/>
</p:tagLst>
</file>

<file path=ppt/tags/tag100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1008.xml><?xml version="1.0" encoding="utf-8"?>
<p:tagLst xmlns:p="http://schemas.openxmlformats.org/presentationml/2006/main">
  <p:tag name="AS_UNIQUEID" val="41"/>
</p:tagLst>
</file>

<file path=ppt/tags/tag1009.xml><?xml version="1.0" encoding="utf-8"?>
<p:tagLst xmlns:p="http://schemas.openxmlformats.org/presentationml/2006/main">
  <p:tag name="AS_UNIQUEID" val="42"/>
</p:tagLst>
</file>

<file path=ppt/tags/tag101.xml><?xml version="1.0" encoding="utf-8"?>
<p:tagLst xmlns:p="http://schemas.openxmlformats.org/presentationml/2006/main">
  <p:tag name="AS_UNIQUEID" val="2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0.xml><?xml version="1.0" encoding="utf-8"?>
<p:tagLst xmlns:p="http://schemas.openxmlformats.org/presentationml/2006/main">
  <p:tag name="AS_UNIQUEID" val="43"/>
</p:tagLst>
</file>

<file path=ppt/tags/tag1011.xml><?xml version="1.0" encoding="utf-8"?>
<p:tagLst xmlns:p="http://schemas.openxmlformats.org/presentationml/2006/main">
  <p:tag name="AS_UNIQUEID" val="44"/>
</p:tagLst>
</file>

<file path=ppt/tags/tag1012.xml><?xml version="1.0" encoding="utf-8"?>
<p:tagLst xmlns:p="http://schemas.openxmlformats.org/presentationml/2006/main">
  <p:tag name="AS_UNIQUEID" val="45"/>
</p:tagLst>
</file>

<file path=ppt/tags/tag1013.xml><?xml version="1.0" encoding="utf-8"?>
<p:tagLst xmlns:p="http://schemas.openxmlformats.org/presentationml/2006/main">
  <p:tag name="AS_UNIQUEID" val="46"/>
</p:tagLst>
</file>

<file path=ppt/tags/tag1014.xml><?xml version="1.0" encoding="utf-8"?>
<p:tagLst xmlns:p="http://schemas.openxmlformats.org/presentationml/2006/main">
  <p:tag name="AS_UNIQUEID" val="47"/>
</p:tagLst>
</file>

<file path=ppt/tags/tag1015.xml><?xml version="1.0" encoding="utf-8"?>
<p:tagLst xmlns:p="http://schemas.openxmlformats.org/presentationml/2006/main">
  <p:tag name="AS_UNIQUEID" val="48"/>
</p:tagLst>
</file>

<file path=ppt/tags/tag1016.xml><?xml version="1.0" encoding="utf-8"?>
<p:tagLst xmlns:p="http://schemas.openxmlformats.org/presentationml/2006/main">
  <p:tag name="KSO_WM_SPECIAL_SOURCE" val="bdnull"/>
</p:tagLst>
</file>

<file path=ppt/tags/tag1017.xml><?xml version="1.0" encoding="utf-8"?>
<p:tagLst xmlns:p="http://schemas.openxmlformats.org/presentationml/2006/main">
  <p:tag name="AS_UNIQUEID" val="50"/>
  <p:tag name="KSO_WM_FULL_TEXT_BEAUTIFY_COPY_ID" val="5"/>
</p:tagLst>
</file>

<file path=ppt/tags/tag1018.xml><?xml version="1.0" encoding="utf-8"?>
<p:tagLst xmlns:p="http://schemas.openxmlformats.org/presentationml/2006/main">
  <p:tag name="AS_UNIQUEID" val="51"/>
</p:tagLst>
</file>

<file path=ppt/tags/tag1019.xml><?xml version="1.0" encoding="utf-8"?>
<p:tagLst xmlns:p="http://schemas.openxmlformats.org/presentationml/2006/main">
  <p:tag name="KSO_WM_FULL_TEXT_BEAUTIFY_COPY_ID" val="150995219"/>
  <p:tag name="KSO_WM_SPECIAL_SOURCE" val="bdnull"/>
  <p:tag name="KSO_WM_TEMPLATE_CATEGORY" val="custom"/>
  <p:tag name="KSO_WM_TEMPLATE_INDEX" val="20204359"/>
</p:tagLst>
</file>

<file path=ppt/tags/tag102.xml><?xml version="1.0" encoding="utf-8"?>
<p:tagLst xmlns:p="http://schemas.openxmlformats.org/presentationml/2006/main">
  <p:tag name="AS_UNIQUEID" val="2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0.xml><?xml version="1.0" encoding="utf-8"?>
<p:tagLst xmlns:p="http://schemas.openxmlformats.org/presentationml/2006/main">
  <p:tag name="AS_UNIQUEID" val="53"/>
</p:tagLst>
</file>

<file path=ppt/tags/tag1021.xml><?xml version="1.0" encoding="utf-8"?>
<p:tagLst xmlns:p="http://schemas.openxmlformats.org/presentationml/2006/main">
  <p:tag name="AS_UNIQUEID" val="54"/>
</p:tagLst>
</file>

<file path=ppt/tags/tag1022.xml><?xml version="1.0" encoding="utf-8"?>
<p:tagLst xmlns:p="http://schemas.openxmlformats.org/presentationml/2006/main">
  <p:tag name="AS_UNIQUEID" val="55"/>
</p:tagLst>
</file>

<file path=ppt/tags/tag102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1024.xml><?xml version="1.0" encoding="utf-8"?>
<p:tagLst xmlns:p="http://schemas.openxmlformats.org/presentationml/2006/main">
  <p:tag name="AS_UNIQUEID" val="64"/>
</p:tagLst>
</file>

<file path=ppt/tags/tag1025.xml><?xml version="1.0" encoding="utf-8"?>
<p:tagLst xmlns:p="http://schemas.openxmlformats.org/presentationml/2006/main">
  <p:tag name="AS_UNIQUEID" val="65"/>
</p:tagLst>
</file>

<file path=ppt/tags/tag1026.xml><?xml version="1.0" encoding="utf-8"?>
<p:tagLst xmlns:p="http://schemas.openxmlformats.org/presentationml/2006/main">
  <p:tag name="AS_UNIQUEID" val="66"/>
</p:tagLst>
</file>

<file path=ppt/tags/tag1027.xml><?xml version="1.0" encoding="utf-8"?>
<p:tagLst xmlns:p="http://schemas.openxmlformats.org/presentationml/2006/main">
  <p:tag name="AS_UNIQUEID" val="67"/>
</p:tagLst>
</file>

<file path=ppt/tags/tag102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1029.xml><?xml version="1.0" encoding="utf-8"?>
<p:tagLst xmlns:p="http://schemas.openxmlformats.org/presentationml/2006/main">
  <p:tag name="AS_UNIQUEID" val="906"/>
</p:tagLst>
</file>

<file path=ppt/tags/tag103.xml><?xml version="1.0" encoding="utf-8"?>
<p:tagLst xmlns:p="http://schemas.openxmlformats.org/presentationml/2006/main">
  <p:tag name="AS_UNIQUEID" val="208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0.xml><?xml version="1.0" encoding="utf-8"?>
<p:tagLst xmlns:p="http://schemas.openxmlformats.org/presentationml/2006/main">
  <p:tag name="AS_UNIQUEID" val="907"/>
</p:tagLst>
</file>

<file path=ppt/tags/tag1031.xml><?xml version="1.0" encoding="utf-8"?>
<p:tagLst xmlns:p="http://schemas.openxmlformats.org/presentationml/2006/main">
  <p:tag name="AS_UNIQUEID" val="908"/>
</p:tagLst>
</file>

<file path=ppt/tags/tag1032.xml><?xml version="1.0" encoding="utf-8"?>
<p:tagLst xmlns:p="http://schemas.openxmlformats.org/presentationml/2006/main">
  <p:tag name="AS_UNIQUEID" val="909"/>
</p:tagLst>
</file>

<file path=ppt/tags/tag1033.xml><?xml version="1.0" encoding="utf-8"?>
<p:tagLst xmlns:p="http://schemas.openxmlformats.org/presentationml/2006/main">
  <p:tag name="AS_UNIQUEID" val="910"/>
</p:tagLst>
</file>

<file path=ppt/tags/tag1034.xml><?xml version="1.0" encoding="utf-8"?>
<p:tagLst xmlns:p="http://schemas.openxmlformats.org/presentationml/2006/main">
  <p:tag name="AS_UNIQUEID" val="911"/>
</p:tagLst>
</file>

<file path=ppt/tags/tag1035.xml><?xml version="1.0" encoding="utf-8"?>
<p:tagLst xmlns:p="http://schemas.openxmlformats.org/presentationml/2006/main">
  <p:tag name="AS_UNIQUEID" val="913"/>
</p:tagLst>
</file>

<file path=ppt/tags/tag1036.xml><?xml version="1.0" encoding="utf-8"?>
<p:tagLst xmlns:p="http://schemas.openxmlformats.org/presentationml/2006/main">
  <p:tag name="AS_UNIQUEID" val="914"/>
</p:tagLst>
</file>

<file path=ppt/tags/tag1037.xml><?xml version="1.0" encoding="utf-8"?>
<p:tagLst xmlns:p="http://schemas.openxmlformats.org/presentationml/2006/main">
  <p:tag name="AS_UNIQUEID" val="915"/>
</p:tagLst>
</file>

<file path=ppt/tags/tag1038.xml><?xml version="1.0" encoding="utf-8"?>
<p:tagLst xmlns:p="http://schemas.openxmlformats.org/presentationml/2006/main">
  <p:tag name="AS_UNIQUEID" val="916"/>
</p:tagLst>
</file>

<file path=ppt/tags/tag103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mQ1MmZlZDg1NmRmMmRmN2Y3NmRiM2YzYjE5MWRlMjEifQ=="/>
  <p:tag name="KSO_WPP_MARK_KEY" val="261af8a0-33b5-455d-8625-c8036002965a"/>
</p:tagLst>
</file>

<file path=ppt/tags/tag104.xml><?xml version="1.0" encoding="utf-8"?>
<p:tagLst xmlns:p="http://schemas.openxmlformats.org/presentationml/2006/main">
  <p:tag name="AS_UNIQUEID" val="20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AS_UNIQUEID" val="21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AS_UNIQUEID" val="2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AS_UNIQUEID" val="21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AS_UNIQUEID" val="21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AS_UNIQUEID" val="21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21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AS_UNIQUEID" val="2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AS_UNIQUEID" val="218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AS_UNIQUEID" val="2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AS_UNIQUEID" val="22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AS_UNIQUEID" val="2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AS_UNIQUEID" val="2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AS_UNIQUEID" val="2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AS_UNIQUEID" val="2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AS_UNIQUEID" val="2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2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AS_UNIQUEID" val="2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AS_UNIQUEID" val="2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AS_UNIQUEID" val="23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AS_UNIQUEID" val="23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5.xml><?xml version="1.0" encoding="utf-8"?>
<p:tagLst xmlns:p="http://schemas.openxmlformats.org/presentationml/2006/main">
  <p:tag name="AS_UNIQUEID" val="23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p="http://schemas.openxmlformats.org/presentationml/2006/main">
  <p:tag name="AS_UNIQUEID" val="23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AS_UNIQUEID" val="23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AS_UNIQUEID" val="23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AS_UNIQUEID" val="23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23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AS_UNIQUEID" val="239"/>
</p:tagLst>
</file>

<file path=ppt/tags/tag132.xml><?xml version="1.0" encoding="utf-8"?>
<p:tagLst xmlns:p="http://schemas.openxmlformats.org/presentationml/2006/main">
  <p:tag name="AS_UNIQUEID" val="240"/>
</p:tagLst>
</file>

<file path=ppt/tags/tag133.xml><?xml version="1.0" encoding="utf-8"?>
<p:tagLst xmlns:p="http://schemas.openxmlformats.org/presentationml/2006/main">
  <p:tag name="AS_UNIQUEID" val="241"/>
</p:tagLst>
</file>

<file path=ppt/tags/tag134.xml><?xml version="1.0" encoding="utf-8"?>
<p:tagLst xmlns:p="http://schemas.openxmlformats.org/presentationml/2006/main">
  <p:tag name="AS_UNIQUEID" val="242"/>
</p:tagLst>
</file>

<file path=ppt/tags/tag135.xml><?xml version="1.0" encoding="utf-8"?>
<p:tagLst xmlns:p="http://schemas.openxmlformats.org/presentationml/2006/main">
  <p:tag name="AS_UNIQUEID" val="244"/>
  <p:tag name="KSO_WM_BEAUTIFY_FLAG" val="#wm#"/>
  <p:tag name="KSO_WM_TAG_VERSION" val="1.0"/>
  <p:tag name="KSO_WM_TEMPLATE_CATEGORY" val="custom"/>
  <p:tag name="KSO_WM_TEMPLATE_INDEX" val="202043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AS_UNIQUEID" val="245"/>
  <p:tag name="KSO_WM_BEAUTIFY_FLAG" val="#wm#"/>
  <p:tag name="KSO_WM_TAG_VERSION" val="1.0"/>
  <p:tag name="KSO_WM_TEMPLATE_CATEGORY" val="custom"/>
  <p:tag name="KSO_WM_TEMPLATE_INDEX" val="202043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AS_UNIQUEID" val="2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AS_UNIQUEID" val="2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249"/>
  <p:tag name="KSO_WM_BEAUTIFY_FLAG" val="#wm#"/>
  <p:tag name="KSO_WM_TAG_VERSION" val="1.0"/>
  <p:tag name="KSO_WM_TEMPLATE_CATEGORY" val="custom"/>
  <p:tag name="KSO_WM_TEMPLATE_COLOR_TYPE" val="1"/>
  <p:tag name="KSO_WM_TEMPLATE_INDEX" val="20204359"/>
  <p:tag name="KSO_WM_TEMPLATE_MASTER_THUMB_INDEX" val="12"/>
  <p:tag name="KSO_WM_TEMPLATE_MASTER_TYPE" val="1"/>
  <p:tag name="KSO_WM_TEMPLATE_SUBCATEGORY" val="0"/>
  <p:tag name="KSO_WM_TEMPLATE_THUMBS_INDEX" val="1、4、7、9、12、15、19、22、23、24、25、26、29、34、39、42、43"/>
</p:tagLst>
</file>

<file path=ppt/tags/tag141.xml><?xml version="1.0" encoding="utf-8"?>
<p:tagLst xmlns:p="http://schemas.openxmlformats.org/presentationml/2006/main">
  <p:tag name="AS_UNIQUEID" val="250"/>
</p:tagLst>
</file>

<file path=ppt/tags/tag142.xml><?xml version="1.0" encoding="utf-8"?>
<p:tagLst xmlns:p="http://schemas.openxmlformats.org/presentationml/2006/main">
  <p:tag name="AS_UNIQUEID" val="25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AS_UNIQUEID" val="25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.xml><?xml version="1.0" encoding="utf-8"?>
<p:tagLst xmlns:p="http://schemas.openxmlformats.org/presentationml/2006/main">
  <p:tag name="AS_UNIQUEID" val="25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.xml><?xml version="1.0" encoding="utf-8"?>
<p:tagLst xmlns:p="http://schemas.openxmlformats.org/presentationml/2006/main">
  <p:tag name="AS_UNIQUEID" val="25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.xml><?xml version="1.0" encoding="utf-8"?>
<p:tagLst xmlns:p="http://schemas.openxmlformats.org/presentationml/2006/main">
  <p:tag name="AS_UNIQUEID" val="25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.xml><?xml version="1.0" encoding="utf-8"?>
<p:tagLst xmlns:p="http://schemas.openxmlformats.org/presentationml/2006/main">
  <p:tag name="AS_UNIQUEID" val="25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.xml><?xml version="1.0" encoding="utf-8"?>
<p:tagLst xmlns:p="http://schemas.openxmlformats.org/presentationml/2006/main">
  <p:tag name="AS_UNIQUEID" val="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AS_UNIQUEID" val="2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3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4.xml><?xml version="1.0" encoding="utf-8"?>
<p:tagLst xmlns:p="http://schemas.openxmlformats.org/presentationml/2006/main">
  <p:tag name="AS_UNIQUEID" val="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AS_UNIQUEID" val="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1.xml><?xml version="1.0" encoding="utf-8"?>
<p:tagLst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2.xml><?xml version="1.0" encoding="utf-8"?>
<p:tagLst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3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4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5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6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7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8.xml><?xml version="1.0" encoding="utf-8"?>
<p:tagLst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9.xml><?xml version="1.0" encoding="utf-8"?>
<p:tagLst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5.xml><?xml version="1.0" encoding="utf-8"?>
<p:tagLst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6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8.xml><?xml version="1.0" encoding="utf-8"?>
<p:tagLst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9.xml><?xml version="1.0" encoding="utf-8"?>
<p:tagLst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1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2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3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4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5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6.xml><?xml version="1.0" encoding="utf-8"?>
<p:tagLst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7.xml><?xml version="1.0" encoding="utf-8"?>
<p:tagLst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8.xml><?xml version="1.0" encoding="utf-8"?>
<p:tagLst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9.xml><?xml version="1.0" encoding="utf-8"?>
<p:tagLst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2.xml><?xml version="1.0" encoding="utf-8"?>
<p:tagLst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3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4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5.xml><?xml version="1.0" encoding="utf-8"?>
<p:tagLst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6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7.xml><?xml version="1.0" encoding="utf-8"?>
<p:tagLst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8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9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.xml><?xml version="1.0" encoding="utf-8"?>
<p:tagLst xmlns:p="http://schemas.openxmlformats.org/presentationml/2006/main">
  <p:tag name="AS_UNIQUEID" val="9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1.xml><?xml version="1.0" encoding="utf-8"?>
<p:tagLst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2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3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4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5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6.xml><?xml version="1.0" encoding="utf-8"?>
<p:tagLst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AS_UNIQUEID" val="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p="http://schemas.openxmlformats.org/presentationml/2006/main">
  <p:tag name="AS_UNIQUEID" val="3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AS_UNIQUEID" val="3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AS_UNIQUEID" val="33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4.xml><?xml version="1.0" encoding="utf-8"?>
<p:tagLst xmlns:p="http://schemas.openxmlformats.org/presentationml/2006/main">
  <p:tag name="AS_UNIQUEID" val="33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5.xml><?xml version="1.0" encoding="utf-8"?>
<p:tagLst xmlns:p="http://schemas.openxmlformats.org/presentationml/2006/main">
  <p:tag name="AS_UNIQUEID" val="33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6.xml><?xml version="1.0" encoding="utf-8"?>
<p:tagLst xmlns:p="http://schemas.openxmlformats.org/presentationml/2006/main">
  <p:tag name="AS_UNIQUEID" val="3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7.xml><?xml version="1.0" encoding="utf-8"?>
<p:tagLst xmlns:p="http://schemas.openxmlformats.org/presentationml/2006/main">
  <p:tag name="AS_UNIQUEID" val="3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8.xml><?xml version="1.0" encoding="utf-8"?>
<p:tagLst xmlns:p="http://schemas.openxmlformats.org/presentationml/2006/main">
  <p:tag name="AS_UNIQUEID" val="34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219.xml><?xml version="1.0" encoding="utf-8"?>
<p:tagLst xmlns:p="http://schemas.openxmlformats.org/presentationml/2006/main">
  <p:tag name="AS_UNIQUEID" val="34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.xml><?xml version="1.0" encoding="utf-8"?>
<p:tagLst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34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1.xml><?xml version="1.0" encoding="utf-8"?>
<p:tagLst xmlns:p="http://schemas.openxmlformats.org/presentationml/2006/main">
  <p:tag name="AS_UNIQUEID" val="34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2.xml><?xml version="1.0" encoding="utf-8"?>
<p:tagLst xmlns:p="http://schemas.openxmlformats.org/presentationml/2006/main">
  <p:tag name="AS_UNIQUEID" val="34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3.xml><?xml version="1.0" encoding="utf-8"?>
<p:tagLst xmlns:p="http://schemas.openxmlformats.org/presentationml/2006/main">
  <p:tag name="AS_UNIQUEID" val="34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4.xml><?xml version="1.0" encoding="utf-8"?>
<p:tagLst xmlns:p="http://schemas.openxmlformats.org/presentationml/2006/main">
  <p:tag name="AS_UNIQUEID" val="34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5.xml><?xml version="1.0" encoding="utf-8"?>
<p:tagLst xmlns:p="http://schemas.openxmlformats.org/presentationml/2006/main">
  <p:tag name="AS_UNIQUEID" val="34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6.xml><?xml version="1.0" encoding="utf-8"?>
<p:tagLst xmlns:p="http://schemas.openxmlformats.org/presentationml/2006/main">
  <p:tag name="AS_UNIQUEID" val="34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227.xml><?xml version="1.0" encoding="utf-8"?>
<p:tagLst xmlns:p="http://schemas.openxmlformats.org/presentationml/2006/main">
  <p:tag name="AS_UNIQUEID" val="35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8.xml><?xml version="1.0" encoding="utf-8"?>
<p:tagLst xmlns:p="http://schemas.openxmlformats.org/presentationml/2006/main">
  <p:tag name="AS_UNIQUEID" val="35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9.xml><?xml version="1.0" encoding="utf-8"?>
<p:tagLst xmlns:p="http://schemas.openxmlformats.org/presentationml/2006/main">
  <p:tag name="AS_UNIQUEID" val="35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35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1.xml><?xml version="1.0" encoding="utf-8"?>
<p:tagLst xmlns:p="http://schemas.openxmlformats.org/presentationml/2006/main">
  <p:tag name="AS_UNIQUEID" val="35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.xml><?xml version="1.0" encoding="utf-8"?>
<p:tagLst xmlns:p="http://schemas.openxmlformats.org/presentationml/2006/main">
  <p:tag name="AS_UNIQUEID" val="35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3.xml><?xml version="1.0" encoding="utf-8"?>
<p:tagLst xmlns:p="http://schemas.openxmlformats.org/presentationml/2006/main">
  <p:tag name="AS_UNIQUEID" val="35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AS_UNIQUEID" val="358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235.xml><?xml version="1.0" encoding="utf-8"?>
<p:tagLst xmlns:p="http://schemas.openxmlformats.org/presentationml/2006/main">
  <p:tag name="AS_UNIQUEID" val="35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6.xml><?xml version="1.0" encoding="utf-8"?>
<p:tagLst xmlns:p="http://schemas.openxmlformats.org/presentationml/2006/main">
  <p:tag name="AS_UNIQUEID" val="36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7.xml><?xml version="1.0" encoding="utf-8"?>
<p:tagLst xmlns:p="http://schemas.openxmlformats.org/presentationml/2006/main">
  <p:tag name="AS_UNIQUEID" val="36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8.xml><?xml version="1.0" encoding="utf-8"?>
<p:tagLst xmlns:p="http://schemas.openxmlformats.org/presentationml/2006/main">
  <p:tag name="AS_UNIQUEID" val="36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9.xml><?xml version="1.0" encoding="utf-8"?>
<p:tagLst xmlns:p="http://schemas.openxmlformats.org/presentationml/2006/main">
  <p:tag name="AS_UNIQUEID" val="36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36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1.xml><?xml version="1.0" encoding="utf-8"?>
<p:tagLst xmlns:p="http://schemas.openxmlformats.org/presentationml/2006/main">
  <p:tag name="AS_UNIQUEID" val="36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2.xml><?xml version="1.0" encoding="utf-8"?>
<p:tagLst xmlns:p="http://schemas.openxmlformats.org/presentationml/2006/main">
  <p:tag name="AS_UNIQUEID" val="36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3.xml><?xml version="1.0" encoding="utf-8"?>
<p:tagLst xmlns:p="http://schemas.openxmlformats.org/presentationml/2006/main">
  <p:tag name="AS_UNIQUEID" val="368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244.xml><?xml version="1.0" encoding="utf-8"?>
<p:tagLst xmlns:p="http://schemas.openxmlformats.org/presentationml/2006/main">
  <p:tag name="AS_UNIQUEID" val="36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5.xml><?xml version="1.0" encoding="utf-8"?>
<p:tagLst xmlns:p="http://schemas.openxmlformats.org/presentationml/2006/main">
  <p:tag name="AS_UNIQUEID" val="37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6.xml><?xml version="1.0" encoding="utf-8"?>
<p:tagLst xmlns:p="http://schemas.openxmlformats.org/presentationml/2006/main">
  <p:tag name="AS_UNIQUEID" val="37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7.xml><?xml version="1.0" encoding="utf-8"?>
<p:tagLst xmlns:p="http://schemas.openxmlformats.org/presentationml/2006/main">
  <p:tag name="AS_UNIQUEID" val="37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8.xml><?xml version="1.0" encoding="utf-8"?>
<p:tagLst xmlns:p="http://schemas.openxmlformats.org/presentationml/2006/main">
  <p:tag name="AS_UNIQUEID" val="37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9.xml><?xml version="1.0" encoding="utf-8"?>
<p:tagLst xmlns:p="http://schemas.openxmlformats.org/presentationml/2006/main">
  <p:tag name="AS_UNIQUEID" val="37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37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1.xml><?xml version="1.0" encoding="utf-8"?>
<p:tagLst xmlns:p="http://schemas.openxmlformats.org/presentationml/2006/main">
  <p:tag name="AS_UNIQUEID" val="37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2.xml><?xml version="1.0" encoding="utf-8"?>
<p:tagLst xmlns:p="http://schemas.openxmlformats.org/presentationml/2006/main">
  <p:tag name="AS_UNIQUEID" val="378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253.xml><?xml version="1.0" encoding="utf-8"?>
<p:tagLst xmlns:p="http://schemas.openxmlformats.org/presentationml/2006/main">
  <p:tag name="AS_UNIQUEID" val="37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4.xml><?xml version="1.0" encoding="utf-8"?>
<p:tagLst xmlns:p="http://schemas.openxmlformats.org/presentationml/2006/main">
  <p:tag name="AS_UNIQUEID" val="38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5.xml><?xml version="1.0" encoding="utf-8"?>
<p:tagLst xmlns:p="http://schemas.openxmlformats.org/presentationml/2006/main">
  <p:tag name="AS_UNIQUEID" val="38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6.xml><?xml version="1.0" encoding="utf-8"?>
<p:tagLst xmlns:p="http://schemas.openxmlformats.org/presentationml/2006/main">
  <p:tag name="AS_UNIQUEID" val="38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7.xml><?xml version="1.0" encoding="utf-8"?>
<p:tagLst xmlns:p="http://schemas.openxmlformats.org/presentationml/2006/main">
  <p:tag name="AS_UNIQUEID" val="38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8.xml><?xml version="1.0" encoding="utf-8"?>
<p:tagLst xmlns:p="http://schemas.openxmlformats.org/presentationml/2006/main">
  <p:tag name="AS_UNIQUEID" val="38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9.xml><?xml version="1.0" encoding="utf-8"?>
<p:tagLst xmlns:p="http://schemas.openxmlformats.org/presentationml/2006/main">
  <p:tag name="AS_UNIQUEID" val="38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AS_UNIQUEID" val="38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1.xml><?xml version="1.0" encoding="utf-8"?>
<p:tagLst xmlns:p="http://schemas.openxmlformats.org/presentationml/2006/main">
  <p:tag name="AS_UNIQUEID" val="38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2.xml><?xml version="1.0" encoding="utf-8"?>
<p:tagLst xmlns:p="http://schemas.openxmlformats.org/presentationml/2006/main">
  <p:tag name="AS_UNIQUEID" val="38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3.xml><?xml version="1.0" encoding="utf-8"?>
<p:tagLst xmlns:p="http://schemas.openxmlformats.org/presentationml/2006/main">
  <p:tag name="AS_UNIQUEID" val="39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AS_UNIQUEID" val="39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5.xml><?xml version="1.0" encoding="utf-8"?>
<p:tagLst xmlns:p="http://schemas.openxmlformats.org/presentationml/2006/main">
  <p:tag name="AS_UNIQUEID" val="39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6.xml><?xml version="1.0" encoding="utf-8"?>
<p:tagLst xmlns:p="http://schemas.openxmlformats.org/presentationml/2006/main">
  <p:tag name="AS_UNIQUEID" val="39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7.xml><?xml version="1.0" encoding="utf-8"?>
<p:tagLst xmlns:p="http://schemas.openxmlformats.org/presentationml/2006/main">
  <p:tag name="AS_UNIQUEID" val="39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8.xml><?xml version="1.0" encoding="utf-8"?>
<p:tagLst xmlns:p="http://schemas.openxmlformats.org/presentationml/2006/main">
  <p:tag name="AS_UNIQUEID" val="39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9.xml><?xml version="1.0" encoding="utf-8"?>
<p:tagLst xmlns:p="http://schemas.openxmlformats.org/presentationml/2006/main">
  <p:tag name="AS_UNIQUEID" val="39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39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1.xml><?xml version="1.0" encoding="utf-8"?>
<p:tagLst xmlns:p="http://schemas.openxmlformats.org/presentationml/2006/main">
  <p:tag name="AS_UNIQUEID" val="399"/>
  <p:tag name="KSO_WM_BEAUTIFY_FLAG" val="#wm#"/>
  <p:tag name="KSO_WM_TAG_VERSION" val="1.0"/>
  <p:tag name="KSO_WM_TEMPLATE_CATEGORY" val="custom"/>
  <p:tag name="KSO_WM_TEMPLATE_INDEX" val="2020563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2.xml><?xml version="1.0" encoding="utf-8"?>
<p:tagLst xmlns:p="http://schemas.openxmlformats.org/presentationml/2006/main">
  <p:tag name="AS_UNIQUEID" val="400"/>
  <p:tag name="KSO_WM_BEAUTIFY_FLAG" val="#wm#"/>
  <p:tag name="KSO_WM_TAG_VERSION" val="1.0"/>
  <p:tag name="KSO_WM_TEMPLATE_CATEGORY" val="custom"/>
  <p:tag name="KSO_WM_TEMPLATE_INDEX" val="2020563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3.xml><?xml version="1.0" encoding="utf-8"?>
<p:tagLst xmlns:p="http://schemas.openxmlformats.org/presentationml/2006/main">
  <p:tag name="AS_UNIQUEID" val="4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4.xml><?xml version="1.0" encoding="utf-8"?>
<p:tagLst xmlns:p="http://schemas.openxmlformats.org/presentationml/2006/main">
  <p:tag name="AS_UNIQUEID" val="4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5.xml><?xml version="1.0" encoding="utf-8"?>
<p:tagLst xmlns:p="http://schemas.openxmlformats.org/presentationml/2006/main">
  <p:tag name="AS_UNIQUEID" val="4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6.xml><?xml version="1.0" encoding="utf-8"?>
<p:tagLst xmlns:p="http://schemas.openxmlformats.org/presentationml/2006/main">
  <p:tag name="AS_UNIQUEID" val="404"/>
  <p:tag name="KSO_WM_BEAUTIFY_FLAG" val="#wm#"/>
  <p:tag name="KSO_WM_TAG_VERSION" val="1.0"/>
  <p:tag name="KSO_WM_TEMPLATE_CATEGORY" val="custom"/>
  <p:tag name="KSO_WM_TEMPLATE_COLOR_TYPE" val="1"/>
  <p:tag name="KSO_WM_TEMPLATE_INDEX" val="20205635"/>
  <p:tag name="KSO_WM_TEMPLATE_MASTER_THUMB_INDEX" val="12"/>
  <p:tag name="KSO_WM_TEMPLATE_MASTER_TYPE" val="1"/>
  <p:tag name="KSO_WM_TEMPLATE_SUBCATEGORY" val="0"/>
  <p:tag name="KSO_WM_TEMPLATE_THUMBS_INDEX" val="1、4、7、9、12、16、19、20、21、22、24、27、28、29"/>
</p:tagLst>
</file>

<file path=ppt/tags/tag277.xml><?xml version="1.0" encoding="utf-8"?>
<p:tagLst xmlns:p="http://schemas.openxmlformats.org/presentationml/2006/main">
  <p:tag name="AS_UNIQUEID" val="405"/>
</p:tagLst>
</file>

<file path=ppt/tags/tag278.xml><?xml version="1.0" encoding="utf-8"?>
<p:tagLst xmlns:p="http://schemas.openxmlformats.org/presentationml/2006/main">
  <p:tag name="AS_UNIQUEID" val="40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p="http://schemas.openxmlformats.org/presentationml/2006/main">
  <p:tag name="AS_UNIQUEID" val="40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40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p="http://schemas.openxmlformats.org/presentationml/2006/main">
  <p:tag name="AS_UNIQUEID" val="41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p="http://schemas.openxmlformats.org/presentationml/2006/main">
  <p:tag name="AS_UNIQUEID" val="41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3.xml><?xml version="1.0" encoding="utf-8"?>
<p:tagLst xmlns:p="http://schemas.openxmlformats.org/presentationml/2006/main">
  <p:tag name="AS_UNIQUEID" val="4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4.xml><?xml version="1.0" encoding="utf-8"?>
<p:tagLst xmlns:p="http://schemas.openxmlformats.org/presentationml/2006/main">
  <p:tag name="AS_UNIQUEID" val="4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5.xml><?xml version="1.0" encoding="utf-8"?>
<p:tagLst xmlns:p="http://schemas.openxmlformats.org/presentationml/2006/main">
  <p:tag name="AS_UNIQUEID" val="4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7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8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9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4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1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2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3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4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5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6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7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8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9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AS_UNIQUEID" val="9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1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2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3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4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5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6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7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9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1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2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3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4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5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6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7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8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9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1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2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3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4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5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6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7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8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9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.xml><?xml version="1.0" encoding="utf-8"?>
<p:tagLst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1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2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33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4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5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6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7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8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9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1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2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3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4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5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6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8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9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.xml><?xml version="1.0" encoding="utf-8"?>
<p:tagLst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1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2.xml><?xml version="1.0" encoding="utf-8"?>
<p:tagLst xmlns:p="http://schemas.openxmlformats.org/presentationml/2006/main">
  <p:tag name="AS_UNIQUEID" val="4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3.xml><?xml version="1.0" encoding="utf-8"?>
<p:tagLst xmlns:p="http://schemas.openxmlformats.org/presentationml/2006/main">
  <p:tag name="AS_UNIQUEID" val="4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4.xml><?xml version="1.0" encoding="utf-8"?>
<p:tagLst xmlns:p="http://schemas.openxmlformats.org/presentationml/2006/main">
  <p:tag name="AS_UNIQUEID" val="4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5.xml><?xml version="1.0" encoding="utf-8"?>
<p:tagLst xmlns:p="http://schemas.openxmlformats.org/presentationml/2006/main">
  <p:tag name="AS_UNIQUEID" val="4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6.xml><?xml version="1.0" encoding="utf-8"?>
<p:tagLst xmlns:p="http://schemas.openxmlformats.org/presentationml/2006/main">
  <p:tag name="AS_UNIQUEID" val="49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7.xml><?xml version="1.0" encoding="utf-8"?>
<p:tagLst xmlns:p="http://schemas.openxmlformats.org/presentationml/2006/main">
  <p:tag name="AS_UNIQUEID" val="49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8.xml><?xml version="1.0" encoding="utf-8"?>
<p:tagLst xmlns:p="http://schemas.openxmlformats.org/presentationml/2006/main">
  <p:tag name="AS_UNIQUEID" val="499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59.xml><?xml version="1.0" encoding="utf-8"?>
<p:tagLst xmlns:p="http://schemas.openxmlformats.org/presentationml/2006/main">
  <p:tag name="AS_UNIQUEID" val="50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.xml><?xml version="1.0" encoding="utf-8"?>
<p:tagLst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50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1.xml><?xml version="1.0" encoding="utf-8"?>
<p:tagLst xmlns:p="http://schemas.openxmlformats.org/presentationml/2006/main">
  <p:tag name="AS_UNIQUEID" val="50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2.xml><?xml version="1.0" encoding="utf-8"?>
<p:tagLst xmlns:p="http://schemas.openxmlformats.org/presentationml/2006/main">
  <p:tag name="AS_UNIQUEID" val="50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3.xml><?xml version="1.0" encoding="utf-8"?>
<p:tagLst xmlns:p="http://schemas.openxmlformats.org/presentationml/2006/main">
  <p:tag name="AS_UNIQUEID" val="50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4.xml><?xml version="1.0" encoding="utf-8"?>
<p:tagLst xmlns:p="http://schemas.openxmlformats.org/presentationml/2006/main">
  <p:tag name="AS_UNIQUEID" val="50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5.xml><?xml version="1.0" encoding="utf-8"?>
<p:tagLst xmlns:p="http://schemas.openxmlformats.org/presentationml/2006/main">
  <p:tag name="AS_UNIQUEID" val="50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6.xml><?xml version="1.0" encoding="utf-8"?>
<p:tagLst xmlns:p="http://schemas.openxmlformats.org/presentationml/2006/main">
  <p:tag name="AS_UNIQUEID" val="50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67.xml><?xml version="1.0" encoding="utf-8"?>
<p:tagLst xmlns:p="http://schemas.openxmlformats.org/presentationml/2006/main">
  <p:tag name="AS_UNIQUEID" val="50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8.xml><?xml version="1.0" encoding="utf-8"?>
<p:tagLst xmlns:p="http://schemas.openxmlformats.org/presentationml/2006/main">
  <p:tag name="AS_UNIQUEID" val="51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9.xml><?xml version="1.0" encoding="utf-8"?>
<p:tagLst xmlns:p="http://schemas.openxmlformats.org/presentationml/2006/main">
  <p:tag name="AS_UNIQUEID" val="51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.xml><?xml version="1.0" encoding="utf-8"?>
<p:tagLst xmlns:p="http://schemas.openxmlformats.org/presentationml/2006/main">
  <p:tag name="AS_UNIQUEID" val="1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51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1.xml><?xml version="1.0" encoding="utf-8"?>
<p:tagLst xmlns:p="http://schemas.openxmlformats.org/presentationml/2006/main">
  <p:tag name="AS_UNIQUEID" val="51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2.xml><?xml version="1.0" encoding="utf-8"?>
<p:tagLst xmlns:p="http://schemas.openxmlformats.org/presentationml/2006/main">
  <p:tag name="AS_UNIQUEID" val="51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3.xml><?xml version="1.0" encoding="utf-8"?>
<p:tagLst xmlns:p="http://schemas.openxmlformats.org/presentationml/2006/main">
  <p:tag name="AS_UNIQUEID" val="51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74.xml><?xml version="1.0" encoding="utf-8"?>
<p:tagLst xmlns:p="http://schemas.openxmlformats.org/presentationml/2006/main">
  <p:tag name="AS_UNIQUEID" val="517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75.xml><?xml version="1.0" encoding="utf-8"?>
<p:tagLst xmlns:p="http://schemas.openxmlformats.org/presentationml/2006/main">
  <p:tag name="AS_UNIQUEID" val="51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6.xml><?xml version="1.0" encoding="utf-8"?>
<p:tagLst xmlns:p="http://schemas.openxmlformats.org/presentationml/2006/main">
  <p:tag name="AS_UNIQUEID" val="51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7.xml><?xml version="1.0" encoding="utf-8"?>
<p:tagLst xmlns:p="http://schemas.openxmlformats.org/presentationml/2006/main">
  <p:tag name="AS_UNIQUEID" val="52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8.xml><?xml version="1.0" encoding="utf-8"?>
<p:tagLst xmlns:p="http://schemas.openxmlformats.org/presentationml/2006/main">
  <p:tag name="AS_UNIQUEID" val="52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9.xml><?xml version="1.0" encoding="utf-8"?>
<p:tagLst xmlns:p="http://schemas.openxmlformats.org/presentationml/2006/main">
  <p:tag name="AS_UNIQUEID" val="52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.xml><?xml version="1.0" encoding="utf-8"?>
<p:tagLst xmlns:p="http://schemas.openxmlformats.org/presentationml/2006/main">
  <p:tag name="AS_UNIQUEID" val="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52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1.xml><?xml version="1.0" encoding="utf-8"?>
<p:tagLst xmlns:p="http://schemas.openxmlformats.org/presentationml/2006/main">
  <p:tag name="AS_UNIQUEID" val="52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2.xml><?xml version="1.0" encoding="utf-8"?>
<p:tagLst xmlns:p="http://schemas.openxmlformats.org/presentationml/2006/main">
  <p:tag name="AS_UNIQUEID" val="52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83.xml><?xml version="1.0" encoding="utf-8"?>
<p:tagLst xmlns:p="http://schemas.openxmlformats.org/presentationml/2006/main">
  <p:tag name="AS_UNIQUEID" val="527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84.xml><?xml version="1.0" encoding="utf-8"?>
<p:tagLst xmlns:p="http://schemas.openxmlformats.org/presentationml/2006/main">
  <p:tag name="AS_UNIQUEID" val="5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5.xml><?xml version="1.0" encoding="utf-8"?>
<p:tagLst xmlns:p="http://schemas.openxmlformats.org/presentationml/2006/main">
  <p:tag name="AS_UNIQUEID" val="52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6.xml><?xml version="1.0" encoding="utf-8"?>
<p:tagLst xmlns:p="http://schemas.openxmlformats.org/presentationml/2006/main">
  <p:tag name="AS_UNIQUEID" val="53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7.xml><?xml version="1.0" encoding="utf-8"?>
<p:tagLst xmlns:p="http://schemas.openxmlformats.org/presentationml/2006/main">
  <p:tag name="AS_UNIQUEID" val="53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8.xml><?xml version="1.0" encoding="utf-8"?>
<p:tagLst xmlns:p="http://schemas.openxmlformats.org/presentationml/2006/main">
  <p:tag name="AS_UNIQUEID" val="53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9.xml><?xml version="1.0" encoding="utf-8"?>
<p:tagLst xmlns:p="http://schemas.openxmlformats.org/presentationml/2006/main">
  <p:tag name="AS_UNIQUEID" val="53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53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1.xml><?xml version="1.0" encoding="utf-8"?>
<p:tagLst xmlns:p="http://schemas.openxmlformats.org/presentationml/2006/main">
  <p:tag name="AS_UNIQUEID" val="5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2.xml><?xml version="1.0" encoding="utf-8"?>
<p:tagLst xmlns:p="http://schemas.openxmlformats.org/presentationml/2006/main">
  <p:tag name="AS_UNIQUEID" val="537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93.xml><?xml version="1.0" encoding="utf-8"?>
<p:tagLst xmlns:p="http://schemas.openxmlformats.org/presentationml/2006/main">
  <p:tag name="AS_UNIQUEID" val="53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4.xml><?xml version="1.0" encoding="utf-8"?>
<p:tagLst xmlns:p="http://schemas.openxmlformats.org/presentationml/2006/main">
  <p:tag name="AS_UNIQUEID" val="53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5.xml><?xml version="1.0" encoding="utf-8"?>
<p:tagLst xmlns:p="http://schemas.openxmlformats.org/presentationml/2006/main">
  <p:tag name="AS_UNIQUEID" val="54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6.xml><?xml version="1.0" encoding="utf-8"?>
<p:tagLst xmlns:p="http://schemas.openxmlformats.org/presentationml/2006/main">
  <p:tag name="AS_UNIQUEID" val="54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7.xml><?xml version="1.0" encoding="utf-8"?>
<p:tagLst xmlns:p="http://schemas.openxmlformats.org/presentationml/2006/main">
  <p:tag name="AS_UNIQUEID" val="54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8.xml><?xml version="1.0" encoding="utf-8"?>
<p:tagLst xmlns:p="http://schemas.openxmlformats.org/presentationml/2006/main">
  <p:tag name="AS_UNIQUEID" val="54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9.xml><?xml version="1.0" encoding="utf-8"?>
<p:tagLst xmlns:p="http://schemas.openxmlformats.org/presentationml/2006/main">
  <p:tag name="AS_UNIQUEID" val="54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.xml><?xml version="1.0" encoding="utf-8"?>
<p:tagLst xmlns:p="http://schemas.openxmlformats.org/presentationml/2006/main">
  <p:tag name="AS_UNIQUEID" val="9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p="http://schemas.openxmlformats.org/presentationml/2006/main">
  <p:tag name="AS_UNIQUEID" val="5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1.xml><?xml version="1.0" encoding="utf-8"?>
<p:tagLst xmlns:p="http://schemas.openxmlformats.org/presentationml/2006/main">
  <p:tag name="AS_UNIQUEID" val="5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2.xml><?xml version="1.0" encoding="utf-8"?>
<p:tagLst xmlns:p="http://schemas.openxmlformats.org/presentationml/2006/main">
  <p:tag name="AS_UNIQUEID" val="5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3.xml><?xml version="1.0" encoding="utf-8"?>
<p:tagLst xmlns:p="http://schemas.openxmlformats.org/presentationml/2006/main">
  <p:tag name="AS_UNIQUEID" val="549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04.xml><?xml version="1.0" encoding="utf-8"?>
<p:tagLst xmlns:p="http://schemas.openxmlformats.org/presentationml/2006/main">
  <p:tag name="AS_UNIQUEID" val="55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5.xml><?xml version="1.0" encoding="utf-8"?>
<p:tagLst xmlns:p="http://schemas.openxmlformats.org/presentationml/2006/main">
  <p:tag name="AS_UNIQUEID" val="55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6.xml><?xml version="1.0" encoding="utf-8"?>
<p:tagLst xmlns:p="http://schemas.openxmlformats.org/presentationml/2006/main">
  <p:tag name="AS_UNIQUEID" val="55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7.xml><?xml version="1.0" encoding="utf-8"?>
<p:tagLst xmlns:p="http://schemas.openxmlformats.org/presentationml/2006/main">
  <p:tag name="AS_UNIQUEID" val="55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8.xml><?xml version="1.0" encoding="utf-8"?>
<p:tagLst xmlns:p="http://schemas.openxmlformats.org/presentationml/2006/main">
  <p:tag name="AS_UNIQUEID" val="55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9.xml><?xml version="1.0" encoding="utf-8"?>
<p:tagLst xmlns:p="http://schemas.openxmlformats.org/presentationml/2006/main">
  <p:tag name="AS_UNIQUEID" val="55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AS_UNIQUEID" val="55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1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TEMPLATE_CATEGORY" val="custom"/>
  <p:tag name="KSO_WM_TEMPLATE_INDEX" val="202043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2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TEMPLATE_CATEGORY" val="custom"/>
  <p:tag name="KSO_WM_TEMPLATE_INDEX" val="20204359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3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4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5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6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TEMPLATE_CATEGORY" val="custom"/>
  <p:tag name="KSO_WM_TEMPLATE_COLOR_TYPE" val="1"/>
  <p:tag name="KSO_WM_TEMPLATE_INDEX" val="20204359"/>
  <p:tag name="KSO_WM_TEMPLATE_MASTER_THUMB_INDEX" val="12"/>
  <p:tag name="KSO_WM_TEMPLATE_MASTER_TYPE" val="1"/>
  <p:tag name="KSO_WM_TEMPLATE_SUBCATEGORY" val="0"/>
  <p:tag name="KSO_WM_TEMPLATE_THUMBS_INDEX" val="1、4、7、9、12、15、19、22、23、24、25、26、29、34、39、42、43"/>
</p:tagLst>
</file>

<file path=ppt/tags/tag417.xml><?xml version="1.0" encoding="utf-8"?>
<p:tagLst xmlns:p="http://schemas.openxmlformats.org/presentationml/2006/main">
  <p:tag name="AS_UNIQUEID" val="564"/>
</p:tagLst>
</file>

<file path=ppt/tags/tag418.xml><?xml version="1.0" encoding="utf-8"?>
<p:tagLst xmlns:p="http://schemas.openxmlformats.org/presentationml/2006/main">
  <p:tag name="AS_UNIQUEID" val="566"/>
  <p:tag name="KSO_WM_ASSEMBLE_CHIP_INDEX" val="5f515d46bfee46648f192d3d83b6661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8a4"/>
  <p:tag name="KSO_WM_TAG_VERSION" val="1.0"/>
  <p:tag name="KSO_WM_TEMPLATE_CATEGORY" val="chip"/>
  <p:tag name="KSO_WM_TEMPLATE_INDEX" val="20223968"/>
  <p:tag name="KSO_WM_UNIT_DEC_AREA_ID" val="f02bc7f06fd34de7b7a46d9fe63570fe"/>
  <p:tag name="KSO_WM_UNIT_DEC_CHANGEPICRESERVED" val="1"/>
  <p:tag name="KSO_WM_UNIT_DEC_SUPPORTCHANGEPIC" val="0"/>
  <p:tag name="KSO_WM_UNIT_ID" val="chip20223968_8*i*1"/>
  <p:tag name="KSO_WM_UNIT_INDEX" val="1"/>
  <p:tag name="KSO_WM_UNIT_SUBTYPE" val="v"/>
  <p:tag name="KSO_WM_UNIT_TYPE" val="i"/>
</p:tagLst>
</file>

<file path=ppt/tags/tag419.xml><?xml version="1.0" encoding="utf-8"?>
<p:tagLst xmlns:p="http://schemas.openxmlformats.org/presentationml/2006/main">
  <p:tag name="AS_UNIQUEID" val="567"/>
  <p:tag name="KSO_WM_ASSEMBLE_CHIP_INDEX" val="aee80e3824b947ef9f23257c185fdf59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d673f602b43a043dcd5321"/>
  <p:tag name="KSO_WM_CHIP_XID" val="62d673f602b43a043dcd5824"/>
  <p:tag name="KSO_WM_TAG_VERSION" val="1.0"/>
  <p:tag name="KSO_WM_TEMPLATE_CATEGORY" val="chip"/>
  <p:tag name="KSO_WM_TEMPLATE_INDEX" val="20223968"/>
  <p:tag name="KSO_WM_UNIT_DEC_AREA_ID" val="08245b05468f4169b58e3a2492ce061c"/>
  <p:tag name="KSO_WM_UNIT_DEC_CHANGEPICRESERVED" val="1"/>
  <p:tag name="KSO_WM_UNIT_DEC_SUPPORTCHANGEPIC" val="0"/>
  <p:tag name="KSO_WM_UNIT_ID" val="chip20223968_9*i*1"/>
  <p:tag name="KSO_WM_UNIT_INDEX" val="1"/>
  <p:tag name="KSO_WM_UNIT_SUBTYPE" val="u"/>
  <p:tag name="KSO_WM_UNIT_TYPE" val="i"/>
</p:tagLst>
</file>

<file path=ppt/tags/tag42.xml><?xml version="1.0" encoding="utf-8"?>
<p:tagLst xmlns:p="http://schemas.openxmlformats.org/presentationml/2006/main">
  <p:tag name="AS_UNIQUEID" val="1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568"/>
  <p:tag name="KSO_WM_ASSEMBLE_CHIP_INDEX" val="407a9dc5f5a34aad8f15bf97e58957bf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74"/>
  <p:tag name="KSO_WM_TAG_VERSION" val="1.0"/>
  <p:tag name="KSO_WM_TEMPLATE_CATEGORY" val="chip"/>
  <p:tag name="KSO_WM_TEMPLATE_INDEX" val="20223968"/>
  <p:tag name="KSO_WM_UNIT_DEC_AREA_ID" val="6a5d5786acf5493f8057ab47af3ab92a"/>
  <p:tag name="KSO_WM_UNIT_DEC_CHANGEPICRESERVED" val="1"/>
  <p:tag name="KSO_WM_UNIT_DEC_SUPPORTCHANGEPIC" val="0"/>
  <p:tag name="KSO_WM_UNIT_ID" val="chip20223968_10*i*1"/>
  <p:tag name="KSO_WM_UNIT_INDEX" val="1"/>
  <p:tag name="KSO_WM_UNIT_SUBTYPE" val="t"/>
  <p:tag name="KSO_WM_UNIT_TYPE" val="i"/>
</p:tagLst>
</file>

<file path=ppt/tags/tag421.xml><?xml version="1.0" encoding="utf-8"?>
<p:tagLst xmlns:p="http://schemas.openxmlformats.org/presentationml/2006/main">
  <p:tag name="AS_UNIQUEID" val="569"/>
  <p:tag name="KSO_WM_ASSEMBLE_CHIP_INDEX" val="c4f923cedbaf4fe28a1879ad480df3b5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d673f602b43a043dcd5321"/>
  <p:tag name="KSO_WM_CHIP_XID" val="62d673f602b43a043dcd584a"/>
  <p:tag name="KSO_WM_TAG_VERSION" val="1.0"/>
  <p:tag name="KSO_WM_TEMPLATE_CATEGORY" val="chip"/>
  <p:tag name="KSO_WM_TEMPLATE_INDEX" val="20223968"/>
  <p:tag name="KSO_WM_UNIT_DEC_AREA_ID" val="93042e7d13a14f67a6a73dbe663370ed"/>
  <p:tag name="KSO_WM_UNIT_DEC_CHANGEPICRESERVED" val="1"/>
  <p:tag name="KSO_WM_UNIT_DEC_SUPPORTCHANGEPIC" val="0"/>
  <p:tag name="KSO_WM_UNIT_ID" val="chip20223968_11*i*1"/>
  <p:tag name="KSO_WM_UNIT_INDEX" val="1"/>
  <p:tag name="KSO_WM_UNIT_SUBTYPE" val="u"/>
  <p:tag name="KSO_WM_UNIT_TYPE" val="i"/>
</p:tagLst>
</file>

<file path=ppt/tags/tag422.xml><?xml version="1.0" encoding="utf-8"?>
<p:tagLst xmlns:p="http://schemas.openxmlformats.org/presentationml/2006/main">
  <p:tag name="AS_UNIQUEID" val="570"/>
  <p:tag name="KSO_WM_UNIT_TEXT_FILL_FORE_SCHEMECOLOR_INDEX" val="13"/>
  <p:tag name="KSO_WM_UNIT_TEXT_FILL_FORE_SCHEMECOLOR_INDEX_BRIGHTNESS" val="0"/>
  <p:tag name="KSO_WM_UNIT_TEXT_FILL_TYPE" val="1"/>
</p:tagLst>
</file>

<file path=ppt/tags/tag423.xml><?xml version="1.0" encoding="utf-8"?>
<p:tagLst xmlns:p="http://schemas.openxmlformats.org/presentationml/2006/main">
  <p:tag name="AS_UNIQUEID" val="571"/>
  <p:tag name="KSO_WM_UNIT_TEXT_FILL_FORE_SCHEMECOLOR_INDEX" val="13"/>
  <p:tag name="KSO_WM_UNIT_TEXT_FILL_FORE_SCHEMECOLOR_INDEX_BRIGHTNESS" val="0"/>
  <p:tag name="KSO_WM_UNIT_TEXT_FILL_TYPE" val="1"/>
</p:tagLst>
</file>

<file path=ppt/tags/tag424.xml><?xml version="1.0" encoding="utf-8"?>
<p:tagLst xmlns:p="http://schemas.openxmlformats.org/presentationml/2006/main">
  <p:tag name="AS_UNIQUEID" val="572"/>
  <p:tag name="KSO_WM_UNIT_TEXT_FILL_FORE_SCHEMECOLOR_INDEX" val="13"/>
  <p:tag name="KSO_WM_UNIT_TEXT_FILL_FORE_SCHEMECOLOR_INDEX_BRIGHTNESS" val="0"/>
  <p:tag name="KSO_WM_UNIT_TEXT_FILL_TYPE" val="1"/>
</p:tagLst>
</file>

<file path=ppt/tags/tag425.xml><?xml version="1.0" encoding="utf-8"?>
<p:tagLst xmlns:p="http://schemas.openxmlformats.org/presentationml/2006/main">
  <p:tag name="AS_UNIQUEID" val="573"/>
  <p:tag name="KSO_WM_ASSEMBLE_CHIP_INDEX" val="e5333ecf763e4daaa6fc681120b8238d"/>
  <p:tag name="KSO_WM_BEAUTIFY_FLAG" val="#wm#"/>
  <p:tag name="KSO_WM_CHIP_FILLAREA_FILL_RULE" val="{&quot;fill_align&quot;:&quot;rm&quot;,&quot;fill_mode&quot;:&quot;adaptive&quot;,&quot;sacle_strategy&quot;:&quot;smart&quot;}"/>
  <p:tag name="KSO_WM_CHIP_GROUPID" val="619de37c56c5b5f57912a66f"/>
  <p:tag name="KSO_WM_CHIP_XID" val="619de37c56c5b5f57912a66c"/>
  <p:tag name="KSO_WM_TAG_VERSION" val="1.0"/>
  <p:tag name="KSO_WM_TEMPLATE_ASSEMBLE_GROUPID" val="62d673f602b43a043dcd5321"/>
  <p:tag name="KSO_WM_TEMPLATE_ASSEMBLE_XID" val="62e25425295c1bf6da3754e3"/>
  <p:tag name="KSO_WM_TEMPLATE_CATEGORY" val="custom"/>
  <p:tag name="KSO_WM_TEMPLATE_INDEX" val="20223968"/>
  <p:tag name="KSO_WM_UNIT_BLOCK" val="0"/>
  <p:tag name="KSO_WM_UNIT_COMPATIBLE" val="0"/>
  <p:tag name="KSO_WM_UNIT_DEC_AREA_ID" val="42bcfdc9fcdf4eb09e8b2fc3aed2d7ed"/>
  <p:tag name="KSO_WM_UNIT_DEC_CHANGEPICRESERVED" val="0"/>
  <p:tag name="KSO_WM_UNIT_DEC_SUPPORTCHANGEPIC" val="0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1},&quot;ReferentInfo&quot;:{&quot;Id&quot;:&quot;bfb784da02bf4caeb4d92e4c9a1a2032&quot;,&quot;X&quot;:{&quot;Pos&quot;:0},&quot;Y&quot;:{&quot;Pos&quot;:1}},&quot;whChangeMode&quot;:0}"/>
  <p:tag name="KSO_WM_UNIT_DIAGRAM_ISNUMVISUAL" val="0"/>
  <p:tag name="KSO_WM_UNIT_DIAGRAM_ISREFERUNIT" val="0"/>
  <p:tag name="KSO_WM_UNIT_HIGHLIGHT" val="0"/>
  <p:tag name="KSO_WM_UNIT_ID" val="custom20223968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YPE" val="i"/>
</p:tagLst>
</file>

<file path=ppt/tags/tag426.xml><?xml version="1.0" encoding="utf-8"?>
<p:tagLst xmlns:p="http://schemas.openxmlformats.org/presentationml/2006/main">
  <p:tag name="AS_UNIQUEID" val="574"/>
  <p:tag name="KSO_WM_ASSEMBLE_CHIP_INDEX" val="e5333ecf763e4daaa6fc681120b8238d"/>
  <p:tag name="KSO_WM_BEAUTIFY_FLAG" val="#wm#"/>
  <p:tag name="KSO_WM_CHIP_FILLAREA_FILL_RULE" val="{&quot;fill_align&quot;:&quot;rm&quot;,&quot;fill_mode&quot;:&quot;adaptive&quot;,&quot;sacle_strategy&quot;:&quot;smart&quot;}"/>
  <p:tag name="KSO_WM_CHIP_GROUPID" val="619de37c56c5b5f57912a66f"/>
  <p:tag name="KSO_WM_CHIP_XID" val="619de37c56c5b5f57912a66c"/>
  <p:tag name="KSO_WM_TAG_VERSION" val="1.0"/>
  <p:tag name="KSO_WM_TEMPLATE_ASSEMBLE_GROUPID" val="62d673f602b43a043dcd5321"/>
  <p:tag name="KSO_WM_TEMPLATE_ASSEMBLE_XID" val="62e25425295c1bf6da3754e3"/>
  <p:tag name="KSO_WM_TEMPLATE_CATEGORY" val="custom"/>
  <p:tag name="KSO_WM_TEMPLATE_INDEX" val="20223968"/>
  <p:tag name="KSO_WM_UNIT_BLOCK" val="0"/>
  <p:tag name="KSO_WM_UNIT_COMPATIBLE" val="0"/>
  <p:tag name="KSO_WM_UNIT_DEC_AREA_ID" val="2f25cf0c243c44a4ac6972f54773ca5f"/>
  <p:tag name="KSO_WM_UNIT_DEFAULT_FONT" val="88;96;2"/>
  <p:tag name="KSO_WM_UNIT_DIAGRAM_ISNUMVISUAL" val="0"/>
  <p:tag name="KSO_WM_UNIT_DIAGRAM_ISREFERUNIT" val="0"/>
  <p:tag name="KSO_WM_UNIT_HIGHLIGHT" val="0"/>
  <p:tag name="KSO_WM_UNIT_ID" val="custom202239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学习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427.xml><?xml version="1.0" encoding="utf-8"?>
<p:tagLst xmlns:p="http://schemas.openxmlformats.org/presentationml/2006/main">
  <p:tag name="AS_UNIQUEID" val="575"/>
  <p:tag name="KSO_WM_ASSEMBLE_CHIP_INDEX" val="e5333ecf763e4daaa6fc681120b8238d"/>
  <p:tag name="KSO_WM_BEAUTIFY_FLAG" val="#wm#"/>
  <p:tag name="KSO_WM_CHIP_FILLAREA_FILL_RULE" val="{&quot;fill_align&quot;:&quot;rm&quot;,&quot;fill_mode&quot;:&quot;adaptive&quot;,&quot;sacle_strategy&quot;:&quot;smart&quot;}"/>
  <p:tag name="KSO_WM_CHIP_GROUPID" val="619de37c56c5b5f57912a66f"/>
  <p:tag name="KSO_WM_CHIP_XID" val="619de37c56c5b5f57912a66c"/>
  <p:tag name="KSO_WM_TAG_VERSION" val="1.0"/>
  <p:tag name="KSO_WM_TEMPLATE_ASSEMBLE_GROUPID" val="62d673f602b43a043dcd5321"/>
  <p:tag name="KSO_WM_TEMPLATE_ASSEMBLE_XID" val="62e25425295c1bf6da3754e3"/>
  <p:tag name="KSO_WM_TEMPLATE_CATEGORY" val="custom"/>
  <p:tag name="KSO_WM_TEMPLATE_INDEX" val="20223968"/>
  <p:tag name="KSO_WM_UNIT_BLOCK" val="0"/>
  <p:tag name="KSO_WM_UNIT_COMPATIBLE" val="0"/>
  <p:tag name="KSO_WM_UNIT_DEC_AREA_ID" val="bfb784da02bf4caeb4d92e4c9a1a2032"/>
  <p:tag name="KSO_WM_UNIT_DEFAULT_FONT" val="22;22;2"/>
  <p:tag name="KSO_WM_UNIT_DIAGRAM_ISNUMVISUAL" val="0"/>
  <p:tag name="KSO_WM_UNIT_DIAGRAM_ISREFERUNIT" val="0"/>
  <p:tag name="KSO_WM_UNIT_HIGHLIGHT" val="0"/>
  <p:tag name="KSO_WM_UNIT_ID" val="custom2022396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12"/>
</p:tagLst>
</file>

<file path=ppt/tags/tag428.xml><?xml version="1.0" encoding="utf-8"?>
<p:tagLst xmlns:p="http://schemas.openxmlformats.org/presentationml/2006/main">
  <p:tag name="AS_UNIQUEID" val="576"/>
  <p:tag name="KSO_WM_ASSEMBLE_CHIP_INDEX" val="e5333ecf763e4daaa6fc681120b8238d"/>
  <p:tag name="KSO_WM_BEAUTIFY_FLAG" val="#wm#"/>
  <p:tag name="KSO_WM_CHIP_FILLAREA_FILL_RULE" val="{&quot;fill_align&quot;:&quot;rm&quot;,&quot;fill_mode&quot;:&quot;adaptive&quot;,&quot;sacle_strategy&quot;:&quot;smart&quot;}"/>
  <p:tag name="KSO_WM_CHIP_GROUPID" val="619de37c56c5b5f57912a66f"/>
  <p:tag name="KSO_WM_CHIP_XID" val="619de37c56c5b5f57912a66c"/>
  <p:tag name="KSO_WM_TAG_VERSION" val="1.0"/>
  <p:tag name="KSO_WM_TEMPLATE_ASSEMBLE_GROUPID" val="62d673f602b43a043dcd5321"/>
  <p:tag name="KSO_WM_TEMPLATE_ASSEMBLE_XID" val="62e25425295c1bf6da3754e3"/>
  <p:tag name="KSO_WM_TEMPLATE_CATEGORY" val="custom"/>
  <p:tag name="KSO_WM_TEMPLATE_INDEX" val="20223968"/>
  <p:tag name="KSO_WM_UNIT_BLOCK" val="0"/>
  <p:tag name="KSO_WM_UNIT_COMPATIBLE" val="0"/>
  <p:tag name="KSO_WM_UNIT_DEC_AREA_ID" val="e11ccc990467459dbbb010c8370079b8"/>
  <p:tag name="KSO_WM_UNIT_DEFAULT_FONT" val="14;16;2"/>
  <p:tag name="KSO_WM_UNIT_DIAGRAM_ISNUMVISUAL" val="0"/>
  <p:tag name="KSO_WM_UNIT_DIAGRAM_ISREFERUNIT" val="0"/>
  <p:tag name="KSO_WM_UNIT_HIGHLIGHT" val="0"/>
  <p:tag name="KSO_WM_UNIT_ID" val="custom20223968_1*f*1"/>
  <p:tag name="KSO_WM_UNIT_INDEX" val="1"/>
  <p:tag name="KSO_WM_UNIT_LAYERLEVEL" val="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6"/>
</p:tagLst>
</file>

<file path=ppt/tags/tag429.xml><?xml version="1.0" encoding="utf-8"?>
<p:tagLst xmlns:p="http://schemas.openxmlformats.org/presentationml/2006/main">
  <p:tag name="AS_UNIQUEID" val="578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3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579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31.xml><?xml version="1.0" encoding="utf-8"?>
<p:tagLst xmlns:p="http://schemas.openxmlformats.org/presentationml/2006/main">
  <p:tag name="AS_UNIQUEID" val="580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32.xml><?xml version="1.0" encoding="utf-8"?>
<p:tagLst xmlns:p="http://schemas.openxmlformats.org/presentationml/2006/main">
  <p:tag name="AS_UNIQUEID" val="581"/>
  <p:tag name="KSO_WM_UNIT_TEXT_FILL_FORE_SCHEMECOLOR_INDEX" val="13"/>
  <p:tag name="KSO_WM_UNIT_TEXT_FILL_FORE_SCHEMECOLOR_INDEX_BRIGHTNESS" val="0"/>
  <p:tag name="KSO_WM_UNIT_TEXT_FILL_TYPE" val="1"/>
</p:tagLst>
</file>

<file path=ppt/tags/tag433.xml><?xml version="1.0" encoding="utf-8"?>
<p:tagLst xmlns:p="http://schemas.openxmlformats.org/presentationml/2006/main">
  <p:tag name="AS_UNIQUEID" val="582"/>
  <p:tag name="KSO_WM_UNIT_TEXT_FILL_FORE_SCHEMECOLOR_INDEX" val="13"/>
  <p:tag name="KSO_WM_UNIT_TEXT_FILL_FORE_SCHEMECOLOR_INDEX_BRIGHTNESS" val="0"/>
  <p:tag name="KSO_WM_UNIT_TEXT_FILL_TYPE" val="1"/>
</p:tagLst>
</file>

<file path=ppt/tags/tag434.xml><?xml version="1.0" encoding="utf-8"?>
<p:tagLst xmlns:p="http://schemas.openxmlformats.org/presentationml/2006/main">
  <p:tag name="AS_UNIQUEID" val="583"/>
  <p:tag name="KSO_WM_UNIT_TEXT_FILL_FORE_SCHEMECOLOR_INDEX" val="13"/>
  <p:tag name="KSO_WM_UNIT_TEXT_FILL_FORE_SCHEMECOLOR_INDEX_BRIGHTNESS" val="0"/>
  <p:tag name="KSO_WM_UNIT_TEXT_FILL_TYPE" val="1"/>
</p:tagLst>
</file>

<file path=ppt/tags/tag435.xml><?xml version="1.0" encoding="utf-8"?>
<p:tagLst xmlns:p="http://schemas.openxmlformats.org/presentationml/2006/main">
  <p:tag name="AS_UNIQUEID" val="584"/>
  <p:tag name="KSO_WM_UNIT_TEXT_FILL_FORE_SCHEMECOLOR_INDEX" val="13"/>
  <p:tag name="KSO_WM_UNIT_TEXT_FILL_FORE_SCHEMECOLOR_INDEX_BRIGHTNESS" val="0"/>
  <p:tag name="KSO_WM_UNIT_TEXT_FILL_TYPE" val="1"/>
</p:tagLst>
</file>

<file path=ppt/tags/tag436.xml><?xml version="1.0" encoding="utf-8"?>
<p:tagLst xmlns:p="http://schemas.openxmlformats.org/presentationml/2006/main">
  <p:tag name="AS_UNIQUEID" val="585"/>
  <p:tag name="KSO_WM_UNIT_TEXT_FILL_FORE_SCHEMECOLOR_INDEX" val="13"/>
  <p:tag name="KSO_WM_UNIT_TEXT_FILL_FORE_SCHEMECOLOR_INDEX_BRIGHTNESS" val="0"/>
  <p:tag name="KSO_WM_UNIT_TEXT_FILL_TYPE" val="1"/>
</p:tagLst>
</file>

<file path=ppt/tags/tag437.xml><?xml version="1.0" encoding="utf-8"?>
<p:tagLst xmlns:p="http://schemas.openxmlformats.org/presentationml/2006/main">
  <p:tag name="AS_UNIQUEID" val="587"/>
  <p:tag name="KSO_WM_ASSEMBLE_CHIP_INDEX" val="72b077ebe8104be39dedb82dbea91a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609"/>
  <p:tag name="KSO_WM_TAG_VERSION" val="1.0"/>
  <p:tag name="KSO_WM_TEMPLATE_CATEGORY" val="chip"/>
  <p:tag name="KSO_WM_TEMPLATE_INDEX" val="20223968"/>
  <p:tag name="KSO_WM_UNIT_DEC_AREA_ID" val="2a374dab935f48cd891b446310f76821"/>
  <p:tag name="KSO_WM_UNIT_DEC_CHANGEPICRESERVED" val="1"/>
  <p:tag name="KSO_WM_UNIT_DEC_SUPPORTCHANGEPIC" val="0"/>
  <p:tag name="KSO_WM_UNIT_ID" val="chip20223968_16*i*1"/>
  <p:tag name="KSO_WM_UNIT_INDEX" val="1"/>
  <p:tag name="KSO_WM_UNIT_SUBTYPE" val="w"/>
  <p:tag name="KSO_WM_UNIT_TYPE" val="i"/>
</p:tagLst>
</file>

<file path=ppt/tags/tag438.xml><?xml version="1.0" encoding="utf-8"?>
<p:tagLst xmlns:p="http://schemas.openxmlformats.org/presentationml/2006/main">
  <p:tag name="AS_UNIQUEID" val="588"/>
  <p:tag name="KSO_WM_ASSEMBLE_CHIP_INDEX" val="c5176e4bfdf942bfac3a8d3c8857f9fb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5be"/>
  <p:tag name="KSO_WM_TAG_VERSION" val="1.0"/>
  <p:tag name="KSO_WM_TEMPLATE_CATEGORY" val="chip"/>
  <p:tag name="KSO_WM_TEMPLATE_INDEX" val="20223968"/>
  <p:tag name="KSO_WM_UNIT_DEC_AREA_ID" val="ee232b76b78f4d56a33e71121aa34469"/>
  <p:tag name="KSO_WM_UNIT_DEC_CHANGEPICRESERVED" val="1"/>
  <p:tag name="KSO_WM_UNIT_DEC_SUPPORTCHANGEPIC" val="0"/>
  <p:tag name="KSO_WM_UNIT_ID" val="chip20223968_18*i*1"/>
  <p:tag name="KSO_WM_UNIT_INDEX" val="1"/>
  <p:tag name="KSO_WM_UNIT_SUBTYPE" val="t"/>
  <p:tag name="KSO_WM_UNIT_TYPE" val="i"/>
</p:tagLst>
</file>

<file path=ppt/tags/tag439.xml><?xml version="1.0" encoding="utf-8"?>
<p:tagLst xmlns:p="http://schemas.openxmlformats.org/presentationml/2006/main">
  <p:tag name="AS_UNIQUEID" val="589"/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AS_UNIQUEID" val="1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0.xml><?xml version="1.0" encoding="utf-8"?>
<p:tagLst xmlns:p="http://schemas.openxmlformats.org/presentationml/2006/main">
  <p:tag name="AS_UNIQUEID" val="590"/>
  <p:tag name="KSO_WM_UNIT_TEXT_FILL_FORE_SCHEMECOLOR_INDEX" val="13"/>
  <p:tag name="KSO_WM_UNIT_TEXT_FILL_FORE_SCHEMECOLOR_INDEX_BRIGHTNESS" val="0"/>
  <p:tag name="KSO_WM_UNIT_TEXT_FILL_TYPE" val="1"/>
</p:tagLst>
</file>

<file path=ppt/tags/tag441.xml><?xml version="1.0" encoding="utf-8"?>
<p:tagLst xmlns:p="http://schemas.openxmlformats.org/presentationml/2006/main">
  <p:tag name="AS_UNIQUEID" val="591"/>
  <p:tag name="KSO_WM_UNIT_TEXT_FILL_FORE_SCHEMECOLOR_INDEX" val="13"/>
  <p:tag name="KSO_WM_UNIT_TEXT_FILL_FORE_SCHEMECOLOR_INDEX_BRIGHTNESS" val="0"/>
  <p:tag name="KSO_WM_UNIT_TEXT_FILL_TYPE" val="1"/>
</p:tagLst>
</file>

<file path=ppt/tags/tag442.xml><?xml version="1.0" encoding="utf-8"?>
<p:tagLst xmlns:p="http://schemas.openxmlformats.org/presentationml/2006/main">
  <p:tag name="AS_UNIQUEID" val="593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43.xml><?xml version="1.0" encoding="utf-8"?>
<p:tagLst xmlns:p="http://schemas.openxmlformats.org/presentationml/2006/main">
  <p:tag name="AS_UNIQUEID" val="594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44.xml><?xml version="1.0" encoding="utf-8"?>
<p:tagLst xmlns:p="http://schemas.openxmlformats.org/presentationml/2006/main">
  <p:tag name="AS_UNIQUEID" val="595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45.xml><?xml version="1.0" encoding="utf-8"?>
<p:tagLst xmlns:p="http://schemas.openxmlformats.org/presentationml/2006/main">
  <p:tag name="AS_UNIQUEID" val="596"/>
  <p:tag name="KSO_WM_UNIT_TEXT_FILL_FORE_SCHEMECOLOR_INDEX" val="13"/>
  <p:tag name="KSO_WM_UNIT_TEXT_FILL_FORE_SCHEMECOLOR_INDEX_BRIGHTNESS" val="0"/>
  <p:tag name="KSO_WM_UNIT_TEXT_FILL_TYPE" val="1"/>
</p:tagLst>
</file>

<file path=ppt/tags/tag446.xml><?xml version="1.0" encoding="utf-8"?>
<p:tagLst xmlns:p="http://schemas.openxmlformats.org/presentationml/2006/main">
  <p:tag name="AS_UNIQUEID" val="597"/>
  <p:tag name="KSO_WM_UNIT_TEXT_FILL_FORE_SCHEMECOLOR_INDEX" val="13"/>
  <p:tag name="KSO_WM_UNIT_TEXT_FILL_FORE_SCHEMECOLOR_INDEX_BRIGHTNESS" val="0"/>
  <p:tag name="KSO_WM_UNIT_TEXT_FILL_TYPE" val="1"/>
</p:tagLst>
</file>

<file path=ppt/tags/tag447.xml><?xml version="1.0" encoding="utf-8"?>
<p:tagLst xmlns:p="http://schemas.openxmlformats.org/presentationml/2006/main">
  <p:tag name="AS_UNIQUEID" val="598"/>
  <p:tag name="KSO_WM_UNIT_TEXT_FILL_FORE_SCHEMECOLOR_INDEX" val="13"/>
  <p:tag name="KSO_WM_UNIT_TEXT_FILL_FORE_SCHEMECOLOR_INDEX_BRIGHTNESS" val="0"/>
  <p:tag name="KSO_WM_UNIT_TEXT_FILL_TYPE" val="1"/>
</p:tagLst>
</file>

<file path=ppt/tags/tag448.xml><?xml version="1.0" encoding="utf-8"?>
<p:tagLst xmlns:p="http://schemas.openxmlformats.org/presentationml/2006/main">
  <p:tag name="AS_UNIQUEID" val="599"/>
  <p:tag name="KSO_WM_UNIT_TEXT_FILL_FORE_SCHEMECOLOR_INDEX" val="13"/>
  <p:tag name="KSO_WM_UNIT_TEXT_FILL_FORE_SCHEMECOLOR_INDEX_BRIGHTNESS" val="0"/>
  <p:tag name="KSO_WM_UNIT_TEXT_FILL_TYPE" val="1"/>
</p:tagLst>
</file>

<file path=ppt/tags/tag449.xml><?xml version="1.0" encoding="utf-8"?>
<p:tagLst xmlns:p="http://schemas.openxmlformats.org/presentationml/2006/main">
  <p:tag name="AS_UNIQUEID" val="600"/>
  <p:tag name="KSO_WM_UNIT_TEXT_FILL_FORE_SCHEMECOLOR_INDEX" val="13"/>
  <p:tag name="KSO_WM_UNIT_TEXT_FILL_FORE_SCHEMECOLOR_INDEX_BRIGHTNESS" val="0"/>
  <p:tag name="KSO_WM_UNIT_TEXT_FILL_TYPE" val="1"/>
</p:tagLst>
</file>

<file path=ppt/tags/tag45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601"/>
  <p:tag name="KSO_WM_UNIT_TEXT_FILL_FORE_SCHEMECOLOR_INDEX" val="13"/>
  <p:tag name="KSO_WM_UNIT_TEXT_FILL_FORE_SCHEMECOLOR_INDEX_BRIGHTNESS" val="0"/>
  <p:tag name="KSO_WM_UNIT_TEXT_FILL_TYPE" val="1"/>
</p:tagLst>
</file>

<file path=ppt/tags/tag451.xml><?xml version="1.0" encoding="utf-8"?>
<p:tagLst xmlns:p="http://schemas.openxmlformats.org/presentationml/2006/main">
  <p:tag name="AS_UNIQUEID" val="603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52.xml><?xml version="1.0" encoding="utf-8"?>
<p:tagLst xmlns:p="http://schemas.openxmlformats.org/presentationml/2006/main">
  <p:tag name="AS_UNIQUEID" val="604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53.xml><?xml version="1.0" encoding="utf-8"?>
<p:tagLst xmlns:p="http://schemas.openxmlformats.org/presentationml/2006/main">
  <p:tag name="AS_UNIQUEID" val="605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54.xml><?xml version="1.0" encoding="utf-8"?>
<p:tagLst xmlns:p="http://schemas.openxmlformats.org/presentationml/2006/main">
  <p:tag name="AS_UNIQUEID" val="606"/>
  <p:tag name="KSO_WM_UNIT_TEXT_FILL_FORE_SCHEMECOLOR_INDEX" val="13"/>
  <p:tag name="KSO_WM_UNIT_TEXT_FILL_FORE_SCHEMECOLOR_INDEX_BRIGHTNESS" val="0"/>
  <p:tag name="KSO_WM_UNIT_TEXT_FILL_TYPE" val="1"/>
</p:tagLst>
</file>

<file path=ppt/tags/tag455.xml><?xml version="1.0" encoding="utf-8"?>
<p:tagLst xmlns:p="http://schemas.openxmlformats.org/presentationml/2006/main">
  <p:tag name="AS_UNIQUEID" val="607"/>
  <p:tag name="KSO_WM_UNIT_TEXT_FILL_FORE_SCHEMECOLOR_INDEX" val="13"/>
  <p:tag name="KSO_WM_UNIT_TEXT_FILL_FORE_SCHEMECOLOR_INDEX_BRIGHTNESS" val="0"/>
  <p:tag name="KSO_WM_UNIT_TEXT_FILL_TYPE" val="1"/>
</p:tagLst>
</file>

<file path=ppt/tags/tag456.xml><?xml version="1.0" encoding="utf-8"?>
<p:tagLst xmlns:p="http://schemas.openxmlformats.org/presentationml/2006/main">
  <p:tag name="AS_UNIQUEID" val="608"/>
  <p:tag name="KSO_WM_UNIT_TEXT_FILL_FORE_SCHEMECOLOR_INDEX" val="13"/>
  <p:tag name="KSO_WM_UNIT_TEXT_FILL_FORE_SCHEMECOLOR_INDEX_BRIGHTNESS" val="0"/>
  <p:tag name="KSO_WM_UNIT_TEXT_FILL_TYPE" val="1"/>
</p:tagLst>
</file>

<file path=ppt/tags/tag457.xml><?xml version="1.0" encoding="utf-8"?>
<p:tagLst xmlns:p="http://schemas.openxmlformats.org/presentationml/2006/main">
  <p:tag name="AS_UNIQUEID" val="609"/>
  <p:tag name="KSO_WM_UNIT_TEXT_FILL_FORE_SCHEMECOLOR_INDEX" val="13"/>
  <p:tag name="KSO_WM_UNIT_TEXT_FILL_FORE_SCHEMECOLOR_INDEX_BRIGHTNESS" val="0"/>
  <p:tag name="KSO_WM_UNIT_TEXT_FILL_TYPE" val="1"/>
</p:tagLst>
</file>

<file path=ppt/tags/tag458.xml><?xml version="1.0" encoding="utf-8"?>
<p:tagLst xmlns:p="http://schemas.openxmlformats.org/presentationml/2006/main">
  <p:tag name="AS_UNIQUEID" val="610"/>
  <p:tag name="KSO_WM_UNIT_TEXT_FILL_FORE_SCHEMECOLOR_INDEX" val="13"/>
  <p:tag name="KSO_WM_UNIT_TEXT_FILL_FORE_SCHEMECOLOR_INDEX_BRIGHTNESS" val="0"/>
  <p:tag name="KSO_WM_UNIT_TEXT_FILL_TYPE" val="1"/>
</p:tagLst>
</file>

<file path=ppt/tags/tag459.xml><?xml version="1.0" encoding="utf-8"?>
<p:tagLst xmlns:p="http://schemas.openxmlformats.org/presentationml/2006/main">
  <p:tag name="AS_UNIQUEID" val="611"/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612"/>
  <p:tag name="KSO_WM_UNIT_TEXT_FILL_FORE_SCHEMECOLOR_INDEX" val="13"/>
  <p:tag name="KSO_WM_UNIT_TEXT_FILL_FORE_SCHEMECOLOR_INDEX_BRIGHTNESS" val="0"/>
  <p:tag name="KSO_WM_UNIT_TEXT_FILL_TYPE" val="1"/>
</p:tagLst>
</file>

<file path=ppt/tags/tag461.xml><?xml version="1.0" encoding="utf-8"?>
<p:tagLst xmlns:p="http://schemas.openxmlformats.org/presentationml/2006/main">
  <p:tag name="AS_UNIQUEID" val="613"/>
  <p:tag name="KSO_WM_UNIT_TEXT_FILL_FORE_SCHEMECOLOR_INDEX" val="13"/>
  <p:tag name="KSO_WM_UNIT_TEXT_FILL_FORE_SCHEMECOLOR_INDEX_BRIGHTNESS" val="0"/>
  <p:tag name="KSO_WM_UNIT_TEXT_FILL_TYPE" val="1"/>
</p:tagLst>
</file>

<file path=ppt/tags/tag462.xml><?xml version="1.0" encoding="utf-8"?>
<p:tagLst xmlns:p="http://schemas.openxmlformats.org/presentationml/2006/main">
  <p:tag name="AS_UNIQUEID" val="615"/>
  <p:tag name="KSO_WM_ASSEMBLE_CHIP_INDEX" val="c219d97ab96945d581d878be0be6128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3db"/>
  <p:tag name="KSO_WM_TAG_VERSION" val="1.0"/>
  <p:tag name="KSO_WM_TEMPLATE_CATEGORY" val="chip"/>
  <p:tag name="KSO_WM_TEMPLATE_INDEX" val="20223968"/>
  <p:tag name="KSO_WM_UNIT_DEC_AREA_ID" val="0fb345f72b494719bfa82247b4ad2ca0"/>
  <p:tag name="KSO_WM_UNIT_DEC_CHANGEPICRESERVED" val="1"/>
  <p:tag name="KSO_WM_UNIT_DEC_SUPPORTCHANGEPIC" val="0"/>
  <p:tag name="KSO_WM_UNIT_ID" val="chip20223968_4*i*1"/>
  <p:tag name="KSO_WM_UNIT_INDEX" val="1"/>
  <p:tag name="KSO_WM_UNIT_SUBTYPE" val="v"/>
  <p:tag name="KSO_WM_UNIT_TYPE" val="i"/>
</p:tagLst>
</file>

<file path=ppt/tags/tag463.xml><?xml version="1.0" encoding="utf-8"?>
<p:tagLst xmlns:p="http://schemas.openxmlformats.org/presentationml/2006/main">
  <p:tag name="AS_UNIQUEID" val="616"/>
  <p:tag name="KSO_WM_ASSEMBLE_CHIP_INDEX" val="684e91607b994fa486bd735694cd543f"/>
  <p:tag name="KSO_WM_BEAUTIFY_FLAG" val="#wm#"/>
  <p:tag name="KSO_WM_CHIP_FILLAREA_FILL_RULE" val="{&quot;fill_align&quot;:&quot;ct&quot;,&quot;fill_effect&quot;:[],&quot;fill_mode&quot;:&quot;adaptive&quot;,&quot;sacle_strategy&quot;:&quot;stretch&quot;}"/>
  <p:tag name="KSO_WM_CHIP_GROUPID" val="62d673f602b43a043dcd5321"/>
  <p:tag name="KSO_WM_CHIP_XID" val="62d673f602b43a043dcd5360"/>
  <p:tag name="KSO_WM_TAG_VERSION" val="1.0"/>
  <p:tag name="KSO_WM_TEMPLATE_CATEGORY" val="chip"/>
  <p:tag name="KSO_WM_TEMPLATE_INDEX" val="20223968"/>
  <p:tag name="KSO_WM_UNIT_DEC_AREA_ID" val="706b6c7109284d36be0c92b9cd53422b"/>
  <p:tag name="KSO_WM_UNIT_DEC_CHANGEPICRESERVED" val="1"/>
  <p:tag name="KSO_WM_UNIT_DEC_SUPPORTCHANGEPIC" val="0"/>
  <p:tag name="KSO_WM_UNIT_ID" val="chip20223968_5*i*1"/>
  <p:tag name="KSO_WM_UNIT_INDEX" val="1"/>
  <p:tag name="KSO_WM_UNIT_SUBTYPE" val="w"/>
  <p:tag name="KSO_WM_UNIT_TYPE" val="i"/>
</p:tagLst>
</file>

<file path=ppt/tags/tag464.xml><?xml version="1.0" encoding="utf-8"?>
<p:tagLst xmlns:p="http://schemas.openxmlformats.org/presentationml/2006/main">
  <p:tag name="AS_UNIQUEID" val="617"/>
  <p:tag name="KSO_WM_ASSEMBLE_CHIP_INDEX" val="1de0d087982949deaba3fa0524f08ea0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d673f602b43a043dcd5321"/>
  <p:tag name="KSO_WM_CHIP_XID" val="62d673f602b43a043dcd532b"/>
  <p:tag name="KSO_WM_TAG_VERSION" val="1.0"/>
  <p:tag name="KSO_WM_TEMPLATE_CATEGORY" val="chip"/>
  <p:tag name="KSO_WM_TEMPLATE_INDEX" val="20223968"/>
  <p:tag name="KSO_WM_UNIT_DEC_AREA_ID" val="7f92ad50d9744858a4cb427e181bc7d4"/>
  <p:tag name="KSO_WM_UNIT_DEC_CHANGEPICRESERVED" val="1"/>
  <p:tag name="KSO_WM_UNIT_DEC_SUPPORTCHANGEPIC" val="0"/>
  <p:tag name="KSO_WM_UNIT_ID" val="chip20223968_7*i*1"/>
  <p:tag name="KSO_WM_UNIT_INDEX" val="1"/>
  <p:tag name="KSO_WM_UNIT_SUBTYPE" val="t"/>
  <p:tag name="KSO_WM_UNIT_TYPE" val="i"/>
</p:tagLst>
</file>

<file path=ppt/tags/tag465.xml><?xml version="1.0" encoding="utf-8"?>
<p:tagLst xmlns:p="http://schemas.openxmlformats.org/presentationml/2006/main">
  <p:tag name="AS_UNIQUEID" val="618"/>
  <p:tag name="KSO_WM_ASSEMBLE_CHIP_INDEX" val="ad8b165eebc648728edf5fa59883dcb0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d673f602b43a043dcd5321"/>
  <p:tag name="KSO_WM_CHIP_XID" val="62d673f602b43a043dcd5398"/>
  <p:tag name="KSO_WM_TAG_VERSION" val="1.0"/>
  <p:tag name="KSO_WM_TEMPLATE_CATEGORY" val="chip"/>
  <p:tag name="KSO_WM_TEMPLATE_INDEX" val="20223968"/>
  <p:tag name="KSO_WM_UNIT_DEC_AREA_ID" val="4c2f5470d84540cab079d6c463c6ca19"/>
  <p:tag name="KSO_WM_UNIT_DEC_CHANGEPICRESERVED" val="1"/>
  <p:tag name="KSO_WM_UNIT_DEC_SUPPORTCHANGEPIC" val="0"/>
  <p:tag name="KSO_WM_UNIT_ID" val="chip20223968_6*i*1"/>
  <p:tag name="KSO_WM_UNIT_INDEX" val="1"/>
  <p:tag name="KSO_WM_UNIT_SUBTYPE" val="u"/>
  <p:tag name="KSO_WM_UNIT_TYPE" val="i"/>
</p:tagLst>
</file>

<file path=ppt/tags/tag466.xml><?xml version="1.0" encoding="utf-8"?>
<p:tagLst xmlns:p="http://schemas.openxmlformats.org/presentationml/2006/main">
  <p:tag name="AS_UNIQUEID" val="619"/>
  <p:tag name="KSO_WM_UNIT_TEXT_FILL_FORE_SCHEMECOLOR_INDEX" val="13"/>
  <p:tag name="KSO_WM_UNIT_TEXT_FILL_FORE_SCHEMECOLOR_INDEX_BRIGHTNESS" val="0"/>
  <p:tag name="KSO_WM_UNIT_TEXT_FILL_TYPE" val="1"/>
</p:tagLst>
</file>

<file path=ppt/tags/tag467.xml><?xml version="1.0" encoding="utf-8"?>
<p:tagLst xmlns:p="http://schemas.openxmlformats.org/presentationml/2006/main">
  <p:tag name="AS_UNIQUEID" val="620"/>
  <p:tag name="KSO_WM_UNIT_TEXT_FILL_FORE_SCHEMECOLOR_INDEX" val="13"/>
  <p:tag name="KSO_WM_UNIT_TEXT_FILL_FORE_SCHEMECOLOR_INDEX_BRIGHTNESS" val="0"/>
  <p:tag name="KSO_WM_UNIT_TEXT_FILL_TYPE" val="1"/>
</p:tagLst>
</file>

<file path=ppt/tags/tag468.xml><?xml version="1.0" encoding="utf-8"?>
<p:tagLst xmlns:p="http://schemas.openxmlformats.org/presentationml/2006/main">
  <p:tag name="AS_UNIQUEID" val="621"/>
  <p:tag name="KSO_WM_UNIT_TEXT_FILL_FORE_SCHEMECOLOR_INDEX" val="13"/>
  <p:tag name="KSO_WM_UNIT_TEXT_FILL_FORE_SCHEMECOLOR_INDEX_BRIGHTNESS" val="0"/>
  <p:tag name="KSO_WM_UNIT_TEXT_FILL_TYPE" val="1"/>
</p:tagLst>
</file>

<file path=ppt/tags/tag469.xml><?xml version="1.0" encoding="utf-8"?>
<p:tagLst xmlns:p="http://schemas.openxmlformats.org/presentationml/2006/main">
  <p:tag name="AS_UNIQUEID" val="622"/>
  <p:tag name="KSO_WM_UNIT_TEXT_FILL_FORE_SCHEMECOLOR_INDEX" val="13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624"/>
  <p:tag name="KSO_WM_UNIT_TEXT_FILL_FORE_SCHEMECOLOR_INDEX" val="13"/>
  <p:tag name="KSO_WM_UNIT_TEXT_FILL_FORE_SCHEMECOLOR_INDEX_BRIGHTNESS" val="0"/>
  <p:tag name="KSO_WM_UNIT_TEXT_FILL_TYPE" val="1"/>
</p:tagLst>
</file>

<file path=ppt/tags/tag471.xml><?xml version="1.0" encoding="utf-8"?>
<p:tagLst xmlns:p="http://schemas.openxmlformats.org/presentationml/2006/main">
  <p:tag name="AS_UNIQUEID" val="625"/>
  <p:tag name="KSO_WM_UNIT_TEXT_FILL_FORE_SCHEMECOLOR_INDEX" val="13"/>
  <p:tag name="KSO_WM_UNIT_TEXT_FILL_FORE_SCHEMECOLOR_INDEX_BRIGHTNESS" val="0"/>
  <p:tag name="KSO_WM_UNIT_TEXT_FILL_TYPE" val="1"/>
</p:tagLst>
</file>

<file path=ppt/tags/tag472.xml><?xml version="1.0" encoding="utf-8"?>
<p:tagLst xmlns:p="http://schemas.openxmlformats.org/presentationml/2006/main">
  <p:tag name="AS_UNIQUEID" val="626"/>
  <p:tag name="KSO_WM_UNIT_TEXT_FILL_FORE_SCHEMECOLOR_INDEX" val="13"/>
  <p:tag name="KSO_WM_UNIT_TEXT_FILL_FORE_SCHEMECOLOR_INDEX_BRIGHTNESS" val="0"/>
  <p:tag name="KSO_WM_UNIT_TEXT_FILL_TYPE" val="1"/>
</p:tagLst>
</file>

<file path=ppt/tags/tag473.xml><?xml version="1.0" encoding="utf-8"?>
<p:tagLst xmlns:p="http://schemas.openxmlformats.org/presentationml/2006/main">
  <p:tag name="AS_UNIQUEID" val="628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74.xml><?xml version="1.0" encoding="utf-8"?>
<p:tagLst xmlns:p="http://schemas.openxmlformats.org/presentationml/2006/main">
  <p:tag name="AS_UNIQUEID" val="629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75.xml><?xml version="1.0" encoding="utf-8"?>
<p:tagLst xmlns:p="http://schemas.openxmlformats.org/presentationml/2006/main">
  <p:tag name="AS_UNIQUEID" val="630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76.xml><?xml version="1.0" encoding="utf-8"?>
<p:tagLst xmlns:p="http://schemas.openxmlformats.org/presentationml/2006/main">
  <p:tag name="AS_UNIQUEID" val="631"/>
  <p:tag name="KSO_WM_UNIT_TEXT_FILL_FORE_SCHEMECOLOR_INDEX" val="13"/>
  <p:tag name="KSO_WM_UNIT_TEXT_FILL_FORE_SCHEMECOLOR_INDEX_BRIGHTNESS" val="0"/>
  <p:tag name="KSO_WM_UNIT_TEXT_FILL_TYPE" val="1"/>
</p:tagLst>
</file>

<file path=ppt/tags/tag477.xml><?xml version="1.0" encoding="utf-8"?>
<p:tagLst xmlns:p="http://schemas.openxmlformats.org/presentationml/2006/main">
  <p:tag name="AS_UNIQUEID" val="632"/>
  <p:tag name="KSO_WM_UNIT_TEXT_FILL_FORE_SCHEMECOLOR_INDEX" val="13"/>
  <p:tag name="KSO_WM_UNIT_TEXT_FILL_FORE_SCHEMECOLOR_INDEX_BRIGHTNESS" val="0"/>
  <p:tag name="KSO_WM_UNIT_TEXT_FILL_TYPE" val="1"/>
</p:tagLst>
</file>

<file path=ppt/tags/tag478.xml><?xml version="1.0" encoding="utf-8"?>
<p:tagLst xmlns:p="http://schemas.openxmlformats.org/presentationml/2006/main">
  <p:tag name="AS_UNIQUEID" val="633"/>
  <p:tag name="KSO_WM_UNIT_TEXT_FILL_FORE_SCHEMECOLOR_INDEX" val="13"/>
  <p:tag name="KSO_WM_UNIT_TEXT_FILL_FORE_SCHEMECOLOR_INDEX_BRIGHTNESS" val="0"/>
  <p:tag name="KSO_WM_UNIT_TEXT_FILL_TYPE" val="1"/>
</p:tagLst>
</file>

<file path=ppt/tags/tag479.xml><?xml version="1.0" encoding="utf-8"?>
<p:tagLst xmlns:p="http://schemas.openxmlformats.org/presentationml/2006/main">
  <p:tag name="AS_UNIQUEID" val="634"/>
  <p:tag name="KSO_WM_UNIT_TEXT_FILL_FORE_SCHEMECOLOR_INDEX" val="13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635"/>
  <p:tag name="KSO_WM_UNIT_TEXT_FILL_FORE_SCHEMECOLOR_INDEX" val="13"/>
  <p:tag name="KSO_WM_UNIT_TEXT_FILL_FORE_SCHEMECOLOR_INDEX_BRIGHTNESS" val="0"/>
  <p:tag name="KSO_WM_UNIT_TEXT_FILL_TYPE" val="1"/>
</p:tagLst>
</file>

<file path=ppt/tags/tag481.xml><?xml version="1.0" encoding="utf-8"?>
<p:tagLst xmlns:p="http://schemas.openxmlformats.org/presentationml/2006/main">
  <p:tag name="AS_UNIQUEID" val="636"/>
  <p:tag name="KSO_WM_UNIT_TEXT_FILL_FORE_SCHEMECOLOR_INDEX" val="13"/>
  <p:tag name="KSO_WM_UNIT_TEXT_FILL_FORE_SCHEMECOLOR_INDEX_BRIGHTNESS" val="0"/>
  <p:tag name="KSO_WM_UNIT_TEXT_FILL_TYPE" val="1"/>
</p:tagLst>
</file>

<file path=ppt/tags/tag482.xml><?xml version="1.0" encoding="utf-8"?>
<p:tagLst xmlns:p="http://schemas.openxmlformats.org/presentationml/2006/main">
  <p:tag name="AS_UNIQUEID" val="638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83.xml><?xml version="1.0" encoding="utf-8"?>
<p:tagLst xmlns:p="http://schemas.openxmlformats.org/presentationml/2006/main">
  <p:tag name="AS_UNIQUEID" val="639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84.xml><?xml version="1.0" encoding="utf-8"?>
<p:tagLst xmlns:p="http://schemas.openxmlformats.org/presentationml/2006/main">
  <p:tag name="AS_UNIQUEID" val="640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85.xml><?xml version="1.0" encoding="utf-8"?>
<p:tagLst xmlns:p="http://schemas.openxmlformats.org/presentationml/2006/main">
  <p:tag name="AS_UNIQUEID" val="641"/>
  <p:tag name="KSO_WM_UNIT_TEXT_FILL_FORE_SCHEMECOLOR_INDEX" val="13"/>
  <p:tag name="KSO_WM_UNIT_TEXT_FILL_FORE_SCHEMECOLOR_INDEX_BRIGHTNESS" val="0"/>
  <p:tag name="KSO_WM_UNIT_TEXT_FILL_TYPE" val="1"/>
</p:tagLst>
</file>

<file path=ppt/tags/tag486.xml><?xml version="1.0" encoding="utf-8"?>
<p:tagLst xmlns:p="http://schemas.openxmlformats.org/presentationml/2006/main">
  <p:tag name="AS_UNIQUEID" val="642"/>
  <p:tag name="KSO_WM_UNIT_TEXT_FILL_FORE_SCHEMECOLOR_INDEX" val="13"/>
  <p:tag name="KSO_WM_UNIT_TEXT_FILL_FORE_SCHEMECOLOR_INDEX_BRIGHTNESS" val="0"/>
  <p:tag name="KSO_WM_UNIT_TEXT_FILL_TYPE" val="1"/>
</p:tagLst>
</file>

<file path=ppt/tags/tag487.xml><?xml version="1.0" encoding="utf-8"?>
<p:tagLst xmlns:p="http://schemas.openxmlformats.org/presentationml/2006/main">
  <p:tag name="AS_UNIQUEID" val="643"/>
  <p:tag name="KSO_WM_UNIT_TEXT_FILL_FORE_SCHEMECOLOR_INDEX" val="13"/>
  <p:tag name="KSO_WM_UNIT_TEXT_FILL_FORE_SCHEMECOLOR_INDEX_BRIGHTNESS" val="0"/>
  <p:tag name="KSO_WM_UNIT_TEXT_FILL_TYPE" val="1"/>
</p:tagLst>
</file>

<file path=ppt/tags/tag488.xml><?xml version="1.0" encoding="utf-8"?>
<p:tagLst xmlns:p="http://schemas.openxmlformats.org/presentationml/2006/main">
  <p:tag name="AS_UNIQUEID" val="644"/>
  <p:tag name="KSO_WM_UNIT_TEXT_FILL_FORE_SCHEMECOLOR_INDEX" val="13"/>
  <p:tag name="KSO_WM_UNIT_TEXT_FILL_FORE_SCHEMECOLOR_INDEX_BRIGHTNESS" val="0"/>
  <p:tag name="KSO_WM_UNIT_TEXT_FILL_TYPE" val="1"/>
</p:tagLst>
</file>

<file path=ppt/tags/tag489.xml><?xml version="1.0" encoding="utf-8"?>
<p:tagLst xmlns:p="http://schemas.openxmlformats.org/presentationml/2006/main">
  <p:tag name="AS_UNIQUEID" val="645"/>
  <p:tag name="KSO_WM_UNIT_TEXT_FILL_FORE_SCHEMECOLOR_INDEX" val="13"/>
  <p:tag name="KSO_WM_UNIT_TEXT_FILL_FORE_SCHEMECOLOR_INDEX_BRIGHTNESS" val="0"/>
  <p:tag name="KSO_WM_UNIT_TEXT_FILL_TYPE" val="1"/>
</p:tagLst>
</file>

<file path=ppt/tags/tag49.xml><?xml version="1.0" encoding="utf-8"?>
<p:tagLst xmlns:p="http://schemas.openxmlformats.org/presentationml/2006/main">
  <p:tag name="AS_UNIQUEID" val="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647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491.xml><?xml version="1.0" encoding="utf-8"?>
<p:tagLst xmlns:p="http://schemas.openxmlformats.org/presentationml/2006/main">
  <p:tag name="AS_UNIQUEID" val="648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492.xml><?xml version="1.0" encoding="utf-8"?>
<p:tagLst xmlns:p="http://schemas.openxmlformats.org/presentationml/2006/main">
  <p:tag name="AS_UNIQUEID" val="649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493.xml><?xml version="1.0" encoding="utf-8"?>
<p:tagLst xmlns:p="http://schemas.openxmlformats.org/presentationml/2006/main">
  <p:tag name="AS_UNIQUEID" val="650"/>
  <p:tag name="KSO_WM_UNIT_TEXT_FILL_FORE_SCHEMECOLOR_INDEX" val="13"/>
  <p:tag name="KSO_WM_UNIT_TEXT_FILL_FORE_SCHEMECOLOR_INDEX_BRIGHTNESS" val="0"/>
  <p:tag name="KSO_WM_UNIT_TEXT_FILL_TYPE" val="1"/>
</p:tagLst>
</file>

<file path=ppt/tags/tag494.xml><?xml version="1.0" encoding="utf-8"?>
<p:tagLst xmlns:p="http://schemas.openxmlformats.org/presentationml/2006/main">
  <p:tag name="AS_UNIQUEID" val="651"/>
  <p:tag name="KSO_WM_UNIT_TEXT_FILL_FORE_SCHEMECOLOR_INDEX" val="13"/>
  <p:tag name="KSO_WM_UNIT_TEXT_FILL_FORE_SCHEMECOLOR_INDEX_BRIGHTNESS" val="0"/>
  <p:tag name="KSO_WM_UNIT_TEXT_FILL_TYPE" val="1"/>
</p:tagLst>
</file>

<file path=ppt/tags/tag495.xml><?xml version="1.0" encoding="utf-8"?>
<p:tagLst xmlns:p="http://schemas.openxmlformats.org/presentationml/2006/main">
  <p:tag name="AS_UNIQUEID" val="652"/>
  <p:tag name="KSO_WM_UNIT_TEXT_FILL_FORE_SCHEMECOLOR_INDEX" val="13"/>
  <p:tag name="KSO_WM_UNIT_TEXT_FILL_FORE_SCHEMECOLOR_INDEX_BRIGHTNESS" val="0"/>
  <p:tag name="KSO_WM_UNIT_TEXT_FILL_TYPE" val="1"/>
</p:tagLst>
</file>

<file path=ppt/tags/tag496.xml><?xml version="1.0" encoding="utf-8"?>
<p:tagLst xmlns:p="http://schemas.openxmlformats.org/presentationml/2006/main">
  <p:tag name="AS_UNIQUEID" val="653"/>
  <p:tag name="KSO_WM_UNIT_TEXT_FILL_FORE_SCHEMECOLOR_INDEX" val="13"/>
  <p:tag name="KSO_WM_UNIT_TEXT_FILL_FORE_SCHEMECOLOR_INDEX_BRIGHTNESS" val="0"/>
  <p:tag name="KSO_WM_UNIT_TEXT_FILL_TYPE" val="1"/>
</p:tagLst>
</file>

<file path=ppt/tags/tag497.xml><?xml version="1.0" encoding="utf-8"?>
<p:tagLst xmlns:p="http://schemas.openxmlformats.org/presentationml/2006/main">
  <p:tag name="AS_UNIQUEID" val="655"/>
  <p:tag name="KSO_WM_ASSEMBLE_CHIP_INDEX" val="2bd0add7dcef4fb3b24746d7b5ba50d0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d673f602b43a043dcd5321"/>
  <p:tag name="KSO_WM_CHIP_XID" val="62d673f602b43a043dcd557d"/>
  <p:tag name="KSO_WM_TAG_VERSION" val="1.0"/>
  <p:tag name="KSO_WM_TEMPLATE_CATEGORY" val="chip"/>
  <p:tag name="KSO_WM_TEMPLATE_INDEX" val="20223968"/>
  <p:tag name="KSO_WM_UNIT_DEC_AREA_ID" val="dbcd3aca8f034c6dad1c03dd30cc5fa6"/>
  <p:tag name="KSO_WM_UNIT_DEC_CHANGEPICRESERVED" val="1"/>
  <p:tag name="KSO_WM_UNIT_DEC_SUPPORTCHANGEPIC" val="0"/>
  <p:tag name="KSO_WM_UNIT_ID" val="chip20223968_1*i*1"/>
  <p:tag name="KSO_WM_UNIT_INDEX" val="1"/>
  <p:tag name="KSO_WM_UNIT_SUBTYPE" val="v"/>
  <p:tag name="KSO_WM_UNIT_TYPE" val="i"/>
</p:tagLst>
</file>

<file path=ppt/tags/tag498.xml><?xml version="1.0" encoding="utf-8"?>
<p:tagLst xmlns:p="http://schemas.openxmlformats.org/presentationml/2006/main">
  <p:tag name="AS_UNIQUEID" val="656"/>
  <p:tag name="KSO_WM_ASSEMBLE_CHIP_INDEX" val="5d564f41e2f941e189cd79e6cbb3570e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d673f602b43a043dcd5321"/>
  <p:tag name="KSO_WM_CHIP_XID" val="62d673f602b43a043dcd544e"/>
  <p:tag name="KSO_WM_TAG_VERSION" val="1.0"/>
  <p:tag name="KSO_WM_TEMPLATE_CATEGORY" val="chip"/>
  <p:tag name="KSO_WM_TEMPLATE_INDEX" val="20223968"/>
  <p:tag name="KSO_WM_UNIT_DEC_AREA_ID" val="0ed0e2612e114748bc20b7ace8a5f6eb"/>
  <p:tag name="KSO_WM_UNIT_DEC_CHANGEPICRESERVED" val="1"/>
  <p:tag name="KSO_WM_UNIT_DEC_SUPPORTCHANGEPIC" val="0"/>
  <p:tag name="KSO_WM_UNIT_ID" val="chip20223968_3*i*1"/>
  <p:tag name="KSO_WM_UNIT_INDEX" val="1"/>
  <p:tag name="KSO_WM_UNIT_SUBTYPE" val="w"/>
  <p:tag name="KSO_WM_UNIT_TYPE" val="i"/>
</p:tagLst>
</file>

<file path=ppt/tags/tag499.xml><?xml version="1.0" encoding="utf-8"?>
<p:tagLst xmlns:p="http://schemas.openxmlformats.org/presentationml/2006/main">
  <p:tag name="AS_UNIQUEID" val="657"/>
  <p:tag name="KSO_WM_ASSEMBLE_CHIP_INDEX" val="6bffdcfffa1840fa96a262cd4661632a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d673f602b43a043dcd5321"/>
  <p:tag name="KSO_WM_CHIP_XID" val="62d673f602b43a043dcd54e9"/>
  <p:tag name="KSO_WM_TAG_VERSION" val="1.0"/>
  <p:tag name="KSO_WM_TEMPLATE_CATEGORY" val="chip"/>
  <p:tag name="KSO_WM_TEMPLATE_INDEX" val="20223968"/>
  <p:tag name="KSO_WM_UNIT_DEC_AREA_ID" val="a7cf7314a2e7433d897201c00ad6cbc4"/>
  <p:tag name="KSO_WM_UNIT_DEC_CHANGEPICRESERVED" val="1"/>
  <p:tag name="KSO_WM_UNIT_DEC_SUPPORTCHANGEPIC" val="0"/>
  <p:tag name="KSO_WM_UNIT_ID" val="chip20223968_2*i*1"/>
  <p:tag name="KSO_WM_UNIT_INDEX" val="1"/>
  <p:tag name="KSO_WM_UNIT_SUBTYPE" val="u"/>
  <p:tag name="KSO_WM_UNIT_TYPE" val="i"/>
</p:tagLst>
</file>

<file path=ppt/tags/tag5.xml><?xml version="1.0" encoding="utf-8"?>
<p:tagLst xmlns:p="http://schemas.openxmlformats.org/presentationml/2006/main">
  <p:tag name="AS_UNIQUEID" val="9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658"/>
  <p:tag name="KSO_WM_UNIT_TEXT_FILL_FORE_SCHEMECOLOR_INDEX" val="13"/>
  <p:tag name="KSO_WM_UNIT_TEXT_FILL_FORE_SCHEMECOLOR_INDEX_BRIGHTNESS" val="0"/>
  <p:tag name="KSO_WM_UNIT_TEXT_FILL_TYPE" val="1"/>
</p:tagLst>
</file>

<file path=ppt/tags/tag501.xml><?xml version="1.0" encoding="utf-8"?>
<p:tagLst xmlns:p="http://schemas.openxmlformats.org/presentationml/2006/main">
  <p:tag name="AS_UNIQUEID" val="659"/>
  <p:tag name="KSO_WM_UNIT_TEXT_FILL_FORE_SCHEMECOLOR_INDEX" val="13"/>
  <p:tag name="KSO_WM_UNIT_TEXT_FILL_FORE_SCHEMECOLOR_INDEX_BRIGHTNESS" val="0"/>
  <p:tag name="KSO_WM_UNIT_TEXT_FILL_TYPE" val="1"/>
</p:tagLst>
</file>

<file path=ppt/tags/tag502.xml><?xml version="1.0" encoding="utf-8"?>
<p:tagLst xmlns:p="http://schemas.openxmlformats.org/presentationml/2006/main">
  <p:tag name="AS_UNIQUEID" val="660"/>
  <p:tag name="KSO_WM_UNIT_TEXT_FILL_FORE_SCHEMECOLOR_INDEX" val="13"/>
  <p:tag name="KSO_WM_UNIT_TEXT_FILL_FORE_SCHEMECOLOR_INDEX_BRIGHTNESS" val="0"/>
  <p:tag name="KSO_WM_UNIT_TEXT_FILL_TYPE" val="1"/>
</p:tagLst>
</file>

<file path=ppt/tags/tag503.xml><?xml version="1.0" encoding="utf-8"?>
<p:tagLst xmlns:p="http://schemas.openxmlformats.org/presentationml/2006/main">
  <p:tag name="AS_UNIQUEID" val="661"/>
  <p:tag name="KSO_WM_ASSEMBLE_CHIP_INDEX" val="2e947021f80f486d96bff48a471c7396"/>
  <p:tag name="KSO_WM_BEAUTIFY_FLAG" val="#wm#"/>
  <p:tag name="KSO_WM_CHIP_FILLAREA_FILL_RULE" val="{&quot;fill_align&quot;:&quot;lb&quot;,&quot;fill_mode&quot;:&quot;adaptive&quot;,&quot;sacle_strategy&quot;:&quot;smart&quot;}"/>
  <p:tag name="KSO_WM_CHIP_GROUPID" val="624cf4268c72ca61f790a23b"/>
  <p:tag name="KSO_WM_CHIP_XID" val="624cf4268c72ca61f790a23a"/>
  <p:tag name="KSO_WM_TAG_VERSION" val="1.0"/>
  <p:tag name="KSO_WM_TEMPLATE_ASSEMBLE_GROUPID" val="62d673f602b43a043dcd5321"/>
  <p:tag name="KSO_WM_TEMPLATE_ASSEMBLE_XID" val="62e25425295c1bf6da375536"/>
  <p:tag name="KSO_WM_TEMPLATE_CATEGORY" val="custom"/>
  <p:tag name="KSO_WM_TEMPLATE_INDEX" val="20223968"/>
  <p:tag name="KSO_WM_UNIT_BLOCK" val="0"/>
  <p:tag name="KSO_WM_UNIT_COMPATIBLE" val="0"/>
  <p:tag name="KSO_WM_UNIT_DEC_AREA_ID" val="4d10745dfd8f4166b4ca107bd03cedb3"/>
  <p:tag name="KSO_WM_UNIT_DEFAULT_FONT" val="54;60;2"/>
  <p:tag name="KSO_WM_UNIT_DIAGRAM_ISNUMVISUAL" val="0"/>
  <p:tag name="KSO_WM_UNIT_DIAGRAM_ISREFERUNIT" val="0"/>
  <p:tag name="KSO_WM_UNIT_HIGHLIGHT" val="0"/>
  <p:tag name="KSO_WM_UNIT_ID" val="custom202239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各位的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9"/>
</p:tagLst>
</file>

<file path=ppt/tags/tag504.xml><?xml version="1.0" encoding="utf-8"?>
<p:tagLst xmlns:p="http://schemas.openxmlformats.org/presentationml/2006/main">
  <p:tag name="AS_UNIQUEID" val="662"/>
  <p:tag name="KSO_WM_ASSEMBLE_CHIP_INDEX" val="2e947021f80f486d96bff48a471c7396"/>
  <p:tag name="KSO_WM_BEAUTIFY_FLAG" val="#wm#"/>
  <p:tag name="KSO_WM_CHIP_FILLAREA_FILL_RULE" val="{&quot;fill_align&quot;:&quot;lb&quot;,&quot;fill_mode&quot;:&quot;adaptive&quot;,&quot;sacle_strategy&quot;:&quot;smart&quot;}"/>
  <p:tag name="KSO_WM_CHIP_GROUPID" val="624cf4268c72ca61f790a23b"/>
  <p:tag name="KSO_WM_CHIP_XID" val="624cf4268c72ca61f790a23a"/>
  <p:tag name="KSO_WM_TAG_VERSION" val="1.0"/>
  <p:tag name="KSO_WM_TEMPLATE_ASSEMBLE_GROUPID" val="62d673f602b43a043dcd5321"/>
  <p:tag name="KSO_WM_TEMPLATE_ASSEMBLE_XID" val="62e25425295c1bf6da375536"/>
  <p:tag name="KSO_WM_TEMPLATE_CATEGORY" val="custom"/>
  <p:tag name="KSO_WM_TEMPLATE_INDEX" val="20223968"/>
  <p:tag name="KSO_WM_UNIT_BLOCK" val="0"/>
  <p:tag name="KSO_WM_UNIT_COMPATIBLE" val="0"/>
  <p:tag name="KSO_WM_UNIT_DEC_AREA_ID" val="57e05860c0ed47ec8c7d98e2cdf32b97"/>
  <p:tag name="KSO_WM_UNIT_DEFAULT_FONT" val="14;16;2"/>
  <p:tag name="KSO_WM_UNIT_DIAGRAM_ISNUMVISUAL" val="0"/>
  <p:tag name="KSO_WM_UNIT_DIAGRAM_ISREFERUNIT" val="0"/>
  <p:tag name="KSO_WM_UNIT_HIGHLIGHT" val="0"/>
  <p:tag name="KSO_WM_UNIT_ID" val="custom20223968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地阐述您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24"/>
</p:tagLst>
</file>

<file path=ppt/tags/tag505.xml><?xml version="1.0" encoding="utf-8"?>
<p:tagLst xmlns:p="http://schemas.openxmlformats.org/presentationml/2006/main">
  <p:tag name="AS_UNIQUEID" val="663"/>
  <p:tag name="KSO_WM_ASSEMBLE_CHIP_INDEX" val="2e947021f80f486d96bff48a471c7396"/>
  <p:tag name="KSO_WM_BEAUTIFY_FLAG" val="#wm#"/>
  <p:tag name="KSO_WM_CHIP_FILLAREA_FILL_RULE" val="{&quot;fill_align&quot;:&quot;lb&quot;,&quot;fill_mode&quot;:&quot;adaptive&quot;,&quot;sacle_strategy&quot;:&quot;smart&quot;}"/>
  <p:tag name="KSO_WM_CHIP_GROUPID" val="624cf4268c72ca61f790a23b"/>
  <p:tag name="KSO_WM_CHIP_XID" val="624cf4268c72ca61f790a23a"/>
  <p:tag name="KSO_WM_TAG_VERSION" val="1.0"/>
  <p:tag name="KSO_WM_TEMPLATE_ASSEMBLE_GROUPID" val="62d673f602b43a043dcd5321"/>
  <p:tag name="KSO_WM_TEMPLATE_ASSEMBLE_XID" val="62e25425295c1bf6da375536"/>
  <p:tag name="KSO_WM_TEMPLATE_CATEGORY" val="custom"/>
  <p:tag name="KSO_WM_TEMPLATE_INDEX" val="20223968"/>
  <p:tag name="KSO_WM_UNIT_BLOCK" val="0"/>
  <p:tag name="KSO_WM_UNIT_COMPATIBLE" val="0"/>
  <p:tag name="KSO_WM_UNIT_DEC_AREA_ID" val="420917a0759847c68f9e8e547707af03"/>
  <p:tag name="KSO_WM_UNIT_DEFAULT_FONT" val="40;44;2"/>
  <p:tag name="KSO_WM_UNIT_DIAGRAM_ISNUMVISUAL" val="0"/>
  <p:tag name="KSO_WM_UNIT_DIAGRAM_ISREFERUNIT" val="0"/>
  <p:tag name="KSO_WM_UNIT_HIGHLIGHT" val="0"/>
  <p:tag name="KSO_WM_UNIT_ID" val="custom20223968_1*f*1"/>
  <p:tag name="KSO_WM_UNIT_INDEX" val="1"/>
  <p:tag name="KSO_WM_UNIT_LAYERLEVEL" val="1"/>
  <p:tag name="KSO_WM_UNIT_NOCLEAR" val="0"/>
  <p:tag name="KSO_WM_UNIT_PRESET_TEXT" val="20XX"/>
  <p:tag name="KSO_WM_UNIT_SUBTYPE" val="e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6"/>
</p:tagLst>
</file>

<file path=ppt/tags/tag506.xml><?xml version="1.0" encoding="utf-8"?>
<p:tagLst xmlns:p="http://schemas.openxmlformats.org/presentationml/2006/main">
  <p:tag name="AS_UNIQUEID" val="665"/>
  <p:tag name="KSO_WM_ASSEMBLE_CHIP_INDEX" val="418429948943474d8b66c97db76c98f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general"/>
  <p:tag name="KSO_WM_TAG_VERSION" val="1.0"/>
  <p:tag name="KSO_WM_TEMPLATE_CATEGORY" val="chip"/>
  <p:tag name="KSO_WM_TEMPLATE_INDEX" val="20223968"/>
  <p:tag name="KSO_WM_UNIT_DEC_AREA_ID" val="7a32d83270554dad83c22a42b192d990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07.xml><?xml version="1.0" encoding="utf-8"?>
<p:tagLst xmlns:p="http://schemas.openxmlformats.org/presentationml/2006/main">
  <p:tag name="AS_UNIQUEID" val="666"/>
  <p:tag name="KSO_WM_ASSEMBLE_CHIP_INDEX" val="f0b9fc3f028c452ab52a8af1a8322040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SLIDE_BACKGROUND_TYPE" val="general"/>
  <p:tag name="KSO_WM_TAG_VERSION" val="1.0"/>
  <p:tag name="KSO_WM_TEMPLATE_CATEGORY" val="chip"/>
  <p:tag name="KSO_WM_TEMPLATE_INDEX" val="20223968"/>
  <p:tag name="KSO_WM_UNIT_DEC_AREA_ID" val="c20c20575a704466ac9965d83e40fe5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508.xml><?xml version="1.0" encoding="utf-8"?>
<p:tagLst xmlns:p="http://schemas.openxmlformats.org/presentationml/2006/main">
  <p:tag name="AS_UNIQUEID" val="667"/>
  <p:tag name="KSO_WM_ASSEMBLE_CHIP_INDEX" val="6676eeb9fbd4481e956b336be6faadcd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general"/>
  <p:tag name="KSO_WM_TAG_VERSION" val="1.0"/>
  <p:tag name="KSO_WM_TEMPLATE_CATEGORY" val="chip"/>
  <p:tag name="KSO_WM_TEMPLATE_INDEX" val="20223968"/>
  <p:tag name="KSO_WM_UNIT_DEC_AREA_ID" val="e1235c938c4f443f9be628c3380840da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09.xml><?xml version="1.0" encoding="utf-8"?>
<p:tagLst xmlns:p="http://schemas.openxmlformats.org/presentationml/2006/main">
  <p:tag name="AS_UNIQUEID" val="668"/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AS_UNIQUEID" val="1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AS_UNIQUEID" val="669"/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511.xml><?xml version="1.0" encoding="utf-8"?>
<p:tagLst xmlns:p="http://schemas.openxmlformats.org/presentationml/2006/main">
  <p:tag name="AS_UNIQUEID" val="670"/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512.xml><?xml version="1.0" encoding="utf-8"?>
<p:tagLst xmlns:p="http://schemas.openxmlformats.org/presentationml/2006/main">
  <p:tag name="AS_UNIQUEID" val="671"/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513.xml><?xml version="1.0" encoding="utf-8"?>
<p:tagLst xmlns:p="http://schemas.openxmlformats.org/presentationml/2006/main">
  <p:tag name="AS_UNIQUEID" val="673"/>
  <p:tag name="KSO_WM_ASSEMBLE_CHIP_INDEX" val="074d15c203284c1a9dce016eff9843a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frame"/>
  <p:tag name="KSO_WM_TAG_VERSION" val="1.0"/>
  <p:tag name="KSO_WM_TEMPLATE_CATEGORY" val="chip"/>
  <p:tag name="KSO_WM_TEMPLATE_INDEX" val="20223968"/>
  <p:tag name="KSO_WM_UNIT_DEC_AREA_ID" val="f2b7eb18a4d547aab1e7d843956ab96b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14.xml><?xml version="1.0" encoding="utf-8"?>
<p:tagLst xmlns:p="http://schemas.openxmlformats.org/presentationml/2006/main">
  <p:tag name="AS_UNIQUEID" val="674"/>
  <p:tag name="KSO_WM_ASSEMBLE_CHIP_INDEX" val="8858e34bdbad4dc38f7361f972023c25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SLIDE_BACKGROUND_TYPE" val="frame"/>
  <p:tag name="KSO_WM_TAG_VERSION" val="1.0"/>
  <p:tag name="KSO_WM_TEMPLATE_CATEGORY" val="chip"/>
  <p:tag name="KSO_WM_TEMPLATE_INDEX" val="20223968"/>
  <p:tag name="KSO_WM_UNIT_DEC_AREA_ID" val="f8d039ead77b4987a3ab9fbd57b6fa21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515.xml><?xml version="1.0" encoding="utf-8"?>
<p:tagLst xmlns:p="http://schemas.openxmlformats.org/presentationml/2006/main">
  <p:tag name="AS_UNIQUEID" val="675"/>
  <p:tag name="KSO_WM_ASSEMBLE_CHIP_INDEX" val="4a598fcdb1134040b2f6bcbadf4fb777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frame"/>
  <p:tag name="KSO_WM_TAG_VERSION" val="1.0"/>
  <p:tag name="KSO_WM_TEMPLATE_CATEGORY" val="chip"/>
  <p:tag name="KSO_WM_TEMPLATE_INDEX" val="20223968"/>
  <p:tag name="KSO_WM_UNIT_DEC_AREA_ID" val="af839d8ad2a547348fa22b0ddc939034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16.xml><?xml version="1.0" encoding="utf-8"?>
<p:tagLst xmlns:p="http://schemas.openxmlformats.org/presentationml/2006/main">
  <p:tag name="AS_UNIQUEID" val="676"/>
  <p:tag name="KSO_WM_BEAUTIFY_FLAG" val="#wm#"/>
  <p:tag name="KSO_WM_CHIP_GROUPID" val="6204c06597788eba87d90874"/>
  <p:tag name="KSO_WM_CHIP_XID" val="627b2ac8a0f60d12b19e6b9b"/>
  <p:tag name="KSO_WM_SLIDE_BACKGROUND_TYPE" val="frame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2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7.xml><?xml version="1.0" encoding="utf-8"?>
<p:tagLst xmlns:p="http://schemas.openxmlformats.org/presentationml/2006/main">
  <p:tag name="AS_UNIQUEID" val="677"/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518.xml><?xml version="1.0" encoding="utf-8"?>
<p:tagLst xmlns:p="http://schemas.openxmlformats.org/presentationml/2006/main">
  <p:tag name="AS_UNIQUEID" val="678"/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519.xml><?xml version="1.0" encoding="utf-8"?>
<p:tagLst xmlns:p="http://schemas.openxmlformats.org/presentationml/2006/main">
  <p:tag name="AS_UNIQUEID" val="679"/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52.xml><?xml version="1.0" encoding="utf-8"?>
<p:tagLst xmlns:p="http://schemas.openxmlformats.org/presentationml/2006/main">
  <p:tag name="AS_UNIQUEID" val="1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p="http://schemas.openxmlformats.org/presentationml/2006/main">
  <p:tag name="AS_UNIQUEID" val="680"/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521.xml><?xml version="1.0" encoding="utf-8"?>
<p:tagLst xmlns:p="http://schemas.openxmlformats.org/presentationml/2006/main">
  <p:tag name="AS_UNIQUEID" val="681"/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522.xml><?xml version="1.0" encoding="utf-8"?>
<p:tagLst xmlns:p="http://schemas.openxmlformats.org/presentationml/2006/main">
  <p:tag name="AS_UNIQUEID" val="683"/>
  <p:tag name="KSO_WM_ASSEMBLE_CHIP_INDEX" val="a59082f7eae744ae94a63a78776acc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leftRight"/>
  <p:tag name="KSO_WM_TAG_VERSION" val="1.0"/>
  <p:tag name="KSO_WM_TEMPLATE_CATEGORY" val="chip"/>
  <p:tag name="KSO_WM_TEMPLATE_INDEX" val="20223968"/>
  <p:tag name="KSO_WM_UNIT_DEC_AREA_ID" val="563d2c2696214dbc9d8437ad51b7de35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23.xml><?xml version="1.0" encoding="utf-8"?>
<p:tagLst xmlns:p="http://schemas.openxmlformats.org/presentationml/2006/main">
  <p:tag name="AS_UNIQUEID" val="684"/>
  <p:tag name="KSO_WM_BEAUTIFY_FLAG" val="#wm#"/>
  <p:tag name="KSO_WM_CHIP_GROUPID" val="6204c06597788eba87d90874"/>
  <p:tag name="KSO_WM_CHIP_XID" val="627b2ac8a0f60d12b19e6b9c"/>
  <p:tag name="KSO_WM_SLIDE_BACKGROUND_TYPE" val="leftRight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4.xml><?xml version="1.0" encoding="utf-8"?>
<p:tagLst xmlns:p="http://schemas.openxmlformats.org/presentationml/2006/main">
  <p:tag name="AS_UNIQUEID" val="685"/>
  <p:tag name="KSO_WM_ASSEMBLE_CHIP_INDEX" val="afa6f79697204ba5aa77dbb27d3ce85a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leftRight"/>
  <p:tag name="KSO_WM_TAG_VERSION" val="1.0"/>
  <p:tag name="KSO_WM_TEMPLATE_CATEGORY" val="chip"/>
  <p:tag name="KSO_WM_TEMPLATE_INDEX" val="20223968"/>
  <p:tag name="KSO_WM_UNIT_DEC_AREA_ID" val="3a336cd8a5f7469089862e197cf8ce1f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25.xml><?xml version="1.0" encoding="utf-8"?>
<p:tagLst xmlns:p="http://schemas.openxmlformats.org/presentationml/2006/main">
  <p:tag name="AS_UNIQUEID" val="686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26.xml><?xml version="1.0" encoding="utf-8"?>
<p:tagLst xmlns:p="http://schemas.openxmlformats.org/presentationml/2006/main">
  <p:tag name="AS_UNIQUEID" val="687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27.xml><?xml version="1.0" encoding="utf-8"?>
<p:tagLst xmlns:p="http://schemas.openxmlformats.org/presentationml/2006/main">
  <p:tag name="AS_UNIQUEID" val="688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28.xml><?xml version="1.0" encoding="utf-8"?>
<p:tagLst xmlns:p="http://schemas.openxmlformats.org/presentationml/2006/main">
  <p:tag name="AS_UNIQUEID" val="689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29.xml><?xml version="1.0" encoding="utf-8"?>
<p:tagLst xmlns:p="http://schemas.openxmlformats.org/presentationml/2006/main">
  <p:tag name="AS_UNIQUEID" val="690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3.xml><?xml version="1.0" encoding="utf-8"?>
<p:tagLst xmlns:p="http://schemas.openxmlformats.org/presentationml/2006/main">
  <p:tag name="AS_UNIQUEID" val="1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691"/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531.xml><?xml version="1.0" encoding="utf-8"?>
<p:tagLst xmlns:p="http://schemas.openxmlformats.org/presentationml/2006/main">
  <p:tag name="AS_UNIQUEID" val="693"/>
  <p:tag name="KSO_WM_ASSEMBLE_CHIP_INDEX" val="960ceb15fba74b86b7b1f05b9e76dab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topBottom"/>
  <p:tag name="KSO_WM_TAG_VERSION" val="1.0"/>
  <p:tag name="KSO_WM_TEMPLATE_CATEGORY" val="chip"/>
  <p:tag name="KSO_WM_TEMPLATE_INDEX" val="20223968"/>
  <p:tag name="KSO_WM_UNIT_DEC_AREA_ID" val="afc2d43cfd2d4c98b2bf8bb93712bf15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32.xml><?xml version="1.0" encoding="utf-8"?>
<p:tagLst xmlns:p="http://schemas.openxmlformats.org/presentationml/2006/main">
  <p:tag name="AS_UNIQUEID" val="694"/>
  <p:tag name="KSO_WM_BEAUTIFY_FLAG" val="#wm#"/>
  <p:tag name="KSO_WM_CHIP_GROUPID" val="6204c06597788eba87d90874"/>
  <p:tag name="KSO_WM_CHIP_XID" val="627b2ac8a0f60d12b19e6b9d"/>
  <p:tag name="KSO_WM_SLIDE_BACKGROUND_TYPE" val="topBottom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3.xml><?xml version="1.0" encoding="utf-8"?>
<p:tagLst xmlns:p="http://schemas.openxmlformats.org/presentationml/2006/main">
  <p:tag name="AS_UNIQUEID" val="695"/>
  <p:tag name="KSO_WM_ASSEMBLE_CHIP_INDEX" val="b5d7714aaa124b06a4ca959a1ccde0cc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topBottom"/>
  <p:tag name="KSO_WM_TAG_VERSION" val="1.0"/>
  <p:tag name="KSO_WM_TEMPLATE_CATEGORY" val="chip"/>
  <p:tag name="KSO_WM_TEMPLATE_INDEX" val="20223968"/>
  <p:tag name="KSO_WM_UNIT_DEC_AREA_ID" val="15cfa1b37ad64c748ddac02200403631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34.xml><?xml version="1.0" encoding="utf-8"?>
<p:tagLst xmlns:p="http://schemas.openxmlformats.org/presentationml/2006/main">
  <p:tag name="AS_UNIQUEID" val="696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35.xml><?xml version="1.0" encoding="utf-8"?>
<p:tagLst xmlns:p="http://schemas.openxmlformats.org/presentationml/2006/main">
  <p:tag name="AS_UNIQUEID" val="697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36.xml><?xml version="1.0" encoding="utf-8"?>
<p:tagLst xmlns:p="http://schemas.openxmlformats.org/presentationml/2006/main">
  <p:tag name="AS_UNIQUEID" val="698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37.xml><?xml version="1.0" encoding="utf-8"?>
<p:tagLst xmlns:p="http://schemas.openxmlformats.org/presentationml/2006/main">
  <p:tag name="AS_UNIQUEID" val="699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38.xml><?xml version="1.0" encoding="utf-8"?>
<p:tagLst xmlns:p="http://schemas.openxmlformats.org/presentationml/2006/main">
  <p:tag name="AS_UNIQUEID" val="700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39.xml><?xml version="1.0" encoding="utf-8"?>
<p:tagLst xmlns:p="http://schemas.openxmlformats.org/presentationml/2006/main">
  <p:tag name="AS_UNIQUEID" val="701"/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54.xml><?xml version="1.0" encoding="utf-8"?>
<p:tagLst xmlns:p="http://schemas.openxmlformats.org/presentationml/2006/main">
  <p:tag name="AS_UNIQUEID" val="1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03"/>
  <p:tag name="KSO_WM_ASSEMBLE_CHIP_INDEX" val="e19e0382a7474bfda637945b5abb666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bottomTop"/>
  <p:tag name="KSO_WM_TAG_VERSION" val="1.0"/>
  <p:tag name="KSO_WM_TEMPLATE_CATEGORY" val="chip"/>
  <p:tag name="KSO_WM_TEMPLATE_INDEX" val="20223968"/>
  <p:tag name="KSO_WM_UNIT_DEC_AREA_ID" val="433fa76671974aeb8a19bf8151f5949e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41.xml><?xml version="1.0" encoding="utf-8"?>
<p:tagLst xmlns:p="http://schemas.openxmlformats.org/presentationml/2006/main">
  <p:tag name="AS_UNIQUEID" val="704"/>
  <p:tag name="KSO_WM_BEAUTIFY_FLAG" val="#wm#"/>
  <p:tag name="KSO_WM_CHIP_GROUPID" val="6204c06597788eba87d90874"/>
  <p:tag name="KSO_WM_CHIP_XID" val="627b2ac8a0f60d12b19e6b9e"/>
  <p:tag name="KSO_WM_SLIDE_BACKGROUND_TYPE" val="bottomTop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2.xml><?xml version="1.0" encoding="utf-8"?>
<p:tagLst xmlns:p="http://schemas.openxmlformats.org/presentationml/2006/main">
  <p:tag name="AS_UNIQUEID" val="705"/>
  <p:tag name="KSO_WM_ASSEMBLE_CHIP_INDEX" val="cef20916bac54a1090a1d193537ca4ba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SLIDE_BACKGROUND_TYPE" val="bottomTop"/>
  <p:tag name="KSO_WM_TAG_VERSION" val="1.0"/>
  <p:tag name="KSO_WM_TEMPLATE_CATEGORY" val="chip"/>
  <p:tag name="KSO_WM_TEMPLATE_INDEX" val="20223968"/>
  <p:tag name="KSO_WM_UNIT_DEC_AREA_ID" val="ad8411c844384015a0b35765ca828da8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543.xml><?xml version="1.0" encoding="utf-8"?>
<p:tagLst xmlns:p="http://schemas.openxmlformats.org/presentationml/2006/main">
  <p:tag name="AS_UNIQUEID" val="706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4.xml><?xml version="1.0" encoding="utf-8"?>
<p:tagLst xmlns:p="http://schemas.openxmlformats.org/presentationml/2006/main">
  <p:tag name="AS_UNIQUEID" val="707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5.xml><?xml version="1.0" encoding="utf-8"?>
<p:tagLst xmlns:p="http://schemas.openxmlformats.org/presentationml/2006/main">
  <p:tag name="AS_UNIQUEID" val="708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6.xml><?xml version="1.0" encoding="utf-8"?>
<p:tagLst xmlns:p="http://schemas.openxmlformats.org/presentationml/2006/main">
  <p:tag name="AS_UNIQUEID" val="709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7.xml><?xml version="1.0" encoding="utf-8"?>
<p:tagLst xmlns:p="http://schemas.openxmlformats.org/presentationml/2006/main">
  <p:tag name="AS_UNIQUEID" val="710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8.xml><?xml version="1.0" encoding="utf-8"?>
<p:tagLst xmlns:p="http://schemas.openxmlformats.org/presentationml/2006/main">
  <p:tag name="AS_UNIQUEID" val="711"/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549.xml><?xml version="1.0" encoding="utf-8"?>
<p:tagLst xmlns:p="http://schemas.openxmlformats.org/presentationml/2006/main">
  <p:tag name="AS_UNIQUEID" val="713"/>
  <p:tag name="KSO_WM_ASSEMBLE_CHIP_INDEX" val="f84672a36e8e43daaa36fd69246c5c1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navigation"/>
  <p:tag name="KSO_WM_TAG_VERSION" val="1.0"/>
  <p:tag name="KSO_WM_TEMPLATE_CATEGORY" val="chip"/>
  <p:tag name="KSO_WM_TEMPLATE_INDEX" val="20223968"/>
  <p:tag name="KSO_WM_UNIT_DEC_AREA_ID" val="4f1542deef114a44b17b1ae3eb10b0f8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5.xml><?xml version="1.0" encoding="utf-8"?>
<p:tagLst xmlns:p="http://schemas.openxmlformats.org/presentationml/2006/main">
  <p:tag name="AS_UNIQUEID" val="1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714"/>
  <p:tag name="KSO_WM_BEAUTIFY_FLAG" val="#wm#"/>
  <p:tag name="KSO_WM_CHIP_GROUPID" val="6204c06597788eba87d90874"/>
  <p:tag name="KSO_WM_CHIP_XID" val="627b2ac8a0f60d12b19e6b9f"/>
  <p:tag name="KSO_WM_SLIDE_BACKGROUND_TYPE" val="navigation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6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1.xml><?xml version="1.0" encoding="utf-8"?>
<p:tagLst xmlns:p="http://schemas.openxmlformats.org/presentationml/2006/main">
  <p:tag name="AS_UNIQUEID" val="715"/>
  <p:tag name="KSO_WM_ASSEMBLE_CHIP_INDEX" val="2805c28a6dfb4bdfb34b7ea6ca8fa6ce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navigation"/>
  <p:tag name="KSO_WM_TAG_VERSION" val="1.0"/>
  <p:tag name="KSO_WM_TEMPLATE_CATEGORY" val="chip"/>
  <p:tag name="KSO_WM_TEMPLATE_INDEX" val="20223968"/>
  <p:tag name="KSO_WM_UNIT_DEC_AREA_ID" val="aa38df5c57074cab990443be61124588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52.xml><?xml version="1.0" encoding="utf-8"?>
<p:tagLst xmlns:p="http://schemas.openxmlformats.org/presentationml/2006/main">
  <p:tag name="AS_UNIQUEID" val="716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3.xml><?xml version="1.0" encoding="utf-8"?>
<p:tagLst xmlns:p="http://schemas.openxmlformats.org/presentationml/2006/main">
  <p:tag name="AS_UNIQUEID" val="717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4.xml><?xml version="1.0" encoding="utf-8"?>
<p:tagLst xmlns:p="http://schemas.openxmlformats.org/presentationml/2006/main">
  <p:tag name="AS_UNIQUEID" val="718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5.xml><?xml version="1.0" encoding="utf-8"?>
<p:tagLst xmlns:p="http://schemas.openxmlformats.org/presentationml/2006/main">
  <p:tag name="AS_UNIQUEID" val="719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6.xml><?xml version="1.0" encoding="utf-8"?>
<p:tagLst xmlns:p="http://schemas.openxmlformats.org/presentationml/2006/main">
  <p:tag name="AS_UNIQUEID" val="720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7.xml><?xml version="1.0" encoding="utf-8"?>
<p:tagLst xmlns:p="http://schemas.openxmlformats.org/presentationml/2006/main">
  <p:tag name="AS_UNIQUEID" val="721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8.xml><?xml version="1.0" encoding="utf-8"?>
<p:tagLst xmlns:p="http://schemas.openxmlformats.org/presentationml/2006/main">
  <p:tag name="AS_UNIQUEID" val="722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59.xml><?xml version="1.0" encoding="utf-8"?>
<p:tagLst xmlns:p="http://schemas.openxmlformats.org/presentationml/2006/main">
  <p:tag name="AS_UNIQUEID" val="723"/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56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725"/>
  <p:tag name="KSO_WM_ASSEMBLE_CHIP_INDEX" val="28a17ae076064f06bef1dda04c69b54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d673f602b43a043dcd5321"/>
  <p:tag name="KSO_WM_CHIP_XID" val="62d673f602b43a043dcd5751"/>
  <p:tag name="KSO_WM_SLIDE_BACKGROUND_TYPE" val="belt"/>
  <p:tag name="KSO_WM_TAG_VERSION" val="1.0"/>
  <p:tag name="KSO_WM_TEMPLATE_CATEGORY" val="chip"/>
  <p:tag name="KSO_WM_TEMPLATE_INDEX" val="20223968"/>
  <p:tag name="KSO_WM_UNIT_DEC_AREA_ID" val="7b924b16b5f84899abf3e8289139052c"/>
  <p:tag name="KSO_WM_UNIT_DEC_CHANGEPICRESERVED" val="1"/>
  <p:tag name="KSO_WM_UNIT_DEC_SUPPORTCHANGEPIC" val="0"/>
  <p:tag name="KSO_WM_UNIT_ID" val="chip20223968_12*i*1"/>
  <p:tag name="KSO_WM_UNIT_INDEX" val="1"/>
  <p:tag name="KSO_WM_UNIT_SUBTYPE" val="v"/>
  <p:tag name="KSO_WM_UNIT_TYPE" val="i"/>
</p:tagLst>
</file>

<file path=ppt/tags/tag561.xml><?xml version="1.0" encoding="utf-8"?>
<p:tagLst xmlns:p="http://schemas.openxmlformats.org/presentationml/2006/main">
  <p:tag name="AS_UNIQUEID" val="726"/>
  <p:tag name="KSO_WM_BEAUTIFY_FLAG" val="#wm#"/>
  <p:tag name="KSO_WM_CHIP_GROUPID" val="6204c06597788eba87d90874"/>
  <p:tag name="KSO_WM_CHIP_XID" val="627b2ac8a0f60d12b19e6ba0"/>
  <p:tag name="KSO_WM_SLIDE_BACKGROUND_TYPE" val="belt"/>
  <p:tag name="KSO_WM_SLIDE_BK_DARK_LIGHT" val="2"/>
  <p:tag name="KSO_WM_TAG_VERSION" val="1.0"/>
  <p:tag name="KSO_WM_TEMPLATE_CATEGORY" val="bg"/>
  <p:tag name="KSO_WM_TEMPLATE_INDEX" val="20221745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745_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2.xml><?xml version="1.0" encoding="utf-8"?>
<p:tagLst xmlns:p="http://schemas.openxmlformats.org/presentationml/2006/main">
  <p:tag name="AS_UNIQUEID" val="727"/>
  <p:tag name="KSO_WM_ASSEMBLE_CHIP_INDEX" val="90878566a55c41acb787d041b077d8f9"/>
  <p:tag name="KSO_WM_BEAUTIFY_FLAG" val="#wm#"/>
  <p:tag name="KSO_WM_CHIP_FILLAREA_FILL_RULE" val="{&quot;fill_align&quot;:&quot;lt&quot;,&quot;fill_effect&quot;:[],&quot;fill_mode&quot;:&quot;adaptive&quot;,&quot;sacle_strategy&quot;:&quot;stretch&quot;}"/>
  <p:tag name="KSO_WM_CHIP_GROUPID" val="62d673f602b43a043dcd5321"/>
  <p:tag name="KSO_WM_CHIP_XID" val="62d673f602b43a043dcd5700"/>
  <p:tag name="KSO_WM_SLIDE_BACKGROUND_TYPE" val="belt"/>
  <p:tag name="KSO_WM_TAG_VERSION" val="1.0"/>
  <p:tag name="KSO_WM_TEMPLATE_CATEGORY" val="chip"/>
  <p:tag name="KSO_WM_TEMPLATE_INDEX" val="20223968"/>
  <p:tag name="KSO_WM_UNIT_DEC_AREA_ID" val="348a75a276024e0fb77f7b58b0b63d5e"/>
  <p:tag name="KSO_WM_UNIT_DEC_CHANGEPICRESERVED" val="1"/>
  <p:tag name="KSO_WM_UNIT_DEC_SUPPORTCHANGEPIC" val="0"/>
  <p:tag name="KSO_WM_UNIT_ID" val="chip20223968_13*i*1"/>
  <p:tag name="KSO_WM_UNIT_INDEX" val="1"/>
  <p:tag name="KSO_WM_UNIT_SUBTYPE" val="t"/>
  <p:tag name="KSO_WM_UNIT_TYPE" val="i"/>
</p:tagLst>
</file>

<file path=ppt/tags/tag563.xml><?xml version="1.0" encoding="utf-8"?>
<p:tagLst xmlns:p="http://schemas.openxmlformats.org/presentationml/2006/main">
  <p:tag name="AS_UNIQUEID" val="728"/>
  <p:tag name="KSO_WM_ASSEMBLE_CHIP_INDEX" val="bde33a6ce7cb492191becef1e074b45f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d673f602b43a043dcd5321"/>
  <p:tag name="KSO_WM_CHIP_XID" val="62d673f602b43a043dcd571c"/>
  <p:tag name="KSO_WM_SLIDE_BACKGROUND_TYPE" val="belt"/>
  <p:tag name="KSO_WM_TAG_VERSION" val="1.0"/>
  <p:tag name="KSO_WM_TEMPLATE_CATEGORY" val="chip"/>
  <p:tag name="KSO_WM_TEMPLATE_INDEX" val="20223968"/>
  <p:tag name="KSO_WM_UNIT_DEC_AREA_ID" val="edd352673f06485bac8dbaff1956cafc"/>
  <p:tag name="KSO_WM_UNIT_DEC_CHANGEPICRESERVED" val="1"/>
  <p:tag name="KSO_WM_UNIT_DEC_SUPPORTCHANGEPIC" val="0"/>
  <p:tag name="KSO_WM_UNIT_ID" val="chip20223968_14*i*1"/>
  <p:tag name="KSO_WM_UNIT_INDEX" val="1"/>
  <p:tag name="KSO_WM_UNIT_SUBTYPE" val="t"/>
  <p:tag name="KSO_WM_UNIT_TYPE" val="i"/>
</p:tagLst>
</file>

<file path=ppt/tags/tag564.xml><?xml version="1.0" encoding="utf-8"?>
<p:tagLst xmlns:p="http://schemas.openxmlformats.org/presentationml/2006/main">
  <p:tag name="AS_UNIQUEID" val="729"/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565.xml><?xml version="1.0" encoding="utf-8"?>
<p:tagLst xmlns:p="http://schemas.openxmlformats.org/presentationml/2006/main">
  <p:tag name="AS_UNIQUEID" val="730"/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566.xml><?xml version="1.0" encoding="utf-8"?>
<p:tagLst xmlns:p="http://schemas.openxmlformats.org/presentationml/2006/main">
  <p:tag name="AS_UNIQUEID" val="731"/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567.xml><?xml version="1.0" encoding="utf-8"?>
<p:tagLst xmlns:p="http://schemas.openxmlformats.org/presentationml/2006/main">
  <p:tag name="AS_UNIQUEID" val="732"/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568.xml><?xml version="1.0" encoding="utf-8"?>
<p:tagLst xmlns:p="http://schemas.openxmlformats.org/presentationml/2006/main">
  <p:tag name="AS_UNIQUEID" val="733"/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569.xml><?xml version="1.0" encoding="utf-8"?>
<p:tagLst xmlns:p="http://schemas.openxmlformats.org/presentationml/2006/main">
  <p:tag name="AS_UNIQUEID" val="735"/>
  <p:tag name="KSO_WM_TEMPLATE_CATEGORY" val="custom"/>
  <p:tag name="KSO_WM_TEMPLATE_INDEX" val="20223968"/>
  <p:tag name="KSO_WM_UNIT_TEXT_FILL_FORE_SCHEMECOLOR_INDEX" val="13"/>
  <p:tag name="KSO_WM_UNIT_TEXT_FILL_FORE_SCHEMECOLOR_INDEX_BRIGHTNESS" val="0"/>
  <p:tag name="KSO_WM_UNIT_TEXT_FILL_TYPE" val="1"/>
</p:tagLst>
</file>

<file path=ppt/tags/tag57.xml><?xml version="1.0" encoding="utf-8"?>
<p:tagLst xmlns:p="http://schemas.openxmlformats.org/presentationml/2006/main">
  <p:tag name="AS_UNIQUEID" val="1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0.xml><?xml version="1.0" encoding="utf-8"?>
<p:tagLst xmlns:p="http://schemas.openxmlformats.org/presentationml/2006/main">
  <p:tag name="AS_UNIQUEID" val="736"/>
  <p:tag name="KSO_WM_TEMPLATE_CATEGORY" val="custom"/>
  <p:tag name="KSO_WM_TEMPLATE_INDEX" val="20223968"/>
  <p:tag name="KSO_WM_UNIT_TEXT_FILL_FORE_SCHEMECOLOR_INDEX" val="13"/>
  <p:tag name="KSO_WM_UNIT_TEXT_FILL_FORE_SCHEMECOLOR_INDEX_BRIGHTNESS" val="0"/>
  <p:tag name="KSO_WM_UNIT_TEXT_FILL_TYPE" val="1"/>
</p:tagLst>
</file>

<file path=ppt/tags/tag571.xml><?xml version="1.0" encoding="utf-8"?>
<p:tagLst xmlns:p="http://schemas.openxmlformats.org/presentationml/2006/main">
  <p:tag name="AS_UNIQUEID" val="737"/>
  <p:tag name="KSO_WM_UNIT_TEXT_FILL_FORE_SCHEMECOLOR_INDEX" val="13"/>
  <p:tag name="KSO_WM_UNIT_TEXT_FILL_FORE_SCHEMECOLOR_INDEX_BRIGHTNESS" val="0"/>
  <p:tag name="KSO_WM_UNIT_TEXT_FILL_TYPE" val="1"/>
</p:tagLst>
</file>

<file path=ppt/tags/tag572.xml><?xml version="1.0" encoding="utf-8"?>
<p:tagLst xmlns:p="http://schemas.openxmlformats.org/presentationml/2006/main">
  <p:tag name="AS_UNIQUEID" val="738"/>
  <p:tag name="KSO_WM_UNIT_TEXT_FILL_FORE_SCHEMECOLOR_INDEX" val="13"/>
  <p:tag name="KSO_WM_UNIT_TEXT_FILL_FORE_SCHEMECOLOR_INDEX_BRIGHTNESS" val="0"/>
  <p:tag name="KSO_WM_UNIT_TEXT_FILL_TYPE" val="1"/>
</p:tagLst>
</file>

<file path=ppt/tags/tag573.xml><?xml version="1.0" encoding="utf-8"?>
<p:tagLst xmlns:p="http://schemas.openxmlformats.org/presentationml/2006/main">
  <p:tag name="AS_UNIQUEID" val="739"/>
  <p:tag name="KSO_WM_UNIT_TEXT_FILL_FORE_SCHEMECOLOR_INDEX" val="13"/>
  <p:tag name="KSO_WM_UNIT_TEXT_FILL_FORE_SCHEMECOLOR_INDEX_BRIGHTNESS" val="0"/>
  <p:tag name="KSO_WM_UNIT_TEXT_FILL_TYPE" val="1"/>
</p:tagLst>
</file>

<file path=ppt/tags/tag574.xml><?xml version="1.0" encoding="utf-8"?>
<p:tagLst xmlns:p="http://schemas.openxmlformats.org/presentationml/2006/main">
  <p:tag name="AS_UNIQUEID" val="740"/>
  <p:tag name="KSO_WM_BEAUTIFY_FLAG" val="#wm#"/>
  <p:tag name="KSO_WM_CHIP_COLORING" val="1"/>
  <p:tag name="KSO_WM_TAG_VERSION" val="1.0"/>
  <p:tag name="KSO_WM_TEMPLATE_CATEGORY" val="custom"/>
  <p:tag name="KSO_WM_TEMPLATE_INDEX" val="20223968"/>
</p:tagLst>
</file>

<file path=ppt/tags/tag575.xml><?xml version="1.0" encoding="utf-8"?>
<p:tagLst xmlns:p="http://schemas.openxmlformats.org/presentationml/2006/main">
  <p:tag name="AS_UNIQUEID" val="741"/>
</p:tagLst>
</file>

<file path=ppt/tags/tag576.xml><?xml version="1.0" encoding="utf-8"?>
<p:tagLst xmlns:p="http://schemas.openxmlformats.org/presentationml/2006/main">
  <p:tag name="AS_UNIQUEID" val="918"/>
</p:tagLst>
</file>

<file path=ppt/tags/tag577.xml><?xml version="1.0" encoding="utf-8"?>
<p:tagLst xmlns:p="http://schemas.openxmlformats.org/presentationml/2006/main">
  <p:tag name="AS_UNIQUEID" val="919"/>
</p:tagLst>
</file>

<file path=ppt/tags/tag578.xml><?xml version="1.0" encoding="utf-8"?>
<p:tagLst xmlns:p="http://schemas.openxmlformats.org/presentationml/2006/main">
  <p:tag name="AS_UNIQUEID" val="920"/>
</p:tagLst>
</file>

<file path=ppt/tags/tag579.xml><?xml version="1.0" encoding="utf-8"?>
<p:tagLst xmlns:p="http://schemas.openxmlformats.org/presentationml/2006/main">
  <p:tag name="AS_UNIQUEID" val="921"/>
</p:tagLst>
</file>

<file path=ppt/tags/tag58.xml><?xml version="1.0" encoding="utf-8"?>
<p:tagLst xmlns:p="http://schemas.openxmlformats.org/presentationml/2006/main">
  <p:tag name="AS_UNIQUEID" val="1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0.xml><?xml version="1.0" encoding="utf-8"?>
<p:tagLst xmlns:p="http://schemas.openxmlformats.org/presentationml/2006/main">
  <p:tag name="AS_UNIQUEID" val="922"/>
</p:tagLst>
</file>

<file path=ppt/tags/tag581.xml><?xml version="1.0" encoding="utf-8"?>
<p:tagLst xmlns:p="http://schemas.openxmlformats.org/presentationml/2006/main">
  <p:tag name="AS_UNIQUEID" val="923"/>
</p:tagLst>
</file>

<file path=ppt/tags/tag582.xml><?xml version="1.0" encoding="utf-8"?>
<p:tagLst xmlns:p="http://schemas.openxmlformats.org/presentationml/2006/main">
  <p:tag name="AS_UNIQUEID" val="924"/>
</p:tagLst>
</file>

<file path=ppt/tags/tag583.xml><?xml version="1.0" encoding="utf-8"?>
<p:tagLst xmlns:p="http://schemas.openxmlformats.org/presentationml/2006/main">
  <p:tag name="AS_UNIQUEID" val="925"/>
</p:tagLst>
</file>

<file path=ppt/tags/tag584.xml><?xml version="1.0" encoding="utf-8"?>
<p:tagLst xmlns:p="http://schemas.openxmlformats.org/presentationml/2006/main">
  <p:tag name="AS_UNIQUEID" val="926"/>
</p:tagLst>
</file>

<file path=ppt/tags/tag585.xml><?xml version="1.0" encoding="utf-8"?>
<p:tagLst xmlns:p="http://schemas.openxmlformats.org/presentationml/2006/main">
  <p:tag name="AS_UNIQUEID" val="927"/>
</p:tagLst>
</file>

<file path=ppt/tags/tag586.xml><?xml version="1.0" encoding="utf-8"?>
<p:tagLst xmlns:p="http://schemas.openxmlformats.org/presentationml/2006/main">
  <p:tag name="AS_UNIQUEID" val="928"/>
</p:tagLst>
</file>

<file path=ppt/tags/tag587.xml><?xml version="1.0" encoding="utf-8"?>
<p:tagLst xmlns:p="http://schemas.openxmlformats.org/presentationml/2006/main">
  <p:tag name="AS_UNIQUEID" val="929"/>
</p:tagLst>
</file>

<file path=ppt/tags/tag588.xml><?xml version="1.0" encoding="utf-8"?>
<p:tagLst xmlns:p="http://schemas.openxmlformats.org/presentationml/2006/main">
  <p:tag name="AS_UNIQUEID" val="930"/>
</p:tagLst>
</file>

<file path=ppt/tags/tag589.xml><?xml version="1.0" encoding="utf-8"?>
<p:tagLst xmlns:p="http://schemas.openxmlformats.org/presentationml/2006/main">
  <p:tag name="AS_UNIQUEID" val="931"/>
</p:tagLst>
</file>

<file path=ppt/tags/tag59.xml><?xml version="1.0" encoding="utf-8"?>
<p:tagLst xmlns:p="http://schemas.openxmlformats.org/presentationml/2006/main">
  <p:tag name="AS_UNIQUEID" val="1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0.xml><?xml version="1.0" encoding="utf-8"?>
<p:tagLst xmlns:p="http://schemas.openxmlformats.org/presentationml/2006/main">
  <p:tag name="AS_UNIQUEID" val="932"/>
</p:tagLst>
</file>

<file path=ppt/tags/tag591.xml><?xml version="1.0" encoding="utf-8"?>
<p:tagLst xmlns:p="http://schemas.openxmlformats.org/presentationml/2006/main">
  <p:tag name="AS_UNIQUEID" val="933"/>
</p:tagLst>
</file>

<file path=ppt/tags/tag592.xml><?xml version="1.0" encoding="utf-8"?>
<p:tagLst xmlns:p="http://schemas.openxmlformats.org/presentationml/2006/main">
  <p:tag name="AS_UNIQUEID" val="934"/>
</p:tagLst>
</file>

<file path=ppt/tags/tag593.xml><?xml version="1.0" encoding="utf-8"?>
<p:tagLst xmlns:p="http://schemas.openxmlformats.org/presentationml/2006/main">
  <p:tag name="AS_UNIQUEID" val="935"/>
</p:tagLst>
</file>

<file path=ppt/tags/tag594.xml><?xml version="1.0" encoding="utf-8"?>
<p:tagLst xmlns:p="http://schemas.openxmlformats.org/presentationml/2006/main">
  <p:tag name="AS_UNIQUEID" val="936"/>
</p:tagLst>
</file>

<file path=ppt/tags/tag595.xml><?xml version="1.0" encoding="utf-8"?>
<p:tagLst xmlns:p="http://schemas.openxmlformats.org/presentationml/2006/main">
  <p:tag name="AS_UNIQUEID" val="937"/>
</p:tagLst>
</file>

<file path=ppt/tags/tag596.xml><?xml version="1.0" encoding="utf-8"?>
<p:tagLst xmlns:p="http://schemas.openxmlformats.org/presentationml/2006/main">
  <p:tag name="AS_UNIQUEID" val="938"/>
</p:tagLst>
</file>

<file path=ppt/tags/tag597.xml><?xml version="1.0" encoding="utf-8"?>
<p:tagLst xmlns:p="http://schemas.openxmlformats.org/presentationml/2006/main">
  <p:tag name="AS_UNIQUEID" val="939"/>
</p:tagLst>
</file>

<file path=ppt/tags/tag598.xml><?xml version="1.0" encoding="utf-8"?>
<p:tagLst xmlns:p="http://schemas.openxmlformats.org/presentationml/2006/main">
  <p:tag name="AS_UNIQUEID" val="940"/>
</p:tagLst>
</file>

<file path=ppt/tags/tag599.xml><?xml version="1.0" encoding="utf-8"?>
<p:tagLst xmlns:p="http://schemas.openxmlformats.org/presentationml/2006/main">
  <p:tag name="AS_UNIQUEID" val="941"/>
</p:tagLst>
</file>

<file path=ppt/tags/tag6.xml><?xml version="1.0" encoding="utf-8"?>
<p:tagLst xmlns:p="http://schemas.openxmlformats.org/presentationml/2006/main">
  <p:tag name="AS_UNIQUEID" val="9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942"/>
</p:tagLst>
</file>

<file path=ppt/tags/tag601.xml><?xml version="1.0" encoding="utf-8"?>
<p:tagLst xmlns:p="http://schemas.openxmlformats.org/presentationml/2006/main">
  <p:tag name="AS_UNIQUEID" val="943"/>
</p:tagLst>
</file>

<file path=ppt/tags/tag602.xml><?xml version="1.0" encoding="utf-8"?>
<p:tagLst xmlns:p="http://schemas.openxmlformats.org/presentationml/2006/main">
  <p:tag name="AS_UNIQUEID" val="944"/>
</p:tagLst>
</file>

<file path=ppt/tags/tag603.xml><?xml version="1.0" encoding="utf-8"?>
<p:tagLst xmlns:p="http://schemas.openxmlformats.org/presentationml/2006/main">
  <p:tag name="AS_UNIQUEID" val="945"/>
</p:tagLst>
</file>

<file path=ppt/tags/tag604.xml><?xml version="1.0" encoding="utf-8"?>
<p:tagLst xmlns:p="http://schemas.openxmlformats.org/presentationml/2006/main">
  <p:tag name="AS_UNIQUEID" val="946"/>
</p:tagLst>
</file>

<file path=ppt/tags/tag605.xml><?xml version="1.0" encoding="utf-8"?>
<p:tagLst xmlns:p="http://schemas.openxmlformats.org/presentationml/2006/main">
  <p:tag name="AS_UNIQUEID" val="947"/>
</p:tagLst>
</file>

<file path=ppt/tags/tag606.xml><?xml version="1.0" encoding="utf-8"?>
<p:tagLst xmlns:p="http://schemas.openxmlformats.org/presentationml/2006/main">
  <p:tag name="AS_UNIQUEID" val="948"/>
</p:tagLst>
</file>

<file path=ppt/tags/tag607.xml><?xml version="1.0" encoding="utf-8"?>
<p:tagLst xmlns:p="http://schemas.openxmlformats.org/presentationml/2006/main">
  <p:tag name="AS_UNIQUEID" val="949"/>
</p:tagLst>
</file>

<file path=ppt/tags/tag608.xml><?xml version="1.0" encoding="utf-8"?>
<p:tagLst xmlns:p="http://schemas.openxmlformats.org/presentationml/2006/main">
  <p:tag name="AS_UNIQUEID" val="950"/>
</p:tagLst>
</file>

<file path=ppt/tags/tag609.xml><?xml version="1.0" encoding="utf-8"?>
<p:tagLst xmlns:p="http://schemas.openxmlformats.org/presentationml/2006/main">
  <p:tag name="AS_UNIQUEID" val="951"/>
</p:tagLst>
</file>

<file path=ppt/tags/tag61.xml><?xml version="1.0" encoding="utf-8"?>
<p:tagLst xmlns:p="http://schemas.openxmlformats.org/presentationml/2006/main">
  <p:tag name="AS_UNIQUEID" val="1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952"/>
</p:tagLst>
</file>

<file path=ppt/tags/tag611.xml><?xml version="1.0" encoding="utf-8"?>
<p:tagLst xmlns:p="http://schemas.openxmlformats.org/presentationml/2006/main">
  <p:tag name="AS_UNIQUEID" val="953"/>
</p:tagLst>
</file>

<file path=ppt/tags/tag612.xml><?xml version="1.0" encoding="utf-8"?>
<p:tagLst xmlns:p="http://schemas.openxmlformats.org/presentationml/2006/main">
  <p:tag name="AS_UNIQUEID" val="954"/>
</p:tagLst>
</file>

<file path=ppt/tags/tag613.xml><?xml version="1.0" encoding="utf-8"?>
<p:tagLst xmlns:p="http://schemas.openxmlformats.org/presentationml/2006/main">
  <p:tag name="AS_UNIQUEID" val="955"/>
</p:tagLst>
</file>

<file path=ppt/tags/tag614.xml><?xml version="1.0" encoding="utf-8"?>
<p:tagLst xmlns:p="http://schemas.openxmlformats.org/presentationml/2006/main">
  <p:tag name="AS_UNIQUEID" val="956"/>
</p:tagLst>
</file>

<file path=ppt/tags/tag615.xml><?xml version="1.0" encoding="utf-8"?>
<p:tagLst xmlns:p="http://schemas.openxmlformats.org/presentationml/2006/main">
  <p:tag name="AS_UNIQUEID" val="957"/>
</p:tagLst>
</file>

<file path=ppt/tags/tag616.xml><?xml version="1.0" encoding="utf-8"?>
<p:tagLst xmlns:p="http://schemas.openxmlformats.org/presentationml/2006/main">
  <p:tag name="AS_UNIQUEID" val="958"/>
</p:tagLst>
</file>

<file path=ppt/tags/tag617.xml><?xml version="1.0" encoding="utf-8"?>
<p:tagLst xmlns:p="http://schemas.openxmlformats.org/presentationml/2006/main">
  <p:tag name="AS_UNIQUEID" val="959"/>
</p:tagLst>
</file>

<file path=ppt/tags/tag618.xml><?xml version="1.0" encoding="utf-8"?>
<p:tagLst xmlns:p="http://schemas.openxmlformats.org/presentationml/2006/main">
  <p:tag name="AS_UNIQUEID" val="960"/>
</p:tagLst>
</file>

<file path=ppt/tags/tag619.xml><?xml version="1.0" encoding="utf-8"?>
<p:tagLst xmlns:p="http://schemas.openxmlformats.org/presentationml/2006/main">
  <p:tag name="AS_UNIQUEID" val="961"/>
</p:tagLst>
</file>

<file path=ppt/tags/tag62.xml><?xml version="1.0" encoding="utf-8"?>
<p:tagLst xmlns:p="http://schemas.openxmlformats.org/presentationml/2006/main">
  <p:tag name="AS_UNIQUEID" val="1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0.xml><?xml version="1.0" encoding="utf-8"?>
<p:tagLst xmlns:p="http://schemas.openxmlformats.org/presentationml/2006/main">
  <p:tag name="AS_UNIQUEID" val="962"/>
</p:tagLst>
</file>

<file path=ppt/tags/tag621.xml><?xml version="1.0" encoding="utf-8"?>
<p:tagLst xmlns:p="http://schemas.openxmlformats.org/presentationml/2006/main">
  <p:tag name="AS_UNIQUEID" val="963"/>
</p:tagLst>
</file>

<file path=ppt/tags/tag622.xml><?xml version="1.0" encoding="utf-8"?>
<p:tagLst xmlns:p="http://schemas.openxmlformats.org/presentationml/2006/main">
  <p:tag name="AS_UNIQUEID" val="964"/>
</p:tagLst>
</file>

<file path=ppt/tags/tag623.xml><?xml version="1.0" encoding="utf-8"?>
<p:tagLst xmlns:p="http://schemas.openxmlformats.org/presentationml/2006/main">
  <p:tag name="AS_UNIQUEID" val="965"/>
</p:tagLst>
</file>

<file path=ppt/tags/tag624.xml><?xml version="1.0" encoding="utf-8"?>
<p:tagLst xmlns:p="http://schemas.openxmlformats.org/presentationml/2006/main">
  <p:tag name="AS_UNIQUEID" val="966"/>
</p:tagLst>
</file>

<file path=ppt/tags/tag625.xml><?xml version="1.0" encoding="utf-8"?>
<p:tagLst xmlns:p="http://schemas.openxmlformats.org/presentationml/2006/main">
  <p:tag name="AS_UNIQUEID" val="967"/>
</p:tagLst>
</file>

<file path=ppt/tags/tag626.xml><?xml version="1.0" encoding="utf-8"?>
<p:tagLst xmlns:p="http://schemas.openxmlformats.org/presentationml/2006/main">
  <p:tag name="AS_UNIQUEID" val="968"/>
</p:tagLst>
</file>

<file path=ppt/tags/tag627.xml><?xml version="1.0" encoding="utf-8"?>
<p:tagLst xmlns:p="http://schemas.openxmlformats.org/presentationml/2006/main">
  <p:tag name="AS_UNIQUEID" val="969"/>
</p:tagLst>
</file>

<file path=ppt/tags/tag628.xml><?xml version="1.0" encoding="utf-8"?>
<p:tagLst xmlns:p="http://schemas.openxmlformats.org/presentationml/2006/main">
  <p:tag name="AS_UNIQUEID" val="970"/>
</p:tagLst>
</file>

<file path=ppt/tags/tag629.xml><?xml version="1.0" encoding="utf-8"?>
<p:tagLst xmlns:p="http://schemas.openxmlformats.org/presentationml/2006/main">
  <p:tag name="AS_UNIQUEID" val="971"/>
</p:tagLst>
</file>

<file path=ppt/tags/tag63.xml><?xml version="1.0" encoding="utf-8"?>
<p:tagLst xmlns:p="http://schemas.openxmlformats.org/presentationml/2006/main">
  <p:tag name="AS_UNIQUEID" val="1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0.xml><?xml version="1.0" encoding="utf-8"?>
<p:tagLst xmlns:p="http://schemas.openxmlformats.org/presentationml/2006/main">
  <p:tag name="AS_UNIQUEID" val="972"/>
</p:tagLst>
</file>

<file path=ppt/tags/tag631.xml><?xml version="1.0" encoding="utf-8"?>
<p:tagLst xmlns:p="http://schemas.openxmlformats.org/presentationml/2006/main">
  <p:tag name="AS_UNIQUEID" val="973"/>
</p:tagLst>
</file>

<file path=ppt/tags/tag632.xml><?xml version="1.0" encoding="utf-8"?>
<p:tagLst xmlns:p="http://schemas.openxmlformats.org/presentationml/2006/main">
  <p:tag name="AS_UNIQUEID" val="974"/>
</p:tagLst>
</file>

<file path=ppt/tags/tag633.xml><?xml version="1.0" encoding="utf-8"?>
<p:tagLst xmlns:p="http://schemas.openxmlformats.org/presentationml/2006/main">
  <p:tag name="AS_UNIQUEID" val="975"/>
</p:tagLst>
</file>

<file path=ppt/tags/tag634.xml><?xml version="1.0" encoding="utf-8"?>
<p:tagLst xmlns:p="http://schemas.openxmlformats.org/presentationml/2006/main">
  <p:tag name="AS_UNIQUEID" val="976"/>
</p:tagLst>
</file>

<file path=ppt/tags/tag635.xml><?xml version="1.0" encoding="utf-8"?>
<p:tagLst xmlns:p="http://schemas.openxmlformats.org/presentationml/2006/main">
  <p:tag name="AS_UNIQUEID" val="977"/>
</p:tagLst>
</file>

<file path=ppt/tags/tag636.xml><?xml version="1.0" encoding="utf-8"?>
<p:tagLst xmlns:p="http://schemas.openxmlformats.org/presentationml/2006/main">
  <p:tag name="AS_UNIQUEID" val="978"/>
</p:tagLst>
</file>

<file path=ppt/tags/tag637.xml><?xml version="1.0" encoding="utf-8"?>
<p:tagLst xmlns:p="http://schemas.openxmlformats.org/presentationml/2006/main">
  <p:tag name="AS_UNIQUEID" val="979"/>
</p:tagLst>
</file>

<file path=ppt/tags/tag638.xml><?xml version="1.0" encoding="utf-8"?>
<p:tagLst xmlns:p="http://schemas.openxmlformats.org/presentationml/2006/main">
  <p:tag name="AS_UNIQUEID" val="980"/>
</p:tagLst>
</file>

<file path=ppt/tags/tag639.xml><?xml version="1.0" encoding="utf-8"?>
<p:tagLst xmlns:p="http://schemas.openxmlformats.org/presentationml/2006/main">
  <p:tag name="AS_UNIQUEID" val="981"/>
</p:tagLst>
</file>

<file path=ppt/tags/tag64.xml><?xml version="1.0" encoding="utf-8"?>
<p:tagLst xmlns:p="http://schemas.openxmlformats.org/presentationml/2006/main">
  <p:tag name="AS_UNIQUEID" val="1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0.xml><?xml version="1.0" encoding="utf-8"?>
<p:tagLst xmlns:p="http://schemas.openxmlformats.org/presentationml/2006/main">
  <p:tag name="AS_UNIQUEID" val="982"/>
</p:tagLst>
</file>

<file path=ppt/tags/tag641.xml><?xml version="1.0" encoding="utf-8"?>
<p:tagLst xmlns:p="http://schemas.openxmlformats.org/presentationml/2006/main">
  <p:tag name="AS_UNIQUEID" val="983"/>
</p:tagLst>
</file>

<file path=ppt/tags/tag642.xml><?xml version="1.0" encoding="utf-8"?>
<p:tagLst xmlns:p="http://schemas.openxmlformats.org/presentationml/2006/main">
  <p:tag name="AS_UNIQUEID" val="984"/>
</p:tagLst>
</file>

<file path=ppt/tags/tag643.xml><?xml version="1.0" encoding="utf-8"?>
<p:tagLst xmlns:p="http://schemas.openxmlformats.org/presentationml/2006/main">
  <p:tag name="AS_UNIQUEID" val="985"/>
</p:tagLst>
</file>

<file path=ppt/tags/tag644.xml><?xml version="1.0" encoding="utf-8"?>
<p:tagLst xmlns:p="http://schemas.openxmlformats.org/presentationml/2006/main">
  <p:tag name="AS_UNIQUEID" val="986"/>
</p:tagLst>
</file>

<file path=ppt/tags/tag645.xml><?xml version="1.0" encoding="utf-8"?>
<p:tagLst xmlns:p="http://schemas.openxmlformats.org/presentationml/2006/main">
  <p:tag name="AS_UNIQUEID" val="987"/>
</p:tagLst>
</file>

<file path=ppt/tags/tag646.xml><?xml version="1.0" encoding="utf-8"?>
<p:tagLst xmlns:p="http://schemas.openxmlformats.org/presentationml/2006/main">
  <p:tag name="AS_UNIQUEID" val="988"/>
</p:tagLst>
</file>

<file path=ppt/tags/tag647.xml><?xml version="1.0" encoding="utf-8"?>
<p:tagLst xmlns:p="http://schemas.openxmlformats.org/presentationml/2006/main">
  <p:tag name="AS_UNIQUEID" val="989"/>
</p:tagLst>
</file>

<file path=ppt/tags/tag648.xml><?xml version="1.0" encoding="utf-8"?>
<p:tagLst xmlns:p="http://schemas.openxmlformats.org/presentationml/2006/main">
  <p:tag name="AS_UNIQUEID" val="990"/>
</p:tagLst>
</file>

<file path=ppt/tags/tag649.xml><?xml version="1.0" encoding="utf-8"?>
<p:tagLst xmlns:p="http://schemas.openxmlformats.org/presentationml/2006/main">
  <p:tag name="AS_UNIQUEID" val="991"/>
</p:tagLst>
</file>

<file path=ppt/tags/tag65.xml><?xml version="1.0" encoding="utf-8"?>
<p:tagLst xmlns:p="http://schemas.openxmlformats.org/presentationml/2006/main">
  <p:tag name="AS_UNIQUEID" val="1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0.xml><?xml version="1.0" encoding="utf-8"?>
<p:tagLst xmlns:p="http://schemas.openxmlformats.org/presentationml/2006/main">
  <p:tag name="AS_UNIQUEID" val="992"/>
</p:tagLst>
</file>

<file path=ppt/tags/tag651.xml><?xml version="1.0" encoding="utf-8"?>
<p:tagLst xmlns:p="http://schemas.openxmlformats.org/presentationml/2006/main">
  <p:tag name="AS_UNIQUEID" val="993"/>
</p:tagLst>
</file>

<file path=ppt/tags/tag652.xml><?xml version="1.0" encoding="utf-8"?>
<p:tagLst xmlns:p="http://schemas.openxmlformats.org/presentationml/2006/main">
  <p:tag name="AS_UNIQUEID" val="994"/>
</p:tagLst>
</file>

<file path=ppt/tags/tag653.xml><?xml version="1.0" encoding="utf-8"?>
<p:tagLst xmlns:p="http://schemas.openxmlformats.org/presentationml/2006/main">
  <p:tag name="AS_UNIQUEID" val="995"/>
</p:tagLst>
</file>

<file path=ppt/tags/tag654.xml><?xml version="1.0" encoding="utf-8"?>
<p:tagLst xmlns:p="http://schemas.openxmlformats.org/presentationml/2006/main">
  <p:tag name="AS_UNIQUEID" val="996"/>
</p:tagLst>
</file>

<file path=ppt/tags/tag655.xml><?xml version="1.0" encoding="utf-8"?>
<p:tagLst xmlns:p="http://schemas.openxmlformats.org/presentationml/2006/main">
  <p:tag name="AS_UNIQUEID" val="997"/>
</p:tagLst>
</file>

<file path=ppt/tags/tag656.xml><?xml version="1.0" encoding="utf-8"?>
<p:tagLst xmlns:p="http://schemas.openxmlformats.org/presentationml/2006/main">
  <p:tag name="AS_UNIQUEID" val="998"/>
</p:tagLst>
</file>

<file path=ppt/tags/tag657.xml><?xml version="1.0" encoding="utf-8"?>
<p:tagLst xmlns:p="http://schemas.openxmlformats.org/presentationml/2006/main">
  <p:tag name="AS_UNIQUEID" val="999"/>
</p:tagLst>
</file>

<file path=ppt/tags/tag658.xml><?xml version="1.0" encoding="utf-8"?>
<p:tagLst xmlns:p="http://schemas.openxmlformats.org/presentationml/2006/main">
  <p:tag name="AS_UNIQUEID" val="1000"/>
</p:tagLst>
</file>

<file path=ppt/tags/tag659.xml><?xml version="1.0" encoding="utf-8"?>
<p:tagLst xmlns:p="http://schemas.openxmlformats.org/presentationml/2006/main">
  <p:tag name="AS_UNIQUEID" val="1001"/>
</p:tagLst>
</file>

<file path=ppt/tags/tag66.xml><?xml version="1.0" encoding="utf-8"?>
<p:tagLst xmlns:p="http://schemas.openxmlformats.org/presentationml/2006/main">
  <p:tag name="AS_UNIQUEID" val="1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1002"/>
</p:tagLst>
</file>

<file path=ppt/tags/tag661.xml><?xml version="1.0" encoding="utf-8"?>
<p:tagLst xmlns:p="http://schemas.openxmlformats.org/presentationml/2006/main">
  <p:tag name="AS_UNIQUEID" val="1003"/>
</p:tagLst>
</file>

<file path=ppt/tags/tag662.xml><?xml version="1.0" encoding="utf-8"?>
<p:tagLst xmlns:p="http://schemas.openxmlformats.org/presentationml/2006/main">
  <p:tag name="AS_UNIQUEID" val="1004"/>
</p:tagLst>
</file>

<file path=ppt/tags/tag663.xml><?xml version="1.0" encoding="utf-8"?>
<p:tagLst xmlns:p="http://schemas.openxmlformats.org/presentationml/2006/main">
  <p:tag name="AS_UNIQUEID" val="1005"/>
</p:tagLst>
</file>

<file path=ppt/tags/tag664.xml><?xml version="1.0" encoding="utf-8"?>
<p:tagLst xmlns:p="http://schemas.openxmlformats.org/presentationml/2006/main">
  <p:tag name="AS_UNIQUEID" val="1006"/>
</p:tagLst>
</file>

<file path=ppt/tags/tag665.xml><?xml version="1.0" encoding="utf-8"?>
<p:tagLst xmlns:p="http://schemas.openxmlformats.org/presentationml/2006/main">
  <p:tag name="AS_UNIQUEID" val="1007"/>
</p:tagLst>
</file>

<file path=ppt/tags/tag666.xml><?xml version="1.0" encoding="utf-8"?>
<p:tagLst xmlns:p="http://schemas.openxmlformats.org/presentationml/2006/main">
  <p:tag name="AS_UNIQUEID" val="1008"/>
</p:tagLst>
</file>

<file path=ppt/tags/tag667.xml><?xml version="1.0" encoding="utf-8"?>
<p:tagLst xmlns:p="http://schemas.openxmlformats.org/presentationml/2006/main">
  <p:tag name="AS_UNIQUEID" val="1009"/>
</p:tagLst>
</file>

<file path=ppt/tags/tag668.xml><?xml version="1.0" encoding="utf-8"?>
<p:tagLst xmlns:p="http://schemas.openxmlformats.org/presentationml/2006/main">
  <p:tag name="AS_UNIQUEID" val="1010"/>
</p:tagLst>
</file>

<file path=ppt/tags/tag669.xml><?xml version="1.0" encoding="utf-8"?>
<p:tagLst xmlns:p="http://schemas.openxmlformats.org/presentationml/2006/main">
  <p:tag name="AS_UNIQUEID" val="1011"/>
</p:tagLst>
</file>

<file path=ppt/tags/tag67.xml><?xml version="1.0" encoding="utf-8"?>
<p:tagLst xmlns:p="http://schemas.openxmlformats.org/presentationml/2006/main">
  <p:tag name="AS_UNIQUEID" val="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1012"/>
</p:tagLst>
</file>

<file path=ppt/tags/tag671.xml><?xml version="1.0" encoding="utf-8"?>
<p:tagLst xmlns:p="http://schemas.openxmlformats.org/presentationml/2006/main">
  <p:tag name="AS_UNIQUEID" val="1013"/>
</p:tagLst>
</file>

<file path=ppt/tags/tag672.xml><?xml version="1.0" encoding="utf-8"?>
<p:tagLst xmlns:p="http://schemas.openxmlformats.org/presentationml/2006/main">
  <p:tag name="AS_UNIQUEID" val="1014"/>
</p:tagLst>
</file>

<file path=ppt/tags/tag673.xml><?xml version="1.0" encoding="utf-8"?>
<p:tagLst xmlns:p="http://schemas.openxmlformats.org/presentationml/2006/main">
  <p:tag name="AS_UNIQUEID" val="1015"/>
</p:tagLst>
</file>

<file path=ppt/tags/tag674.xml><?xml version="1.0" encoding="utf-8"?>
<p:tagLst xmlns:p="http://schemas.openxmlformats.org/presentationml/2006/main">
  <p:tag name="AS_UNIQUEID" val="1016"/>
</p:tagLst>
</file>

<file path=ppt/tags/tag675.xml><?xml version="1.0" encoding="utf-8"?>
<p:tagLst xmlns:p="http://schemas.openxmlformats.org/presentationml/2006/main">
  <p:tag name="AS_UNIQUEID" val="1017"/>
</p:tagLst>
</file>

<file path=ppt/tags/tag676.xml><?xml version="1.0" encoding="utf-8"?>
<p:tagLst xmlns:p="http://schemas.openxmlformats.org/presentationml/2006/main">
  <p:tag name="AS_UNIQUEID" val="1018"/>
</p:tagLst>
</file>

<file path=ppt/tags/tag677.xml><?xml version="1.0" encoding="utf-8"?>
<p:tagLst xmlns:p="http://schemas.openxmlformats.org/presentationml/2006/main">
  <p:tag name="AS_UNIQUEID" val="1019"/>
</p:tagLst>
</file>

<file path=ppt/tags/tag678.xml><?xml version="1.0" encoding="utf-8"?>
<p:tagLst xmlns:p="http://schemas.openxmlformats.org/presentationml/2006/main">
  <p:tag name="AS_UNIQUEID" val="1020"/>
</p:tagLst>
</file>

<file path=ppt/tags/tag679.xml><?xml version="1.0" encoding="utf-8"?>
<p:tagLst xmlns:p="http://schemas.openxmlformats.org/presentationml/2006/main">
  <p:tag name="AS_UNIQUEID" val="1021"/>
</p:tagLst>
</file>

<file path=ppt/tags/tag68.xml><?xml version="1.0" encoding="utf-8"?>
<p:tagLst xmlns:p="http://schemas.openxmlformats.org/presentationml/2006/main">
  <p:tag name="AS_UNIQUEID" val="1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0.xml><?xml version="1.0" encoding="utf-8"?>
<p:tagLst xmlns:p="http://schemas.openxmlformats.org/presentationml/2006/main">
  <p:tag name="AS_UNIQUEID" val="1022"/>
</p:tagLst>
</file>

<file path=ppt/tags/tag681.xml><?xml version="1.0" encoding="utf-8"?>
<p:tagLst xmlns:p="http://schemas.openxmlformats.org/presentationml/2006/main">
  <p:tag name="AS_UNIQUEID" val="1023"/>
</p:tagLst>
</file>

<file path=ppt/tags/tag682.xml><?xml version="1.0" encoding="utf-8"?>
<p:tagLst xmlns:p="http://schemas.openxmlformats.org/presentationml/2006/main">
  <p:tag name="AS_UNIQUEID" val="1024"/>
</p:tagLst>
</file>

<file path=ppt/tags/tag683.xml><?xml version="1.0" encoding="utf-8"?>
<p:tagLst xmlns:p="http://schemas.openxmlformats.org/presentationml/2006/main">
  <p:tag name="AS_UNIQUEID" val="1025"/>
</p:tagLst>
</file>

<file path=ppt/tags/tag684.xml><?xml version="1.0" encoding="utf-8"?>
<p:tagLst xmlns:p="http://schemas.openxmlformats.org/presentationml/2006/main">
  <p:tag name="AS_UNIQUEID" val="1026"/>
</p:tagLst>
</file>

<file path=ppt/tags/tag685.xml><?xml version="1.0" encoding="utf-8"?>
<p:tagLst xmlns:p="http://schemas.openxmlformats.org/presentationml/2006/main">
  <p:tag name="AS_UNIQUEID" val="1027"/>
</p:tagLst>
</file>

<file path=ppt/tags/tag686.xml><?xml version="1.0" encoding="utf-8"?>
<p:tagLst xmlns:p="http://schemas.openxmlformats.org/presentationml/2006/main">
  <p:tag name="AS_UNIQUEID" val="1028"/>
</p:tagLst>
</file>

<file path=ppt/tags/tag687.xml><?xml version="1.0" encoding="utf-8"?>
<p:tagLst xmlns:p="http://schemas.openxmlformats.org/presentationml/2006/main">
  <p:tag name="AS_UNIQUEID" val="1029"/>
</p:tagLst>
</file>

<file path=ppt/tags/tag688.xml><?xml version="1.0" encoding="utf-8"?>
<p:tagLst xmlns:p="http://schemas.openxmlformats.org/presentationml/2006/main">
  <p:tag name="AS_UNIQUEID" val="1030"/>
</p:tagLst>
</file>

<file path=ppt/tags/tag689.xml><?xml version="1.0" encoding="utf-8"?>
<p:tagLst xmlns:p="http://schemas.openxmlformats.org/presentationml/2006/main">
  <p:tag name="AS_UNIQUEID" val="1031"/>
</p:tagLst>
</file>

<file path=ppt/tags/tag69.xml><?xml version="1.0" encoding="utf-8"?>
<p:tagLst xmlns:p="http://schemas.openxmlformats.org/presentationml/2006/main">
  <p:tag name="AS_UNIQUEID" val="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0.xml><?xml version="1.0" encoding="utf-8"?>
<p:tagLst xmlns:p="http://schemas.openxmlformats.org/presentationml/2006/main">
  <p:tag name="AS_UNIQUEID" val="1032"/>
</p:tagLst>
</file>

<file path=ppt/tags/tag691.xml><?xml version="1.0" encoding="utf-8"?>
<p:tagLst xmlns:p="http://schemas.openxmlformats.org/presentationml/2006/main">
  <p:tag name="AS_UNIQUEID" val="1033"/>
</p:tagLst>
</file>

<file path=ppt/tags/tag692.xml><?xml version="1.0" encoding="utf-8"?>
<p:tagLst xmlns:p="http://schemas.openxmlformats.org/presentationml/2006/main">
  <p:tag name="AS_UNIQUEID" val="1034"/>
</p:tagLst>
</file>

<file path=ppt/tags/tag693.xml><?xml version="1.0" encoding="utf-8"?>
<p:tagLst xmlns:p="http://schemas.openxmlformats.org/presentationml/2006/main">
  <p:tag name="AS_UNIQUEID" val="1035"/>
</p:tagLst>
</file>

<file path=ppt/tags/tag694.xml><?xml version="1.0" encoding="utf-8"?>
<p:tagLst xmlns:p="http://schemas.openxmlformats.org/presentationml/2006/main">
  <p:tag name="AS_UNIQUEID" val="1036"/>
</p:tagLst>
</file>

<file path=ppt/tags/tag695.xml><?xml version="1.0" encoding="utf-8"?>
<p:tagLst xmlns:p="http://schemas.openxmlformats.org/presentationml/2006/main">
  <p:tag name="AS_UNIQUEID" val="1037"/>
</p:tagLst>
</file>

<file path=ppt/tags/tag696.xml><?xml version="1.0" encoding="utf-8"?>
<p:tagLst xmlns:p="http://schemas.openxmlformats.org/presentationml/2006/main">
  <p:tag name="AS_UNIQUEID" val="1038"/>
</p:tagLst>
</file>

<file path=ppt/tags/tag697.xml><?xml version="1.0" encoding="utf-8"?>
<p:tagLst xmlns:p="http://schemas.openxmlformats.org/presentationml/2006/main">
  <p:tag name="AS_UNIQUEID" val="1039"/>
</p:tagLst>
</file>

<file path=ppt/tags/tag698.xml><?xml version="1.0" encoding="utf-8"?>
<p:tagLst xmlns:p="http://schemas.openxmlformats.org/presentationml/2006/main">
  <p:tag name="AS_UNIQUEID" val="1040"/>
</p:tagLst>
</file>

<file path=ppt/tags/tag699.xml><?xml version="1.0" encoding="utf-8"?>
<p:tagLst xmlns:p="http://schemas.openxmlformats.org/presentationml/2006/main">
  <p:tag name="AS_UNIQUEID" val="1041"/>
</p:tagLst>
</file>

<file path=ppt/tags/tag7.xml><?xml version="1.0" encoding="utf-8"?>
<p:tagLst xmlns:p="http://schemas.openxmlformats.org/presentationml/2006/main">
  <p:tag name="AS_UNIQUEID" val="9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0.xml><?xml version="1.0" encoding="utf-8"?>
<p:tagLst xmlns:p="http://schemas.openxmlformats.org/presentationml/2006/main">
  <p:tag name="AS_UNIQUEID" val="1042"/>
</p:tagLst>
</file>

<file path=ppt/tags/tag701.xml><?xml version="1.0" encoding="utf-8"?>
<p:tagLst xmlns:p="http://schemas.openxmlformats.org/presentationml/2006/main">
  <p:tag name="AS_UNIQUEID" val="1043"/>
</p:tagLst>
</file>

<file path=ppt/tags/tag702.xml><?xml version="1.0" encoding="utf-8"?>
<p:tagLst xmlns:p="http://schemas.openxmlformats.org/presentationml/2006/main">
  <p:tag name="AS_UNIQUEID" val="1044"/>
</p:tagLst>
</file>

<file path=ppt/tags/tag703.xml><?xml version="1.0" encoding="utf-8"?>
<p:tagLst xmlns:p="http://schemas.openxmlformats.org/presentationml/2006/main">
  <p:tag name="AS_UNIQUEID" val="1045"/>
</p:tagLst>
</file>

<file path=ppt/tags/tag704.xml><?xml version="1.0" encoding="utf-8"?>
<p:tagLst xmlns:p="http://schemas.openxmlformats.org/presentationml/2006/main">
  <p:tag name="AS_UNIQUEID" val="1046"/>
</p:tagLst>
</file>

<file path=ppt/tags/tag705.xml><?xml version="1.0" encoding="utf-8"?>
<p:tagLst xmlns:p="http://schemas.openxmlformats.org/presentationml/2006/main">
  <p:tag name="AS_UNIQUEID" val="1047"/>
</p:tagLst>
</file>

<file path=ppt/tags/tag706.xml><?xml version="1.0" encoding="utf-8"?>
<p:tagLst xmlns:p="http://schemas.openxmlformats.org/presentationml/2006/main">
  <p:tag name="AS_UNIQUEID" val="1048"/>
</p:tagLst>
</file>

<file path=ppt/tags/tag707.xml><?xml version="1.0" encoding="utf-8"?>
<p:tagLst xmlns:p="http://schemas.openxmlformats.org/presentationml/2006/main">
  <p:tag name="AS_UNIQUEID" val="1049"/>
</p:tagLst>
</file>

<file path=ppt/tags/tag708.xml><?xml version="1.0" encoding="utf-8"?>
<p:tagLst xmlns:p="http://schemas.openxmlformats.org/presentationml/2006/main">
  <p:tag name="AS_UNIQUEID" val="1050"/>
</p:tagLst>
</file>

<file path=ppt/tags/tag709.xml><?xml version="1.0" encoding="utf-8"?>
<p:tagLst xmlns:p="http://schemas.openxmlformats.org/presentationml/2006/main">
  <p:tag name="AS_UNIQUEID" val="1051"/>
</p:tagLst>
</file>

<file path=ppt/tags/tag71.xml><?xml version="1.0" encoding="utf-8"?>
<p:tagLst xmlns:p="http://schemas.openxmlformats.org/presentationml/2006/main">
  <p:tag name="AS_UNIQUEID" val="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0.xml><?xml version="1.0" encoding="utf-8"?>
<p:tagLst xmlns:p="http://schemas.openxmlformats.org/presentationml/2006/main">
  <p:tag name="AS_UNIQUEID" val="1052"/>
</p:tagLst>
</file>

<file path=ppt/tags/tag711.xml><?xml version="1.0" encoding="utf-8"?>
<p:tagLst xmlns:p="http://schemas.openxmlformats.org/presentationml/2006/main">
  <p:tag name="AS_UNIQUEID" val="1053"/>
</p:tagLst>
</file>

<file path=ppt/tags/tag712.xml><?xml version="1.0" encoding="utf-8"?>
<p:tagLst xmlns:p="http://schemas.openxmlformats.org/presentationml/2006/main">
  <p:tag name="AS_UNIQUEID" val="1054"/>
</p:tagLst>
</file>

<file path=ppt/tags/tag713.xml><?xml version="1.0" encoding="utf-8"?>
<p:tagLst xmlns:p="http://schemas.openxmlformats.org/presentationml/2006/main">
  <p:tag name="AS_UNIQUEID" val="1055"/>
</p:tagLst>
</file>

<file path=ppt/tags/tag714.xml><?xml version="1.0" encoding="utf-8"?>
<p:tagLst xmlns:p="http://schemas.openxmlformats.org/presentationml/2006/main">
  <p:tag name="AS_UNIQUEID" val="1056"/>
</p:tagLst>
</file>

<file path=ppt/tags/tag715.xml><?xml version="1.0" encoding="utf-8"?>
<p:tagLst xmlns:p="http://schemas.openxmlformats.org/presentationml/2006/main">
  <p:tag name="AS_UNIQUEID" val="1057"/>
</p:tagLst>
</file>

<file path=ppt/tags/tag716.xml><?xml version="1.0" encoding="utf-8"?>
<p:tagLst xmlns:p="http://schemas.openxmlformats.org/presentationml/2006/main">
  <p:tag name="AS_UNIQUEID" val="1058"/>
</p:tagLst>
</file>

<file path=ppt/tags/tag717.xml><?xml version="1.0" encoding="utf-8"?>
<p:tagLst xmlns:p="http://schemas.openxmlformats.org/presentationml/2006/main">
  <p:tag name="AS_UNIQUEID" val="1059"/>
</p:tagLst>
</file>

<file path=ppt/tags/tag718.xml><?xml version="1.0" encoding="utf-8"?>
<p:tagLst xmlns:p="http://schemas.openxmlformats.org/presentationml/2006/main">
  <p:tag name="AS_UNIQUEID" val="1060"/>
</p:tagLst>
</file>

<file path=ppt/tags/tag719.xml><?xml version="1.0" encoding="utf-8"?>
<p:tagLst xmlns:p="http://schemas.openxmlformats.org/presentationml/2006/main">
  <p:tag name="AS_UNIQUEID" val="1061"/>
</p:tagLst>
</file>

<file path=ppt/tags/tag72.xml><?xml version="1.0" encoding="utf-8"?>
<p:tagLst xmlns:p="http://schemas.openxmlformats.org/presentationml/2006/main">
  <p:tag name="AS_UNIQUEID" val="1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0.xml><?xml version="1.0" encoding="utf-8"?>
<p:tagLst xmlns:p="http://schemas.openxmlformats.org/presentationml/2006/main">
  <p:tag name="AS_UNIQUEID" val="1062"/>
</p:tagLst>
</file>

<file path=ppt/tags/tag721.xml><?xml version="1.0" encoding="utf-8"?>
<p:tagLst xmlns:p="http://schemas.openxmlformats.org/presentationml/2006/main">
  <p:tag name="AS_UNIQUEID" val="1063"/>
</p:tagLst>
</file>

<file path=ppt/tags/tag722.xml><?xml version="1.0" encoding="utf-8"?>
<p:tagLst xmlns:p="http://schemas.openxmlformats.org/presentationml/2006/main">
  <p:tag name="AS_UNIQUEID" val="1064"/>
</p:tagLst>
</file>

<file path=ppt/tags/tag723.xml><?xml version="1.0" encoding="utf-8"?>
<p:tagLst xmlns:p="http://schemas.openxmlformats.org/presentationml/2006/main">
  <p:tag name="AS_UNIQUEID" val="1065"/>
</p:tagLst>
</file>

<file path=ppt/tags/tag724.xml><?xml version="1.0" encoding="utf-8"?>
<p:tagLst xmlns:p="http://schemas.openxmlformats.org/presentationml/2006/main">
  <p:tag name="AS_UNIQUEID" val="1066"/>
</p:tagLst>
</file>

<file path=ppt/tags/tag725.xml><?xml version="1.0" encoding="utf-8"?>
<p:tagLst xmlns:p="http://schemas.openxmlformats.org/presentationml/2006/main">
  <p:tag name="AS_UNIQUEID" val="1067"/>
</p:tagLst>
</file>

<file path=ppt/tags/tag726.xml><?xml version="1.0" encoding="utf-8"?>
<p:tagLst xmlns:p="http://schemas.openxmlformats.org/presentationml/2006/main">
  <p:tag name="AS_UNIQUEID" val="1068"/>
</p:tagLst>
</file>

<file path=ppt/tags/tag727.xml><?xml version="1.0" encoding="utf-8"?>
<p:tagLst xmlns:p="http://schemas.openxmlformats.org/presentationml/2006/main">
  <p:tag name="AS_UNIQUEID" val="1069"/>
</p:tagLst>
</file>

<file path=ppt/tags/tag728.xml><?xml version="1.0" encoding="utf-8"?>
<p:tagLst xmlns:p="http://schemas.openxmlformats.org/presentationml/2006/main">
  <p:tag name="AS_UNIQUEID" val="1070"/>
</p:tagLst>
</file>

<file path=ppt/tags/tag729.xml><?xml version="1.0" encoding="utf-8"?>
<p:tagLst xmlns:p="http://schemas.openxmlformats.org/presentationml/2006/main">
  <p:tag name="AS_UNIQUEID" val="1071"/>
</p:tagLst>
</file>

<file path=ppt/tags/tag73.xml><?xml version="1.0" encoding="utf-8"?>
<p:tagLst xmlns:p="http://schemas.openxmlformats.org/presentationml/2006/main">
  <p:tag name="AS_UNIQUEID" val="1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0.xml><?xml version="1.0" encoding="utf-8"?>
<p:tagLst xmlns:p="http://schemas.openxmlformats.org/presentationml/2006/main">
  <p:tag name="AS_UNIQUEID" val="1072"/>
</p:tagLst>
</file>

<file path=ppt/tags/tag731.xml><?xml version="1.0" encoding="utf-8"?>
<p:tagLst xmlns:p="http://schemas.openxmlformats.org/presentationml/2006/main">
  <p:tag name="AS_UNIQUEID" val="1073"/>
</p:tagLst>
</file>

<file path=ppt/tags/tag732.xml><?xml version="1.0" encoding="utf-8"?>
<p:tagLst xmlns:p="http://schemas.openxmlformats.org/presentationml/2006/main">
  <p:tag name="AS_UNIQUEID" val="1074"/>
</p:tagLst>
</file>

<file path=ppt/tags/tag733.xml><?xml version="1.0" encoding="utf-8"?>
<p:tagLst xmlns:p="http://schemas.openxmlformats.org/presentationml/2006/main">
  <p:tag name="AS_UNIQUEID" val="1075"/>
</p:tagLst>
</file>

<file path=ppt/tags/tag734.xml><?xml version="1.0" encoding="utf-8"?>
<p:tagLst xmlns:p="http://schemas.openxmlformats.org/presentationml/2006/main">
  <p:tag name="AS_UNIQUEID" val="1076"/>
</p:tagLst>
</file>

<file path=ppt/tags/tag735.xml><?xml version="1.0" encoding="utf-8"?>
<p:tagLst xmlns:p="http://schemas.openxmlformats.org/presentationml/2006/main">
  <p:tag name="AS_UNIQUEID" val="1077"/>
</p:tagLst>
</file>

<file path=ppt/tags/tag736.xml><?xml version="1.0" encoding="utf-8"?>
<p:tagLst xmlns:p="http://schemas.openxmlformats.org/presentationml/2006/main">
  <p:tag name="AS_UNIQUEID" val="1078"/>
</p:tagLst>
</file>

<file path=ppt/tags/tag737.xml><?xml version="1.0" encoding="utf-8"?>
<p:tagLst xmlns:p="http://schemas.openxmlformats.org/presentationml/2006/main">
  <p:tag name="AS_UNIQUEID" val="1079"/>
</p:tagLst>
</file>

<file path=ppt/tags/tag738.xml><?xml version="1.0" encoding="utf-8"?>
<p:tagLst xmlns:p="http://schemas.openxmlformats.org/presentationml/2006/main">
  <p:tag name="AS_UNIQUEID" val="1080"/>
</p:tagLst>
</file>

<file path=ppt/tags/tag739.xml><?xml version="1.0" encoding="utf-8"?>
<p:tagLst xmlns:p="http://schemas.openxmlformats.org/presentationml/2006/main">
  <p:tag name="AS_UNIQUEID" val="1081"/>
</p:tagLst>
</file>

<file path=ppt/tags/tag74.xml><?xml version="1.0" encoding="utf-8"?>
<p:tagLst xmlns:p="http://schemas.openxmlformats.org/presentationml/2006/main">
  <p:tag name="AS_UNIQUEID" val="1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0.xml><?xml version="1.0" encoding="utf-8"?>
<p:tagLst xmlns:p="http://schemas.openxmlformats.org/presentationml/2006/main">
  <p:tag name="AS_UNIQUEID" val="1082"/>
</p:tagLst>
</file>

<file path=ppt/tags/tag741.xml><?xml version="1.0" encoding="utf-8"?>
<p:tagLst xmlns:p="http://schemas.openxmlformats.org/presentationml/2006/main">
  <p:tag name="AS_UNIQUEID" val="1083"/>
</p:tagLst>
</file>

<file path=ppt/tags/tag742.xml><?xml version="1.0" encoding="utf-8"?>
<p:tagLst xmlns:p="http://schemas.openxmlformats.org/presentationml/2006/main">
  <p:tag name="AS_UNIQUEID" val="1084"/>
</p:tagLst>
</file>

<file path=ppt/tags/tag743.xml><?xml version="1.0" encoding="utf-8"?>
<p:tagLst xmlns:p="http://schemas.openxmlformats.org/presentationml/2006/main">
  <p:tag name="AS_UNIQUEID" val="1085"/>
</p:tagLst>
</file>

<file path=ppt/tags/tag744.xml><?xml version="1.0" encoding="utf-8"?>
<p:tagLst xmlns:p="http://schemas.openxmlformats.org/presentationml/2006/main">
  <p:tag name="AS_UNIQUEID" val="1086"/>
</p:tagLst>
</file>

<file path=ppt/tags/tag745.xml><?xml version="1.0" encoding="utf-8"?>
<p:tagLst xmlns:p="http://schemas.openxmlformats.org/presentationml/2006/main">
  <p:tag name="AS_UNIQUEID" val="1087"/>
</p:tagLst>
</file>

<file path=ppt/tags/tag746.xml><?xml version="1.0" encoding="utf-8"?>
<p:tagLst xmlns:p="http://schemas.openxmlformats.org/presentationml/2006/main">
  <p:tag name="AS_UNIQUEID" val="1088"/>
</p:tagLst>
</file>

<file path=ppt/tags/tag747.xml><?xml version="1.0" encoding="utf-8"?>
<p:tagLst xmlns:p="http://schemas.openxmlformats.org/presentationml/2006/main">
  <p:tag name="AS_UNIQUEID" val="1089"/>
</p:tagLst>
</file>

<file path=ppt/tags/tag748.xml><?xml version="1.0" encoding="utf-8"?>
<p:tagLst xmlns:p="http://schemas.openxmlformats.org/presentationml/2006/main">
  <p:tag name="AS_UNIQUEID" val="1090"/>
</p:tagLst>
</file>

<file path=ppt/tags/tag749.xml><?xml version="1.0" encoding="utf-8"?>
<p:tagLst xmlns:p="http://schemas.openxmlformats.org/presentationml/2006/main">
  <p:tag name="AS_UNIQUEID" val="1091"/>
</p:tagLst>
</file>

<file path=ppt/tags/tag75.xml><?xml version="1.0" encoding="utf-8"?>
<p:tagLst xmlns:p="http://schemas.openxmlformats.org/presentationml/2006/main">
  <p:tag name="AS_UNIQUEID" val="1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0.xml><?xml version="1.0" encoding="utf-8"?>
<p:tagLst xmlns:p="http://schemas.openxmlformats.org/presentationml/2006/main">
  <p:tag name="AS_UNIQUEID" val="1092"/>
</p:tagLst>
</file>

<file path=ppt/tags/tag751.xml><?xml version="1.0" encoding="utf-8"?>
<p:tagLst xmlns:p="http://schemas.openxmlformats.org/presentationml/2006/main">
  <p:tag name="AS_UNIQUEID" val="1093"/>
</p:tagLst>
</file>

<file path=ppt/tags/tag752.xml><?xml version="1.0" encoding="utf-8"?>
<p:tagLst xmlns:p="http://schemas.openxmlformats.org/presentationml/2006/main">
  <p:tag name="AS_UNIQUEID" val="1094"/>
</p:tagLst>
</file>

<file path=ppt/tags/tag753.xml><?xml version="1.0" encoding="utf-8"?>
<p:tagLst xmlns:p="http://schemas.openxmlformats.org/presentationml/2006/main">
  <p:tag name="AS_UNIQUEID" val="1095"/>
</p:tagLst>
</file>

<file path=ppt/tags/tag754.xml><?xml version="1.0" encoding="utf-8"?>
<p:tagLst xmlns:p="http://schemas.openxmlformats.org/presentationml/2006/main">
  <p:tag name="AS_UNIQUEID" val="1096"/>
</p:tagLst>
</file>

<file path=ppt/tags/tag755.xml><?xml version="1.0" encoding="utf-8"?>
<p:tagLst xmlns:p="http://schemas.openxmlformats.org/presentationml/2006/main">
  <p:tag name="AS_UNIQUEID" val="1097"/>
</p:tagLst>
</file>

<file path=ppt/tags/tag756.xml><?xml version="1.0" encoding="utf-8"?>
<p:tagLst xmlns:p="http://schemas.openxmlformats.org/presentationml/2006/main">
  <p:tag name="AS_UNIQUEID" val="1098"/>
</p:tagLst>
</file>

<file path=ppt/tags/tag757.xml><?xml version="1.0" encoding="utf-8"?>
<p:tagLst xmlns:p="http://schemas.openxmlformats.org/presentationml/2006/main">
  <p:tag name="AS_UNIQUEID" val="1099"/>
</p:tagLst>
</file>

<file path=ppt/tags/tag758.xml><?xml version="1.0" encoding="utf-8"?>
<p:tagLst xmlns:p="http://schemas.openxmlformats.org/presentationml/2006/main">
  <p:tag name="AS_UNIQUEID" val="1100"/>
</p:tagLst>
</file>

<file path=ppt/tags/tag759.xml><?xml version="1.0" encoding="utf-8"?>
<p:tagLst xmlns:p="http://schemas.openxmlformats.org/presentationml/2006/main">
  <p:tag name="AS_UNIQUEID" val="1101"/>
</p:tagLst>
</file>

<file path=ppt/tags/tag76.xml><?xml version="1.0" encoding="utf-8"?>
<p:tagLst xmlns:p="http://schemas.openxmlformats.org/presentationml/2006/main">
  <p:tag name="AS_UNIQUEID" val="1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0.xml><?xml version="1.0" encoding="utf-8"?>
<p:tagLst xmlns:p="http://schemas.openxmlformats.org/presentationml/2006/main">
  <p:tag name="AS_UNIQUEID" val="1102"/>
</p:tagLst>
</file>

<file path=ppt/tags/tag761.xml><?xml version="1.0" encoding="utf-8"?>
<p:tagLst xmlns:p="http://schemas.openxmlformats.org/presentationml/2006/main">
  <p:tag name="AS_UNIQUEID" val="1103"/>
</p:tagLst>
</file>

<file path=ppt/tags/tag762.xml><?xml version="1.0" encoding="utf-8"?>
<p:tagLst xmlns:p="http://schemas.openxmlformats.org/presentationml/2006/main">
  <p:tag name="AS_UNIQUEID" val="1104"/>
</p:tagLst>
</file>

<file path=ppt/tags/tag763.xml><?xml version="1.0" encoding="utf-8"?>
<p:tagLst xmlns:p="http://schemas.openxmlformats.org/presentationml/2006/main">
  <p:tag name="AS_UNIQUEID" val="1105"/>
</p:tagLst>
</file>

<file path=ppt/tags/tag764.xml><?xml version="1.0" encoding="utf-8"?>
<p:tagLst xmlns:p="http://schemas.openxmlformats.org/presentationml/2006/main">
  <p:tag name="AS_UNIQUEID" val="1106"/>
</p:tagLst>
</file>

<file path=ppt/tags/tag765.xml><?xml version="1.0" encoding="utf-8"?>
<p:tagLst xmlns:p="http://schemas.openxmlformats.org/presentationml/2006/main">
  <p:tag name="AS_UNIQUEID" val="1107"/>
</p:tagLst>
</file>

<file path=ppt/tags/tag766.xml><?xml version="1.0" encoding="utf-8"?>
<p:tagLst xmlns:p="http://schemas.openxmlformats.org/presentationml/2006/main">
  <p:tag name="AS_UNIQUEID" val="1108"/>
</p:tagLst>
</file>

<file path=ppt/tags/tag767.xml><?xml version="1.0" encoding="utf-8"?>
<p:tagLst xmlns:p="http://schemas.openxmlformats.org/presentationml/2006/main">
  <p:tag name="AS_UNIQUEID" val="1109"/>
</p:tagLst>
</file>

<file path=ppt/tags/tag768.xml><?xml version="1.0" encoding="utf-8"?>
<p:tagLst xmlns:p="http://schemas.openxmlformats.org/presentationml/2006/main">
  <p:tag name="AS_UNIQUEID" val="1110"/>
</p:tagLst>
</file>

<file path=ppt/tags/tag769.xml><?xml version="1.0" encoding="utf-8"?>
<p:tagLst xmlns:p="http://schemas.openxmlformats.org/presentationml/2006/main">
  <p:tag name="AS_UNIQUEID" val="1111"/>
</p:tagLst>
</file>

<file path=ppt/tags/tag77.xml><?xml version="1.0" encoding="utf-8"?>
<p:tagLst xmlns:p="http://schemas.openxmlformats.org/presentationml/2006/main">
  <p:tag name="AS_UNIQUEID" val="1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0.xml><?xml version="1.0" encoding="utf-8"?>
<p:tagLst xmlns:p="http://schemas.openxmlformats.org/presentationml/2006/main">
  <p:tag name="AS_UNIQUEID" val="1112"/>
</p:tagLst>
</file>

<file path=ppt/tags/tag771.xml><?xml version="1.0" encoding="utf-8"?>
<p:tagLst xmlns:p="http://schemas.openxmlformats.org/presentationml/2006/main">
  <p:tag name="AS_UNIQUEID" val="1113"/>
</p:tagLst>
</file>

<file path=ppt/tags/tag772.xml><?xml version="1.0" encoding="utf-8"?>
<p:tagLst xmlns:p="http://schemas.openxmlformats.org/presentationml/2006/main">
  <p:tag name="AS_UNIQUEID" val="1114"/>
</p:tagLst>
</file>

<file path=ppt/tags/tag773.xml><?xml version="1.0" encoding="utf-8"?>
<p:tagLst xmlns:p="http://schemas.openxmlformats.org/presentationml/2006/main">
  <p:tag name="AS_UNIQUEID" val="1115"/>
</p:tagLst>
</file>

<file path=ppt/tags/tag774.xml><?xml version="1.0" encoding="utf-8"?>
<p:tagLst xmlns:p="http://schemas.openxmlformats.org/presentationml/2006/main">
  <p:tag name="AS_UNIQUEID" val="1116"/>
</p:tagLst>
</file>

<file path=ppt/tags/tag775.xml><?xml version="1.0" encoding="utf-8"?>
<p:tagLst xmlns:p="http://schemas.openxmlformats.org/presentationml/2006/main">
  <p:tag name="AS_UNIQUEID" val="1117"/>
</p:tagLst>
</file>

<file path=ppt/tags/tag776.xml><?xml version="1.0" encoding="utf-8"?>
<p:tagLst xmlns:p="http://schemas.openxmlformats.org/presentationml/2006/main">
  <p:tag name="AS_UNIQUEID" val="1118"/>
</p:tagLst>
</file>

<file path=ppt/tags/tag777.xml><?xml version="1.0" encoding="utf-8"?>
<p:tagLst xmlns:p="http://schemas.openxmlformats.org/presentationml/2006/main">
  <p:tag name="AS_UNIQUEID" val="1119"/>
</p:tagLst>
</file>

<file path=ppt/tags/tag778.xml><?xml version="1.0" encoding="utf-8"?>
<p:tagLst xmlns:p="http://schemas.openxmlformats.org/presentationml/2006/main">
  <p:tag name="AS_UNIQUEID" val="1120"/>
</p:tagLst>
</file>

<file path=ppt/tags/tag779.xml><?xml version="1.0" encoding="utf-8"?>
<p:tagLst xmlns:p="http://schemas.openxmlformats.org/presentationml/2006/main">
  <p:tag name="AS_UNIQUEID" val="1121"/>
</p:tagLst>
</file>

<file path=ppt/tags/tag78.xml><?xml version="1.0" encoding="utf-8"?>
<p:tagLst xmlns:p="http://schemas.openxmlformats.org/presentationml/2006/main">
  <p:tag name="AS_UNIQUEID" val="18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80.xml><?xml version="1.0" encoding="utf-8"?>
<p:tagLst xmlns:p="http://schemas.openxmlformats.org/presentationml/2006/main">
  <p:tag name="AS_UNIQUEID" val="1122"/>
</p:tagLst>
</file>

<file path=ppt/tags/tag781.xml><?xml version="1.0" encoding="utf-8"?>
<p:tagLst xmlns:p="http://schemas.openxmlformats.org/presentationml/2006/main">
  <p:tag name="AS_UNIQUEID" val="1123"/>
</p:tagLst>
</file>

<file path=ppt/tags/tag782.xml><?xml version="1.0" encoding="utf-8"?>
<p:tagLst xmlns:p="http://schemas.openxmlformats.org/presentationml/2006/main">
  <p:tag name="AS_UNIQUEID" val="1124"/>
</p:tagLst>
</file>

<file path=ppt/tags/tag783.xml><?xml version="1.0" encoding="utf-8"?>
<p:tagLst xmlns:p="http://schemas.openxmlformats.org/presentationml/2006/main">
  <p:tag name="AS_UNIQUEID" val="1125"/>
</p:tagLst>
</file>

<file path=ppt/tags/tag784.xml><?xml version="1.0" encoding="utf-8"?>
<p:tagLst xmlns:p="http://schemas.openxmlformats.org/presentationml/2006/main">
  <p:tag name="AS_UNIQUEID" val="1126"/>
</p:tagLst>
</file>

<file path=ppt/tags/tag785.xml><?xml version="1.0" encoding="utf-8"?>
<p:tagLst xmlns:p="http://schemas.openxmlformats.org/presentationml/2006/main">
  <p:tag name="AS_UNIQUEID" val="1127"/>
</p:tagLst>
</file>

<file path=ppt/tags/tag786.xml><?xml version="1.0" encoding="utf-8"?>
<p:tagLst xmlns:p="http://schemas.openxmlformats.org/presentationml/2006/main">
  <p:tag name="AS_UNIQUEID" val="1128"/>
</p:tagLst>
</file>

<file path=ppt/tags/tag787.xml><?xml version="1.0" encoding="utf-8"?>
<p:tagLst xmlns:p="http://schemas.openxmlformats.org/presentationml/2006/main">
  <p:tag name="AS_UNIQUEID" val="1129"/>
</p:tagLst>
</file>

<file path=ppt/tags/tag788.xml><?xml version="1.0" encoding="utf-8"?>
<p:tagLst xmlns:p="http://schemas.openxmlformats.org/presentationml/2006/main">
  <p:tag name="AS_UNIQUEID" val="1130"/>
</p:tagLst>
</file>

<file path=ppt/tags/tag789.xml><?xml version="1.0" encoding="utf-8"?>
<p:tagLst xmlns:p="http://schemas.openxmlformats.org/presentationml/2006/main">
  <p:tag name="AS_UNIQUEID" val="1131"/>
</p:tagLst>
</file>

<file path=ppt/tags/tag79.xml><?xml version="1.0" encoding="utf-8"?>
<p:tagLst xmlns:p="http://schemas.openxmlformats.org/presentationml/2006/main">
  <p:tag name="AS_UNIQUEID" val="1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0.xml><?xml version="1.0" encoding="utf-8"?>
<p:tagLst xmlns:p="http://schemas.openxmlformats.org/presentationml/2006/main">
  <p:tag name="AS_UNIQUEID" val="1132"/>
</p:tagLst>
</file>

<file path=ppt/tags/tag791.xml><?xml version="1.0" encoding="utf-8"?>
<p:tagLst xmlns:p="http://schemas.openxmlformats.org/presentationml/2006/main">
  <p:tag name="AS_UNIQUEID" val="1133"/>
</p:tagLst>
</file>

<file path=ppt/tags/tag792.xml><?xml version="1.0" encoding="utf-8"?>
<p:tagLst xmlns:p="http://schemas.openxmlformats.org/presentationml/2006/main">
  <p:tag name="AS_UNIQUEID" val="1134"/>
</p:tagLst>
</file>

<file path=ppt/tags/tag793.xml><?xml version="1.0" encoding="utf-8"?>
<p:tagLst xmlns:p="http://schemas.openxmlformats.org/presentationml/2006/main">
  <p:tag name="AS_UNIQUEID" val="1135"/>
</p:tagLst>
</file>

<file path=ppt/tags/tag794.xml><?xml version="1.0" encoding="utf-8"?>
<p:tagLst xmlns:p="http://schemas.openxmlformats.org/presentationml/2006/main">
  <p:tag name="AS_UNIQUEID" val="1136"/>
</p:tagLst>
</file>

<file path=ppt/tags/tag795.xml><?xml version="1.0" encoding="utf-8"?>
<p:tagLst xmlns:p="http://schemas.openxmlformats.org/presentationml/2006/main">
  <p:tag name="AS_UNIQUEID" val="1137"/>
</p:tagLst>
</file>

<file path=ppt/tags/tag796.xml><?xml version="1.0" encoding="utf-8"?>
<p:tagLst xmlns:p="http://schemas.openxmlformats.org/presentationml/2006/main">
  <p:tag name="AS_UNIQUEID" val="1138"/>
</p:tagLst>
</file>

<file path=ppt/tags/tag797.xml><?xml version="1.0" encoding="utf-8"?>
<p:tagLst xmlns:p="http://schemas.openxmlformats.org/presentationml/2006/main">
  <p:tag name="AS_UNIQUEID" val="1139"/>
</p:tagLst>
</file>

<file path=ppt/tags/tag798.xml><?xml version="1.0" encoding="utf-8"?>
<p:tagLst xmlns:p="http://schemas.openxmlformats.org/presentationml/2006/main">
  <p:tag name="AS_UNIQUEID" val="1140"/>
</p:tagLst>
</file>

<file path=ppt/tags/tag799.xml><?xml version="1.0" encoding="utf-8"?>
<p:tagLst xmlns:p="http://schemas.openxmlformats.org/presentationml/2006/main">
  <p:tag name="AS_UNIQUEID" val="1141"/>
</p:tagLst>
</file>

<file path=ppt/tags/tag8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8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0.xml><?xml version="1.0" encoding="utf-8"?>
<p:tagLst xmlns:p="http://schemas.openxmlformats.org/presentationml/2006/main">
  <p:tag name="AS_UNIQUEID" val="1142"/>
</p:tagLst>
</file>

<file path=ppt/tags/tag801.xml><?xml version="1.0" encoding="utf-8"?>
<p:tagLst xmlns:p="http://schemas.openxmlformats.org/presentationml/2006/main">
  <p:tag name="AS_UNIQUEID" val="1143"/>
</p:tagLst>
</file>

<file path=ppt/tags/tag802.xml><?xml version="1.0" encoding="utf-8"?>
<p:tagLst xmlns:p="http://schemas.openxmlformats.org/presentationml/2006/main">
  <p:tag name="AS_UNIQUEID" val="1144"/>
</p:tagLst>
</file>

<file path=ppt/tags/tag803.xml><?xml version="1.0" encoding="utf-8"?>
<p:tagLst xmlns:p="http://schemas.openxmlformats.org/presentationml/2006/main">
  <p:tag name="AS_UNIQUEID" val="1145"/>
</p:tagLst>
</file>

<file path=ppt/tags/tag804.xml><?xml version="1.0" encoding="utf-8"?>
<p:tagLst xmlns:p="http://schemas.openxmlformats.org/presentationml/2006/main">
  <p:tag name="AS_UNIQUEID" val="1146"/>
</p:tagLst>
</file>

<file path=ppt/tags/tag805.xml><?xml version="1.0" encoding="utf-8"?>
<p:tagLst xmlns:p="http://schemas.openxmlformats.org/presentationml/2006/main">
  <p:tag name="AS_UNIQUEID" val="1147"/>
</p:tagLst>
</file>

<file path=ppt/tags/tag806.xml><?xml version="1.0" encoding="utf-8"?>
<p:tagLst xmlns:p="http://schemas.openxmlformats.org/presentationml/2006/main">
  <p:tag name="AS_UNIQUEID" val="1148"/>
</p:tagLst>
</file>

<file path=ppt/tags/tag807.xml><?xml version="1.0" encoding="utf-8"?>
<p:tagLst xmlns:p="http://schemas.openxmlformats.org/presentationml/2006/main">
  <p:tag name="AS_UNIQUEID" val="1149"/>
</p:tagLst>
</file>

<file path=ppt/tags/tag808.xml><?xml version="1.0" encoding="utf-8"?>
<p:tagLst xmlns:p="http://schemas.openxmlformats.org/presentationml/2006/main">
  <p:tag name="AS_UNIQUEID" val="1150"/>
</p:tagLst>
</file>

<file path=ppt/tags/tag809.xml><?xml version="1.0" encoding="utf-8"?>
<p:tagLst xmlns:p="http://schemas.openxmlformats.org/presentationml/2006/main">
  <p:tag name="AS_UNIQUEID" val="1151"/>
</p:tagLst>
</file>

<file path=ppt/tags/tag81.xml><?xml version="1.0" encoding="utf-8"?>
<p:tagLst xmlns:p="http://schemas.openxmlformats.org/presentationml/2006/main">
  <p:tag name="AS_UNIQUEID" val="18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0.xml><?xml version="1.0" encoding="utf-8"?>
<p:tagLst xmlns:p="http://schemas.openxmlformats.org/presentationml/2006/main">
  <p:tag name="AS_UNIQUEID" val="1152"/>
</p:tagLst>
</file>

<file path=ppt/tags/tag811.xml><?xml version="1.0" encoding="utf-8"?>
<p:tagLst xmlns:p="http://schemas.openxmlformats.org/presentationml/2006/main">
  <p:tag name="AS_UNIQUEID" val="1153"/>
</p:tagLst>
</file>

<file path=ppt/tags/tag812.xml><?xml version="1.0" encoding="utf-8"?>
<p:tagLst xmlns:p="http://schemas.openxmlformats.org/presentationml/2006/main">
  <p:tag name="AS_UNIQUEID" val="1154"/>
</p:tagLst>
</file>

<file path=ppt/tags/tag813.xml><?xml version="1.0" encoding="utf-8"?>
<p:tagLst xmlns:p="http://schemas.openxmlformats.org/presentationml/2006/main">
  <p:tag name="AS_UNIQUEID" val="1155"/>
</p:tagLst>
</file>

<file path=ppt/tags/tag814.xml><?xml version="1.0" encoding="utf-8"?>
<p:tagLst xmlns:p="http://schemas.openxmlformats.org/presentationml/2006/main">
  <p:tag name="AS_UNIQUEID" val="1156"/>
</p:tagLst>
</file>

<file path=ppt/tags/tag815.xml><?xml version="1.0" encoding="utf-8"?>
<p:tagLst xmlns:p="http://schemas.openxmlformats.org/presentationml/2006/main">
  <p:tag name="AS_UNIQUEID" val="1157"/>
</p:tagLst>
</file>

<file path=ppt/tags/tag816.xml><?xml version="1.0" encoding="utf-8"?>
<p:tagLst xmlns:p="http://schemas.openxmlformats.org/presentationml/2006/main">
  <p:tag name="AS_UNIQUEID" val="1158"/>
</p:tagLst>
</file>

<file path=ppt/tags/tag817.xml><?xml version="1.0" encoding="utf-8"?>
<p:tagLst xmlns:p="http://schemas.openxmlformats.org/presentationml/2006/main">
  <p:tag name="AS_UNIQUEID" val="1159"/>
</p:tagLst>
</file>

<file path=ppt/tags/tag818.xml><?xml version="1.0" encoding="utf-8"?>
<p:tagLst xmlns:p="http://schemas.openxmlformats.org/presentationml/2006/main">
  <p:tag name="AS_UNIQUEID" val="1160"/>
</p:tagLst>
</file>

<file path=ppt/tags/tag819.xml><?xml version="1.0" encoding="utf-8"?>
<p:tagLst xmlns:p="http://schemas.openxmlformats.org/presentationml/2006/main">
  <p:tag name="AS_UNIQUEID" val="1161"/>
</p:tagLst>
</file>

<file path=ppt/tags/tag82.xml><?xml version="1.0" encoding="utf-8"?>
<p:tagLst xmlns:p="http://schemas.openxmlformats.org/presentationml/2006/main">
  <p:tag name="AS_UNIQUEID" val="18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0.xml><?xml version="1.0" encoding="utf-8"?>
<p:tagLst xmlns:p="http://schemas.openxmlformats.org/presentationml/2006/main">
  <p:tag name="AS_UNIQUEID" val="1162"/>
</p:tagLst>
</file>

<file path=ppt/tags/tag821.xml><?xml version="1.0" encoding="utf-8"?>
<p:tagLst xmlns:p="http://schemas.openxmlformats.org/presentationml/2006/main">
  <p:tag name="AS_UNIQUEID" val="1163"/>
</p:tagLst>
</file>

<file path=ppt/tags/tag822.xml><?xml version="1.0" encoding="utf-8"?>
<p:tagLst xmlns:p="http://schemas.openxmlformats.org/presentationml/2006/main">
  <p:tag name="AS_UNIQUEID" val="1164"/>
</p:tagLst>
</file>

<file path=ppt/tags/tag823.xml><?xml version="1.0" encoding="utf-8"?>
<p:tagLst xmlns:p="http://schemas.openxmlformats.org/presentationml/2006/main">
  <p:tag name="AS_UNIQUEID" val="1165"/>
</p:tagLst>
</file>

<file path=ppt/tags/tag824.xml><?xml version="1.0" encoding="utf-8"?>
<p:tagLst xmlns:p="http://schemas.openxmlformats.org/presentationml/2006/main">
  <p:tag name="AS_UNIQUEID" val="1166"/>
</p:tagLst>
</file>

<file path=ppt/tags/tag825.xml><?xml version="1.0" encoding="utf-8"?>
<p:tagLst xmlns:p="http://schemas.openxmlformats.org/presentationml/2006/main">
  <p:tag name="AS_UNIQUEID" val="1167"/>
</p:tagLst>
</file>

<file path=ppt/tags/tag826.xml><?xml version="1.0" encoding="utf-8"?>
<p:tagLst xmlns:p="http://schemas.openxmlformats.org/presentationml/2006/main">
  <p:tag name="AS_UNIQUEID" val="1168"/>
</p:tagLst>
</file>

<file path=ppt/tags/tag827.xml><?xml version="1.0" encoding="utf-8"?>
<p:tagLst xmlns:p="http://schemas.openxmlformats.org/presentationml/2006/main">
  <p:tag name="AS_UNIQUEID" val="1169"/>
</p:tagLst>
</file>

<file path=ppt/tags/tag828.xml><?xml version="1.0" encoding="utf-8"?>
<p:tagLst xmlns:p="http://schemas.openxmlformats.org/presentationml/2006/main">
  <p:tag name="AS_UNIQUEID" val="1170"/>
</p:tagLst>
</file>

<file path=ppt/tags/tag829.xml><?xml version="1.0" encoding="utf-8"?>
<p:tagLst xmlns:p="http://schemas.openxmlformats.org/presentationml/2006/main">
  <p:tag name="AS_UNIQUEID" val="1171"/>
</p:tagLst>
</file>

<file path=ppt/tags/tag83.xml><?xml version="1.0" encoding="utf-8"?>
<p:tagLst xmlns:p="http://schemas.openxmlformats.org/presentationml/2006/main">
  <p:tag name="AS_UNIQUEID" val="18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0.xml><?xml version="1.0" encoding="utf-8"?>
<p:tagLst xmlns:p="http://schemas.openxmlformats.org/presentationml/2006/main">
  <p:tag name="AS_UNIQUEID" val="1172"/>
</p:tagLst>
</file>

<file path=ppt/tags/tag831.xml><?xml version="1.0" encoding="utf-8"?>
<p:tagLst xmlns:p="http://schemas.openxmlformats.org/presentationml/2006/main">
  <p:tag name="AS_UNIQUEID" val="1173"/>
</p:tagLst>
</file>

<file path=ppt/tags/tag832.xml><?xml version="1.0" encoding="utf-8"?>
<p:tagLst xmlns:p="http://schemas.openxmlformats.org/presentationml/2006/main">
  <p:tag name="AS_UNIQUEID" val="1174"/>
</p:tagLst>
</file>

<file path=ppt/tags/tag833.xml><?xml version="1.0" encoding="utf-8"?>
<p:tagLst xmlns:p="http://schemas.openxmlformats.org/presentationml/2006/main">
  <p:tag name="AS_UNIQUEID" val="1175"/>
</p:tagLst>
</file>

<file path=ppt/tags/tag834.xml><?xml version="1.0" encoding="utf-8"?>
<p:tagLst xmlns:p="http://schemas.openxmlformats.org/presentationml/2006/main">
  <p:tag name="AS_UNIQUEID" val="1176"/>
</p:tagLst>
</file>

<file path=ppt/tags/tag835.xml><?xml version="1.0" encoding="utf-8"?>
<p:tagLst xmlns:p="http://schemas.openxmlformats.org/presentationml/2006/main">
  <p:tag name="AS_UNIQUEID" val="1177"/>
</p:tagLst>
</file>

<file path=ppt/tags/tag836.xml><?xml version="1.0" encoding="utf-8"?>
<p:tagLst xmlns:p="http://schemas.openxmlformats.org/presentationml/2006/main">
  <p:tag name="AS_UNIQUEID" val="1178"/>
</p:tagLst>
</file>

<file path=ppt/tags/tag837.xml><?xml version="1.0" encoding="utf-8"?>
<p:tagLst xmlns:p="http://schemas.openxmlformats.org/presentationml/2006/main">
  <p:tag name="AS_UNIQUEID" val="1179"/>
</p:tagLst>
</file>

<file path=ppt/tags/tag838.xml><?xml version="1.0" encoding="utf-8"?>
<p:tagLst xmlns:p="http://schemas.openxmlformats.org/presentationml/2006/main">
  <p:tag name="AS_UNIQUEID" val="1180"/>
</p:tagLst>
</file>

<file path=ppt/tags/tag839.xml><?xml version="1.0" encoding="utf-8"?>
<p:tagLst xmlns:p="http://schemas.openxmlformats.org/presentationml/2006/main">
  <p:tag name="AS_UNIQUEID" val="1181"/>
</p:tagLst>
</file>

<file path=ppt/tags/tag84.xml><?xml version="1.0" encoding="utf-8"?>
<p:tagLst xmlns:p="http://schemas.openxmlformats.org/presentationml/2006/main">
  <p:tag name="AS_UNIQUEID" val="18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0.xml><?xml version="1.0" encoding="utf-8"?>
<p:tagLst xmlns:p="http://schemas.openxmlformats.org/presentationml/2006/main">
  <p:tag name="AS_UNIQUEID" val="1182"/>
</p:tagLst>
</file>

<file path=ppt/tags/tag841.xml><?xml version="1.0" encoding="utf-8"?>
<p:tagLst xmlns:p="http://schemas.openxmlformats.org/presentationml/2006/main">
  <p:tag name="AS_UNIQUEID" val="1183"/>
</p:tagLst>
</file>

<file path=ppt/tags/tag842.xml><?xml version="1.0" encoding="utf-8"?>
<p:tagLst xmlns:p="http://schemas.openxmlformats.org/presentationml/2006/main">
  <p:tag name="AS_UNIQUEID" val="1184"/>
</p:tagLst>
</file>

<file path=ppt/tags/tag843.xml><?xml version="1.0" encoding="utf-8"?>
<p:tagLst xmlns:p="http://schemas.openxmlformats.org/presentationml/2006/main">
  <p:tag name="AS_UNIQUEID" val="1185"/>
</p:tagLst>
</file>

<file path=ppt/tags/tag844.xml><?xml version="1.0" encoding="utf-8"?>
<p:tagLst xmlns:p="http://schemas.openxmlformats.org/presentationml/2006/main">
  <p:tag name="AS_UNIQUEID" val="1186"/>
</p:tagLst>
</file>

<file path=ppt/tags/tag845.xml><?xml version="1.0" encoding="utf-8"?>
<p:tagLst xmlns:p="http://schemas.openxmlformats.org/presentationml/2006/main">
  <p:tag name="AS_UNIQUEID" val="1187"/>
</p:tagLst>
</file>

<file path=ppt/tags/tag846.xml><?xml version="1.0" encoding="utf-8"?>
<p:tagLst xmlns:p="http://schemas.openxmlformats.org/presentationml/2006/main">
  <p:tag name="AS_UNIQUEID" val="1188"/>
</p:tagLst>
</file>

<file path=ppt/tags/tag847.xml><?xml version="1.0" encoding="utf-8"?>
<p:tagLst xmlns:p="http://schemas.openxmlformats.org/presentationml/2006/main">
  <p:tag name="AS_UNIQUEID" val="1189"/>
</p:tagLst>
</file>

<file path=ppt/tags/tag848.xml><?xml version="1.0" encoding="utf-8"?>
<p:tagLst xmlns:p="http://schemas.openxmlformats.org/presentationml/2006/main">
  <p:tag name="AS_UNIQUEID" val="1190"/>
</p:tagLst>
</file>

<file path=ppt/tags/tag849.xml><?xml version="1.0" encoding="utf-8"?>
<p:tagLst xmlns:p="http://schemas.openxmlformats.org/presentationml/2006/main">
  <p:tag name="AS_UNIQUEID" val="1191"/>
</p:tagLst>
</file>

<file path=ppt/tags/tag85.xml><?xml version="1.0" encoding="utf-8"?>
<p:tagLst xmlns:p="http://schemas.openxmlformats.org/presentationml/2006/main">
  <p:tag name="AS_UNIQUEID" val="18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0.xml><?xml version="1.0" encoding="utf-8"?>
<p:tagLst xmlns:p="http://schemas.openxmlformats.org/presentationml/2006/main">
  <p:tag name="AS_UNIQUEID" val="1192"/>
</p:tagLst>
</file>

<file path=ppt/tags/tag851.xml><?xml version="1.0" encoding="utf-8"?>
<p:tagLst xmlns:p="http://schemas.openxmlformats.org/presentationml/2006/main">
  <p:tag name="AS_UNIQUEID" val="1193"/>
</p:tagLst>
</file>

<file path=ppt/tags/tag852.xml><?xml version="1.0" encoding="utf-8"?>
<p:tagLst xmlns:p="http://schemas.openxmlformats.org/presentationml/2006/main">
  <p:tag name="AS_UNIQUEID" val="1194"/>
</p:tagLst>
</file>

<file path=ppt/tags/tag853.xml><?xml version="1.0" encoding="utf-8"?>
<p:tagLst xmlns:p="http://schemas.openxmlformats.org/presentationml/2006/main">
  <p:tag name="AS_UNIQUEID" val="1195"/>
</p:tagLst>
</file>

<file path=ppt/tags/tag854.xml><?xml version="1.0" encoding="utf-8"?>
<p:tagLst xmlns:p="http://schemas.openxmlformats.org/presentationml/2006/main">
  <p:tag name="AS_UNIQUEID" val="1196"/>
</p:tagLst>
</file>

<file path=ppt/tags/tag855.xml><?xml version="1.0" encoding="utf-8"?>
<p:tagLst xmlns:p="http://schemas.openxmlformats.org/presentationml/2006/main">
  <p:tag name="AS_UNIQUEID" val="1197"/>
</p:tagLst>
</file>

<file path=ppt/tags/tag856.xml><?xml version="1.0" encoding="utf-8"?>
<p:tagLst xmlns:p="http://schemas.openxmlformats.org/presentationml/2006/main">
  <p:tag name="AS_UNIQUEID" val="1198"/>
</p:tagLst>
</file>

<file path=ppt/tags/tag857.xml><?xml version="1.0" encoding="utf-8"?>
<p:tagLst xmlns:p="http://schemas.openxmlformats.org/presentationml/2006/main">
  <p:tag name="AS_UNIQUEID" val="1199"/>
</p:tagLst>
</file>

<file path=ppt/tags/tag858.xml><?xml version="1.0" encoding="utf-8"?>
<p:tagLst xmlns:p="http://schemas.openxmlformats.org/presentationml/2006/main">
  <p:tag name="AS_UNIQUEID" val="1200"/>
</p:tagLst>
</file>

<file path=ppt/tags/tag859.xml><?xml version="1.0" encoding="utf-8"?>
<p:tagLst xmlns:p="http://schemas.openxmlformats.org/presentationml/2006/main">
  <p:tag name="AS_UNIQUEID" val="1201"/>
</p:tagLst>
</file>

<file path=ppt/tags/tag86.xml><?xml version="1.0" encoding="utf-8"?>
<p:tagLst xmlns:p="http://schemas.openxmlformats.org/presentationml/2006/main">
  <p:tag name="AS_UNIQUEID" val="18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60.xml><?xml version="1.0" encoding="utf-8"?>
<p:tagLst xmlns:p="http://schemas.openxmlformats.org/presentationml/2006/main">
  <p:tag name="AS_UNIQUEID" val="1202"/>
</p:tagLst>
</file>

<file path=ppt/tags/tag861.xml><?xml version="1.0" encoding="utf-8"?>
<p:tagLst xmlns:p="http://schemas.openxmlformats.org/presentationml/2006/main">
  <p:tag name="AS_UNIQUEID" val="1203"/>
</p:tagLst>
</file>

<file path=ppt/tags/tag862.xml><?xml version="1.0" encoding="utf-8"?>
<p:tagLst xmlns:p="http://schemas.openxmlformats.org/presentationml/2006/main">
  <p:tag name="AS_UNIQUEID" val="1204"/>
</p:tagLst>
</file>

<file path=ppt/tags/tag863.xml><?xml version="1.0" encoding="utf-8"?>
<p:tagLst xmlns:p="http://schemas.openxmlformats.org/presentationml/2006/main">
  <p:tag name="AS_UNIQUEID" val="1205"/>
</p:tagLst>
</file>

<file path=ppt/tags/tag864.xml><?xml version="1.0" encoding="utf-8"?>
<p:tagLst xmlns:p="http://schemas.openxmlformats.org/presentationml/2006/main">
  <p:tag name="AS_UNIQUEID" val="1206"/>
</p:tagLst>
</file>

<file path=ppt/tags/tag865.xml><?xml version="1.0" encoding="utf-8"?>
<p:tagLst xmlns:p="http://schemas.openxmlformats.org/presentationml/2006/main">
  <p:tag name="AS_UNIQUEID" val="1207"/>
</p:tagLst>
</file>

<file path=ppt/tags/tag866.xml><?xml version="1.0" encoding="utf-8"?>
<p:tagLst xmlns:p="http://schemas.openxmlformats.org/presentationml/2006/main">
  <p:tag name="AS_UNIQUEID" val="1208"/>
</p:tagLst>
</file>

<file path=ppt/tags/tag867.xml><?xml version="1.0" encoding="utf-8"?>
<p:tagLst xmlns:p="http://schemas.openxmlformats.org/presentationml/2006/main">
  <p:tag name="AS_UNIQUEID" val="1209"/>
</p:tagLst>
</file>

<file path=ppt/tags/tag868.xml><?xml version="1.0" encoding="utf-8"?>
<p:tagLst xmlns:p="http://schemas.openxmlformats.org/presentationml/2006/main">
  <p:tag name="AS_UNIQUEID" val="1210"/>
</p:tagLst>
</file>

<file path=ppt/tags/tag869.xml><?xml version="1.0" encoding="utf-8"?>
<p:tagLst xmlns:p="http://schemas.openxmlformats.org/presentationml/2006/main">
  <p:tag name="AS_UNIQUEID" val="1211"/>
</p:tagLst>
</file>

<file path=ppt/tags/tag87.xml><?xml version="1.0" encoding="utf-8"?>
<p:tagLst xmlns:p="http://schemas.openxmlformats.org/presentationml/2006/main">
  <p:tag name="AS_UNIQUEID" val="1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0.xml><?xml version="1.0" encoding="utf-8"?>
<p:tagLst xmlns:p="http://schemas.openxmlformats.org/presentationml/2006/main">
  <p:tag name="AS_UNIQUEID" val="1212"/>
</p:tagLst>
</file>

<file path=ppt/tags/tag871.xml><?xml version="1.0" encoding="utf-8"?>
<p:tagLst xmlns:p="http://schemas.openxmlformats.org/presentationml/2006/main">
  <p:tag name="AS_UNIQUEID" val="1213"/>
</p:tagLst>
</file>

<file path=ppt/tags/tag872.xml><?xml version="1.0" encoding="utf-8"?>
<p:tagLst xmlns:p="http://schemas.openxmlformats.org/presentationml/2006/main">
  <p:tag name="AS_UNIQUEID" val="1214"/>
</p:tagLst>
</file>

<file path=ppt/tags/tag873.xml><?xml version="1.0" encoding="utf-8"?>
<p:tagLst xmlns:p="http://schemas.openxmlformats.org/presentationml/2006/main">
  <p:tag name="AS_UNIQUEID" val="1215"/>
</p:tagLst>
</file>

<file path=ppt/tags/tag874.xml><?xml version="1.0" encoding="utf-8"?>
<p:tagLst xmlns:p="http://schemas.openxmlformats.org/presentationml/2006/main">
  <p:tag name="AS_UNIQUEID" val="1216"/>
</p:tagLst>
</file>

<file path=ppt/tags/tag875.xml><?xml version="1.0" encoding="utf-8"?>
<p:tagLst xmlns:p="http://schemas.openxmlformats.org/presentationml/2006/main">
  <p:tag name="AS_UNIQUEID" val="1217"/>
</p:tagLst>
</file>

<file path=ppt/tags/tag876.xml><?xml version="1.0" encoding="utf-8"?>
<p:tagLst xmlns:p="http://schemas.openxmlformats.org/presentationml/2006/main">
  <p:tag name="AS_UNIQUEID" val="1218"/>
</p:tagLst>
</file>

<file path=ppt/tags/tag877.xml><?xml version="1.0" encoding="utf-8"?>
<p:tagLst xmlns:p="http://schemas.openxmlformats.org/presentationml/2006/main">
  <p:tag name="AS_UNIQUEID" val="1219"/>
</p:tagLst>
</file>

<file path=ppt/tags/tag878.xml><?xml version="1.0" encoding="utf-8"?>
<p:tagLst xmlns:p="http://schemas.openxmlformats.org/presentationml/2006/main">
  <p:tag name="AS_UNIQUEID" val="1220"/>
</p:tagLst>
</file>

<file path=ppt/tags/tag879.xml><?xml version="1.0" encoding="utf-8"?>
<p:tagLst xmlns:p="http://schemas.openxmlformats.org/presentationml/2006/main">
  <p:tag name="AS_UNIQUEID" val="1221"/>
</p:tagLst>
</file>

<file path=ppt/tags/tag88.xml><?xml version="1.0" encoding="utf-8"?>
<p:tagLst xmlns:p="http://schemas.openxmlformats.org/presentationml/2006/main">
  <p:tag name="AS_UNIQUEID" val="1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0.xml><?xml version="1.0" encoding="utf-8"?>
<p:tagLst xmlns:p="http://schemas.openxmlformats.org/presentationml/2006/main">
  <p:tag name="AS_UNIQUEID" val="1222"/>
</p:tagLst>
</file>

<file path=ppt/tags/tag881.xml><?xml version="1.0" encoding="utf-8"?>
<p:tagLst xmlns:p="http://schemas.openxmlformats.org/presentationml/2006/main">
  <p:tag name="AS_UNIQUEID" val="1223"/>
</p:tagLst>
</file>

<file path=ppt/tags/tag882.xml><?xml version="1.0" encoding="utf-8"?>
<p:tagLst xmlns:p="http://schemas.openxmlformats.org/presentationml/2006/main">
  <p:tag name="AS_UNIQUEID" val="1224"/>
</p:tagLst>
</file>

<file path=ppt/tags/tag883.xml><?xml version="1.0" encoding="utf-8"?>
<p:tagLst xmlns:p="http://schemas.openxmlformats.org/presentationml/2006/main">
  <p:tag name="AS_UNIQUEID" val="1225"/>
</p:tagLst>
</file>

<file path=ppt/tags/tag884.xml><?xml version="1.0" encoding="utf-8"?>
<p:tagLst xmlns:p="http://schemas.openxmlformats.org/presentationml/2006/main">
  <p:tag name="AS_UNIQUEID" val="1226"/>
</p:tagLst>
</file>

<file path=ppt/tags/tag885.xml><?xml version="1.0" encoding="utf-8"?>
<p:tagLst xmlns:p="http://schemas.openxmlformats.org/presentationml/2006/main">
  <p:tag name="AS_UNIQUEID" val="1227"/>
</p:tagLst>
</file>

<file path=ppt/tags/tag886.xml><?xml version="1.0" encoding="utf-8"?>
<p:tagLst xmlns:p="http://schemas.openxmlformats.org/presentationml/2006/main">
  <p:tag name="AS_UNIQUEID" val="1228"/>
</p:tagLst>
</file>

<file path=ppt/tags/tag887.xml><?xml version="1.0" encoding="utf-8"?>
<p:tagLst xmlns:p="http://schemas.openxmlformats.org/presentationml/2006/main">
  <p:tag name="AS_UNIQUEID" val="1229"/>
</p:tagLst>
</file>

<file path=ppt/tags/tag888.xml><?xml version="1.0" encoding="utf-8"?>
<p:tagLst xmlns:p="http://schemas.openxmlformats.org/presentationml/2006/main">
  <p:tag name="AS_UNIQUEID" val="1230"/>
</p:tagLst>
</file>

<file path=ppt/tags/tag889.xml><?xml version="1.0" encoding="utf-8"?>
<p:tagLst xmlns:p="http://schemas.openxmlformats.org/presentationml/2006/main">
  <p:tag name="AS_UNIQUEID" val="1231"/>
</p:tagLst>
</file>

<file path=ppt/tags/tag89.xml><?xml version="1.0" encoding="utf-8"?>
<p:tagLst xmlns:p="http://schemas.openxmlformats.org/presentationml/2006/main">
  <p:tag name="AS_UNIQUEID" val="1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0.xml><?xml version="1.0" encoding="utf-8"?>
<p:tagLst xmlns:p="http://schemas.openxmlformats.org/presentationml/2006/main">
  <p:tag name="AS_UNIQUEID" val="1232"/>
</p:tagLst>
</file>

<file path=ppt/tags/tag891.xml><?xml version="1.0" encoding="utf-8"?>
<p:tagLst xmlns:p="http://schemas.openxmlformats.org/presentationml/2006/main">
  <p:tag name="AS_UNIQUEID" val="1233"/>
</p:tagLst>
</file>

<file path=ppt/tags/tag892.xml><?xml version="1.0" encoding="utf-8"?>
<p:tagLst xmlns:p="http://schemas.openxmlformats.org/presentationml/2006/main">
  <p:tag name="AS_UNIQUEID" val="1234"/>
</p:tagLst>
</file>

<file path=ppt/tags/tag893.xml><?xml version="1.0" encoding="utf-8"?>
<p:tagLst xmlns:p="http://schemas.openxmlformats.org/presentationml/2006/main">
  <p:tag name="AS_UNIQUEID" val="1235"/>
</p:tagLst>
</file>

<file path=ppt/tags/tag894.xml><?xml version="1.0" encoding="utf-8"?>
<p:tagLst xmlns:p="http://schemas.openxmlformats.org/presentationml/2006/main">
  <p:tag name="AS_UNIQUEID" val="1236"/>
</p:tagLst>
</file>

<file path=ppt/tags/tag895.xml><?xml version="1.0" encoding="utf-8"?>
<p:tagLst xmlns:p="http://schemas.openxmlformats.org/presentationml/2006/main">
  <p:tag name="AS_UNIQUEID" val="1237"/>
</p:tagLst>
</file>

<file path=ppt/tags/tag896.xml><?xml version="1.0" encoding="utf-8"?>
<p:tagLst xmlns:p="http://schemas.openxmlformats.org/presentationml/2006/main">
  <p:tag name="AS_UNIQUEID" val="1238"/>
</p:tagLst>
</file>

<file path=ppt/tags/tag897.xml><?xml version="1.0" encoding="utf-8"?>
<p:tagLst xmlns:p="http://schemas.openxmlformats.org/presentationml/2006/main">
  <p:tag name="AS_UNIQUEID" val="1239"/>
</p:tagLst>
</file>

<file path=ppt/tags/tag898.xml><?xml version="1.0" encoding="utf-8"?>
<p:tagLst xmlns:p="http://schemas.openxmlformats.org/presentationml/2006/main">
  <p:tag name="AS_UNIQUEID" val="1240"/>
</p:tagLst>
</file>

<file path=ppt/tags/tag899.xml><?xml version="1.0" encoding="utf-8"?>
<p:tagLst xmlns:p="http://schemas.openxmlformats.org/presentationml/2006/main">
  <p:tag name="AS_UNIQUEID" val="1241"/>
</p:tagLst>
</file>

<file path=ppt/tags/tag9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00.xml><?xml version="1.0" encoding="utf-8"?>
<p:tagLst xmlns:p="http://schemas.openxmlformats.org/presentationml/2006/main">
  <p:tag name="AS_UNIQUEID" val="1242"/>
</p:tagLst>
</file>

<file path=ppt/tags/tag90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4743f5eed83046a6b72c217d25ce9c61&quot;,&quot;fill_align&quot;:&quot;cm&quot;,&quot;chip_types&quot;:[&quot;picture&quot;]},{&quot;text_align&quot;:&quot;lb&quot;,&quot;text_direction&quot;:&quot;horizontal&quot;,&quot;support_big_font&quot;:false,&quot;fill_id&quot;:&quot;2271dd969db9450bbaab0bb1a01edd80&quot;,&quot;fill_align&quot;:&quot;lb&quot;,&quot;chip_types&quot;:[&quot;text&quot;,&quot;header&quot;]},{&quot;text_align&quot;:&quot;lt&quot;,&quot;text_direction&quot;:&quot;horizontal&quot;,&quot;support_big_font&quot;:false,&quot;fill_id&quot;:&quot;50bf7eeae6224896bc21c61b57bc9f76&quot;,&quot;fill_align&quot;:&quot;lt&quot;,&quot;chip_types&quot;:[&quot;text&quot;]}]]"/>
  <p:tag name="KSO_WM_CHIP_GROUPID" val="5e9e635473d2384101fd9d01"/>
  <p:tag name="KSO_WM_CHIP_INFOS" val="{&quot;type&quot;:0,&quot;layout_type&quot;:&quot;full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a2ed51660c33b3b8e688ae"/>
  <p:tag name="KSO_WM_FULL_TEXT_BEAUTIFY_COPY_ID" val="150995267"/>
  <p:tag name="KSO_WM_SLIDE_BACKGROUND" val="[&quot;general&quot;]"/>
  <p:tag name="KSO_WM_SLIDE_BACKGROUND_TYPE" val="general"/>
  <p:tag name="KSO_WM_SLIDE_BK_DARK_LIGHT" val="2"/>
  <p:tag name="KSO_WM_SLIDE_ID" val="diagram20212566_1"/>
  <p:tag name="KSO_WM_SLIDE_INDEX" val="1"/>
  <p:tag name="KSO_WM_SLIDE_ITEM_CNT" val="0"/>
  <p:tag name="KSO_WM_SLIDE_LAYOUT" val="d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9T09:59:36&quot;,&quot;maxSize&quot;:{&quot;size1&quot;:42.200000000000003},&quot;minSize&quot;:{&quot;size1&quot;:31.100000000000001},&quot;normalSize&quot;:{&quot;size1&quot;:37.799999999999997},&quot;subLayout&quot;:[{&quot;id&quot;:&quot;2020-10-29T09:59:36&quot;,&quot;margin&quot;:{&quot;bottom&quot;:0.026000002399086952,&quot;left&quot;:22.013999938964844,&quot;right&quot;:1.6929999589920044,&quot;top&quot;:4.2329998016357422},&quot;type&quot;:0},{&quot;id&quot;:&quot;2020-10-29T09:59:36&quot;,&quot;margin&quot;:{&quot;bottom&quot;:3.3870000839233398,&quot;left&quot;:22.013999938964844,&quot;right&quot;:1.6929999589920044,&quot;top&quot;:0.3970000147819519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SPECIAL_SOURCE" val="bdnull"/>
  <p:tag name="KSO_WM_TAG_VERSION" val="1.0"/>
  <p:tag name="KSO_WM_TEMPLATE_ASSEMBLE_GROUPID" val="5f9a2208e01a7e847d6fd22a"/>
  <p:tag name="KSO_WM_TEMPLATE_ASSEMBLE_XID" val="5f9a2208e01a7e847d6fd22a"/>
  <p:tag name="KSO_WM_TEMPLATE_CATEGORY" val="diagram"/>
  <p:tag name="KSO_WM_TEMPLATE_COLOR_TYPE" val="1"/>
  <p:tag name="KSO_WM_TEMPLATE_INDEX" val="20212566"/>
  <p:tag name="KSO_WM_TEMPLATE_MASTER_TYPE" val="0"/>
  <p:tag name="KSO_WM_TEMPLATE_SUBCATEGORY" val="21"/>
</p:tagLst>
</file>

<file path=ppt/tags/tag902.xml><?xml version="1.0" encoding="utf-8"?>
<p:tagLst xmlns:p="http://schemas.openxmlformats.org/presentationml/2006/main">
  <p:tag name="AS_UNIQUEID" val="1267"/>
  <p:tag name="KSO_WM_BEAUTIFY_FLAG" val="#wm#"/>
  <p:tag name="KSO_WM_CHIP_GROUPID" val="619e06a156c5b5f57912a933"/>
  <p:tag name="KSO_WM_CHIP_XID" val="619e06a156c5b5f57912a930"/>
  <p:tag name="KSO_WM_TAG_VERSION" val="1.0"/>
  <p:tag name="KSO_WM_TEMPLATE_CATEGORY" val="custom"/>
  <p:tag name="KSO_WM_TEMPLATE_INDEX" val="20223968"/>
  <p:tag name="KSO_WM_UNIT_BLOCK" val="0"/>
  <p:tag name="KSO_WM_UNIT_COMPATIBLE" val="0"/>
  <p:tag name="KSO_WM_UNIT_DEC_AREA_ID" val="af37b49a9cdb47158c159e80ee4de5e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60;66;2"/>
  <p:tag name="KSO_WM_UNIT_DIAGRAM_ISNUMVISUAL" val="0"/>
  <p:tag name="KSO_WM_UNIT_DIAGRAM_ISREFERUNIT" val="0"/>
  <p:tag name="KSO_WM_UNIT_HIGHLIGHT" val="0"/>
  <p:tag name="KSO_WM_UNIT_ID" val="custom2022396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903.xml><?xml version="1.0" encoding="utf-8"?>
<p:tagLst xmlns:p="http://schemas.openxmlformats.org/presentationml/2006/main">
  <p:tag name="AS_UNIQUEID" val="1270"/>
</p:tagLst>
</file>

<file path=ppt/tags/tag904.xml><?xml version="1.0" encoding="utf-8"?>
<p:tagLst xmlns:p="http://schemas.openxmlformats.org/presentationml/2006/main">
  <p:tag name="AS_UNIQUEID" val="1271"/>
</p:tagLst>
</file>

<file path=ppt/tags/tag905.xml><?xml version="1.0" encoding="utf-8"?>
<p:tagLst xmlns:p="http://schemas.openxmlformats.org/presentationml/2006/main">
  <p:tag name="KSO_WM_BEAUTIFY_FLAG" val="#wm#"/>
  <p:tag name="KSO_WM_CHIP_COLORING" val="1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e1e5d983c448471aad9aed945e055a0d&quot;,&quot;fill_align&quot;:&quot;lm&quot;,&quot;chip_types&quot;:[&quot;header&quot;,&quot;wordpuzzle&quot;]}]]"/>
  <p:tag name="KSO_WM_CHIP_GROUPID" val="613098f1c37455bdf62aa2e5"/>
  <p:tag name="KSO_WM_CHIP_INFOS" val="{&quot;type&quot;:0,&quot;layout_type&quot;:&quot;1_NF_LC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3098f1c37455bdf62aa2e6"/>
  <p:tag name="KSO_WM_SLIDE_BACKGROUND_TYPE" val="general"/>
  <p:tag name="KSO_WM_SLIDE_BK_DARK_LIGHT" val="2"/>
  <p:tag name="KSO_WM_SLIDE_ID" val="custom20223968_7"/>
  <p:tag name="KSO_WM_SLIDE_INDEX" val="7"/>
  <p:tag name="KSO_WM_SLIDE_ITEM_CNT" val="0"/>
  <p:tag name="KSO_WM_SLIDE_LAYOUT" val="a_e_f"/>
  <p:tag name="KSO_WM_SLIDE_LAYOUT_CNT" val="1_1_1"/>
  <p:tag name="KSO_WM_SLIDE_LAYOUT_INFO" val="{&quot;id&quot;:&quot;2022-07-28T17:17:32&quot;,&quot;margin&quot;:{&quot;bottom&quot;:3.6494886875152588,&quot;left&quot;:2.7710666656494141,&quot;right&quot;:18.760726928710938,&quot;top&quot;:3.6494836807250977},&quot;type&quot;:0}"/>
  <p:tag name="KSO_WM_SLIDE_SUBTYPE" val="pureTxt"/>
  <p:tag name="KSO_WM_SLIDE_SUPPORT_FEATURE_TYPE" val="0"/>
  <p:tag name="KSO_WM_SLIDE_TYPE" val="sectionTitle"/>
  <p:tag name="KSO_WM_SPECIAL_SOURCE" val="bdnull"/>
  <p:tag name="KSO_WM_TAG_VERSION" val="1.0"/>
  <p:tag name="KSO_WM_TEMPLATE_ASSEMBLE_GROUPID" val="62d673f602b43a043dcd5321"/>
  <p:tag name="KSO_WM_TEMPLATE_ASSEMBLE_XID" val="62e25426295c1bf6da37557b"/>
  <p:tag name="KSO_WM_TEMPLATE_CATEGORY" val="custom"/>
  <p:tag name="KSO_WM_TEMPLATE_COLOR_TYPE" val="1"/>
  <p:tag name="KSO_WM_TEMPLATE_INDEX" val="20223968"/>
  <p:tag name="KSO_WM_TEMPLATE_MASTER_TYPE" val="1"/>
  <p:tag name="KSO_WM_TEMPLATE_SUBCATEGORY" val="21"/>
</p:tagLst>
</file>

<file path=ppt/tags/tag906.xml><?xml version="1.0" encoding="utf-8"?>
<p:tagLst xmlns:p="http://schemas.openxmlformats.org/presentationml/2006/main">
  <p:tag name="AS_UNIQUEID" val="1273"/>
</p:tagLst>
</file>

<file path=ppt/tags/tag907.xml><?xml version="1.0" encoding="utf-8"?>
<p:tagLst xmlns:p="http://schemas.openxmlformats.org/presentationml/2006/main">
  <p:tag name="AS_UNIQUEID" val="1274"/>
  <p:tag name="KSO_WM_BEAUTIFY_FLAG" val="#wm#"/>
  <p:tag name="KSO_WM_DIAGRAM_GROUP_CODE" val="m1-1"/>
  <p:tag name="KSO_WM_TAG_VERSION" val="1.0"/>
  <p:tag name="KSO_WM_TEMPLATE_CATEGORY" val="diagram"/>
  <p:tag name="KSO_WM_TEMPLATE_INDEX" val="20205821"/>
  <p:tag name="KSO_WM_UNIT_COMPATIBLE" val="0"/>
  <p:tag name="KSO_WM_UNIT_DIAGRAM_ISNUMVISUAL" val="0"/>
  <p:tag name="KSO_WM_UNIT_DIAGRAM_ISREFERUNIT" val="0"/>
  <p:tag name="KSO_WM_UNIT_HIGHLIGHT" val="0"/>
  <p:tag name="KSO_WM_UNIT_ID" val="diagram20205821_3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15"/>
  <p:tag name="KSO_WM_UNIT_TYPE" val="m_i"/>
  <p:tag name="KSO_WM_UNIT_USESOURCEFORMAT_APPLY" val="1"/>
</p:tagLst>
</file>

<file path=ppt/tags/tag908.xml><?xml version="1.0" encoding="utf-8"?>
<p:tagLst xmlns:p="http://schemas.openxmlformats.org/presentationml/2006/main">
  <p:tag name="AS_UNIQUEID" val="1278"/>
  <p:tag name="KSO_WM_BEAUTIFY_FLAG" val="#wm#"/>
  <p:tag name="KSO_WM_DIAGRAM_GROUP_CODE" val="m1-1"/>
  <p:tag name="KSO_WM_TAG_VERSION" val="1.0"/>
  <p:tag name="KSO_WM_TEMPLATE_CATEGORY" val="diagram"/>
  <p:tag name="KSO_WM_TEMPLATE_INDEX" val="20205821"/>
  <p:tag name="KSO_WM_UNIT_COMPATIBLE" val="0"/>
  <p:tag name="KSO_WM_UNIT_DIAGRAM_ISNUMVISUAL" val="0"/>
  <p:tag name="KSO_WM_UNIT_DIAGRAM_ISREFERUNIT" val="0"/>
  <p:tag name="KSO_WM_UNIT_HIGHLIGHT" val="0"/>
  <p:tag name="KSO_WM_UNIT_ID" val="diagram20205821_3*m_h_f*1_1_1"/>
  <p:tag name="KSO_WM_UNIT_INDEX" val="1_1_1"/>
  <p:tag name="KSO_WM_UNIT_LAYERLEVEL" val="1_1_1"/>
  <p:tag name="KSO_WM_UNIT_NOCLEAR" val="0"/>
  <p:tag name="KSO_WM_UNIT_PRESET_TEXT" val="单击此处输入您的正文，文字是您思想的提炼，为了最终演示的良好效果，表达清晰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  <p:tag name="KSO_WM_UNIT_VALUE" val="56"/>
</p:tagLst>
</file>

<file path=ppt/tags/tag909.xml><?xml version="1.0" encoding="utf-8"?>
<p:tagLst xmlns:p="http://schemas.openxmlformats.org/presentationml/2006/main">
  <p:tag name="AS_UNIQUEID" val="1282"/>
  <p:tag name="KSO_WM_BEAUTIFY_FLAG" val="#wm#"/>
  <p:tag name="KSO_WM_DIAGRAM_GROUP_CODE" val="m1-1"/>
  <p:tag name="KSO_WM_TAG_VERSION" val="1.0"/>
  <p:tag name="KSO_WM_TEMPLATE_CATEGORY" val="diagram"/>
  <p:tag name="KSO_WM_TEMPLATE_INDEX" val="20205821"/>
  <p:tag name="KSO_WM_UNIT_COMPATIBLE" val="0"/>
  <p:tag name="KSO_WM_UNIT_DIAGRAM_ISNUMVISUAL" val="0"/>
  <p:tag name="KSO_WM_UNIT_DIAGRAM_ISREFERUNIT" val="0"/>
  <p:tag name="KSO_WM_UNIT_HIGHLIGHT" val="0"/>
  <p:tag name="KSO_WM_UNIT_ID" val="diagram20205821_3*m_h_f*1_3_1"/>
  <p:tag name="KSO_WM_UNIT_INDEX" val="1_3_1"/>
  <p:tag name="KSO_WM_UNIT_LAYERLEVEL" val="1_1_1"/>
  <p:tag name="KSO_WM_UNIT_NOCLEAR" val="0"/>
  <p:tag name="KSO_WM_UNIT_PRESET_TEXT" val="单击此处输入您的正文，文字是您思想的提炼，为了最终演示的良好效果，表达清晰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  <p:tag name="KSO_WM_UNIT_VALUE" val="56"/>
</p:tagLst>
</file>

<file path=ppt/tags/tag91.xml><?xml version="1.0" encoding="utf-8"?>
<p:tagLst xmlns:p="http://schemas.openxmlformats.org/presentationml/2006/main">
  <p:tag name="AS_UNIQUEID" val="19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0.xml><?xml version="1.0" encoding="utf-8"?>
<p:tagLst xmlns:p="http://schemas.openxmlformats.org/presentationml/2006/main">
  <p:tag name="AS_UNIQUEID" val="1283"/>
</p:tagLst>
</file>

<file path=ppt/tags/tag911.xml><?xml version="1.0" encoding="utf-8"?>
<p:tagLst xmlns:p="http://schemas.openxmlformats.org/presentationml/2006/main">
  <p:tag name="AS_UNIQUEID" val="1285"/>
  <p:tag name="KSO_WM_BEAUTIFY_FLAG" val="#wm#"/>
  <p:tag name="KSO_WM_DIAGRAM_GROUP_CODE" val="m1-1"/>
  <p:tag name="KSO_WM_TAG_VERSION" val="1.0"/>
  <p:tag name="KSO_WM_TEMPLATE_CATEGORY" val="diagram"/>
  <p:tag name="KSO_WM_TEMPLATE_INDEX" val="20205821"/>
  <p:tag name="KSO_WM_UNIT_COMPATIBLE" val="0"/>
  <p:tag name="KSO_WM_UNIT_DIAGRAM_ISNUMVISUAL" val="0"/>
  <p:tag name="KSO_WM_UNIT_DIAGRAM_ISREFERUNIT" val="0"/>
  <p:tag name="KSO_WM_UNIT_HIGHLIGHT" val="0"/>
  <p:tag name="KSO_WM_UNIT_ID" val="diagram20205821_3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12.xml><?xml version="1.0" encoding="utf-8"?>
<p:tagLst xmlns:p="http://schemas.openxmlformats.org/presentationml/2006/main">
  <p:tag name="AS_UNIQUEID" val="1286"/>
  <p:tag name="KSO_WM_BEAUTIFY_FLAG" val="#wm#"/>
  <p:tag name="KSO_WM_DIAGRAM_GROUP_CODE" val="m1-1"/>
  <p:tag name="KSO_WM_TAG_VERSION" val="1.0"/>
  <p:tag name="KSO_WM_TEMPLATE_CATEGORY" val="diagram"/>
  <p:tag name="KSO_WM_TEMPLATE_INDEX" val="20205821"/>
  <p:tag name="KSO_WM_UNIT_COMPATIBLE" val="0"/>
  <p:tag name="KSO_WM_UNIT_DIAGRAM_ISNUMVISUAL" val="0"/>
  <p:tag name="KSO_WM_UNIT_DIAGRAM_ISREFERUNIT" val="0"/>
  <p:tag name="KSO_WM_UNIT_HIGHLIGHT" val="0"/>
  <p:tag name="KSO_WM_UNIT_ID" val="diagram20205821_3*m_h_f*1_2_1"/>
  <p:tag name="KSO_WM_UNIT_INDEX" val="1_2_1"/>
  <p:tag name="KSO_WM_UNIT_LAYERLEVEL" val="1_1_1"/>
  <p:tag name="KSO_WM_UNIT_NOCLEAR" val="0"/>
  <p:tag name="KSO_WM_UNIT_PRESET_TEXT" val="单击此处输入您的正文，文字是您思想的提炼，为了最终演示的良好效果，表达清晰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  <p:tag name="KSO_WM_UNIT_VALUE" val="56"/>
</p:tagLst>
</file>

<file path=ppt/tags/tag913.xml><?xml version="1.0" encoding="utf-8"?>
<p:tagLst xmlns:p="http://schemas.openxmlformats.org/presentationml/2006/main">
  <p:tag name="AS_UNIQUEID" val="1287"/>
</p:tagLst>
</file>

<file path=ppt/tags/tag914.xml><?xml version="1.0" encoding="utf-8"?>
<p:tagLst xmlns:p="http://schemas.openxmlformats.org/presentationml/2006/main">
  <p:tag name="AS_UNIQUEID" val="1288"/>
</p:tagLst>
</file>

<file path=ppt/tags/tag915.xml><?xml version="1.0" encoding="utf-8"?>
<p:tagLst xmlns:p="http://schemas.openxmlformats.org/presentationml/2006/main">
  <p:tag name="AS_UNIQUEID" val="1266"/>
  <p:tag name="KSO_WM_BEAUTIFY_FLAG" val="#wm#"/>
  <p:tag name="KSO_WM_CHIP_GROUPID" val="619e06a156c5b5f57912a933"/>
  <p:tag name="KSO_WM_CHIP_XID" val="619e06a156c5b5f57912a930"/>
  <p:tag name="KSO_WM_TAG_VERSION" val="1.0"/>
  <p:tag name="KSO_WM_TEMPLATE_CATEGORY" val="custom"/>
  <p:tag name="KSO_WM_TEMPLATE_INDEX" val="20223968"/>
  <p:tag name="KSO_WM_UNIT_BLOCK" val="0"/>
  <p:tag name="KSO_WM_UNIT_COMPATIBLE" val="0"/>
  <p:tag name="KSO_WM_UNIT_DEC_AREA_ID" val="0d57bee4bd52473aab2341950f5f1c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6;18;2"/>
  <p:tag name="KSO_WM_UNIT_DIAGRAM_ISNUMVISUAL" val="0"/>
  <p:tag name="KSO_WM_UNIT_DIAGRAM_ISREFERUNIT" val="0"/>
  <p:tag name="KSO_WM_UNIT_HIGHLIGHT" val="0"/>
  <p:tag name="KSO_WM_UNIT_ID" val="custom20223968_7*f*1"/>
  <p:tag name="KSO_WM_UNIT_INDEX" val="1"/>
  <p:tag name="KSO_WM_UNIT_LAYERLEVEL" val="1"/>
  <p:tag name="KSO_WM_UNIT_NOCLEAR" val="0"/>
  <p:tag name="KSO_WM_UNIT_PRESET_TEXT" val="点击此处添加正文，文字是您思想的提炼。"/>
  <p:tag name="KSO_WM_UNIT_SM_LIMIT_TYPE" val="2"/>
  <p:tag name="KSO_WM_UNIT_SUBTYPE" val="a"/>
  <p:tag name="KSO_WM_UNIT_TYPE" val="f"/>
  <p:tag name="KSO_WM_UNIT_VALUE" val="32"/>
</p:tagLst>
</file>

<file path=ppt/tags/tag916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3470ec2ed4e44a16b1588dbe439a11f0&quot;,&quot;fill_align&quot;:&quot;ct&quot;,&quot;chip_types&quot;:[&quot;header&quot;]},{&quot;text_align&quot;:&quot;lt&quot;,&quot;text_direction&quot;:&quot;horizontal&quot;,&quot;support_features&quot;:[&quot;collage&quot;],&quot;support_big_font&quot;:false,&quot;fill_id&quot;:&quot;a65a481f2ef3440a94bd29c8867a629a&quot;,&quot;fill_align&quot;:&quot;lt&quot;,&quot;chip_types&quot;:[&quot;pictext&quot;,&quot;picture&quot;,&quot;chart&quot;,&quot;table&quot;,&quot;video&quot;]},{&quot;text_align&quot;:&quot;lt&quot;,&quot;text_direction&quot;:&quot;horizontal&quot;,&quot;support_features&quot;:[&quot;collage&quot;],&quot;support_big_font&quot;:false,&quot;fill_id&quot;:&quot;a0a7e6444b6f4736ac5522a340dd4deb&quot;,&quot;fill_align&quot;:&quot;lt&quot;,&quot;chip_types&quot;:[&quot;text&quot;,&quot;picture&quot;]}]]"/>
  <p:tag name="KSO_WM_CHIP_GROUPID" val="5f5ee1ca4d6848d78f644aed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66553136823a5e6265"/>
  <p:tag name="KSO_WM_FULL_TEXT_BEAUTIFY_COPY_ID" val="150995505"/>
  <p:tag name="KSO_WM_SLIDE_ANIMATION_ID" val="3167246"/>
  <p:tag name="KSO_WM_SLIDE_ANIMATION_TYPE" val="1_9_2_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065_1"/>
  <p:tag name="KSO_WM_SLIDE_INDEX" val="1"/>
  <p:tag name="KSO_WM_SLIDE_ITEM_CNT" val="3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1-10T09:47:58&quot;,&quot;maxSize&quot;:{&quot;size1&quot;:33.299686201378975},&quot;minSize&quot;:{&quot;size1&quot;:22.199686201378977},&quot;normalSize&quot;:{&quot;size1&quot;:22.199686201378977},&quot;subLayout&quot;:[{&quot;id&quot;:&quot;2020-11-10T09:47:58&quot;,&quot;margin&quot;:{&quot;bottom&quot;:0.63499999046325684,&quot;left&quot;:1.7230000495910645,&quot;right&quot;:1.6629999876022339,&quot;top&quot;:1.6929999589920044},&quot;type&quot;:0},{&quot;direction&quot;:1,&quot;id&quot;:&quot;2020-11-10T09:47:58&quot;,&quot;maxSize&quot;:{&quot;size1&quot;:68.799634822209669},&quot;minSize&quot;:{&quot;size1&quot;:48.799634822209676},&quot;normalSize&quot;:{&quot;size1&quot;:51.562134822209678},&quot;subLayout&quot;:[{&quot;id&quot;:&quot;2020-11-10T09:47:58&quot;,&quot;margin&quot;:{&quot;bottom&quot;:1.6929999589920044,&quot;left&quot;:1.6929999589920044,&quot;right&quot;:0,&quot;top&quot;:0.42300000786781311},&quot;type&quot;:0},{&quot;id&quot;:&quot;2020-11-10T09:47:58&quot;,&quot;margin&quot;:{&quot;bottom&quot;:1.6929999589920044,&quot;left&quot;:0.84700000286102295,&quot;right&quot;:1.6929999589920044,&quot;top&quot;:0.42300000786781311}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SPECIAL_SOURCE" val="bdnull"/>
  <p:tag name="KSO_WM_TAG_VERSION" val="1.0"/>
  <p:tag name="KSO_WM_TEMPLATE_ASSEMBLE_GROUPID" val="5fa9f14dacfdea5937ad64a6"/>
  <p:tag name="KSO_WM_TEMPLATE_ASSEMBLE_XID" val="5fa9f14dacfdea5937ad64a6"/>
  <p:tag name="KSO_WM_TEMPLATE_CATEGORY" val="diagram"/>
  <p:tag name="KSO_WM_TEMPLATE_COLOR_TYPE" val="1"/>
  <p:tag name="KSO_WM_TEMPLATE_INDEX" val="20213065"/>
  <p:tag name="KSO_WM_TEMPLATE_MASTER_TYPE" val="0"/>
  <p:tag name="KSO_WM_TEMPLATE_SUBCATEGORY" val="21"/>
</p:tagLst>
</file>

<file path=ppt/tags/tag917.xml><?xml version="1.0" encoding="utf-8"?>
<p:tagLst xmlns:p="http://schemas.openxmlformats.org/presentationml/2006/main">
  <p:tag name="AS_UNIQUEID" val="1290"/>
</p:tagLst>
</file>

<file path=ppt/tags/tag918.xml><?xml version="1.0" encoding="utf-8"?>
<p:tagLst xmlns:p="http://schemas.openxmlformats.org/presentationml/2006/main">
  <p:tag name="AS_UNIQUEID" val="1291"/>
  <p:tag name="KSO_WM_FULL_TEXT_BEAUTIFY_COPY_ID" val="5"/>
</p:tagLst>
</file>

<file path=ppt/tags/tag919.xml><?xml version="1.0" encoding="utf-8"?>
<p:tagLst xmlns:p="http://schemas.openxmlformats.org/presentationml/2006/main">
  <p:tag name="AS_UNIQUEID" val="1292"/>
  <p:tag name="KSO_WM_FULL_TEXT_BEAUTIFY_COPY_ID" val="7"/>
</p:tagLst>
</file>

<file path=ppt/tags/tag92.xml><?xml version="1.0" encoding="utf-8"?>
<p:tagLst xmlns:p="http://schemas.openxmlformats.org/presentationml/2006/main">
  <p:tag name="AS_UNIQUEID" val="19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0.xml><?xml version="1.0" encoding="utf-8"?>
<p:tagLst xmlns:p="http://schemas.openxmlformats.org/presentationml/2006/main">
  <p:tag name="AS_UNIQUEID" val="1293"/>
  <p:tag name="KSO_WM_FULL_TEXT_BEAUTIFY_COPY_ID" val="10"/>
</p:tagLst>
</file>

<file path=ppt/tags/tag921.xml><?xml version="1.0" encoding="utf-8"?>
<p:tagLst xmlns:p="http://schemas.openxmlformats.org/presentationml/2006/main">
  <p:tag name="AS_UNIQUEID" val="1294"/>
  <p:tag name="KSO_WM_FULL_TEXT_BEAUTIFY_COPY_ID" val="11"/>
</p:tagLst>
</file>

<file path=ppt/tags/tag922.xml><?xml version="1.0" encoding="utf-8"?>
<p:tagLst xmlns:p="http://schemas.openxmlformats.org/presentationml/2006/main">
  <p:tag name="AS_UNIQUEID" val="1295"/>
  <p:tag name="KSO_WM_FULL_TEXT_BEAUTIFY_COPY_ID" val="12"/>
</p:tagLst>
</file>

<file path=ppt/tags/tag923.xml><?xml version="1.0" encoding="utf-8"?>
<p:tagLst xmlns:p="http://schemas.openxmlformats.org/presentationml/2006/main">
  <p:tag name="AS_UNIQUEID" val="1296"/>
  <p:tag name="KSO_WM_FULL_TEXT_BEAUTIFY_COPY_ID" val="13"/>
</p:tagLst>
</file>

<file path=ppt/tags/tag924.xml><?xml version="1.0" encoding="utf-8"?>
<p:tagLst xmlns:p="http://schemas.openxmlformats.org/presentationml/2006/main">
  <p:tag name="AS_UNIQUEID" val="1297"/>
  <p:tag name="KSO_WM_FULL_TEXT_BEAUTIFY_COPY_ID" val="14"/>
</p:tagLst>
</file>

<file path=ppt/tags/tag925.xml><?xml version="1.0" encoding="utf-8"?>
<p:tagLst xmlns:p="http://schemas.openxmlformats.org/presentationml/2006/main">
  <p:tag name="AS_UNIQUEID" val="1298"/>
  <p:tag name="KSO_WM_FULL_TEXT_BEAUTIFY_COPY_ID" val="15"/>
</p:tagLst>
</file>

<file path=ppt/tags/tag926.xml><?xml version="1.0" encoding="utf-8"?>
<p:tagLst xmlns:p="http://schemas.openxmlformats.org/presentationml/2006/main">
  <p:tag name="AS_UNIQUEID" val="1299"/>
  <p:tag name="KSO_WM_FULL_TEXT_BEAUTIFY_COPY_ID" val="16"/>
</p:tagLst>
</file>

<file path=ppt/tags/tag927.xml><?xml version="1.0" encoding="utf-8"?>
<p:tagLst xmlns:p="http://schemas.openxmlformats.org/presentationml/2006/main">
  <p:tag name="AS_UNIQUEID" val="1300"/>
  <p:tag name="KSO_WM_FULL_TEXT_BEAUTIFY_COPY_ID" val="17"/>
</p:tagLst>
</file>

<file path=ppt/tags/tag928.xml><?xml version="1.0" encoding="utf-8"?>
<p:tagLst xmlns:p="http://schemas.openxmlformats.org/presentationml/2006/main">
  <p:tag name="AS_UNIQUEID" val="1301"/>
  <p:tag name="KSO_WM_FULL_TEXT_BEAUTIFY_COPY_ID" val="4"/>
</p:tagLst>
</file>

<file path=ppt/tags/tag929.xml><?xml version="1.0" encoding="utf-8"?>
<p:tagLst xmlns:p="http://schemas.openxmlformats.org/presentationml/2006/main">
  <p:tag name="AS_UNIQUEID" val="1302"/>
  <p:tag name="KSO_WM_FULL_TEXT_BEAUTIFY_COPY_ID" val="6"/>
</p:tagLst>
</file>

<file path=ppt/tags/tag93.xml><?xml version="1.0" encoding="utf-8"?>
<p:tagLst xmlns:p="http://schemas.openxmlformats.org/presentationml/2006/main">
  <p:tag name="AS_UNIQUEID" val="1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0.xml><?xml version="1.0" encoding="utf-8"?>
<p:tagLst xmlns:p="http://schemas.openxmlformats.org/presentationml/2006/main">
  <p:tag name="AS_UNIQUEID" val="1303"/>
  <p:tag name="KSO_WM_FULL_TEXT_BEAUTIFY_COPY_ID" val="8"/>
</p:tagLst>
</file>

<file path=ppt/tags/tag931.xml><?xml version="1.0" encoding="utf-8"?>
<p:tagLst xmlns:p="http://schemas.openxmlformats.org/presentationml/2006/main">
  <p:tag name="AS_UNIQUEID" val="1304"/>
  <p:tag name="KSO_WM_FULL_TEXT_BEAUTIFY_COPY_ID" val="18"/>
</p:tagLst>
</file>

<file path=ppt/tags/tag932.xml><?xml version="1.0" encoding="utf-8"?>
<p:tagLst xmlns:p="http://schemas.openxmlformats.org/presentationml/2006/main">
  <p:tag name="AS_UNIQUEID" val="1306"/>
</p:tagLst>
</file>

<file path=ppt/tags/tag933.xml><?xml version="1.0" encoding="utf-8"?>
<p:tagLst xmlns:p="http://schemas.openxmlformats.org/presentationml/2006/main">
  <p:tag name="AS_UNIQUEID" val="1307"/>
</p:tagLst>
</file>

<file path=ppt/tags/tag934.xml><?xml version="1.0" encoding="utf-8"?>
<p:tagLst xmlns:p="http://schemas.openxmlformats.org/presentationml/2006/main">
  <p:tag name="KSO_WM_BEAUTIFY_FLAG" val="#wm#"/>
  <p:tag name="KSO_WM_FULL_TEXT_BEAUTIFY_COPY_ID" val="150995378"/>
  <p:tag name="KSO_WM_SPECIAL_SOURCE" val="bdnull"/>
  <p:tag name="KSO_WM_TEMPLATE_CATEGORY" val="custom"/>
  <p:tag name="KSO_WM_TEMPLATE_INDEX" val="20204359"/>
</p:tagLst>
</file>

<file path=ppt/tags/tag935.xml><?xml version="1.0" encoding="utf-8"?>
<p:tagLst xmlns:p="http://schemas.openxmlformats.org/presentationml/2006/main">
  <p:tag name="AS_UNIQUEID" val="1309"/>
  <p:tag name="KSO_WM_FULL_TEXT_BEAUTIFY_COPY_ID" val="2"/>
</p:tagLst>
</file>

<file path=ppt/tags/tag936.xml><?xml version="1.0" encoding="utf-8"?>
<p:tagLst xmlns:p="http://schemas.openxmlformats.org/presentationml/2006/main">
  <p:tag name="AS_UNIQUEID" val="1310"/>
  <p:tag name="KSO_WM_FULL_TEXT_BEAUTIFY_COPY_ID" val="4"/>
</p:tagLst>
</file>

<file path=ppt/tags/tag937.xml><?xml version="1.0" encoding="utf-8"?>
<p:tagLst xmlns:p="http://schemas.openxmlformats.org/presentationml/2006/main">
  <p:tag name="AS_UNIQUEID" val="1311"/>
  <p:tag name="KSO_WM_FULL_TEXT_BEAUTIFY_COPY_ID" val="5"/>
</p:tagLst>
</file>

<file path=ppt/tags/tag938.xml><?xml version="1.0" encoding="utf-8"?>
<p:tagLst xmlns:p="http://schemas.openxmlformats.org/presentationml/2006/main">
  <p:tag name="AS_UNIQUEID" val="1312"/>
  <p:tag name="KSO_WM_FULL_TEXT_BEAUTIFY_COPY_ID" val="4"/>
</p:tagLst>
</file>

<file path=ppt/tags/tag939.xml><?xml version="1.0" encoding="utf-8"?>
<p:tagLst xmlns:p="http://schemas.openxmlformats.org/presentationml/2006/main">
  <p:tag name="AS_UNIQUEID" val="1313"/>
</p:tagLst>
</file>

<file path=ppt/tags/tag94.xml><?xml version="1.0" encoding="utf-8"?>
<p:tagLst xmlns:p="http://schemas.openxmlformats.org/presentationml/2006/main">
  <p:tag name="AS_UNIQUEID" val="198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40.xml><?xml version="1.0" encoding="utf-8"?>
<p:tagLst xmlns:p="http://schemas.openxmlformats.org/presentationml/2006/main">
  <p:tag name="KSO_WM_BEAUTIFY_FLAG" val="#wm#"/>
  <p:tag name="KSO_WM_FULL_TEXT_BEAUTIFY_COPY_ID" val="150995326"/>
  <p:tag name="KSO_WM_SPECIAL_SOURCE" val="bdnull"/>
  <p:tag name="KSO_WM_TEMPLATE_CATEGORY" val="custom"/>
  <p:tag name="KSO_WM_TEMPLATE_INDEX" val="20205635"/>
</p:tagLst>
</file>

<file path=ppt/tags/tag941.xml><?xml version="1.0" encoding="utf-8"?>
<p:tagLst xmlns:p="http://schemas.openxmlformats.org/presentationml/2006/main">
  <p:tag name="AS_UNIQUEID" val="1315"/>
  <p:tag name="KSO_WM_FULL_TEXT_BEAUTIFY_COPY_ID" val="4"/>
</p:tagLst>
</file>

<file path=ppt/tags/tag942.xml><?xml version="1.0" encoding="utf-8"?>
<p:tagLst xmlns:p="http://schemas.openxmlformats.org/presentationml/2006/main">
  <p:tag name="AS_UNIQUEID" val="1316"/>
  <p:tag name="KSO_WM_FULL_TEXT_BEAUTIFY_COPY_ID" val="7"/>
</p:tagLst>
</file>

<file path=ppt/tags/tag943.xml><?xml version="1.0" encoding="utf-8"?>
<p:tagLst xmlns:p="http://schemas.openxmlformats.org/presentationml/2006/main">
  <p:tag name="AS_UNIQUEID" val="1317"/>
</p:tagLst>
</file>

<file path=ppt/tags/tag944.xml><?xml version="1.0" encoding="utf-8"?>
<p:tagLst xmlns:p="http://schemas.openxmlformats.org/presentationml/2006/main">
  <p:tag name="KSO_WM_FULL_TEXT_BEAUTIFY_COPY_ID" val="150995217"/>
  <p:tag name="KSO_WM_SPECIAL_SOURCE" val="bdnull"/>
  <p:tag name="KSO_WM_TEMPLATE_CATEGORY" val="custom"/>
  <p:tag name="KSO_WM_TEMPLATE_INDEX" val="20204359"/>
</p:tagLst>
</file>

<file path=ppt/tags/tag945.xml><?xml version="1.0" encoding="utf-8"?>
<p:tagLst xmlns:p="http://schemas.openxmlformats.org/presentationml/2006/main">
  <p:tag name="AS_UNIQUEID" val="1597"/>
  <p:tag name="KSO_WM_FULL_TEXT_BEAUTIFY_COPY_ID" val="5"/>
</p:tagLst>
</file>

<file path=ppt/tags/tag946.xml><?xml version="1.0" encoding="utf-8"?>
<p:tagLst xmlns:p="http://schemas.openxmlformats.org/presentationml/2006/main">
  <p:tag name="AS_UNIQUEID" val="1598"/>
  <p:tag name="KSO_WM_FULL_TEXT_BEAUTIFY_COPY_ID" val="6"/>
</p:tagLst>
</file>

<file path=ppt/tags/tag947.xml><?xml version="1.0" encoding="utf-8"?>
<p:tagLst xmlns:p="http://schemas.openxmlformats.org/presentationml/2006/main">
  <p:tag name="AS_UNIQUEID" val="1599"/>
</p:tagLst>
</file>

<file path=ppt/tags/tag948.xml><?xml version="1.0" encoding="utf-8"?>
<p:tagLst xmlns:p="http://schemas.openxmlformats.org/presentationml/2006/main">
  <p:tag name="KSO_WM_BEAUTIFY_FLAG" val="#wm#"/>
  <p:tag name="KSO_WM_FULL_TEXT_BEAUTIFY_COPY_ID" val="150995469"/>
  <p:tag name="KSO_WM_SPECIAL_SOURCE" val="bdnull"/>
  <p:tag name="KSO_WM_TEMPLATE_CATEGORY" val="custom"/>
  <p:tag name="KSO_WM_TEMPLATE_INDEX" val="20205635"/>
</p:tagLst>
</file>

<file path=ppt/tags/tag949.xml><?xml version="1.0" encoding="utf-8"?>
<p:tagLst xmlns:p="http://schemas.openxmlformats.org/presentationml/2006/main">
  <p:tag name="AS_UNIQUEID" val="1603"/>
  <p:tag name="KSO_WM_BEAUTIFY_FLAG" val="#wm#"/>
  <p:tag name="KSO_WM_CHIP_GROUPID" val="619e06a156c5b5f57912a933"/>
  <p:tag name="KSO_WM_CHIP_XID" val="619e06a156c5b5f57912a930"/>
  <p:tag name="KSO_WM_TAG_VERSION" val="1.0"/>
  <p:tag name="KSO_WM_TEMPLATE_CATEGORY" val="custom"/>
  <p:tag name="KSO_WM_TEMPLATE_INDEX" val="20223968"/>
  <p:tag name="KSO_WM_UNIT_BLOCK" val="0"/>
  <p:tag name="KSO_WM_UNIT_COMPATIBLE" val="0"/>
  <p:tag name="KSO_WM_UNIT_DEC_AREA_ID" val="af37b49a9cdb47158c159e80ee4de5e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60;66;2"/>
  <p:tag name="KSO_WM_UNIT_DIAGRAM_ISNUMVISUAL" val="0"/>
  <p:tag name="KSO_WM_UNIT_DIAGRAM_ISREFERUNIT" val="0"/>
  <p:tag name="KSO_WM_UNIT_HIGHLIGHT" val="0"/>
  <p:tag name="KSO_WM_UNIT_ID" val="custom2022396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95.xml><?xml version="1.0" encoding="utf-8"?>
<p:tagLst xmlns:p="http://schemas.openxmlformats.org/presentationml/2006/main">
  <p:tag name="AS_UNIQUEID" val="1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0.xml><?xml version="1.0" encoding="utf-8"?>
<p:tagLst xmlns:p="http://schemas.openxmlformats.org/presentationml/2006/main">
  <p:tag name="AS_UNIQUEID" val="1606"/>
</p:tagLst>
</file>

<file path=ppt/tags/tag951.xml><?xml version="1.0" encoding="utf-8"?>
<p:tagLst xmlns:p="http://schemas.openxmlformats.org/presentationml/2006/main">
  <p:tag name="AS_UNIQUEID" val="1607"/>
</p:tagLst>
</file>

<file path=ppt/tags/tag952.xml><?xml version="1.0" encoding="utf-8"?>
<p:tagLst xmlns:p="http://schemas.openxmlformats.org/presentationml/2006/main">
  <p:tag name="KSO_WM_BEAUTIFY_FLAG" val="#wm#"/>
  <p:tag name="KSO_WM_CHIP_COLORING" val="1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e1e5d983c448471aad9aed945e055a0d&quot;,&quot;fill_align&quot;:&quot;lm&quot;,&quot;chip_types&quot;:[&quot;header&quot;,&quot;wordpuzzle&quot;]}]]"/>
  <p:tag name="KSO_WM_CHIP_GROUPID" val="613098f1c37455bdf62aa2e5"/>
  <p:tag name="KSO_WM_CHIP_INFOS" val="{&quot;type&quot;:0,&quot;layout_type&quot;:&quot;1_NF_LC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3098f1c37455bdf62aa2e6"/>
  <p:tag name="KSO_WM_SLIDE_BACKGROUND_TYPE" val="general"/>
  <p:tag name="KSO_WM_SLIDE_BK_DARK_LIGHT" val="2"/>
  <p:tag name="KSO_WM_SLIDE_ID" val="custom20223968_7"/>
  <p:tag name="KSO_WM_SLIDE_INDEX" val="7"/>
  <p:tag name="KSO_WM_SLIDE_ITEM_CNT" val="0"/>
  <p:tag name="KSO_WM_SLIDE_LAYOUT" val="a_e_f"/>
  <p:tag name="KSO_WM_SLIDE_LAYOUT_CNT" val="1_1_1"/>
  <p:tag name="KSO_WM_SLIDE_LAYOUT_INFO" val="{&quot;id&quot;:&quot;2022-07-28T17:17:32&quot;,&quot;margin&quot;:{&quot;bottom&quot;:3.6494886875152588,&quot;left&quot;:2.7710666656494141,&quot;right&quot;:18.760726928710938,&quot;top&quot;:3.6494836807250977},&quot;type&quot;:0}"/>
  <p:tag name="KSO_WM_SLIDE_SUBTYPE" val="pureTxt"/>
  <p:tag name="KSO_WM_SLIDE_SUPPORT_FEATURE_TYPE" val="0"/>
  <p:tag name="KSO_WM_SLIDE_TYPE" val="sectionTitle"/>
  <p:tag name="KSO_WM_SPECIAL_SOURCE" val="bdnull"/>
  <p:tag name="KSO_WM_TAG_VERSION" val="1.0"/>
  <p:tag name="KSO_WM_TEMPLATE_ASSEMBLE_GROUPID" val="62d673f602b43a043dcd5321"/>
  <p:tag name="KSO_WM_TEMPLATE_ASSEMBLE_XID" val="62e25426295c1bf6da37557b"/>
  <p:tag name="KSO_WM_TEMPLATE_CATEGORY" val="custom"/>
  <p:tag name="KSO_WM_TEMPLATE_COLOR_TYPE" val="1"/>
  <p:tag name="KSO_WM_TEMPLATE_INDEX" val="20223968"/>
  <p:tag name="KSO_WM_TEMPLATE_MASTER_TYPE" val="1"/>
  <p:tag name="KSO_WM_TEMPLATE_SUBCATEGORY" val="21"/>
</p:tagLst>
</file>

<file path=ppt/tags/tag953.xml><?xml version="1.0" encoding="utf-8"?>
<p:tagLst xmlns:p="http://schemas.openxmlformats.org/presentationml/2006/main">
  <p:tag name="AS_UNIQUEID" val="1613"/>
</p:tagLst>
</file>

<file path=ppt/tags/tag954.xml><?xml version="1.0" encoding="utf-8"?>
<p:tagLst xmlns:p="http://schemas.openxmlformats.org/presentationml/2006/main">
  <p:tag name="AS_UNIQUEID" val="1641"/>
</p:tagLst>
</file>

<file path=ppt/tags/tag955.xml><?xml version="1.0" encoding="utf-8"?>
<p:tagLst xmlns:p="http://schemas.openxmlformats.org/presentationml/2006/main">
  <p:tag name="KSO_WM_SPECIAL_SOURCE" val="bdnull"/>
</p:tagLst>
</file>

<file path=ppt/tags/tag956.xml><?xml version="1.0" encoding="utf-8"?>
<p:tagLst xmlns:p="http://schemas.openxmlformats.org/presentationml/2006/main">
  <p:tag name="AS_UNIQUEID" val="4"/>
  <p:tag name="KSO_WM_BEAUTIFY_FLAG" val="#wm#"/>
  <p:tag name="KSO_WM_CHIP_GROUPID" val="619e06a156c5b5f57912a933"/>
  <p:tag name="KSO_WM_CHIP_XID" val="619e06a156c5b5f57912a930"/>
  <p:tag name="KSO_WM_TAG_VERSION" val="1.0"/>
  <p:tag name="KSO_WM_TEMPLATE_CATEGORY" val="custom"/>
  <p:tag name="KSO_WM_TEMPLATE_INDEX" val="20223968"/>
  <p:tag name="KSO_WM_UNIT_BLOCK" val="0"/>
  <p:tag name="KSO_WM_UNIT_COMPATIBLE" val="0"/>
  <p:tag name="KSO_WM_UNIT_DEC_AREA_ID" val="af37b49a9cdb47158c159e80ee4de5e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60;66;2"/>
  <p:tag name="KSO_WM_UNIT_DIAGRAM_ISNUMVISUAL" val="0"/>
  <p:tag name="KSO_WM_UNIT_DIAGRAM_ISREFERUNIT" val="0"/>
  <p:tag name="KSO_WM_UNIT_HIGHLIGHT" val="0"/>
  <p:tag name="KSO_WM_UNIT_ID" val="custom2022396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M_LIMIT_TYPE" val="2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957.xml><?xml version="1.0" encoding="utf-8"?>
<p:tagLst xmlns:p="http://schemas.openxmlformats.org/presentationml/2006/main">
  <p:tag name="AS_UNIQUEID" val="7"/>
</p:tagLst>
</file>

<file path=ppt/tags/tag958.xml><?xml version="1.0" encoding="utf-8"?>
<p:tagLst xmlns:p="http://schemas.openxmlformats.org/presentationml/2006/main">
  <p:tag name="AS_UNIQUEID" val="8"/>
</p:tagLst>
</file>

<file path=ppt/tags/tag959.xml><?xml version="1.0" encoding="utf-8"?>
<p:tagLst xmlns:p="http://schemas.openxmlformats.org/presentationml/2006/main">
  <p:tag name="KSO_WM_BEAUTIFY_FLAG" val="#wm#"/>
  <p:tag name="KSO_WM_CHIP_COLORING" val="1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e1e5d983c448471aad9aed945e055a0d&quot;,&quot;fill_align&quot;:&quot;lm&quot;,&quot;chip_types&quot;:[&quot;header&quot;,&quot;wordpuzzle&quot;]}]]"/>
  <p:tag name="KSO_WM_CHIP_GROUPID" val="613098f1c37455bdf62aa2e5"/>
  <p:tag name="KSO_WM_CHIP_INFOS" val="{&quot;type&quot;:0,&quot;layout_type&quot;:&quot;1_NF_LC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3098f1c37455bdf62aa2e6"/>
  <p:tag name="KSO_WM_SLIDE_BACKGROUND_TYPE" val="general"/>
  <p:tag name="KSO_WM_SLIDE_BK_DARK_LIGHT" val="2"/>
  <p:tag name="KSO_WM_SLIDE_ID" val="custom20223968_7"/>
  <p:tag name="KSO_WM_SLIDE_INDEX" val="7"/>
  <p:tag name="KSO_WM_SLIDE_ITEM_CNT" val="0"/>
  <p:tag name="KSO_WM_SLIDE_LAYOUT" val="a_e_f"/>
  <p:tag name="KSO_WM_SLIDE_LAYOUT_CNT" val="1_1_1"/>
  <p:tag name="KSO_WM_SLIDE_LAYOUT_INFO" val="{&quot;id&quot;:&quot;2022-07-28T17:17:32&quot;,&quot;margin&quot;:{&quot;bottom&quot;:3.6494886875152588,&quot;left&quot;:2.7710666656494141,&quot;right&quot;:18.760726928710938,&quot;top&quot;:3.6494836807250977},&quot;type&quot;:0}"/>
  <p:tag name="KSO_WM_SLIDE_SUBTYPE" val="pureTxt"/>
  <p:tag name="KSO_WM_SLIDE_SUPPORT_FEATURE_TYPE" val="0"/>
  <p:tag name="KSO_WM_SLIDE_TYPE" val="sectionTitle"/>
  <p:tag name="KSO_WM_SPECIAL_SOURCE" val="bdnull"/>
  <p:tag name="KSO_WM_TAG_VERSION" val="1.0"/>
  <p:tag name="KSO_WM_TEMPLATE_ASSEMBLE_GROUPID" val="62d673f602b43a043dcd5321"/>
  <p:tag name="KSO_WM_TEMPLATE_ASSEMBLE_XID" val="62e25426295c1bf6da37557b"/>
  <p:tag name="KSO_WM_TEMPLATE_CATEGORY" val="custom"/>
  <p:tag name="KSO_WM_TEMPLATE_COLOR_TYPE" val="1"/>
  <p:tag name="KSO_WM_TEMPLATE_INDEX" val="20223968"/>
  <p:tag name="KSO_WM_TEMPLATE_MASTER_TYPE" val="1"/>
  <p:tag name="KSO_WM_TEMPLATE_SUBCATEGORY" val="21"/>
</p:tagLst>
</file>

<file path=ppt/tags/tag96.xml><?xml version="1.0" encoding="utf-8"?>
<p:tagLst xmlns:p="http://schemas.openxmlformats.org/presentationml/2006/main">
  <p:tag name="AS_UNIQUEID" val="20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0.xml><?xml version="1.0" encoding="utf-8"?>
<p:tagLst xmlns:p="http://schemas.openxmlformats.org/presentationml/2006/main">
  <p:tag name="AS_UNIQUEID" val="10"/>
  <p:tag name="KSO_WM_FULL_TEXT_BEAUTIFY_COPY_ID" val="6"/>
</p:tagLst>
</file>

<file path=ppt/tags/tag961.xml><?xml version="1.0" encoding="utf-8"?>
<p:tagLst xmlns:p="http://schemas.openxmlformats.org/presentationml/2006/main">
  <p:tag name="AS_UNIQUEID" val="11"/>
</p:tagLst>
</file>

<file path=ppt/tags/tag962.xml><?xml version="1.0" encoding="utf-8"?>
<p:tagLst xmlns:p="http://schemas.openxmlformats.org/presentationml/2006/main">
  <p:tag name="AS_UNIQUEID" val="12"/>
</p:tagLst>
</file>

<file path=ppt/tags/tag963.xml><?xml version="1.0" encoding="utf-8"?>
<p:tagLst xmlns:p="http://schemas.openxmlformats.org/presentationml/2006/main">
  <p:tag name="KSO_WM_FULL_TEXT_BEAUTIFY_COPY_ID" val="150995213"/>
  <p:tag name="KSO_WM_SPECIAL_SOURCE" val="bdnull"/>
  <p:tag name="KSO_WM_TEMPLATE_CATEGORY" val="custom"/>
  <p:tag name="KSO_WM_TEMPLATE_INDEX" val="20204359"/>
</p:tagLst>
</file>

<file path=ppt/tags/tag964.xml><?xml version="1.0" encoding="utf-8"?>
<p:tagLst xmlns:p="http://schemas.openxmlformats.org/presentationml/2006/main">
  <p:tag name="AS_UNIQUEID" val="14"/>
</p:tagLst>
</file>

<file path=ppt/tags/tag965.xml><?xml version="1.0" encoding="utf-8"?>
<p:tagLst xmlns:p="http://schemas.openxmlformats.org/presentationml/2006/main">
  <p:tag name="AS_UNIQUEID" val="15"/>
</p:tagLst>
</file>

<file path=ppt/tags/tag966.xml><?xml version="1.0" encoding="utf-8"?>
<p:tagLst xmlns:p="http://schemas.openxmlformats.org/presentationml/2006/main">
  <p:tag name="AS_UNIQUEID" val="16"/>
</p:tagLst>
</file>

<file path=ppt/tags/tag967.xml><?xml version="1.0" encoding="utf-8"?>
<p:tagLst xmlns:p="http://schemas.openxmlformats.org/presentationml/2006/main">
  <p:tag name="AS_UNIQUEID" val="17"/>
</p:tagLst>
</file>

<file path=ppt/tags/tag968.xml><?xml version="1.0" encoding="utf-8"?>
<p:tagLst xmlns:p="http://schemas.openxmlformats.org/presentationml/2006/main">
  <p:tag name="AS_UNIQUEID" val="18"/>
</p:tagLst>
</file>

<file path=ppt/tags/tag9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7.xml><?xml version="1.0" encoding="utf-8"?>
<p:tagLst xmlns:p="http://schemas.openxmlformats.org/presentationml/2006/main">
  <p:tag name="AS_UNIQUEID" val="20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0.xml><?xml version="1.0" encoding="utf-8"?>
<p:tagLst xmlns:p="http://schemas.openxmlformats.org/presentationml/2006/main">
  <p:tag name="AS_UNIQUEID" val="20"/>
</p:tagLst>
</file>

<file path=ppt/tags/tag971.xml><?xml version="1.0" encoding="utf-8"?>
<p:tagLst xmlns:p="http://schemas.openxmlformats.org/presentationml/2006/main">
  <p:tag name="AS_UNIQUEID" val="24"/>
</p:tagLst>
</file>

<file path=ppt/tags/tag972.xml><?xml version="1.0" encoding="utf-8"?>
<p:tagLst xmlns:p="http://schemas.openxmlformats.org/presentationml/2006/main">
  <p:tag name="AS_UNIQUEID" val="25"/>
</p:tagLst>
</file>

<file path=ppt/tags/tag973.xml><?xml version="1.0" encoding="utf-8"?>
<p:tagLst xmlns:p="http://schemas.openxmlformats.org/presentationml/2006/main">
  <p:tag name="AS_UNIQUEID" val="26"/>
</p:tagLst>
</file>

<file path=ppt/tags/tag97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75.xml><?xml version="1.0" encoding="utf-8"?>
<p:tagLst xmlns:p="http://schemas.openxmlformats.org/presentationml/2006/main">
  <p:tag name="AS_UNIQUEID" val="20"/>
</p:tagLst>
</file>

<file path=ppt/tags/tag976.xml><?xml version="1.0" encoding="utf-8"?>
<p:tagLst xmlns:p="http://schemas.openxmlformats.org/presentationml/2006/main">
  <p:tag name="AS_UNIQUEID" val="21"/>
</p:tagLst>
</file>

<file path=ppt/tags/tag977.xml><?xml version="1.0" encoding="utf-8"?>
<p:tagLst xmlns:p="http://schemas.openxmlformats.org/presentationml/2006/main">
  <p:tag name="AS_UNIQUEID" val="22"/>
</p:tagLst>
</file>

<file path=ppt/tags/tag978.xml><?xml version="1.0" encoding="utf-8"?>
<p:tagLst xmlns:p="http://schemas.openxmlformats.org/presentationml/2006/main">
  <p:tag name="AS_UNIQUEID" val="23"/>
</p:tagLst>
</file>

<file path=ppt/tags/tag979.xml><?xml version="1.0" encoding="utf-8"?>
<p:tagLst xmlns:p="http://schemas.openxmlformats.org/presentationml/2006/main">
  <p:tag name="AS_UNIQUEID" val="24"/>
</p:tagLst>
</file>

<file path=ppt/tags/tag98.xml><?xml version="1.0" encoding="utf-8"?>
<p:tagLst xmlns:p="http://schemas.openxmlformats.org/presentationml/2006/main">
  <p:tag name="AS_UNIQUEID" val="2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0.xml><?xml version="1.0" encoding="utf-8"?>
<p:tagLst xmlns:p="http://schemas.openxmlformats.org/presentationml/2006/main">
  <p:tag name="AS_UNIQUEID" val="25"/>
</p:tagLst>
</file>

<file path=ppt/tags/tag981.xml><?xml version="1.0" encoding="utf-8"?>
<p:tagLst xmlns:p="http://schemas.openxmlformats.org/presentationml/2006/main">
  <p:tag name="AS_UNIQUEID" val="26"/>
</p:tagLst>
</file>

<file path=ppt/tags/tag9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83.xml><?xml version="1.0" encoding="utf-8"?>
<p:tagLst xmlns:p="http://schemas.openxmlformats.org/presentationml/2006/main">
  <p:tag name="AS_UNIQUEID" val="28"/>
</p:tagLst>
</file>

<file path=ppt/tags/tag984.xml><?xml version="1.0" encoding="utf-8"?>
<p:tagLst xmlns:p="http://schemas.openxmlformats.org/presentationml/2006/main">
  <p:tag name="AS_UNIQUEID" val="29"/>
</p:tagLst>
</file>

<file path=ppt/tags/tag985.xml><?xml version="1.0" encoding="utf-8"?>
<p:tagLst xmlns:p="http://schemas.openxmlformats.org/presentationml/2006/main">
  <p:tag name="AS_UNIQUEID" val="30"/>
</p:tagLst>
</file>

<file path=ppt/tags/tag986.xml><?xml version="1.0" encoding="utf-8"?>
<p:tagLst xmlns:p="http://schemas.openxmlformats.org/presentationml/2006/main">
  <p:tag name="AS_UNIQUEID" val="31"/>
</p:tagLst>
</file>

<file path=ppt/tags/tag9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88.xml><?xml version="1.0" encoding="utf-8"?>
<p:tagLst xmlns:p="http://schemas.openxmlformats.org/presentationml/2006/main">
  <p:tag name="AS_UNIQUEID" val="33"/>
</p:tagLst>
</file>

<file path=ppt/tags/tag989.xml><?xml version="1.0" encoding="utf-8"?>
<p:tagLst xmlns:p="http://schemas.openxmlformats.org/presentationml/2006/main">
  <p:tag name="AS_UNIQUEID" val="35"/>
</p:tagLst>
</file>

<file path=ppt/tags/tag99.xml><?xml version="1.0" encoding="utf-8"?>
<p:tagLst xmlns:p="http://schemas.openxmlformats.org/presentationml/2006/main">
  <p:tag name="AS_UNIQUEID" val="2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91.xml><?xml version="1.0" encoding="utf-8"?>
<p:tagLst xmlns:p="http://schemas.openxmlformats.org/presentationml/2006/main">
  <p:tag name="AS_UNIQUEID" val="33"/>
</p:tagLst>
</file>

<file path=ppt/tags/tag992.xml><?xml version="1.0" encoding="utf-8"?>
<p:tagLst xmlns:p="http://schemas.openxmlformats.org/presentationml/2006/main">
  <p:tag name="AS_UNIQUEID" val="35"/>
</p:tagLst>
</file>

<file path=ppt/tags/tag9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94.xml><?xml version="1.0" encoding="utf-8"?>
<p:tagLst xmlns:p="http://schemas.openxmlformats.org/presentationml/2006/main">
  <p:tag name="AS_UNIQUEID" val="61"/>
</p:tagLst>
</file>

<file path=ppt/tags/tag995.xml><?xml version="1.0" encoding="utf-8"?>
<p:tagLst xmlns:p="http://schemas.openxmlformats.org/presentationml/2006/main">
  <p:tag name="AS_UNIQUEID" val="62"/>
</p:tagLst>
</file>

<file path=ppt/tags/tag9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359"/>
</p:tagLst>
</file>

<file path=ppt/tags/tag997.xml><?xml version="1.0" encoding="utf-8"?>
<p:tagLst xmlns:p="http://schemas.openxmlformats.org/presentationml/2006/main">
  <p:tag name="AS_UNIQUEID" val="33"/>
</p:tagLst>
</file>

<file path=ppt/tags/tag998.xml><?xml version="1.0" encoding="utf-8"?>
<p:tagLst xmlns:p="http://schemas.openxmlformats.org/presentationml/2006/main">
  <p:tag name="AS_UNIQUEID" val="34"/>
</p:tagLst>
</file>

<file path=ppt/tags/tag999.xml><?xml version="1.0" encoding="utf-8"?>
<p:tagLst xmlns:p="http://schemas.openxmlformats.org/presentationml/2006/main">
  <p:tag name="AS_UNIQUEID" val="35"/>
</p:tagLst>
</file>

<file path=ppt/theme/theme1.xml><?xml version="1.0" encoding="utf-8"?>
<a:theme xmlns:a="http://schemas.openxmlformats.org/drawingml/2006/main" name="Office 主题​​">
  <a:themeElements>
    <a:clrScheme name="自定义 50">
      <a:dk1>
        <a:srgbClr val="000000"/>
      </a:dk1>
      <a:lt1>
        <a:srgbClr val="FFFFFF"/>
      </a:lt1>
      <a:dk2>
        <a:srgbClr val="EAF1F6"/>
      </a:dk2>
      <a:lt2>
        <a:srgbClr val="FFFFFF"/>
      </a:lt2>
      <a:accent1>
        <a:srgbClr val="476BAB"/>
      </a:accent1>
      <a:accent2>
        <a:srgbClr val="267793"/>
      </a:accent2>
      <a:accent3>
        <a:srgbClr val="2E7861"/>
      </a:accent3>
      <a:accent4>
        <a:srgbClr val="53703E"/>
      </a:accent4>
      <a:accent5>
        <a:srgbClr val="866134"/>
      </a:accent5>
      <a:accent6>
        <a:srgbClr val="AB5345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CEDE3"/>
      </a:dk2>
      <a:lt2>
        <a:srgbClr val="FFFFFF"/>
      </a:lt2>
      <a:accent1>
        <a:srgbClr val="D57C39"/>
      </a:accent1>
      <a:accent2>
        <a:srgbClr val="B0913B"/>
      </a:accent2>
      <a:accent3>
        <a:srgbClr val="88A649"/>
      </a:accent3>
      <a:accent4>
        <a:srgbClr val="65BA64"/>
      </a:accent4>
      <a:accent5>
        <a:srgbClr val="49C98F"/>
      </a:accent5>
      <a:accent6>
        <a:srgbClr val="3AD5C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AF1F6"/>
      </a:dk2>
      <a:lt2>
        <a:srgbClr val="FFFFFF"/>
      </a:lt2>
      <a:accent1>
        <a:srgbClr val="476BAB"/>
      </a:accent1>
      <a:accent2>
        <a:srgbClr val="267793"/>
      </a:accent2>
      <a:accent3>
        <a:srgbClr val="2E7861"/>
      </a:accent3>
      <a:accent4>
        <a:srgbClr val="53703E"/>
      </a:accent4>
      <a:accent5>
        <a:srgbClr val="866134"/>
      </a:accent5>
      <a:accent6>
        <a:srgbClr val="AB5345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F8F8F8"/>
      </a:dk2>
      <a:lt2>
        <a:srgbClr val="FFFFFF"/>
      </a:lt2>
      <a:accent1>
        <a:srgbClr val="C74B49"/>
      </a:accent1>
      <a:accent2>
        <a:srgbClr val="906C00"/>
      </a:accent2>
      <a:accent3>
        <a:srgbClr val="038022"/>
      </a:accent3>
      <a:accent4>
        <a:srgbClr val="008288"/>
      </a:accent4>
      <a:accent5>
        <a:srgbClr val="0077D9"/>
      </a:accent5>
      <a:accent6>
        <a:srgbClr val="7349C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WPS 演示</Application>
  <PresentationFormat/>
  <Paragraphs>178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汉仪旗黑-85S</vt:lpstr>
      <vt:lpstr>黑体</vt:lpstr>
      <vt:lpstr>幼圆</vt:lpstr>
      <vt:lpstr>汉仪乐喵体W</vt:lpstr>
      <vt:lpstr>汉仪全唐诗简繁</vt:lpstr>
      <vt:lpstr>汉仪中宋简</vt:lpstr>
      <vt:lpstr>汉仪旗黑-70S</vt:lpstr>
      <vt:lpstr>汉仪旗黑-50S</vt:lpstr>
      <vt:lpstr>汉仪中简黑简</vt:lpstr>
      <vt:lpstr>汉仪雅酷黑 85W</vt:lpstr>
      <vt:lpstr>汉仪尚巍手书W</vt:lpstr>
      <vt:lpstr>Times New Roman</vt:lpstr>
      <vt:lpstr>汉仪中楷简</vt:lpstr>
      <vt:lpstr>汉仪仿宋简</vt:lpstr>
      <vt:lpstr>汉仪锦昌体简</vt:lpstr>
      <vt:lpstr>Wingdings</vt:lpstr>
      <vt:lpstr>华文仿宋</vt:lpstr>
      <vt:lpstr>仿宋</vt:lpstr>
      <vt:lpstr>汉仪程行简</vt:lpstr>
      <vt:lpstr>汉仪迪升英雄体W</vt:lpstr>
      <vt:lpstr>汉仪铸字卡酷体简</vt:lpstr>
      <vt:lpstr>Arial Unicode MS</vt:lpstr>
      <vt:lpstr>Calibri</vt:lpstr>
      <vt:lpstr>吉力行草</vt:lpstr>
      <vt:lpstr>方正大魏体简体</vt:lpstr>
      <vt:lpstr>Tahoma</vt:lpstr>
      <vt:lpstr>Arial</vt:lpstr>
      <vt:lpstr>楷体</vt:lpstr>
      <vt:lpstr>隶书</vt:lpstr>
      <vt:lpstr>华文新魏</vt:lpstr>
      <vt:lpstr>方正粗黑宋简体</vt:lpstr>
      <vt:lpstr>华文楷体</vt:lpstr>
      <vt:lpstr>华文行楷</vt:lpstr>
      <vt:lpstr>华光隶书_CNKI</vt:lpstr>
      <vt:lpstr>Office 主题​​</vt:lpstr>
      <vt:lpstr>2_Office 主题​​</vt:lpstr>
      <vt:lpstr>3_Office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关于李白的评价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有美酒，有知己。乐观自信。人生短暂，必须要及时行乐。</vt:lpstr>
      <vt:lpstr>明确：有美酒，有知己。乐观自信。人生短暂，必须要及时行乐。</vt:lpstr>
      <vt:lpstr>PowerPoint 演示文稿</vt:lpstr>
      <vt:lpstr>PowerPoint 演示文稿</vt:lpstr>
      <vt:lpstr>PowerPoint 演示文稿</vt:lpstr>
      <vt:lpstr>李白的“愤”表现了怎样的情感？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拓展延伸：请同学们思考，为什么他的这个愁是“万古愁”？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55</cp:revision>
  <cp:lastPrinted>2022-10-04T09:33:00Z</cp:lastPrinted>
  <dcterms:created xsi:type="dcterms:W3CDTF">2022-10-04T09:33:00Z</dcterms:created>
  <dcterms:modified xsi:type="dcterms:W3CDTF">2022-10-30T12:38:41Z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E006906E0C844FF3B1D23EBCA7F20AB7</vt:lpwstr>
  </property>
  <property fmtid="{D5CDD505-2E9C-101B-9397-08002B2CF9AE}" pid="7" name="KSOProductBuildVer">
    <vt:lpwstr>2052-11.1.0.12598</vt:lpwstr>
  </property>
</Properties>
</file>