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 autoCompressPictures="0">
  <p:sldMasterIdLst>
    <p:sldMasterId id="2147483722" r:id="rId1"/>
    <p:sldMasterId id="2147483753" r:id="rId2"/>
    <p:sldMasterId id="2147483741" r:id="rId3"/>
  </p:sldMasterIdLst>
  <p:notesMasterIdLst>
    <p:notesMasterId r:id="rId4"/>
  </p:notesMasterIdLst>
  <p:sldIdLst>
    <p:sldId id="271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3" r:id="rId20"/>
    <p:sldId id="292" r:id="rId21"/>
    <p:sldId id="294" r:id="rId22"/>
    <p:sldId id="29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6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6" userDrawn="1">
          <p15:clr>
            <a:srgbClr val="A4A3A4"/>
          </p15:clr>
        </p15:guide>
        <p15:guide id="5" pos="801" userDrawn="1">
          <p15:clr>
            <a:srgbClr val="A4A3A4"/>
          </p15:clr>
        </p15:guide>
        <p15:guide id="6" orient="horz" pos="3453" userDrawn="1">
          <p15:clr>
            <a:srgbClr val="A4A3A4"/>
          </p15:clr>
        </p15:guide>
        <p15:guide id="7" pos="3931" userDrawn="1">
          <p15:clr>
            <a:srgbClr val="A4A3A4"/>
          </p15:clr>
        </p15:guide>
        <p15:guide id="8" pos="50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D55114-5204-4946-96A3-40915B170D4A}" v="954" dt="2020-03-04T11:28:47.817"/>
  </p1510:revLst>
</p1510:revInfo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9983" autoAdjust="0"/>
    <p:restoredTop sz="94640"/>
  </p:normalViewPr>
  <p:slideViewPr>
    <p:cSldViewPr snapToGrid="0" snapToObjects="1" showGuides="1">
      <p:cViewPr varScale="1">
        <p:scale>
          <a:sx n="75" d="100"/>
          <a:sy n="75" d="100"/>
        </p:scale>
        <p:origin x="102" y="78"/>
      </p:cViewPr>
      <p:guideLst>
        <p:guide orient="horz" pos="4269"/>
        <p:guide pos="3840"/>
        <p:guide pos="2116"/>
        <p:guide pos="801"/>
        <p:guide orient="horz" pos="3453"/>
        <p:guide pos="3931"/>
        <p:guide pos="50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tags" Target="tags/tag1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Master" Target="slideMasters/slideMaster3.xml" /><Relationship Id="rId4" Type="http://schemas.openxmlformats.org/officeDocument/2006/relationships/notesMaster" Target="notesMasters/notesMaster1.xml" /><Relationship Id="rId44" Type="http://schemas.microsoft.com/office/2016/11/relationships/changesInfo" Target="changesInfos/changesInfo1.xml" /><Relationship Id="rId45" Type="http://schemas.microsoft.com/office/2015/10/relationships/revisionInfo" Target="revisionInfo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k Wang" userId="777cacf5-34b4-4817-9739-2940ab9498f3" providerId="ADAL" clId="{A9D55114-5204-4946-96A3-40915B170D4A}"/>
    <pc:docChg chg="undo custSel mod addSld delSld modSld sldOrd">
      <pc:chgData name="Jack Wang" userId="777cacf5-34b4-4817-9739-2940ab9498f3" providerId="ADAL" clId="{A9D55114-5204-4946-96A3-40915B170D4A}" dt="2020-03-04T11:29:00.637" v="3809"/>
      <pc:docMkLst>
        <pc:docMk/>
      </pc:docMkLst>
      <pc:sldChg chg="modSp mod">
        <pc:chgData name="Jack Wang" userId="777cacf5-34b4-4817-9739-2940ab9498f3" providerId="ADAL" clId="{A9D55114-5204-4946-96A3-40915B170D4A}" dt="2020-02-29T04:33:28.651" v="176" actId="20577"/>
        <pc:sldMkLst>
          <pc:docMk/>
          <pc:sldMk cId="1669231409" sldId="271"/>
        </pc:sldMkLst>
        <pc:spChg chg="mod">
          <ac:chgData name="Jack Wang" userId="777cacf5-34b4-4817-9739-2940ab9498f3" providerId="ADAL" clId="{A9D55114-5204-4946-96A3-40915B170D4A}" dt="2020-02-29T04:32:15.177" v="52"/>
          <ac:spMkLst>
            <pc:docMk/>
            <pc:sldMk cId="1669231409" sldId="271"/>
            <ac:spMk id="7" creationId="{00000000-0000-0000-0000-000000000000}"/>
          </ac:spMkLst>
        </pc:spChg>
        <pc:spChg chg="mod">
          <ac:chgData name="Jack Wang" userId="777cacf5-34b4-4817-9739-2940ab9498f3" providerId="ADAL" clId="{A9D55114-5204-4946-96A3-40915B170D4A}" dt="2020-02-29T04:32:43.461" v="77"/>
          <ac:spMkLst>
            <pc:docMk/>
            <pc:sldMk cId="1669231409" sldId="271"/>
            <ac:spMk id="10" creationId="{00000000-0000-0000-0000-000000000000}"/>
          </ac:spMkLst>
        </pc:spChg>
        <pc:spChg chg="mod">
          <ac:chgData name="Jack Wang" userId="777cacf5-34b4-4817-9739-2940ab9498f3" providerId="ADAL" clId="{A9D55114-5204-4946-96A3-40915B170D4A}" dt="2020-02-29T04:33:28.651" v="176" actId="20577"/>
          <ac:spMkLst>
            <pc:docMk/>
            <pc:sldMk cId="1669231409" sldId="271"/>
            <ac:spMk id="11" creationId="{00000000-0000-0000-0000-000000000000}"/>
          </ac:spMkLst>
        </pc:spChg>
      </pc:sldChg>
      <pc:sldChg chg="addSp delSp modSp mod setBg modAnim setClrOvrMap">
        <pc:chgData name="Jack Wang" userId="777cacf5-34b4-4817-9739-2940ab9498f3" providerId="ADAL" clId="{A9D55114-5204-4946-96A3-40915B170D4A}" dt="2020-03-01T04:01:53.793" v="3517"/>
        <pc:sldMkLst>
          <pc:docMk/>
          <pc:sldMk cId="2391242733" sldId="278"/>
        </pc:sldMkLst>
        <pc:spChg chg="add del mod">
          <ac:chgData name="Jack Wang" userId="777cacf5-34b4-4817-9739-2940ab9498f3" providerId="ADAL" clId="{A9D55114-5204-4946-96A3-40915B170D4A}" dt="2020-02-29T04:40:02.138" v="200" actId="478"/>
          <ac:spMkLst>
            <pc:docMk/>
            <pc:sldMk cId="2391242733" sldId="278"/>
            <ac:spMk id="5" creationId="{642D5834-7E24-4B51-928F-57550C410FD3}"/>
          </ac:spMkLst>
        </pc:spChg>
        <pc:spChg chg="add mod">
          <ac:chgData name="Jack Wang" userId="777cacf5-34b4-4817-9739-2940ab9498f3" providerId="ADAL" clId="{A9D55114-5204-4946-96A3-40915B170D4A}" dt="2020-02-29T04:47:11.074" v="470" actId="1076"/>
          <ac:spMkLst>
            <pc:docMk/>
            <pc:sldMk cId="2391242733" sldId="278"/>
            <ac:spMk id="6" creationId="{CD3B5B35-EEBA-4091-988E-9FEDC76F766A}"/>
          </ac:spMkLst>
        </pc:spChg>
        <pc:spChg chg="add mod">
          <ac:chgData name="Jack Wang" userId="777cacf5-34b4-4817-9739-2940ab9498f3" providerId="ADAL" clId="{A9D55114-5204-4946-96A3-40915B170D4A}" dt="2020-02-29T05:20:09.238" v="751" actId="1076"/>
          <ac:spMkLst>
            <pc:docMk/>
            <pc:sldMk cId="2391242733" sldId="278"/>
            <ac:spMk id="9" creationId="{3F79C4D2-ABE4-49BB-A7C8-38BC89BEC125}"/>
          </ac:spMkLst>
        </pc:spChg>
        <pc:spChg chg="add del">
          <ac:chgData name="Jack Wang" userId="777cacf5-34b4-4817-9739-2940ab9498f3" providerId="ADAL" clId="{A9D55114-5204-4946-96A3-40915B170D4A}" dt="2020-02-29T04:42:39.242" v="251" actId="26606"/>
          <ac:spMkLst>
            <pc:docMk/>
            <pc:sldMk cId="2391242733" sldId="278"/>
            <ac:spMk id="13" creationId="{5C821777-3A3B-437E-B5C1-FBC7B0F48C56}"/>
          </ac:spMkLst>
        </pc:spChg>
        <pc:spChg chg="add del">
          <ac:chgData name="Jack Wang" userId="777cacf5-34b4-4817-9739-2940ab9498f3" providerId="ADAL" clId="{A9D55114-5204-4946-96A3-40915B170D4A}" dt="2020-02-29T04:42:39.242" v="251" actId="26606"/>
          <ac:spMkLst>
            <pc:docMk/>
            <pc:sldMk cId="2391242733" sldId="278"/>
            <ac:spMk id="15" creationId="{A31AD40C-CE73-4162-8681-421B8AF943A2}"/>
          </ac:spMkLst>
        </pc:spChg>
        <pc:spChg chg="add del">
          <ac:chgData name="Jack Wang" userId="777cacf5-34b4-4817-9739-2940ab9498f3" providerId="ADAL" clId="{A9D55114-5204-4946-96A3-40915B170D4A}" dt="2020-02-29T04:42:39.242" v="251" actId="26606"/>
          <ac:spMkLst>
            <pc:docMk/>
            <pc:sldMk cId="2391242733" sldId="278"/>
            <ac:spMk id="17" creationId="{707A3B9D-B1BA-4989-A535-1A6D8D402CC6}"/>
          </ac:spMkLst>
        </pc:spChg>
        <pc:spChg chg="add del">
          <ac:chgData name="Jack Wang" userId="777cacf5-34b4-4817-9739-2940ab9498f3" providerId="ADAL" clId="{A9D55114-5204-4946-96A3-40915B170D4A}" dt="2020-02-29T04:43:30.882" v="256" actId="26606"/>
          <ac:spMkLst>
            <pc:docMk/>
            <pc:sldMk cId="2391242733" sldId="278"/>
            <ac:spMk id="19" creationId="{5BC51F77-AE74-4F38-B1DC-29475E38CABD}"/>
          </ac:spMkLst>
        </pc:spChg>
        <pc:spChg chg="add del">
          <ac:chgData name="Jack Wang" userId="777cacf5-34b4-4817-9739-2940ab9498f3" providerId="ADAL" clId="{A9D55114-5204-4946-96A3-40915B170D4A}" dt="2020-02-29T04:43:30.882" v="256" actId="26606"/>
          <ac:spMkLst>
            <pc:docMk/>
            <pc:sldMk cId="2391242733" sldId="278"/>
            <ac:spMk id="20" creationId="{FCE87B8C-E5AA-4044-AB91-DDA3084BE456}"/>
          </ac:spMkLst>
        </pc:spChg>
        <pc:spChg chg="add del">
          <ac:chgData name="Jack Wang" userId="777cacf5-34b4-4817-9739-2940ab9498f3" providerId="ADAL" clId="{A9D55114-5204-4946-96A3-40915B170D4A}" dt="2020-02-29T04:43:30.875" v="255" actId="26606"/>
          <ac:spMkLst>
            <pc:docMk/>
            <pc:sldMk cId="2391242733" sldId="278"/>
            <ac:spMk id="25" creationId="{5C821777-3A3B-437E-B5C1-FBC7B0F48C56}"/>
          </ac:spMkLst>
        </pc:spChg>
        <pc:spChg chg="add del">
          <ac:chgData name="Jack Wang" userId="777cacf5-34b4-4817-9739-2940ab9498f3" providerId="ADAL" clId="{A9D55114-5204-4946-96A3-40915B170D4A}" dt="2020-02-29T04:43:30.875" v="255" actId="26606"/>
          <ac:spMkLst>
            <pc:docMk/>
            <pc:sldMk cId="2391242733" sldId="278"/>
            <ac:spMk id="27" creationId="{A31AD40C-CE73-4162-8681-421B8AF943A2}"/>
          </ac:spMkLst>
        </pc:spChg>
        <pc:spChg chg="add del">
          <ac:chgData name="Jack Wang" userId="777cacf5-34b4-4817-9739-2940ab9498f3" providerId="ADAL" clId="{A9D55114-5204-4946-96A3-40915B170D4A}" dt="2020-02-29T04:43:30.875" v="255" actId="26606"/>
          <ac:spMkLst>
            <pc:docMk/>
            <pc:sldMk cId="2391242733" sldId="278"/>
            <ac:spMk id="29" creationId="{707A3B9D-B1BA-4989-A535-1A6D8D402CC6}"/>
          </ac:spMkLst>
        </pc:spChg>
        <pc:spChg chg="add">
          <ac:chgData name="Jack Wang" userId="777cacf5-34b4-4817-9739-2940ab9498f3" providerId="ADAL" clId="{A9D55114-5204-4946-96A3-40915B170D4A}" dt="2020-02-29T04:43:30.882" v="256" actId="26606"/>
          <ac:spMkLst>
            <pc:docMk/>
            <pc:sldMk cId="2391242733" sldId="278"/>
            <ac:spMk id="31" creationId="{5BC51F77-AE74-4F38-B1DC-29475E38CABD}"/>
          </ac:spMkLst>
        </pc:spChg>
        <pc:spChg chg="add">
          <ac:chgData name="Jack Wang" userId="777cacf5-34b4-4817-9739-2940ab9498f3" providerId="ADAL" clId="{A9D55114-5204-4946-96A3-40915B170D4A}" dt="2020-02-29T04:43:30.882" v="256" actId="26606"/>
          <ac:spMkLst>
            <pc:docMk/>
            <pc:sldMk cId="2391242733" sldId="278"/>
            <ac:spMk id="32" creationId="{FCE87B8C-E5AA-4044-AB91-DDA3084BE456}"/>
          </ac:spMkLst>
        </pc:spChg>
        <pc:grpChg chg="ord">
          <ac:chgData name="Jack Wang" userId="777cacf5-34b4-4817-9739-2940ab9498f3" providerId="ADAL" clId="{A9D55114-5204-4946-96A3-40915B170D4A}" dt="2020-02-29T04:42:39.306" v="252" actId="26606"/>
          <ac:grpSpMkLst>
            <pc:docMk/>
            <pc:sldMk cId="2391242733" sldId="278"/>
            <ac:grpSpMk id="2" creationId="{00000000-0000-0000-0000-000000000000}"/>
          </ac:grpSpMkLst>
        </pc:grpChg>
        <pc:picChg chg="add mod">
          <ac:chgData name="Jack Wang" userId="777cacf5-34b4-4817-9739-2940ab9498f3" providerId="ADAL" clId="{A9D55114-5204-4946-96A3-40915B170D4A}" dt="2020-02-29T04:42:39.306" v="252" actId="26606"/>
          <ac:picMkLst>
            <pc:docMk/>
            <pc:sldMk cId="2391242733" sldId="278"/>
            <ac:picMk id="8" creationId="{BBA53D7E-5A3C-40E6-93A6-91AA7105FBBE}"/>
          </ac:picMkLst>
        </pc:picChg>
      </pc:sldChg>
      <pc:sldChg chg="addSp delSp modSp add mod modTransition setBg">
        <pc:chgData name="Jack Wang" userId="777cacf5-34b4-4817-9739-2940ab9498f3" providerId="ADAL" clId="{A9D55114-5204-4946-96A3-40915B170D4A}" dt="2020-02-29T05:51:08.595" v="1024" actId="1076"/>
        <pc:sldMkLst>
          <pc:docMk/>
          <pc:sldMk cId="3716950798" sldId="279"/>
        </pc:sldMkLst>
        <pc:spChg chg="del">
          <ac:chgData name="Jack Wang" userId="777cacf5-34b4-4817-9739-2940ab9498f3" providerId="ADAL" clId="{A9D55114-5204-4946-96A3-40915B170D4A}" dt="2020-02-29T05:02:41.244" v="477" actId="478"/>
          <ac:spMkLst>
            <pc:docMk/>
            <pc:sldMk cId="3716950798" sldId="279"/>
            <ac:spMk id="2" creationId="{E1F13320-873A-410B-8D89-DF28C8B50CC0}"/>
          </ac:spMkLst>
        </pc:spChg>
        <pc:spChg chg="add del mod">
          <ac:chgData name="Jack Wang" userId="777cacf5-34b4-4817-9739-2940ab9498f3" providerId="ADAL" clId="{A9D55114-5204-4946-96A3-40915B170D4A}" dt="2020-02-29T05:11:25.846" v="665" actId="478"/>
          <ac:spMkLst>
            <pc:docMk/>
            <pc:sldMk cId="3716950798" sldId="279"/>
            <ac:spMk id="8" creationId="{5F9B6088-A9F5-4521-95D6-8F635084A334}"/>
          </ac:spMkLst>
        </pc:spChg>
        <pc:spChg chg="add del">
          <ac:chgData name="Jack Wang" userId="777cacf5-34b4-4817-9739-2940ab9498f3" providerId="ADAL" clId="{A9D55114-5204-4946-96A3-40915B170D4A}" dt="2020-02-29T05:11:23.582" v="664" actId="26606"/>
          <ac:spMkLst>
            <pc:docMk/>
            <pc:sldMk cId="3716950798" sldId="279"/>
            <ac:spMk id="9" creationId="{8AAB951F-3657-4C8D-BE7B-83B81668EB71}"/>
          </ac:spMkLst>
        </pc:spChg>
        <pc:spChg chg="add del">
          <ac:chgData name="Jack Wang" userId="777cacf5-34b4-4817-9739-2940ab9498f3" providerId="ADAL" clId="{A9D55114-5204-4946-96A3-40915B170D4A}" dt="2020-02-29T05:11:23.582" v="664" actId="26606"/>
          <ac:spMkLst>
            <pc:docMk/>
            <pc:sldMk cId="3716950798" sldId="279"/>
            <ac:spMk id="10" creationId="{F0978302-176D-48C3-9C3F-93B6BA673699}"/>
          </ac:spMkLst>
        </pc:spChg>
        <pc:spChg chg="add del">
          <ac:chgData name="Jack Wang" userId="777cacf5-34b4-4817-9739-2940ab9498f3" providerId="ADAL" clId="{A9D55114-5204-4946-96A3-40915B170D4A}" dt="2020-02-29T05:05:10.610" v="490" actId="26606"/>
          <ac:spMkLst>
            <pc:docMk/>
            <pc:sldMk cId="3716950798" sldId="279"/>
            <ac:spMk id="12" creationId="{8AAB951F-3657-4C8D-BE7B-83B81668EB71}"/>
          </ac:spMkLst>
        </pc:spChg>
        <pc:spChg chg="add del mod">
          <ac:chgData name="Jack Wang" userId="777cacf5-34b4-4817-9739-2940ab9498f3" providerId="ADAL" clId="{A9D55114-5204-4946-96A3-40915B170D4A}" dt="2020-02-29T05:11:22.937" v="663"/>
          <ac:spMkLst>
            <pc:docMk/>
            <pc:sldMk cId="3716950798" sldId="279"/>
            <ac:spMk id="13" creationId="{F5D44627-1B21-4421-9B3C-4E17AEE044BC}"/>
          </ac:spMkLst>
        </pc:spChg>
        <pc:spChg chg="add del">
          <ac:chgData name="Jack Wang" userId="777cacf5-34b4-4817-9739-2940ab9498f3" providerId="ADAL" clId="{A9D55114-5204-4946-96A3-40915B170D4A}" dt="2020-02-29T05:05:10.610" v="490" actId="26606"/>
          <ac:spMkLst>
            <pc:docMk/>
            <pc:sldMk cId="3716950798" sldId="279"/>
            <ac:spMk id="14" creationId="{F0978302-176D-48C3-9C3F-93B6BA673699}"/>
          </ac:spMkLst>
        </pc:spChg>
        <pc:grpChg chg="add del ord">
          <ac:chgData name="Jack Wang" userId="777cacf5-34b4-4817-9739-2940ab9498f3" providerId="ADAL" clId="{A9D55114-5204-4946-96A3-40915B170D4A}" dt="2020-02-29T05:51:03.548" v="1022" actId="478"/>
          <ac:grpSpMkLst>
            <pc:docMk/>
            <pc:sldMk cId="3716950798" sldId="279"/>
            <ac:grpSpMk id="3" creationId="{EEEAB631-95B3-49BA-9655-49188430FF0E}"/>
          </ac:grpSpMkLst>
        </pc:grpChg>
        <pc:picChg chg="add del mod">
          <ac:chgData name="Jack Wang" userId="777cacf5-34b4-4817-9739-2940ab9498f3" providerId="ADAL" clId="{A9D55114-5204-4946-96A3-40915B170D4A}" dt="2020-02-29T05:48:17.310" v="1001" actId="478"/>
          <ac:picMkLst>
            <pc:docMk/>
            <pc:sldMk cId="3716950798" sldId="279"/>
            <ac:picMk id="7" creationId="{9EFE8F01-FDDB-42AF-8346-A6B91E4F250D}"/>
          </ac:picMkLst>
        </pc:picChg>
        <pc:picChg chg="add del mod">
          <ac:chgData name="Jack Wang" userId="777cacf5-34b4-4817-9739-2940ab9498f3" providerId="ADAL" clId="{A9D55114-5204-4946-96A3-40915B170D4A}" dt="2020-02-29T05:48:29.861" v="1003" actId="478"/>
          <ac:picMkLst>
            <pc:docMk/>
            <pc:sldMk cId="3716950798" sldId="279"/>
            <ac:picMk id="15" creationId="{39F6636D-49EF-4E81-B31E-15902EF24520}"/>
          </ac:picMkLst>
        </pc:picChg>
        <pc:picChg chg="add mod">
          <ac:chgData name="Jack Wang" userId="777cacf5-34b4-4817-9739-2940ab9498f3" providerId="ADAL" clId="{A9D55114-5204-4946-96A3-40915B170D4A}" dt="2020-02-29T05:51:08.595" v="1024" actId="1076"/>
          <ac:picMkLst>
            <pc:docMk/>
            <pc:sldMk cId="3716950798" sldId="279"/>
            <ac:picMk id="17" creationId="{89C7DF3B-A898-4D55-9F02-AB1FDD41DE8A}"/>
          </ac:picMkLst>
        </pc:picChg>
      </pc:sldChg>
      <pc:sldChg chg="addSp delSp modSp add mod modTransition modAnim">
        <pc:chgData name="Jack Wang" userId="777cacf5-34b4-4817-9739-2940ab9498f3" providerId="ADAL" clId="{A9D55114-5204-4946-96A3-40915B170D4A}" dt="2020-03-01T05:45:26.791" v="3721"/>
        <pc:sldMkLst>
          <pc:docMk/>
          <pc:sldMk cId="1372771565" sldId="280"/>
        </pc:sldMkLst>
        <pc:spChg chg="del">
          <ac:chgData name="Jack Wang" userId="777cacf5-34b4-4817-9739-2940ab9498f3" providerId="ADAL" clId="{A9D55114-5204-4946-96A3-40915B170D4A}" dt="2020-02-29T05:17:43.030" v="667" actId="478"/>
          <ac:spMkLst>
            <pc:docMk/>
            <pc:sldMk cId="1372771565" sldId="280"/>
            <ac:spMk id="2" creationId="{6A8C31A8-310F-43EB-83D4-218E23D30377}"/>
          </ac:spMkLst>
        </pc:spChg>
        <pc:spChg chg="add del mod">
          <ac:chgData name="Jack Wang" userId="777cacf5-34b4-4817-9739-2940ab9498f3" providerId="ADAL" clId="{A9D55114-5204-4946-96A3-40915B170D4A}" dt="2020-02-29T05:25:49.073" v="758"/>
          <ac:spMkLst>
            <pc:docMk/>
            <pc:sldMk cId="1372771565" sldId="280"/>
            <ac:spMk id="6" creationId="{83FEA3FE-CA60-4A7B-825E-F9B38C1D6029}"/>
          </ac:spMkLst>
        </pc:spChg>
        <pc:spChg chg="add del mod">
          <ac:chgData name="Jack Wang" userId="777cacf5-34b4-4817-9739-2940ab9498f3" providerId="ADAL" clId="{A9D55114-5204-4946-96A3-40915B170D4A}" dt="2020-02-29T05:26:09.963" v="761"/>
          <ac:spMkLst>
            <pc:docMk/>
            <pc:sldMk cId="1372771565" sldId="280"/>
            <ac:spMk id="7" creationId="{A8C8CA0A-C0DE-4CEF-8696-7430A5BA74BD}"/>
          </ac:spMkLst>
        </pc:spChg>
        <pc:spChg chg="add mod">
          <ac:chgData name="Jack Wang" userId="777cacf5-34b4-4817-9739-2940ab9498f3" providerId="ADAL" clId="{A9D55114-5204-4946-96A3-40915B170D4A}" dt="2020-03-01T05:42:58.143" v="3682"/>
          <ac:spMkLst>
            <pc:docMk/>
            <pc:sldMk cId="1372771565" sldId="280"/>
            <ac:spMk id="8" creationId="{00C6F158-EA80-494C-B9EB-F979B25C45B2}"/>
          </ac:spMkLst>
        </pc:spChg>
        <pc:spChg chg="add mod">
          <ac:chgData name="Jack Wang" userId="777cacf5-34b4-4817-9739-2940ab9498f3" providerId="ADAL" clId="{A9D55114-5204-4946-96A3-40915B170D4A}" dt="2020-03-01T05:45:26.791" v="3721"/>
          <ac:spMkLst>
            <pc:docMk/>
            <pc:sldMk cId="1372771565" sldId="280"/>
            <ac:spMk id="9" creationId="{D39ABD3B-34E0-44B3-B210-1BC99ACDDC08}"/>
          </ac:spMkLst>
        </pc:spChg>
        <pc:spChg chg="add mod">
          <ac:chgData name="Jack Wang" userId="777cacf5-34b4-4817-9739-2940ab9498f3" providerId="ADAL" clId="{A9D55114-5204-4946-96A3-40915B170D4A}" dt="2020-03-01T05:43:02.196" v="3685"/>
          <ac:spMkLst>
            <pc:docMk/>
            <pc:sldMk cId="1372771565" sldId="280"/>
            <ac:spMk id="10" creationId="{8425C00E-C7E4-4D38-BCEE-1BC3BDF59509}"/>
          </ac:spMkLst>
        </pc:spChg>
        <pc:spChg chg="add mod">
          <ac:chgData name="Jack Wang" userId="777cacf5-34b4-4817-9739-2940ab9498f3" providerId="ADAL" clId="{A9D55114-5204-4946-96A3-40915B170D4A}" dt="2020-02-29T06:19:53.816" v="1070" actId="113"/>
          <ac:spMkLst>
            <pc:docMk/>
            <pc:sldMk cId="1372771565" sldId="280"/>
            <ac:spMk id="11" creationId="{FB19E155-97EE-4F65-9C46-F970A530345F}"/>
          </ac:spMkLst>
        </pc:spChg>
        <pc:grpChg chg="add del">
          <ac:chgData name="Jack Wang" userId="777cacf5-34b4-4817-9739-2940ab9498f3" providerId="ADAL" clId="{A9D55114-5204-4946-96A3-40915B170D4A}" dt="2020-02-29T05:25:49.072" v="756" actId="478"/>
          <ac:grpSpMkLst>
            <pc:docMk/>
            <pc:sldMk cId="1372771565" sldId="280"/>
            <ac:grpSpMk id="3" creationId="{DD269669-E2D5-4E0B-9651-898FA2CFC6EE}"/>
          </ac:grpSpMkLst>
        </pc:grpChg>
      </pc:sldChg>
      <pc:sldChg chg="addSp delSp modSp add mod modTransition modAnim">
        <pc:chgData name="Jack Wang" userId="777cacf5-34b4-4817-9739-2940ab9498f3" providerId="ADAL" clId="{A9D55114-5204-4946-96A3-40915B170D4A}" dt="2020-03-01T04:10:54.050" v="3528"/>
        <pc:sldMkLst>
          <pc:docMk/>
          <pc:sldMk cId="2775992725" sldId="281"/>
        </pc:sldMkLst>
        <pc:spChg chg="del">
          <ac:chgData name="Jack Wang" userId="777cacf5-34b4-4817-9739-2940ab9498f3" providerId="ADAL" clId="{A9D55114-5204-4946-96A3-40915B170D4A}" dt="2020-02-29T05:35:19.284" v="876" actId="478"/>
          <ac:spMkLst>
            <pc:docMk/>
            <pc:sldMk cId="2775992725" sldId="281"/>
            <ac:spMk id="2" creationId="{C988F33E-5CCD-4926-B145-BCB65B8AD67A}"/>
          </ac:spMkLst>
        </pc:spChg>
        <pc:spChg chg="add mod">
          <ac:chgData name="Jack Wang" userId="777cacf5-34b4-4817-9739-2940ab9498f3" providerId="ADAL" clId="{A9D55114-5204-4946-96A3-40915B170D4A}" dt="2020-02-29T05:42:54.186" v="991" actId="1076"/>
          <ac:spMkLst>
            <pc:docMk/>
            <pc:sldMk cId="2775992725" sldId="281"/>
            <ac:spMk id="3" creationId="{78443244-9A81-42A9-A561-423A1439FA33}"/>
          </ac:spMkLst>
        </pc:spChg>
        <pc:spChg chg="add mod">
          <ac:chgData name="Jack Wang" userId="777cacf5-34b4-4817-9739-2940ab9498f3" providerId="ADAL" clId="{A9D55114-5204-4946-96A3-40915B170D4A}" dt="2020-02-29T06:23:39.701" v="1206" actId="113"/>
          <ac:spMkLst>
            <pc:docMk/>
            <pc:sldMk cId="2775992725" sldId="281"/>
            <ac:spMk id="4" creationId="{0DE4A2D3-5029-4F33-9808-89312330EF05}"/>
          </ac:spMkLst>
        </pc:spChg>
        <pc:spChg chg="add mod">
          <ac:chgData name="Jack Wang" userId="777cacf5-34b4-4817-9739-2940ab9498f3" providerId="ADAL" clId="{A9D55114-5204-4946-96A3-40915B170D4A}" dt="2020-02-29T05:43:18.602" v="996" actId="1076"/>
          <ac:spMkLst>
            <pc:docMk/>
            <pc:sldMk cId="2775992725" sldId="281"/>
            <ac:spMk id="5" creationId="{BB5224B9-2A1B-4AD4-AE6A-5E5E05C2B3F8}"/>
          </ac:spMkLst>
        </pc:spChg>
        <pc:spChg chg="add mod">
          <ac:chgData name="Jack Wang" userId="777cacf5-34b4-4817-9739-2940ab9498f3" providerId="ADAL" clId="{A9D55114-5204-4946-96A3-40915B170D4A}" dt="2020-02-29T06:26:39.070" v="1222" actId="113"/>
          <ac:spMkLst>
            <pc:docMk/>
            <pc:sldMk cId="2775992725" sldId="281"/>
            <ac:spMk id="6" creationId="{5C677674-E6B5-4D6D-A8F6-F9D88D3455B7}"/>
          </ac:spMkLst>
        </pc:spChg>
      </pc:sldChg>
      <pc:sldChg chg="addSp delSp modSp add mod modTransition setBg modAnim">
        <pc:chgData name="Jack Wang" userId="777cacf5-34b4-4817-9739-2940ab9498f3" providerId="ADAL" clId="{A9D55114-5204-4946-96A3-40915B170D4A}" dt="2020-03-01T05:54:24.549" v="3722"/>
        <pc:sldMkLst>
          <pc:docMk/>
          <pc:sldMk cId="2908542759" sldId="282"/>
        </pc:sldMkLst>
        <pc:spChg chg="del">
          <ac:chgData name="Jack Wang" userId="777cacf5-34b4-4817-9739-2940ab9498f3" providerId="ADAL" clId="{A9D55114-5204-4946-96A3-40915B170D4A}" dt="2020-02-29T05:50:44.467" v="1021" actId="478"/>
          <ac:spMkLst>
            <pc:docMk/>
            <pc:sldMk cId="2908542759" sldId="282"/>
            <ac:spMk id="2" creationId="{FEBD519F-A2BF-4BD4-8915-5E313C394097}"/>
          </ac:spMkLst>
        </pc:spChg>
        <pc:spChg chg="add mod">
          <ac:chgData name="Jack Wang" userId="777cacf5-34b4-4817-9739-2940ab9498f3" providerId="ADAL" clId="{A9D55114-5204-4946-96A3-40915B170D4A}" dt="2020-02-29T08:53:40.447" v="2609" actId="12"/>
          <ac:spMkLst>
            <pc:docMk/>
            <pc:sldMk cId="2908542759" sldId="282"/>
            <ac:spMk id="8" creationId="{91EB3A2F-B63C-46D4-BF2F-41FBFD307F7F}"/>
          </ac:spMkLst>
        </pc:spChg>
        <pc:spChg chg="add mod">
          <ac:chgData name="Jack Wang" userId="777cacf5-34b4-4817-9739-2940ab9498f3" providerId="ADAL" clId="{A9D55114-5204-4946-96A3-40915B170D4A}" dt="2020-02-29T06:33:35.600" v="1333" actId="255"/>
          <ac:spMkLst>
            <pc:docMk/>
            <pc:sldMk cId="2908542759" sldId="282"/>
            <ac:spMk id="9" creationId="{7FD45320-61F1-436D-8B4E-955778409CBF}"/>
          </ac:spMkLst>
        </pc:spChg>
        <pc:spChg chg="add mod">
          <ac:chgData name="Jack Wang" userId="777cacf5-34b4-4817-9739-2940ab9498f3" providerId="ADAL" clId="{A9D55114-5204-4946-96A3-40915B170D4A}" dt="2020-02-29T06:34:11.030" v="1338" actId="1076"/>
          <ac:spMkLst>
            <pc:docMk/>
            <pc:sldMk cId="2908542759" sldId="282"/>
            <ac:spMk id="10" creationId="{9B142574-097F-4571-87D3-669F07FAE75F}"/>
          </ac:spMkLst>
        </pc:spChg>
        <pc:spChg chg="add">
          <ac:chgData name="Jack Wang" userId="777cacf5-34b4-4817-9739-2940ab9498f3" providerId="ADAL" clId="{A9D55114-5204-4946-96A3-40915B170D4A}" dt="2020-02-29T05:53:28.816" v="1032" actId="26606"/>
          <ac:spMkLst>
            <pc:docMk/>
            <pc:sldMk cId="2908542759" sldId="282"/>
            <ac:spMk id="12" creationId="{00EA252C-FA02-4FCE-ADF7-9CF14BDD469B}"/>
          </ac:spMkLst>
        </pc:spChg>
        <pc:spChg chg="add">
          <ac:chgData name="Jack Wang" userId="777cacf5-34b4-4817-9739-2940ab9498f3" providerId="ADAL" clId="{A9D55114-5204-4946-96A3-40915B170D4A}" dt="2020-02-29T05:53:28.816" v="1032" actId="26606"/>
          <ac:spMkLst>
            <pc:docMk/>
            <pc:sldMk cId="2908542759" sldId="282"/>
            <ac:spMk id="14" creationId="{FFBC2CDC-C58F-4216-A0F8-BCE37A3E5E6A}"/>
          </ac:spMkLst>
        </pc:spChg>
        <pc:grpChg chg="add ord">
          <ac:chgData name="Jack Wang" userId="777cacf5-34b4-4817-9739-2940ab9498f3" providerId="ADAL" clId="{A9D55114-5204-4946-96A3-40915B170D4A}" dt="2020-02-29T05:53:28.816" v="1032" actId="26606"/>
          <ac:grpSpMkLst>
            <pc:docMk/>
            <pc:sldMk cId="2908542759" sldId="282"/>
            <ac:grpSpMk id="3" creationId="{1F685C43-863F-4663-BAEB-8BDEF6395223}"/>
          </ac:grpSpMkLst>
        </pc:grpChg>
        <pc:picChg chg="add mod">
          <ac:chgData name="Jack Wang" userId="777cacf5-34b4-4817-9739-2940ab9498f3" providerId="ADAL" clId="{A9D55114-5204-4946-96A3-40915B170D4A}" dt="2020-02-29T05:53:28.816" v="1032" actId="26606"/>
          <ac:picMkLst>
            <pc:docMk/>
            <pc:sldMk cId="2908542759" sldId="282"/>
            <ac:picMk id="7" creationId="{49765E23-0FC7-4404-AEC7-31E0FFDBD2F8}"/>
          </ac:picMkLst>
        </pc:picChg>
      </pc:sldChg>
      <pc:sldChg chg="addSp delSp modSp add mod modTransition modAnim">
        <pc:chgData name="Jack Wang" userId="777cacf5-34b4-4817-9739-2940ab9498f3" providerId="ADAL" clId="{A9D55114-5204-4946-96A3-40915B170D4A}" dt="2020-03-01T06:13:25.653" v="3744"/>
        <pc:sldMkLst>
          <pc:docMk/>
          <pc:sldMk cId="4041714966" sldId="283"/>
        </pc:sldMkLst>
        <pc:spChg chg="del mod">
          <ac:chgData name="Jack Wang" userId="777cacf5-34b4-4817-9739-2940ab9498f3" providerId="ADAL" clId="{A9D55114-5204-4946-96A3-40915B170D4A}" dt="2020-02-29T06:37:47.434" v="1358" actId="478"/>
          <ac:spMkLst>
            <pc:docMk/>
            <pc:sldMk cId="4041714966" sldId="283"/>
            <ac:spMk id="2" creationId="{98D7EAD6-A097-4046-A39C-2FAE80E9680A}"/>
          </ac:spMkLst>
        </pc:spChg>
        <pc:spChg chg="add mod">
          <ac:chgData name="Jack Wang" userId="777cacf5-34b4-4817-9739-2940ab9498f3" providerId="ADAL" clId="{A9D55114-5204-4946-96A3-40915B170D4A}" dt="2020-02-29T10:59:59.027" v="2707"/>
          <ac:spMkLst>
            <pc:docMk/>
            <pc:sldMk cId="4041714966" sldId="283"/>
            <ac:spMk id="6" creationId="{E92BA698-28D3-4F96-A453-401C1DF73F49}"/>
          </ac:spMkLst>
        </pc:spChg>
        <pc:spChg chg="add del mod">
          <ac:chgData name="Jack Wang" userId="777cacf5-34b4-4817-9739-2940ab9498f3" providerId="ADAL" clId="{A9D55114-5204-4946-96A3-40915B170D4A}" dt="2020-02-29T06:41:22.481" v="1391"/>
          <ac:spMkLst>
            <pc:docMk/>
            <pc:sldMk cId="4041714966" sldId="283"/>
            <ac:spMk id="7" creationId="{40718BFF-8196-42FF-B3A5-56492D666A0B}"/>
          </ac:spMkLst>
        </pc:spChg>
        <pc:spChg chg="add mod">
          <ac:chgData name="Jack Wang" userId="777cacf5-34b4-4817-9739-2940ab9498f3" providerId="ADAL" clId="{A9D55114-5204-4946-96A3-40915B170D4A}" dt="2020-02-29T06:43:54.480" v="1469" actId="1076"/>
          <ac:spMkLst>
            <pc:docMk/>
            <pc:sldMk cId="4041714966" sldId="283"/>
            <ac:spMk id="8" creationId="{1B564D7A-62C0-4486-BBCA-372EA0EEF054}"/>
          </ac:spMkLst>
        </pc:spChg>
        <pc:spChg chg="add del mod">
          <ac:chgData name="Jack Wang" userId="777cacf5-34b4-4817-9739-2940ab9498f3" providerId="ADAL" clId="{A9D55114-5204-4946-96A3-40915B170D4A}" dt="2020-02-29T06:45:25.974" v="1476" actId="478"/>
          <ac:spMkLst>
            <pc:docMk/>
            <pc:sldMk cId="4041714966" sldId="283"/>
            <ac:spMk id="9" creationId="{5A50865E-589C-43CC-AECD-668644EC7B68}"/>
          </ac:spMkLst>
        </pc:spChg>
        <pc:spChg chg="add mod">
          <ac:chgData name="Jack Wang" userId="777cacf5-34b4-4817-9739-2940ab9498f3" providerId="ADAL" clId="{A9D55114-5204-4946-96A3-40915B170D4A}" dt="2020-03-01T06:13:25.653" v="3744"/>
          <ac:spMkLst>
            <pc:docMk/>
            <pc:sldMk cId="4041714966" sldId="283"/>
            <ac:spMk id="10" creationId="{AC24D0DB-9751-4F2F-A351-8418029E3B99}"/>
          </ac:spMkLst>
        </pc:spChg>
        <pc:grpChg chg="add">
          <ac:chgData name="Jack Wang" userId="777cacf5-34b4-4817-9739-2940ab9498f3" providerId="ADAL" clId="{A9D55114-5204-4946-96A3-40915B170D4A}" dt="2020-02-29T06:37:51.850" v="1359"/>
          <ac:grpSpMkLst>
            <pc:docMk/>
            <pc:sldMk cId="4041714966" sldId="283"/>
            <ac:grpSpMk id="3" creationId="{06526201-34FF-4D6D-A38D-145CCAA0FECF}"/>
          </ac:grpSpMkLst>
        </pc:grpChg>
      </pc:sldChg>
      <pc:sldChg chg="addSp delSp modSp add mod modTransition modAnim">
        <pc:chgData name="Jack Wang" userId="777cacf5-34b4-4817-9739-2940ab9498f3" providerId="ADAL" clId="{A9D55114-5204-4946-96A3-40915B170D4A}" dt="2020-03-01T04:42:14.342" v="3569"/>
        <pc:sldMkLst>
          <pc:docMk/>
          <pc:sldMk cId="300262939" sldId="284"/>
        </pc:sldMkLst>
        <pc:spChg chg="del mod">
          <ac:chgData name="Jack Wang" userId="777cacf5-34b4-4817-9739-2940ab9498f3" providerId="ADAL" clId="{A9D55114-5204-4946-96A3-40915B170D4A}" dt="2020-02-29T07:02:44.811" v="1808" actId="478"/>
          <ac:spMkLst>
            <pc:docMk/>
            <pc:sldMk cId="300262939" sldId="284"/>
            <ac:spMk id="2" creationId="{99B307E6-E56E-4578-9FB9-28881222B545}"/>
          </ac:spMkLst>
        </pc:spChg>
        <pc:spChg chg="add mod">
          <ac:chgData name="Jack Wang" userId="777cacf5-34b4-4817-9739-2940ab9498f3" providerId="ADAL" clId="{A9D55114-5204-4946-96A3-40915B170D4A}" dt="2020-02-29T07:19:20.774" v="1827" actId="313"/>
          <ac:spMkLst>
            <pc:docMk/>
            <pc:sldMk cId="300262939" sldId="284"/>
            <ac:spMk id="3" creationId="{90007ED3-A188-4EC5-9388-5846B57B4BD9}"/>
          </ac:spMkLst>
        </pc:spChg>
        <pc:spChg chg="add mod">
          <ac:chgData name="Jack Wang" userId="777cacf5-34b4-4817-9739-2940ab9498f3" providerId="ADAL" clId="{A9D55114-5204-4946-96A3-40915B170D4A}" dt="2020-02-29T07:21:50.725" v="1882"/>
          <ac:spMkLst>
            <pc:docMk/>
            <pc:sldMk cId="300262939" sldId="284"/>
            <ac:spMk id="4" creationId="{0BF0A71A-2832-40BC-981B-17701BC6BCFB}"/>
          </ac:spMkLst>
        </pc:spChg>
        <pc:cxnChg chg="add del mod">
          <ac:chgData name="Jack Wang" userId="777cacf5-34b4-4817-9739-2940ab9498f3" providerId="ADAL" clId="{A9D55114-5204-4946-96A3-40915B170D4A}" dt="2020-03-01T04:40:07.576" v="3542" actId="478"/>
          <ac:cxnSpMkLst>
            <pc:docMk/>
            <pc:sldMk cId="300262939" sldId="284"/>
            <ac:cxnSpMk id="6" creationId="{A5B6B11C-1E9A-4168-AD24-A4D9F042EEDF}"/>
          </ac:cxnSpMkLst>
        </pc:cxnChg>
        <pc:cxnChg chg="add mod">
          <ac:chgData name="Jack Wang" userId="777cacf5-34b4-4817-9739-2940ab9498f3" providerId="ADAL" clId="{A9D55114-5204-4946-96A3-40915B170D4A}" dt="2020-03-01T04:41:17.881" v="3565" actId="1036"/>
          <ac:cxnSpMkLst>
            <pc:docMk/>
            <pc:sldMk cId="300262939" sldId="284"/>
            <ac:cxnSpMk id="8" creationId="{64B47F61-1464-4454-B81E-2DA502B18DEA}"/>
          </ac:cxnSpMkLst>
        </pc:cxnChg>
        <pc:cxnChg chg="add mod">
          <ac:chgData name="Jack Wang" userId="777cacf5-34b4-4817-9739-2940ab9498f3" providerId="ADAL" clId="{A9D55114-5204-4946-96A3-40915B170D4A}" dt="2020-03-01T04:41:13.476" v="3563" actId="14100"/>
          <ac:cxnSpMkLst>
            <pc:docMk/>
            <pc:sldMk cId="300262939" sldId="284"/>
            <ac:cxnSpMk id="9" creationId="{84DF34F3-929D-468D-9194-63A712D2C5E6}"/>
          </ac:cxnSpMkLst>
        </pc:cxnChg>
      </pc:sldChg>
      <pc:sldChg chg="addSp delSp modSp add mod modTransition modAnim">
        <pc:chgData name="Jack Wang" userId="777cacf5-34b4-4817-9739-2940ab9498f3" providerId="ADAL" clId="{A9D55114-5204-4946-96A3-40915B170D4A}" dt="2020-03-01T06:13:14.675" v="3733"/>
        <pc:sldMkLst>
          <pc:docMk/>
          <pc:sldMk cId="145890567" sldId="285"/>
        </pc:sldMkLst>
        <pc:spChg chg="del">
          <ac:chgData name="Jack Wang" userId="777cacf5-34b4-4817-9739-2940ab9498f3" providerId="ADAL" clId="{A9D55114-5204-4946-96A3-40915B170D4A}" dt="2020-02-29T07:22:48.774" v="1884" actId="478"/>
          <ac:spMkLst>
            <pc:docMk/>
            <pc:sldMk cId="145890567" sldId="285"/>
            <ac:spMk id="2" creationId="{83085634-A447-4278-941E-F771133A3B31}"/>
          </ac:spMkLst>
        </pc:spChg>
        <pc:spChg chg="add del mod">
          <ac:chgData name="Jack Wang" userId="777cacf5-34b4-4817-9739-2940ab9498f3" providerId="ADAL" clId="{A9D55114-5204-4946-96A3-40915B170D4A}" dt="2020-02-29T07:23:35.793" v="1887"/>
          <ac:spMkLst>
            <pc:docMk/>
            <pc:sldMk cId="145890567" sldId="285"/>
            <ac:spMk id="3" creationId="{41E74729-E081-4788-B58E-EBEB51B8519D}"/>
          </ac:spMkLst>
        </pc:spChg>
        <pc:spChg chg="add mod">
          <ac:chgData name="Jack Wang" userId="777cacf5-34b4-4817-9739-2940ab9498f3" providerId="ADAL" clId="{A9D55114-5204-4946-96A3-40915B170D4A}" dt="2020-02-29T07:29:40.271" v="2002" actId="1076"/>
          <ac:spMkLst>
            <pc:docMk/>
            <pc:sldMk cId="145890567" sldId="285"/>
            <ac:spMk id="4" creationId="{4CDD212B-07BF-42D3-83C8-8DB38E7C2CE3}"/>
          </ac:spMkLst>
        </pc:spChg>
        <pc:spChg chg="add mod">
          <ac:chgData name="Jack Wang" userId="777cacf5-34b4-4817-9739-2940ab9498f3" providerId="ADAL" clId="{A9D55114-5204-4946-96A3-40915B170D4A}" dt="2020-03-01T06:13:14.675" v="3733"/>
          <ac:spMkLst>
            <pc:docMk/>
            <pc:sldMk cId="145890567" sldId="285"/>
            <ac:spMk id="5" creationId="{771B3426-DA51-442D-879C-6791DA92897C}"/>
          </ac:spMkLst>
        </pc:spChg>
      </pc:sldChg>
      <pc:sldChg chg="addSp delSp modSp add mod modTransition modAnim">
        <pc:chgData name="Jack Wang" userId="777cacf5-34b4-4817-9739-2940ab9498f3" providerId="ADAL" clId="{A9D55114-5204-4946-96A3-40915B170D4A}" dt="2020-03-01T04:47:13.152" v="3577"/>
        <pc:sldMkLst>
          <pc:docMk/>
          <pc:sldMk cId="347500412" sldId="286"/>
        </pc:sldMkLst>
        <pc:spChg chg="del">
          <ac:chgData name="Jack Wang" userId="777cacf5-34b4-4817-9739-2940ab9498f3" providerId="ADAL" clId="{A9D55114-5204-4946-96A3-40915B170D4A}" dt="2020-02-29T07:30:10.148" v="2006" actId="478"/>
          <ac:spMkLst>
            <pc:docMk/>
            <pc:sldMk cId="347500412" sldId="286"/>
            <ac:spMk id="2" creationId="{B6F9B0C6-326D-4114-89EB-197057D2E325}"/>
          </ac:spMkLst>
        </pc:spChg>
        <pc:spChg chg="add mod">
          <ac:chgData name="Jack Wang" userId="777cacf5-34b4-4817-9739-2940ab9498f3" providerId="ADAL" clId="{A9D55114-5204-4946-96A3-40915B170D4A}" dt="2020-02-29T08:16:14.716" v="2158" actId="20577"/>
          <ac:spMkLst>
            <pc:docMk/>
            <pc:sldMk cId="347500412" sldId="286"/>
            <ac:spMk id="3" creationId="{E948D8F4-E24E-4598-9B45-044896AA83CC}"/>
          </ac:spMkLst>
        </pc:spChg>
        <pc:spChg chg="add mod">
          <ac:chgData name="Jack Wang" userId="777cacf5-34b4-4817-9739-2940ab9498f3" providerId="ADAL" clId="{A9D55114-5204-4946-96A3-40915B170D4A}" dt="2020-02-29T08:16:14.176" v="2157" actId="20577"/>
          <ac:spMkLst>
            <pc:docMk/>
            <pc:sldMk cId="347500412" sldId="286"/>
            <ac:spMk id="4" creationId="{FE76C23A-C219-4C3F-8D0E-DC4EB8A73EB3}"/>
          </ac:spMkLst>
        </pc:spChg>
        <pc:spChg chg="add mod">
          <ac:chgData name="Jack Wang" userId="777cacf5-34b4-4817-9739-2940ab9498f3" providerId="ADAL" clId="{A9D55114-5204-4946-96A3-40915B170D4A}" dt="2020-02-29T08:16:12.427" v="2154" actId="20577"/>
          <ac:spMkLst>
            <pc:docMk/>
            <pc:sldMk cId="347500412" sldId="286"/>
            <ac:spMk id="5" creationId="{BA2DD05D-DE6D-4815-8C11-3E352D86C08B}"/>
          </ac:spMkLst>
        </pc:spChg>
        <pc:spChg chg="add mod">
          <ac:chgData name="Jack Wang" userId="777cacf5-34b4-4817-9739-2940ab9498f3" providerId="ADAL" clId="{A9D55114-5204-4946-96A3-40915B170D4A}" dt="2020-02-29T08:22:53.899" v="2326" actId="113"/>
          <ac:spMkLst>
            <pc:docMk/>
            <pc:sldMk cId="347500412" sldId="286"/>
            <ac:spMk id="6" creationId="{AEA4CD8D-8FE6-4310-8F4F-BAC1C9AE5DFF}"/>
          </ac:spMkLst>
        </pc:spChg>
      </pc:sldChg>
      <pc:sldChg chg="addSp delSp modSp add mod modTransition modAnim">
        <pc:chgData name="Jack Wang" userId="777cacf5-34b4-4817-9739-2940ab9498f3" providerId="ADAL" clId="{A9D55114-5204-4946-96A3-40915B170D4A}" dt="2020-03-01T04:49:02.267" v="3581"/>
        <pc:sldMkLst>
          <pc:docMk/>
          <pc:sldMk cId="634107597" sldId="287"/>
        </pc:sldMkLst>
        <pc:spChg chg="del">
          <ac:chgData name="Jack Wang" userId="777cacf5-34b4-4817-9739-2940ab9498f3" providerId="ADAL" clId="{A9D55114-5204-4946-96A3-40915B170D4A}" dt="2020-02-29T07:36:50.081" v="2084" actId="478"/>
          <ac:spMkLst>
            <pc:docMk/>
            <pc:sldMk cId="634107597" sldId="287"/>
            <ac:spMk id="2" creationId="{26A417DE-816B-493A-BB48-ED16F6B21AF0}"/>
          </ac:spMkLst>
        </pc:spChg>
        <pc:spChg chg="add mod">
          <ac:chgData name="Jack Wang" userId="777cacf5-34b4-4817-9739-2940ab9498f3" providerId="ADAL" clId="{A9D55114-5204-4946-96A3-40915B170D4A}" dt="2020-02-29T08:15:11.365" v="2143" actId="1076"/>
          <ac:spMkLst>
            <pc:docMk/>
            <pc:sldMk cId="634107597" sldId="287"/>
            <ac:spMk id="3" creationId="{01476883-6ED7-44C6-827E-D93AE6658267}"/>
          </ac:spMkLst>
        </pc:spChg>
        <pc:spChg chg="add mod">
          <ac:chgData name="Jack Wang" userId="777cacf5-34b4-4817-9739-2940ab9498f3" providerId="ADAL" clId="{A9D55114-5204-4946-96A3-40915B170D4A}" dt="2020-02-29T08:15:29.034" v="2146" actId="2711"/>
          <ac:spMkLst>
            <pc:docMk/>
            <pc:sldMk cId="634107597" sldId="287"/>
            <ac:spMk id="4" creationId="{94D8FE2E-B680-4C85-8096-4A6064A169FF}"/>
          </ac:spMkLst>
        </pc:spChg>
        <pc:spChg chg="add mod">
          <ac:chgData name="Jack Wang" userId="777cacf5-34b4-4817-9739-2940ab9498f3" providerId="ADAL" clId="{A9D55114-5204-4946-96A3-40915B170D4A}" dt="2020-02-29T08:23:41.316" v="2334"/>
          <ac:spMkLst>
            <pc:docMk/>
            <pc:sldMk cId="634107597" sldId="287"/>
            <ac:spMk id="5" creationId="{889DB9D0-B997-42D2-80C4-8F2E0947F3B5}"/>
          </ac:spMkLst>
        </pc:spChg>
      </pc:sldChg>
      <pc:sldChg chg="addSp delSp modSp add mod modTransition modAnim">
        <pc:chgData name="Jack Wang" userId="777cacf5-34b4-4817-9739-2940ab9498f3" providerId="ADAL" clId="{A9D55114-5204-4946-96A3-40915B170D4A}" dt="2020-03-01T04:52:07.732" v="3585"/>
        <pc:sldMkLst>
          <pc:docMk/>
          <pc:sldMk cId="2668572642" sldId="288"/>
        </pc:sldMkLst>
        <pc:spChg chg="del">
          <ac:chgData name="Jack Wang" userId="777cacf5-34b4-4817-9739-2940ab9498f3" providerId="ADAL" clId="{A9D55114-5204-4946-96A3-40915B170D4A}" dt="2020-02-29T08:17:45.756" v="2199" actId="478"/>
          <ac:spMkLst>
            <pc:docMk/>
            <pc:sldMk cId="2668572642" sldId="288"/>
            <ac:spMk id="2" creationId="{AC5404BC-BF53-4FAF-9160-39FDA1F85DCC}"/>
          </ac:spMkLst>
        </pc:spChg>
        <pc:spChg chg="add mod">
          <ac:chgData name="Jack Wang" userId="777cacf5-34b4-4817-9739-2940ab9498f3" providerId="ADAL" clId="{A9D55114-5204-4946-96A3-40915B170D4A}" dt="2020-02-29T08:21:03.645" v="2232" actId="14100"/>
          <ac:spMkLst>
            <pc:docMk/>
            <pc:sldMk cId="2668572642" sldId="288"/>
            <ac:spMk id="3" creationId="{BE459267-DA23-4E8D-8B10-EF44E6E096AE}"/>
          </ac:spMkLst>
        </pc:spChg>
        <pc:spChg chg="add mod">
          <ac:chgData name="Jack Wang" userId="777cacf5-34b4-4817-9739-2940ab9498f3" providerId="ADAL" clId="{A9D55114-5204-4946-96A3-40915B170D4A}" dt="2020-02-29T08:21:22.753" v="2244" actId="5793"/>
          <ac:spMkLst>
            <pc:docMk/>
            <pc:sldMk cId="2668572642" sldId="288"/>
            <ac:spMk id="4" creationId="{DE9DF6B5-9F07-49AF-855D-4AF2480122D8}"/>
          </ac:spMkLst>
        </pc:spChg>
        <pc:spChg chg="add mod">
          <ac:chgData name="Jack Wang" userId="777cacf5-34b4-4817-9739-2940ab9498f3" providerId="ADAL" clId="{A9D55114-5204-4946-96A3-40915B170D4A}" dt="2020-02-29T08:22:37.368" v="2325" actId="113"/>
          <ac:spMkLst>
            <pc:docMk/>
            <pc:sldMk cId="2668572642" sldId="288"/>
            <ac:spMk id="5" creationId="{7A989089-F505-4277-817F-0B1EF33A4EBF}"/>
          </ac:spMkLst>
        </pc:spChg>
      </pc:sldChg>
      <pc:sldChg chg="addSp delSp modSp add mod modTransition modAnim">
        <pc:chgData name="Jack Wang" userId="777cacf5-34b4-4817-9739-2940ab9498f3" providerId="ADAL" clId="{A9D55114-5204-4946-96A3-40915B170D4A}" dt="2020-03-01T04:55:14.540" v="3595"/>
        <pc:sldMkLst>
          <pc:docMk/>
          <pc:sldMk cId="3531955290" sldId="289"/>
        </pc:sldMkLst>
        <pc:spChg chg="del">
          <ac:chgData name="Jack Wang" userId="777cacf5-34b4-4817-9739-2940ab9498f3" providerId="ADAL" clId="{A9D55114-5204-4946-96A3-40915B170D4A}" dt="2020-02-29T08:24:25.994" v="2345" actId="478"/>
          <ac:spMkLst>
            <pc:docMk/>
            <pc:sldMk cId="3531955290" sldId="289"/>
            <ac:spMk id="2" creationId="{9FBA57D8-C716-4C40-91F1-B29BC680567E}"/>
          </ac:spMkLst>
        </pc:spChg>
        <pc:spChg chg="add mod">
          <ac:chgData name="Jack Wang" userId="777cacf5-34b4-4817-9739-2940ab9498f3" providerId="ADAL" clId="{A9D55114-5204-4946-96A3-40915B170D4A}" dt="2020-02-29T08:35:43.316" v="2444" actId="14100"/>
          <ac:spMkLst>
            <pc:docMk/>
            <pc:sldMk cId="3531955290" sldId="289"/>
            <ac:spMk id="3" creationId="{C7242792-0B8B-4073-830B-1435D6B874D1}"/>
          </ac:spMkLst>
        </pc:spChg>
        <pc:spChg chg="add mod">
          <ac:chgData name="Jack Wang" userId="777cacf5-34b4-4817-9739-2940ab9498f3" providerId="ADAL" clId="{A9D55114-5204-4946-96A3-40915B170D4A}" dt="2020-02-29T08:36:35.656" v="2453" actId="14100"/>
          <ac:spMkLst>
            <pc:docMk/>
            <pc:sldMk cId="3531955290" sldId="289"/>
            <ac:spMk id="4" creationId="{6A75A91F-8D5B-41D0-810C-1B461CAE949B}"/>
          </ac:spMkLst>
        </pc:spChg>
        <pc:spChg chg="add mod">
          <ac:chgData name="Jack Wang" userId="777cacf5-34b4-4817-9739-2940ab9498f3" providerId="ADAL" clId="{A9D55114-5204-4946-96A3-40915B170D4A}" dt="2020-02-29T08:35:53.607" v="2446" actId="14100"/>
          <ac:spMkLst>
            <pc:docMk/>
            <pc:sldMk cId="3531955290" sldId="289"/>
            <ac:spMk id="5" creationId="{167F6BAF-9AC3-4076-8075-B6272C50B546}"/>
          </ac:spMkLst>
        </pc:spChg>
        <pc:spChg chg="add mod">
          <ac:chgData name="Jack Wang" userId="777cacf5-34b4-4817-9739-2940ab9498f3" providerId="ADAL" clId="{A9D55114-5204-4946-96A3-40915B170D4A}" dt="2020-02-29T08:35:59.933" v="2447" actId="14100"/>
          <ac:spMkLst>
            <pc:docMk/>
            <pc:sldMk cId="3531955290" sldId="289"/>
            <ac:spMk id="6" creationId="{AD903FEF-7337-468D-A7C2-5B7CAC39D07C}"/>
          </ac:spMkLst>
        </pc:spChg>
        <pc:spChg chg="add mod">
          <ac:chgData name="Jack Wang" userId="777cacf5-34b4-4817-9739-2940ab9498f3" providerId="ADAL" clId="{A9D55114-5204-4946-96A3-40915B170D4A}" dt="2020-02-29T08:36:42.160" v="2454" actId="14100"/>
          <ac:spMkLst>
            <pc:docMk/>
            <pc:sldMk cId="3531955290" sldId="289"/>
            <ac:spMk id="7" creationId="{E7D52DD6-5B52-4E46-ABA6-E4671E7E0A92}"/>
          </ac:spMkLst>
        </pc:spChg>
        <pc:spChg chg="add mod">
          <ac:chgData name="Jack Wang" userId="777cacf5-34b4-4817-9739-2940ab9498f3" providerId="ADAL" clId="{A9D55114-5204-4946-96A3-40915B170D4A}" dt="2020-02-29T08:38:57.951" v="2496" actId="255"/>
          <ac:spMkLst>
            <pc:docMk/>
            <pc:sldMk cId="3531955290" sldId="289"/>
            <ac:spMk id="8" creationId="{6424D308-39B4-4299-969A-3623D4743B8D}"/>
          </ac:spMkLst>
        </pc:spChg>
      </pc:sldChg>
      <pc:sldChg chg="addSp delSp modSp add mod modTransition modAnim">
        <pc:chgData name="Jack Wang" userId="777cacf5-34b4-4817-9739-2940ab9498f3" providerId="ADAL" clId="{A9D55114-5204-4946-96A3-40915B170D4A}" dt="2020-03-04T11:28:47.817" v="3807"/>
        <pc:sldMkLst>
          <pc:docMk/>
          <pc:sldMk cId="581056851" sldId="290"/>
        </pc:sldMkLst>
        <pc:spChg chg="del">
          <ac:chgData name="Jack Wang" userId="777cacf5-34b4-4817-9739-2940ab9498f3" providerId="ADAL" clId="{A9D55114-5204-4946-96A3-40915B170D4A}" dt="2020-02-29T08:39:16.548" v="2498" actId="478"/>
          <ac:spMkLst>
            <pc:docMk/>
            <pc:sldMk cId="581056851" sldId="290"/>
            <ac:spMk id="2" creationId="{B14E2BA1-C6D3-4D37-8995-82E1A8E23200}"/>
          </ac:spMkLst>
        </pc:spChg>
        <pc:spChg chg="add mod">
          <ac:chgData name="Jack Wang" userId="777cacf5-34b4-4817-9739-2940ab9498f3" providerId="ADAL" clId="{A9D55114-5204-4946-96A3-40915B170D4A}" dt="2020-02-29T08:45:15.473" v="2522" actId="14100"/>
          <ac:spMkLst>
            <pc:docMk/>
            <pc:sldMk cId="581056851" sldId="290"/>
            <ac:spMk id="3" creationId="{348773DB-3A17-4E74-808F-33AD30A99187}"/>
          </ac:spMkLst>
        </pc:spChg>
        <pc:spChg chg="add mod">
          <ac:chgData name="Jack Wang" userId="777cacf5-34b4-4817-9739-2940ab9498f3" providerId="ADAL" clId="{A9D55114-5204-4946-96A3-40915B170D4A}" dt="2020-02-29T08:46:12.285" v="2532" actId="14100"/>
          <ac:spMkLst>
            <pc:docMk/>
            <pc:sldMk cId="581056851" sldId="290"/>
            <ac:spMk id="4" creationId="{19438EBB-5F79-47FE-A35E-523609B5A283}"/>
          </ac:spMkLst>
        </pc:spChg>
        <pc:spChg chg="add mod">
          <ac:chgData name="Jack Wang" userId="777cacf5-34b4-4817-9739-2940ab9498f3" providerId="ADAL" clId="{A9D55114-5204-4946-96A3-40915B170D4A}" dt="2020-03-04T11:28:47.817" v="3807"/>
          <ac:spMkLst>
            <pc:docMk/>
            <pc:sldMk cId="581056851" sldId="290"/>
            <ac:spMk id="5" creationId="{A9E7B166-8FCE-4780-8D35-8D7BE73B20FF}"/>
          </ac:spMkLst>
        </pc:spChg>
        <pc:spChg chg="add mod">
          <ac:chgData name="Jack Wang" userId="777cacf5-34b4-4817-9739-2940ab9498f3" providerId="ADAL" clId="{A9D55114-5204-4946-96A3-40915B170D4A}" dt="2020-02-29T08:46:24.813" v="2534" actId="14100"/>
          <ac:spMkLst>
            <pc:docMk/>
            <pc:sldMk cId="581056851" sldId="290"/>
            <ac:spMk id="6" creationId="{47D0C795-2F9D-4A82-8F6D-0C51BBC12B8E}"/>
          </ac:spMkLst>
        </pc:spChg>
        <pc:spChg chg="add mod">
          <ac:chgData name="Jack Wang" userId="777cacf5-34b4-4817-9739-2940ab9498f3" providerId="ADAL" clId="{A9D55114-5204-4946-96A3-40915B170D4A}" dt="2020-02-29T08:48:12.958" v="2587" actId="113"/>
          <ac:spMkLst>
            <pc:docMk/>
            <pc:sldMk cId="581056851" sldId="290"/>
            <ac:spMk id="7" creationId="{3A398FCA-2EC8-4642-906B-8B1BDD187AE0}"/>
          </ac:spMkLst>
        </pc:spChg>
      </pc:sldChg>
      <pc:sldChg chg="addSp delSp modSp add mod modTransition modAnim">
        <pc:chgData name="Jack Wang" userId="777cacf5-34b4-4817-9739-2940ab9498f3" providerId="ADAL" clId="{A9D55114-5204-4946-96A3-40915B170D4A}" dt="2020-03-01T05:14:20.560" v="3618"/>
        <pc:sldMkLst>
          <pc:docMk/>
          <pc:sldMk cId="3368609089" sldId="291"/>
        </pc:sldMkLst>
        <pc:spChg chg="del">
          <ac:chgData name="Jack Wang" userId="777cacf5-34b4-4817-9739-2940ab9498f3" providerId="ADAL" clId="{A9D55114-5204-4946-96A3-40915B170D4A}" dt="2020-02-29T08:47:55.439" v="2586" actId="478"/>
          <ac:spMkLst>
            <pc:docMk/>
            <pc:sldMk cId="3368609089" sldId="291"/>
            <ac:spMk id="2" creationId="{0080D212-D2E8-441C-B360-658068910129}"/>
          </ac:spMkLst>
        </pc:spChg>
        <pc:spChg chg="add mod">
          <ac:chgData name="Jack Wang" userId="777cacf5-34b4-4817-9739-2940ab9498f3" providerId="ADAL" clId="{A9D55114-5204-4946-96A3-40915B170D4A}" dt="2020-03-01T05:13:52.218" v="3612" actId="207"/>
          <ac:spMkLst>
            <pc:docMk/>
            <pc:sldMk cId="3368609089" sldId="291"/>
            <ac:spMk id="8" creationId="{347A4E01-624A-4A2E-A6F0-73E4548B6532}"/>
          </ac:spMkLst>
        </pc:spChg>
        <pc:grpChg chg="add del">
          <ac:chgData name="Jack Wang" userId="777cacf5-34b4-4817-9739-2940ab9498f3" providerId="ADAL" clId="{A9D55114-5204-4946-96A3-40915B170D4A}" dt="2020-02-29T08:51:10.586" v="2597" actId="478"/>
          <ac:grpSpMkLst>
            <pc:docMk/>
            <pc:sldMk cId="3368609089" sldId="291"/>
            <ac:grpSpMk id="3" creationId="{351F1614-2B39-44AB-ACA2-7ABDC6C5E55B}"/>
          </ac:grpSpMkLst>
        </pc:grpChg>
        <pc:picChg chg="add mod">
          <ac:chgData name="Jack Wang" userId="777cacf5-34b4-4817-9739-2940ab9498f3" providerId="ADAL" clId="{A9D55114-5204-4946-96A3-40915B170D4A}" dt="2020-02-29T08:54:55.039" v="2616" actId="1076"/>
          <ac:picMkLst>
            <pc:docMk/>
            <pc:sldMk cId="3368609089" sldId="291"/>
            <ac:picMk id="7" creationId="{A255757D-16E5-4688-B389-C1689546AEA0}"/>
          </ac:picMkLst>
        </pc:picChg>
      </pc:sldChg>
      <pc:sldChg chg="addSp delSp modSp add mod modTransition modAnim">
        <pc:chgData name="Jack Wang" userId="777cacf5-34b4-4817-9739-2940ab9498f3" providerId="ADAL" clId="{A9D55114-5204-4946-96A3-40915B170D4A}" dt="2020-03-04T11:29:00.637" v="3809"/>
        <pc:sldMkLst>
          <pc:docMk/>
          <pc:sldMk cId="3162032899" sldId="292"/>
        </pc:sldMkLst>
        <pc:spChg chg="del">
          <ac:chgData name="Jack Wang" userId="777cacf5-34b4-4817-9739-2940ab9498f3" providerId="ADAL" clId="{A9D55114-5204-4946-96A3-40915B170D4A}" dt="2020-02-29T10:49:29.760" v="2669" actId="478"/>
          <ac:spMkLst>
            <pc:docMk/>
            <pc:sldMk cId="3162032899" sldId="292"/>
            <ac:spMk id="2" creationId="{DF8E545C-0275-4AC2-8FDC-B190221C1218}"/>
          </ac:spMkLst>
        </pc:spChg>
        <pc:spChg chg="add mod">
          <ac:chgData name="Jack Wang" userId="777cacf5-34b4-4817-9739-2940ab9498f3" providerId="ADAL" clId="{A9D55114-5204-4946-96A3-40915B170D4A}" dt="2020-03-01T05:18:42.114" v="3621" actId="2711"/>
          <ac:spMkLst>
            <pc:docMk/>
            <pc:sldMk cId="3162032899" sldId="292"/>
            <ac:spMk id="5" creationId="{91A877E3-D984-46E2-8783-C27DCF18F917}"/>
          </ac:spMkLst>
        </pc:spChg>
        <pc:picChg chg="add mod">
          <ac:chgData name="Jack Wang" userId="777cacf5-34b4-4817-9739-2940ab9498f3" providerId="ADAL" clId="{A9D55114-5204-4946-96A3-40915B170D4A}" dt="2020-02-29T08:58:39.718" v="2656" actId="1076"/>
          <ac:picMkLst>
            <pc:docMk/>
            <pc:sldMk cId="3162032899" sldId="292"/>
            <ac:picMk id="4" creationId="{51D28208-6B46-4C54-A807-E3C432726A3C}"/>
          </ac:picMkLst>
        </pc:picChg>
      </pc:sldChg>
      <pc:sldChg chg="addSp delSp modSp add mod ord modTransition">
        <pc:chgData name="Jack Wang" userId="777cacf5-34b4-4817-9739-2940ab9498f3" providerId="ADAL" clId="{A9D55114-5204-4946-96A3-40915B170D4A}" dt="2020-03-01T05:16:29.836" v="3620"/>
        <pc:sldMkLst>
          <pc:docMk/>
          <pc:sldMk cId="1012430071" sldId="293"/>
        </pc:sldMkLst>
        <pc:spChg chg="del mod">
          <ac:chgData name="Jack Wang" userId="777cacf5-34b4-4817-9739-2940ab9498f3" providerId="ADAL" clId="{A9D55114-5204-4946-96A3-40915B170D4A}" dt="2020-03-01T02:26:16.428" v="2884" actId="478"/>
          <ac:spMkLst>
            <pc:docMk/>
            <pc:sldMk cId="1012430071" sldId="293"/>
            <ac:spMk id="2" creationId="{E8A64459-0015-444E-A3D6-9DD0E9DAB401}"/>
          </ac:spMkLst>
        </pc:spChg>
        <pc:spChg chg="add mod">
          <ac:chgData name="Jack Wang" userId="777cacf5-34b4-4817-9739-2940ab9498f3" providerId="ADAL" clId="{A9D55114-5204-4946-96A3-40915B170D4A}" dt="2020-03-01T03:38:56.763" v="3292" actId="20577"/>
          <ac:spMkLst>
            <pc:docMk/>
            <pc:sldMk cId="1012430071" sldId="293"/>
            <ac:spMk id="3" creationId="{81295439-C785-4B43-BC4F-CC9ABAAA36E2}"/>
          </ac:spMkLst>
        </pc:spChg>
        <pc:picChg chg="add mod">
          <ac:chgData name="Jack Wang" userId="777cacf5-34b4-4817-9739-2940ab9498f3" providerId="ADAL" clId="{A9D55114-5204-4946-96A3-40915B170D4A}" dt="2020-03-01T03:38:45.233" v="3290" actId="14100"/>
          <ac:picMkLst>
            <pc:docMk/>
            <pc:sldMk cId="1012430071" sldId="293"/>
            <ac:picMk id="5" creationId="{A14301CC-FBA1-4B5A-B107-E5E81CF582BB}"/>
          </ac:picMkLst>
        </pc:picChg>
      </pc:sldChg>
      <pc:sldChg chg="addSp delSp modSp add del mod modTransition setBg setClrOvrMap">
        <pc:chgData name="Jack Wang" userId="777cacf5-34b4-4817-9739-2940ab9498f3" providerId="ADAL" clId="{A9D55114-5204-4946-96A3-40915B170D4A}" dt="2020-03-01T02:23:06.006" v="2880" actId="47"/>
        <pc:sldMkLst>
          <pc:docMk/>
          <pc:sldMk cId="3030348291" sldId="293"/>
        </pc:sldMkLst>
        <pc:spChg chg="mod">
          <ac:chgData name="Jack Wang" userId="777cacf5-34b4-4817-9739-2940ab9498f3" providerId="ADAL" clId="{A9D55114-5204-4946-96A3-40915B170D4A}" dt="2020-03-01T02:23:01.783" v="2879"/>
          <ac:spMkLst>
            <pc:docMk/>
            <pc:sldMk cId="3030348291" sldId="293"/>
            <ac:spMk id="2" creationId="{A6A4B6B6-4308-4132-86D6-A67D272C1428}"/>
          </ac:spMkLst>
        </pc:spChg>
        <pc:spChg chg="add del">
          <ac:chgData name="Jack Wang" userId="777cacf5-34b4-4817-9739-2940ab9498f3" providerId="ADAL" clId="{A9D55114-5204-4946-96A3-40915B170D4A}" dt="2020-03-01T02:18:39.129" v="2744" actId="26606"/>
          <ac:spMkLst>
            <pc:docMk/>
            <pc:sldMk cId="3030348291" sldId="293"/>
            <ac:spMk id="9" creationId="{B1837CB0-4F29-4E03-BEC4-55C6733B9C52}"/>
          </ac:spMkLst>
        </pc:spChg>
        <pc:spChg chg="add del">
          <ac:chgData name="Jack Wang" userId="777cacf5-34b4-4817-9739-2940ab9498f3" providerId="ADAL" clId="{A9D55114-5204-4946-96A3-40915B170D4A}" dt="2020-03-01T02:18:39.129" v="2744" actId="26606"/>
          <ac:spMkLst>
            <pc:docMk/>
            <pc:sldMk cId="3030348291" sldId="293"/>
            <ac:spMk id="11" creationId="{F0771D68-E8BF-4D31-ADBB-CE99B19F23EF}"/>
          </ac:spMkLst>
        </pc:spChg>
        <pc:spChg chg="add del">
          <ac:chgData name="Jack Wang" userId="777cacf5-34b4-4817-9739-2940ab9498f3" providerId="ADAL" clId="{A9D55114-5204-4946-96A3-40915B170D4A}" dt="2020-03-01T02:18:39.129" v="2744" actId="26606"/>
          <ac:spMkLst>
            <pc:docMk/>
            <pc:sldMk cId="3030348291" sldId="293"/>
            <ac:spMk id="13" creationId="{7D4DBD54-1DE0-451E-9FDE-4116146F1C73}"/>
          </ac:spMkLst>
        </pc:spChg>
        <pc:spChg chg="add">
          <ac:chgData name="Jack Wang" userId="777cacf5-34b4-4817-9739-2940ab9498f3" providerId="ADAL" clId="{A9D55114-5204-4946-96A3-40915B170D4A}" dt="2020-03-01T02:18:39.129" v="2744" actId="26606"/>
          <ac:spMkLst>
            <pc:docMk/>
            <pc:sldMk cId="3030348291" sldId="293"/>
            <ac:spMk id="18" creationId="{5BC51F77-AE74-4F38-B1DC-29475E38CABD}"/>
          </ac:spMkLst>
        </pc:spChg>
        <pc:spChg chg="add">
          <ac:chgData name="Jack Wang" userId="777cacf5-34b4-4817-9739-2940ab9498f3" providerId="ADAL" clId="{A9D55114-5204-4946-96A3-40915B170D4A}" dt="2020-03-01T02:18:39.129" v="2744" actId="26606"/>
          <ac:spMkLst>
            <pc:docMk/>
            <pc:sldMk cId="3030348291" sldId="293"/>
            <ac:spMk id="20" creationId="{FCE87B8C-E5AA-4044-AB91-DDA3084BE456}"/>
          </ac:spMkLst>
        </pc:spChg>
        <pc:grpChg chg="add del">
          <ac:chgData name="Jack Wang" userId="777cacf5-34b4-4817-9739-2940ab9498f3" providerId="ADAL" clId="{A9D55114-5204-4946-96A3-40915B170D4A}" dt="2020-03-01T02:15:20.754" v="2717" actId="478"/>
          <ac:grpSpMkLst>
            <pc:docMk/>
            <pc:sldMk cId="3030348291" sldId="293"/>
            <ac:grpSpMk id="5" creationId="{A1118AE7-E8F5-4CDD-B8D8-7234F8D97C38}"/>
          </ac:grpSpMkLst>
        </pc:grpChg>
        <pc:picChg chg="add mod">
          <ac:chgData name="Jack Wang" userId="777cacf5-34b4-4817-9739-2940ab9498f3" providerId="ADAL" clId="{A9D55114-5204-4946-96A3-40915B170D4A}" dt="2020-03-01T02:18:39.129" v="2744" actId="26606"/>
          <ac:picMkLst>
            <pc:docMk/>
            <pc:sldMk cId="3030348291" sldId="293"/>
            <ac:picMk id="4" creationId="{DC1FF34F-57AA-4EB3-9DA3-90D81354E7F1}"/>
          </ac:picMkLst>
        </pc:picChg>
      </pc:sldChg>
      <pc:sldChg chg="addSp delSp modSp add del mod setBg setClrOvrMap">
        <pc:chgData name="Jack Wang" userId="777cacf5-34b4-4817-9739-2940ab9498f3" providerId="ADAL" clId="{A9D55114-5204-4946-96A3-40915B170D4A}" dt="2020-02-29T11:00:09.927" v="2708" actId="47"/>
        <pc:sldMkLst>
          <pc:docMk/>
          <pc:sldMk cId="3758880949" sldId="293"/>
        </pc:sldMkLst>
        <pc:spChg chg="mod">
          <ac:chgData name="Jack Wang" userId="777cacf5-34b4-4817-9739-2940ab9498f3" providerId="ADAL" clId="{A9D55114-5204-4946-96A3-40915B170D4A}" dt="2020-02-29T10:58:06.078" v="2695" actId="26606"/>
          <ac:spMkLst>
            <pc:docMk/>
            <pc:sldMk cId="3758880949" sldId="293"/>
            <ac:spMk id="2" creationId="{2D9701E7-E75C-4356-8AEF-BC0B9718AE68}"/>
          </ac:spMkLst>
        </pc:spChg>
        <pc:spChg chg="add">
          <ac:chgData name="Jack Wang" userId="777cacf5-34b4-4817-9739-2940ab9498f3" providerId="ADAL" clId="{A9D55114-5204-4946-96A3-40915B170D4A}" dt="2020-02-29T10:58:06.078" v="2695" actId="26606"/>
          <ac:spMkLst>
            <pc:docMk/>
            <pc:sldMk cId="3758880949" sldId="293"/>
            <ac:spMk id="9" creationId="{5C821777-3A3B-437E-B5C1-FBC7B0F48C56}"/>
          </ac:spMkLst>
        </pc:spChg>
        <pc:spChg chg="add">
          <ac:chgData name="Jack Wang" userId="777cacf5-34b4-4817-9739-2940ab9498f3" providerId="ADAL" clId="{A9D55114-5204-4946-96A3-40915B170D4A}" dt="2020-02-29T10:58:06.078" v="2695" actId="26606"/>
          <ac:spMkLst>
            <pc:docMk/>
            <pc:sldMk cId="3758880949" sldId="293"/>
            <ac:spMk id="10" creationId="{A31AD40C-CE73-4162-8681-421B8AF943A2}"/>
          </ac:spMkLst>
        </pc:spChg>
        <pc:spChg chg="add">
          <ac:chgData name="Jack Wang" userId="777cacf5-34b4-4817-9739-2940ab9498f3" providerId="ADAL" clId="{A9D55114-5204-4946-96A3-40915B170D4A}" dt="2020-02-29T10:58:06.078" v="2695" actId="26606"/>
          <ac:spMkLst>
            <pc:docMk/>
            <pc:sldMk cId="3758880949" sldId="293"/>
            <ac:spMk id="11" creationId="{707A3B9D-B1BA-4989-A535-1A6D8D402CC6}"/>
          </ac:spMkLst>
        </pc:spChg>
        <pc:spChg chg="add del">
          <ac:chgData name="Jack Wang" userId="777cacf5-34b4-4817-9739-2940ab9498f3" providerId="ADAL" clId="{A9D55114-5204-4946-96A3-40915B170D4A}" dt="2020-02-29T10:57:10.435" v="2686" actId="26606"/>
          <ac:spMkLst>
            <pc:docMk/>
            <pc:sldMk cId="3758880949" sldId="293"/>
            <ac:spMk id="12" creationId="{5BC51F77-AE74-4F38-B1DC-29475E38CABD}"/>
          </ac:spMkLst>
        </pc:spChg>
        <pc:spChg chg="add del">
          <ac:chgData name="Jack Wang" userId="777cacf5-34b4-4817-9739-2940ab9498f3" providerId="ADAL" clId="{A9D55114-5204-4946-96A3-40915B170D4A}" dt="2020-02-29T10:57:10.435" v="2686" actId="26606"/>
          <ac:spMkLst>
            <pc:docMk/>
            <pc:sldMk cId="3758880949" sldId="293"/>
            <ac:spMk id="14" creationId="{FCE87B8C-E5AA-4044-AB91-DDA3084BE456}"/>
          </ac:spMkLst>
        </pc:spChg>
        <pc:spChg chg="add del">
          <ac:chgData name="Jack Wang" userId="777cacf5-34b4-4817-9739-2940ab9498f3" providerId="ADAL" clId="{A9D55114-5204-4946-96A3-40915B170D4A}" dt="2020-02-29T10:57:56.212" v="2688" actId="26606"/>
          <ac:spMkLst>
            <pc:docMk/>
            <pc:sldMk cId="3758880949" sldId="293"/>
            <ac:spMk id="16" creationId="{707A3B9D-B1BA-4989-A535-1A6D8D402CC6}"/>
          </ac:spMkLst>
        </pc:spChg>
        <pc:spChg chg="add del">
          <ac:chgData name="Jack Wang" userId="777cacf5-34b4-4817-9739-2940ab9498f3" providerId="ADAL" clId="{A9D55114-5204-4946-96A3-40915B170D4A}" dt="2020-02-29T10:57:56.212" v="2688" actId="26606"/>
          <ac:spMkLst>
            <pc:docMk/>
            <pc:sldMk cId="3758880949" sldId="293"/>
            <ac:spMk id="17" creationId="{5C821777-3A3B-437E-B5C1-FBC7B0F48C56}"/>
          </ac:spMkLst>
        </pc:spChg>
        <pc:spChg chg="add del">
          <ac:chgData name="Jack Wang" userId="777cacf5-34b4-4817-9739-2940ab9498f3" providerId="ADAL" clId="{A9D55114-5204-4946-96A3-40915B170D4A}" dt="2020-02-29T10:57:56.212" v="2688" actId="26606"/>
          <ac:spMkLst>
            <pc:docMk/>
            <pc:sldMk cId="3758880949" sldId="293"/>
            <ac:spMk id="18" creationId="{A31AD40C-CE73-4162-8681-421B8AF943A2}"/>
          </ac:spMkLst>
        </pc:spChg>
        <pc:spChg chg="add del">
          <ac:chgData name="Jack Wang" userId="777cacf5-34b4-4817-9739-2940ab9498f3" providerId="ADAL" clId="{A9D55114-5204-4946-96A3-40915B170D4A}" dt="2020-02-29T10:57:59.404" v="2690" actId="26606"/>
          <ac:spMkLst>
            <pc:docMk/>
            <pc:sldMk cId="3758880949" sldId="293"/>
            <ac:spMk id="20" creationId="{0A760627-7F98-49F3-99E6-ED04C739B232}"/>
          </ac:spMkLst>
        </pc:spChg>
        <pc:spChg chg="add del">
          <ac:chgData name="Jack Wang" userId="777cacf5-34b4-4817-9739-2940ab9498f3" providerId="ADAL" clId="{A9D55114-5204-4946-96A3-40915B170D4A}" dt="2020-02-29T10:57:59.404" v="2690" actId="26606"/>
          <ac:spMkLst>
            <pc:docMk/>
            <pc:sldMk cId="3758880949" sldId="293"/>
            <ac:spMk id="21" creationId="{D1F88FD4-9011-4A6F-AB39-4DE7E445FC21}"/>
          </ac:spMkLst>
        </pc:spChg>
        <pc:spChg chg="add del">
          <ac:chgData name="Jack Wang" userId="777cacf5-34b4-4817-9739-2940ab9498f3" providerId="ADAL" clId="{A9D55114-5204-4946-96A3-40915B170D4A}" dt="2020-02-29T10:58:01.173" v="2692" actId="26606"/>
          <ac:spMkLst>
            <pc:docMk/>
            <pc:sldMk cId="3758880949" sldId="293"/>
            <ac:spMk id="23" creationId="{5BC51F77-AE74-4F38-B1DC-29475E38CABD}"/>
          </ac:spMkLst>
        </pc:spChg>
        <pc:spChg chg="add del">
          <ac:chgData name="Jack Wang" userId="777cacf5-34b4-4817-9739-2940ab9498f3" providerId="ADAL" clId="{A9D55114-5204-4946-96A3-40915B170D4A}" dt="2020-02-29T10:58:01.173" v="2692" actId="26606"/>
          <ac:spMkLst>
            <pc:docMk/>
            <pc:sldMk cId="3758880949" sldId="293"/>
            <ac:spMk id="24" creationId="{FCE87B8C-E5AA-4044-AB91-DDA3084BE456}"/>
          </ac:spMkLst>
        </pc:spChg>
        <pc:grpChg chg="add">
          <ac:chgData name="Jack Wang" userId="777cacf5-34b4-4817-9739-2940ab9498f3" providerId="ADAL" clId="{A9D55114-5204-4946-96A3-40915B170D4A}" dt="2020-02-29T10:56:39.036" v="2684"/>
          <ac:grpSpMkLst>
            <pc:docMk/>
            <pc:sldMk cId="3758880949" sldId="293"/>
            <ac:grpSpMk id="5" creationId="{1EBB6209-A205-495C-844E-B84C8F5FFD4D}"/>
          </ac:grpSpMkLst>
        </pc:grpChg>
        <pc:picChg chg="add mod">
          <ac:chgData name="Jack Wang" userId="777cacf5-34b4-4817-9739-2940ab9498f3" providerId="ADAL" clId="{A9D55114-5204-4946-96A3-40915B170D4A}" dt="2020-02-29T10:58:06.078" v="2695" actId="26606"/>
          <ac:picMkLst>
            <pc:docMk/>
            <pc:sldMk cId="3758880949" sldId="293"/>
            <ac:picMk id="4" creationId="{807950D1-3D7B-4F23-9CCB-3131EE81AC5B}"/>
          </ac:picMkLst>
        </pc:picChg>
      </pc:sldChg>
      <pc:sldChg chg="addSp modSp add mod modTransition modAnim">
        <pc:chgData name="Jack Wang" userId="777cacf5-34b4-4817-9739-2940ab9498f3" providerId="ADAL" clId="{A9D55114-5204-4946-96A3-40915B170D4A}" dt="2020-03-01T08:01:15.939" v="3801"/>
        <pc:sldMkLst>
          <pc:docMk/>
          <pc:sldMk cId="921252786" sldId="294"/>
        </pc:sldMkLst>
        <pc:spChg chg="mod">
          <ac:chgData name="Jack Wang" userId="777cacf5-34b4-4817-9739-2940ab9498f3" providerId="ADAL" clId="{A9D55114-5204-4946-96A3-40915B170D4A}" dt="2020-03-01T03:55:45.876" v="3476" actId="2711"/>
          <ac:spMkLst>
            <pc:docMk/>
            <pc:sldMk cId="921252786" sldId="294"/>
            <ac:spMk id="2" creationId="{40122DDF-9B29-4E1D-9BC2-98ED9E89343B}"/>
          </ac:spMkLst>
        </pc:spChg>
        <pc:spChg chg="add mod">
          <ac:chgData name="Jack Wang" userId="777cacf5-34b4-4817-9739-2940ab9498f3" providerId="ADAL" clId="{A9D55114-5204-4946-96A3-40915B170D4A}" dt="2020-03-01T08:01:15.939" v="3801"/>
          <ac:spMkLst>
            <pc:docMk/>
            <pc:sldMk cId="921252786" sldId="294"/>
            <ac:spMk id="3" creationId="{81FF3F85-C4F4-456B-B1D1-95B2A34DC5DD}"/>
          </ac:spMkLst>
        </pc:spChg>
        <pc:spChg chg="add mod">
          <ac:chgData name="Jack Wang" userId="777cacf5-34b4-4817-9739-2940ab9498f3" providerId="ADAL" clId="{A9D55114-5204-4946-96A3-40915B170D4A}" dt="2020-03-01T05:22:51.964" v="3656" actId="113"/>
          <ac:spMkLst>
            <pc:docMk/>
            <pc:sldMk cId="921252786" sldId="294"/>
            <ac:spMk id="4" creationId="{EF59CBEA-8E82-445A-80DD-F83BA57E165C}"/>
          </ac:spMkLst>
        </pc:spChg>
        <pc:grpChg chg="add">
          <ac:chgData name="Jack Wang" userId="777cacf5-34b4-4817-9739-2940ab9498f3" providerId="ADAL" clId="{A9D55114-5204-4946-96A3-40915B170D4A}" dt="2020-03-01T05:23:44.641" v="3662"/>
          <ac:grpSpMkLst>
            <pc:docMk/>
            <pc:sldMk cId="921252786" sldId="294"/>
            <ac:grpSpMk id="5" creationId="{FCA8C0F7-206F-4154-9DD8-1F709E5DA469}"/>
          </ac:grpSpMkLst>
        </pc:grpChg>
      </pc:sldChg>
      <pc:sldChg chg="addSp delSp modSp add del mod setBg">
        <pc:chgData name="Jack Wang" userId="777cacf5-34b4-4817-9739-2940ab9498f3" providerId="ADAL" clId="{A9D55114-5204-4946-96A3-40915B170D4A}" dt="2020-03-01T02:37:16.002" v="3268" actId="47"/>
        <pc:sldMkLst>
          <pc:docMk/>
          <pc:sldMk cId="3112250764" sldId="294"/>
        </pc:sldMkLst>
        <pc:spChg chg="mod">
          <ac:chgData name="Jack Wang" userId="777cacf5-34b4-4817-9739-2940ab9498f3" providerId="ADAL" clId="{A9D55114-5204-4946-96A3-40915B170D4A}" dt="2020-03-01T02:36:55.432" v="3266" actId="26606"/>
          <ac:spMkLst>
            <pc:docMk/>
            <pc:sldMk cId="3112250764" sldId="294"/>
            <ac:spMk id="2" creationId="{FADEE01D-7B61-479E-A093-8141B3C33F23}"/>
          </ac:spMkLst>
        </pc:spChg>
        <pc:picChg chg="add del mod">
          <ac:chgData name="Jack Wang" userId="777cacf5-34b4-4817-9739-2940ab9498f3" providerId="ADAL" clId="{A9D55114-5204-4946-96A3-40915B170D4A}" dt="2020-03-01T02:37:12.234" v="3267" actId="478"/>
          <ac:picMkLst>
            <pc:docMk/>
            <pc:sldMk cId="3112250764" sldId="294"/>
            <ac:picMk id="4" creationId="{CA30A95C-3422-4C04-86B0-0EF5B3134EA4}"/>
          </ac:picMkLst>
        </pc:picChg>
      </pc:sldChg>
      <pc:sldChg chg="addSp modSp add mod modTransition">
        <pc:chgData name="Jack Wang" userId="777cacf5-34b4-4817-9739-2940ab9498f3" providerId="ADAL" clId="{A9D55114-5204-4946-96A3-40915B170D4A}" dt="2020-03-01T05:31:38.594" v="3679"/>
        <pc:sldMkLst>
          <pc:docMk/>
          <pc:sldMk cId="2072065528" sldId="295"/>
        </pc:sldMkLst>
        <pc:spChg chg="mod">
          <ac:chgData name="Jack Wang" userId="777cacf5-34b4-4817-9739-2940ab9498f3" providerId="ADAL" clId="{A9D55114-5204-4946-96A3-40915B170D4A}" dt="2020-03-01T03:59:38.427" v="3515" actId="14100"/>
          <ac:spMkLst>
            <pc:docMk/>
            <pc:sldMk cId="2072065528" sldId="295"/>
            <ac:spMk id="2" creationId="{ABAAD116-81FE-4277-82B0-3D90FBC3FAAE}"/>
          </ac:spMkLst>
        </pc:spChg>
        <pc:spChg chg="add mod">
          <ac:chgData name="Jack Wang" userId="777cacf5-34b4-4817-9739-2940ab9498f3" providerId="ADAL" clId="{A9D55114-5204-4946-96A3-40915B170D4A}" dt="2020-03-01T05:31:38.594" v="3679"/>
          <ac:spMkLst>
            <pc:docMk/>
            <pc:sldMk cId="2072065528" sldId="295"/>
            <ac:spMk id="3" creationId="{1F55E16D-7609-424E-BFC3-6AD68122B509}"/>
          </ac:spMkLst>
        </pc:spChg>
      </pc:sldChg>
    </pc:docChg>
  </pc:docChgLst>
</pc:chgInfo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F84BF-94F5-48BE-B2C9-76E96A262FA1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DB9FD-F92B-4336-9E6E-170717419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189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94309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147435168"/>
      </p:ext>
    </p:extLst>
  </p:cSld>
  <p:clrMapOvr>
    <a:masterClrMapping/>
  </p:clrMapOvr>
  <p:transition spd="slow" advTm="3000">
    <p:wheel spokes="1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738379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8620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948883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952810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039677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742864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037258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849256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566998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745097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6491535"/>
      </p:ext>
    </p:extLst>
  </p:cSld>
  <p:clrMapOvr>
    <a:masterClrMapping/>
  </p:clrMapOvr>
  <p:transition spd="slow">
    <p:wheel spokes="1"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986851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731322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409332"/>
      </p:ext>
    </p:extLst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035379"/>
      </p:ext>
    </p:extLst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862793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791791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981809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766285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152524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567499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365354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912852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slideLayout" Target="../slideLayouts/slideLayout12.xml" /><Relationship Id="rId11" Type="http://schemas.openxmlformats.org/officeDocument/2006/relationships/slideLayout" Target="../slideLayouts/slideLayout13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4.xml" /><Relationship Id="rId3" Type="http://schemas.openxmlformats.org/officeDocument/2006/relationships/slideLayout" Target="../slideLayouts/slideLayout5.xml" /><Relationship Id="rId4" Type="http://schemas.openxmlformats.org/officeDocument/2006/relationships/slideLayout" Target="../slideLayouts/slideLayout6.xml" /><Relationship Id="rId5" Type="http://schemas.openxmlformats.org/officeDocument/2006/relationships/slideLayout" Target="../slideLayouts/slideLayout7.xml" /><Relationship Id="rId6" Type="http://schemas.openxmlformats.org/officeDocument/2006/relationships/slideLayout" Target="../slideLayouts/slideLayout8.xml" /><Relationship Id="rId7" Type="http://schemas.openxmlformats.org/officeDocument/2006/relationships/slideLayout" Target="../slideLayouts/slideLayout9.xml" /><Relationship Id="rId8" Type="http://schemas.openxmlformats.org/officeDocument/2006/relationships/slideLayout" Target="../slideLayouts/slideLayout10.xml" /><Relationship Id="rId9" Type="http://schemas.openxmlformats.org/officeDocument/2006/relationships/slideLayout" Target="../slideLayouts/slideLayout1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slideLayout" Target="../slideLayouts/slideLayout23.xml" /><Relationship Id="rId11" Type="http://schemas.openxmlformats.org/officeDocument/2006/relationships/slideLayout" Target="../slideLayouts/slideLayout24.xml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15.xml" /><Relationship Id="rId3" Type="http://schemas.openxmlformats.org/officeDocument/2006/relationships/slideLayout" Target="../slideLayouts/slideLayout16.xml" /><Relationship Id="rId4" Type="http://schemas.openxmlformats.org/officeDocument/2006/relationships/slideLayout" Target="../slideLayouts/slideLayout17.xml" /><Relationship Id="rId5" Type="http://schemas.openxmlformats.org/officeDocument/2006/relationships/slideLayout" Target="../slideLayouts/slideLayout18.xml" /><Relationship Id="rId6" Type="http://schemas.openxmlformats.org/officeDocument/2006/relationships/slideLayout" Target="../slideLayouts/slideLayout19.xml" /><Relationship Id="rId7" Type="http://schemas.openxmlformats.org/officeDocument/2006/relationships/slideLayout" Target="../slideLayouts/slideLayout20.xml" /><Relationship Id="rId8" Type="http://schemas.openxmlformats.org/officeDocument/2006/relationships/slideLayout" Target="../slideLayouts/slideLayout21.xml" /><Relationship Id="rId9" Type="http://schemas.openxmlformats.org/officeDocument/2006/relationships/slideLayout" Target="../slideLayouts/slideLayout2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645586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0" r:id="rId1"/>
    <p:sldLayoutId id="2147483765" r:id="rId2"/>
  </p:sldLayoutIdLst>
  <p:transition spd="slow">
    <p:wheel spokes="1"/>
  </p:transition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06DF1-BC15-457A-BEB2-E9F0FCFE674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D5058-7620-4C04-856C-275DCE9B08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04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CA08C-D1D6-4984-BD93-BD29A398C835}" type="datetimeFigureOut">
              <a:rPr lang="zh-CN" altLang="en-US" smtClean="0"/>
              <a:t>2021/3/14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BA9A4-8861-475C-A857-DB460025C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936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image" Target="../media/image1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矩形 4"/>
          <p:cNvSpPr/>
          <p:nvPr/>
        </p:nvSpPr>
        <p:spPr>
          <a:xfrm>
            <a:off x="-97842" y="443810"/>
            <a:ext cx="3461657" cy="981868"/>
          </a:xfrm>
          <a:custGeom>
            <a:gdLst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700654 w 10501745"/>
              <a:gd name="connsiteY2" fmla="*/ 2951018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1745" h="2978727">
                <a:moveTo>
                  <a:pt x="0" y="0"/>
                </a:moveTo>
                <a:lnTo>
                  <a:pt x="10501745" y="0"/>
                </a:lnTo>
                <a:lnTo>
                  <a:pt x="8700654" y="2951018"/>
                </a:lnTo>
                <a:lnTo>
                  <a:pt x="0" y="29787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43242" y="380746"/>
            <a:ext cx="45174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zh-CN" altLang="en-US" sz="6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9038" y="2116136"/>
            <a:ext cx="110773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傅雷家书</a:t>
            </a:r>
            <a:r>
              <a:rPr lang="en-US" altLang="zh-CN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导读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26873" y="3210748"/>
            <a:ext cx="4541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部编版八年级下册  语文</a:t>
            </a:r>
          </a:p>
        </p:txBody>
      </p:sp>
      <p:sp>
        <p:nvSpPr>
          <p:cNvPr id="12" name="矩形 4"/>
          <p:cNvSpPr/>
          <p:nvPr/>
        </p:nvSpPr>
        <p:spPr>
          <a:xfrm rot="10800000">
            <a:off x="10849935" y="5677467"/>
            <a:ext cx="3461657" cy="791572"/>
          </a:xfrm>
          <a:custGeom>
            <a:gdLst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700654 w 10501745"/>
              <a:gd name="connsiteY2" fmla="*/ 2951018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1745" h="2978727">
                <a:moveTo>
                  <a:pt x="0" y="0"/>
                </a:moveTo>
                <a:lnTo>
                  <a:pt x="10501745" y="0"/>
                </a:lnTo>
                <a:lnTo>
                  <a:pt x="8700654" y="2951018"/>
                </a:lnTo>
                <a:lnTo>
                  <a:pt x="0" y="29787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69231409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948D8F4-E24E-4598-9B45-044896AA83CC}"/>
              </a:ext>
            </a:extLst>
          </p:cNvPr>
          <p:cNvSpPr txBox="1"/>
          <p:nvPr/>
        </p:nvSpPr>
        <p:spPr>
          <a:xfrm>
            <a:off x="1078028" y="1029905"/>
            <a:ext cx="105396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“学问第一，艺术第一，真理第一，爱情第二，这是我至此为止没有变过的原则。”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E76C23A-C219-4C3F-8D0E-DC4EB8A73EB3}"/>
              </a:ext>
            </a:extLst>
          </p:cNvPr>
          <p:cNvSpPr txBox="1"/>
          <p:nvPr/>
        </p:nvSpPr>
        <p:spPr>
          <a:xfrm>
            <a:off x="1078028" y="2319689"/>
            <a:ext cx="107321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“你也该想到，热情是一朵美丽的火花，美则美矣，无奈不能持久。希望热情能永久持续，简直是愚妄。”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A2DD05D-DE6D-4815-8C11-3E352D86C08B}"/>
              </a:ext>
            </a:extLst>
          </p:cNvPr>
          <p:cNvSpPr txBox="1"/>
          <p:nvPr/>
        </p:nvSpPr>
        <p:spPr>
          <a:xfrm>
            <a:off x="1078028" y="3724976"/>
            <a:ext cx="104722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“感情问题，务必要自己把握住，要坚定，要从大处远处着眼，要顾全局，不要单纯地逞一时之情，要极冷静，要顾到几个人的幸福，短视的软心往往会对人对己造成长时期的不必要的痛苦！”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EA4CD8D-8FE6-4310-8F4F-BAC1C9AE5DFF}"/>
              </a:ext>
            </a:extLst>
          </p:cNvPr>
          <p:cNvSpPr txBox="1"/>
          <p:nvPr/>
        </p:nvSpPr>
        <p:spPr>
          <a:xfrm>
            <a:off x="4639377" y="5447899"/>
            <a:ext cx="5524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对待感情的态度</a:t>
            </a:r>
          </a:p>
        </p:txBody>
      </p:sp>
    </p:spTree>
    <p:extLst>
      <p:ext uri="{BB962C8B-B14F-4D97-AF65-F5344CB8AC3E}">
        <p14:creationId xmlns:p14="http://schemas.microsoft.com/office/powerpoint/2010/main" val="347500412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1476883-6ED7-44C6-827E-D93AE6658267}"/>
              </a:ext>
            </a:extLst>
          </p:cNvPr>
          <p:cNvSpPr txBox="1"/>
          <p:nvPr/>
        </p:nvSpPr>
        <p:spPr>
          <a:xfrm>
            <a:off x="731520" y="378209"/>
            <a:ext cx="1048191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“人的一辈子都在高潮低潮中沉浮，唯有庸碌的人，生活才如死水一般；或者要有极高的修养，方能廓然无累，真正的解脱。只要高潮不过分使你紧张，低潮不过分使你颓废，就好了。太阳太强烈，会把五谷晒焦；雨水太猛，也会淹死庄稼。我们只求心理相当平衡，不至于受伤而已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一个人唯有敢于正视现实，正视错误，用理智分析，彻底感悟，终不至于被回忆侵蚀。我相信你逐渐会学会这一套，越来越坚强的。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endParaRPr lang="zh-CN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4D8FE2E-B680-4C85-8096-4A6064A169FF}"/>
              </a:ext>
            </a:extLst>
          </p:cNvPr>
          <p:cNvSpPr txBox="1"/>
          <p:nvPr/>
        </p:nvSpPr>
        <p:spPr>
          <a:xfrm>
            <a:off x="731519" y="3773259"/>
            <a:ext cx="1048191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“你不依靠任何政治经济背景，单凭艺术立足，这也是你对己对人对祖国的最起码而最主要的责任！当然极好，但望永远坚持下去，我相信你会坚持，不过考验你的日子还未来到。至此为止你尚未遇到逆境。真要过了贫贱的日子才真正显出‘贫贱不能移’！居安思危，多多锻炼你的意志吧。”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89DB9D0-B997-42D2-80C4-8F2E0947F3B5}"/>
              </a:ext>
            </a:extLst>
          </p:cNvPr>
          <p:cNvSpPr txBox="1"/>
          <p:nvPr/>
        </p:nvSpPr>
        <p:spPr>
          <a:xfrm>
            <a:off x="6756935" y="5813659"/>
            <a:ext cx="3397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面对逆境的意志</a:t>
            </a:r>
          </a:p>
        </p:txBody>
      </p:sp>
    </p:spTree>
    <p:extLst>
      <p:ext uri="{BB962C8B-B14F-4D97-AF65-F5344CB8AC3E}">
        <p14:creationId xmlns:p14="http://schemas.microsoft.com/office/powerpoint/2010/main" val="634107597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E459267-DA23-4E8D-8B10-EF44E6E096AE}"/>
              </a:ext>
            </a:extLst>
          </p:cNvPr>
          <p:cNvSpPr txBox="1"/>
          <p:nvPr/>
        </p:nvSpPr>
        <p:spPr>
          <a:xfrm>
            <a:off x="837398" y="789272"/>
            <a:ext cx="1014502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“生活要过得体面而省俭；要小心而勿小气；慷慨而勿易于上当；享受生活乐趣，但切勿为满足一时欲望而过分奢侈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这是种极不容易的艺术，只有性格坚强的人，运用明智，意志力与极大的耐性，再经过一些大大小小的惨痛教训，才办得到！”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E9DF6B5-9F07-49AF-855D-4AF2480122D8}"/>
              </a:ext>
            </a:extLst>
          </p:cNvPr>
          <p:cNvSpPr txBox="1"/>
          <p:nvPr/>
        </p:nvSpPr>
        <p:spPr>
          <a:xfrm>
            <a:off x="837398" y="2914019"/>
            <a:ext cx="1014502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“经济有了计划，就可按照目前的实际情况定一个音乐活动的计划。比如下一季度是你最忙，但也是收入最多的季度：那笔收入应该事先做好预算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你常说音乐世界是茫茫大海，但音乐还不过是艺术中的一支，学问中的一门。望洋兴叹是无济于事的，要钻研仍要定计划——这又跟你演出的多少，物质生活的基础有密切的关系。”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A989089-F505-4277-817F-0B1EF33A4EBF}"/>
              </a:ext>
            </a:extLst>
          </p:cNvPr>
          <p:cNvSpPr txBox="1"/>
          <p:nvPr/>
        </p:nvSpPr>
        <p:spPr>
          <a:xfrm>
            <a:off x="4292867" y="5409398"/>
            <a:ext cx="5082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自我时间（财务）的管理</a:t>
            </a:r>
          </a:p>
        </p:txBody>
      </p:sp>
    </p:spTree>
    <p:extLst>
      <p:ext uri="{BB962C8B-B14F-4D97-AF65-F5344CB8AC3E}">
        <p14:creationId xmlns:p14="http://schemas.microsoft.com/office/powerpoint/2010/main" val="2668572642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7242792-0B8B-4073-830B-1435D6B874D1}"/>
              </a:ext>
            </a:extLst>
          </p:cNvPr>
          <p:cNvSpPr txBox="1"/>
          <p:nvPr/>
        </p:nvSpPr>
        <p:spPr>
          <a:xfrm>
            <a:off x="731520" y="433137"/>
            <a:ext cx="9750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“单靠音乐来培养音乐是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有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很大弊害的。”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6A75A91F-8D5B-41D0-810C-1B461CAE949B}"/>
              </a:ext>
            </a:extLst>
          </p:cNvPr>
          <p:cNvSpPr txBox="1"/>
          <p:nvPr/>
        </p:nvSpPr>
        <p:spPr>
          <a:xfrm>
            <a:off x="731520" y="1207991"/>
            <a:ext cx="10475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“不妨多到郊外森林中去散步或者上博物馆欣赏名画，从造型艺术中去追求恬静闲适。你实在太劳累了！”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67F6BAF-9AC3-4076-8075-B6272C50B546}"/>
              </a:ext>
            </a:extLst>
          </p:cNvPr>
          <p:cNvSpPr txBox="1"/>
          <p:nvPr/>
        </p:nvSpPr>
        <p:spPr>
          <a:xfrm>
            <a:off x="731521" y="2181906"/>
            <a:ext cx="105236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“附带告诉你这些中国艺术演变的零星知识，对你也有好处，与西方朋友谈到中国文化，总该对主流支流，本土文明与外来因素，心中有个大体的轮廓才行。以后去大英博物馆巴黎罗浮美术馆，在远东艺术室中亦可注意及之。”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D903FEF-7337-468D-A7C2-5B7CAC39D07C}"/>
              </a:ext>
            </a:extLst>
          </p:cNvPr>
          <p:cNvSpPr txBox="1"/>
          <p:nvPr/>
        </p:nvSpPr>
        <p:spPr>
          <a:xfrm>
            <a:off x="587141" y="3546016"/>
            <a:ext cx="10619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前信问你有否《敦煌壁画选》，现在我给你作为我给你们俩的新婚纪念品。”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7D52DD6-5B52-4E46-ABA6-E4671E7E0A92}"/>
              </a:ext>
            </a:extLst>
          </p:cNvPr>
          <p:cNvSpPr txBox="1"/>
          <p:nvPr/>
        </p:nvSpPr>
        <p:spPr>
          <a:xfrm>
            <a:off x="731519" y="4356128"/>
            <a:ext cx="105236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“丹纳的《艺术哲学》不知何时出版，他最近竟重理旧稿，把其中讲希腊的一章，约五万余字，每天抽出一部分时间抄录，预备寄你。爸爸虽是腰酸背痛，眼花流泪（多写了还要头痛），但是为了你，他什么都不顾了。”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424D308-39B4-4299-969A-3623D4743B8D}"/>
              </a:ext>
            </a:extLst>
          </p:cNvPr>
          <p:cNvSpPr txBox="1"/>
          <p:nvPr/>
        </p:nvSpPr>
        <p:spPr>
          <a:xfrm>
            <a:off x="7552620" y="5746283"/>
            <a:ext cx="35132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为艺术家的修养</a:t>
            </a:r>
          </a:p>
        </p:txBody>
      </p:sp>
    </p:spTree>
    <p:extLst>
      <p:ext uri="{BB962C8B-B14F-4D97-AF65-F5344CB8AC3E}">
        <p14:creationId xmlns:p14="http://schemas.microsoft.com/office/powerpoint/2010/main" val="3531955290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348773DB-3A17-4E74-808F-33AD30A99187}"/>
              </a:ext>
            </a:extLst>
          </p:cNvPr>
          <p:cNvSpPr txBox="1"/>
          <p:nvPr/>
        </p:nvSpPr>
        <p:spPr>
          <a:xfrm>
            <a:off x="818147" y="413886"/>
            <a:ext cx="10241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“你常常梦见回来，我和你妈妈也常常有这种梦。除了骨肉的感情，跟乡土的千丝万缕割不断的关系，纯粹出于人类的本能之外，还有一点是真正的知识分子所独有的，就是对祖国文化的热爱。”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9438EBB-5F79-47FE-A35E-523609B5A283}"/>
              </a:ext>
            </a:extLst>
          </p:cNvPr>
          <p:cNvSpPr txBox="1"/>
          <p:nvPr/>
        </p:nvSpPr>
        <p:spPr>
          <a:xfrm>
            <a:off x="818147" y="2096385"/>
            <a:ext cx="10241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“一个人身在国外，对祖国的怀念是深切的，不论做人方面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事业方面，处处要保持我们中国人传统的谦虚和大方。”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A9E7B166-8FCE-4780-8D35-8D7BE73B20FF}"/>
              </a:ext>
            </a:extLst>
          </p:cNvPr>
          <p:cNvSpPr txBox="1"/>
          <p:nvPr/>
        </p:nvSpPr>
        <p:spPr>
          <a:xfrm>
            <a:off x="818147" y="3136329"/>
            <a:ext cx="10241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“最高兴的是你的民族性格和特征保持得那么完整，居然还不忘记‘一箪食一瓢饮，回也不该其乐’，唯有如此，才不致被西方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物质文明湮没。”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7D0C795-2F9D-4A82-8F6D-0C51BBC12B8E}"/>
              </a:ext>
            </a:extLst>
          </p:cNvPr>
          <p:cNvSpPr txBox="1"/>
          <p:nvPr/>
        </p:nvSpPr>
        <p:spPr>
          <a:xfrm>
            <a:off x="818147" y="4545606"/>
            <a:ext cx="10241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“你真不愧为一个现代的中国艺术家，有赤诚的心，凛然的正义感，一切真挚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纯洁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高尚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美好的事物都衷心热爱，我的教育终于开花结果。你的天赋禀资越来越有所发挥；你是对得起祖国的儿子！”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A398FCA-2EC8-4642-906B-8B1BDD187AE0}"/>
              </a:ext>
            </a:extLst>
          </p:cNvPr>
          <p:cNvSpPr txBox="1"/>
          <p:nvPr/>
        </p:nvSpPr>
        <p:spPr>
          <a:xfrm>
            <a:off x="6747309" y="5920894"/>
            <a:ext cx="39367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热爱中国文化的忠心</a:t>
            </a:r>
          </a:p>
        </p:txBody>
      </p:sp>
    </p:spTree>
    <p:extLst>
      <p:ext uri="{BB962C8B-B14F-4D97-AF65-F5344CB8AC3E}">
        <p14:creationId xmlns:p14="http://schemas.microsoft.com/office/powerpoint/2010/main" val="581056851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穿着西装笔挺的男子黑白照&#10;&#10;描述已自动生成">
            <a:extLst>
              <a:ext uri="{FF2B5EF4-FFF2-40B4-BE49-F238E27FC236}">
                <a16:creationId xmlns="" xmlns:a16="http://schemas.microsoft.com/office/drawing/2014/main" id="{A255757D-16E5-4688-B389-C1689546AE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359" y="498128"/>
            <a:ext cx="3331032" cy="496902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47A4E01-624A-4A2E-A6F0-73E4548B6532}"/>
              </a:ext>
            </a:extLst>
          </p:cNvPr>
          <p:cNvSpPr txBox="1"/>
          <p:nvPr/>
        </p:nvSpPr>
        <p:spPr>
          <a:xfrm>
            <a:off x="4478267" y="321510"/>
            <a:ext cx="6795438" cy="5145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400" b="1">
                <a:solidFill>
                  <a:srgbClr val="FF0000"/>
                </a:solidFill>
                <a:latin typeface="+mn-ea"/>
              </a:rPr>
              <a:t>1957</a:t>
            </a:r>
            <a:r>
              <a:rPr lang="zh-CN" altLang="zh-CN" sz="2400" b="1">
                <a:solidFill>
                  <a:srgbClr val="FF0000"/>
                </a:solidFill>
                <a:latin typeface="+mn-ea"/>
              </a:rPr>
              <a:t>年</a:t>
            </a:r>
            <a:r>
              <a:rPr lang="zh-CN" altLang="zh-CN" sz="2400" b="1">
                <a:latin typeface="+mn-ea"/>
              </a:rPr>
              <a:t>，</a:t>
            </a:r>
            <a:r>
              <a:rPr lang="zh-CN" altLang="zh-CN" sz="2400">
                <a:latin typeface="+mn-ea"/>
              </a:rPr>
              <a:t>风云突变。傅雷被指为亲美反苏急先锋，“中间路线</a:t>
            </a:r>
            <a:r>
              <a:rPr lang="en-US" altLang="zh-CN" sz="2400">
                <a:latin typeface="+mn-ea"/>
              </a:rPr>
              <a:t>”</a:t>
            </a:r>
            <a:r>
              <a:rPr lang="zh-CN" altLang="zh-CN" sz="2400">
                <a:latin typeface="+mn-ea"/>
              </a:rPr>
              <a:t>代言人</a:t>
            </a:r>
            <a:r>
              <a:rPr lang="zh-CN" altLang="en-US" sz="2400">
                <a:latin typeface="+mn-ea"/>
              </a:rPr>
              <a:t>。</a:t>
            </a:r>
            <a:endParaRPr lang="zh-CN" altLang="zh-CN" sz="2400">
              <a:latin typeface="+mn-ea"/>
            </a:endParaRPr>
          </a:p>
          <a:p>
            <a:pPr>
              <a:lnSpc>
                <a:spcPts val="4000"/>
              </a:lnSpc>
            </a:pPr>
            <a:r>
              <a:rPr lang="en-US" altLang="zh-CN" sz="2400">
                <a:solidFill>
                  <a:srgbClr val="FF0000"/>
                </a:solidFill>
                <a:latin typeface="+mn-ea"/>
              </a:rPr>
              <a:t>1958</a:t>
            </a:r>
            <a:r>
              <a:rPr lang="zh-CN" altLang="zh-CN" sz="2400">
                <a:solidFill>
                  <a:srgbClr val="FF0000"/>
                </a:solidFill>
                <a:latin typeface="+mn-ea"/>
              </a:rPr>
              <a:t>年</a:t>
            </a:r>
            <a:r>
              <a:rPr lang="zh-CN" altLang="zh-CN" sz="2400">
                <a:latin typeface="+mn-ea"/>
              </a:rPr>
              <a:t>，傅雷被戴上了“右派”的帽子，不能出书，生活日渐拮据</a:t>
            </a:r>
            <a:r>
              <a:rPr lang="zh-CN" altLang="en-US" sz="2400">
                <a:latin typeface="+mn-ea"/>
              </a:rPr>
              <a:t>。</a:t>
            </a:r>
            <a:endParaRPr lang="zh-CN" altLang="zh-CN" sz="2400">
              <a:latin typeface="+mn-ea"/>
            </a:endParaRPr>
          </a:p>
          <a:p>
            <a:pPr>
              <a:lnSpc>
                <a:spcPts val="4000"/>
              </a:lnSpc>
            </a:pPr>
            <a:r>
              <a:rPr lang="en-US" altLang="zh-CN" sz="2400">
                <a:solidFill>
                  <a:srgbClr val="FF0000"/>
                </a:solidFill>
                <a:latin typeface="+mn-ea"/>
              </a:rPr>
              <a:t>1961</a:t>
            </a:r>
            <a:r>
              <a:rPr lang="zh-CN" altLang="zh-CN" sz="2400">
                <a:solidFill>
                  <a:srgbClr val="FF0000"/>
                </a:solidFill>
                <a:latin typeface="+mn-ea"/>
              </a:rPr>
              <a:t>年</a:t>
            </a:r>
            <a:r>
              <a:rPr lang="zh-CN" altLang="zh-CN" sz="2400">
                <a:latin typeface="+mn-ea"/>
              </a:rPr>
              <a:t>，傅雷“被摘帽”</a:t>
            </a:r>
            <a:r>
              <a:rPr lang="zh-CN" altLang="en-US" sz="2400">
                <a:latin typeface="+mn-ea"/>
              </a:rPr>
              <a:t>。</a:t>
            </a:r>
            <a:r>
              <a:rPr lang="zh-CN" altLang="zh-CN" sz="2400">
                <a:latin typeface="+mn-ea"/>
              </a:rPr>
              <a:t>此后，傅雷闭门不出，潜心翻译</a:t>
            </a:r>
            <a:r>
              <a:rPr lang="zh-CN" altLang="en-US" sz="2400">
                <a:latin typeface="+mn-ea"/>
              </a:rPr>
              <a:t>，</a:t>
            </a:r>
            <a:r>
              <a:rPr lang="zh-CN" altLang="zh-CN" sz="2400">
                <a:latin typeface="+mn-ea"/>
              </a:rPr>
              <a:t>研习书法</a:t>
            </a:r>
            <a:r>
              <a:rPr lang="zh-CN" altLang="en-US" sz="2400">
                <a:latin typeface="+mn-ea"/>
              </a:rPr>
              <a:t>，</a:t>
            </a:r>
            <a:r>
              <a:rPr lang="zh-CN" altLang="zh-CN" sz="2400">
                <a:latin typeface="+mn-ea"/>
              </a:rPr>
              <a:t>收藏字画</a:t>
            </a:r>
            <a:r>
              <a:rPr lang="zh-CN" altLang="en-US" sz="2400">
                <a:latin typeface="+mn-ea"/>
              </a:rPr>
              <a:t>。</a:t>
            </a:r>
            <a:endParaRPr lang="zh-CN" altLang="zh-CN" sz="2400">
              <a:latin typeface="+mn-ea"/>
            </a:endParaRPr>
          </a:p>
          <a:p>
            <a:pPr>
              <a:lnSpc>
                <a:spcPts val="4000"/>
              </a:lnSpc>
            </a:pPr>
            <a:r>
              <a:rPr lang="en-US" altLang="zh-CN" sz="2400">
                <a:solidFill>
                  <a:srgbClr val="FF0000"/>
                </a:solidFill>
                <a:latin typeface="+mn-ea"/>
              </a:rPr>
              <a:t>1966</a:t>
            </a:r>
            <a:r>
              <a:rPr lang="zh-CN" altLang="zh-CN" sz="2400">
                <a:solidFill>
                  <a:srgbClr val="FF0000"/>
                </a:solidFill>
                <a:latin typeface="+mn-ea"/>
              </a:rPr>
              <a:t>年</a:t>
            </a:r>
            <a:r>
              <a:rPr lang="en-US" altLang="zh-CN" sz="2400">
                <a:solidFill>
                  <a:srgbClr val="FF0000"/>
                </a:solidFill>
                <a:latin typeface="+mn-ea"/>
              </a:rPr>
              <a:t>8</a:t>
            </a:r>
            <a:r>
              <a:rPr lang="zh-CN" altLang="zh-CN" sz="2400">
                <a:solidFill>
                  <a:srgbClr val="FF0000"/>
                </a:solidFill>
                <a:latin typeface="+mn-ea"/>
              </a:rPr>
              <a:t>月底</a:t>
            </a:r>
            <a:r>
              <a:rPr lang="zh-CN" altLang="zh-CN" sz="2400">
                <a:latin typeface="+mn-ea"/>
              </a:rPr>
              <a:t>，红卫兵抄家，受到连续四天三夜批斗</a:t>
            </a:r>
            <a:r>
              <a:rPr lang="zh-CN" altLang="en-US" sz="2400">
                <a:latin typeface="+mn-ea"/>
              </a:rPr>
              <a:t>、</a:t>
            </a:r>
            <a:r>
              <a:rPr lang="zh-CN" altLang="zh-CN" sz="2400">
                <a:latin typeface="+mn-ea"/>
              </a:rPr>
              <a:t>罚跪</a:t>
            </a:r>
            <a:r>
              <a:rPr lang="zh-CN" altLang="en-US" sz="2400">
                <a:latin typeface="+mn-ea"/>
              </a:rPr>
              <a:t>、</a:t>
            </a:r>
            <a:r>
              <a:rPr lang="zh-CN" altLang="zh-CN" sz="2400">
                <a:latin typeface="+mn-ea"/>
              </a:rPr>
              <a:t>戴高帽等各种形式的凌辱，被搜出所谓“反党罪证”。</a:t>
            </a:r>
          </a:p>
          <a:p>
            <a:pPr>
              <a:lnSpc>
                <a:spcPts val="4000"/>
              </a:lnSpc>
            </a:pPr>
            <a:r>
              <a:rPr lang="en-US" altLang="zh-CN" sz="2400">
                <a:solidFill>
                  <a:srgbClr val="FF0000"/>
                </a:solidFill>
                <a:latin typeface="+mn-ea"/>
              </a:rPr>
              <a:t>9</a:t>
            </a:r>
            <a:r>
              <a:rPr lang="zh-CN" altLang="zh-CN" sz="2400">
                <a:solidFill>
                  <a:srgbClr val="FF0000"/>
                </a:solidFill>
                <a:latin typeface="+mn-ea"/>
              </a:rPr>
              <a:t>月</a:t>
            </a:r>
            <a:r>
              <a:rPr lang="en-US" altLang="zh-CN" sz="2400">
                <a:solidFill>
                  <a:srgbClr val="FF0000"/>
                </a:solidFill>
                <a:latin typeface="+mn-ea"/>
              </a:rPr>
              <a:t>2</a:t>
            </a:r>
            <a:r>
              <a:rPr lang="zh-CN" altLang="zh-CN" sz="2400">
                <a:solidFill>
                  <a:srgbClr val="FF0000"/>
                </a:solidFill>
                <a:latin typeface="+mn-ea"/>
              </a:rPr>
              <a:t>日深夜</a:t>
            </a:r>
            <a:r>
              <a:rPr lang="zh-CN" altLang="zh-CN" sz="2400">
                <a:latin typeface="+mn-ea"/>
              </a:rPr>
              <a:t>，夫妇俩饮恨去世。</a:t>
            </a:r>
          </a:p>
        </p:txBody>
      </p:sp>
    </p:spTree>
    <p:extLst>
      <p:ext uri="{BB962C8B-B14F-4D97-AF65-F5344CB8AC3E}">
        <p14:creationId xmlns:p14="http://schemas.microsoft.com/office/powerpoint/2010/main" val="336860908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1295439-C785-4B43-BC4F-CC9ABAAA36E2}"/>
              </a:ext>
            </a:extLst>
          </p:cNvPr>
          <p:cNvSpPr txBox="1"/>
          <p:nvPr/>
        </p:nvSpPr>
        <p:spPr>
          <a:xfrm>
            <a:off x="5188590" y="834618"/>
            <a:ext cx="6672943" cy="4534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傅敏说：</a:t>
            </a:r>
            <a:endParaRPr lang="en-US" altLang="zh-CN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“傅雷是一个典型的中国知识分子，</a:t>
            </a:r>
            <a:endParaRPr lang="en-US" altLang="zh-CN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他不能违背自己的心灵，</a:t>
            </a:r>
            <a:endParaRPr lang="en-US" altLang="zh-CN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同样不能违反自己的逻辑</a:t>
            </a:r>
            <a:r>
              <a:rPr lang="en-US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</a:p>
          <a:p>
            <a:pPr>
              <a:lnSpc>
                <a:spcPts val="5000"/>
              </a:lnSpc>
            </a:pP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不能忍受自己的思想被霸占，</a:t>
            </a:r>
            <a:endParaRPr lang="en-US" altLang="zh-CN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更不能让自己的灵魂被否定。</a:t>
            </a:r>
            <a:endParaRPr lang="en-US" altLang="zh-CN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所以他选择了死。”</a:t>
            </a:r>
          </a:p>
        </p:txBody>
      </p:sp>
      <p:pic>
        <p:nvPicPr>
          <p:cNvPr id="5" name="图片 4" descr="穿着西装笔挺的男子黑白照&#10;&#10;描述已自动生成">
            <a:extLst>
              <a:ext uri="{FF2B5EF4-FFF2-40B4-BE49-F238E27FC236}">
                <a16:creationId xmlns="" xmlns:a16="http://schemas.microsoft.com/office/drawing/2014/main" id="{A14301CC-FBA1-4B5A-B107-E5E81CF582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467" y="332225"/>
            <a:ext cx="4280034" cy="6133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430071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路上有许多树&#10;&#10;描述已自动生成">
            <a:extLst>
              <a:ext uri="{FF2B5EF4-FFF2-40B4-BE49-F238E27FC236}">
                <a16:creationId xmlns="" xmlns:a16="http://schemas.microsoft.com/office/drawing/2014/main" id="{51D28208-6B46-4C54-A807-E3C432726A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31" y="405940"/>
            <a:ext cx="4728066" cy="604612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91A877E3-D984-46E2-8783-C27DCF18F917}"/>
              </a:ext>
            </a:extLst>
          </p:cNvPr>
          <p:cNvSpPr txBox="1"/>
          <p:nvPr/>
        </p:nvSpPr>
        <p:spPr>
          <a:xfrm>
            <a:off x="5784783" y="827773"/>
            <a:ext cx="565965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latin typeface="+mn-ea"/>
              </a:rPr>
              <a:t>傅雷，字怒安，号怒庵，上海浦东人氏。早年留学法国，归国后投身文学翻译，卓然成家。赤子之心，刚正不阿。“文革”中与夫人朱梅馥双双悲怆离世。</a:t>
            </a:r>
            <a:endParaRPr lang="en-US" altLang="zh-CN" sz="2800">
              <a:latin typeface="+mn-ea"/>
            </a:endParaRPr>
          </a:p>
          <a:p>
            <a:endParaRPr lang="zh-CN" altLang="zh-CN" sz="2800">
              <a:latin typeface="+mn-ea"/>
            </a:endParaRPr>
          </a:p>
          <a:p>
            <a:r>
              <a:rPr lang="zh-CN" altLang="zh-CN" sz="2800">
                <a:latin typeface="+mn-ea"/>
              </a:rPr>
              <a:t>朱梅馥，上海浦东人氏。早年毕业于晏摩氏教会女校。</a:t>
            </a:r>
            <a:r>
              <a:rPr lang="en-US" altLang="zh-CN" sz="2800">
                <a:latin typeface="+mn-ea"/>
              </a:rPr>
              <a:t>1932</a:t>
            </a:r>
            <a:r>
              <a:rPr lang="zh-CN" altLang="zh-CN" sz="2800">
                <a:latin typeface="+mn-ea"/>
              </a:rPr>
              <a:t>年与傅雷结为伉俪，相濡以沫三十四载。宽厚仁义，贤良淑德，与傅雷生则相伴，死亦相随。</a:t>
            </a:r>
          </a:p>
        </p:txBody>
      </p:sp>
    </p:spTree>
    <p:extLst>
      <p:ext uri="{BB962C8B-B14F-4D97-AF65-F5344CB8AC3E}">
        <p14:creationId xmlns:p14="http://schemas.microsoft.com/office/powerpoint/2010/main" val="316203289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0122DDF-9B29-4E1D-9BC2-98ED9E893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6998"/>
            <a:ext cx="10515600" cy="1325563"/>
          </a:xfrm>
        </p:spPr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你能为“赤子”一词做批注吗？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1FF3F85-C4F4-456B-B1D1-95B2A34DC5DD}"/>
              </a:ext>
            </a:extLst>
          </p:cNvPr>
          <p:cNvSpPr txBox="1"/>
          <p:nvPr/>
        </p:nvSpPr>
        <p:spPr>
          <a:xfrm>
            <a:off x="683395" y="1531680"/>
            <a:ext cx="109246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	</a:t>
            </a:r>
            <a:r>
              <a:rPr lang="zh-CN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对艺术，他的热情，他的追求，纯洁得不掺杂一丝杂质</a:t>
            </a: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他翻译作品，总是反复琢磨，甚至六易其稿，这是译者的一丝不苟，这也是译者的问心无愧，他是赤子；</a:t>
            </a:r>
          </a:p>
          <a:p>
            <a:r>
              <a:rPr lang="en-US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	</a:t>
            </a:r>
            <a:r>
              <a:rPr lang="zh-CN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对儿子，他字字箴言，和风细雨，关怀备至</a:t>
            </a: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小至签名，大至</a:t>
            </a: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人</a:t>
            </a: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即使自己在憔悴挣扎中依然一点一划地谆谆教导，他是赤子；</a:t>
            </a:r>
          </a:p>
          <a:p>
            <a:r>
              <a:rPr lang="en-US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	</a:t>
            </a:r>
            <a:r>
              <a:rPr lang="zh-CN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对祖国，他兴奋于现代化建设中人民急起直追的勇猛精神，他惭愧于自己的贡献还比不上他们；他深深</a:t>
            </a: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热爱</a:t>
            </a:r>
            <a:r>
              <a:rPr lang="zh-CN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并</a:t>
            </a: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践行</a:t>
            </a:r>
            <a:r>
              <a:rPr lang="zh-CN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着中华文化，他</a:t>
            </a: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独立</a:t>
            </a:r>
            <a:r>
              <a:rPr lang="zh-CN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却又热忱，他</a:t>
            </a: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坦然</a:t>
            </a:r>
            <a:r>
              <a:rPr lang="zh-CN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却又</a:t>
            </a: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倔强</a:t>
            </a:r>
            <a:r>
              <a:rPr lang="zh-CN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，他是赤子</a:t>
            </a: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F59CBEA-8E82-445A-80DD-F83BA57E165C}"/>
              </a:ext>
            </a:extLst>
          </p:cNvPr>
          <p:cNvSpPr txBox="1"/>
          <p:nvPr/>
        </p:nvSpPr>
        <p:spPr>
          <a:xfrm>
            <a:off x="9385433" y="638979"/>
            <a:ext cx="2222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FF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评点批注法</a:t>
            </a:r>
          </a:p>
        </p:txBody>
      </p:sp>
      <p:grpSp>
        <p:nvGrpSpPr>
          <p:cNvPr id="5" name="组合 9">
            <a:extLst>
              <a:ext uri="{FF2B5EF4-FFF2-40B4-BE49-F238E27FC236}">
                <a16:creationId xmlns="" xmlns:a16="http://schemas.microsoft.com/office/drawing/2014/main" id="{FCA8C0F7-206F-4154-9DD8-1F709E5DA469}"/>
              </a:ext>
            </a:extLst>
          </p:cNvPr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81B3078A-9AA7-497E-8186-D5218F32F19C}"/>
                </a:ext>
              </a:extLst>
            </p:cNvPr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630613BB-C32B-4D26-BC1C-1FA30BBCC854}"/>
                </a:ext>
              </a:extLst>
            </p:cNvPr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21252786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BAAD116-81FE-4277-82B0-3D90FBC3F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98897"/>
            <a:ext cx="10515600" cy="891791"/>
          </a:xfrm>
        </p:spPr>
        <p:txBody>
          <a:bodyPr/>
          <a:lstStyle/>
          <a:p>
            <a:pPr algn="l"/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作业：</a:t>
            </a:r>
            <a:br>
              <a:rPr lang="en-US" altLang="zh-CN"/>
            </a:b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1F55E16D-7609-424E-BFC3-6AD68122B509}"/>
              </a:ext>
            </a:extLst>
          </p:cNvPr>
          <p:cNvSpPr txBox="1"/>
          <p:nvPr/>
        </p:nvSpPr>
        <p:spPr>
          <a:xfrm>
            <a:off x="616017" y="1771048"/>
            <a:ext cx="1017951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用选择性阅读法，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充分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摘录《傅雷家书》中关于傅雷教子之道的任一主题内容。</a:t>
            </a:r>
          </a:p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书信是人与人之间传递感情，展开深层次心灵交流的常见方式。请你也试着就某一话题，与父母进行一次简短的书信交流。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668000" y="11480800"/>
            <a:ext cx="3429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072065528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D3B5B35-EEBA-4091-988E-9FEDC76F766A}"/>
              </a:ext>
            </a:extLst>
          </p:cNvPr>
          <p:cNvSpPr txBox="1"/>
          <p:nvPr/>
        </p:nvSpPr>
        <p:spPr>
          <a:xfrm>
            <a:off x="7872575" y="637595"/>
            <a:ext cx="3643150" cy="8409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zh-CN" sz="4000" b="1" cap="all"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《</a:t>
            </a:r>
            <a:r>
              <a:rPr lang="zh-CN" altLang="en-US" sz="4000" b="1" cap="all"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傅雷家书</a:t>
            </a:r>
            <a:r>
              <a:rPr lang="en-US" altLang="zh-CN" sz="4000" b="1" cap="all"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》</a:t>
            </a:r>
          </a:p>
        </p:txBody>
      </p:sp>
      <p:sp>
        <p:nvSpPr>
          <p:cNvPr id="31" name="Rectangle 24">
            <a:extLst>
              <a:ext uri="{FF2B5EF4-FFF2-40B4-BE49-F238E27FC236}">
                <a16:creationId xmlns="" xmlns:a16="http://schemas.microsoft.com/office/drawing/2014/main" id="{5BC51F77-AE74-4F38-B1DC-29475E38CAB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tx1"/>
          </a:solidFill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图片 7" descr="图片包含 游戏机&#10;&#10;描述已自动生成">
            <a:extLst>
              <a:ext uri="{FF2B5EF4-FFF2-40B4-BE49-F238E27FC236}">
                <a16:creationId xmlns="" xmlns:a16="http://schemas.microsoft.com/office/drawing/2014/main" id="{BBA53D7E-5A3C-40E6-93A6-91AA7105FBB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969"/>
          <a:stretch>
            <a:fillRect/>
          </a:stretch>
        </p:blipFill>
        <p:spPr>
          <a:xfrm>
            <a:off x="1137490" y="1114868"/>
            <a:ext cx="5926045" cy="4628265"/>
          </a:xfrm>
          <a:prstGeom prst="rect">
            <a:avLst/>
          </a:prstGeom>
        </p:spPr>
      </p:pic>
      <p:sp>
        <p:nvSpPr>
          <p:cNvPr id="32" name="Rectangle 26">
            <a:extLst>
              <a:ext uri="{FF2B5EF4-FFF2-40B4-BE49-F238E27FC236}">
                <a16:creationId xmlns="" xmlns:a16="http://schemas.microsoft.com/office/drawing/2014/main" id="{FCE87B8C-E5AA-4044-AB91-DDA3084BE45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F79C4D2-ABE4-49BB-A7C8-38BC89BEC125}"/>
              </a:ext>
            </a:extLst>
          </p:cNvPr>
          <p:cNvSpPr txBox="1"/>
          <p:nvPr/>
        </p:nvSpPr>
        <p:spPr>
          <a:xfrm>
            <a:off x="8054777" y="2285970"/>
            <a:ext cx="36431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+mn-ea"/>
              </a:rPr>
              <a:t>“这是一部最好的艺术学徒修养读物，</a:t>
            </a:r>
            <a:endParaRPr lang="en-US" altLang="zh-CN" sz="2800">
              <a:latin typeface="+mn-ea"/>
            </a:endParaRPr>
          </a:p>
          <a:p>
            <a:endParaRPr lang="en-US" altLang="zh-CN" sz="2800">
              <a:latin typeface="+mn-ea"/>
            </a:endParaRPr>
          </a:p>
          <a:p>
            <a:r>
              <a:rPr lang="zh-CN" altLang="en-US" sz="2800">
                <a:latin typeface="+mn-ea"/>
              </a:rPr>
              <a:t>这也是一部充满着父爱的苦心孤诣、呕心沥血的教子篇。”</a:t>
            </a:r>
            <a:endParaRPr lang="en-US" altLang="zh-CN" sz="2800">
              <a:latin typeface="+mn-ea"/>
            </a:endParaRPr>
          </a:p>
          <a:p>
            <a:endParaRPr lang="en-US" altLang="zh-CN" sz="2800">
              <a:latin typeface="+mn-ea"/>
            </a:endParaRPr>
          </a:p>
          <a:p>
            <a:r>
              <a:rPr lang="en-US" altLang="zh-CN" sz="2800">
                <a:latin typeface="+mn-ea"/>
              </a:rPr>
              <a:t>         ——</a:t>
            </a:r>
            <a:r>
              <a:rPr lang="zh-CN" altLang="en-US" sz="2800">
                <a:latin typeface="+mn-ea"/>
              </a:rPr>
              <a:t>楼适夷</a:t>
            </a:r>
            <a:endParaRPr lang="en-US" altLang="zh-CN" sz="2800">
              <a:latin typeface="+mn-ea"/>
            </a:endParaRPr>
          </a:p>
          <a:p>
            <a:endParaRPr lang="zh-CN" altLang="en-US" sz="28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91242733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F9B6088-A9F5-4521-95D6-8F635084A334}"/>
              </a:ext>
            </a:extLst>
          </p:cNvPr>
          <p:cNvSpPr txBox="1"/>
          <p:nvPr/>
        </p:nvSpPr>
        <p:spPr>
          <a:xfrm>
            <a:off x="6302829" y="1006060"/>
            <a:ext cx="535588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“伴着我跟纽约交响乐团一起演出的客座指挥是位法国老先生，名叫保罗巴雷。他很了不起，标准的法国人，音乐表现方面很沉着，但是极有智慧兼且反应敏锐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他实在对我很好，既友善又语带鼓励，并充满热情，一次我弹完协奏曲（此曲在纽约共演出四次）后上前致谢，他在笑容中带着泪水，告诉我这是他一直想象中的萧邦：浪漫而有诗意，但雄赳赳，永远带有阳刚气息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——1961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年傅聪回信</a:t>
            </a:r>
            <a:endParaRPr lang="zh-CN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7" name="图片 16" descr="图片包含 人, 桌子, 男人, 照片&#10;&#10;描述已自动生成">
            <a:extLst>
              <a:ext uri="{FF2B5EF4-FFF2-40B4-BE49-F238E27FC236}">
                <a16:creationId xmlns="" xmlns:a16="http://schemas.microsoft.com/office/drawing/2014/main" id="{89C7DF3B-A898-4D55-9F02-AB1FDD41DE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772" y="464001"/>
            <a:ext cx="4287375" cy="5929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950798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0C6F158-EA80-494C-B9EB-F979B25C45B2}"/>
              </a:ext>
            </a:extLst>
          </p:cNvPr>
          <p:cNvSpPr txBox="1"/>
          <p:nvPr/>
        </p:nvSpPr>
        <p:spPr>
          <a:xfrm>
            <a:off x="943276" y="760396"/>
            <a:ext cx="5438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傅聪</a:t>
            </a:r>
            <a:r>
              <a:rPr lang="en-US" altLang="zh-CN" sz="2400"/>
              <a:t>1955</a:t>
            </a:r>
            <a:r>
              <a:rPr lang="zh-CN" altLang="en-US" sz="2400"/>
              <a:t>年</a:t>
            </a:r>
            <a:r>
              <a:rPr lang="en-US" altLang="zh-CN" sz="2400"/>
              <a:t>1</a:t>
            </a:r>
            <a:r>
              <a:rPr lang="zh-CN" altLang="en-US" sz="2400"/>
              <a:t>月</a:t>
            </a:r>
            <a:r>
              <a:rPr lang="en-US" altLang="zh-CN" sz="2400"/>
              <a:t>16</a:t>
            </a:r>
            <a:r>
              <a:rPr lang="zh-CN" altLang="en-US" sz="2400"/>
              <a:t>日：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D39ABD3B-34E0-44B3-B210-1BC99ACDDC08}"/>
              </a:ext>
            </a:extLst>
          </p:cNvPr>
          <p:cNvSpPr txBox="1"/>
          <p:nvPr/>
        </p:nvSpPr>
        <p:spPr>
          <a:xfrm>
            <a:off x="481265" y="1617044"/>
            <a:ext cx="473562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“她（上届萧邦竞赛的第一奖斯坦番斯卡）说我的音色变化是一种不可学的天赋，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萧邦所特有的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，那种忽明忽暗，那种细腻到极点的心理变化。她说：‘这种天赋很难说来自何方，多半是来自</a:t>
            </a:r>
            <a:r>
              <a:rPr lang="zh-CN" altLang="zh-CN" sz="2400" b="1">
                <a:solidFill>
                  <a:srgbClr val="FFFF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心灵的纯洁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；唯有这样纯洁到像明镜一般的心灵才会给艺术家这种情感，这种激情。’这儿，她的话不正是王国维的话吗：‘词人者，不失其</a:t>
            </a:r>
            <a:r>
              <a:rPr lang="zh-CN" altLang="zh-CN" sz="2400" b="1">
                <a:solidFill>
                  <a:srgbClr val="FFFF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赤子之心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者也。’”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8425C00E-C7E4-4D38-BCEE-1BC3BDF59509}"/>
              </a:ext>
            </a:extLst>
          </p:cNvPr>
          <p:cNvSpPr txBox="1"/>
          <p:nvPr/>
        </p:nvSpPr>
        <p:spPr>
          <a:xfrm>
            <a:off x="7218947" y="766102"/>
            <a:ext cx="3753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傅雷</a:t>
            </a:r>
            <a:r>
              <a:rPr lang="en-US" altLang="zh-CN" sz="2400"/>
              <a:t>1955</a:t>
            </a:r>
            <a:r>
              <a:rPr lang="zh-CN" altLang="en-US" sz="2400"/>
              <a:t>年</a:t>
            </a:r>
            <a:r>
              <a:rPr lang="en-US" altLang="zh-CN" sz="2400"/>
              <a:t>1</a:t>
            </a:r>
            <a:r>
              <a:rPr lang="zh-CN" altLang="en-US" sz="2400"/>
              <a:t>月</a:t>
            </a:r>
            <a:r>
              <a:rPr lang="en-US" altLang="zh-CN" sz="2400"/>
              <a:t>26</a:t>
            </a:r>
            <a:r>
              <a:rPr lang="zh-CN" altLang="en-US" sz="2400"/>
              <a:t>日：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FB19E155-97EE-4F65-9C46-F970A530345F}"/>
              </a:ext>
            </a:extLst>
          </p:cNvPr>
          <p:cNvSpPr txBox="1"/>
          <p:nvPr/>
        </p:nvSpPr>
        <p:spPr>
          <a:xfrm>
            <a:off x="6728059" y="1607418"/>
            <a:ext cx="454312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2400" b="1">
                <a:solidFill>
                  <a:srgbClr val="FFFF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赤子之心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这句话，我也一直记住的。赤子便是不知道孤独的。赤子孤独了，会创造一个世界，创造许多心灵的朋友！永远保持赤子之心，到老也不会落伍，永远能够与普天下的赤子之心相接相契相抱！你那位朋友说得不错，艺术表现的动人，一定是从</a:t>
            </a:r>
            <a:r>
              <a:rPr lang="zh-CN" altLang="zh-CN" sz="2400" b="1">
                <a:solidFill>
                  <a:srgbClr val="FFFF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心灵的纯洁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来的！不是纯洁到像明镜一般，怎能体会到前人的心灵？怎能打动听众的心灵？”</a:t>
            </a:r>
          </a:p>
        </p:txBody>
      </p:sp>
    </p:spTree>
    <p:extLst>
      <p:ext uri="{BB962C8B-B14F-4D97-AF65-F5344CB8AC3E}">
        <p14:creationId xmlns:p14="http://schemas.microsoft.com/office/powerpoint/2010/main" val="1372771565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78443244-9A81-42A9-A561-423A1439FA33}"/>
              </a:ext>
            </a:extLst>
          </p:cNvPr>
          <p:cNvSpPr txBox="1"/>
          <p:nvPr/>
        </p:nvSpPr>
        <p:spPr>
          <a:xfrm>
            <a:off x="657727" y="837744"/>
            <a:ext cx="5438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傅聪</a:t>
            </a:r>
            <a:r>
              <a:rPr lang="en-US" altLang="zh-CN" sz="2400"/>
              <a:t>1954</a:t>
            </a:r>
            <a:r>
              <a:rPr lang="zh-CN" altLang="en-US" sz="2400"/>
              <a:t>年</a:t>
            </a:r>
            <a:r>
              <a:rPr lang="en-US" altLang="zh-CN" sz="2400"/>
              <a:t>8</a:t>
            </a:r>
            <a:r>
              <a:rPr lang="zh-CN" altLang="en-US" sz="2400"/>
              <a:t>月</a:t>
            </a:r>
            <a:r>
              <a:rPr lang="en-US" altLang="zh-CN" sz="2400"/>
              <a:t>24</a:t>
            </a:r>
            <a:r>
              <a:rPr lang="zh-CN" altLang="en-US" sz="2400"/>
              <a:t>日：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0DE4A2D3-5029-4F33-9808-89312330EF05}"/>
              </a:ext>
            </a:extLst>
          </p:cNvPr>
          <p:cNvSpPr txBox="1"/>
          <p:nvPr/>
        </p:nvSpPr>
        <p:spPr>
          <a:xfrm>
            <a:off x="452387" y="1690062"/>
            <a:ext cx="468349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“我的教授其实是一个非常冷漠的人，并不热心，但却是</a:t>
            </a:r>
            <a:r>
              <a:rPr lang="zh-CN" altLang="zh-CN" sz="2000" b="1">
                <a:solidFill>
                  <a:srgbClr val="FFFF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最好的教授</a:t>
            </a:r>
            <a:r>
              <a:rPr lang="zh-CN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，绝无艺术家气质。他的耳朵和眼睛，有锐敏的观察力，对于学生演奏的一点一滴，都注意得清清楚楚。他对于我所以特别适合，因为他很少有热情的时候，很少欣赏到别人演奏中的气质，精神，总是注意小地方和曲子的结构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比例等等。他是完完全全的理智，而不是热情。我有足够的热情，不需要一个太</a:t>
            </a:r>
            <a:r>
              <a:rPr lang="zh-CN" altLang="zh-CN" sz="2000" b="1">
                <a:solidFill>
                  <a:srgbClr val="FFFF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热情</a:t>
            </a:r>
            <a:r>
              <a:rPr lang="zh-CN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的教授来把我捧得</a:t>
            </a:r>
            <a:r>
              <a:rPr lang="zh-CN" altLang="zh-CN" sz="2000" b="1">
                <a:solidFill>
                  <a:srgbClr val="FFFF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忘乎所以</a:t>
            </a:r>
            <a:r>
              <a:rPr lang="zh-CN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，却需要一个教授时时刻刻来加强我的</a:t>
            </a:r>
            <a:r>
              <a:rPr lang="zh-CN" altLang="zh-CN" sz="2000" b="1">
                <a:solidFill>
                  <a:srgbClr val="FFFF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理智</a:t>
            </a:r>
            <a:r>
              <a:rPr lang="zh-CN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。”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B5224B9-2A1B-4AD4-AE6A-5E5E05C2B3F8}"/>
              </a:ext>
            </a:extLst>
          </p:cNvPr>
          <p:cNvSpPr txBox="1"/>
          <p:nvPr/>
        </p:nvSpPr>
        <p:spPr>
          <a:xfrm>
            <a:off x="6814686" y="837743"/>
            <a:ext cx="4321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傅雷</a:t>
            </a:r>
            <a:r>
              <a:rPr lang="en-US" altLang="zh-CN" sz="2400"/>
              <a:t>1954</a:t>
            </a:r>
            <a:r>
              <a:rPr lang="zh-CN" altLang="en-US" sz="2400"/>
              <a:t>年</a:t>
            </a:r>
            <a:r>
              <a:rPr lang="en-US" altLang="zh-CN" sz="2400"/>
              <a:t>9</a:t>
            </a:r>
            <a:r>
              <a:rPr lang="zh-CN" altLang="en-US" sz="2400"/>
              <a:t>月</a:t>
            </a:r>
            <a:r>
              <a:rPr lang="en-US" altLang="zh-CN" sz="2400"/>
              <a:t>4</a:t>
            </a:r>
            <a:r>
              <a:rPr lang="zh-CN" altLang="en-US" sz="2400"/>
              <a:t>日：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C677674-E6B5-4D6D-A8F6-F9D88D3455B7}"/>
              </a:ext>
            </a:extLst>
          </p:cNvPr>
          <p:cNvSpPr txBox="1"/>
          <p:nvPr/>
        </p:nvSpPr>
        <p:spPr>
          <a:xfrm>
            <a:off x="6019800" y="1690062"/>
            <a:ext cx="557864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“你的批评精神越来越强，没有被人捧得‘</a:t>
            </a:r>
            <a:r>
              <a:rPr lang="zh-CN" altLang="zh-CN" sz="2000" b="1">
                <a:solidFill>
                  <a:srgbClr val="FFFF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忘乎所以</a:t>
            </a:r>
            <a:r>
              <a:rPr lang="zh-CN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’，</a:t>
            </a:r>
            <a:r>
              <a:rPr lang="zh-CN" altLang="zh-CN" sz="2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我真快活</a:t>
            </a:r>
            <a:r>
              <a:rPr lang="zh-CN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！你说的</a:t>
            </a:r>
            <a:r>
              <a:rPr lang="zh-CN" altLang="zh-CN" sz="2000" b="1">
                <a:solidFill>
                  <a:srgbClr val="FFFF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脑与心</a:t>
            </a:r>
            <a:r>
              <a:rPr lang="zh-CN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的话，尤其使我安慰。你有这样的了解，才显出你真正的进步。一到波兰，遇到一个如此</a:t>
            </a:r>
            <a:r>
              <a:rPr lang="zh-CN" altLang="zh-CN" sz="2000" b="1">
                <a:solidFill>
                  <a:srgbClr val="FFFF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严格，冷静，着重小节和分析曲体的老师</a:t>
            </a:r>
            <a:r>
              <a:rPr lang="zh-CN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，真是太幸运了。经过他的锻炼，你除了热情澎湃以外，更有一个钢铁般的骨骼，使人觉得又热烈又庄严，又有</a:t>
            </a:r>
            <a:r>
              <a:rPr lang="zh-CN" altLang="zh-CN" sz="2000" b="1">
                <a:solidFill>
                  <a:srgbClr val="FFFF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感情</a:t>
            </a:r>
            <a:r>
              <a:rPr lang="zh-CN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又有</a:t>
            </a:r>
            <a:r>
              <a:rPr lang="zh-CN" altLang="zh-CN" sz="2000" b="1">
                <a:solidFill>
                  <a:srgbClr val="FFFF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理智</a:t>
            </a:r>
            <a:r>
              <a:rPr lang="zh-CN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，给人家的力量更深更强！</a:t>
            </a:r>
            <a:r>
              <a:rPr lang="zh-CN" altLang="zh-CN" sz="2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我祝贺你，孩子</a:t>
            </a:r>
            <a:r>
              <a:rPr lang="zh-CN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，我相信你早晚会走到这条路上：过了几年，你的修养一定能够使你的</a:t>
            </a: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brain</a:t>
            </a:r>
            <a:r>
              <a:rPr lang="zh-CN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zh-CN" sz="2000" b="1">
                <a:solidFill>
                  <a:srgbClr val="FFFF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理智</a:t>
            </a:r>
            <a:r>
              <a:rPr lang="zh-CN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）与</a:t>
            </a: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heart</a:t>
            </a:r>
            <a:r>
              <a:rPr lang="zh-CN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zh-CN" sz="2000" b="1">
                <a:solidFill>
                  <a:srgbClr val="FFFF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感情</a:t>
            </a:r>
            <a:r>
              <a:rPr lang="zh-CN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）保持平衡。你的性灵越发掘越深厚，越丰富，你的技巧越磨越细，两样凑在一处，必有更广大的听众与批评家会欣赏你。</a:t>
            </a:r>
            <a:r>
              <a:rPr lang="zh-CN" altLang="zh-CN" sz="2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孩子，我真替你快活</a:t>
            </a:r>
            <a:r>
              <a:rPr lang="zh-CN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。”</a:t>
            </a:r>
          </a:p>
        </p:txBody>
      </p:sp>
    </p:spTree>
    <p:extLst>
      <p:ext uri="{BB962C8B-B14F-4D97-AF65-F5344CB8AC3E}">
        <p14:creationId xmlns:p14="http://schemas.microsoft.com/office/powerpoint/2010/main" val="2775992725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00EA252C-FA02-4FCE-ADF7-9CF14BDD469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752474" y="733425"/>
            <a:ext cx="7800976" cy="5391150"/>
          </a:xfrm>
          <a:prstGeom prst="rect">
            <a:avLst/>
          </a:prstGeom>
          <a:solidFill>
            <a:schemeClr val="tx1"/>
          </a:solidFill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FFBC2CDC-C58F-4216-A0F8-BCE37A3E5E6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812496" y="799817"/>
            <a:ext cx="7639111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图片 6" descr="图片包含 人, 照片, 旧, 男人&#10;&#10;描述已自动生成">
            <a:extLst>
              <a:ext uri="{FF2B5EF4-FFF2-40B4-BE49-F238E27FC236}">
                <a16:creationId xmlns="" xmlns:a16="http://schemas.microsoft.com/office/drawing/2014/main" id="{49765E23-0FC7-4404-AEC7-31E0FFDBD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8772" y="1123527"/>
            <a:ext cx="4132808" cy="4604800"/>
          </a:xfrm>
          <a:prstGeom prst="rect">
            <a:avLst/>
          </a:prstGeom>
        </p:spPr>
      </p:pic>
      <p:grpSp>
        <p:nvGrpSpPr>
          <p:cNvPr id="3" name="组合 9">
            <a:extLst>
              <a:ext uri="{FF2B5EF4-FFF2-40B4-BE49-F238E27FC236}">
                <a16:creationId xmlns="" xmlns:a16="http://schemas.microsoft.com/office/drawing/2014/main" id="{1F685C43-863F-4663-BAEB-8BDEF6395223}"/>
              </a:ext>
            </a:extLst>
          </p:cNvPr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27827518-FC68-4C65-AFE6-ACF616A195F7}"/>
                </a:ext>
              </a:extLst>
            </p:cNvPr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0C8993E7-8E63-4A58-8D3C-6B29084209DC}"/>
                </a:ext>
              </a:extLst>
            </p:cNvPr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1EB3A2F-B63C-46D4-BF2F-41FBFD307F7F}"/>
              </a:ext>
            </a:extLst>
          </p:cNvPr>
          <p:cNvSpPr txBox="1"/>
          <p:nvPr/>
        </p:nvSpPr>
        <p:spPr>
          <a:xfrm>
            <a:off x="9153625" y="816210"/>
            <a:ext cx="2816717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6000"/>
              </a:lnSpc>
              <a:buFont typeface="Wingdings" panose="05000000000000000000" pitchFamily="2" charset="2"/>
              <a:buChar char="ü"/>
            </a:pPr>
            <a:r>
              <a:rPr lang="zh-CN" altLang="en-US" sz="3200"/>
              <a:t>一致的话题</a:t>
            </a:r>
            <a:endParaRPr lang="en-US" altLang="zh-CN" sz="3200"/>
          </a:p>
          <a:p>
            <a:pPr marL="457200" indent="-457200">
              <a:lnSpc>
                <a:spcPts val="6000"/>
              </a:lnSpc>
              <a:buFont typeface="Wingdings" panose="05000000000000000000" pitchFamily="2" charset="2"/>
              <a:buChar char="ü"/>
            </a:pPr>
            <a:r>
              <a:rPr lang="zh-CN" altLang="en-US" sz="3200"/>
              <a:t>理性的探讨</a:t>
            </a:r>
            <a:endParaRPr lang="en-US" altLang="zh-CN" sz="3200"/>
          </a:p>
          <a:p>
            <a:pPr marL="457200" indent="-457200">
              <a:lnSpc>
                <a:spcPts val="6000"/>
              </a:lnSpc>
              <a:buFont typeface="Wingdings" panose="05000000000000000000" pitchFamily="2" charset="2"/>
              <a:buChar char="ü"/>
            </a:pPr>
            <a:r>
              <a:rPr lang="zh-CN" altLang="en-US" sz="3200"/>
              <a:t>真诚的鼓励</a:t>
            </a:r>
            <a:endParaRPr lang="en-US" altLang="zh-CN" sz="3200"/>
          </a:p>
          <a:p>
            <a:pPr marL="457200" indent="-457200">
              <a:lnSpc>
                <a:spcPts val="6000"/>
              </a:lnSpc>
              <a:buFont typeface="Wingdings" panose="05000000000000000000" pitchFamily="2" charset="2"/>
              <a:buChar char="ü"/>
            </a:pPr>
            <a:r>
              <a:rPr lang="zh-CN" altLang="en-US" sz="3200"/>
              <a:t>平等的交流</a:t>
            </a:r>
            <a:endParaRPr lang="en-US" altLang="zh-CN" sz="3200"/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en-US" altLang="zh-CN" sz="320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FD45320-61F1-436D-8B4E-955778409CBF}"/>
              </a:ext>
            </a:extLst>
          </p:cNvPr>
          <p:cNvSpPr txBox="1"/>
          <p:nvPr/>
        </p:nvSpPr>
        <p:spPr>
          <a:xfrm>
            <a:off x="8989996" y="4235116"/>
            <a:ext cx="2980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亦师亦友的父子关系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B142574-097F-4571-87D3-669F07FAE75F}"/>
              </a:ext>
            </a:extLst>
          </p:cNvPr>
          <p:cNvSpPr txBox="1"/>
          <p:nvPr/>
        </p:nvSpPr>
        <p:spPr>
          <a:xfrm>
            <a:off x="9361895" y="5287899"/>
            <a:ext cx="26084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FF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对照阅读法</a:t>
            </a:r>
          </a:p>
        </p:txBody>
      </p:sp>
    </p:spTree>
    <p:extLst>
      <p:ext uri="{BB962C8B-B14F-4D97-AF65-F5344CB8AC3E}">
        <p14:creationId xmlns:p14="http://schemas.microsoft.com/office/powerpoint/2010/main" val="290854275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9">
            <a:extLst>
              <a:ext uri="{FF2B5EF4-FFF2-40B4-BE49-F238E27FC236}">
                <a16:creationId xmlns="" xmlns:a16="http://schemas.microsoft.com/office/drawing/2014/main" id="{06526201-34FF-4D6D-A38D-145CCAA0FECF}"/>
              </a:ext>
            </a:extLst>
          </p:cNvPr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92F323C4-5C1C-4946-B2AD-427CB375317C}"/>
                </a:ext>
              </a:extLst>
            </p:cNvPr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51A03E2C-063B-4F37-A4A1-3E0CC22A6DCD}"/>
                </a:ext>
              </a:extLst>
            </p:cNvPr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E92BA698-28D3-4F96-A453-401C1DF73F49}"/>
              </a:ext>
            </a:extLst>
          </p:cNvPr>
          <p:cNvSpPr txBox="1"/>
          <p:nvPr/>
        </p:nvSpPr>
        <p:spPr>
          <a:xfrm>
            <a:off x="1809549" y="462013"/>
            <a:ext cx="60157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FF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选择性阅读法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B564D7A-62C0-4486-BBCA-372EA0EEF054}"/>
              </a:ext>
            </a:extLst>
          </p:cNvPr>
          <p:cNvSpPr txBox="1"/>
          <p:nvPr/>
        </p:nvSpPr>
        <p:spPr>
          <a:xfrm>
            <a:off x="1138674" y="1915427"/>
            <a:ext cx="508213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6000"/>
              </a:lnSpc>
              <a:buFont typeface="Wingdings" panose="05000000000000000000" pitchFamily="2" charset="2"/>
              <a:buChar char="ü"/>
            </a:pPr>
            <a:r>
              <a:rPr lang="zh-CN" altLang="en-US" sz="3200"/>
              <a:t>兴趣选择</a:t>
            </a:r>
            <a:endParaRPr lang="en-US" altLang="zh-CN" sz="3200"/>
          </a:p>
          <a:p>
            <a:pPr marL="457200" indent="-457200">
              <a:lnSpc>
                <a:spcPts val="6000"/>
              </a:lnSpc>
              <a:buFont typeface="Wingdings" panose="05000000000000000000" pitchFamily="2" charset="2"/>
              <a:buChar char="ü"/>
            </a:pPr>
            <a:r>
              <a:rPr lang="zh-CN" altLang="en-US" sz="3200"/>
              <a:t>问题选择</a:t>
            </a:r>
            <a:endParaRPr lang="en-US" altLang="zh-CN" sz="3200"/>
          </a:p>
          <a:p>
            <a:pPr marL="457200" indent="-457200">
              <a:lnSpc>
                <a:spcPts val="6000"/>
              </a:lnSpc>
              <a:buFont typeface="Wingdings" panose="05000000000000000000" pitchFamily="2" charset="2"/>
              <a:buChar char="ü"/>
            </a:pPr>
            <a:r>
              <a:rPr lang="zh-CN" altLang="en-US" sz="3200"/>
              <a:t>目的选择</a:t>
            </a:r>
            <a:endParaRPr lang="en-US" altLang="zh-CN" sz="3200"/>
          </a:p>
          <a:p>
            <a:pPr marL="457200" indent="-457200">
              <a:lnSpc>
                <a:spcPts val="6000"/>
              </a:lnSpc>
              <a:buFont typeface="Wingdings" panose="05000000000000000000" pitchFamily="2" charset="2"/>
              <a:buChar char="ü"/>
            </a:pPr>
            <a:r>
              <a:rPr lang="zh-CN" altLang="en-US" sz="3200"/>
              <a:t>方法选择</a:t>
            </a:r>
            <a:endParaRPr lang="en-US" altLang="zh-CN" sz="3200"/>
          </a:p>
          <a:p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AC24D0DB-9751-4F2F-A351-8418029E3B99}"/>
              </a:ext>
            </a:extLst>
          </p:cNvPr>
          <p:cNvSpPr txBox="1"/>
          <p:nvPr/>
        </p:nvSpPr>
        <p:spPr>
          <a:xfrm>
            <a:off x="6067124" y="622765"/>
            <a:ext cx="5553777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6000"/>
              </a:lnSpc>
              <a:buFont typeface="+mj-lt"/>
              <a:buAutoNum type="arabicPeriod"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道德艺术的原则</a:t>
            </a:r>
            <a:endParaRPr lang="en-US" altLang="zh-CN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ts val="6000"/>
              </a:lnSpc>
              <a:buFont typeface="+mj-lt"/>
              <a:buAutoNum type="arabicPeriod"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为艺术家的素养</a:t>
            </a:r>
            <a:endParaRPr lang="en-US" altLang="zh-CN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ts val="6000"/>
              </a:lnSpc>
              <a:buFont typeface="+mj-lt"/>
              <a:buAutoNum type="arabicPeriod"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面对逆境的意志</a:t>
            </a:r>
            <a:endParaRPr lang="en-US" altLang="zh-CN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ts val="6000"/>
              </a:lnSpc>
              <a:buFont typeface="+mj-lt"/>
              <a:buAutoNum type="arabicPeriod"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对待感情的态度</a:t>
            </a:r>
            <a:endParaRPr lang="en-US" altLang="zh-CN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ts val="6000"/>
              </a:lnSpc>
              <a:buFont typeface="+mj-lt"/>
              <a:buAutoNum type="arabicPeriod"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社交待人的礼仪</a:t>
            </a:r>
            <a:endParaRPr lang="en-US" altLang="zh-CN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ts val="6000"/>
              </a:lnSpc>
              <a:buFont typeface="+mj-lt"/>
              <a:buAutoNum type="arabicPeriod"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自我时间（财务）的管理</a:t>
            </a:r>
            <a:endParaRPr lang="en-US" altLang="zh-CN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ts val="6000"/>
              </a:lnSpc>
              <a:buFont typeface="+mj-lt"/>
              <a:buAutoNum type="arabicPeriod"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热爱中国文化的忠心</a:t>
            </a:r>
            <a:endParaRPr lang="en-US" altLang="zh-CN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714966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0007ED3-A188-4EC5-9388-5846B57B4BD9}"/>
              </a:ext>
            </a:extLst>
          </p:cNvPr>
          <p:cNvSpPr txBox="1"/>
          <p:nvPr/>
        </p:nvSpPr>
        <p:spPr>
          <a:xfrm>
            <a:off x="972152" y="1058779"/>
            <a:ext cx="1013540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	</a:t>
            </a:r>
            <a:r>
              <a:rPr lang="zh-CN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“亲爱的孩子：你并非是一个不知感恩的人，但你很少向人表达谢意。朋友对我们的帮助，照应与爱护，不必一定要报以物质，而往往只需写几封亲切的信，使他们快乐，觉得人生充满温暖。既然如此，为什么要以没有时间为推搪而不声不响呢？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沉默很容易招人误会，以为我们冷漠忘恩，你很懂这些做人之道，但却永远不能以此来改掉懒惰的习惯。人人都多少有些惰性，假如你的惰性与偏向不能受道德约束，又怎么能够实现我们教育你的信条：‘先为人，次为艺术家，再为音乐家，终为钢琴家’？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0BF0A71A-2832-40BC-981B-17701BC6BCFB}"/>
              </a:ext>
            </a:extLst>
          </p:cNvPr>
          <p:cNvSpPr txBox="1"/>
          <p:nvPr/>
        </p:nvSpPr>
        <p:spPr>
          <a:xfrm>
            <a:off x="4392329" y="5160395"/>
            <a:ext cx="7469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道德艺术的原则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64B47F61-1464-4454-B81E-2DA502B18DEA}"/>
              </a:ext>
            </a:extLst>
          </p:cNvPr>
          <p:cNvCxnSpPr/>
          <p:nvPr/>
        </p:nvCxnSpPr>
        <p:spPr>
          <a:xfrm>
            <a:off x="5651290" y="4555270"/>
            <a:ext cx="497626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84DF34F3-929D-468D-9194-63A712D2C5E6}"/>
              </a:ext>
            </a:extLst>
          </p:cNvPr>
          <p:cNvCxnSpPr/>
          <p:nvPr/>
        </p:nvCxnSpPr>
        <p:spPr>
          <a:xfrm>
            <a:off x="1063592" y="4968928"/>
            <a:ext cx="285526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262939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4CDD212B-07BF-42D3-83C8-8DB38E7C2CE3}"/>
              </a:ext>
            </a:extLst>
          </p:cNvPr>
          <p:cNvSpPr txBox="1"/>
          <p:nvPr/>
        </p:nvSpPr>
        <p:spPr>
          <a:xfrm>
            <a:off x="1029903" y="527662"/>
            <a:ext cx="991402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	</a:t>
            </a:r>
            <a:r>
              <a:rPr lang="zh-CN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“你素来有两个习惯：一是到别人家里，进了屋子，脱了大衣，却留着丝围巾；二是常常把手插在上衣口袋里，或是裤袋里。这两件都不合西洋的礼貌。围巾必须和大衣一同脱在衣帽间，不穿大衣时，也要除去围巾。手插在上衣袋里比插在裤袋里更无礼貌，切忌切忌！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对客气的人，或是师长，或是老年人，说话时手要垂直，人要立直。你这种规矩成了习惯，一辈子都有好处。</a:t>
            </a: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	</a:t>
            </a:r>
            <a:r>
              <a:rPr lang="zh-CN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在饭桌上，两手不拿刀叉时，也要平放在桌面上，不能放在桌下，搁在自己腿上或膝盖上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出台行礼或谢幕，面部表情要温和，切勿像过去那样太严肃。这与群众情绪大有关系，应及时注意。只要不急，心里放平静些，表情自然会和缓。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71B3426-DA51-442D-879C-6791DA92897C}"/>
              </a:ext>
            </a:extLst>
          </p:cNvPr>
          <p:cNvSpPr txBox="1"/>
          <p:nvPr/>
        </p:nvSpPr>
        <p:spPr>
          <a:xfrm>
            <a:off x="4745254" y="5614612"/>
            <a:ext cx="4908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社交待人的礼仪</a:t>
            </a:r>
          </a:p>
        </p:txBody>
      </p:sp>
    </p:spTree>
    <p:extLst>
      <p:ext uri="{BB962C8B-B14F-4D97-AF65-F5344CB8AC3E}">
        <p14:creationId xmlns:p14="http://schemas.microsoft.com/office/powerpoint/2010/main" val="145890567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企业员工团队时间管理技能培训课件PPT模板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r="http://schemas.openxmlformats.org/officeDocument/2006/relationships" xmlns:a="http://schemas.openxmlformats.org/drawingml/2006/main" name="Damask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amask">
      <a:majorFont>
        <a:latin typeface="Bookman Old Style" panose="0205060405050502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>
            <a:fillRect/>
          </a:stretch>
        </a:blipFill>
      </a:bgFillStyleLst>
    </a:fmtScheme>
  </a:themeElements>
  <a:objectDefaults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83</Paragraphs>
  <Slides>19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29">
      <vt:lpstr>Arial</vt:lpstr>
      <vt:lpstr>Bookman Old Style</vt:lpstr>
      <vt:lpstr>Rockwell</vt:lpstr>
      <vt:lpstr>等线 Light</vt:lpstr>
      <vt:lpstr>等线</vt:lpstr>
      <vt:lpstr>微软雅黑</vt:lpstr>
      <vt:lpstr>华文楷体</vt:lpstr>
      <vt:lpstr>Wingdings</vt:lpstr>
      <vt:lpstr>黑体</vt:lpstr>
      <vt:lpstr>Damask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你能为“赤子”一词做批注吗？</vt:lpstr>
      <vt:lpstr>作业：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2021-03-14T16:13:09.104</cp:lastPrinted>
  <dcterms:created xsi:type="dcterms:W3CDTF">2021-03-14T16:13:09Z</dcterms:created>
  <dcterms:modified xsi:type="dcterms:W3CDTF">2021-03-14T08:13:10Z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