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85" r:id="rId3"/>
    <p:sldId id="334" r:id="rId4"/>
    <p:sldId id="291" r:id="rId5"/>
    <p:sldId id="316" r:id="rId6"/>
    <p:sldId id="340" r:id="rId7"/>
    <p:sldId id="338" r:id="rId8"/>
    <p:sldId id="337" r:id="rId9"/>
    <p:sldId id="341" r:id="rId10"/>
    <p:sldId id="344" r:id="rId11"/>
    <p:sldId id="343" r:id="rId12"/>
    <p:sldId id="345" r:id="rId13"/>
    <p:sldId id="320" r:id="rId14"/>
    <p:sldId id="348" r:id="rId15"/>
    <p:sldId id="357" r:id="rId16"/>
    <p:sldId id="359" r:id="rId17"/>
    <p:sldId id="363" r:id="rId18"/>
    <p:sldId id="360" r:id="rId19"/>
    <p:sldId id="361" r:id="rId20"/>
    <p:sldId id="349" r:id="rId21"/>
    <p:sldId id="358" r:id="rId22"/>
    <p:sldId id="364" r:id="rId23"/>
    <p:sldId id="351" r:id="rId24"/>
    <p:sldId id="350" r:id="rId25"/>
    <p:sldId id="352" r:id="rId26"/>
    <p:sldId id="354" r:id="rId27"/>
    <p:sldId id="355" r:id="rId28"/>
    <p:sldId id="362" r:id="rId29"/>
  </p:sldIdLst>
  <p:sldSz cx="9144000" cy="6858000" type="screen4x3"/>
  <p:notesSz cx="6858000" cy="9144000"/>
  <p:custDataLst>
    <p:tags r:id="rId30"/>
  </p:custDataLst>
  <p:defaultTextStyle>
    <a:defPPr>
      <a:defRPr lang="en-US"/>
    </a:defPPr>
    <a:lvl1pPr algn="r" rtl="0" fontAlgn="base">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1pPr>
    <a:lvl2pPr marL="457200" algn="r" rtl="0" fontAlgn="base">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2pPr>
    <a:lvl3pPr marL="914400" algn="r" rtl="0" fontAlgn="base">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3pPr>
    <a:lvl4pPr marL="1371600" algn="r" rtl="0" fontAlgn="base">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4pPr>
    <a:lvl5pPr marL="1828800" algn="r" rtl="0" fontAlgn="base">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5pPr>
    <a:lvl6pPr marL="22860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6pPr>
    <a:lvl7pPr marL="27432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7pPr>
    <a:lvl8pPr marL="32004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8pPr>
    <a:lvl9pPr marL="36576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990" autoAdjust="0"/>
    <p:restoredTop sz="94598" autoAdjust="0"/>
  </p:normalViewPr>
  <p:slideViewPr>
    <p:cSldViewPr>
      <p:cViewPr varScale="1">
        <p:scale>
          <a:sx n="67" d="100"/>
          <a:sy n="67" d="100"/>
        </p:scale>
        <p:origin x="-1662" y="-102"/>
      </p:cViewPr>
      <p:guideLst>
        <p:guide orient="horz" pos="2160"/>
        <p:guide pos="2880"/>
      </p:guideLst>
    </p:cSldViewPr>
  </p:slideViewPr>
  <p:notesTextViewPr>
    <p:cViewPr>
      <p:scale>
        <a:sx n="100" d="100"/>
        <a:sy n="100" d="100"/>
      </p:scale>
      <p:origin x="0" y="0"/>
    </p:cViewPr>
  </p:notesTextViewPr>
  <p:sorterViewPr>
    <p:cViewPr>
      <p:scale>
        <a:sx n="124" d="100"/>
        <a:sy n="124" d="100"/>
      </p:scale>
      <p:origin x="0" y="0"/>
    </p:cViewPr>
  </p:sorterViewPr>
  <p:notesViewPr>
    <p:cSldViewPr>
      <p:cViewPr>
        <p:scale>
          <a:sx n="1" d="100"/>
          <a:sy n="1" d="100"/>
        </p:scale>
        <p:origin x="0" y="0"/>
      </p:cViewPr>
    </p:cSldViewPr>
  </p:notesViewPr>
  <p:gridSpacing cx="76200" cy="7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tags" Target="tags/tag2.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A9D5488-824B-496A-91ED-814F6B4CF349}" type="datetimeFigureOut">
              <a:rPr lang="zh-CN" altLang="en-US" smtClean="0"/>
              <a:t>2021/2/27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C093ED8-2207-45E8-B1DD-A1136D82EAFB}" type="slidenum">
              <a:rPr lang="zh-CN" altLang="en-US" smtClean="0"/>
              <a:t>‹#›</a:t>
            </a:fld>
            <a:endParaRPr lang="zh-CN" altLang="en-US"/>
          </a:p>
        </p:txBody>
      </p:sp>
    </p:spTree>
    <p:extLst>
      <p:ext uri="{BB962C8B-B14F-4D97-AF65-F5344CB8AC3E}">
        <p14:creationId xmlns:p14="http://schemas.microsoft.com/office/powerpoint/2010/main" val="3443732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093ED8-2207-45E8-B1DD-A1136D82EAFB}" type="slidenum">
              <a:rPr lang="zh-CN" altLang="en-US" smtClean="0"/>
              <a:t>7</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pic>
        <p:nvPicPr>
          <p:cNvPr id="3104" name="Picture 32" descr="04_back"/>
          <p:cNvPicPr>
            <a:picLocks noChangeAspect="1" noChangeArrowheads="1"/>
          </p:cNvPicPr>
          <p:nvPr/>
        </p:nvPicPr>
        <p:blipFill>
          <a:blip r:embed="rId1"/>
          <a:stretch>
            <a:fillRect/>
          </a:stretch>
        </p:blipFill>
        <p:spPr bwMode="auto">
          <a:xfrm>
            <a:off x="388938" y="942975"/>
            <a:ext cx="8367712"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75" name="Rectangle 3"/>
          <p:cNvSpPr>
            <a:spLocks noGrp="1" noChangeArrowheads="1"/>
          </p:cNvSpPr>
          <p:nvPr>
            <p:ph type="subTitle" idx="1"/>
          </p:nvPr>
        </p:nvSpPr>
        <p:spPr>
          <a:xfrm>
            <a:off x="609600" y="3076575"/>
            <a:ext cx="4038600" cy="457200"/>
          </a:xfrm>
        </p:spPr>
        <p:txBody>
          <a:bodyPr/>
          <a:lstStyle>
            <a:lvl1pPr marL="0" indent="0">
              <a:buFont typeface="Wingdings" panose="05000000000000000000" pitchFamily="2" charset="2"/>
              <a:buNone/>
              <a:defRPr sz="1600">
                <a:solidFill>
                  <a:srgbClr val="000000"/>
                </a:solidFill>
              </a:defRPr>
            </a:lvl1pPr>
          </a:lstStyle>
          <a:p>
            <a:pPr lvl="0"/>
            <a:r>
              <a:rPr lang="en-US" altLang="zh-CN" noProof="0" smtClean="0"/>
              <a:t>Click to edit Master subtitle style</a:t>
            </a:r>
          </a:p>
        </p:txBody>
      </p:sp>
      <p:sp>
        <p:nvSpPr>
          <p:cNvPr id="3076" name="Rectangle 4"/>
          <p:cNvSpPr>
            <a:spLocks noGrp="1" noChangeArrowheads="1"/>
          </p:cNvSpPr>
          <p:nvPr>
            <p:ph type="dt" sz="half" idx="2"/>
          </p:nvPr>
        </p:nvSpPr>
        <p:spPr>
          <a:xfrm>
            <a:off x="381000" y="6537325"/>
            <a:ext cx="2133600" cy="244475"/>
          </a:xfrm>
        </p:spPr>
        <p:txBody>
          <a:bodyPr/>
          <a:lstStyle>
            <a:lvl1pPr algn="l">
              <a:defRPr b="0">
                <a:solidFill>
                  <a:srgbClr val="000000"/>
                </a:solidFill>
                <a:latin typeface="Arial" panose="020b0604020202020204" pitchFamily="34" charset="0"/>
              </a:defRPr>
            </a:lvl1pPr>
          </a:lstStyle>
          <a:p>
            <a:endParaRPr lang="en-US" altLang="zh-CN"/>
          </a:p>
        </p:txBody>
      </p:sp>
      <p:sp>
        <p:nvSpPr>
          <p:cNvPr id="3077" name="Rectangle 5"/>
          <p:cNvSpPr>
            <a:spLocks noGrp="1" noChangeArrowheads="1"/>
          </p:cNvSpPr>
          <p:nvPr>
            <p:ph type="ftr" sz="quarter" idx="3"/>
          </p:nvPr>
        </p:nvSpPr>
        <p:spPr bwMode="gray">
          <a:xfrm>
            <a:off x="3124200" y="6537325"/>
            <a:ext cx="2895600" cy="2444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000">
                <a:solidFill>
                  <a:srgbClr val="000000"/>
                </a:solidFill>
                <a:ea typeface="宋体" panose="02010600030101010101" pitchFamily="2" charset="-122"/>
              </a:defRPr>
            </a:lvl1pPr>
          </a:lstStyle>
          <a:p>
            <a:endParaRPr lang="en-US" altLang="zh-CN"/>
          </a:p>
        </p:txBody>
      </p:sp>
      <p:sp>
        <p:nvSpPr>
          <p:cNvPr id="3078" name="Rectangle 6"/>
          <p:cNvSpPr>
            <a:spLocks noGrp="1" noChangeArrowheads="1"/>
          </p:cNvSpPr>
          <p:nvPr>
            <p:ph type="sldNum" sz="quarter" idx="4"/>
          </p:nvPr>
        </p:nvSpPr>
        <p:spPr>
          <a:xfrm>
            <a:off x="6553200" y="6324600"/>
            <a:ext cx="2133600" cy="244475"/>
          </a:xfrm>
        </p:spPr>
        <p:txBody>
          <a:bodyPr/>
          <a:lstStyle>
            <a:lvl1pPr algn="r">
              <a:defRPr sz="2400">
                <a:latin typeface="Arial" panose="020b0604020202020204" pitchFamily="34" charset="0"/>
              </a:defRPr>
            </a:lvl1pPr>
          </a:lstStyle>
          <a:p>
            <a:fld id="{449C3CE3-C451-4BB0-A2E8-EA2B43216A56}" type="slidenum">
              <a:rPr lang="zh-CN" altLang="en-US"/>
              <a:t>‹#›</a:t>
            </a:fld>
            <a:endParaRPr lang="en-US" altLang="zh-CN"/>
          </a:p>
        </p:txBody>
      </p:sp>
      <p:sp>
        <p:nvSpPr>
          <p:cNvPr id="3096" name="Rectangle 24"/>
          <p:cNvSpPr>
            <a:spLocks noChangeArrowheads="1"/>
          </p:cNvSpPr>
          <p:nvPr/>
        </p:nvSpPr>
        <p:spPr bwMode="auto">
          <a:xfrm>
            <a:off x="373063" y="942975"/>
            <a:ext cx="8405812" cy="5133975"/>
          </a:xfrm>
          <a:prstGeom prst="rect">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01" name="Line 29"/>
          <p:cNvSpPr>
            <a:spLocks noChangeShapeType="1"/>
          </p:cNvSpPr>
          <p:nvPr/>
        </p:nvSpPr>
        <p:spPr bwMode="auto">
          <a:xfrm>
            <a:off x="381000" y="3000375"/>
            <a:ext cx="48768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4" name="Rectangle 2"/>
          <p:cNvSpPr>
            <a:spLocks noGrp="1" noChangeArrowheads="1"/>
          </p:cNvSpPr>
          <p:nvPr>
            <p:ph type="ctrTitle"/>
          </p:nvPr>
        </p:nvSpPr>
        <p:spPr bwMode="gray">
          <a:xfrm>
            <a:off x="533400" y="2390775"/>
            <a:ext cx="4648200" cy="533400"/>
          </a:xfrm>
        </p:spPr>
        <p:txBody>
          <a:bodyPr/>
          <a:lstStyle>
            <a:lvl1pPr algn="l">
              <a:defRPr>
                <a:solidFill>
                  <a:schemeClr val="tx1"/>
                </a:solidFill>
              </a:defRPr>
            </a:lvl1pPr>
          </a:lstStyle>
          <a:p>
            <a:pPr lvl="0"/>
            <a:r>
              <a:rPr lang="en-US" altLang="zh-CN" noProof="0" smtClean="0"/>
              <a:t>Click to edit Master title style</a:t>
            </a:r>
          </a:p>
        </p:txBody>
      </p:sp>
      <p:pic>
        <p:nvPicPr>
          <p:cNvPr id="3107" name="Picture 35" descr="logo"/>
          <p:cNvPicPr>
            <a:picLocks noChangeAspect="1" noChangeArrowheads="1"/>
          </p:cNvPicPr>
          <p:nvPr userDrawn="1"/>
        </p:nvPicPr>
        <p:blipFill>
          <a:blip r:embed="rId2"/>
          <a:stretch>
            <a:fillRect/>
          </a:stretch>
        </p:blipFill>
        <p:spPr bwMode="auto">
          <a:xfrm>
            <a:off x="4343400" y="2286000"/>
            <a:ext cx="1304925" cy="13049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1A6F6097-6A15-4C82-A826-4802E70D1643}" type="slidenum">
              <a:rPr lang="zh-CN" altLang="en-US"/>
              <a:t>‹#›</a:t>
            </a:fld>
            <a:endParaRPr lang="en-US" altLang="zh-CN"/>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743700" y="206375"/>
            <a:ext cx="2171700" cy="60229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28600" y="206375"/>
            <a:ext cx="6362700" cy="60229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97B7A68A-56B3-49D4-9B47-FE2E373ED54D}" type="slidenum">
              <a:rPr lang="zh-CN" altLang="en-US"/>
              <a:t>‹#›</a:t>
            </a:fld>
            <a:endParaRPr lang="en-US" altLang="zh-CN"/>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675ACCB2-26C2-4EB7-8EBC-4FFE1578DEB0}" type="slidenum">
              <a:rPr lang="zh-CN" altLang="en-US"/>
              <a:t>‹#›</a:t>
            </a:fld>
            <a:endParaRPr lang="en-US" altLang="zh-CN"/>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609ED579-9FAA-484E-AD4A-DB1D127631C6}" type="slidenum">
              <a:rPr lang="zh-CN" altLang="en-US"/>
              <a:t>‹#›</a:t>
            </a:fld>
            <a:endParaRPr lang="en-US" altLang="zh-CN"/>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95400"/>
            <a:ext cx="4038600" cy="49339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95400"/>
            <a:ext cx="4038600" cy="49339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E551397D-18DE-4AAE-8CC7-C4AD1559D2D4}" type="slidenum">
              <a:rPr lang="zh-CN" altLang="en-US"/>
              <a:t>‹#›</a:t>
            </a:fld>
            <a:endParaRPr lang="en-US" altLang="zh-CN"/>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10" name="矩形 9"/>
          <p:cNvSpPr/>
          <p:nvPr userDrawn="1"/>
        </p:nvSpPr>
        <p:spPr>
          <a:xfrm>
            <a:off x="5029200" y="1904089"/>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模板：</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www.1ppt.com/moban/                  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素材：</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www.1ppt.com/sucai/</a:t>
            </a:r>
          </a:p>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背景：</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www.1ppt.com/beijing/                   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图表：</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www.1ppt.com/tubiao/      </a:t>
            </a:r>
          </a:p>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下载：</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www.1ppt.com/xiazai/                     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教程： </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www.1ppt.com/powerpoint/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资料下载：</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www.1ppt.com/ziliao/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范文下载：</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www.1ppt.com/fanwen/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试卷下载：</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www.1ppt.com/shiti/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教案下载：</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www.1ppt.com/jiaoan/               </a:t>
            </a:r>
          </a:p>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论坛：</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www.1ppt.cn                                     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语文课件：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www.1ppt.com/kejian/yuwen/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数学课件：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www.1ppt.com/kejian/shuxue/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英语课件：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www.1ppt.com/kejian/yingyu/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美术课件：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www.1ppt.com/kejian/meishu/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科学课件：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www.1ppt.com/kejian/kexue/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物理课件：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www.1ppt.com/kejian/wuli/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化学课件：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www.1ppt.com/kejian/huaxue/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生物课件：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www.1ppt.com/kejian/shengwu/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地理课件：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www.1ppt.com/kejian/dili/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历史课件：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www.1ppt.com/kejian/lishi/        </a:t>
            </a:r>
          </a:p>
        </p:txBody>
      </p:sp>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灯片编号占位符 7"/>
          <p:cNvSpPr>
            <a:spLocks noGrp="1"/>
          </p:cNvSpPr>
          <p:nvPr>
            <p:ph type="sldNum" sz="quarter" idx="11"/>
          </p:nvPr>
        </p:nvSpPr>
        <p:spPr/>
        <p:txBody>
          <a:bodyPr/>
          <a:lstStyle>
            <a:lvl1pPr>
              <a:defRPr/>
            </a:lvl1pPr>
          </a:lstStyle>
          <a:p>
            <a:fld id="{DF129FC8-D4BB-40CB-84C2-B361285C63FB}" type="slidenum">
              <a:rPr lang="zh-CN" altLang="en-US"/>
              <a:t>‹#›</a:t>
            </a:fld>
            <a:endParaRPr lang="en-US" altLang="zh-CN"/>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灯片编号占位符 3"/>
          <p:cNvSpPr>
            <a:spLocks noGrp="1"/>
          </p:cNvSpPr>
          <p:nvPr>
            <p:ph type="sldNum" sz="quarter" idx="11"/>
          </p:nvPr>
        </p:nvSpPr>
        <p:spPr/>
        <p:txBody>
          <a:bodyPr/>
          <a:lstStyle>
            <a:lvl1pPr>
              <a:defRPr/>
            </a:lvl1pPr>
          </a:lstStyle>
          <a:p>
            <a:fld id="{07FA9BDE-A790-44C1-B312-C1377D242C4E}" type="slidenum">
              <a:rPr lang="zh-CN" altLang="en-US"/>
              <a:t>‹#›</a:t>
            </a:fld>
            <a:endParaRPr lang="en-US" altLang="zh-CN"/>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灯片编号占位符 2"/>
          <p:cNvSpPr>
            <a:spLocks noGrp="1"/>
          </p:cNvSpPr>
          <p:nvPr>
            <p:ph type="sldNum" sz="quarter" idx="11"/>
          </p:nvPr>
        </p:nvSpPr>
        <p:spPr/>
        <p:txBody>
          <a:bodyPr/>
          <a:lstStyle>
            <a:lvl1pPr>
              <a:defRPr/>
            </a:lvl1pPr>
          </a:lstStyle>
          <a:p>
            <a:fld id="{61072B56-B5A6-4926-8906-9F36854CB5E0}" type="slidenum">
              <a:rPr lang="zh-CN" altLang="en-US"/>
              <a:t>‹#›</a:t>
            </a:fld>
            <a:endParaRPr lang="en-US" altLang="zh-CN"/>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8E7A345E-63E7-4D13-BA05-6BC011B86C22}" type="slidenum">
              <a:rPr lang="zh-CN" altLang="en-US"/>
              <a:t>‹#›</a:t>
            </a:fld>
            <a:endParaRPr lang="en-US" altLang="zh-CN"/>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7DBA4E5C-5BE5-41D2-9E6D-AE2A969CA5E6}" type="slidenum">
              <a:rPr lang="zh-CN" altLang="en-US"/>
              <a:t>‹#›</a:t>
            </a:fld>
            <a:endParaRPr lang="en-US" altLang="zh-CN"/>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3.png" /><Relationship Id="rId13" Type="http://schemas.openxmlformats.org/officeDocument/2006/relationships/image" Target="../media/image4.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ltGray">
      <p:bgPr>
        <a:gradFill rotWithShape="0">
          <a:gsLst>
            <a:gs pos="0">
              <a:schemeClr val="folHlink"/>
            </a:gs>
            <a:gs pos="100000">
              <a:schemeClr val="folHlink">
                <a:gamma/>
                <a:tint val="0"/>
                <a:invGamma/>
              </a:schemeClr>
            </a:gs>
          </a:gsLst>
          <a:lin ang="5400000" scaled="1"/>
        </a:gradFill>
        <a:effectLst/>
      </p:bgPr>
    </p:bg>
    <p:spTree>
      <p:nvGrpSpPr>
        <p:cNvPr id="1" name=""/>
        <p:cNvGrpSpPr/>
        <p:nvPr/>
      </p:nvGrpSpPr>
      <p:grpSpPr>
        <a:xfrm>
          <a:off x="0" y="0"/>
          <a:ext cx="0" cy="0"/>
        </a:xfrm>
      </p:grpSpPr>
      <p:sp>
        <p:nvSpPr>
          <p:cNvPr id="1077" name="Rectangle 53"/>
          <p:cNvSpPr>
            <a:spLocks noChangeArrowheads="1"/>
          </p:cNvSpPr>
          <p:nvPr/>
        </p:nvSpPr>
        <p:spPr bwMode="auto">
          <a:xfrm>
            <a:off x="228600" y="762000"/>
            <a:ext cx="8686800" cy="5848350"/>
          </a:xfrm>
          <a:prstGeom prst="rect">
            <a:avLst/>
          </a:prstGeom>
          <a:solidFill>
            <a:schemeClr val="bg1"/>
          </a:solidFill>
          <a:ln w="38100">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1084" name="Picture 60" descr="04_back_b"/>
          <p:cNvPicPr>
            <a:picLocks noChangeAspect="1" noChangeArrowheads="1"/>
          </p:cNvPicPr>
          <p:nvPr/>
        </p:nvPicPr>
        <p:blipFill>
          <a:blip r:embed="rId12"/>
          <a:stretch>
            <a:fillRect/>
          </a:stretch>
        </p:blipFill>
        <p:spPr bwMode="auto">
          <a:xfrm>
            <a:off x="4876800" y="762000"/>
            <a:ext cx="4057650" cy="5834063"/>
          </a:xfrm>
          <a:prstGeom prst="rect">
            <a:avLst/>
          </a:prstGeom>
          <a:noFill/>
          <a:extLst>
            <a:ext uri="{909E8E84-426E-40DD-AFC4-6F175D3DCCD1}">
              <a14:hiddenFill xmlns:a14="http://schemas.microsoft.com/office/drawing/2010/main">
                <a:solidFill>
                  <a:srgbClr val="FFFFFF"/>
                </a:solidFill>
              </a14:hiddenFill>
            </a:ext>
          </a:extLst>
        </p:spPr>
      </p:pic>
      <p:sp>
        <p:nvSpPr>
          <p:cNvPr id="1079" name="Rectangle 55"/>
          <p:cNvSpPr>
            <a:spLocks noChangeArrowheads="1"/>
          </p:cNvSpPr>
          <p:nvPr/>
        </p:nvSpPr>
        <p:spPr bwMode="white">
          <a:xfrm>
            <a:off x="5715000" y="6591300"/>
            <a:ext cx="3009900" cy="1143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457200" y="1295400"/>
            <a:ext cx="8229600" cy="493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dt" sz="half" idx="2"/>
          </p:nvPr>
        </p:nvSpPr>
        <p:spPr bwMode="gray">
          <a:xfrm>
            <a:off x="4800600" y="6324600"/>
            <a:ext cx="32004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000" b="1">
                <a:solidFill>
                  <a:srgbClr val="5F5F5F"/>
                </a:solidFill>
                <a:latin typeface="+mn-lt"/>
                <a:ea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gray">
          <a:xfrm>
            <a:off x="381000" y="6019800"/>
            <a:ext cx="21336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a:defRPr sz="2800">
                <a:solidFill>
                  <a:srgbClr val="000000"/>
                </a:solidFill>
                <a:latin typeface="+mn-lt"/>
                <a:ea typeface="宋体" panose="02010600030101010101" pitchFamily="2" charset="-122"/>
              </a:defRPr>
            </a:lvl1pPr>
          </a:lstStyle>
          <a:p>
            <a:fld id="{05718E70-E30F-4BE3-B8E5-73B14B234758}" type="slidenum">
              <a:rPr lang="zh-CN" altLang="en-US"/>
              <a:t>‹#›</a:t>
            </a:fld>
            <a:endParaRPr lang="en-US" altLang="zh-CN"/>
          </a:p>
        </p:txBody>
      </p:sp>
      <p:sp>
        <p:nvSpPr>
          <p:cNvPr id="1026" name="Rectangle 2"/>
          <p:cNvSpPr>
            <a:spLocks noGrp="1" noChangeArrowheads="1"/>
          </p:cNvSpPr>
          <p:nvPr>
            <p:ph type="title"/>
          </p:nvPr>
        </p:nvSpPr>
        <p:spPr bwMode="black">
          <a:xfrm>
            <a:off x="228600" y="206375"/>
            <a:ext cx="8686800" cy="56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en-US" altLang="zh-CN" smtClean="0"/>
              <a:t>Click to edit Master title style</a:t>
            </a:r>
          </a:p>
        </p:txBody>
      </p:sp>
      <p:pic>
        <p:nvPicPr>
          <p:cNvPr id="1088" name="Picture 64" descr="logo"/>
          <p:cNvPicPr>
            <a:picLocks noChangeAspect="1" noChangeArrowheads="1"/>
          </p:cNvPicPr>
          <p:nvPr userDrawn="1"/>
        </p:nvPicPr>
        <p:blipFill>
          <a:blip r:embed="rId13"/>
          <a:stretch>
            <a:fillRect/>
          </a:stretch>
        </p:blipFill>
        <p:spPr bwMode="auto">
          <a:xfrm>
            <a:off x="304800" y="152400"/>
            <a:ext cx="1066800" cy="10668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hf sldNum="0" hdr="0" ftr="0"/>
  <p:txStyles>
    <p:titleStyle>
      <a:lvl1pPr algn="ctr" rtl="0" fontAlgn="base">
        <a:spcBef>
          <a:spcPct val="0"/>
        </a:spcBef>
        <a:spcAft>
          <a:spcPct val="0"/>
        </a:spcAft>
        <a:defRPr sz="2800" b="1">
          <a:solidFill>
            <a:schemeClr val="bg1"/>
          </a:solidFill>
          <a:latin typeface="+mj-lt"/>
          <a:ea typeface="+mj-ea"/>
          <a:cs typeface="+mj-cs"/>
        </a:defRPr>
      </a:lvl1pPr>
      <a:lvl2pPr algn="ctr" rtl="0" fontAlgn="base">
        <a:spcBef>
          <a:spcPct val="0"/>
        </a:spcBef>
        <a:spcAft>
          <a:spcPct val="0"/>
        </a:spcAft>
        <a:defRPr sz="2800" b="1">
          <a:solidFill>
            <a:schemeClr val="bg1"/>
          </a:solidFill>
          <a:latin typeface="Verdana" panose="020b0604030504040204" pitchFamily="34" charset="0"/>
        </a:defRPr>
      </a:lvl2pPr>
      <a:lvl3pPr algn="ctr" rtl="0" fontAlgn="base">
        <a:spcBef>
          <a:spcPct val="0"/>
        </a:spcBef>
        <a:spcAft>
          <a:spcPct val="0"/>
        </a:spcAft>
        <a:defRPr sz="2800" b="1">
          <a:solidFill>
            <a:schemeClr val="bg1"/>
          </a:solidFill>
          <a:latin typeface="Verdana" panose="020b0604030504040204" pitchFamily="34" charset="0"/>
        </a:defRPr>
      </a:lvl3pPr>
      <a:lvl4pPr algn="ctr" rtl="0" fontAlgn="base">
        <a:spcBef>
          <a:spcPct val="0"/>
        </a:spcBef>
        <a:spcAft>
          <a:spcPct val="0"/>
        </a:spcAft>
        <a:defRPr sz="2800" b="1">
          <a:solidFill>
            <a:schemeClr val="bg1"/>
          </a:solidFill>
          <a:latin typeface="Verdana" panose="020b0604030504040204" pitchFamily="34" charset="0"/>
        </a:defRPr>
      </a:lvl4pPr>
      <a:lvl5pPr algn="ctr" rtl="0" fontAlgn="base">
        <a:spcBef>
          <a:spcPct val="0"/>
        </a:spcBef>
        <a:spcAft>
          <a:spcPct val="0"/>
        </a:spcAft>
        <a:defRPr sz="2800" b="1">
          <a:solidFill>
            <a:schemeClr val="bg1"/>
          </a:solidFill>
          <a:latin typeface="Verdana" panose="020b0604030504040204" pitchFamily="34" charset="0"/>
        </a:defRPr>
      </a:lvl5pPr>
      <a:lvl6pPr marL="457200" algn="ctr" rtl="0" fontAlgn="base">
        <a:spcBef>
          <a:spcPct val="0"/>
        </a:spcBef>
        <a:spcAft>
          <a:spcPct val="0"/>
        </a:spcAft>
        <a:defRPr sz="2800" b="1">
          <a:solidFill>
            <a:schemeClr val="bg1"/>
          </a:solidFill>
          <a:latin typeface="Verdana" panose="020b0604030504040204" pitchFamily="34" charset="0"/>
        </a:defRPr>
      </a:lvl6pPr>
      <a:lvl7pPr marL="914400" algn="ctr" rtl="0" fontAlgn="base">
        <a:spcBef>
          <a:spcPct val="0"/>
        </a:spcBef>
        <a:spcAft>
          <a:spcPct val="0"/>
        </a:spcAft>
        <a:defRPr sz="2800" b="1">
          <a:solidFill>
            <a:schemeClr val="bg1"/>
          </a:solidFill>
          <a:latin typeface="Verdana" panose="020b0604030504040204" pitchFamily="34" charset="0"/>
        </a:defRPr>
      </a:lvl7pPr>
      <a:lvl8pPr marL="1371600" algn="ctr" rtl="0" fontAlgn="base">
        <a:spcBef>
          <a:spcPct val="0"/>
        </a:spcBef>
        <a:spcAft>
          <a:spcPct val="0"/>
        </a:spcAft>
        <a:defRPr sz="2800" b="1">
          <a:solidFill>
            <a:schemeClr val="bg1"/>
          </a:solidFill>
          <a:latin typeface="Verdana" panose="020b0604030504040204" pitchFamily="34" charset="0"/>
        </a:defRPr>
      </a:lvl8pPr>
      <a:lvl9pPr marL="1828800" algn="ctr" rtl="0" fontAlgn="base">
        <a:spcBef>
          <a:spcPct val="0"/>
        </a:spcBef>
        <a:spcAft>
          <a:spcPct val="0"/>
        </a:spcAft>
        <a:defRPr sz="2800" b="1">
          <a:solidFill>
            <a:schemeClr val="bg1"/>
          </a:solidFill>
          <a:latin typeface="Verdana" panose="020b0604030504040204" pitchFamily="34" charset="0"/>
        </a:defRPr>
      </a:lvl9pPr>
    </p:titleStyle>
    <p:bodyStyle>
      <a:lvl1pPr marL="342900" indent="-342900" algn="l" rtl="0" fontAlgn="base">
        <a:spcBef>
          <a:spcPct val="20000"/>
        </a:spcBef>
        <a:spcAft>
          <a:spcPct val="0"/>
        </a:spcAft>
        <a:buClr>
          <a:schemeClr val="accent1"/>
        </a:buClr>
        <a:buFont typeface="Wingdings" panose="05000000000000000000" pitchFamily="2" charset="2"/>
        <a:buChar char="v"/>
        <a:defRPr sz="2800" b="1">
          <a:solidFill>
            <a:schemeClr val="accent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lgn="l" rtl="0" fontAlgn="base">
        <a:spcBef>
          <a:spcPct val="20000"/>
        </a:spcBef>
        <a:spcAft>
          <a:spcPct val="0"/>
        </a:spcAft>
        <a:buClr>
          <a:schemeClr val="tx1"/>
        </a:buClr>
        <a:buChar char="•"/>
        <a:defRPr sz="2400">
          <a:solidFill>
            <a:schemeClr val="tx1"/>
          </a:solidFill>
          <a:latin typeface="Arial" panose="020b0604020202020204" pitchFamily="34" charset="0"/>
        </a:defRPr>
      </a:lvl3pPr>
      <a:lvl4pPr marL="1600200" indent="-228600" algn="l" rtl="0" fontAlgn="base">
        <a:spcBef>
          <a:spcPct val="20000"/>
        </a:spcBef>
        <a:spcAft>
          <a:spcPct val="0"/>
        </a:spcAft>
        <a:buChar char="–"/>
        <a:defRPr sz="2000">
          <a:solidFill>
            <a:schemeClr val="tx1"/>
          </a:solidFill>
          <a:latin typeface="Arial" panose="020b0604020202020204" pitchFamily="34" charset="0"/>
        </a:defRPr>
      </a:lvl4pPr>
      <a:lvl5pPr marL="2057400" indent="-228600" algn="l" rtl="0" fontAlgn="base">
        <a:spcBef>
          <a:spcPct val="20000"/>
        </a:spcBef>
        <a:spcAft>
          <a:spcPct val="0"/>
        </a:spcAft>
        <a:buChar char="»"/>
        <a:defRPr sz="2000">
          <a:solidFill>
            <a:schemeClr val="tx1"/>
          </a:solidFill>
          <a:latin typeface="Arial" panose="020b0604020202020204" pitchFamily="34" charset="0"/>
        </a:defRPr>
      </a:lvl5pPr>
      <a:lvl6pPr marL="2514600" indent="-228600" algn="l" rtl="0" fontAlgn="base">
        <a:spcBef>
          <a:spcPct val="20000"/>
        </a:spcBef>
        <a:spcAft>
          <a:spcPct val="0"/>
        </a:spcAft>
        <a:buChar char="»"/>
        <a:defRPr sz="2000">
          <a:solidFill>
            <a:schemeClr val="tx1"/>
          </a:solidFill>
          <a:latin typeface="Arial" panose="020b0604020202020204" pitchFamily="34" charset="0"/>
        </a:defRPr>
      </a:lvl6pPr>
      <a:lvl7pPr marL="2971800" indent="-228600" algn="l" rtl="0" fontAlgn="base">
        <a:spcBef>
          <a:spcPct val="20000"/>
        </a:spcBef>
        <a:spcAft>
          <a:spcPct val="0"/>
        </a:spcAft>
        <a:buChar char="»"/>
        <a:defRPr sz="2000">
          <a:solidFill>
            <a:schemeClr val="tx1"/>
          </a:solidFill>
          <a:latin typeface="Arial" panose="020b0604020202020204" pitchFamily="34" charset="0"/>
        </a:defRPr>
      </a:lvl7pPr>
      <a:lvl8pPr marL="3429000" indent="-228600" algn="l" rtl="0" fontAlgn="base">
        <a:spcBef>
          <a:spcPct val="20000"/>
        </a:spcBef>
        <a:spcAft>
          <a:spcPct val="0"/>
        </a:spcAft>
        <a:buChar char="»"/>
        <a:defRPr sz="2000">
          <a:solidFill>
            <a:schemeClr val="tx1"/>
          </a:solidFill>
          <a:latin typeface="Arial" panose="020b0604020202020204" pitchFamily="34" charset="0"/>
        </a:defRPr>
      </a:lvl8pPr>
      <a:lvl9pPr marL="3886200" indent="-228600" algn="l" rtl="0" fontAlgn="base">
        <a:spcBef>
          <a:spcPct val="20000"/>
        </a:spcBef>
        <a:spcAft>
          <a:spcPct val="0"/>
        </a:spcAft>
        <a:buChar char="»"/>
        <a:defRPr sz="2000">
          <a:solidFill>
            <a:schemeClr val="tx1"/>
          </a:solidFill>
          <a:latin typeface="Arial" panose="020b060402020202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jpeg" /><Relationship Id="rId3" Type="http://schemas.openxmlformats.org/officeDocument/2006/relationships/image" Target="../media/image11.png" /><Relationship Id="rId4" Type="http://schemas.openxmlformats.org/officeDocument/2006/relationships/audio" Target="../media/audio11.wav"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image" Target="../media/image6.jpeg" /><Relationship Id="rId4" Type="http://schemas.openxmlformats.org/officeDocument/2006/relationships/hyperlink" Target="http://image.baidu.com/i?ct=503316480&amp;z=0&amp;tn=baiduimagedetail&amp;word=%CB%C4%B4%F3%CF%B2%BE%E7+%C9%AF%CA%BF%B1%C8%D1%C7&amp;in=26913&amp;cl=2&amp;cm=1&amp;sc=0&amp;lm=-1&amp;pn=10&amp;rn=1&amp;di=3098134400&amp;ln=318&amp;fr=&amp;ic=0&amp;s=0" TargetMode="Ex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 Id="rId3" Type="http://schemas.openxmlformats.org/officeDocument/2006/relationships/hyperlink" Target="http://movie.fzbm.com/Modules/FilmInfo.aspx?FilmID=16868" TargetMode="Externa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hyperlink" Target="http://image.baidu.com/i?ct=503316480&amp;z=0&amp;tn=baiduimagedetail&amp;word=%CB%C4%B4%F3%CF%B2%BE%E7+%C9%AF%CA%BF%B1%C8%D1%C7&amp;in=17692&amp;cl=2&amp;cm=1&amp;sc=0&amp;lm=-1&amp;pn=2&amp;rn=1&amp;di=5716655104&amp;ln=318&amp;fr=&amp;ic=0&amp;s=0" TargetMode="Ex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356" name="Rectangle 4"/>
          <p:cNvSpPr>
            <a:spLocks noGrp="1" noChangeArrowheads="1"/>
          </p:cNvSpPr>
          <p:nvPr>
            <p:ph type="ctrTitle"/>
          </p:nvPr>
        </p:nvSpPr>
        <p:spPr>
          <a:xfrm>
            <a:off x="381000" y="2209800"/>
            <a:ext cx="5181600" cy="533400"/>
          </a:xfrm>
        </p:spPr>
        <p:txBody>
          <a:bodyPr/>
          <a:lstStyle/>
          <a:p>
            <a:r>
              <a:rPr kumimoji="1" lang="zh-CN" altLang="en-US" sz="5400">
                <a:solidFill>
                  <a:srgbClr val="800000"/>
                </a:solidFill>
                <a:ea typeface="宋体" panose="02010600030101010101" pitchFamily="2" charset="-122"/>
              </a:rPr>
              <a:t>哈姆莱特</a:t>
            </a:r>
            <a:br>
              <a:rPr lang="zh-CN" altLang="en-US" sz="5400">
                <a:latin typeface="黑体" panose="02010609060101010101" pitchFamily="49" charset="-122"/>
                <a:ea typeface="宋体" panose="02010600030101010101" pitchFamily="2" charset="-122"/>
              </a:rPr>
            </a:br>
            <a:r>
              <a:rPr lang="zh-CN" altLang="en-US" sz="3200">
                <a:latin typeface="黑体" panose="02010609060101010101" pitchFamily="49" charset="-122"/>
                <a:ea typeface="黑体" panose="02010609060101010101" pitchFamily="49" charset="-122"/>
              </a:rPr>
              <a:t>            </a:t>
            </a:r>
            <a:r>
              <a:rPr kumimoji="1" lang="zh-CN" altLang="en-US" sz="3200" smtClean="0">
                <a:solidFill>
                  <a:srgbClr val="800000"/>
                </a:solidFill>
                <a:ea typeface="宋体" panose="02010600030101010101" pitchFamily="2" charset="-122"/>
              </a:rPr>
              <a:t>莎</a:t>
            </a:r>
            <a:r>
              <a:rPr kumimoji="1" lang="zh-CN" altLang="en-US" sz="3200">
                <a:solidFill>
                  <a:srgbClr val="800000"/>
                </a:solidFill>
                <a:ea typeface="宋体" panose="02010600030101010101" pitchFamily="2" charset="-122"/>
              </a:rPr>
              <a:t>士比亚</a:t>
            </a:r>
          </a:p>
        </p:txBody>
      </p:sp>
      <p:sp>
        <p:nvSpPr>
          <p:cNvPr id="2" name="TextBox 1"/>
          <p:cNvSpPr txBox="1"/>
          <p:nvPr/>
        </p:nvSpPr>
        <p:spPr>
          <a:xfrm>
            <a:off x="609600" y="4495800"/>
            <a:ext cx="3276600" cy="461665"/>
          </a:xfrm>
          <a:prstGeom prst="rect">
            <a:avLst/>
          </a:prstGeom>
          <a:noFill/>
        </p:spPr>
        <p:txBody>
          <a:bodyPr wrap="square" rtlCol="0">
            <a:spAutoFit/>
          </a:bodyPr>
          <a:lstStyle/>
          <a:p>
            <a:pPr algn="l"/>
            <a:r>
              <a:rPr lang="zh-CN" altLang="en-US" sz="2400" smtClean="0"/>
              <a:t>宜章一中高一语文组</a:t>
            </a:r>
            <a:endParaRPr lang="zh-CN" altLang="en-US" sz="2400"/>
          </a:p>
        </p:txBody>
      </p:sp>
      <p:sp>
        <p:nvSpPr>
          <p:cNvPr id="3" name="TextBox 2"/>
          <p:cNvSpPr txBox="1"/>
          <p:nvPr/>
        </p:nvSpPr>
        <p:spPr>
          <a:xfrm>
            <a:off x="381000" y="1117044"/>
            <a:ext cx="4343400" cy="461665"/>
          </a:xfrm>
          <a:prstGeom prst="rect">
            <a:avLst/>
          </a:prstGeom>
          <a:noFill/>
        </p:spPr>
        <p:txBody>
          <a:bodyPr wrap="square" rtlCol="0">
            <a:spAutoFit/>
          </a:bodyPr>
          <a:lstStyle/>
          <a:p>
            <a:pPr algn="l"/>
            <a:r>
              <a:rPr lang="zh-CN" altLang="en-US" sz="2400" smtClean="0"/>
              <a:t>部编教材高下册第二单元</a:t>
            </a:r>
            <a:endParaRPr lang="zh-CN" altLang="en-US" sz="2400"/>
          </a:p>
        </p:txBody>
      </p:sp>
    </p:spTree>
    <p:custDataLst>
      <p:tags r:id="rId2"/>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日期占位符 3"/>
          <p:cNvSpPr>
            <a:spLocks noGrp="1"/>
          </p:cNvSpPr>
          <p:nvPr>
            <p:ph type="dt" sz="half" idx="10"/>
          </p:nvPr>
        </p:nvSpPr>
        <p:spPr/>
        <p:txBody>
          <a:bodyPr/>
          <a:lstStyle/>
          <a:p>
            <a:endParaRPr lang="en-US" altLang="zh-CN"/>
          </a:p>
        </p:txBody>
      </p:sp>
      <p:sp>
        <p:nvSpPr>
          <p:cNvPr id="173058" name="AutoShape 2"/>
          <p:cNvSpPr>
            <a:spLocks noChangeArrowheads="1"/>
          </p:cNvSpPr>
          <p:nvPr/>
        </p:nvSpPr>
        <p:spPr bwMode="auto">
          <a:xfrm>
            <a:off x="3733800" y="3429000"/>
            <a:ext cx="4267200" cy="2743200"/>
          </a:xfrm>
          <a:prstGeom prst="roundRect">
            <a:avLst>
              <a:gd name="adj" fmla="val 16667"/>
            </a:avLst>
          </a:prstGeom>
          <a:noFill/>
          <a:ln w="38100">
            <a:solidFill>
              <a:schemeClr val="tx1"/>
            </a:solidFill>
            <a:round/>
          </a:ln>
          <a:effectLst/>
          <a:extLst>
            <a:ext uri="{909E8E84-426E-40DD-AFC4-6F175D3DCCD1}">
              <a14:hiddenFill xmlns:a14="http://schemas.microsoft.com/office/drawing/2010/main">
                <a:gradFill rotWithShape="1">
                  <a:gsLst>
                    <a:gs pos="0">
                      <a:srgbClr val="99CCFF"/>
                    </a:gs>
                    <a:gs pos="100000">
                      <a:srgbClr val="99CCFF">
                        <a:gamma/>
                        <a:tint val="27451"/>
                        <a:invGamma/>
                      </a:srgbClr>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zh-CN" altLang="en-US" sz="2400">
              <a:latin typeface="黑体" panose="02010609060101010101" pitchFamily="49" charset="-122"/>
            </a:endParaRPr>
          </a:p>
        </p:txBody>
      </p:sp>
      <p:sp>
        <p:nvSpPr>
          <p:cNvPr id="173059" name="AutoShape 3"/>
          <p:cNvSpPr>
            <a:spLocks noChangeArrowheads="1"/>
          </p:cNvSpPr>
          <p:nvPr/>
        </p:nvSpPr>
        <p:spPr bwMode="auto">
          <a:xfrm>
            <a:off x="304800" y="2971800"/>
            <a:ext cx="2667000" cy="2667000"/>
          </a:xfrm>
          <a:prstGeom prst="roundRect">
            <a:avLst>
              <a:gd name="adj" fmla="val 16667"/>
            </a:avLst>
          </a:prstGeom>
          <a:noFill/>
          <a:ln w="38100">
            <a:solidFill>
              <a:schemeClr val="tx1"/>
            </a:solidFill>
            <a:round/>
          </a:ln>
          <a:effectLst/>
          <a:extLst>
            <a:ext uri="{909E8E84-426E-40DD-AFC4-6F175D3DCCD1}">
              <a14:hiddenFill xmlns:a14="http://schemas.microsoft.com/office/drawing/2010/main">
                <a:gradFill rotWithShape="1">
                  <a:gsLst>
                    <a:gs pos="0">
                      <a:srgbClr val="99CCFF"/>
                    </a:gs>
                    <a:gs pos="100000">
                      <a:srgbClr val="99CCFF">
                        <a:gamma/>
                        <a:tint val="27451"/>
                        <a:invGamma/>
                      </a:srgbClr>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zh-CN" altLang="en-US" sz="2400">
              <a:latin typeface="黑体" panose="02010609060101010101" pitchFamily="49" charset="-122"/>
            </a:endParaRPr>
          </a:p>
        </p:txBody>
      </p:sp>
      <p:sp>
        <p:nvSpPr>
          <p:cNvPr id="173060" name="Freeform 4"/>
          <p:cNvSpPr/>
          <p:nvPr/>
        </p:nvSpPr>
        <p:spPr bwMode="gray">
          <a:xfrm rot="1349181">
            <a:off x="2062163" y="1951038"/>
            <a:ext cx="533400" cy="1676400"/>
          </a:xfrm>
          <a:custGeom>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2"/>
              </a:gs>
              <a:gs pos="100000">
                <a:schemeClr val="accent2">
                  <a:gamma/>
                  <a:tint val="63529"/>
                  <a:invGamma/>
                </a:schemeClr>
              </a:gs>
            </a:gsLst>
            <a:lin ang="0" scaled="1"/>
          </a:gradFill>
          <a:ln>
            <a:noFill/>
          </a:ln>
          <a:extLst>
            <a:ext uri="{91240B29-F687-4F45-9708-019B960494DF}">
              <a14:hiddenLine xmlns:a14="http://schemas.microsoft.com/office/drawing/2010/main" w="0">
                <a:solidFill>
                  <a:srgbClr val="00A06C"/>
                </a:solidFill>
                <a:prstDash val="solid"/>
                <a:round/>
              </a14:hiddenLine>
            </a:ext>
          </a:extLst>
        </p:spPr>
        <p:txBody>
          <a:bodyPr/>
          <a:lstStyle/>
          <a:p>
            <a:endParaRPr lang="zh-CN" altLang="en-US"/>
          </a:p>
        </p:txBody>
      </p:sp>
      <p:sp>
        <p:nvSpPr>
          <p:cNvPr id="173061" name="Freeform 5"/>
          <p:cNvSpPr/>
          <p:nvPr/>
        </p:nvSpPr>
        <p:spPr bwMode="gray">
          <a:xfrm flipH="1">
            <a:off x="2895600" y="3352800"/>
            <a:ext cx="903288" cy="1241425"/>
          </a:xfrm>
          <a:custGeom>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a:noFill/>
          </a:ln>
          <a:extLst>
            <a:ext uri="{91240B29-F687-4F45-9708-019B960494DF}">
              <a14:hiddenLine xmlns:a14="http://schemas.microsoft.com/office/drawing/2010/main" w="0">
                <a:solidFill>
                  <a:srgbClr val="00A06C"/>
                </a:solidFill>
                <a:prstDash val="solid"/>
                <a:round/>
              </a14:hiddenLine>
            </a:ext>
          </a:extLst>
        </p:spPr>
        <p:txBody>
          <a:bodyPr/>
          <a:lstStyle/>
          <a:p>
            <a:endParaRPr lang="zh-CN" altLang="en-US"/>
          </a:p>
        </p:txBody>
      </p:sp>
      <p:sp>
        <p:nvSpPr>
          <p:cNvPr id="173070" name="Text Box 14"/>
          <p:cNvSpPr txBox="1">
            <a:spLocks noChangeArrowheads="1"/>
          </p:cNvSpPr>
          <p:nvPr/>
        </p:nvSpPr>
        <p:spPr bwMode="auto">
          <a:xfrm>
            <a:off x="1295400" y="838200"/>
            <a:ext cx="6858000" cy="2532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800" b="1">
                <a:solidFill>
                  <a:srgbClr val="000099"/>
                </a:solidFill>
                <a:ea typeface="宋体" panose="02010600030101010101" pitchFamily="2" charset="-122"/>
              </a:rPr>
              <a:t>克劳狄斯</a:t>
            </a:r>
            <a:r>
              <a:rPr lang="zh-CN" altLang="en-US" sz="2000" b="1">
                <a:solidFill>
                  <a:srgbClr val="000099"/>
                </a:solidFill>
                <a:ea typeface="宋体" panose="02010600030101010101" pitchFamily="2" charset="-122"/>
              </a:rPr>
              <a:t>（丹麦国王）</a:t>
            </a:r>
          </a:p>
          <a:p>
            <a:pPr algn="l"/>
            <a:r>
              <a:rPr lang="zh-CN" altLang="en-US" sz="2800" b="1">
                <a:solidFill>
                  <a:srgbClr val="000099"/>
                </a:solidFill>
                <a:ea typeface="宋体" panose="02010600030101010101" pitchFamily="2" charset="-122"/>
              </a:rPr>
              <a:t>王后（</a:t>
            </a:r>
            <a:r>
              <a:rPr lang="zh-CN" altLang="en-US" sz="2000" b="1">
                <a:solidFill>
                  <a:srgbClr val="000099"/>
                </a:solidFill>
                <a:ea typeface="宋体" panose="02010600030101010101" pitchFamily="2" charset="-122"/>
              </a:rPr>
              <a:t>哈姆莱特之母）</a:t>
            </a:r>
          </a:p>
          <a:p>
            <a:pPr algn="l"/>
            <a:r>
              <a:rPr lang="zh-CN" altLang="en-US" b="1"/>
              <a:t>                                                </a:t>
            </a:r>
            <a:r>
              <a:rPr lang="zh-CN" altLang="en-US" sz="2800" b="1">
                <a:solidFill>
                  <a:srgbClr val="000099"/>
                </a:solidFill>
                <a:ea typeface="宋体" panose="02010600030101010101" pitchFamily="2" charset="-122"/>
              </a:rPr>
              <a:t>多森格兰兹</a:t>
            </a:r>
            <a:r>
              <a:rPr lang="zh-CN" altLang="en-US" sz="2000" b="1">
                <a:solidFill>
                  <a:srgbClr val="000099"/>
                </a:solidFill>
                <a:ea typeface="宋体" panose="02010600030101010101" pitchFamily="2" charset="-122"/>
              </a:rPr>
              <a:t>（朝臣）</a:t>
            </a:r>
          </a:p>
          <a:p>
            <a:pPr algn="l"/>
            <a:r>
              <a:rPr lang="zh-CN" altLang="en-US" sz="2800" b="1">
                <a:solidFill>
                  <a:srgbClr val="000099"/>
                </a:solidFill>
                <a:ea typeface="宋体" panose="02010600030101010101" pitchFamily="2" charset="-122"/>
              </a:rPr>
              <a:t>                               吉尔登斯吞（</a:t>
            </a:r>
            <a:r>
              <a:rPr lang="zh-CN" altLang="en-US" sz="2000" b="1">
                <a:solidFill>
                  <a:srgbClr val="000099"/>
                </a:solidFill>
                <a:ea typeface="宋体" panose="02010600030101010101" pitchFamily="2" charset="-122"/>
              </a:rPr>
              <a:t>朝臣）</a:t>
            </a:r>
            <a:r>
              <a:rPr lang="zh-CN" altLang="en-US"/>
              <a:t> </a:t>
            </a:r>
            <a:endParaRPr lang="zh-CN" altLang="en-US" b="1">
              <a:solidFill>
                <a:srgbClr val="FF00FF"/>
              </a:solidFill>
            </a:endParaRPr>
          </a:p>
          <a:p>
            <a:pPr algn="l"/>
            <a:r>
              <a:rPr lang="zh-CN" altLang="en-US" b="1">
                <a:solidFill>
                  <a:srgbClr val="FF00FF"/>
                </a:solidFill>
              </a:rPr>
              <a:t>                                              </a:t>
            </a:r>
            <a:r>
              <a:rPr lang="zh-CN" altLang="en-US" sz="2800" b="1">
                <a:ea typeface="宋体" panose="02010600030101010101" pitchFamily="2" charset="-122"/>
              </a:rPr>
              <a:t> </a:t>
            </a:r>
            <a:r>
              <a:rPr lang="zh-CN" altLang="en-US" sz="2800" b="1">
                <a:solidFill>
                  <a:srgbClr val="000099"/>
                </a:solidFill>
                <a:ea typeface="宋体" panose="02010600030101010101" pitchFamily="2" charset="-122"/>
              </a:rPr>
              <a:t>奥斯克里</a:t>
            </a:r>
            <a:r>
              <a:rPr lang="zh-CN" altLang="en-US" sz="2000" b="1">
                <a:solidFill>
                  <a:srgbClr val="000099"/>
                </a:solidFill>
                <a:ea typeface="宋体" panose="02010600030101010101" pitchFamily="2" charset="-122"/>
              </a:rPr>
              <a:t>（宫廷大臣）</a:t>
            </a:r>
          </a:p>
          <a:p>
            <a:endParaRPr lang="zh-CN" altLang="en-US" sz="2000" b="1">
              <a:solidFill>
                <a:srgbClr val="FF00FF"/>
              </a:solidFill>
              <a:ea typeface="宋体" panose="02010600030101010101" pitchFamily="2" charset="-122"/>
            </a:endParaRPr>
          </a:p>
        </p:txBody>
      </p:sp>
      <p:sp>
        <p:nvSpPr>
          <p:cNvPr id="173071" name="Text Box 15"/>
          <p:cNvSpPr txBox="1">
            <a:spLocks noChangeArrowheads="1"/>
          </p:cNvSpPr>
          <p:nvPr/>
        </p:nvSpPr>
        <p:spPr bwMode="auto">
          <a:xfrm>
            <a:off x="304800" y="3962400"/>
            <a:ext cx="2895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800" b="1">
                <a:solidFill>
                  <a:srgbClr val="000099"/>
                </a:solidFill>
                <a:ea typeface="宋体" panose="02010600030101010101" pitchFamily="2" charset="-122"/>
              </a:rPr>
              <a:t>哈姆莱特</a:t>
            </a:r>
            <a:r>
              <a:rPr lang="zh-CN" altLang="en-US" b="1">
                <a:solidFill>
                  <a:srgbClr val="000099"/>
                </a:solidFill>
              </a:rPr>
              <a:t>（丹麦王子）</a:t>
            </a:r>
          </a:p>
        </p:txBody>
      </p:sp>
      <p:sp>
        <p:nvSpPr>
          <p:cNvPr id="173072" name="Text Box 16"/>
          <p:cNvSpPr txBox="1">
            <a:spLocks noChangeArrowheads="1"/>
          </p:cNvSpPr>
          <p:nvPr/>
        </p:nvSpPr>
        <p:spPr bwMode="auto">
          <a:xfrm>
            <a:off x="304800" y="4495800"/>
            <a:ext cx="3124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800" b="1">
                <a:solidFill>
                  <a:srgbClr val="000099"/>
                </a:solidFill>
                <a:ea typeface="宋体" panose="02010600030101010101" pitchFamily="2" charset="-122"/>
              </a:rPr>
              <a:t>霍拉旭（</a:t>
            </a:r>
            <a:r>
              <a:rPr lang="zh-CN" altLang="en-US" b="1">
                <a:solidFill>
                  <a:srgbClr val="000099"/>
                </a:solidFill>
                <a:ea typeface="宋体" panose="02010600030101010101" pitchFamily="2" charset="-122"/>
              </a:rPr>
              <a:t>哈姆雷特之友）</a:t>
            </a:r>
          </a:p>
        </p:txBody>
      </p:sp>
      <p:sp>
        <p:nvSpPr>
          <p:cNvPr id="173073" name="Text Box 17"/>
          <p:cNvSpPr txBox="1">
            <a:spLocks noChangeArrowheads="1"/>
          </p:cNvSpPr>
          <p:nvPr/>
        </p:nvSpPr>
        <p:spPr bwMode="auto">
          <a:xfrm>
            <a:off x="3962400" y="2667000"/>
            <a:ext cx="4648200" cy="3017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sz="2400" b="1">
              <a:solidFill>
                <a:srgbClr val="000099"/>
              </a:solidFill>
              <a:ea typeface="宋体" panose="02010600030101010101" pitchFamily="2" charset="-122"/>
            </a:endParaRPr>
          </a:p>
          <a:p>
            <a:endParaRPr lang="zh-CN" altLang="en-US" sz="2400" b="1">
              <a:solidFill>
                <a:srgbClr val="000099"/>
              </a:solidFill>
              <a:ea typeface="宋体" panose="02010600030101010101" pitchFamily="2" charset="-122"/>
            </a:endParaRPr>
          </a:p>
          <a:p>
            <a:pPr algn="l"/>
            <a:r>
              <a:rPr lang="zh-CN" altLang="en-US" sz="2800" b="1">
                <a:solidFill>
                  <a:srgbClr val="000099"/>
                </a:solidFill>
                <a:ea typeface="宋体" panose="02010600030101010101" pitchFamily="2" charset="-122"/>
              </a:rPr>
              <a:t>波洛涅斯（</a:t>
            </a:r>
            <a:r>
              <a:rPr lang="zh-CN" altLang="en-US" sz="2000" b="1">
                <a:solidFill>
                  <a:srgbClr val="000099"/>
                </a:solidFill>
                <a:ea typeface="宋体" panose="02010600030101010101" pitchFamily="2" charset="-122"/>
              </a:rPr>
              <a:t>御前大臣）</a:t>
            </a:r>
          </a:p>
          <a:p>
            <a:pPr algn="l"/>
            <a:endParaRPr lang="zh-CN" altLang="en-US" sz="2000" b="1">
              <a:solidFill>
                <a:srgbClr val="000099"/>
              </a:solidFill>
              <a:ea typeface="宋体" panose="02010600030101010101" pitchFamily="2" charset="-122"/>
            </a:endParaRPr>
          </a:p>
          <a:p>
            <a:pPr algn="l"/>
            <a:r>
              <a:rPr lang="zh-CN" altLang="en-US" sz="2800" b="1">
                <a:solidFill>
                  <a:srgbClr val="000099"/>
                </a:solidFill>
                <a:ea typeface="宋体" panose="02010600030101010101" pitchFamily="2" charset="-122"/>
              </a:rPr>
              <a:t>雷欧提斯（</a:t>
            </a:r>
            <a:r>
              <a:rPr lang="zh-CN" altLang="en-US" sz="2000" b="1">
                <a:solidFill>
                  <a:srgbClr val="000099"/>
                </a:solidFill>
                <a:ea typeface="宋体" panose="02010600030101010101" pitchFamily="2" charset="-122"/>
              </a:rPr>
              <a:t>奥菲利亚之兄）</a:t>
            </a:r>
          </a:p>
          <a:p>
            <a:pPr algn="l"/>
            <a:endParaRPr lang="zh-CN" altLang="en-US" sz="2000" b="1">
              <a:solidFill>
                <a:srgbClr val="000099"/>
              </a:solidFill>
              <a:ea typeface="宋体" panose="02010600030101010101" pitchFamily="2" charset="-122"/>
            </a:endParaRPr>
          </a:p>
          <a:p>
            <a:pPr algn="l"/>
            <a:r>
              <a:rPr lang="zh-CN" altLang="en-US" sz="2800" b="1">
                <a:solidFill>
                  <a:srgbClr val="000099"/>
                </a:solidFill>
                <a:ea typeface="宋体" panose="02010600030101010101" pitchFamily="2" charset="-122"/>
              </a:rPr>
              <a:t>奥菲莉娅（</a:t>
            </a:r>
            <a:r>
              <a:rPr lang="zh-CN" altLang="en-US" sz="2000" b="1">
                <a:solidFill>
                  <a:srgbClr val="000099"/>
                </a:solidFill>
                <a:ea typeface="宋体" panose="02010600030101010101" pitchFamily="2" charset="-122"/>
              </a:rPr>
              <a:t>哈姆莱特的情人、</a:t>
            </a:r>
          </a:p>
          <a:p>
            <a:pPr algn="l"/>
            <a:r>
              <a:rPr lang="zh-CN" altLang="en-US" b="1"/>
              <a:t>                           </a:t>
            </a:r>
            <a:r>
              <a:rPr lang="zh-CN" altLang="en-US" sz="2000" b="1">
                <a:solidFill>
                  <a:srgbClr val="000099"/>
                </a:solidFill>
                <a:ea typeface="宋体" panose="02010600030101010101" pitchFamily="2" charset="-122"/>
              </a:rPr>
              <a:t>波洛涅斯之女）</a:t>
            </a:r>
          </a:p>
        </p:txBody>
      </p:sp>
      <p:sp>
        <p:nvSpPr>
          <p:cNvPr id="173074" name="AutoShape 18"/>
          <p:cNvSpPr>
            <a:spLocks noChangeArrowheads="1"/>
          </p:cNvSpPr>
          <p:nvPr/>
        </p:nvSpPr>
        <p:spPr bwMode="auto">
          <a:xfrm>
            <a:off x="4267200" y="1752600"/>
            <a:ext cx="3581400" cy="1447800"/>
          </a:xfrm>
          <a:prstGeom prst="roundRect">
            <a:avLst>
              <a:gd name="adj" fmla="val 16667"/>
            </a:avLst>
          </a:prstGeom>
          <a:noFill/>
          <a:ln w="38100">
            <a:solidFill>
              <a:schemeClr val="tx1"/>
            </a:solidFill>
            <a:round/>
          </a:ln>
          <a:effectLst/>
          <a:extLst>
            <a:ext uri="{909E8E84-426E-40DD-AFC4-6F175D3DCCD1}">
              <a14:hiddenFill xmlns:a14="http://schemas.microsoft.com/office/drawing/2010/main">
                <a:gradFill rotWithShape="1">
                  <a:gsLst>
                    <a:gs pos="0">
                      <a:srgbClr val="99CCFF"/>
                    </a:gs>
                    <a:gs pos="100000">
                      <a:srgbClr val="99CCFF">
                        <a:gamma/>
                        <a:tint val="27451"/>
                        <a:invGamma/>
                      </a:srgbClr>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zh-CN" altLang="en-US" sz="2400">
                <a:latin typeface="黑体" panose="02010609060101010101" pitchFamily="49" charset="-122"/>
              </a:rPr>
              <a:t>  </a:t>
            </a:r>
          </a:p>
        </p:txBody>
      </p:sp>
      <p:sp>
        <p:nvSpPr>
          <p:cNvPr id="173075" name="Freeform 19"/>
          <p:cNvSpPr/>
          <p:nvPr/>
        </p:nvSpPr>
        <p:spPr bwMode="gray">
          <a:xfrm rot="16899284" flipH="1">
            <a:off x="1104900" y="2171700"/>
            <a:ext cx="1143000" cy="914400"/>
          </a:xfrm>
          <a:custGeom>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a:noFill/>
          </a:ln>
          <a:extLst>
            <a:ext uri="{91240B29-F687-4F45-9708-019B960494DF}">
              <a14:hiddenLine xmlns:a14="http://schemas.microsoft.com/office/drawing/2010/main" w="0">
                <a:solidFill>
                  <a:srgbClr val="00A06C"/>
                </a:solidFill>
                <a:prstDash val="solid"/>
                <a:round/>
              </a14:hiddenLine>
            </a:ext>
          </a:extLst>
        </p:spPr>
        <p:txBody>
          <a:bodyPr/>
          <a:lstStyle/>
          <a:p>
            <a:endParaRPr lang="zh-CN" altLang="en-US"/>
          </a:p>
        </p:txBody>
      </p:sp>
      <p:sp>
        <p:nvSpPr>
          <p:cNvPr id="173076" name="Freeform 20"/>
          <p:cNvSpPr/>
          <p:nvPr/>
        </p:nvSpPr>
        <p:spPr bwMode="gray">
          <a:xfrm rot="1235645">
            <a:off x="2895600" y="4343400"/>
            <a:ext cx="457200" cy="1676400"/>
          </a:xfrm>
          <a:custGeom>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2"/>
              </a:gs>
              <a:gs pos="100000">
                <a:schemeClr val="accent2">
                  <a:gamma/>
                  <a:tint val="63529"/>
                  <a:invGamma/>
                </a:schemeClr>
              </a:gs>
            </a:gsLst>
            <a:lin ang="0" scaled="1"/>
          </a:gradFill>
          <a:ln>
            <a:noFill/>
          </a:ln>
          <a:extLst>
            <a:ext uri="{91240B29-F687-4F45-9708-019B960494DF}">
              <a14:hiddenLine xmlns:a14="http://schemas.microsoft.com/office/drawing/2010/main" w="0">
                <a:solidFill>
                  <a:srgbClr val="00A06C"/>
                </a:solidFill>
                <a:prstDash val="solid"/>
                <a:round/>
              </a14:hiddenLine>
            </a:ext>
          </a:extLst>
        </p:spPr>
        <p:txBody>
          <a:bodyPr/>
          <a:lstStyle/>
          <a:p>
            <a:endParaRPr lang="zh-CN" altLang="en-US"/>
          </a:p>
        </p:txBody>
      </p:sp>
      <p:sp>
        <p:nvSpPr>
          <p:cNvPr id="173077" name="Rectangle 21"/>
          <p:cNvSpPr>
            <a:spLocks noChangeArrowheads="1"/>
          </p:cNvSpPr>
          <p:nvPr/>
        </p:nvSpPr>
        <p:spPr bwMode="auto">
          <a:xfrm>
            <a:off x="5715000" y="838200"/>
            <a:ext cx="3048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a:solidFill>
                  <a:srgbClr val="800000"/>
                </a:solidFill>
                <a:ea typeface="宋体" panose="02010600030101010101" pitchFamily="2" charset="-122"/>
              </a:rPr>
              <a:t>2</a:t>
            </a:r>
            <a:r>
              <a:rPr lang="zh-CN" altLang="en-US" sz="2800" b="1">
                <a:solidFill>
                  <a:srgbClr val="800000"/>
                </a:solidFill>
                <a:ea typeface="宋体" panose="02010600030101010101" pitchFamily="2" charset="-122"/>
              </a:rPr>
              <a:t>、剧中人物关系</a:t>
            </a:r>
          </a:p>
        </p:txBody>
      </p:sp>
      <p:sp>
        <p:nvSpPr>
          <p:cNvPr id="173078" name="AutoShape 22"/>
          <p:cNvSpPr>
            <a:spLocks noChangeArrowheads="1"/>
          </p:cNvSpPr>
          <p:nvPr/>
        </p:nvSpPr>
        <p:spPr bwMode="auto">
          <a:xfrm>
            <a:off x="1143000" y="762000"/>
            <a:ext cx="3124200" cy="1447800"/>
          </a:xfrm>
          <a:prstGeom prst="roundRect">
            <a:avLst>
              <a:gd name="adj" fmla="val 16667"/>
            </a:avLst>
          </a:prstGeom>
          <a:noFill/>
          <a:ln w="38100">
            <a:solidFill>
              <a:schemeClr val="tx1"/>
            </a:solidFill>
            <a:round/>
          </a:ln>
          <a:effectLst/>
          <a:extLst>
            <a:ext uri="{909E8E84-426E-40DD-AFC4-6F175D3DCCD1}">
              <a14:hiddenFill xmlns:a14="http://schemas.microsoft.com/office/drawing/2010/main">
                <a:gradFill rotWithShape="1">
                  <a:gsLst>
                    <a:gs pos="0">
                      <a:srgbClr val="99CCFF"/>
                    </a:gs>
                    <a:gs pos="100000">
                      <a:srgbClr val="99CCFF">
                        <a:gamma/>
                        <a:tint val="27451"/>
                        <a:invGamma/>
                      </a:srgbClr>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zh-CN" altLang="en-US" sz="2400">
                <a:latin typeface="黑体" panose="02010609060101010101"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3070"/>
                                        </p:tgtEl>
                                        <p:attrNameLst>
                                          <p:attrName>style.visibility</p:attrName>
                                        </p:attrNameLst>
                                      </p:cBhvr>
                                      <p:to>
                                        <p:strVal val="visible"/>
                                      </p:to>
                                    </p:set>
                                    <p:anim calcmode="lin" valueType="num">
                                      <p:cBhvr additive="base">
                                        <p:cTn id="7" dur="500" fill="hold"/>
                                        <p:tgtEl>
                                          <p:spTgt spid="173070"/>
                                        </p:tgtEl>
                                        <p:attrNameLst>
                                          <p:attrName>ppt_x</p:attrName>
                                        </p:attrNameLst>
                                      </p:cBhvr>
                                      <p:tavLst>
                                        <p:tav tm="0">
                                          <p:val>
                                            <p:strVal val="#ppt_x"/>
                                          </p:val>
                                        </p:tav>
                                        <p:tav tm="100000">
                                          <p:val>
                                            <p:strVal val="#ppt_x"/>
                                          </p:val>
                                        </p:tav>
                                      </p:tavLst>
                                    </p:anim>
                                    <p:anim calcmode="lin" valueType="num">
                                      <p:cBhvr additive="base">
                                        <p:cTn id="8" dur="500" fill="hold"/>
                                        <p:tgtEl>
                                          <p:spTgt spid="17307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3071"/>
                                        </p:tgtEl>
                                        <p:attrNameLst>
                                          <p:attrName>style.visibility</p:attrName>
                                        </p:attrNameLst>
                                      </p:cBhvr>
                                      <p:to>
                                        <p:strVal val="visible"/>
                                      </p:to>
                                    </p:set>
                                    <p:anim calcmode="lin" valueType="num">
                                      <p:cBhvr additive="base">
                                        <p:cTn id="13" dur="500" fill="hold"/>
                                        <p:tgtEl>
                                          <p:spTgt spid="173071"/>
                                        </p:tgtEl>
                                        <p:attrNameLst>
                                          <p:attrName>ppt_x</p:attrName>
                                        </p:attrNameLst>
                                      </p:cBhvr>
                                      <p:tavLst>
                                        <p:tav tm="0">
                                          <p:val>
                                            <p:strVal val="#ppt_x"/>
                                          </p:val>
                                        </p:tav>
                                        <p:tav tm="100000">
                                          <p:val>
                                            <p:strVal val="#ppt_x"/>
                                          </p:val>
                                        </p:tav>
                                      </p:tavLst>
                                    </p:anim>
                                    <p:anim calcmode="lin" valueType="num">
                                      <p:cBhvr additive="base">
                                        <p:cTn id="14" dur="500" fill="hold"/>
                                        <p:tgtEl>
                                          <p:spTgt spid="17307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3072"/>
                                        </p:tgtEl>
                                        <p:attrNameLst>
                                          <p:attrName>style.visibility</p:attrName>
                                        </p:attrNameLst>
                                      </p:cBhvr>
                                      <p:to>
                                        <p:strVal val="visible"/>
                                      </p:to>
                                    </p:set>
                                    <p:anim calcmode="lin" valueType="num">
                                      <p:cBhvr additive="base">
                                        <p:cTn id="19" dur="500" fill="hold"/>
                                        <p:tgtEl>
                                          <p:spTgt spid="173072"/>
                                        </p:tgtEl>
                                        <p:attrNameLst>
                                          <p:attrName>ppt_x</p:attrName>
                                        </p:attrNameLst>
                                      </p:cBhvr>
                                      <p:tavLst>
                                        <p:tav tm="0">
                                          <p:val>
                                            <p:strVal val="#ppt_x"/>
                                          </p:val>
                                        </p:tav>
                                        <p:tav tm="100000">
                                          <p:val>
                                            <p:strVal val="#ppt_x"/>
                                          </p:val>
                                        </p:tav>
                                      </p:tavLst>
                                    </p:anim>
                                    <p:anim calcmode="lin" valueType="num">
                                      <p:cBhvr additive="base">
                                        <p:cTn id="20" dur="500" fill="hold"/>
                                        <p:tgtEl>
                                          <p:spTgt spid="17307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3073"/>
                                        </p:tgtEl>
                                        <p:attrNameLst>
                                          <p:attrName>style.visibility</p:attrName>
                                        </p:attrNameLst>
                                      </p:cBhvr>
                                      <p:to>
                                        <p:strVal val="visible"/>
                                      </p:to>
                                    </p:set>
                                    <p:anim calcmode="lin" valueType="num">
                                      <p:cBhvr additive="base">
                                        <p:cTn id="25" dur="500" fill="hold"/>
                                        <p:tgtEl>
                                          <p:spTgt spid="173073"/>
                                        </p:tgtEl>
                                        <p:attrNameLst>
                                          <p:attrName>ppt_x</p:attrName>
                                        </p:attrNameLst>
                                      </p:cBhvr>
                                      <p:tavLst>
                                        <p:tav tm="0">
                                          <p:val>
                                            <p:strVal val="#ppt_x"/>
                                          </p:val>
                                        </p:tav>
                                        <p:tav tm="100000">
                                          <p:val>
                                            <p:strVal val="#ppt_x"/>
                                          </p:val>
                                        </p:tav>
                                      </p:tavLst>
                                    </p:anim>
                                    <p:anim calcmode="lin" valueType="num">
                                      <p:cBhvr additive="base">
                                        <p:cTn id="26" dur="500" fill="hold"/>
                                        <p:tgtEl>
                                          <p:spTgt spid="1730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70" grpId="0"/>
      <p:bldP spid="173071" grpId="0"/>
      <p:bldP spid="173072" grpId="0"/>
      <p:bldP spid="17307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日期占位符 3"/>
          <p:cNvSpPr>
            <a:spLocks noGrp="1"/>
          </p:cNvSpPr>
          <p:nvPr>
            <p:ph type="dt" sz="half" idx="10"/>
          </p:nvPr>
        </p:nvSpPr>
        <p:spPr/>
        <p:txBody>
          <a:bodyPr/>
          <a:lstStyle/>
          <a:p>
            <a:endParaRPr lang="en-US" altLang="zh-CN"/>
          </a:p>
        </p:txBody>
      </p:sp>
      <p:sp>
        <p:nvSpPr>
          <p:cNvPr id="176130" name="Rectangle 2"/>
          <p:cNvSpPr>
            <a:spLocks noGrp="1" noChangeArrowheads="1"/>
          </p:cNvSpPr>
          <p:nvPr>
            <p:ph type="title"/>
          </p:nvPr>
        </p:nvSpPr>
        <p:spPr>
          <a:xfrm>
            <a:off x="1371600" y="838200"/>
            <a:ext cx="2667000" cy="563563"/>
          </a:xfrm>
        </p:spPr>
        <p:txBody>
          <a:bodyPr/>
          <a:lstStyle/>
          <a:p>
            <a:pPr algn="l"/>
            <a:r>
              <a:rPr kumimoji="1" lang="en-US" altLang="zh-CN" sz="2400">
                <a:solidFill>
                  <a:srgbClr val="800000"/>
                </a:solidFill>
                <a:ea typeface="宋体" panose="02010600030101010101" pitchFamily="2" charset="-122"/>
              </a:rPr>
              <a:t>【</a:t>
            </a:r>
            <a:r>
              <a:rPr kumimoji="1" lang="zh-CN" altLang="en-US" sz="2400">
                <a:solidFill>
                  <a:srgbClr val="800000"/>
                </a:solidFill>
                <a:ea typeface="宋体" panose="02010600030101010101" pitchFamily="2" charset="-122"/>
              </a:rPr>
              <a:t>背景资料简介</a:t>
            </a:r>
            <a:r>
              <a:rPr kumimoji="1" lang="en-US" altLang="zh-CN" sz="2400">
                <a:solidFill>
                  <a:srgbClr val="800000"/>
                </a:solidFill>
                <a:ea typeface="宋体" panose="02010600030101010101" pitchFamily="2" charset="-122"/>
              </a:rPr>
              <a:t>】</a:t>
            </a:r>
          </a:p>
        </p:txBody>
      </p:sp>
      <p:sp>
        <p:nvSpPr>
          <p:cNvPr id="176131" name="Rectangle 3"/>
          <p:cNvSpPr>
            <a:spLocks noGrp="1" noChangeArrowheads="1"/>
          </p:cNvSpPr>
          <p:nvPr>
            <p:ph type="body" idx="1"/>
          </p:nvPr>
        </p:nvSpPr>
        <p:spPr/>
        <p:txBody>
          <a:bodyPr/>
          <a:lstStyle/>
          <a:p>
            <a:pPr latinLnBrk="1">
              <a:spcBef>
                <a:spcPct val="0"/>
              </a:spcBef>
              <a:buClrTx/>
              <a:buFontTx/>
              <a:buNone/>
            </a:pPr>
            <a:r>
              <a:rPr kumimoji="1" lang="zh-CN" altLang="en-US">
                <a:solidFill>
                  <a:srgbClr val="000099"/>
                </a:solidFill>
                <a:latin typeface="宋体" panose="02010600030101010101" pitchFamily="2" charset="-122"/>
                <a:ea typeface="宋体" panose="02010600030101010101" pitchFamily="2" charset="-122"/>
              </a:rPr>
              <a:t>     莎士比亚生活在欧洲历史上封建制度日趋没落、资本主义兴起的交替时代。为了资本主义的发展，在思想领域新兴的资产阶级文艺对封建文化展开了激烈的斗争，这就是欧洲历史上著名的“文艺复兴”时期，莎士比亚就是这一时代最杰出的戏剧家和诗人。</a:t>
            </a:r>
          </a:p>
          <a:p>
            <a:pPr latinLnBrk="1">
              <a:spcBef>
                <a:spcPct val="0"/>
              </a:spcBef>
              <a:buClrTx/>
              <a:buFontTx/>
              <a:buNone/>
            </a:pPr>
            <a:r>
              <a:rPr kumimoji="1" lang="zh-CN" altLang="en-US">
                <a:solidFill>
                  <a:srgbClr val="000099"/>
                </a:solidFill>
                <a:latin typeface="宋体" panose="02010600030101010101" pitchFamily="2" charset="-122"/>
                <a:ea typeface="宋体" panose="02010600030101010101" pitchFamily="2" charset="-122"/>
              </a:rPr>
              <a:t>    本剧取材于12世纪的一部丹麦史，作者用人文主义的观点，把这个只是单纯为父复仇的故事，改写成一部深刻反映时代面貌、具有强烈反封建意识的悲剧。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6130"/>
                                        </p:tgtEl>
                                        <p:attrNameLst>
                                          <p:attrName>style.visibility</p:attrName>
                                        </p:attrNameLst>
                                      </p:cBhvr>
                                      <p:to>
                                        <p:strVal val="visible"/>
                                      </p:to>
                                    </p:set>
                                    <p:anim calcmode="lin" valueType="num">
                                      <p:cBhvr additive="base">
                                        <p:cTn id="7" dur="500" fill="hold"/>
                                        <p:tgtEl>
                                          <p:spTgt spid="176130"/>
                                        </p:tgtEl>
                                        <p:attrNameLst>
                                          <p:attrName>ppt_x</p:attrName>
                                        </p:attrNameLst>
                                      </p:cBhvr>
                                      <p:tavLst>
                                        <p:tav tm="0">
                                          <p:val>
                                            <p:strVal val="#ppt_x"/>
                                          </p:val>
                                        </p:tav>
                                        <p:tav tm="100000">
                                          <p:val>
                                            <p:strVal val="#ppt_x"/>
                                          </p:val>
                                        </p:tav>
                                      </p:tavLst>
                                    </p:anim>
                                    <p:anim calcmode="lin" valueType="num">
                                      <p:cBhvr additive="base">
                                        <p:cTn id="8" dur="500" fill="hold"/>
                                        <p:tgtEl>
                                          <p:spTgt spid="17613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6131">
                                            <p:txEl>
                                              <p:pRg st="0" end="0"/>
                                            </p:txEl>
                                          </p:spTgt>
                                        </p:tgtEl>
                                        <p:attrNameLst>
                                          <p:attrName>style.visibility</p:attrName>
                                        </p:attrNameLst>
                                      </p:cBhvr>
                                      <p:to>
                                        <p:strVal val="visible"/>
                                      </p:to>
                                    </p:set>
                                    <p:anim calcmode="lin" valueType="num">
                                      <p:cBhvr additive="base">
                                        <p:cTn id="13" dur="500" fill="hold"/>
                                        <p:tgtEl>
                                          <p:spTgt spid="17613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61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6131">
                                            <p:txEl>
                                              <p:pRg st="1" end="1"/>
                                            </p:txEl>
                                          </p:spTgt>
                                        </p:tgtEl>
                                        <p:attrNameLst>
                                          <p:attrName>style.visibility</p:attrName>
                                        </p:attrNameLst>
                                      </p:cBhvr>
                                      <p:to>
                                        <p:strVal val="visible"/>
                                      </p:to>
                                    </p:set>
                                    <p:anim calcmode="lin" valueType="num">
                                      <p:cBhvr additive="base">
                                        <p:cTn id="19" dur="500" fill="hold"/>
                                        <p:tgtEl>
                                          <p:spTgt spid="176131">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613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0" grpId="0"/>
      <p:bldP spid="176131" grpId="0" uiExpand="1" build="p"/>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日期占位符 3"/>
          <p:cNvSpPr>
            <a:spLocks noGrp="1"/>
          </p:cNvSpPr>
          <p:nvPr>
            <p:ph type="dt" sz="half" idx="10"/>
          </p:nvPr>
        </p:nvSpPr>
        <p:spPr/>
        <p:txBody>
          <a:bodyPr/>
          <a:lstStyle/>
          <a:p>
            <a:endParaRPr lang="en-US" altLang="zh-CN"/>
          </a:p>
        </p:txBody>
      </p:sp>
      <p:sp>
        <p:nvSpPr>
          <p:cNvPr id="148482" name="Rectangle 2"/>
          <p:cNvSpPr>
            <a:spLocks noGrp="1" noChangeArrowheads="1"/>
          </p:cNvSpPr>
          <p:nvPr>
            <p:ph type="body" idx="1"/>
          </p:nvPr>
        </p:nvSpPr>
        <p:spPr>
          <a:xfrm>
            <a:off x="533400" y="1143000"/>
            <a:ext cx="8305800" cy="5715000"/>
          </a:xfrm>
        </p:spPr>
        <p:txBody>
          <a:bodyPr/>
          <a:lstStyle/>
          <a:p>
            <a:pPr>
              <a:buFont typeface="Wingdings" panose="05000000000000000000" pitchFamily="2" charset="2"/>
              <a:buNone/>
            </a:pPr>
            <a:r>
              <a:rPr kumimoji="1" lang="zh-CN" altLang="en-US">
                <a:solidFill>
                  <a:srgbClr val="800000"/>
                </a:solidFill>
                <a:latin typeface="宋体" panose="02010600030101010101" pitchFamily="2" charset="-122"/>
                <a:ea typeface="宋体" panose="02010600030101010101" pitchFamily="2" charset="-122"/>
              </a:rPr>
              <a:t>    四、课文探讨：</a:t>
            </a:r>
          </a:p>
          <a:p>
            <a:pPr>
              <a:buFont typeface="Wingdings" panose="05000000000000000000" pitchFamily="2" charset="2"/>
              <a:buNone/>
            </a:pPr>
            <a:r>
              <a:rPr kumimoji="1" lang="zh-CN" altLang="en-US">
                <a:solidFill>
                  <a:srgbClr val="800000"/>
                </a:solidFill>
                <a:latin typeface="宋体" panose="02010600030101010101" pitchFamily="2" charset="-122"/>
                <a:ea typeface="宋体" panose="02010600030101010101" pitchFamily="2" charset="-122"/>
              </a:rPr>
              <a:t>     （一）</a:t>
            </a:r>
            <a:r>
              <a:rPr kumimoji="1" lang="en-US" altLang="zh-CN">
                <a:solidFill>
                  <a:srgbClr val="800000"/>
                </a:solidFill>
                <a:latin typeface="宋体" panose="02010600030101010101" pitchFamily="2" charset="-122"/>
                <a:ea typeface="宋体" panose="02010600030101010101" pitchFamily="2" charset="-122"/>
              </a:rPr>
              <a:t>1</a:t>
            </a:r>
            <a:r>
              <a:rPr kumimoji="1" lang="zh-CN" altLang="en-US">
                <a:solidFill>
                  <a:srgbClr val="800000"/>
                </a:solidFill>
                <a:latin typeface="宋体" panose="02010600030101010101" pitchFamily="2" charset="-122"/>
                <a:ea typeface="宋体" panose="02010600030101010101" pitchFamily="2" charset="-122"/>
              </a:rPr>
              <a:t>、</a:t>
            </a:r>
            <a:r>
              <a:rPr kumimoji="1" lang="zh-CN" altLang="zh-CN">
                <a:solidFill>
                  <a:srgbClr val="800000"/>
                </a:solidFill>
                <a:latin typeface="宋体" panose="02010600030101010101" pitchFamily="2" charset="-122"/>
                <a:ea typeface="宋体" panose="02010600030101010101" pitchFamily="2" charset="-122"/>
              </a:rPr>
              <a:t>矛盾冲突</a:t>
            </a:r>
          </a:p>
          <a:p>
            <a:pPr>
              <a:buFont typeface="Wingdings" panose="05000000000000000000" pitchFamily="2" charset="2"/>
              <a:buNone/>
            </a:pPr>
            <a:r>
              <a:rPr kumimoji="1" lang="zh-CN" altLang="en-US">
                <a:solidFill>
                  <a:srgbClr val="000099"/>
                </a:solidFill>
                <a:latin typeface="宋体" panose="02010600030101010101" pitchFamily="2" charset="-122"/>
                <a:ea typeface="宋体" panose="02010600030101010101" pitchFamily="2" charset="-122"/>
              </a:rPr>
              <a:t>   </a:t>
            </a:r>
            <a:r>
              <a:rPr kumimoji="1" lang="zh-CN" altLang="en-US">
                <a:solidFill>
                  <a:srgbClr val="800000"/>
                </a:solidFill>
                <a:latin typeface="宋体" panose="02010600030101010101" pitchFamily="2" charset="-122"/>
                <a:ea typeface="宋体" panose="02010600030101010101" pitchFamily="2" charset="-122"/>
              </a:rPr>
              <a:t>“</a:t>
            </a:r>
            <a:r>
              <a:rPr kumimoji="1" lang="zh-CN" altLang="zh-CN">
                <a:solidFill>
                  <a:srgbClr val="800000"/>
                </a:solidFill>
                <a:latin typeface="宋体" panose="02010600030101010101" pitchFamily="2" charset="-122"/>
                <a:ea typeface="宋体" panose="02010600030101010101" pitchFamily="2" charset="-122"/>
              </a:rPr>
              <a:t>比剑决斗”一共有多少矛盾冲突？</a:t>
            </a:r>
            <a:endParaRPr kumimoji="1" lang="zh-CN" altLang="en-US">
              <a:solidFill>
                <a:srgbClr val="800000"/>
              </a:solidFill>
              <a:latin typeface="宋体" panose="02010600030101010101" pitchFamily="2" charset="-122"/>
              <a:ea typeface="宋体" panose="02010600030101010101" pitchFamily="2" charset="-122"/>
            </a:endParaRPr>
          </a:p>
          <a:p>
            <a:pPr>
              <a:buFont typeface="Wingdings" panose="05000000000000000000" pitchFamily="2" charset="2"/>
              <a:buNone/>
            </a:pPr>
            <a:r>
              <a:rPr kumimoji="1" lang="zh-CN" altLang="en-US">
                <a:solidFill>
                  <a:srgbClr val="000099"/>
                </a:solidFill>
                <a:latin typeface="宋体" panose="02010600030101010101" pitchFamily="2" charset="-122"/>
                <a:ea typeface="宋体" panose="02010600030101010101" pitchFamily="2" charset="-122"/>
              </a:rPr>
              <a:t>    哈姆莱特</a:t>
            </a:r>
            <a:r>
              <a:rPr kumimoji="1" lang="en-US" altLang="zh-CN">
                <a:solidFill>
                  <a:srgbClr val="000099"/>
                </a:solidFill>
                <a:latin typeface="宋体" panose="02010600030101010101" pitchFamily="2" charset="-122"/>
                <a:ea typeface="宋体" panose="02010600030101010101" pitchFamily="2" charset="-122"/>
              </a:rPr>
              <a:t>——</a:t>
            </a:r>
            <a:r>
              <a:rPr kumimoji="1" lang="zh-CN" altLang="en-US">
                <a:solidFill>
                  <a:srgbClr val="000099"/>
                </a:solidFill>
                <a:latin typeface="宋体" panose="02010600030101010101" pitchFamily="2" charset="-122"/>
                <a:ea typeface="宋体" panose="02010600030101010101" pitchFamily="2" charset="-122"/>
              </a:rPr>
              <a:t>克劳狄斯（杀父霸母之仇）</a:t>
            </a:r>
          </a:p>
          <a:p>
            <a:pPr>
              <a:buFont typeface="Wingdings" panose="05000000000000000000" pitchFamily="2" charset="2"/>
              <a:buNone/>
            </a:pPr>
            <a:r>
              <a:rPr kumimoji="1" lang="zh-CN" altLang="en-US">
                <a:solidFill>
                  <a:srgbClr val="000099"/>
                </a:solidFill>
                <a:latin typeface="宋体" panose="02010600030101010101" pitchFamily="2" charset="-122"/>
                <a:ea typeface="宋体" panose="02010600030101010101" pitchFamily="2" charset="-122"/>
              </a:rPr>
              <a:t>    哈姆莱特</a:t>
            </a:r>
            <a:r>
              <a:rPr kumimoji="1" lang="en-US" altLang="zh-CN">
                <a:solidFill>
                  <a:srgbClr val="000099"/>
                </a:solidFill>
                <a:latin typeface="宋体" panose="02010600030101010101" pitchFamily="2" charset="-122"/>
                <a:ea typeface="宋体" panose="02010600030101010101" pitchFamily="2" charset="-122"/>
              </a:rPr>
              <a:t>——</a:t>
            </a:r>
            <a:r>
              <a:rPr kumimoji="1" lang="zh-CN" altLang="en-US">
                <a:solidFill>
                  <a:srgbClr val="000099"/>
                </a:solidFill>
                <a:latin typeface="宋体" panose="02010600030101010101" pitchFamily="2" charset="-122"/>
                <a:ea typeface="宋体" panose="02010600030101010101" pitchFamily="2" charset="-122"/>
              </a:rPr>
              <a:t>雷欧提斯（杀父“害”妹之仇）</a:t>
            </a:r>
          </a:p>
          <a:p>
            <a:pPr>
              <a:buFont typeface="Wingdings" panose="05000000000000000000" pitchFamily="2" charset="2"/>
              <a:buNone/>
            </a:pPr>
            <a:r>
              <a:rPr kumimoji="1" lang="zh-CN" altLang="en-US">
                <a:solidFill>
                  <a:srgbClr val="000099"/>
                </a:solidFill>
                <a:latin typeface="宋体" panose="02010600030101010101" pitchFamily="2" charset="-122"/>
                <a:ea typeface="宋体" panose="02010600030101010101" pitchFamily="2" charset="-122"/>
              </a:rPr>
              <a:t>    总之，两重矛盾冲突产生尖锐的碰撞，并紧紧围绕“比剑”（明）和“毒计”（暗）展开，悲剧由此产生！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48482">
                                            <p:txEl>
                                              <p:pRg st="0" end="0"/>
                                            </p:txEl>
                                          </p:spTgt>
                                        </p:tgtEl>
                                        <p:attrNameLst>
                                          <p:attrName>style.visibility</p:attrName>
                                        </p:attrNameLst>
                                      </p:cBhvr>
                                      <p:to>
                                        <p:strVal val="visible"/>
                                      </p:to>
                                    </p:set>
                                    <p:anim calcmode="lin" valueType="num">
                                      <p:cBhvr additive="base">
                                        <p:cTn id="7" dur="500" fill="hold"/>
                                        <p:tgtEl>
                                          <p:spTgt spid="14848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848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48482">
                                            <p:txEl>
                                              <p:pRg st="1" end="1"/>
                                            </p:txEl>
                                          </p:spTgt>
                                        </p:tgtEl>
                                        <p:attrNameLst>
                                          <p:attrName>style.visibility</p:attrName>
                                        </p:attrNameLst>
                                      </p:cBhvr>
                                      <p:to>
                                        <p:strVal val="visible"/>
                                      </p:to>
                                    </p:set>
                                    <p:anim calcmode="lin" valueType="num">
                                      <p:cBhvr additive="base">
                                        <p:cTn id="13" dur="500" fill="hold"/>
                                        <p:tgtEl>
                                          <p:spTgt spid="14848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848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48482">
                                            <p:txEl>
                                              <p:pRg st="2" end="2"/>
                                            </p:txEl>
                                          </p:spTgt>
                                        </p:tgtEl>
                                        <p:attrNameLst>
                                          <p:attrName>style.visibility</p:attrName>
                                        </p:attrNameLst>
                                      </p:cBhvr>
                                      <p:to>
                                        <p:strVal val="visible"/>
                                      </p:to>
                                    </p:set>
                                    <p:anim calcmode="lin" valueType="num">
                                      <p:cBhvr additive="base">
                                        <p:cTn id="19" dur="500" fill="hold"/>
                                        <p:tgtEl>
                                          <p:spTgt spid="14848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848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48482">
                                            <p:txEl>
                                              <p:pRg st="3" end="3"/>
                                            </p:txEl>
                                          </p:spTgt>
                                        </p:tgtEl>
                                        <p:attrNameLst>
                                          <p:attrName>style.visibility</p:attrName>
                                        </p:attrNameLst>
                                      </p:cBhvr>
                                      <p:to>
                                        <p:strVal val="visible"/>
                                      </p:to>
                                    </p:set>
                                    <p:anim calcmode="lin" valueType="num">
                                      <p:cBhvr additive="base">
                                        <p:cTn id="25" dur="500" fill="hold"/>
                                        <p:tgtEl>
                                          <p:spTgt spid="14848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8482">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48482">
                                            <p:txEl>
                                              <p:pRg st="4" end="4"/>
                                            </p:txEl>
                                          </p:spTgt>
                                        </p:tgtEl>
                                        <p:attrNameLst>
                                          <p:attrName>style.visibility</p:attrName>
                                        </p:attrNameLst>
                                      </p:cBhvr>
                                      <p:to>
                                        <p:strVal val="visible"/>
                                      </p:to>
                                    </p:set>
                                    <p:anim calcmode="lin" valueType="num">
                                      <p:cBhvr additive="base">
                                        <p:cTn id="29" dur="500" fill="hold"/>
                                        <p:tgtEl>
                                          <p:spTgt spid="148482">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8482">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48482">
                                            <p:txEl>
                                              <p:pRg st="5" end="5"/>
                                            </p:txEl>
                                          </p:spTgt>
                                        </p:tgtEl>
                                        <p:attrNameLst>
                                          <p:attrName>style.visibility</p:attrName>
                                        </p:attrNameLst>
                                      </p:cBhvr>
                                      <p:to>
                                        <p:strVal val="visible"/>
                                      </p:to>
                                    </p:set>
                                    <p:anim calcmode="lin" valueType="num">
                                      <p:cBhvr additive="base">
                                        <p:cTn id="33" dur="500" fill="hold"/>
                                        <p:tgtEl>
                                          <p:spTgt spid="148482">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4848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日期占位符 3"/>
          <p:cNvSpPr>
            <a:spLocks noGrp="1"/>
          </p:cNvSpPr>
          <p:nvPr>
            <p:ph type="dt" sz="half" idx="10"/>
          </p:nvPr>
        </p:nvSpPr>
        <p:spPr/>
        <p:txBody>
          <a:bodyPr/>
          <a:lstStyle/>
          <a:p>
            <a:endParaRPr lang="en-US" altLang="zh-CN"/>
          </a:p>
        </p:txBody>
      </p:sp>
      <p:sp>
        <p:nvSpPr>
          <p:cNvPr id="179202" name="Rectangle 2"/>
          <p:cNvSpPr>
            <a:spLocks noGrp="1" noChangeArrowheads="1"/>
          </p:cNvSpPr>
          <p:nvPr>
            <p:ph type="title"/>
          </p:nvPr>
        </p:nvSpPr>
        <p:spPr>
          <a:xfrm>
            <a:off x="838200" y="1219200"/>
            <a:ext cx="4495800" cy="563563"/>
          </a:xfrm>
        </p:spPr>
        <p:txBody>
          <a:bodyPr/>
          <a:lstStyle/>
          <a:p>
            <a:pPr algn="l"/>
            <a:r>
              <a:rPr lang="en-US" altLang="zh-CN">
                <a:solidFill>
                  <a:srgbClr val="800000"/>
                </a:solidFill>
                <a:latin typeface="宋体" panose="02010600030101010101" pitchFamily="2" charset="-122"/>
                <a:ea typeface="宋体" panose="02010600030101010101" pitchFamily="2" charset="-122"/>
              </a:rPr>
              <a:t>2</a:t>
            </a:r>
            <a:r>
              <a:rPr lang="zh-CN" altLang="en-US">
                <a:solidFill>
                  <a:srgbClr val="800000"/>
                </a:solidFill>
                <a:latin typeface="宋体" panose="02010600030101010101" pitchFamily="2" charset="-122"/>
                <a:ea typeface="宋体" panose="02010600030101010101" pitchFamily="2" charset="-122"/>
              </a:rPr>
              <a:t>、戏剧的结局是怎样的？</a:t>
            </a:r>
          </a:p>
        </p:txBody>
      </p:sp>
      <p:sp>
        <p:nvSpPr>
          <p:cNvPr id="179203" name="Rectangle 3"/>
          <p:cNvSpPr>
            <a:spLocks noGrp="1" noChangeArrowheads="1"/>
          </p:cNvSpPr>
          <p:nvPr>
            <p:ph type="body" idx="1"/>
          </p:nvPr>
        </p:nvSpPr>
        <p:spPr>
          <a:xfrm>
            <a:off x="457200" y="2438400"/>
            <a:ext cx="8229600" cy="3790950"/>
          </a:xfrm>
        </p:spPr>
        <p:txBody>
          <a:bodyPr/>
          <a:lstStyle/>
          <a:p>
            <a:pPr>
              <a:buFont typeface="Wingdings" panose="05000000000000000000" pitchFamily="2" charset="2"/>
              <a:buNone/>
            </a:pPr>
            <a:r>
              <a:rPr lang="zh-CN" altLang="en-US">
                <a:solidFill>
                  <a:srgbClr val="000099"/>
                </a:solidFill>
                <a:ea typeface="宋体" panose="02010600030101010101" pitchFamily="2" charset="-122"/>
              </a:rPr>
              <a:t> 哈姆莱特         → 中了毒剑而死</a:t>
            </a:r>
          </a:p>
          <a:p>
            <a:pPr>
              <a:buFont typeface="Wingdings" panose="05000000000000000000" pitchFamily="2" charset="2"/>
              <a:buNone/>
            </a:pPr>
            <a:r>
              <a:rPr lang="zh-CN" altLang="en-US">
                <a:solidFill>
                  <a:srgbClr val="000099"/>
                </a:solidFill>
                <a:ea typeface="宋体" panose="02010600030101010101" pitchFamily="2" charset="-122"/>
              </a:rPr>
              <a:t> 雷欧提斯         → 中了毒剑而死</a:t>
            </a:r>
          </a:p>
          <a:p>
            <a:pPr>
              <a:buFont typeface="Wingdings" panose="05000000000000000000" pitchFamily="2" charset="2"/>
              <a:buNone/>
            </a:pPr>
            <a:r>
              <a:rPr lang="zh-CN" altLang="en-US">
                <a:solidFill>
                  <a:srgbClr val="000099"/>
                </a:solidFill>
                <a:ea typeface="宋体" panose="02010600030101010101" pitchFamily="2" charset="-122"/>
              </a:rPr>
              <a:t> 王     后          → 饮了毒酒</a:t>
            </a:r>
          </a:p>
          <a:p>
            <a:pPr>
              <a:buFont typeface="Wingdings" panose="05000000000000000000" pitchFamily="2" charset="2"/>
              <a:buNone/>
            </a:pPr>
            <a:r>
              <a:rPr lang="zh-CN" altLang="en-US">
                <a:solidFill>
                  <a:srgbClr val="000099"/>
                </a:solidFill>
                <a:ea typeface="宋体" panose="02010600030101010101" pitchFamily="2" charset="-122"/>
              </a:rPr>
              <a:t>克劳狄斯</a:t>
            </a:r>
            <a:r>
              <a:rPr lang="zh-CN" altLang="en-US" sz="2000">
                <a:solidFill>
                  <a:srgbClr val="000099"/>
                </a:solidFill>
                <a:ea typeface="宋体" panose="02010600030101010101" pitchFamily="2" charset="-122"/>
              </a:rPr>
              <a:t>（国王 ）</a:t>
            </a:r>
            <a:r>
              <a:rPr lang="zh-CN" altLang="en-US">
                <a:solidFill>
                  <a:srgbClr val="000099"/>
                </a:solidFill>
                <a:ea typeface="宋体" panose="02010600030101010101" pitchFamily="2" charset="-122"/>
              </a:rPr>
              <a:t> → 被哈姆莱特刺死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9202"/>
                                        </p:tgtEl>
                                        <p:attrNameLst>
                                          <p:attrName>style.visibility</p:attrName>
                                        </p:attrNameLst>
                                      </p:cBhvr>
                                      <p:to>
                                        <p:strVal val="visible"/>
                                      </p:to>
                                    </p:set>
                                    <p:anim calcmode="lin" valueType="num">
                                      <p:cBhvr additive="base">
                                        <p:cTn id="7" dur="500" fill="hold"/>
                                        <p:tgtEl>
                                          <p:spTgt spid="179202"/>
                                        </p:tgtEl>
                                        <p:attrNameLst>
                                          <p:attrName>ppt_x</p:attrName>
                                        </p:attrNameLst>
                                      </p:cBhvr>
                                      <p:tavLst>
                                        <p:tav tm="0">
                                          <p:val>
                                            <p:strVal val="#ppt_x"/>
                                          </p:val>
                                        </p:tav>
                                        <p:tav tm="100000">
                                          <p:val>
                                            <p:strVal val="#ppt_x"/>
                                          </p:val>
                                        </p:tav>
                                      </p:tavLst>
                                    </p:anim>
                                    <p:anim calcmode="lin" valueType="num">
                                      <p:cBhvr additive="base">
                                        <p:cTn id="8" dur="500" fill="hold"/>
                                        <p:tgtEl>
                                          <p:spTgt spid="17920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79203">
                                            <p:txEl>
                                              <p:pRg st="0" end="0"/>
                                            </p:txEl>
                                          </p:spTgt>
                                        </p:tgtEl>
                                        <p:attrNameLst>
                                          <p:attrName>style.visibility</p:attrName>
                                        </p:attrNameLst>
                                      </p:cBhvr>
                                      <p:to>
                                        <p:strVal val="visible"/>
                                      </p:to>
                                    </p:set>
                                    <p:anim calcmode="lin" valueType="num">
                                      <p:cBhvr additive="base">
                                        <p:cTn id="13" dur="500" fill="hold"/>
                                        <p:tgtEl>
                                          <p:spTgt spid="17920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920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79203">
                                            <p:txEl>
                                              <p:pRg st="1" end="1"/>
                                            </p:txEl>
                                          </p:spTgt>
                                        </p:tgtEl>
                                        <p:attrNameLst>
                                          <p:attrName>style.visibility</p:attrName>
                                        </p:attrNameLst>
                                      </p:cBhvr>
                                      <p:to>
                                        <p:strVal val="visible"/>
                                      </p:to>
                                    </p:set>
                                    <p:anim calcmode="lin" valueType="num">
                                      <p:cBhvr additive="base">
                                        <p:cTn id="17" dur="500" fill="hold"/>
                                        <p:tgtEl>
                                          <p:spTgt spid="17920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7920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79203">
                                            <p:txEl>
                                              <p:pRg st="2" end="2"/>
                                            </p:txEl>
                                          </p:spTgt>
                                        </p:tgtEl>
                                        <p:attrNameLst>
                                          <p:attrName>style.visibility</p:attrName>
                                        </p:attrNameLst>
                                      </p:cBhvr>
                                      <p:to>
                                        <p:strVal val="visible"/>
                                      </p:to>
                                    </p:set>
                                    <p:anim calcmode="lin" valueType="num">
                                      <p:cBhvr additive="base">
                                        <p:cTn id="21" dur="500" fill="hold"/>
                                        <p:tgtEl>
                                          <p:spTgt spid="17920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79203">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79203">
                                            <p:txEl>
                                              <p:pRg st="3" end="3"/>
                                            </p:txEl>
                                          </p:spTgt>
                                        </p:tgtEl>
                                        <p:attrNameLst>
                                          <p:attrName>style.visibility</p:attrName>
                                        </p:attrNameLst>
                                      </p:cBhvr>
                                      <p:to>
                                        <p:strVal val="visible"/>
                                      </p:to>
                                    </p:set>
                                    <p:anim calcmode="lin" valueType="num">
                                      <p:cBhvr additive="base">
                                        <p:cTn id="25" dur="500" fill="hold"/>
                                        <p:tgtEl>
                                          <p:spTgt spid="17920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920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日期占位符 3"/>
          <p:cNvSpPr>
            <a:spLocks noGrp="1"/>
          </p:cNvSpPr>
          <p:nvPr>
            <p:ph type="dt" sz="half" idx="10"/>
          </p:nvPr>
        </p:nvSpPr>
        <p:spPr/>
        <p:txBody>
          <a:bodyPr/>
          <a:lstStyle/>
          <a:p>
            <a:endParaRPr lang="en-US" altLang="zh-CN"/>
          </a:p>
        </p:txBody>
      </p:sp>
      <p:sp>
        <p:nvSpPr>
          <p:cNvPr id="188418" name="Rectangle 2"/>
          <p:cNvSpPr>
            <a:spLocks noGrp="1" noChangeArrowheads="1"/>
          </p:cNvSpPr>
          <p:nvPr>
            <p:ph type="title"/>
          </p:nvPr>
        </p:nvSpPr>
        <p:spPr>
          <a:xfrm>
            <a:off x="304800" y="1295400"/>
            <a:ext cx="5181600" cy="563563"/>
          </a:xfrm>
        </p:spPr>
        <p:txBody>
          <a:bodyPr/>
          <a:lstStyle/>
          <a:p>
            <a:r>
              <a:rPr lang="zh-CN" altLang="en-US">
                <a:solidFill>
                  <a:srgbClr val="800000"/>
                </a:solidFill>
                <a:latin typeface="宋体" panose="02010600030101010101" pitchFamily="2" charset="-122"/>
                <a:ea typeface="宋体" panose="02010600030101010101" pitchFamily="2" charset="-122"/>
              </a:rPr>
              <a:t>（二）主人公人物形象分析：</a:t>
            </a:r>
          </a:p>
        </p:txBody>
      </p:sp>
      <p:sp>
        <p:nvSpPr>
          <p:cNvPr id="188419" name="Rectangle 3"/>
          <p:cNvSpPr>
            <a:spLocks noGrp="1" noChangeArrowheads="1"/>
          </p:cNvSpPr>
          <p:nvPr>
            <p:ph type="body" idx="1"/>
          </p:nvPr>
        </p:nvSpPr>
        <p:spPr>
          <a:xfrm>
            <a:off x="457200" y="1905000"/>
            <a:ext cx="8229600" cy="4324350"/>
          </a:xfrm>
        </p:spPr>
        <p:txBody>
          <a:bodyPr/>
          <a:lstStyle/>
          <a:p>
            <a:pPr>
              <a:buFont typeface="Wingdings" panose="05000000000000000000" pitchFamily="2" charset="2"/>
              <a:buNone/>
            </a:pPr>
            <a:r>
              <a:rPr lang="zh-CN" altLang="en-US">
                <a:solidFill>
                  <a:srgbClr val="000099"/>
                </a:solidFill>
                <a:latin typeface="宋体" panose="02010600030101010101" pitchFamily="2" charset="-122"/>
                <a:ea typeface="宋体" panose="02010600030101010101" pitchFamily="2" charset="-122"/>
              </a:rPr>
              <a:t>   善良忧郁的王子  </a:t>
            </a:r>
          </a:p>
          <a:p>
            <a:pPr>
              <a:buFont typeface="Wingdings" panose="05000000000000000000" pitchFamily="2" charset="2"/>
              <a:buNone/>
            </a:pPr>
            <a:r>
              <a:rPr lang="zh-CN" altLang="en-US">
                <a:solidFill>
                  <a:srgbClr val="000099"/>
                </a:solidFill>
                <a:latin typeface="宋体" panose="02010600030101010101" pitchFamily="2" charset="-122"/>
                <a:ea typeface="宋体" panose="02010600030101010101" pitchFamily="2" charset="-122"/>
              </a:rPr>
              <a:t>   愁容满面 沉默寡言</a:t>
            </a:r>
          </a:p>
          <a:p>
            <a:pPr>
              <a:buFont typeface="Wingdings" panose="05000000000000000000" pitchFamily="2" charset="2"/>
              <a:buNone/>
            </a:pPr>
            <a:r>
              <a:rPr lang="zh-CN" altLang="en-US">
                <a:solidFill>
                  <a:srgbClr val="000099"/>
                </a:solidFill>
                <a:latin typeface="宋体" panose="02010600030101010101" pitchFamily="2" charset="-122"/>
                <a:ea typeface="宋体" panose="02010600030101010101" pitchFamily="2" charset="-122"/>
              </a:rPr>
              <a:t>   忧郁厌世、软弱迟疑、优柔寡断 </a:t>
            </a:r>
          </a:p>
          <a:p>
            <a:pPr>
              <a:buFont typeface="Wingdings" panose="05000000000000000000" pitchFamily="2" charset="2"/>
              <a:buNone/>
            </a:pPr>
            <a:r>
              <a:rPr lang="zh-CN" altLang="en-US">
                <a:solidFill>
                  <a:srgbClr val="000099"/>
                </a:solidFill>
                <a:latin typeface="宋体" panose="02010600030101010101" pitchFamily="2" charset="-122"/>
                <a:ea typeface="宋体" panose="02010600030101010101" pitchFamily="2" charset="-122"/>
              </a:rPr>
              <a:t>   聪明机智、有勇有谋、敢爱敢恨</a:t>
            </a:r>
          </a:p>
          <a:p>
            <a:endParaRPr lang="zh-CN" altLang="en-US">
              <a:solidFill>
                <a:srgbClr val="000099"/>
              </a:solidFill>
              <a:latin typeface="宋体" panose="02010600030101010101" pitchFamily="2" charset="-122"/>
              <a:ea typeface="宋体" panose="02010600030101010101" pitchFamily="2" charset="-122"/>
            </a:endParaRPr>
          </a:p>
          <a:p>
            <a:endParaRPr lang="zh-CN" altLang="en-US">
              <a:solidFill>
                <a:srgbClr val="000099"/>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8418"/>
                                        </p:tgtEl>
                                        <p:attrNameLst>
                                          <p:attrName>style.visibility</p:attrName>
                                        </p:attrNameLst>
                                      </p:cBhvr>
                                      <p:to>
                                        <p:strVal val="visible"/>
                                      </p:to>
                                    </p:set>
                                    <p:anim calcmode="lin" valueType="num">
                                      <p:cBhvr additive="base">
                                        <p:cTn id="7" dur="500" fill="hold"/>
                                        <p:tgtEl>
                                          <p:spTgt spid="188418"/>
                                        </p:tgtEl>
                                        <p:attrNameLst>
                                          <p:attrName>ppt_x</p:attrName>
                                        </p:attrNameLst>
                                      </p:cBhvr>
                                      <p:tavLst>
                                        <p:tav tm="0">
                                          <p:val>
                                            <p:strVal val="#ppt_x"/>
                                          </p:val>
                                        </p:tav>
                                        <p:tav tm="100000">
                                          <p:val>
                                            <p:strVal val="#ppt_x"/>
                                          </p:val>
                                        </p:tav>
                                      </p:tavLst>
                                    </p:anim>
                                    <p:anim calcmode="lin" valueType="num">
                                      <p:cBhvr additive="base">
                                        <p:cTn id="8" dur="500" fill="hold"/>
                                        <p:tgtEl>
                                          <p:spTgt spid="18841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88419">
                                            <p:txEl>
                                              <p:pRg st="0" end="0"/>
                                            </p:txEl>
                                          </p:spTgt>
                                        </p:tgtEl>
                                        <p:attrNameLst>
                                          <p:attrName>style.visibility</p:attrName>
                                        </p:attrNameLst>
                                      </p:cBhvr>
                                      <p:to>
                                        <p:strVal val="visible"/>
                                      </p:to>
                                    </p:set>
                                    <p:anim calcmode="lin" valueType="num">
                                      <p:cBhvr additive="base">
                                        <p:cTn id="13" dur="500" fill="hold"/>
                                        <p:tgtEl>
                                          <p:spTgt spid="18841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8419">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88419">
                                            <p:txEl>
                                              <p:pRg st="1" end="1"/>
                                            </p:txEl>
                                          </p:spTgt>
                                        </p:tgtEl>
                                        <p:attrNameLst>
                                          <p:attrName>style.visibility</p:attrName>
                                        </p:attrNameLst>
                                      </p:cBhvr>
                                      <p:to>
                                        <p:strVal val="visible"/>
                                      </p:to>
                                    </p:set>
                                    <p:anim calcmode="lin" valueType="num">
                                      <p:cBhvr additive="base">
                                        <p:cTn id="17" dur="500" fill="hold"/>
                                        <p:tgtEl>
                                          <p:spTgt spid="188419">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88419">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88419">
                                            <p:txEl>
                                              <p:pRg st="2" end="2"/>
                                            </p:txEl>
                                          </p:spTgt>
                                        </p:tgtEl>
                                        <p:attrNameLst>
                                          <p:attrName>style.visibility</p:attrName>
                                        </p:attrNameLst>
                                      </p:cBhvr>
                                      <p:to>
                                        <p:strVal val="visible"/>
                                      </p:to>
                                    </p:set>
                                    <p:anim calcmode="lin" valueType="num">
                                      <p:cBhvr additive="base">
                                        <p:cTn id="21" dur="500" fill="hold"/>
                                        <p:tgtEl>
                                          <p:spTgt spid="188419">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88419">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88419">
                                            <p:txEl>
                                              <p:pRg st="3" end="3"/>
                                            </p:txEl>
                                          </p:spTgt>
                                        </p:tgtEl>
                                        <p:attrNameLst>
                                          <p:attrName>style.visibility</p:attrName>
                                        </p:attrNameLst>
                                      </p:cBhvr>
                                      <p:to>
                                        <p:strVal val="visible"/>
                                      </p:to>
                                    </p:set>
                                    <p:anim calcmode="lin" valueType="num">
                                      <p:cBhvr additive="base">
                                        <p:cTn id="25" dur="500" fill="hold"/>
                                        <p:tgtEl>
                                          <p:spTgt spid="18841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841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18"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日期占位符 1"/>
          <p:cNvSpPr>
            <a:spLocks noGrp="1"/>
          </p:cNvSpPr>
          <p:nvPr>
            <p:ph type="dt" sz="half" idx="10"/>
          </p:nvPr>
        </p:nvSpPr>
        <p:spPr/>
        <p:txBody>
          <a:bodyPr/>
          <a:lstStyle/>
          <a:p>
            <a:endParaRPr lang="en-US" altLang="zh-CN"/>
          </a:p>
        </p:txBody>
      </p:sp>
      <p:sp>
        <p:nvSpPr>
          <p:cNvPr id="190466" name="Text Box 2"/>
          <p:cNvSpPr txBox="1">
            <a:spLocks noChangeArrowheads="1"/>
          </p:cNvSpPr>
          <p:nvPr/>
        </p:nvSpPr>
        <p:spPr bwMode="auto">
          <a:xfrm>
            <a:off x="278363" y="1219200"/>
            <a:ext cx="8534400" cy="527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7938">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latinLnBrk="1">
              <a:spcBef>
                <a:spcPct val="50000"/>
              </a:spcBef>
            </a:pPr>
            <a:r>
              <a:rPr kumimoji="1" lang="zh-CN" altLang="en-US" sz="2800" b="1">
                <a:solidFill>
                  <a:srgbClr val="000099"/>
                </a:solidFill>
                <a:latin typeface="宋体" panose="02010600030101010101" pitchFamily="2" charset="-122"/>
                <a:ea typeface="宋体" panose="02010600030101010101" pitchFamily="2" charset="-122"/>
              </a:rPr>
              <a:t>    </a:t>
            </a:r>
            <a:r>
              <a:rPr kumimoji="1" lang="zh-CN" altLang="en-US" sz="2800" b="1">
                <a:solidFill>
                  <a:srgbClr val="800000"/>
                </a:solidFill>
                <a:latin typeface="宋体" panose="02010600030101010101" pitchFamily="2" charset="-122"/>
                <a:ea typeface="宋体" panose="02010600030101010101" pitchFamily="2" charset="-122"/>
              </a:rPr>
              <a:t>（三）语言特色：</a:t>
            </a:r>
          </a:p>
          <a:p>
            <a:pPr algn="l" latinLnBrk="1">
              <a:spcBef>
                <a:spcPct val="50000"/>
              </a:spcBef>
            </a:pPr>
            <a:r>
              <a:rPr kumimoji="1" lang="zh-CN" altLang="en-US" sz="2800" b="1">
                <a:solidFill>
                  <a:srgbClr val="000099"/>
                </a:solidFill>
                <a:latin typeface="宋体" panose="02010600030101010101" pitchFamily="2" charset="-122"/>
                <a:ea typeface="宋体" panose="02010600030101010101" pitchFamily="2" charset="-122"/>
              </a:rPr>
              <a:t>    </a:t>
            </a:r>
            <a:r>
              <a:rPr kumimoji="1" lang="en-US" altLang="zh-CN" sz="2800" b="1">
                <a:solidFill>
                  <a:srgbClr val="800000"/>
                </a:solidFill>
                <a:latin typeface="宋体" panose="02010600030101010101" pitchFamily="2" charset="-122"/>
                <a:ea typeface="宋体" panose="02010600030101010101" pitchFamily="2" charset="-122"/>
              </a:rPr>
              <a:t>1</a:t>
            </a:r>
            <a:r>
              <a:rPr kumimoji="1" lang="zh-CN" altLang="en-US" sz="2800" b="1">
                <a:solidFill>
                  <a:srgbClr val="800000"/>
                </a:solidFill>
                <a:latin typeface="宋体" panose="02010600030101010101" pitchFamily="2" charset="-122"/>
                <a:ea typeface="宋体" panose="02010600030101010101" pitchFamily="2" charset="-122"/>
              </a:rPr>
              <a:t>、语言形式丰富而富于形象性。</a:t>
            </a:r>
          </a:p>
          <a:p>
            <a:pPr algn="l" latinLnBrk="1">
              <a:spcBef>
                <a:spcPct val="50000"/>
              </a:spcBef>
            </a:pPr>
            <a:r>
              <a:rPr kumimoji="1" lang="zh-CN" altLang="en-US" sz="2800" b="1">
                <a:solidFill>
                  <a:srgbClr val="000099"/>
                </a:solidFill>
                <a:latin typeface="宋体" panose="02010600030101010101" pitchFamily="2" charset="-122"/>
                <a:ea typeface="宋体" panose="02010600030101010101" pitchFamily="2" charset="-122"/>
              </a:rPr>
              <a:t>    </a:t>
            </a:r>
            <a:r>
              <a:rPr kumimoji="1" lang="zh-CN" altLang="en-US" sz="2400" b="1">
                <a:solidFill>
                  <a:srgbClr val="000099"/>
                </a:solidFill>
                <a:latin typeface="宋体" panose="02010600030101010101" pitchFamily="2" charset="-122"/>
                <a:ea typeface="宋体" panose="02010600030101010101" pitchFamily="2" charset="-122"/>
              </a:rPr>
              <a:t>如课文中哈姆莱特时而高雅、时而粗俗、时而晦涩难懂的语言，就恰到好处地表现了他的心理活动和他复杂深沉的个性特征。尤其是他的那段感情灼热、忧郁彷徨的长篇独白，更在揭示他内心的矛盾的同时，展示了莎士比亚语言的丰富性和生动性。</a:t>
            </a:r>
          </a:p>
          <a:p>
            <a:pPr algn="l" latinLnBrk="1">
              <a:spcBef>
                <a:spcPct val="50000"/>
              </a:spcBef>
            </a:pPr>
            <a:r>
              <a:rPr kumimoji="1" lang="zh-CN" altLang="en-US" sz="2400" b="1">
                <a:solidFill>
                  <a:srgbClr val="000099"/>
                </a:solidFill>
                <a:latin typeface="宋体" panose="02010600030101010101" pitchFamily="2" charset="-122"/>
                <a:ea typeface="宋体" panose="02010600030101010101" pitchFamily="2" charset="-122"/>
              </a:rPr>
              <a:t>    如：</a:t>
            </a:r>
            <a:r>
              <a:rPr kumimoji="1" lang="en-US" altLang="zh-CN" sz="2400" b="1">
                <a:solidFill>
                  <a:srgbClr val="000099"/>
                </a:solidFill>
                <a:latin typeface="宋体" panose="02010600030101010101" pitchFamily="2" charset="-122"/>
                <a:ea typeface="宋体" panose="02010600030101010101" pitchFamily="2" charset="-122"/>
              </a:rPr>
              <a:t>P29</a:t>
            </a:r>
            <a:r>
              <a:rPr kumimoji="1" lang="zh-CN" altLang="en-US" sz="2400" b="1">
                <a:solidFill>
                  <a:srgbClr val="000099"/>
                </a:solidFill>
                <a:latin typeface="宋体" panose="02010600030101010101" pitchFamily="2" charset="-122"/>
                <a:ea typeface="宋体" panose="02010600030101010101" pitchFamily="2" charset="-122"/>
              </a:rPr>
              <a:t>哈姆莱特  他在母亲怀抱里的时候，也要先把他母亲的奶头恭维几句，然后吮吸。像他这一类靠着一些繁文缛礼撑撑场面的家伙，正是愚妄的世人所醉心的；他们的浅薄的牙慧使傻瓜和聪明人同样受他们的欺骗，可是一经试验，他们的水泡就爆破了。</a:t>
            </a:r>
            <a:endParaRPr kumimoji="1" lang="en-US" altLang="zh-CN" sz="2400" b="1">
              <a:solidFill>
                <a:srgbClr val="000099"/>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90466">
                                            <p:txEl>
                                              <p:pRg st="0" end="0"/>
                                            </p:txEl>
                                          </p:spTgt>
                                        </p:tgtEl>
                                        <p:attrNameLst>
                                          <p:attrName>style.visibility</p:attrName>
                                        </p:attrNameLst>
                                      </p:cBhvr>
                                      <p:to>
                                        <p:strVal val="visible"/>
                                      </p:to>
                                    </p:set>
                                    <p:anim calcmode="lin" valueType="num">
                                      <p:cBhvr additive="base">
                                        <p:cTn id="7" dur="500" fill="hold"/>
                                        <p:tgtEl>
                                          <p:spTgt spid="19046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046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90466">
                                            <p:txEl>
                                              <p:pRg st="1" end="1"/>
                                            </p:txEl>
                                          </p:spTgt>
                                        </p:tgtEl>
                                        <p:attrNameLst>
                                          <p:attrName>style.visibility</p:attrName>
                                        </p:attrNameLst>
                                      </p:cBhvr>
                                      <p:to>
                                        <p:strVal val="visible"/>
                                      </p:to>
                                    </p:set>
                                    <p:anim calcmode="lin" valueType="num">
                                      <p:cBhvr additive="base">
                                        <p:cTn id="11" dur="500" fill="hold"/>
                                        <p:tgtEl>
                                          <p:spTgt spid="19046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9046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90466">
                                            <p:txEl>
                                              <p:pRg st="2" end="2"/>
                                            </p:txEl>
                                          </p:spTgt>
                                        </p:tgtEl>
                                        <p:attrNameLst>
                                          <p:attrName>style.visibility</p:attrName>
                                        </p:attrNameLst>
                                      </p:cBhvr>
                                      <p:to>
                                        <p:strVal val="visible"/>
                                      </p:to>
                                    </p:set>
                                    <p:anim calcmode="lin" valueType="num">
                                      <p:cBhvr additive="base">
                                        <p:cTn id="17" dur="500" fill="hold"/>
                                        <p:tgtEl>
                                          <p:spTgt spid="190466">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9046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190466">
                                            <p:txEl>
                                              <p:pRg st="3" end="3"/>
                                            </p:txEl>
                                          </p:spTgt>
                                        </p:tgtEl>
                                        <p:attrNameLst>
                                          <p:attrName>style.visibility</p:attrName>
                                        </p:attrNameLst>
                                      </p:cBhvr>
                                      <p:to>
                                        <p:strVal val="visible"/>
                                      </p:to>
                                    </p:set>
                                    <p:anim calcmode="lin" valueType="num">
                                      <p:cBhvr additive="base">
                                        <p:cTn id="23" dur="500" fill="hold"/>
                                        <p:tgtEl>
                                          <p:spTgt spid="190466">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9046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日期占位符 3"/>
          <p:cNvSpPr>
            <a:spLocks noGrp="1"/>
          </p:cNvSpPr>
          <p:nvPr>
            <p:ph type="dt" sz="half" idx="10"/>
          </p:nvPr>
        </p:nvSpPr>
        <p:spPr/>
        <p:txBody>
          <a:bodyPr/>
          <a:lstStyle/>
          <a:p>
            <a:endParaRPr lang="en-US" altLang="zh-CN"/>
          </a:p>
        </p:txBody>
      </p:sp>
      <p:sp>
        <p:nvSpPr>
          <p:cNvPr id="195587" name="Rectangle 3"/>
          <p:cNvSpPr>
            <a:spLocks noGrp="1" noChangeArrowheads="1"/>
          </p:cNvSpPr>
          <p:nvPr>
            <p:ph type="body" idx="1"/>
          </p:nvPr>
        </p:nvSpPr>
        <p:spPr>
          <a:xfrm>
            <a:off x="457200" y="1752600"/>
            <a:ext cx="8229600" cy="4476750"/>
          </a:xfrm>
        </p:spPr>
        <p:txBody>
          <a:bodyPr/>
          <a:lstStyle/>
          <a:p>
            <a:r>
              <a:rPr lang="zh-CN" altLang="en-US" sz="2400">
                <a:solidFill>
                  <a:srgbClr val="000099"/>
                </a:solidFill>
                <a:latin typeface="宋体" panose="02010600030101010101" pitchFamily="2" charset="-122"/>
                <a:ea typeface="宋体" panose="02010600030101010101" pitchFamily="2" charset="-122"/>
              </a:rPr>
              <a:t>凡是我的所作所为，足以伤害你的感情和荣誉、激起你的愤怒来的，我现在声明都是我在疯狂中犯下的过失。难道哈姆莱特会做对不起雷欧提斯的事吗？哈姆莱特决不会做这种事。要是哈姆莱特在丧失他自己的心神的时候，做了对不起雷欧提斯的事，那样的事不是哈姆莱特做的，哈姆莱特不能承认。那么是谁做的呢？是他的疯狂。既然是这样，那么哈姆莱特也是属于受害的一方，他的疯狂是可怜的哈姆莱特的敌人。当着在座众人之前，我承认我在无心中射出的箭，误伤了我的兄弟；我现在要向他请求大度包涵，宽恕我的不是出于故意的罪恶。 </a:t>
            </a:r>
          </a:p>
        </p:txBody>
      </p:sp>
      <p:sp>
        <p:nvSpPr>
          <p:cNvPr id="2" name="标题 1"/>
          <p:cNvSpPr>
            <a:spLocks noGrp="1"/>
          </p:cNvSpPr>
          <p:nvPr>
            <p:ph type="title"/>
          </p:nvPr>
        </p:nvSpPr>
        <p:spPr/>
        <p:txBody>
          <a:bodyPr/>
          <a:lstStyle/>
          <a:p>
            <a:endParaRPr lang="zh-CN" altLang="en-US"/>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日期占位符 1"/>
          <p:cNvSpPr>
            <a:spLocks noGrp="1"/>
          </p:cNvSpPr>
          <p:nvPr>
            <p:ph type="dt" sz="half" idx="10"/>
          </p:nvPr>
        </p:nvSpPr>
        <p:spPr/>
        <p:txBody>
          <a:bodyPr/>
          <a:lstStyle/>
          <a:p>
            <a:endParaRPr lang="en-US" altLang="zh-CN"/>
          </a:p>
        </p:txBody>
      </p:sp>
      <p:sp>
        <p:nvSpPr>
          <p:cNvPr id="191490" name="Text Box 2"/>
          <p:cNvSpPr txBox="1">
            <a:spLocks noChangeArrowheads="1"/>
          </p:cNvSpPr>
          <p:nvPr/>
        </p:nvSpPr>
        <p:spPr bwMode="auto">
          <a:xfrm>
            <a:off x="381000" y="1143000"/>
            <a:ext cx="8382000" cy="4487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7938">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latinLnBrk="1">
              <a:spcBef>
                <a:spcPct val="50000"/>
              </a:spcBef>
            </a:pPr>
            <a:r>
              <a:rPr kumimoji="1" lang="zh-CN" altLang="en-US" sz="3600" b="1">
                <a:solidFill>
                  <a:srgbClr val="800080"/>
                </a:solidFill>
                <a:latin typeface="宋体" panose="02010600030101010101" pitchFamily="2" charset="-122"/>
                <a:ea typeface="宋体" panose="02010600030101010101" pitchFamily="2" charset="-122"/>
              </a:rPr>
              <a:t>　　</a:t>
            </a:r>
            <a:r>
              <a:rPr kumimoji="1" lang="en-US" altLang="zh-CN" sz="2800" b="1">
                <a:solidFill>
                  <a:srgbClr val="800000"/>
                </a:solidFill>
                <a:latin typeface="宋体" panose="02010600030101010101" pitchFamily="2" charset="-122"/>
                <a:ea typeface="宋体" panose="02010600030101010101" pitchFamily="2" charset="-122"/>
              </a:rPr>
              <a:t>2</a:t>
            </a:r>
            <a:r>
              <a:rPr kumimoji="1" lang="zh-CN" altLang="en-US" sz="2800" b="1">
                <a:solidFill>
                  <a:srgbClr val="800000"/>
                </a:solidFill>
                <a:latin typeface="宋体" panose="02010600030101010101" pitchFamily="2" charset="-122"/>
                <a:ea typeface="宋体" panose="02010600030101010101" pitchFamily="2" charset="-122"/>
              </a:rPr>
              <a:t>、善于运用人物之间富有强烈的对比性的语言，来突出人物形象。</a:t>
            </a:r>
          </a:p>
          <a:p>
            <a:pPr algn="l" latinLnBrk="1">
              <a:spcBef>
                <a:spcPct val="50000"/>
              </a:spcBef>
            </a:pPr>
            <a:r>
              <a:rPr kumimoji="1" lang="zh-CN" altLang="en-US" sz="2800" b="1">
                <a:solidFill>
                  <a:srgbClr val="000099"/>
                </a:solidFill>
                <a:latin typeface="宋体" panose="02010600030101010101" pitchFamily="2" charset="-122"/>
                <a:ea typeface="宋体" panose="02010600030101010101" pitchFamily="2" charset="-122"/>
              </a:rPr>
              <a:t>   </a:t>
            </a:r>
          </a:p>
          <a:p>
            <a:pPr algn="l" latinLnBrk="1">
              <a:spcBef>
                <a:spcPct val="50000"/>
              </a:spcBef>
            </a:pPr>
            <a:r>
              <a:rPr kumimoji="1" lang="zh-CN" altLang="en-US" sz="2800" b="1">
                <a:solidFill>
                  <a:srgbClr val="000099"/>
                </a:solidFill>
                <a:latin typeface="宋体" panose="02010600030101010101" pitchFamily="2" charset="-122"/>
                <a:ea typeface="宋体" panose="02010600030101010101" pitchFamily="2" charset="-122"/>
              </a:rPr>
              <a:t>    有正反面形象之间的对比，也有正面同类人物之间的对比：</a:t>
            </a:r>
          </a:p>
          <a:p>
            <a:pPr algn="l" latinLnBrk="1">
              <a:spcBef>
                <a:spcPct val="50000"/>
              </a:spcBef>
            </a:pPr>
            <a:r>
              <a:rPr kumimoji="1" lang="zh-CN" altLang="en-US" sz="2800" b="1">
                <a:solidFill>
                  <a:srgbClr val="000099"/>
                </a:solidFill>
                <a:latin typeface="宋体" panose="02010600030101010101" pitchFamily="2" charset="-122"/>
                <a:ea typeface="宋体" panose="02010600030101010101" pitchFamily="2" charset="-122"/>
              </a:rPr>
              <a:t>哈姆莱特的激情和深沉</a:t>
            </a:r>
            <a:r>
              <a:rPr kumimoji="1" lang="zh-CN" altLang="en-US">
                <a:solidFill>
                  <a:srgbClr val="800000"/>
                </a:solidFill>
              </a:rPr>
              <a:t>←→</a:t>
            </a:r>
            <a:r>
              <a:rPr kumimoji="1" lang="zh-CN" altLang="en-US" sz="2800" b="1">
                <a:solidFill>
                  <a:srgbClr val="000099"/>
                </a:solidFill>
                <a:latin typeface="宋体" panose="02010600030101010101" pitchFamily="2" charset="-122"/>
                <a:ea typeface="宋体" panose="02010600030101010101" pitchFamily="2" charset="-122"/>
              </a:rPr>
              <a:t>克劳狄斯的阴沉和邪气</a:t>
            </a:r>
          </a:p>
          <a:p>
            <a:pPr algn="l" latinLnBrk="1">
              <a:spcBef>
                <a:spcPct val="50000"/>
              </a:spcBef>
            </a:pPr>
            <a:r>
              <a:rPr kumimoji="1" lang="zh-CN" altLang="en-US" sz="2800" b="1">
                <a:solidFill>
                  <a:srgbClr val="000099"/>
                </a:solidFill>
                <a:latin typeface="宋体" panose="02010600030101010101" pitchFamily="2" charset="-122"/>
                <a:ea typeface="宋体" panose="02010600030101010101" pitchFamily="2" charset="-122"/>
              </a:rPr>
              <a:t>哈姆莱特的矛盾与优柔寡断</a:t>
            </a:r>
            <a:r>
              <a:rPr kumimoji="1" lang="zh-CN" altLang="en-US">
                <a:solidFill>
                  <a:srgbClr val="800000"/>
                </a:solidFill>
              </a:rPr>
              <a:t>←→</a:t>
            </a:r>
            <a:r>
              <a:rPr kumimoji="1" lang="zh-CN" altLang="en-US" sz="2800" b="1">
                <a:solidFill>
                  <a:srgbClr val="000099"/>
                </a:solidFill>
                <a:latin typeface="宋体" panose="02010600030101010101" pitchFamily="2" charset="-122"/>
                <a:ea typeface="宋体" panose="02010600030101010101" pitchFamily="2" charset="-122"/>
              </a:rPr>
              <a:t>奥菲利娅的单纯与深情</a:t>
            </a:r>
            <a:endParaRPr kumimoji="1" lang="zh-CN" altLang="en-US" sz="2800" b="1">
              <a:solidFill>
                <a:srgbClr val="000099"/>
              </a:solidFill>
              <a:latin typeface="Gulim" panose="020b0600000101010101" pitchFamily="34" charset="-127"/>
              <a:ea typeface="Gulim" panose="020b0600000101010101" pitchFamily="34" charset="-127"/>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91490">
                                            <p:txEl>
                                              <p:pRg st="0" end="0"/>
                                            </p:txEl>
                                          </p:spTgt>
                                        </p:tgtEl>
                                        <p:attrNameLst>
                                          <p:attrName>style.visibility</p:attrName>
                                        </p:attrNameLst>
                                      </p:cBhvr>
                                      <p:to>
                                        <p:strVal val="visible"/>
                                      </p:to>
                                    </p:set>
                                    <p:anim calcmode="lin" valueType="num">
                                      <p:cBhvr additive="base">
                                        <p:cTn id="7" dur="500" fill="hold"/>
                                        <p:tgtEl>
                                          <p:spTgt spid="19149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149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91490">
                                            <p:txEl>
                                              <p:pRg st="1" end="1"/>
                                            </p:txEl>
                                          </p:spTgt>
                                        </p:tgtEl>
                                        <p:attrNameLst>
                                          <p:attrName>style.visibility</p:attrName>
                                        </p:attrNameLst>
                                      </p:cBhvr>
                                      <p:to>
                                        <p:strVal val="visible"/>
                                      </p:to>
                                    </p:set>
                                    <p:anim calcmode="lin" valueType="num">
                                      <p:cBhvr additive="base">
                                        <p:cTn id="13" dur="500" fill="hold"/>
                                        <p:tgtEl>
                                          <p:spTgt spid="19149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149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91490">
                                            <p:txEl>
                                              <p:pRg st="2" end="2"/>
                                            </p:txEl>
                                          </p:spTgt>
                                        </p:tgtEl>
                                        <p:attrNameLst>
                                          <p:attrName>style.visibility</p:attrName>
                                        </p:attrNameLst>
                                      </p:cBhvr>
                                      <p:to>
                                        <p:strVal val="visible"/>
                                      </p:to>
                                    </p:set>
                                    <p:anim calcmode="lin" valueType="num">
                                      <p:cBhvr additive="base">
                                        <p:cTn id="19" dur="500" fill="hold"/>
                                        <p:tgtEl>
                                          <p:spTgt spid="19149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1490">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91490">
                                            <p:txEl>
                                              <p:pRg st="3" end="3"/>
                                            </p:txEl>
                                          </p:spTgt>
                                        </p:tgtEl>
                                        <p:attrNameLst>
                                          <p:attrName>style.visibility</p:attrName>
                                        </p:attrNameLst>
                                      </p:cBhvr>
                                      <p:to>
                                        <p:strVal val="visible"/>
                                      </p:to>
                                    </p:set>
                                    <p:anim calcmode="lin" valueType="num">
                                      <p:cBhvr additive="base">
                                        <p:cTn id="23" dur="500" fill="hold"/>
                                        <p:tgtEl>
                                          <p:spTgt spid="191490">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91490">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91490">
                                            <p:txEl>
                                              <p:pRg st="4" end="4"/>
                                            </p:txEl>
                                          </p:spTgt>
                                        </p:tgtEl>
                                        <p:attrNameLst>
                                          <p:attrName>style.visibility</p:attrName>
                                        </p:attrNameLst>
                                      </p:cBhvr>
                                      <p:to>
                                        <p:strVal val="visible"/>
                                      </p:to>
                                    </p:set>
                                    <p:anim calcmode="lin" valueType="num">
                                      <p:cBhvr additive="base">
                                        <p:cTn id="27" dur="500" fill="hold"/>
                                        <p:tgtEl>
                                          <p:spTgt spid="191490">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9149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日期占位符 1"/>
          <p:cNvSpPr>
            <a:spLocks noGrp="1"/>
          </p:cNvSpPr>
          <p:nvPr>
            <p:ph type="dt" sz="half" idx="10"/>
          </p:nvPr>
        </p:nvSpPr>
        <p:spPr/>
        <p:txBody>
          <a:bodyPr/>
          <a:lstStyle/>
          <a:p>
            <a:endParaRPr lang="en-US" altLang="zh-CN"/>
          </a:p>
        </p:txBody>
      </p:sp>
      <p:sp>
        <p:nvSpPr>
          <p:cNvPr id="193538" name="Text Box 2"/>
          <p:cNvSpPr txBox="1">
            <a:spLocks noChangeArrowheads="1"/>
          </p:cNvSpPr>
          <p:nvPr/>
        </p:nvSpPr>
        <p:spPr bwMode="auto">
          <a:xfrm>
            <a:off x="381000" y="990600"/>
            <a:ext cx="7848600" cy="5478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7938">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latinLnBrk="1">
              <a:spcBef>
                <a:spcPct val="50000"/>
              </a:spcBef>
            </a:pPr>
            <a:r>
              <a:rPr kumimoji="1" lang="zh-CN" altLang="en-US" sz="2800" b="1">
                <a:solidFill>
                  <a:srgbClr val="000000"/>
                </a:solidFill>
                <a:latin typeface="宋体" panose="02010600030101010101" pitchFamily="2" charset="-122"/>
                <a:ea typeface="宋体" panose="02010600030101010101" pitchFamily="2" charset="-122"/>
              </a:rPr>
              <a:t>    </a:t>
            </a:r>
            <a:r>
              <a:rPr kumimoji="1" lang="en-US" altLang="zh-CN" sz="2800" b="1">
                <a:solidFill>
                  <a:srgbClr val="800000"/>
                </a:solidFill>
                <a:latin typeface="宋体" panose="02010600030101010101" pitchFamily="2" charset="-122"/>
                <a:ea typeface="宋体" panose="02010600030101010101" pitchFamily="2" charset="-122"/>
              </a:rPr>
              <a:t>3</a:t>
            </a:r>
            <a:r>
              <a:rPr kumimoji="1" lang="zh-CN" altLang="en-US" sz="2800" b="1">
                <a:solidFill>
                  <a:srgbClr val="800000"/>
                </a:solidFill>
                <a:latin typeface="宋体" panose="02010600030101010101" pitchFamily="2" charset="-122"/>
                <a:ea typeface="宋体" panose="02010600030101010101" pitchFamily="2" charset="-122"/>
              </a:rPr>
              <a:t>、善于运用比喻、隐喻等形象化的语言，有效地突出了人物的性格特征，揭示了人物的内心世界和感情的变化。这些语言就极富抒情性和形象性。   </a:t>
            </a:r>
          </a:p>
          <a:p>
            <a:pPr algn="l" latinLnBrk="1">
              <a:spcBef>
                <a:spcPct val="50000"/>
              </a:spcBef>
            </a:pPr>
            <a:r>
              <a:rPr kumimoji="1" lang="zh-CN" altLang="en-US" sz="2800" b="1">
                <a:solidFill>
                  <a:srgbClr val="800000"/>
                </a:solidFill>
                <a:latin typeface="宋体" panose="02010600030101010101" pitchFamily="2" charset="-122"/>
                <a:ea typeface="宋体" panose="02010600030101010101" pitchFamily="2" charset="-122"/>
              </a:rPr>
              <a:t>    </a:t>
            </a:r>
            <a:r>
              <a:rPr kumimoji="1" lang="zh-CN" altLang="en-US" sz="2800" b="1">
                <a:solidFill>
                  <a:srgbClr val="000099"/>
                </a:solidFill>
                <a:latin typeface="宋体" panose="02010600030101010101" pitchFamily="2" charset="-122"/>
                <a:ea typeface="宋体" panose="02010600030101010101" pitchFamily="2" charset="-122"/>
              </a:rPr>
              <a:t>例一：一只雀子的死生</a:t>
            </a:r>
            <a:r>
              <a:rPr kumimoji="1" lang="en-US" altLang="zh-CN" sz="2800" b="1">
                <a:solidFill>
                  <a:srgbClr val="000099"/>
                </a:solidFill>
                <a:latin typeface="宋体" panose="02010600030101010101" pitchFamily="2" charset="-122"/>
                <a:ea typeface="宋体" panose="02010600030101010101" pitchFamily="2" charset="-122"/>
              </a:rPr>
              <a:t>,</a:t>
            </a:r>
            <a:r>
              <a:rPr kumimoji="1" lang="zh-CN" altLang="en-US" sz="2800" b="1">
                <a:solidFill>
                  <a:srgbClr val="000099"/>
                </a:solidFill>
                <a:latin typeface="宋体" panose="02010600030101010101" pitchFamily="2" charset="-122"/>
                <a:ea typeface="宋体" panose="02010600030101010101" pitchFamily="2" charset="-122"/>
              </a:rPr>
              <a:t>都是命运预先注定的。注定在今天</a:t>
            </a:r>
            <a:r>
              <a:rPr kumimoji="1" lang="en-US" altLang="zh-CN" sz="2800" b="1">
                <a:solidFill>
                  <a:srgbClr val="000099"/>
                </a:solidFill>
                <a:latin typeface="宋体" panose="02010600030101010101" pitchFamily="2" charset="-122"/>
                <a:ea typeface="宋体" panose="02010600030101010101" pitchFamily="2" charset="-122"/>
              </a:rPr>
              <a:t>,</a:t>
            </a:r>
            <a:r>
              <a:rPr kumimoji="1" lang="zh-CN" altLang="en-US" sz="2800" b="1">
                <a:solidFill>
                  <a:srgbClr val="000099"/>
                </a:solidFill>
                <a:latin typeface="宋体" panose="02010600030101010101" pitchFamily="2" charset="-122"/>
                <a:ea typeface="宋体" panose="02010600030101010101" pitchFamily="2" charset="-122"/>
              </a:rPr>
              <a:t>就不会是明天</a:t>
            </a:r>
            <a:r>
              <a:rPr kumimoji="1" lang="en-US" altLang="zh-CN" sz="2800" b="1">
                <a:solidFill>
                  <a:srgbClr val="000099"/>
                </a:solidFill>
                <a:latin typeface="宋体" panose="02010600030101010101" pitchFamily="2" charset="-122"/>
                <a:ea typeface="宋体" panose="02010600030101010101" pitchFamily="2" charset="-122"/>
              </a:rPr>
              <a:t>;</a:t>
            </a:r>
            <a:r>
              <a:rPr kumimoji="1" lang="zh-CN" altLang="en-US" sz="2800" b="1">
                <a:solidFill>
                  <a:srgbClr val="000099"/>
                </a:solidFill>
                <a:latin typeface="宋体" panose="02010600030101010101" pitchFamily="2" charset="-122"/>
                <a:ea typeface="宋体" panose="02010600030101010101" pitchFamily="2" charset="-122"/>
              </a:rPr>
              <a:t>不是明天</a:t>
            </a:r>
            <a:r>
              <a:rPr kumimoji="1" lang="en-US" altLang="zh-CN" sz="2800" b="1">
                <a:solidFill>
                  <a:srgbClr val="000099"/>
                </a:solidFill>
                <a:latin typeface="宋体" panose="02010600030101010101" pitchFamily="2" charset="-122"/>
                <a:ea typeface="宋体" panose="02010600030101010101" pitchFamily="2" charset="-122"/>
              </a:rPr>
              <a:t>,</a:t>
            </a:r>
            <a:r>
              <a:rPr kumimoji="1" lang="zh-CN" altLang="en-US" sz="2800" b="1">
                <a:solidFill>
                  <a:srgbClr val="000099"/>
                </a:solidFill>
                <a:latin typeface="宋体" panose="02010600030101010101" pitchFamily="2" charset="-122"/>
                <a:ea typeface="宋体" panose="02010600030101010101" pitchFamily="2" charset="-122"/>
              </a:rPr>
              <a:t>就是今天</a:t>
            </a:r>
            <a:r>
              <a:rPr kumimoji="1" lang="en-US" altLang="zh-CN" sz="2800" b="1">
                <a:solidFill>
                  <a:srgbClr val="000099"/>
                </a:solidFill>
                <a:latin typeface="宋体" panose="02010600030101010101" pitchFamily="2" charset="-122"/>
                <a:ea typeface="宋体" panose="02010600030101010101" pitchFamily="2" charset="-122"/>
              </a:rPr>
              <a:t>;</a:t>
            </a:r>
            <a:r>
              <a:rPr kumimoji="1" lang="zh-CN" altLang="en-US" sz="2800" b="1">
                <a:solidFill>
                  <a:srgbClr val="000099"/>
                </a:solidFill>
                <a:latin typeface="宋体" panose="02010600030101010101" pitchFamily="2" charset="-122"/>
                <a:ea typeface="宋体" panose="02010600030101010101" pitchFamily="2" charset="-122"/>
              </a:rPr>
              <a:t>逃过了今天</a:t>
            </a:r>
            <a:r>
              <a:rPr kumimoji="1" lang="en-US" altLang="zh-CN" sz="2800" b="1">
                <a:solidFill>
                  <a:srgbClr val="000099"/>
                </a:solidFill>
                <a:latin typeface="宋体" panose="02010600030101010101" pitchFamily="2" charset="-122"/>
                <a:ea typeface="宋体" panose="02010600030101010101" pitchFamily="2" charset="-122"/>
              </a:rPr>
              <a:t>,</a:t>
            </a:r>
            <a:r>
              <a:rPr kumimoji="1" lang="zh-CN" altLang="en-US" sz="2800" b="1">
                <a:solidFill>
                  <a:srgbClr val="000099"/>
                </a:solidFill>
                <a:latin typeface="宋体" panose="02010600030101010101" pitchFamily="2" charset="-122"/>
                <a:ea typeface="宋体" panose="02010600030101010101" pitchFamily="2" charset="-122"/>
              </a:rPr>
              <a:t>明天还是逃不了</a:t>
            </a:r>
            <a:r>
              <a:rPr kumimoji="1" lang="en-US" altLang="zh-CN" sz="2800" b="1">
                <a:solidFill>
                  <a:srgbClr val="000099"/>
                </a:solidFill>
                <a:latin typeface="宋体" panose="02010600030101010101" pitchFamily="2" charset="-122"/>
                <a:ea typeface="宋体" panose="02010600030101010101" pitchFamily="2" charset="-122"/>
              </a:rPr>
              <a:t>,</a:t>
            </a:r>
            <a:r>
              <a:rPr kumimoji="1" lang="zh-CN" altLang="en-US" sz="2800" b="1">
                <a:solidFill>
                  <a:srgbClr val="000099"/>
                </a:solidFill>
                <a:latin typeface="宋体" panose="02010600030101010101" pitchFamily="2" charset="-122"/>
                <a:ea typeface="宋体" panose="02010600030101010101" pitchFamily="2" charset="-122"/>
              </a:rPr>
              <a:t>随时准备着就是了</a:t>
            </a:r>
            <a:r>
              <a:rPr kumimoji="1" lang="zh-CN" altLang="en-US" sz="2800" b="1" smtClean="0">
                <a:solidFill>
                  <a:srgbClr val="000099"/>
                </a:solidFill>
                <a:latin typeface="宋体" panose="02010600030101010101" pitchFamily="2" charset="-122"/>
                <a:ea typeface="宋体" panose="02010600030101010101" pitchFamily="2" charset="-122"/>
              </a:rPr>
              <a:t>。</a:t>
            </a:r>
            <a:endParaRPr kumimoji="1" lang="en-US" altLang="zh-CN" sz="2800" b="1" smtClean="0">
              <a:solidFill>
                <a:srgbClr val="000099"/>
              </a:solidFill>
              <a:latin typeface="宋体" panose="02010600030101010101" pitchFamily="2" charset="-122"/>
              <a:ea typeface="宋体" panose="02010600030101010101" pitchFamily="2" charset="-122"/>
            </a:endParaRPr>
          </a:p>
          <a:p>
            <a:pPr algn="l" latinLnBrk="1">
              <a:spcBef>
                <a:spcPct val="50000"/>
              </a:spcBef>
            </a:pPr>
            <a:r>
              <a:rPr lang="zh-CN" altLang="en-US" sz="2800" b="1" smtClean="0">
                <a:solidFill>
                  <a:srgbClr val="000099"/>
                </a:solidFill>
                <a:latin typeface="宋体" panose="02010600030101010101" pitchFamily="2" charset="-122"/>
                <a:ea typeface="宋体" panose="02010600030101010101" pitchFamily="2" charset="-122"/>
              </a:rPr>
              <a:t>    </a:t>
            </a:r>
            <a:r>
              <a:rPr lang="zh-CN" altLang="en-US" sz="2800" b="1">
                <a:solidFill>
                  <a:srgbClr val="000099"/>
                </a:solidFill>
                <a:latin typeface="宋体" panose="02010600030101010101" pitchFamily="2" charset="-122"/>
                <a:ea typeface="宋体" panose="02010600030101010101" pitchFamily="2" charset="-122"/>
              </a:rPr>
              <a:t>例二：</a:t>
            </a:r>
            <a:r>
              <a:rPr kumimoji="1" lang="zh-CN" altLang="en-US" sz="2800" b="1">
                <a:solidFill>
                  <a:srgbClr val="000099"/>
                </a:solidFill>
                <a:latin typeface="宋体" panose="02010600030101010101" pitchFamily="2" charset="-122"/>
                <a:ea typeface="宋体" panose="02010600030101010101" pitchFamily="2" charset="-122"/>
              </a:rPr>
              <a:t>他的钱袋已经空了</a:t>
            </a:r>
            <a:r>
              <a:rPr kumimoji="1" lang="en-US" altLang="zh-CN" sz="2800" b="1">
                <a:solidFill>
                  <a:srgbClr val="000099"/>
                </a:solidFill>
                <a:latin typeface="宋体" panose="02010600030101010101" pitchFamily="2" charset="-122"/>
                <a:ea typeface="宋体" panose="02010600030101010101" pitchFamily="2" charset="-122"/>
              </a:rPr>
              <a:t>,</a:t>
            </a:r>
            <a:r>
              <a:rPr kumimoji="1" lang="zh-CN" altLang="en-US" sz="2800" b="1">
                <a:solidFill>
                  <a:srgbClr val="000099"/>
                </a:solidFill>
                <a:latin typeface="宋体" panose="02010600030101010101" pitchFamily="2" charset="-122"/>
                <a:ea typeface="宋体" panose="02010600030101010101" pitchFamily="2" charset="-122"/>
              </a:rPr>
              <a:t>所有金子般的漂亮话都用尽了</a:t>
            </a:r>
            <a:r>
              <a:rPr kumimoji="1" lang="zh-CN" altLang="en-US" sz="2800" b="1" smtClean="0">
                <a:solidFill>
                  <a:srgbClr val="000099"/>
                </a:solidFill>
                <a:latin typeface="宋体" panose="02010600030101010101" pitchFamily="2" charset="-122"/>
                <a:ea typeface="宋体" panose="02010600030101010101" pitchFamily="2" charset="-122"/>
              </a:rPr>
              <a:t>。</a:t>
            </a:r>
            <a:endParaRPr kumimoji="1" lang="zh-CN" altLang="en-US" sz="2800" b="1">
              <a:solidFill>
                <a:srgbClr val="000099"/>
              </a:solidFill>
              <a:latin typeface="宋体" panose="02010600030101010101" pitchFamily="2" charset="-122"/>
              <a:ea typeface="宋体" panose="02010600030101010101" pitchFamily="2" charset="-122"/>
            </a:endParaRPr>
          </a:p>
          <a:p>
            <a:pPr algn="l" latinLnBrk="1">
              <a:spcBef>
                <a:spcPct val="50000"/>
              </a:spcBef>
            </a:pPr>
            <a:r>
              <a:rPr lang="zh-CN" altLang="en-US" sz="2800" b="1">
                <a:solidFill>
                  <a:srgbClr val="000099"/>
                </a:solidFill>
                <a:latin typeface="宋体" panose="02010600030101010101" pitchFamily="2" charset="-122"/>
                <a:ea typeface="宋体" panose="0201060003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93538">
                                            <p:txEl>
                                              <p:pRg st="0" end="0"/>
                                            </p:txEl>
                                          </p:spTgt>
                                        </p:tgtEl>
                                        <p:attrNameLst>
                                          <p:attrName>style.visibility</p:attrName>
                                        </p:attrNameLst>
                                      </p:cBhvr>
                                      <p:to>
                                        <p:strVal val="visible"/>
                                      </p:to>
                                    </p:set>
                                    <p:anim calcmode="lin" valueType="num">
                                      <p:cBhvr additive="base">
                                        <p:cTn id="7" dur="500" fill="hold"/>
                                        <p:tgtEl>
                                          <p:spTgt spid="19353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353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93538">
                                            <p:txEl>
                                              <p:pRg st="1" end="1"/>
                                            </p:txEl>
                                          </p:spTgt>
                                        </p:tgtEl>
                                        <p:attrNameLst>
                                          <p:attrName>style.visibility</p:attrName>
                                        </p:attrNameLst>
                                      </p:cBhvr>
                                      <p:to>
                                        <p:strVal val="visible"/>
                                      </p:to>
                                    </p:set>
                                    <p:anim calcmode="lin" valueType="num">
                                      <p:cBhvr additive="base">
                                        <p:cTn id="13" dur="500" fill="hold"/>
                                        <p:tgtEl>
                                          <p:spTgt spid="19353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353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93538">
                                            <p:txEl>
                                              <p:pRg st="2" end="2"/>
                                            </p:txEl>
                                          </p:spTgt>
                                        </p:tgtEl>
                                        <p:attrNameLst>
                                          <p:attrName>style.visibility</p:attrName>
                                        </p:attrNameLst>
                                      </p:cBhvr>
                                      <p:to>
                                        <p:strVal val="visible"/>
                                      </p:to>
                                    </p:set>
                                    <p:anim calcmode="lin" valueType="num">
                                      <p:cBhvr additive="base">
                                        <p:cTn id="19" dur="500" fill="hold"/>
                                        <p:tgtEl>
                                          <p:spTgt spid="19353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353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日期占位符 3"/>
          <p:cNvSpPr>
            <a:spLocks noGrp="1"/>
          </p:cNvSpPr>
          <p:nvPr>
            <p:ph type="dt" sz="half" idx="10"/>
          </p:nvPr>
        </p:nvSpPr>
        <p:spPr/>
        <p:txBody>
          <a:bodyPr/>
          <a:lstStyle/>
          <a:p>
            <a:endParaRPr lang="en-US" altLang="zh-CN"/>
          </a:p>
        </p:txBody>
      </p:sp>
      <p:sp>
        <p:nvSpPr>
          <p:cNvPr id="180226" name="Rectangle 2"/>
          <p:cNvSpPr>
            <a:spLocks noGrp="1" noChangeArrowheads="1"/>
          </p:cNvSpPr>
          <p:nvPr>
            <p:ph type="title"/>
          </p:nvPr>
        </p:nvSpPr>
        <p:spPr>
          <a:xfrm>
            <a:off x="457200" y="1143000"/>
            <a:ext cx="8229600" cy="1295400"/>
          </a:xfrm>
        </p:spPr>
        <p:txBody>
          <a:bodyPr/>
          <a:lstStyle/>
          <a:p>
            <a:pPr algn="l"/>
            <a:r>
              <a:rPr lang="zh-CN" altLang="en-US">
                <a:solidFill>
                  <a:srgbClr val="000099"/>
                </a:solidFill>
                <a:ea typeface="宋体" panose="02010600030101010101" pitchFamily="2" charset="-122"/>
              </a:rPr>
              <a:t>       </a:t>
            </a:r>
            <a:r>
              <a:rPr lang="zh-CN" altLang="en-US">
                <a:solidFill>
                  <a:srgbClr val="800000"/>
                </a:solidFill>
                <a:ea typeface="宋体" panose="02010600030101010101" pitchFamily="2" charset="-122"/>
              </a:rPr>
              <a:t>四、关于</a:t>
            </a:r>
            <a:r>
              <a:rPr lang="zh-CN" altLang="en-US">
                <a:solidFill>
                  <a:srgbClr val="800000"/>
                </a:solidFill>
                <a:latin typeface="宋体" panose="02010600030101010101" pitchFamily="2" charset="-122"/>
                <a:ea typeface="宋体" panose="02010600030101010101" pitchFamily="2" charset="-122"/>
              </a:rPr>
              <a:t>“</a:t>
            </a:r>
            <a:r>
              <a:rPr lang="zh-CN" altLang="en-US">
                <a:solidFill>
                  <a:srgbClr val="800000"/>
                </a:solidFill>
                <a:ea typeface="宋体" panose="02010600030101010101" pitchFamily="2" charset="-122"/>
              </a:rPr>
              <a:t>悲剧</a:t>
            </a:r>
            <a:r>
              <a:rPr lang="zh-CN" altLang="en-US">
                <a:solidFill>
                  <a:srgbClr val="800000"/>
                </a:solidFill>
                <a:latin typeface="宋体" panose="02010600030101010101" pitchFamily="2" charset="-122"/>
                <a:ea typeface="宋体" panose="02010600030101010101" pitchFamily="2" charset="-122"/>
              </a:rPr>
              <a:t>”</a:t>
            </a:r>
            <a:r>
              <a:rPr lang="zh-CN" altLang="en-US">
                <a:solidFill>
                  <a:srgbClr val="800000"/>
                </a:solidFill>
                <a:ea typeface="宋体" panose="02010600030101010101" pitchFamily="2" charset="-122"/>
              </a:rPr>
              <a:t>的探讨：</a:t>
            </a:r>
            <a:br>
              <a:rPr lang="zh-CN" altLang="en-US">
                <a:solidFill>
                  <a:srgbClr val="800000"/>
                </a:solidFill>
                <a:ea typeface="宋体" panose="02010600030101010101" pitchFamily="2" charset="-122"/>
              </a:rPr>
            </a:br>
            <a:r>
              <a:rPr lang="zh-CN" altLang="en-US">
                <a:solidFill>
                  <a:srgbClr val="800000"/>
                </a:solidFill>
                <a:ea typeface="宋体" panose="02010600030101010101" pitchFamily="2" charset="-122"/>
              </a:rPr>
              <a:t>       </a:t>
            </a:r>
            <a:r>
              <a:rPr lang="en-US" altLang="zh-CN">
                <a:solidFill>
                  <a:srgbClr val="800000"/>
                </a:solidFill>
                <a:ea typeface="宋体" panose="02010600030101010101" pitchFamily="2" charset="-122"/>
              </a:rPr>
              <a:t>1</a:t>
            </a:r>
            <a:r>
              <a:rPr lang="zh-CN" altLang="en-US">
                <a:solidFill>
                  <a:srgbClr val="800000"/>
                </a:solidFill>
                <a:ea typeface="宋体" panose="02010600030101010101" pitchFamily="2" charset="-122"/>
              </a:rPr>
              <a:t>、鲁迅先生说</a:t>
            </a:r>
            <a:r>
              <a:rPr lang="zh-CN" altLang="en-US">
                <a:solidFill>
                  <a:srgbClr val="800000"/>
                </a:solidFill>
                <a:latin typeface="宋体" panose="02010600030101010101" pitchFamily="2" charset="-122"/>
                <a:ea typeface="宋体" panose="02010600030101010101" pitchFamily="2" charset="-122"/>
              </a:rPr>
              <a:t>悲剧是“将人生的有价值的东西毁灭给人看”，作为一部悲剧</a:t>
            </a:r>
            <a:r>
              <a:rPr lang="en-US" altLang="zh-CN">
                <a:solidFill>
                  <a:srgbClr val="800000"/>
                </a:solidFill>
                <a:latin typeface="宋体" panose="02010600030101010101" pitchFamily="2" charset="-122"/>
                <a:ea typeface="宋体" panose="02010600030101010101" pitchFamily="2" charset="-122"/>
              </a:rPr>
              <a:t>《</a:t>
            </a:r>
            <a:r>
              <a:rPr lang="zh-CN" altLang="en-US">
                <a:solidFill>
                  <a:srgbClr val="800000"/>
                </a:solidFill>
                <a:latin typeface="宋体" panose="02010600030101010101" pitchFamily="2" charset="-122"/>
                <a:ea typeface="宋体" panose="02010600030101010101" pitchFamily="2" charset="-122"/>
              </a:rPr>
              <a:t>哈姆莱特</a:t>
            </a:r>
            <a:r>
              <a:rPr lang="en-US" altLang="zh-CN">
                <a:solidFill>
                  <a:srgbClr val="800000"/>
                </a:solidFill>
                <a:latin typeface="宋体" panose="02010600030101010101" pitchFamily="2" charset="-122"/>
                <a:ea typeface="宋体" panose="02010600030101010101" pitchFamily="2" charset="-122"/>
              </a:rPr>
              <a:t>》</a:t>
            </a:r>
            <a:r>
              <a:rPr lang="zh-CN" altLang="en-US">
                <a:solidFill>
                  <a:srgbClr val="800000"/>
                </a:solidFill>
                <a:latin typeface="宋体" panose="02010600030101010101" pitchFamily="2" charset="-122"/>
                <a:ea typeface="宋体" panose="02010600030101010101" pitchFamily="2" charset="-122"/>
              </a:rPr>
              <a:t>的悲剧性表现在哪里？</a:t>
            </a:r>
          </a:p>
        </p:txBody>
      </p:sp>
      <p:sp>
        <p:nvSpPr>
          <p:cNvPr id="180227" name="Rectangle 3"/>
          <p:cNvSpPr>
            <a:spLocks noGrp="1" noChangeArrowheads="1"/>
          </p:cNvSpPr>
          <p:nvPr>
            <p:ph type="body" idx="1"/>
          </p:nvPr>
        </p:nvSpPr>
        <p:spPr>
          <a:xfrm>
            <a:off x="457200" y="2743200"/>
            <a:ext cx="8229600" cy="3714750"/>
          </a:xfrm>
        </p:spPr>
        <p:txBody>
          <a:bodyPr/>
          <a:lstStyle/>
          <a:p>
            <a:r>
              <a:rPr lang="zh-CN" altLang="en-US">
                <a:solidFill>
                  <a:srgbClr val="000099"/>
                </a:solidFill>
                <a:latin typeface="宋体" panose="02010600030101010101" pitchFamily="2" charset="-122"/>
                <a:ea typeface="宋体" panose="02010600030101010101" pitchFamily="2" charset="-122"/>
              </a:rPr>
              <a:t>英雄死亡的悲剧性结局。</a:t>
            </a:r>
          </a:p>
          <a:p>
            <a:pPr>
              <a:buFont typeface="Wingdings" panose="05000000000000000000" pitchFamily="2" charset="2"/>
              <a:buNone/>
            </a:pPr>
            <a:r>
              <a:rPr lang="zh-CN" altLang="en-US">
                <a:solidFill>
                  <a:srgbClr val="000099"/>
                </a:solidFill>
                <a:latin typeface="宋体" panose="02010600030101010101" pitchFamily="2" charset="-122"/>
                <a:ea typeface="宋体" panose="02010600030101010101" pitchFamily="2" charset="-122"/>
              </a:rPr>
              <a:t>  哈姆</a:t>
            </a:r>
            <a:r>
              <a:rPr kumimoji="1" lang="zh-CN" altLang="en-US">
                <a:solidFill>
                  <a:srgbClr val="000099"/>
                </a:solidFill>
                <a:ea typeface="宋体" panose="02010600030101010101" pitchFamily="2" charset="-122"/>
              </a:rPr>
              <a:t>莱特</a:t>
            </a:r>
            <a:r>
              <a:rPr lang="zh-CN" altLang="en-US">
                <a:solidFill>
                  <a:srgbClr val="000099"/>
                </a:solidFill>
                <a:latin typeface="宋体" panose="02010600030101010101" pitchFamily="2" charset="-122"/>
                <a:ea typeface="宋体" panose="02010600030101010101" pitchFamily="2" charset="-122"/>
              </a:rPr>
              <a:t>不断的看到社会的黑暗，力图让自己融入这种灰暗的世界中去，用敌人同样的手段来对付敌人；但是人道与正义的信仰却做着本能的抵抗。在这种针锋相对的思想冲突中，哈姆雷特进行着艰难的蜕变和抉择。哈姆</a:t>
            </a:r>
            <a:r>
              <a:rPr kumimoji="1" lang="zh-CN" altLang="en-US">
                <a:solidFill>
                  <a:srgbClr val="000099"/>
                </a:solidFill>
                <a:ea typeface="宋体" panose="02010600030101010101" pitchFamily="2" charset="-122"/>
              </a:rPr>
              <a:t>莱特</a:t>
            </a:r>
            <a:r>
              <a:rPr lang="zh-CN" altLang="en-US">
                <a:solidFill>
                  <a:srgbClr val="000099"/>
                </a:solidFill>
                <a:latin typeface="宋体" panose="02010600030101010101" pitchFamily="2" charset="-122"/>
                <a:ea typeface="宋体" panose="02010600030101010101" pitchFamily="2" charset="-122"/>
              </a:rPr>
              <a:t>虽然死了，令人心痛，但他为之奋斗的人文理想却胜利了，使人感到前途光明。</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0226"/>
                                        </p:tgtEl>
                                        <p:attrNameLst>
                                          <p:attrName>style.visibility</p:attrName>
                                        </p:attrNameLst>
                                      </p:cBhvr>
                                      <p:to>
                                        <p:strVal val="visible"/>
                                      </p:to>
                                    </p:set>
                                    <p:anim calcmode="lin" valueType="num">
                                      <p:cBhvr additive="base">
                                        <p:cTn id="7" dur="500" fill="hold"/>
                                        <p:tgtEl>
                                          <p:spTgt spid="180226"/>
                                        </p:tgtEl>
                                        <p:attrNameLst>
                                          <p:attrName>ppt_x</p:attrName>
                                        </p:attrNameLst>
                                      </p:cBhvr>
                                      <p:tavLst>
                                        <p:tav tm="0">
                                          <p:val>
                                            <p:strVal val="#ppt_x"/>
                                          </p:val>
                                        </p:tav>
                                        <p:tav tm="100000">
                                          <p:val>
                                            <p:strVal val="#ppt_x"/>
                                          </p:val>
                                        </p:tav>
                                      </p:tavLst>
                                    </p:anim>
                                    <p:anim calcmode="lin" valueType="num">
                                      <p:cBhvr additive="base">
                                        <p:cTn id="8" dur="500" fill="hold"/>
                                        <p:tgtEl>
                                          <p:spTgt spid="18022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80227">
                                            <p:txEl>
                                              <p:pRg st="0" end="0"/>
                                            </p:txEl>
                                          </p:spTgt>
                                        </p:tgtEl>
                                        <p:attrNameLst>
                                          <p:attrName>style.visibility</p:attrName>
                                        </p:attrNameLst>
                                      </p:cBhvr>
                                      <p:to>
                                        <p:strVal val="visible"/>
                                      </p:to>
                                    </p:set>
                                    <p:anim calcmode="lin" valueType="num">
                                      <p:cBhvr additive="base">
                                        <p:cTn id="13" dur="500" fill="hold"/>
                                        <p:tgtEl>
                                          <p:spTgt spid="18022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02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80227">
                                            <p:txEl>
                                              <p:pRg st="1" end="1"/>
                                            </p:txEl>
                                          </p:spTgt>
                                        </p:tgtEl>
                                        <p:attrNameLst>
                                          <p:attrName>style.visibility</p:attrName>
                                        </p:attrNameLst>
                                      </p:cBhvr>
                                      <p:to>
                                        <p:strVal val="visible"/>
                                      </p:to>
                                    </p:set>
                                    <p:anim calcmode="lin" valueType="num">
                                      <p:cBhvr additive="base">
                                        <p:cTn id="19" dur="500" fill="hold"/>
                                        <p:tgtEl>
                                          <p:spTgt spid="180227">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022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2818" name="Rectangle 2"/>
          <p:cNvSpPr>
            <a:spLocks noGrp="1" noChangeArrowheads="1"/>
          </p:cNvSpPr>
          <p:nvPr>
            <p:ph type="title"/>
          </p:nvPr>
        </p:nvSpPr>
        <p:spPr>
          <a:xfrm>
            <a:off x="1143000" y="762000"/>
            <a:ext cx="6640513" cy="1143000"/>
          </a:xfrm>
        </p:spPr>
        <p:txBody>
          <a:bodyPr/>
          <a:lstStyle/>
          <a:p>
            <a:pPr algn="l"/>
            <a:r>
              <a:rPr lang="en-US" altLang="zh-CN">
                <a:solidFill>
                  <a:srgbClr val="800000"/>
                </a:solidFill>
                <a:ea typeface="宋体" panose="02010600030101010101" pitchFamily="2" charset="-122"/>
              </a:rPr>
              <a:t>  【</a:t>
            </a:r>
            <a:r>
              <a:rPr lang="zh-CN" altLang="en-US">
                <a:solidFill>
                  <a:srgbClr val="800000"/>
                </a:solidFill>
                <a:ea typeface="宋体" panose="02010600030101010101" pitchFamily="2" charset="-122"/>
              </a:rPr>
              <a:t>导入</a:t>
            </a:r>
            <a:r>
              <a:rPr lang="en-US" altLang="zh-CN">
                <a:solidFill>
                  <a:srgbClr val="800000"/>
                </a:solidFill>
                <a:ea typeface="宋体" panose="02010600030101010101" pitchFamily="2" charset="-122"/>
              </a:rPr>
              <a:t>】</a:t>
            </a:r>
          </a:p>
        </p:txBody>
      </p:sp>
      <p:sp>
        <p:nvSpPr>
          <p:cNvPr id="162819" name="Rectangle 3"/>
          <p:cNvSpPr>
            <a:spLocks noGrp="1" noChangeArrowheads="1"/>
          </p:cNvSpPr>
          <p:nvPr>
            <p:ph type="body" idx="1"/>
          </p:nvPr>
        </p:nvSpPr>
        <p:spPr>
          <a:xfrm>
            <a:off x="457200" y="1905000"/>
            <a:ext cx="7848600" cy="4324350"/>
          </a:xfrm>
        </p:spPr>
        <p:txBody>
          <a:bodyPr/>
          <a:lstStyle/>
          <a:p>
            <a:pPr>
              <a:lnSpc>
                <a:spcPct val="90000"/>
              </a:lnSpc>
              <a:buFont typeface="Wingdings" panose="05000000000000000000" pitchFamily="2" charset="2"/>
              <a:buNone/>
            </a:pPr>
            <a:r>
              <a:rPr lang="zh-CN" altLang="en-US" sz="2400">
                <a:solidFill>
                  <a:schemeClr val="tx1"/>
                </a:solidFill>
                <a:latin typeface="宋体" panose="02010600030101010101" pitchFamily="2" charset="-122"/>
                <a:ea typeface="宋体" panose="02010600030101010101" pitchFamily="2" charset="-122"/>
              </a:rPr>
              <a:t> </a:t>
            </a:r>
            <a:r>
              <a:rPr lang="zh-CN" altLang="en-US" sz="2400">
                <a:solidFill>
                  <a:schemeClr val="tx1"/>
                </a:solidFill>
                <a:ea typeface="宋体" panose="02010600030101010101" pitchFamily="2" charset="-122"/>
              </a:rPr>
              <a:t>         </a:t>
            </a:r>
            <a:r>
              <a:rPr lang="zh-CN" altLang="en-US">
                <a:solidFill>
                  <a:schemeClr val="tx1"/>
                </a:solidFill>
                <a:latin typeface="宋体" panose="02010600030101010101" pitchFamily="2" charset="-122"/>
                <a:ea typeface="宋体" panose="02010600030101010101" pitchFamily="2" charset="-122"/>
              </a:rPr>
              <a:t>在西方世界，一般人家必备的两本书，一本是</a:t>
            </a:r>
            <a:r>
              <a:rPr lang="en-US" altLang="zh-CN">
                <a:solidFill>
                  <a:schemeClr val="tx1"/>
                </a:solidFill>
                <a:latin typeface="宋体" panose="02010600030101010101" pitchFamily="2" charset="-122"/>
                <a:ea typeface="宋体" panose="02010600030101010101" pitchFamily="2" charset="-122"/>
              </a:rPr>
              <a:t>《</a:t>
            </a:r>
            <a:r>
              <a:rPr lang="zh-CN" altLang="en-US">
                <a:solidFill>
                  <a:schemeClr val="tx1"/>
                </a:solidFill>
                <a:latin typeface="宋体" panose="02010600030101010101" pitchFamily="2" charset="-122"/>
                <a:ea typeface="宋体" panose="02010600030101010101" pitchFamily="2" charset="-122"/>
              </a:rPr>
              <a:t>圣经</a:t>
            </a:r>
            <a:r>
              <a:rPr lang="en-US" altLang="zh-CN">
                <a:solidFill>
                  <a:schemeClr val="tx1"/>
                </a:solidFill>
                <a:latin typeface="宋体" panose="02010600030101010101" pitchFamily="2" charset="-122"/>
                <a:ea typeface="宋体" panose="02010600030101010101" pitchFamily="2" charset="-122"/>
              </a:rPr>
              <a:t>》</a:t>
            </a:r>
            <a:r>
              <a:rPr lang="zh-CN" altLang="en-US">
                <a:solidFill>
                  <a:schemeClr val="tx1"/>
                </a:solidFill>
                <a:latin typeface="宋体" panose="02010600030101010101" pitchFamily="2" charset="-122"/>
                <a:ea typeface="宋体" panose="02010600030101010101" pitchFamily="2" charset="-122"/>
              </a:rPr>
              <a:t>，一本就是</a:t>
            </a:r>
            <a:r>
              <a:rPr lang="en-US" altLang="zh-CN">
                <a:solidFill>
                  <a:schemeClr val="tx1"/>
                </a:solidFill>
                <a:latin typeface="宋体" panose="02010600030101010101" pitchFamily="2" charset="-122"/>
                <a:ea typeface="宋体" panose="02010600030101010101" pitchFamily="2" charset="-122"/>
              </a:rPr>
              <a:t>《</a:t>
            </a:r>
            <a:r>
              <a:rPr lang="zh-CN" altLang="en-US">
                <a:solidFill>
                  <a:schemeClr val="tx1"/>
                </a:solidFill>
                <a:latin typeface="宋体" panose="02010600030101010101" pitchFamily="2" charset="-122"/>
                <a:ea typeface="宋体" panose="02010600030101010101" pitchFamily="2" charset="-122"/>
              </a:rPr>
              <a:t>莎士比亚全集</a:t>
            </a:r>
            <a:r>
              <a:rPr lang="en-US" altLang="zh-CN">
                <a:solidFill>
                  <a:schemeClr val="tx1"/>
                </a:solidFill>
                <a:latin typeface="宋体" panose="02010600030101010101" pitchFamily="2" charset="-122"/>
                <a:ea typeface="宋体" panose="02010600030101010101" pitchFamily="2" charset="-122"/>
              </a:rPr>
              <a:t>》</a:t>
            </a:r>
            <a:r>
              <a:rPr lang="zh-CN" altLang="en-US">
                <a:solidFill>
                  <a:schemeClr val="tx1"/>
                </a:solidFill>
                <a:latin typeface="宋体" panose="02010600030101010101" pitchFamily="2" charset="-122"/>
                <a:ea typeface="宋体" panose="02010600030101010101" pitchFamily="2" charset="-122"/>
              </a:rPr>
              <a:t>。</a:t>
            </a:r>
          </a:p>
          <a:p>
            <a:pPr>
              <a:lnSpc>
                <a:spcPct val="90000"/>
              </a:lnSpc>
              <a:buFont typeface="Wingdings" panose="05000000000000000000" pitchFamily="2" charset="2"/>
              <a:buNone/>
            </a:pPr>
            <a:r>
              <a:rPr lang="zh-CN" altLang="en-US">
                <a:solidFill>
                  <a:schemeClr val="tx1"/>
                </a:solidFill>
                <a:latin typeface="宋体" panose="02010600030101010101" pitchFamily="2" charset="-122"/>
                <a:ea typeface="宋体" panose="02010600030101010101" pitchFamily="2" charset="-122"/>
              </a:rPr>
              <a:t>      英国有句谚语：“宁可不要</a:t>
            </a:r>
            <a:r>
              <a:rPr lang="en-US" altLang="zh-CN">
                <a:solidFill>
                  <a:schemeClr val="tx1"/>
                </a:solidFill>
                <a:latin typeface="宋体" panose="02010600030101010101" pitchFamily="2" charset="-122"/>
                <a:ea typeface="宋体" panose="02010600030101010101" pitchFamily="2" charset="-122"/>
              </a:rPr>
              <a:t>100</a:t>
            </a:r>
            <a:r>
              <a:rPr lang="zh-CN" altLang="en-US">
                <a:solidFill>
                  <a:schemeClr val="tx1"/>
                </a:solidFill>
                <a:latin typeface="宋体" panose="02010600030101010101" pitchFamily="2" charset="-122"/>
                <a:ea typeface="宋体" panose="02010600030101010101" pitchFamily="2" charset="-122"/>
              </a:rPr>
              <a:t>个印度，也不能没有莎士比亚。” </a:t>
            </a:r>
          </a:p>
          <a:p>
            <a:pPr>
              <a:lnSpc>
                <a:spcPct val="90000"/>
              </a:lnSpc>
              <a:buFont typeface="Wingdings" panose="05000000000000000000" pitchFamily="2" charset="2"/>
              <a:buNone/>
            </a:pPr>
            <a:r>
              <a:rPr lang="en-US" altLang="zh-CN">
                <a:solidFill>
                  <a:schemeClr val="tx1"/>
                </a:solidFill>
                <a:latin typeface="宋体" panose="02010600030101010101" pitchFamily="2" charset="-122"/>
                <a:ea typeface="宋体" panose="02010600030101010101" pitchFamily="2" charset="-122"/>
              </a:rPr>
              <a:t>      1984</a:t>
            </a:r>
            <a:r>
              <a:rPr lang="zh-CN" altLang="en-US">
                <a:solidFill>
                  <a:schemeClr val="tx1"/>
                </a:solidFill>
                <a:latin typeface="宋体" panose="02010600030101010101" pitchFamily="2" charset="-122"/>
                <a:ea typeface="宋体" panose="02010600030101010101" pitchFamily="2" charset="-122"/>
              </a:rPr>
              <a:t>年选举世界</a:t>
            </a:r>
            <a:r>
              <a:rPr lang="en-US" altLang="zh-CN">
                <a:solidFill>
                  <a:schemeClr val="tx1"/>
                </a:solidFill>
                <a:latin typeface="宋体" panose="02010600030101010101" pitchFamily="2" charset="-122"/>
                <a:ea typeface="宋体" panose="02010600030101010101" pitchFamily="2" charset="-122"/>
              </a:rPr>
              <a:t>10</a:t>
            </a:r>
            <a:r>
              <a:rPr lang="zh-CN" altLang="en-US">
                <a:solidFill>
                  <a:schemeClr val="tx1"/>
                </a:solidFill>
                <a:latin typeface="宋体" panose="02010600030101010101" pitchFamily="2" charset="-122"/>
                <a:ea typeface="宋体" panose="02010600030101010101" pitchFamily="2" charset="-122"/>
              </a:rPr>
              <a:t>名伟大作家，莎士比亚</a:t>
            </a:r>
            <a:r>
              <a:rPr lang="en-US" altLang="zh-CN">
                <a:solidFill>
                  <a:schemeClr val="tx1"/>
                </a:solidFill>
                <a:latin typeface="宋体" panose="02010600030101010101" pitchFamily="2" charset="-122"/>
                <a:ea typeface="宋体" panose="02010600030101010101" pitchFamily="2" charset="-122"/>
              </a:rPr>
              <a:t>(1564—1616</a:t>
            </a:r>
            <a:r>
              <a:rPr lang="zh-CN" altLang="en-US">
                <a:solidFill>
                  <a:schemeClr val="tx1"/>
                </a:solidFill>
                <a:latin typeface="宋体" panose="02010600030101010101" pitchFamily="2" charset="-122"/>
                <a:ea typeface="宋体" panose="02010600030101010101" pitchFamily="2" charset="-122"/>
              </a:rPr>
              <a:t>年</a:t>
            </a:r>
            <a:r>
              <a:rPr lang="en-US" altLang="zh-CN">
                <a:solidFill>
                  <a:schemeClr val="tx1"/>
                </a:solidFill>
                <a:latin typeface="宋体" panose="02010600030101010101" pitchFamily="2" charset="-122"/>
                <a:ea typeface="宋体" panose="02010600030101010101" pitchFamily="2" charset="-122"/>
              </a:rPr>
              <a:t>)</a:t>
            </a:r>
            <a:r>
              <a:rPr lang="zh-CN" altLang="en-US">
                <a:solidFill>
                  <a:schemeClr val="tx1"/>
                </a:solidFill>
                <a:latin typeface="宋体" panose="02010600030101010101" pitchFamily="2" charset="-122"/>
                <a:ea typeface="宋体" panose="02010600030101010101" pitchFamily="2" charset="-122"/>
              </a:rPr>
              <a:t>名列第一</a:t>
            </a:r>
            <a:r>
              <a:rPr lang="zh-CN" altLang="en-US" smtClean="0">
                <a:solidFill>
                  <a:schemeClr val="tx1"/>
                </a:solidFill>
                <a:latin typeface="宋体" panose="02010600030101010101" pitchFamily="2" charset="-122"/>
                <a:ea typeface="宋体" panose="02010600030101010101" pitchFamily="2" charset="-122"/>
              </a:rPr>
              <a:t>。</a:t>
            </a:r>
            <a:endParaRPr lang="zh-CN" altLang="en-US">
              <a:solidFill>
                <a:schemeClr val="tx1"/>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62819">
                                            <p:txEl>
                                              <p:pRg st="0" end="0"/>
                                            </p:txEl>
                                          </p:spTgt>
                                        </p:tgtEl>
                                        <p:attrNameLst>
                                          <p:attrName>style.visibility</p:attrName>
                                        </p:attrNameLst>
                                      </p:cBhvr>
                                      <p:to>
                                        <p:strVal val="visible"/>
                                      </p:to>
                                    </p:set>
                                    <p:anim calcmode="lin" valueType="num">
                                      <p:cBhvr additive="base">
                                        <p:cTn id="7" dur="500" fill="hold"/>
                                        <p:tgtEl>
                                          <p:spTgt spid="1628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28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62819">
                                            <p:txEl>
                                              <p:pRg st="1" end="1"/>
                                            </p:txEl>
                                          </p:spTgt>
                                        </p:tgtEl>
                                        <p:attrNameLst>
                                          <p:attrName>style.visibility</p:attrName>
                                        </p:attrNameLst>
                                      </p:cBhvr>
                                      <p:to>
                                        <p:strVal val="visible"/>
                                      </p:to>
                                    </p:set>
                                    <p:anim calcmode="lin" valueType="num">
                                      <p:cBhvr additive="base">
                                        <p:cTn id="13" dur="500" fill="hold"/>
                                        <p:tgtEl>
                                          <p:spTgt spid="16281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28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62819">
                                            <p:txEl>
                                              <p:pRg st="2" end="2"/>
                                            </p:txEl>
                                          </p:spTgt>
                                        </p:tgtEl>
                                        <p:attrNameLst>
                                          <p:attrName>style.visibility</p:attrName>
                                        </p:attrNameLst>
                                      </p:cBhvr>
                                      <p:to>
                                        <p:strVal val="visible"/>
                                      </p:to>
                                    </p:set>
                                    <p:anim calcmode="lin" valueType="num">
                                      <p:cBhvr additive="base">
                                        <p:cTn id="19" dur="500" fill="hold"/>
                                        <p:tgtEl>
                                          <p:spTgt spid="16281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281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日期占位符 3"/>
          <p:cNvSpPr>
            <a:spLocks noGrp="1"/>
          </p:cNvSpPr>
          <p:nvPr>
            <p:ph type="dt" sz="half" idx="10"/>
          </p:nvPr>
        </p:nvSpPr>
        <p:spPr/>
        <p:txBody>
          <a:bodyPr/>
          <a:lstStyle/>
          <a:p>
            <a:endParaRPr lang="en-US" altLang="zh-CN"/>
          </a:p>
        </p:txBody>
      </p:sp>
      <p:sp>
        <p:nvSpPr>
          <p:cNvPr id="189443" name="Rectangle 3"/>
          <p:cNvSpPr>
            <a:spLocks noGrp="1" noChangeArrowheads="1"/>
          </p:cNvSpPr>
          <p:nvPr>
            <p:ph type="body" idx="1"/>
          </p:nvPr>
        </p:nvSpPr>
        <p:spPr>
          <a:xfrm>
            <a:off x="457200" y="990600"/>
            <a:ext cx="8458200" cy="5638800"/>
          </a:xfrm>
        </p:spPr>
        <p:txBody>
          <a:bodyPr/>
          <a:lstStyle/>
          <a:p>
            <a:pPr>
              <a:lnSpc>
                <a:spcPct val="90000"/>
              </a:lnSpc>
            </a:pPr>
            <a:r>
              <a:rPr kumimoji="1" lang="zh-CN" altLang="en-US">
                <a:solidFill>
                  <a:srgbClr val="000099"/>
                </a:solidFill>
                <a:latin typeface="宋体" panose="02010600030101010101" pitchFamily="2" charset="-122"/>
                <a:ea typeface="宋体" panose="02010600030101010101" pitchFamily="2" charset="-122"/>
              </a:rPr>
              <a:t>哈姆</a:t>
            </a:r>
            <a:r>
              <a:rPr kumimoji="1" lang="zh-CN" altLang="en-US">
                <a:solidFill>
                  <a:srgbClr val="000099"/>
                </a:solidFill>
                <a:ea typeface="宋体" panose="02010600030101010101" pitchFamily="2" charset="-122"/>
              </a:rPr>
              <a:t>莱特</a:t>
            </a:r>
            <a:r>
              <a:rPr kumimoji="1" lang="zh-CN" altLang="en-US">
                <a:solidFill>
                  <a:srgbClr val="000099"/>
                </a:solidFill>
                <a:latin typeface="宋体" panose="02010600030101010101" pitchFamily="2" charset="-122"/>
                <a:ea typeface="宋体" panose="02010600030101010101" pitchFamily="2" charset="-122"/>
              </a:rPr>
              <a:t>经历了人间最大的痛苦和最悲惨的命运，这一切不只是他个人的不幸，而是不合理的社会造成的不幸。</a:t>
            </a:r>
          </a:p>
          <a:p>
            <a:pPr>
              <a:lnSpc>
                <a:spcPct val="90000"/>
              </a:lnSpc>
            </a:pPr>
            <a:r>
              <a:rPr kumimoji="1" lang="zh-CN" altLang="en-US">
                <a:solidFill>
                  <a:srgbClr val="000099"/>
                </a:solidFill>
                <a:latin typeface="宋体" panose="02010600030101010101" pitchFamily="2" charset="-122"/>
                <a:ea typeface="宋体" panose="02010600030101010101" pitchFamily="2" charset="-122"/>
              </a:rPr>
              <a:t>哈姆</a:t>
            </a:r>
            <a:r>
              <a:rPr kumimoji="1" lang="zh-CN" altLang="en-US">
                <a:solidFill>
                  <a:srgbClr val="000099"/>
                </a:solidFill>
                <a:ea typeface="宋体" panose="02010600030101010101" pitchFamily="2" charset="-122"/>
              </a:rPr>
              <a:t>莱特</a:t>
            </a:r>
            <a:r>
              <a:rPr kumimoji="1" lang="zh-CN" altLang="en-US">
                <a:solidFill>
                  <a:srgbClr val="000099"/>
                </a:solidFill>
                <a:latin typeface="宋体" panose="02010600030101010101" pitchFamily="2" charset="-122"/>
                <a:ea typeface="宋体" panose="02010600030101010101" pitchFamily="2" charset="-122"/>
              </a:rPr>
              <a:t>，在一个“脱了节”的时代立志 “重整乾坤”，但他又耽于沉思、自责、自我怀疑，加之忧郁与孤独，于是一再拖延复仇计划。最后他与敌人同归于尽，家庭、爱情随之毁灭。</a:t>
            </a:r>
          </a:p>
          <a:p>
            <a:pPr>
              <a:lnSpc>
                <a:spcPct val="90000"/>
              </a:lnSpc>
            </a:pPr>
            <a:r>
              <a:rPr kumimoji="1" lang="zh-CN" altLang="en-US">
                <a:solidFill>
                  <a:srgbClr val="000099"/>
                </a:solidFill>
                <a:latin typeface="宋体" panose="02010600030101010101" pitchFamily="2" charset="-122"/>
                <a:ea typeface="宋体" panose="02010600030101010101" pitchFamily="2" charset="-122"/>
              </a:rPr>
              <a:t>哈姆莱特的悲剧是对人类生活和悲剧命运的高度概括。他身上集中体现着文艺复兴运动中人文主义者的优缺点及他们的迷惘、矛盾和痛苦，反映着16～17世纪初人文主义思想的危机。哈姆</a:t>
            </a:r>
            <a:r>
              <a:rPr kumimoji="1" lang="zh-CN" altLang="en-US">
                <a:solidFill>
                  <a:srgbClr val="000099"/>
                </a:solidFill>
                <a:ea typeface="宋体" panose="02010600030101010101" pitchFamily="2" charset="-122"/>
              </a:rPr>
              <a:t>莱特</a:t>
            </a:r>
            <a:r>
              <a:rPr kumimoji="1" lang="zh-CN" altLang="en-US">
                <a:solidFill>
                  <a:srgbClr val="000099"/>
                </a:solidFill>
                <a:latin typeface="宋体" panose="02010600030101010101" pitchFamily="2" charset="-122"/>
                <a:ea typeface="宋体" panose="02010600030101010101" pitchFamily="2" charset="-122"/>
              </a:rPr>
              <a:t>的精神苦闷具有超越时空的意义，他已成为世界文学中不朽的典型形象。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89443">
                                            <p:txEl>
                                              <p:pRg st="0" end="0"/>
                                            </p:txEl>
                                          </p:spTgt>
                                        </p:tgtEl>
                                        <p:attrNameLst>
                                          <p:attrName>style.visibility</p:attrName>
                                        </p:attrNameLst>
                                      </p:cBhvr>
                                      <p:to>
                                        <p:strVal val="visible"/>
                                      </p:to>
                                    </p:set>
                                    <p:anim calcmode="lin" valueType="num">
                                      <p:cBhvr additive="base">
                                        <p:cTn id="7" dur="500" fill="hold"/>
                                        <p:tgtEl>
                                          <p:spTgt spid="1894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94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89443">
                                            <p:txEl>
                                              <p:pRg st="1" end="1"/>
                                            </p:txEl>
                                          </p:spTgt>
                                        </p:tgtEl>
                                        <p:attrNameLst>
                                          <p:attrName>style.visibility</p:attrName>
                                        </p:attrNameLst>
                                      </p:cBhvr>
                                      <p:to>
                                        <p:strVal val="visible"/>
                                      </p:to>
                                    </p:set>
                                    <p:anim calcmode="lin" valueType="num">
                                      <p:cBhvr additive="base">
                                        <p:cTn id="13" dur="500" fill="hold"/>
                                        <p:tgtEl>
                                          <p:spTgt spid="18944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94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89443">
                                            <p:txEl>
                                              <p:pRg st="2" end="2"/>
                                            </p:txEl>
                                          </p:spTgt>
                                        </p:tgtEl>
                                        <p:attrNameLst>
                                          <p:attrName>style.visibility</p:attrName>
                                        </p:attrNameLst>
                                      </p:cBhvr>
                                      <p:to>
                                        <p:strVal val="visible"/>
                                      </p:to>
                                    </p:set>
                                    <p:anim calcmode="lin" valueType="num">
                                      <p:cBhvr additive="base">
                                        <p:cTn id="19" dur="500" fill="hold"/>
                                        <p:tgtEl>
                                          <p:spTgt spid="18944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944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日期占位符 3"/>
          <p:cNvSpPr>
            <a:spLocks noGrp="1"/>
          </p:cNvSpPr>
          <p:nvPr>
            <p:ph type="dt" sz="half" idx="10"/>
          </p:nvPr>
        </p:nvSpPr>
        <p:spPr/>
        <p:txBody>
          <a:bodyPr/>
          <a:lstStyle/>
          <a:p>
            <a:endParaRPr lang="en-US" altLang="zh-CN"/>
          </a:p>
        </p:txBody>
      </p:sp>
      <p:sp>
        <p:nvSpPr>
          <p:cNvPr id="196611" name="Rectangle 3"/>
          <p:cNvSpPr>
            <a:spLocks noGrp="1" noChangeArrowheads="1"/>
          </p:cNvSpPr>
          <p:nvPr>
            <p:ph type="body" idx="1"/>
          </p:nvPr>
        </p:nvSpPr>
        <p:spPr>
          <a:xfrm>
            <a:off x="457200" y="1752600"/>
            <a:ext cx="8686800" cy="4476750"/>
          </a:xfrm>
        </p:spPr>
        <p:txBody>
          <a:bodyPr/>
          <a:lstStyle/>
          <a:p>
            <a:r>
              <a:rPr kumimoji="1" lang="en-US" altLang="zh-CN">
                <a:solidFill>
                  <a:srgbClr val="800000"/>
                </a:solidFill>
                <a:ea typeface="宋体" panose="02010600030101010101" pitchFamily="2" charset="-122"/>
              </a:rPr>
              <a:t>To be, or not to be: that is the question .</a:t>
            </a:r>
            <a:r>
              <a:rPr kumimoji="1" lang="zh-CN" altLang="en-US">
                <a:solidFill>
                  <a:srgbClr val="800000"/>
                </a:solidFill>
                <a:latin typeface="宋体" panose="02010600030101010101" pitchFamily="2" charset="-122"/>
                <a:ea typeface="宋体" panose="02010600030101010101" pitchFamily="2" charset="-122"/>
              </a:rPr>
              <a:t>　</a:t>
            </a:r>
          </a:p>
          <a:p>
            <a:pPr>
              <a:buFont typeface="Wingdings" panose="05000000000000000000" pitchFamily="2" charset="2"/>
              <a:buNone/>
            </a:pPr>
            <a:r>
              <a:rPr kumimoji="1" lang="zh-CN" altLang="en-US">
                <a:solidFill>
                  <a:srgbClr val="000099"/>
                </a:solidFill>
                <a:ea typeface="宋体" panose="02010600030101010101" pitchFamily="2" charset="-122"/>
              </a:rPr>
              <a:t>    生存还是毁灭？这是个</a:t>
            </a:r>
            <a:r>
              <a:rPr kumimoji="1" lang="en-US" altLang="zh-CN">
                <a:solidFill>
                  <a:srgbClr val="000099"/>
                </a:solidFill>
                <a:ea typeface="宋体" panose="02010600030101010101" pitchFamily="2" charset="-122"/>
              </a:rPr>
              <a:t>(</a:t>
            </a:r>
            <a:r>
              <a:rPr kumimoji="1" lang="zh-CN" altLang="en-US">
                <a:solidFill>
                  <a:srgbClr val="000099"/>
                </a:solidFill>
                <a:ea typeface="宋体" panose="02010600030101010101" pitchFamily="2" charset="-122"/>
              </a:rPr>
              <a:t>值得思考的</a:t>
            </a:r>
            <a:r>
              <a:rPr kumimoji="1" lang="en-US" altLang="zh-CN">
                <a:solidFill>
                  <a:srgbClr val="000099"/>
                </a:solidFill>
                <a:ea typeface="宋体" panose="02010600030101010101" pitchFamily="2" charset="-122"/>
              </a:rPr>
              <a:t>)</a:t>
            </a:r>
            <a:r>
              <a:rPr kumimoji="1" lang="zh-CN" altLang="en-US">
                <a:solidFill>
                  <a:srgbClr val="000099"/>
                </a:solidFill>
                <a:ea typeface="宋体" panose="02010600030101010101" pitchFamily="2" charset="-122"/>
              </a:rPr>
              <a:t>问题。 </a:t>
            </a:r>
            <a:endParaRPr kumimoji="1" lang="en-US" altLang="zh-CN">
              <a:solidFill>
                <a:srgbClr val="000099"/>
              </a:solidFill>
              <a:latin typeface="宋体" panose="02010600030101010101" pitchFamily="2" charset="-122"/>
              <a:ea typeface="宋体" panose="02010600030101010101" pitchFamily="2" charset="-122"/>
            </a:endParaRPr>
          </a:p>
          <a:p>
            <a:endParaRPr lang="zh-CN" altLang="en-US">
              <a:ea typeface="宋体" panose="02010600030101010101" pitchFamily="2" charset="-122"/>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日期占位符 3"/>
          <p:cNvSpPr>
            <a:spLocks noGrp="1"/>
          </p:cNvSpPr>
          <p:nvPr>
            <p:ph type="dt" sz="half" idx="10"/>
          </p:nvPr>
        </p:nvSpPr>
        <p:spPr/>
        <p:txBody>
          <a:bodyPr/>
          <a:lstStyle/>
          <a:p>
            <a:endParaRPr lang="en-US" altLang="zh-CN"/>
          </a:p>
        </p:txBody>
      </p:sp>
      <p:sp>
        <p:nvSpPr>
          <p:cNvPr id="182274" name="Rectangle 2"/>
          <p:cNvSpPr>
            <a:spLocks noGrp="1" noChangeArrowheads="1"/>
          </p:cNvSpPr>
          <p:nvPr>
            <p:ph type="title"/>
          </p:nvPr>
        </p:nvSpPr>
        <p:spPr>
          <a:xfrm>
            <a:off x="762000" y="990600"/>
            <a:ext cx="4572000" cy="563563"/>
          </a:xfrm>
        </p:spPr>
        <p:txBody>
          <a:bodyPr/>
          <a:lstStyle/>
          <a:p>
            <a:pPr algn="l"/>
            <a:r>
              <a:rPr lang="en-US" altLang="zh-CN">
                <a:solidFill>
                  <a:srgbClr val="800000"/>
                </a:solidFill>
                <a:ea typeface="宋体" panose="02010600030101010101" pitchFamily="2" charset="-122"/>
              </a:rPr>
              <a:t>【</a:t>
            </a:r>
            <a:r>
              <a:rPr lang="zh-CN" altLang="en-US">
                <a:solidFill>
                  <a:srgbClr val="800000"/>
                </a:solidFill>
                <a:ea typeface="宋体" panose="02010600030101010101" pitchFamily="2" charset="-122"/>
              </a:rPr>
              <a:t>资料</a:t>
            </a:r>
            <a:r>
              <a:rPr lang="en-US" altLang="zh-CN">
                <a:solidFill>
                  <a:srgbClr val="800000"/>
                </a:solidFill>
                <a:ea typeface="宋体" panose="02010600030101010101" pitchFamily="2" charset="-122"/>
              </a:rPr>
              <a:t>】</a:t>
            </a:r>
            <a:r>
              <a:rPr lang="zh-CN" altLang="en-US">
                <a:solidFill>
                  <a:srgbClr val="800000"/>
                </a:solidFill>
                <a:ea typeface="宋体" panose="02010600030101010101" pitchFamily="2" charset="-122"/>
              </a:rPr>
              <a:t>莎翁悲剧的特点</a:t>
            </a:r>
            <a:r>
              <a:rPr lang="zh-CN" altLang="en-US" sz="3000">
                <a:solidFill>
                  <a:srgbClr val="800000"/>
                </a:solidFill>
                <a:ea typeface="黑体" panose="02010609060101010101" pitchFamily="49" charset="-122"/>
              </a:rPr>
              <a:t>：</a:t>
            </a:r>
          </a:p>
        </p:txBody>
      </p:sp>
      <p:sp>
        <p:nvSpPr>
          <p:cNvPr id="182275" name="Rectangle 3"/>
          <p:cNvSpPr>
            <a:spLocks noGrp="1" noChangeArrowheads="1"/>
          </p:cNvSpPr>
          <p:nvPr>
            <p:ph type="body" idx="1"/>
          </p:nvPr>
        </p:nvSpPr>
        <p:spPr/>
        <p:txBody>
          <a:bodyPr/>
          <a:lstStyle/>
          <a:p>
            <a:pPr>
              <a:lnSpc>
                <a:spcPct val="120000"/>
              </a:lnSpc>
            </a:pPr>
            <a:r>
              <a:rPr lang="zh-CN" altLang="en-US">
                <a:solidFill>
                  <a:srgbClr val="000099"/>
                </a:solidFill>
                <a:latin typeface="宋体" panose="02010600030101010101" pitchFamily="2" charset="-122"/>
                <a:ea typeface="宋体" panose="02010600030101010101" pitchFamily="2" charset="-122"/>
              </a:rPr>
              <a:t>①必须以英雄人物的死亡而结束。主人公虽然死了，令人心痛，但他为之奋斗的理想却胜利了，使人感到前途光明。悲剧主人公之死给人以悲壮感，而不是单纯的悲哀、悲观。</a:t>
            </a:r>
          </a:p>
          <a:p>
            <a:pPr>
              <a:lnSpc>
                <a:spcPct val="120000"/>
              </a:lnSpc>
            </a:pPr>
            <a:r>
              <a:rPr lang="zh-CN" altLang="en-US">
                <a:solidFill>
                  <a:srgbClr val="000099"/>
                </a:solidFill>
                <a:latin typeface="宋体" panose="02010600030101010101" pitchFamily="2" charset="-122"/>
                <a:ea typeface="宋体" panose="02010600030101010101" pitchFamily="2" charset="-122"/>
              </a:rPr>
              <a:t>②悲剧的主人公必须是贵族。</a:t>
            </a:r>
          </a:p>
          <a:p>
            <a:pPr>
              <a:lnSpc>
                <a:spcPct val="120000"/>
              </a:lnSpc>
            </a:pPr>
            <a:r>
              <a:rPr lang="zh-CN" altLang="en-US">
                <a:solidFill>
                  <a:srgbClr val="000099"/>
                </a:solidFill>
                <a:latin typeface="宋体" panose="02010600030101010101" pitchFamily="2" charset="-122"/>
                <a:ea typeface="宋体" panose="02010600030101010101" pitchFamily="2" charset="-122"/>
              </a:rPr>
              <a:t>③悲剧人物的行动必须出自他们本人的意志和内心，即悲剧人物之所以走向不幸的结局，不能归咎于客观原因，而应由自己负责。</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2274"/>
                                        </p:tgtEl>
                                        <p:attrNameLst>
                                          <p:attrName>style.visibility</p:attrName>
                                        </p:attrNameLst>
                                      </p:cBhvr>
                                      <p:to>
                                        <p:strVal val="visible"/>
                                      </p:to>
                                    </p:set>
                                    <p:anim calcmode="lin" valueType="num">
                                      <p:cBhvr additive="base">
                                        <p:cTn id="7" dur="500" fill="hold"/>
                                        <p:tgtEl>
                                          <p:spTgt spid="182274"/>
                                        </p:tgtEl>
                                        <p:attrNameLst>
                                          <p:attrName>ppt_x</p:attrName>
                                        </p:attrNameLst>
                                      </p:cBhvr>
                                      <p:tavLst>
                                        <p:tav tm="0">
                                          <p:val>
                                            <p:strVal val="#ppt_x"/>
                                          </p:val>
                                        </p:tav>
                                        <p:tav tm="100000">
                                          <p:val>
                                            <p:strVal val="#ppt_x"/>
                                          </p:val>
                                        </p:tav>
                                      </p:tavLst>
                                    </p:anim>
                                    <p:anim calcmode="lin" valueType="num">
                                      <p:cBhvr additive="base">
                                        <p:cTn id="8" dur="500" fill="hold"/>
                                        <p:tgtEl>
                                          <p:spTgt spid="18227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82275">
                                            <p:txEl>
                                              <p:pRg st="0" end="0"/>
                                            </p:txEl>
                                          </p:spTgt>
                                        </p:tgtEl>
                                        <p:attrNameLst>
                                          <p:attrName>style.visibility</p:attrName>
                                        </p:attrNameLst>
                                      </p:cBhvr>
                                      <p:to>
                                        <p:strVal val="visible"/>
                                      </p:to>
                                    </p:set>
                                    <p:anim calcmode="lin" valueType="num">
                                      <p:cBhvr additive="base">
                                        <p:cTn id="13" dur="500" fill="hold"/>
                                        <p:tgtEl>
                                          <p:spTgt spid="18227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22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82275">
                                            <p:txEl>
                                              <p:pRg st="1" end="1"/>
                                            </p:txEl>
                                          </p:spTgt>
                                        </p:tgtEl>
                                        <p:attrNameLst>
                                          <p:attrName>style.visibility</p:attrName>
                                        </p:attrNameLst>
                                      </p:cBhvr>
                                      <p:to>
                                        <p:strVal val="visible"/>
                                      </p:to>
                                    </p:set>
                                    <p:anim calcmode="lin" valueType="num">
                                      <p:cBhvr additive="base">
                                        <p:cTn id="19" dur="500" fill="hold"/>
                                        <p:tgtEl>
                                          <p:spTgt spid="18227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227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82275">
                                            <p:txEl>
                                              <p:pRg st="2" end="2"/>
                                            </p:txEl>
                                          </p:spTgt>
                                        </p:tgtEl>
                                        <p:attrNameLst>
                                          <p:attrName>style.visibility</p:attrName>
                                        </p:attrNameLst>
                                      </p:cBhvr>
                                      <p:to>
                                        <p:strVal val="visible"/>
                                      </p:to>
                                    </p:set>
                                    <p:anim calcmode="lin" valueType="num">
                                      <p:cBhvr additive="base">
                                        <p:cTn id="25" dur="500" fill="hold"/>
                                        <p:tgtEl>
                                          <p:spTgt spid="182275">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227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日期占位符 3"/>
          <p:cNvSpPr>
            <a:spLocks noGrp="1"/>
          </p:cNvSpPr>
          <p:nvPr>
            <p:ph type="dt" sz="half" idx="10"/>
          </p:nvPr>
        </p:nvSpPr>
        <p:spPr/>
        <p:txBody>
          <a:bodyPr/>
          <a:lstStyle/>
          <a:p>
            <a:endParaRPr lang="en-US" altLang="zh-CN"/>
          </a:p>
        </p:txBody>
      </p:sp>
      <p:sp>
        <p:nvSpPr>
          <p:cNvPr id="181250" name="Rectangle 2"/>
          <p:cNvSpPr>
            <a:spLocks noGrp="1" noChangeArrowheads="1"/>
          </p:cNvSpPr>
          <p:nvPr>
            <p:ph type="title"/>
          </p:nvPr>
        </p:nvSpPr>
        <p:spPr>
          <a:xfrm>
            <a:off x="762000" y="1371600"/>
            <a:ext cx="3962400" cy="563563"/>
          </a:xfrm>
        </p:spPr>
        <p:txBody>
          <a:bodyPr/>
          <a:lstStyle/>
          <a:p>
            <a:pPr algn="l"/>
            <a:r>
              <a:rPr lang="en-US" altLang="zh-CN">
                <a:solidFill>
                  <a:srgbClr val="800000"/>
                </a:solidFill>
                <a:latin typeface="宋体" panose="02010600030101010101" pitchFamily="2" charset="-122"/>
                <a:ea typeface="宋体" panose="02010600030101010101" pitchFamily="2" charset="-122"/>
              </a:rPr>
              <a:t>2</a:t>
            </a:r>
            <a:r>
              <a:rPr lang="zh-CN" altLang="en-US">
                <a:solidFill>
                  <a:srgbClr val="800000"/>
                </a:solidFill>
                <a:latin typeface="宋体" panose="02010600030101010101" pitchFamily="2" charset="-122"/>
                <a:ea typeface="宋体" panose="02010600030101010101" pitchFamily="2" charset="-122"/>
              </a:rPr>
              <a:t>、哈姆莱特悲剧的根源：</a:t>
            </a:r>
            <a:r>
              <a:rPr lang="zh-CN" altLang="en-US">
                <a:latin typeface="黑体" panose="02010609060101010101" pitchFamily="49" charset="-122"/>
                <a:ea typeface="黑体" panose="02010609060101010101" pitchFamily="49" charset="-122"/>
              </a:rPr>
              <a:t> </a:t>
            </a:r>
          </a:p>
        </p:txBody>
      </p:sp>
      <p:sp>
        <p:nvSpPr>
          <p:cNvPr id="181251" name="Rectangle 3"/>
          <p:cNvSpPr>
            <a:spLocks noGrp="1" noChangeArrowheads="1"/>
          </p:cNvSpPr>
          <p:nvPr>
            <p:ph type="body" idx="1"/>
          </p:nvPr>
        </p:nvSpPr>
        <p:spPr>
          <a:xfrm>
            <a:off x="457200" y="1905000"/>
            <a:ext cx="8229600" cy="4171950"/>
          </a:xfrm>
        </p:spPr>
        <p:txBody>
          <a:bodyPr/>
          <a:lstStyle/>
          <a:p>
            <a:pPr>
              <a:lnSpc>
                <a:spcPct val="90000"/>
              </a:lnSpc>
            </a:pPr>
            <a:r>
              <a:rPr lang="zh-CN" altLang="en-US">
                <a:solidFill>
                  <a:srgbClr val="000099"/>
                </a:solidFill>
                <a:latin typeface="宋体" panose="02010600030101010101" pitchFamily="2" charset="-122"/>
                <a:ea typeface="宋体" panose="02010600030101010101" pitchFamily="2" charset="-122"/>
              </a:rPr>
              <a:t>Ａ、主观原因：哈姆</a:t>
            </a:r>
            <a:r>
              <a:rPr kumimoji="1" lang="zh-CN" altLang="en-US">
                <a:solidFill>
                  <a:srgbClr val="000099"/>
                </a:solidFill>
                <a:ea typeface="宋体" panose="02010600030101010101" pitchFamily="2" charset="-122"/>
              </a:rPr>
              <a:t>莱特</a:t>
            </a:r>
            <a:r>
              <a:rPr lang="zh-CN" altLang="en-US">
                <a:solidFill>
                  <a:srgbClr val="000099"/>
                </a:solidFill>
                <a:latin typeface="宋体" panose="02010600030101010101" pitchFamily="2" charset="-122"/>
                <a:ea typeface="宋体" panose="02010600030101010101" pitchFamily="2" charset="-122"/>
              </a:rPr>
              <a:t>是人文主义者，也是个人主义者，他的斗争是孤军奋战，失败也就是必然的。这是一个人文主义者的悲剧。 </a:t>
            </a:r>
          </a:p>
          <a:p>
            <a:pPr>
              <a:lnSpc>
                <a:spcPct val="90000"/>
              </a:lnSpc>
            </a:pPr>
            <a:r>
              <a:rPr lang="zh-CN" altLang="en-US">
                <a:solidFill>
                  <a:srgbClr val="000099"/>
                </a:solidFill>
                <a:latin typeface="宋体" panose="02010600030101010101" pitchFamily="2" charset="-122"/>
                <a:ea typeface="宋体" panose="02010600030101010101" pitchFamily="2" charset="-122"/>
              </a:rPr>
              <a:t>Ｂ、客观原因：他所处的时代还没有提供先进分子必然胜利的条件，敌我力量的对比还过于悬殊，这就造成了“历史的必然要求和这个要求的实际上不可能实现之间的悲剧性的冲突。”因此，这是一个时代的悲剧。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1250"/>
                                        </p:tgtEl>
                                        <p:attrNameLst>
                                          <p:attrName>style.visibility</p:attrName>
                                        </p:attrNameLst>
                                      </p:cBhvr>
                                      <p:to>
                                        <p:strVal val="visible"/>
                                      </p:to>
                                    </p:set>
                                    <p:anim calcmode="lin" valueType="num">
                                      <p:cBhvr additive="base">
                                        <p:cTn id="7" dur="500" fill="hold"/>
                                        <p:tgtEl>
                                          <p:spTgt spid="181250"/>
                                        </p:tgtEl>
                                        <p:attrNameLst>
                                          <p:attrName>ppt_x</p:attrName>
                                        </p:attrNameLst>
                                      </p:cBhvr>
                                      <p:tavLst>
                                        <p:tav tm="0">
                                          <p:val>
                                            <p:strVal val="#ppt_x"/>
                                          </p:val>
                                        </p:tav>
                                        <p:tav tm="100000">
                                          <p:val>
                                            <p:strVal val="#ppt_x"/>
                                          </p:val>
                                        </p:tav>
                                      </p:tavLst>
                                    </p:anim>
                                    <p:anim calcmode="lin" valueType="num">
                                      <p:cBhvr additive="base">
                                        <p:cTn id="8" dur="500" fill="hold"/>
                                        <p:tgtEl>
                                          <p:spTgt spid="18125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81251">
                                            <p:txEl>
                                              <p:pRg st="0" end="0"/>
                                            </p:txEl>
                                          </p:spTgt>
                                        </p:tgtEl>
                                        <p:attrNameLst>
                                          <p:attrName>style.visibility</p:attrName>
                                        </p:attrNameLst>
                                      </p:cBhvr>
                                      <p:to>
                                        <p:strVal val="visible"/>
                                      </p:to>
                                    </p:set>
                                    <p:anim calcmode="lin" valueType="num">
                                      <p:cBhvr additive="base">
                                        <p:cTn id="13" dur="500" fill="hold"/>
                                        <p:tgtEl>
                                          <p:spTgt spid="18125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12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81251">
                                            <p:txEl>
                                              <p:pRg st="1" end="1"/>
                                            </p:txEl>
                                          </p:spTgt>
                                        </p:tgtEl>
                                        <p:attrNameLst>
                                          <p:attrName>style.visibility</p:attrName>
                                        </p:attrNameLst>
                                      </p:cBhvr>
                                      <p:to>
                                        <p:strVal val="visible"/>
                                      </p:to>
                                    </p:set>
                                    <p:anim calcmode="lin" valueType="num">
                                      <p:cBhvr additive="base">
                                        <p:cTn id="19" dur="500" fill="hold"/>
                                        <p:tgtEl>
                                          <p:spTgt spid="181251">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125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0"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日期占位符 3"/>
          <p:cNvSpPr>
            <a:spLocks noGrp="1"/>
          </p:cNvSpPr>
          <p:nvPr>
            <p:ph type="dt" sz="half" idx="10"/>
          </p:nvPr>
        </p:nvSpPr>
        <p:spPr/>
        <p:txBody>
          <a:bodyPr/>
          <a:lstStyle/>
          <a:p>
            <a:endParaRPr lang="en-US" altLang="zh-CN"/>
          </a:p>
        </p:txBody>
      </p:sp>
      <p:sp>
        <p:nvSpPr>
          <p:cNvPr id="183298" name="Rectangle 2"/>
          <p:cNvSpPr>
            <a:spLocks noGrp="1" noChangeArrowheads="1"/>
          </p:cNvSpPr>
          <p:nvPr>
            <p:ph type="body" idx="1"/>
          </p:nvPr>
        </p:nvSpPr>
        <p:spPr>
          <a:xfrm>
            <a:off x="381000" y="2209800"/>
            <a:ext cx="8229600" cy="4419600"/>
          </a:xfrm>
        </p:spPr>
        <p:txBody>
          <a:bodyPr/>
          <a:lstStyle/>
          <a:p>
            <a:pPr>
              <a:lnSpc>
                <a:spcPct val="120000"/>
              </a:lnSpc>
            </a:pPr>
            <a:r>
              <a:rPr lang="zh-CN" altLang="en-US">
                <a:solidFill>
                  <a:srgbClr val="000099"/>
                </a:solidFill>
                <a:latin typeface="宋体" panose="02010600030101010101" pitchFamily="2" charset="-122"/>
                <a:ea typeface="宋体" panose="02010600030101010101" pitchFamily="2" charset="-122"/>
              </a:rPr>
              <a:t>他与以克劳狄斯为首的宫廷集团的斗争反映了文艺复兴时期</a:t>
            </a:r>
            <a:r>
              <a:rPr lang="zh-CN" altLang="en-US">
                <a:solidFill>
                  <a:srgbClr val="800000"/>
                </a:solidFill>
                <a:latin typeface="宋体" panose="02010600030101010101" pitchFamily="2" charset="-122"/>
                <a:ea typeface="宋体" panose="02010600030101010101" pitchFamily="2" charset="-122"/>
              </a:rPr>
              <a:t>先进人物与社会恶势力</a:t>
            </a:r>
            <a:r>
              <a:rPr lang="zh-CN" altLang="en-US">
                <a:solidFill>
                  <a:srgbClr val="000099"/>
                </a:solidFill>
                <a:latin typeface="宋体" panose="02010600030101010101" pitchFamily="2" charset="-122"/>
                <a:ea typeface="宋体" panose="02010600030101010101" pitchFamily="2" charset="-122"/>
              </a:rPr>
              <a:t>之间的斗争，这是萌芽状态的先进力量与强大的恶势力之间的矛盾。</a:t>
            </a:r>
          </a:p>
          <a:p>
            <a:pPr>
              <a:lnSpc>
                <a:spcPct val="120000"/>
              </a:lnSpc>
            </a:pPr>
            <a:r>
              <a:rPr lang="zh-CN" altLang="en-US">
                <a:solidFill>
                  <a:srgbClr val="000099"/>
                </a:solidFill>
                <a:latin typeface="宋体" panose="02010600030101010101" pitchFamily="2" charset="-122"/>
                <a:ea typeface="宋体" panose="02010600030101010101" pitchFamily="2" charset="-122"/>
              </a:rPr>
              <a:t>同时他所代表的人文主义思想本身具有局限性。（只想依靠个人的力量来完成改造社会的巨大任务）</a:t>
            </a:r>
          </a:p>
        </p:txBody>
      </p:sp>
      <p:sp>
        <p:nvSpPr>
          <p:cNvPr id="183299" name="Text Box 3"/>
          <p:cNvSpPr txBox="1">
            <a:spLocks noChangeArrowheads="1"/>
          </p:cNvSpPr>
          <p:nvPr/>
        </p:nvSpPr>
        <p:spPr bwMode="auto">
          <a:xfrm>
            <a:off x="609600" y="1295400"/>
            <a:ext cx="76200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2800" b="1">
                <a:solidFill>
                  <a:srgbClr val="800000"/>
                </a:solidFill>
                <a:latin typeface="宋体" panose="02010600030101010101" pitchFamily="2" charset="-122"/>
                <a:ea typeface="宋体" panose="02010600030101010101" pitchFamily="2" charset="-122"/>
              </a:rPr>
              <a:t>   哈姆莱特的悲剧是一个时代的悲剧。</a:t>
            </a:r>
            <a:r>
              <a:rPr lang="zh-CN" altLang="en-US" sz="4400" b="1">
                <a:solidFill>
                  <a:schemeClr val="tx2"/>
                </a:solidFill>
                <a:latin typeface="黑体" panose="02010609060101010101"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83299">
                                            <p:txEl>
                                              <p:pRg st="0" end="0"/>
                                            </p:txEl>
                                          </p:spTgt>
                                        </p:tgtEl>
                                        <p:attrNameLst>
                                          <p:attrName>style.visibility</p:attrName>
                                        </p:attrNameLst>
                                      </p:cBhvr>
                                      <p:to>
                                        <p:strVal val="visible"/>
                                      </p:to>
                                    </p:set>
                                    <p:anim calcmode="lin" valueType="num">
                                      <p:cBhvr additive="base">
                                        <p:cTn id="7" dur="500" fill="hold"/>
                                        <p:tgtEl>
                                          <p:spTgt spid="1832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32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83298">
                                            <p:txEl>
                                              <p:pRg st="0" end="0"/>
                                            </p:txEl>
                                          </p:spTgt>
                                        </p:tgtEl>
                                        <p:attrNameLst>
                                          <p:attrName>style.visibility</p:attrName>
                                        </p:attrNameLst>
                                      </p:cBhvr>
                                      <p:to>
                                        <p:strVal val="visible"/>
                                      </p:to>
                                    </p:set>
                                    <p:anim calcmode="lin" valueType="num">
                                      <p:cBhvr additive="base">
                                        <p:cTn id="13" dur="500" fill="hold"/>
                                        <p:tgtEl>
                                          <p:spTgt spid="18329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32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83298">
                                            <p:txEl>
                                              <p:pRg st="1" end="1"/>
                                            </p:txEl>
                                          </p:spTgt>
                                        </p:tgtEl>
                                        <p:attrNameLst>
                                          <p:attrName>style.visibility</p:attrName>
                                        </p:attrNameLst>
                                      </p:cBhvr>
                                      <p:to>
                                        <p:strVal val="visible"/>
                                      </p:to>
                                    </p:set>
                                    <p:anim calcmode="lin" valueType="num">
                                      <p:cBhvr additive="base">
                                        <p:cTn id="19" dur="500" fill="hold"/>
                                        <p:tgtEl>
                                          <p:spTgt spid="183298">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329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日期占位符 3"/>
          <p:cNvSpPr>
            <a:spLocks noGrp="1"/>
          </p:cNvSpPr>
          <p:nvPr>
            <p:ph type="dt" sz="half" idx="10"/>
          </p:nvPr>
        </p:nvSpPr>
        <p:spPr/>
        <p:txBody>
          <a:bodyPr/>
          <a:lstStyle/>
          <a:p>
            <a:endParaRPr lang="en-US" altLang="zh-CN"/>
          </a:p>
        </p:txBody>
      </p:sp>
      <p:sp>
        <p:nvSpPr>
          <p:cNvPr id="185346" name="Rectangle 2"/>
          <p:cNvSpPr>
            <a:spLocks noGrp="1" noChangeArrowheads="1"/>
          </p:cNvSpPr>
          <p:nvPr>
            <p:ph type="body" idx="1"/>
          </p:nvPr>
        </p:nvSpPr>
        <p:spPr>
          <a:xfrm>
            <a:off x="457200" y="1219200"/>
            <a:ext cx="8153400" cy="5638800"/>
          </a:xfrm>
        </p:spPr>
        <p:txBody>
          <a:bodyPr/>
          <a:lstStyle/>
          <a:p>
            <a:pPr>
              <a:lnSpc>
                <a:spcPct val="120000"/>
              </a:lnSpc>
            </a:pPr>
            <a:r>
              <a:rPr lang="zh-CN" altLang="en-US">
                <a:solidFill>
                  <a:srgbClr val="000099"/>
                </a:solidFill>
                <a:latin typeface="宋体" panose="02010600030101010101" pitchFamily="2" charset="-122"/>
                <a:ea typeface="宋体" panose="02010600030101010101" pitchFamily="2" charset="-122"/>
              </a:rPr>
              <a:t>哈姆莱特的尴尬在于以一个纤弱而又明达的心灵肩负着与其行为能力不相称的重任。</a:t>
            </a:r>
          </a:p>
          <a:p>
            <a:pPr>
              <a:lnSpc>
                <a:spcPct val="120000"/>
              </a:lnSpc>
            </a:pPr>
            <a:r>
              <a:rPr lang="zh-CN" altLang="en-US">
                <a:solidFill>
                  <a:srgbClr val="000099"/>
                </a:solidFill>
                <a:latin typeface="宋体" panose="02010600030101010101" pitchFamily="2" charset="-122"/>
                <a:ea typeface="宋体" panose="02010600030101010101" pitchFamily="2" charset="-122"/>
              </a:rPr>
              <a:t>歌德：“这是一株橡树给我栽在一个只应开放娇嫩的花朵的花瓶里。”</a:t>
            </a:r>
          </a:p>
          <a:p>
            <a:pPr>
              <a:lnSpc>
                <a:spcPct val="120000"/>
              </a:lnSpc>
            </a:pPr>
            <a:r>
              <a:rPr lang="zh-CN" altLang="en-US" sz="1800">
                <a:solidFill>
                  <a:srgbClr val="000099"/>
                </a:solidFill>
                <a:latin typeface="宋体" panose="02010600030101010101" pitchFamily="2" charset="-122"/>
                <a:ea typeface="宋体" panose="02010600030101010101" pitchFamily="2" charset="-122"/>
              </a:rPr>
              <a:t>哈姆</a:t>
            </a:r>
            <a:r>
              <a:rPr kumimoji="1" lang="zh-CN" altLang="en-US" sz="2000">
                <a:solidFill>
                  <a:srgbClr val="000099"/>
                </a:solidFill>
                <a:ea typeface="宋体" panose="02010600030101010101" pitchFamily="2" charset="-122"/>
              </a:rPr>
              <a:t>莱特</a:t>
            </a:r>
            <a:r>
              <a:rPr lang="zh-CN" altLang="en-US" sz="1800">
                <a:solidFill>
                  <a:srgbClr val="000099"/>
                </a:solidFill>
                <a:latin typeface="宋体" panose="02010600030101010101" pitchFamily="2" charset="-122"/>
                <a:ea typeface="宋体" panose="02010600030101010101" pitchFamily="2" charset="-122"/>
              </a:rPr>
              <a:t>，一个纯洁，高尚，有道德，有知识，有决心，只能以思想代替行为，不可能成为英雄的人，就是那个“花瓶”；</a:t>
            </a:r>
          </a:p>
          <a:p>
            <a:pPr>
              <a:lnSpc>
                <a:spcPct val="120000"/>
              </a:lnSpc>
            </a:pPr>
            <a:r>
              <a:rPr lang="zh-CN" altLang="en-US" sz="1800">
                <a:solidFill>
                  <a:srgbClr val="000099"/>
                </a:solidFill>
                <a:latin typeface="宋体" panose="02010600030101010101" pitchFamily="2" charset="-122"/>
                <a:ea typeface="宋体" panose="02010600030101010101" pitchFamily="2" charset="-122"/>
              </a:rPr>
              <a:t>那项他承担不起，几乎连渺茫的希望都没有，但又决不可推卸的复仇重任，就是那株“橡树”。 </a:t>
            </a:r>
          </a:p>
          <a:p>
            <a:pPr>
              <a:lnSpc>
                <a:spcPct val="120000"/>
              </a:lnSpc>
            </a:pPr>
            <a:r>
              <a:rPr lang="zh-CN" altLang="en-US" sz="1800">
                <a:solidFill>
                  <a:srgbClr val="000099"/>
                </a:solidFill>
                <a:latin typeface="宋体" panose="02010600030101010101" pitchFamily="2" charset="-122"/>
                <a:ea typeface="宋体" panose="02010600030101010101" pitchFamily="2" charset="-122"/>
              </a:rPr>
              <a:t>一旦“橡树”的根须膨胀开来，“花瓶”就非给挤破不可，这就是悲剧。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85346">
                                            <p:txEl>
                                              <p:pRg st="0" end="0"/>
                                            </p:txEl>
                                          </p:spTgt>
                                        </p:tgtEl>
                                        <p:attrNameLst>
                                          <p:attrName>style.visibility</p:attrName>
                                        </p:attrNameLst>
                                      </p:cBhvr>
                                      <p:to>
                                        <p:strVal val="visible"/>
                                      </p:to>
                                    </p:set>
                                    <p:anim calcmode="lin" valueType="num">
                                      <p:cBhvr additive="base">
                                        <p:cTn id="7" dur="500" fill="hold"/>
                                        <p:tgtEl>
                                          <p:spTgt spid="18534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534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85346">
                                            <p:txEl>
                                              <p:pRg st="1" end="1"/>
                                            </p:txEl>
                                          </p:spTgt>
                                        </p:tgtEl>
                                        <p:attrNameLst>
                                          <p:attrName>style.visibility</p:attrName>
                                        </p:attrNameLst>
                                      </p:cBhvr>
                                      <p:to>
                                        <p:strVal val="visible"/>
                                      </p:to>
                                    </p:set>
                                    <p:anim calcmode="lin" valueType="num">
                                      <p:cBhvr additive="base">
                                        <p:cTn id="13" dur="500" fill="hold"/>
                                        <p:tgtEl>
                                          <p:spTgt spid="18534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534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85346">
                                            <p:txEl>
                                              <p:pRg st="2" end="2"/>
                                            </p:txEl>
                                          </p:spTgt>
                                        </p:tgtEl>
                                        <p:attrNameLst>
                                          <p:attrName>style.visibility</p:attrName>
                                        </p:attrNameLst>
                                      </p:cBhvr>
                                      <p:to>
                                        <p:strVal val="visible"/>
                                      </p:to>
                                    </p:set>
                                    <p:anim calcmode="lin" valueType="num">
                                      <p:cBhvr additive="base">
                                        <p:cTn id="19" dur="500" fill="hold"/>
                                        <p:tgtEl>
                                          <p:spTgt spid="18534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5346">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85346">
                                            <p:txEl>
                                              <p:pRg st="3" end="3"/>
                                            </p:txEl>
                                          </p:spTgt>
                                        </p:tgtEl>
                                        <p:attrNameLst>
                                          <p:attrName>style.visibility</p:attrName>
                                        </p:attrNameLst>
                                      </p:cBhvr>
                                      <p:to>
                                        <p:strVal val="visible"/>
                                      </p:to>
                                    </p:set>
                                    <p:anim calcmode="lin" valueType="num">
                                      <p:cBhvr additive="base">
                                        <p:cTn id="23" dur="500" fill="hold"/>
                                        <p:tgtEl>
                                          <p:spTgt spid="185346">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85346">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85346">
                                            <p:txEl>
                                              <p:pRg st="4" end="4"/>
                                            </p:txEl>
                                          </p:spTgt>
                                        </p:tgtEl>
                                        <p:attrNameLst>
                                          <p:attrName>style.visibility</p:attrName>
                                        </p:attrNameLst>
                                      </p:cBhvr>
                                      <p:to>
                                        <p:strVal val="visible"/>
                                      </p:to>
                                    </p:set>
                                    <p:anim calcmode="lin" valueType="num">
                                      <p:cBhvr additive="base">
                                        <p:cTn id="27" dur="500" fill="hold"/>
                                        <p:tgtEl>
                                          <p:spTgt spid="185346">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8534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日期占位符 1"/>
          <p:cNvSpPr>
            <a:spLocks noGrp="1"/>
          </p:cNvSpPr>
          <p:nvPr>
            <p:ph type="dt" sz="half" idx="10"/>
          </p:nvPr>
        </p:nvSpPr>
        <p:spPr/>
        <p:txBody>
          <a:bodyPr/>
          <a:lstStyle/>
          <a:p>
            <a:endParaRPr lang="en-US" altLang="zh-CN"/>
          </a:p>
        </p:txBody>
      </p:sp>
      <p:pic>
        <p:nvPicPr>
          <p:cNvPr id="186371" name="Picture 3" descr="b1eaaa9ef81cd2b580e40f3eaf3d760e"/>
          <p:cNvPicPr>
            <a:picLocks noChangeAspect="1" noChangeArrowheads="1"/>
          </p:cNvPicPr>
          <p:nvPr/>
        </p:nvPicPr>
        <p:blipFill>
          <a:blip r:embed="rId2"/>
          <a:stretch>
            <a:fillRect/>
          </a:stretch>
        </p:blipFill>
        <p:spPr bwMode="auto">
          <a:xfrm>
            <a:off x="5029200" y="2590800"/>
            <a:ext cx="3860800" cy="3886200"/>
          </a:xfrm>
          <a:prstGeom prst="rect">
            <a:avLst/>
          </a:prstGeom>
          <a:noFill/>
          <a:extLst>
            <a:ext uri="{909E8E84-426E-40DD-AFC4-6F175D3DCCD1}">
              <a14:hiddenFill xmlns:a14="http://schemas.microsoft.com/office/drawing/2010/main">
                <a:solidFill>
                  <a:srgbClr val="FFFFFF"/>
                </a:solidFill>
              </a14:hiddenFill>
            </a:ext>
          </a:extLst>
        </p:spPr>
      </p:pic>
      <p:sp>
        <p:nvSpPr>
          <p:cNvPr id="186372" name="Text Box 4"/>
          <p:cNvSpPr txBox="1">
            <a:spLocks noChangeArrowheads="1"/>
          </p:cNvSpPr>
          <p:nvPr/>
        </p:nvSpPr>
        <p:spPr bwMode="auto">
          <a:xfrm>
            <a:off x="609600" y="1676400"/>
            <a:ext cx="4419600" cy="469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7938">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latinLnBrk="1">
              <a:spcBef>
                <a:spcPct val="50000"/>
              </a:spcBef>
            </a:pPr>
            <a:r>
              <a:rPr kumimoji="1" lang="zh-CN" altLang="en-US" sz="3600" b="1">
                <a:solidFill>
                  <a:srgbClr val="000000"/>
                </a:solidFill>
                <a:latin typeface="宋体" panose="02010600030101010101" pitchFamily="2" charset="-122"/>
                <a:ea typeface="宋体" panose="02010600030101010101" pitchFamily="2" charset="-122"/>
              </a:rPr>
              <a:t>   </a:t>
            </a:r>
            <a:r>
              <a:rPr kumimoji="1" lang="zh-CN" altLang="en-US" sz="3200" b="1">
                <a:solidFill>
                  <a:srgbClr val="800000"/>
                </a:solidFill>
                <a:latin typeface="宋体" panose="02010600030101010101" pitchFamily="2" charset="-122"/>
                <a:ea typeface="宋体" panose="02010600030101010101" pitchFamily="2" charset="-122"/>
              </a:rPr>
              <a:t>五、主旨小结：</a:t>
            </a:r>
          </a:p>
          <a:p>
            <a:pPr algn="l" latinLnBrk="1">
              <a:spcBef>
                <a:spcPct val="50000"/>
              </a:spcBef>
            </a:pPr>
            <a:r>
              <a:rPr kumimoji="1" lang="zh-CN" altLang="en-US" sz="2800" b="1">
                <a:solidFill>
                  <a:srgbClr val="000000"/>
                </a:solidFill>
                <a:latin typeface="宋体" panose="02010600030101010101" pitchFamily="2" charset="-122"/>
                <a:ea typeface="宋体" panose="02010600030101010101" pitchFamily="2" charset="-122"/>
              </a:rPr>
              <a:t>   </a:t>
            </a:r>
            <a:r>
              <a:rPr kumimoji="1" lang="zh-CN" altLang="en-US" sz="2800" b="1">
                <a:solidFill>
                  <a:srgbClr val="000099"/>
                </a:solidFill>
                <a:latin typeface="宋体" panose="02010600030101010101" pitchFamily="2" charset="-122"/>
                <a:ea typeface="宋体" panose="02010600030101010101" pitchFamily="2" charset="-122"/>
              </a:rPr>
              <a:t>戏剧通过王子复仇经历的矛盾冲突，塑造了一个内向深沉、有着痛苦与彷徨复杂情感的人文主义思想家的典型人物。展示了当时波澜壮阔的历史图画，深刻地反映了先进的人文主义理想与黑暗现实尖锐复杂的矛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86372">
                                            <p:txEl>
                                              <p:pRg st="0" end="0"/>
                                            </p:txEl>
                                          </p:spTgt>
                                        </p:tgtEl>
                                        <p:attrNameLst>
                                          <p:attrName>style.visibility</p:attrName>
                                        </p:attrNameLst>
                                      </p:cBhvr>
                                      <p:to>
                                        <p:strVal val="visible"/>
                                      </p:to>
                                    </p:set>
                                    <p:anim calcmode="lin" valueType="num">
                                      <p:cBhvr additive="base">
                                        <p:cTn id="7" dur="500" fill="hold"/>
                                        <p:tgtEl>
                                          <p:spTgt spid="18637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637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86372">
                                            <p:txEl>
                                              <p:pRg st="1" end="1"/>
                                            </p:txEl>
                                          </p:spTgt>
                                        </p:tgtEl>
                                        <p:attrNameLst>
                                          <p:attrName>style.visibility</p:attrName>
                                        </p:attrNameLst>
                                      </p:cBhvr>
                                      <p:to>
                                        <p:strVal val="visible"/>
                                      </p:to>
                                    </p:set>
                                    <p:anim calcmode="lin" valueType="num">
                                      <p:cBhvr additive="base">
                                        <p:cTn id="13" dur="500" fill="hold"/>
                                        <p:tgtEl>
                                          <p:spTgt spid="18637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637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日期占位符 1"/>
          <p:cNvSpPr>
            <a:spLocks noGrp="1"/>
          </p:cNvSpPr>
          <p:nvPr>
            <p:ph type="dt" sz="half" idx="10"/>
          </p:nvPr>
        </p:nvSpPr>
        <p:spPr/>
        <p:txBody>
          <a:bodyPr/>
          <a:lstStyle/>
          <a:p>
            <a:endParaRPr lang="en-US" altLang="zh-CN"/>
          </a:p>
        </p:txBody>
      </p:sp>
      <p:pic>
        <p:nvPicPr>
          <p:cNvPr id="194562" name="Picture 2" descr="49c6959c56675a1f8eefec80252c41c6"/>
          <p:cNvPicPr>
            <a:picLocks noChangeAspect="1" noChangeArrowheads="1"/>
          </p:cNvPicPr>
          <p:nvPr/>
        </p:nvPicPr>
        <p:blipFill>
          <a:blip r:embed="rId2"/>
          <a:stretch>
            <a:fillRect/>
          </a:stretch>
        </p:blipFill>
        <p:spPr bwMode="auto">
          <a:xfrm>
            <a:off x="5105400" y="2209799"/>
            <a:ext cx="3657600" cy="4193203"/>
          </a:xfrm>
          <a:prstGeom prst="rect">
            <a:avLst/>
          </a:prstGeom>
          <a:noFill/>
          <a:extLst>
            <a:ext uri="{909E8E84-426E-40DD-AFC4-6F175D3DCCD1}">
              <a14:hiddenFill xmlns:a14="http://schemas.microsoft.com/office/drawing/2010/main">
                <a:solidFill>
                  <a:srgbClr val="FFFFFF"/>
                </a:solidFill>
              </a14:hiddenFill>
            </a:ext>
          </a:extLst>
        </p:spPr>
      </p:pic>
      <p:sp>
        <p:nvSpPr>
          <p:cNvPr id="194563" name="Text Box 3"/>
          <p:cNvSpPr txBox="1">
            <a:spLocks noChangeArrowheads="1"/>
          </p:cNvSpPr>
          <p:nvPr/>
        </p:nvSpPr>
        <p:spPr bwMode="auto">
          <a:xfrm>
            <a:off x="838200" y="838200"/>
            <a:ext cx="78486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7938">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latinLnBrk="1">
              <a:spcBef>
                <a:spcPct val="50000"/>
              </a:spcBef>
            </a:pPr>
            <a:r>
              <a:rPr kumimoji="1" lang="zh-CN" altLang="en-US" sz="2800" b="1">
                <a:solidFill>
                  <a:srgbClr val="800000"/>
                </a:solidFill>
                <a:latin typeface="Gulim" panose="020b0600000101010101" pitchFamily="34" charset="-127"/>
                <a:ea typeface="宋体" panose="02010600030101010101" pitchFamily="2" charset="-122"/>
              </a:rPr>
              <a:t>一千个观众就有一千个哈姆莱特，描述一下你心中的哈姆莱特</a:t>
            </a:r>
          </a:p>
        </p:txBody>
      </p:sp>
      <p:sp>
        <p:nvSpPr>
          <p:cNvPr id="194564" name="Text Box 4"/>
          <p:cNvSpPr txBox="1">
            <a:spLocks noChangeArrowheads="1"/>
          </p:cNvSpPr>
          <p:nvPr/>
        </p:nvSpPr>
        <p:spPr bwMode="auto">
          <a:xfrm>
            <a:off x="381000" y="1981200"/>
            <a:ext cx="4724400" cy="409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7938">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latinLnBrk="1">
              <a:spcBef>
                <a:spcPct val="50000"/>
              </a:spcBef>
            </a:pPr>
            <a:r>
              <a:rPr kumimoji="1" lang="zh-CN" altLang="en-US" sz="2000" b="1">
                <a:solidFill>
                  <a:srgbClr val="000000"/>
                </a:solidFill>
                <a:latin typeface="宋体" panose="02010600030101010101" pitchFamily="2" charset="-122"/>
                <a:ea typeface="宋体" panose="02010600030101010101" pitchFamily="2" charset="-122"/>
              </a:rPr>
              <a:t>   </a:t>
            </a:r>
            <a:r>
              <a:rPr kumimoji="1" lang="zh-CN" altLang="en-US" sz="2000" b="1" smtClean="0">
                <a:solidFill>
                  <a:srgbClr val="000000"/>
                </a:solidFill>
                <a:latin typeface="宋体" panose="02010600030101010101" pitchFamily="2" charset="-122"/>
                <a:ea typeface="宋体" panose="02010600030101010101" pitchFamily="2" charset="-122"/>
              </a:rPr>
              <a:t> 该</a:t>
            </a:r>
            <a:r>
              <a:rPr kumimoji="1" lang="zh-CN" altLang="en-US" sz="2000" b="1">
                <a:solidFill>
                  <a:srgbClr val="000000"/>
                </a:solidFill>
                <a:latin typeface="宋体" panose="02010600030101010101" pitchFamily="2" charset="-122"/>
                <a:ea typeface="宋体" panose="02010600030101010101" pitchFamily="2" charset="-122"/>
              </a:rPr>
              <a:t>剧的悲剧冲突是建立在性格冲突之上的，性格产生了行动，行动导致了冲突，冲突导致了流血，终至造成悲剧。哈姆莱特嫉恶如仇的高尚品质，使他把替父复仇、重整乾坤当作他生命的整个存在。在那特定的历史条件下，这种性格注定哈姆莱特走向灭亡。哈姆莱特如果是一个麻木不仁的人，也许是个快乐王子，而不是忧郁王子，和他叔叔和平共处，相安无事，过着荣华富贵的生活，等着继位就可以了。正因为他的伟大的本性和不同凡俗的精神境界导致了悲剧的结果</a:t>
            </a:r>
            <a:r>
              <a:rPr kumimoji="1" lang="zh-CN" altLang="en-US" sz="2000" b="1" smtClean="0">
                <a:solidFill>
                  <a:srgbClr val="000000"/>
                </a:solidFill>
                <a:latin typeface="宋体" panose="02010600030101010101" pitchFamily="2" charset="-122"/>
                <a:ea typeface="宋体" panose="02010600030101010101" pitchFamily="2" charset="-122"/>
              </a:rPr>
              <a:t>。</a:t>
            </a:r>
            <a:endParaRPr kumimoji="1" lang="zh-CN" altLang="en-US" sz="2000" b="1">
              <a:latin typeface="宋体" panose="02010600030101010101" pitchFamily="2" charset="-122"/>
              <a:ea typeface="宋体" panose="02010600030101010101" pitchFamily="2" charset="-122"/>
            </a:endParaRPr>
          </a:p>
        </p:txBody>
      </p:sp>
      <p:pic>
        <p:nvPicPr>
          <p:cNvPr id="194565" name="New picture"/>
          <p:cNvPicPr/>
          <p:nvPr/>
        </p:nvPicPr>
        <p:blipFill>
          <a:blip r:embed="rId3"/>
          <a:stretch>
            <a:fillRect/>
          </a:stretch>
        </p:blipFill>
        <p:spPr>
          <a:xfrm>
            <a:off x="10998200" y="11150600"/>
            <a:ext cx="3429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9456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194564"/>
                                        </p:tgtEl>
                                        <p:attrNameLst>
                                          <p:attrName>style.visibility</p:attrName>
                                        </p:attrNameLst>
                                      </p:cBhvr>
                                      <p:to>
                                        <p:strVal val="visible"/>
                                      </p:to>
                                    </p:set>
                                    <p:animEffect transition="in" filter="box(in)">
                                      <p:cBhvr>
                                        <p:cTn id="11" dur="500"/>
                                        <p:tgtEl>
                                          <p:spTgt spid="194564"/>
                                        </p:tgtEl>
                                      </p:cBhvr>
                                    </p:animEffect>
                                  </p:childTnLst>
                                  <p:subTnLst>
                                    <p:audio>
                                      <p:cMediaNode>
                                        <p:cTn display="0" masterRel="sameClick">
                                          <p:stCondLst>
                                            <p:cond evt="begin" delay="0">
                                              <p:tn val="9"/>
                                            </p:cond>
                                          </p:stCondLst>
                                          <p:endCondLst>
                                            <p:cond evt="onStopAudio" delay="0">
                                              <p:tgtEl>
                                                <p:sldTgt/>
                                              </p:tgtEl>
                                            </p:cond>
                                          </p:endCondLst>
                                        </p:cTn>
                                        <p:tgtEl>
                                          <p:sndTgt r:embed="rId4"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3" grpId="0"/>
      <p:bldP spid="19456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 name="日期占位符 3"/>
          <p:cNvSpPr>
            <a:spLocks noGrp="1"/>
          </p:cNvSpPr>
          <p:nvPr>
            <p:ph type="dt" sz="half" idx="10"/>
          </p:nvPr>
        </p:nvSpPr>
        <p:spPr/>
        <p:txBody>
          <a:bodyPr/>
          <a:lstStyle/>
          <a:p>
            <a:endParaRPr lang="en-US" altLang="zh-CN"/>
          </a:p>
        </p:txBody>
      </p:sp>
      <p:sp>
        <p:nvSpPr>
          <p:cNvPr id="113666" name="AutoShape 2"/>
          <p:cNvSpPr>
            <a:spLocks noChangeArrowheads="1"/>
          </p:cNvSpPr>
          <p:nvPr/>
        </p:nvSpPr>
        <p:spPr bwMode="auto">
          <a:xfrm>
            <a:off x="1600200" y="2971800"/>
            <a:ext cx="7239000" cy="3505200"/>
          </a:xfrm>
          <a:prstGeom prst="roundRect">
            <a:avLst>
              <a:gd name="adj" fmla="val 16667"/>
            </a:avLst>
          </a:prstGeom>
          <a:noFill/>
          <a:ln w="38100">
            <a:solidFill>
              <a:schemeClr val="tx1"/>
            </a:solidFill>
            <a:round/>
          </a:ln>
          <a:effectLst/>
          <a:extLst>
            <a:ext uri="{909E8E84-426E-40DD-AFC4-6F175D3DCCD1}">
              <a14:hiddenFill xmlns:a14="http://schemas.microsoft.com/office/drawing/2010/main">
                <a:gradFill rotWithShape="1">
                  <a:gsLst>
                    <a:gs pos="0">
                      <a:srgbClr val="99CCFF"/>
                    </a:gs>
                    <a:gs pos="100000">
                      <a:srgbClr val="99CCFF">
                        <a:gamma/>
                        <a:tint val="27451"/>
                        <a:invGamma/>
                      </a:srgbClr>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zh-CN" altLang="en-US" sz="2400">
              <a:latin typeface="黑体" panose="02010609060101010101" pitchFamily="49" charset="-122"/>
            </a:endParaRPr>
          </a:p>
        </p:txBody>
      </p:sp>
      <p:sp>
        <p:nvSpPr>
          <p:cNvPr id="113670" name="Freeform 6"/>
          <p:cNvSpPr/>
          <p:nvPr/>
        </p:nvSpPr>
        <p:spPr bwMode="gray">
          <a:xfrm flipH="1">
            <a:off x="990600" y="2362200"/>
            <a:ext cx="1600200" cy="1470025"/>
          </a:xfrm>
          <a:custGeom>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a:noFill/>
          </a:ln>
          <a:extLst>
            <a:ext uri="{91240B29-F687-4F45-9708-019B960494DF}">
              <a14:hiddenLine xmlns:a14="http://schemas.microsoft.com/office/drawing/2010/main" w="0">
                <a:solidFill>
                  <a:srgbClr val="00A06C"/>
                </a:solidFill>
                <a:prstDash val="solid"/>
                <a:round/>
              </a14:hiddenLine>
            </a:ext>
          </a:extLst>
        </p:spPr>
        <p:txBody>
          <a:bodyPr/>
          <a:lstStyle/>
          <a:p>
            <a:endParaRPr lang="zh-CN" altLang="en-US"/>
          </a:p>
        </p:txBody>
      </p:sp>
      <p:sp>
        <p:nvSpPr>
          <p:cNvPr id="113679" name="Text Box 15"/>
          <p:cNvSpPr txBox="1">
            <a:spLocks noChangeArrowheads="1"/>
          </p:cNvSpPr>
          <p:nvPr/>
        </p:nvSpPr>
        <p:spPr bwMode="auto">
          <a:xfrm>
            <a:off x="304800" y="1143000"/>
            <a:ext cx="57912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3200" b="1">
                <a:solidFill>
                  <a:srgbClr val="800000"/>
                </a:solidFill>
                <a:latin typeface="宋体" panose="02010600030101010101" pitchFamily="2" charset="-122"/>
                <a:ea typeface="宋体" panose="02010600030101010101" pitchFamily="2" charset="-122"/>
              </a:rPr>
              <a:t>一、作家作品简介：莎士比亚     </a:t>
            </a:r>
            <a:r>
              <a:rPr lang="zh-CN" altLang="en-US" sz="3200" b="1" smtClean="0">
                <a:solidFill>
                  <a:srgbClr val="800000"/>
                </a:solidFill>
                <a:latin typeface="宋体" panose="02010600030101010101" pitchFamily="2" charset="-122"/>
                <a:ea typeface="宋体" panose="02010600030101010101" pitchFamily="2" charset="-122"/>
              </a:rPr>
              <a:t>(1564-1616</a:t>
            </a:r>
            <a:r>
              <a:rPr lang="zh-CN" altLang="en-US" sz="3200" b="1">
                <a:solidFill>
                  <a:srgbClr val="800000"/>
                </a:solidFill>
                <a:latin typeface="宋体" panose="02010600030101010101" pitchFamily="2" charset="-122"/>
                <a:ea typeface="宋体" panose="02010600030101010101" pitchFamily="2" charset="-122"/>
              </a:rPr>
              <a:t>)</a:t>
            </a:r>
          </a:p>
        </p:txBody>
      </p:sp>
      <p:sp>
        <p:nvSpPr>
          <p:cNvPr id="113680" name="Text Box 16"/>
          <p:cNvSpPr txBox="1">
            <a:spLocks noChangeArrowheads="1"/>
          </p:cNvSpPr>
          <p:nvPr/>
        </p:nvSpPr>
        <p:spPr bwMode="auto">
          <a:xfrm>
            <a:off x="2590800" y="3048000"/>
            <a:ext cx="6324600" cy="308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800" b="1">
                <a:solidFill>
                  <a:srgbClr val="000099"/>
                </a:solidFill>
                <a:latin typeface="宋体" panose="02010600030101010101" pitchFamily="2" charset="-122"/>
                <a:ea typeface="宋体" panose="02010600030101010101" pitchFamily="2" charset="-122"/>
              </a:rPr>
              <a:t>   英国文艺复兴时期伟大的戏剧家和诗人，人文主义最杰出的代表，近代欧洲文学的奠基者之一。在整整</a:t>
            </a:r>
            <a:r>
              <a:rPr lang="en-US" altLang="zh-CN" sz="2800" b="1">
                <a:solidFill>
                  <a:srgbClr val="000099"/>
                </a:solidFill>
                <a:latin typeface="宋体" panose="02010600030101010101" pitchFamily="2" charset="-122"/>
                <a:ea typeface="宋体" panose="02010600030101010101" pitchFamily="2" charset="-122"/>
              </a:rPr>
              <a:t>52</a:t>
            </a:r>
            <a:r>
              <a:rPr lang="zh-CN" altLang="en-US" sz="2800" b="1">
                <a:solidFill>
                  <a:srgbClr val="000099"/>
                </a:solidFill>
                <a:latin typeface="宋体" panose="02010600030101010101" pitchFamily="2" charset="-122"/>
                <a:ea typeface="宋体" panose="02010600030101010101" pitchFamily="2" charset="-122"/>
              </a:rPr>
              <a:t>年的生涯中，他为世人留下了</a:t>
            </a:r>
            <a:r>
              <a:rPr lang="en-US" altLang="zh-CN" sz="2800" b="1">
                <a:solidFill>
                  <a:srgbClr val="000099"/>
                </a:solidFill>
                <a:latin typeface="宋体" panose="02010600030101010101" pitchFamily="2" charset="-122"/>
                <a:ea typeface="宋体" panose="02010600030101010101" pitchFamily="2" charset="-122"/>
              </a:rPr>
              <a:t>37</a:t>
            </a:r>
            <a:r>
              <a:rPr lang="zh-CN" altLang="en-US" sz="2800" b="1">
                <a:solidFill>
                  <a:srgbClr val="000099"/>
                </a:solidFill>
                <a:latin typeface="宋体" panose="02010600030101010101" pitchFamily="2" charset="-122"/>
                <a:ea typeface="宋体" panose="02010600030101010101" pitchFamily="2" charset="-122"/>
              </a:rPr>
              <a:t>个剧本，一卷</a:t>
            </a:r>
            <a:r>
              <a:rPr lang="en-US" altLang="zh-CN" sz="2800" b="1">
                <a:solidFill>
                  <a:srgbClr val="000099"/>
                </a:solidFill>
                <a:latin typeface="宋体" panose="02010600030101010101" pitchFamily="2" charset="-122"/>
                <a:ea typeface="宋体" panose="02010600030101010101" pitchFamily="2" charset="-122"/>
              </a:rPr>
              <a:t>14</a:t>
            </a:r>
            <a:r>
              <a:rPr lang="zh-CN" altLang="en-US" sz="2800" b="1">
                <a:solidFill>
                  <a:srgbClr val="000099"/>
                </a:solidFill>
                <a:latin typeface="宋体" panose="02010600030101010101" pitchFamily="2" charset="-122"/>
                <a:ea typeface="宋体" panose="02010600030101010101" pitchFamily="2" charset="-122"/>
              </a:rPr>
              <a:t>行诗和两部叙事长诗。 </a:t>
            </a:r>
          </a:p>
          <a:p>
            <a:pPr algn="l"/>
            <a:r>
              <a:rPr lang="zh-CN" altLang="en-US" sz="2800" b="1">
                <a:solidFill>
                  <a:srgbClr val="000099"/>
                </a:solidFill>
                <a:latin typeface="宋体" panose="02010600030101010101" pitchFamily="2" charset="-122"/>
                <a:ea typeface="宋体" panose="02010600030101010101" pitchFamily="2" charset="-122"/>
              </a:rPr>
              <a:t>　他被称为是“时代的灵魂”。</a:t>
            </a:r>
          </a:p>
          <a:p>
            <a:pPr algn="l"/>
            <a:r>
              <a:rPr lang="zh-CN" altLang="en-US" b="1">
                <a:solidFill>
                  <a:srgbClr val="000099"/>
                </a:solidFill>
              </a:rPr>
              <a:t>      </a:t>
            </a:r>
            <a:r>
              <a:rPr lang="zh-CN" altLang="en-US" sz="2800" b="1">
                <a:solidFill>
                  <a:srgbClr val="000099"/>
                </a:solidFill>
                <a:latin typeface="宋体" panose="02010600030101010101" pitchFamily="2" charset="-122"/>
                <a:ea typeface="宋体" panose="02010600030101010101" pitchFamily="2" charset="-122"/>
              </a:rPr>
              <a:t>马克思称他是“最伟大的戏剧天才”。</a:t>
            </a:r>
          </a:p>
        </p:txBody>
      </p:sp>
      <p:pic>
        <p:nvPicPr>
          <p:cNvPr id="113686" name="Picture 22" descr="23401619"/>
          <p:cNvPicPr>
            <a:picLocks noChangeAspect="1" noChangeArrowheads="1"/>
          </p:cNvPicPr>
          <p:nvPr/>
        </p:nvPicPr>
        <p:blipFill>
          <a:blip r:embed="rId2"/>
          <a:stretch>
            <a:fillRect/>
          </a:stretch>
        </p:blipFill>
        <p:spPr bwMode="auto">
          <a:xfrm>
            <a:off x="304800" y="3581400"/>
            <a:ext cx="2286000" cy="2919413"/>
          </a:xfrm>
          <a:prstGeom prst="rect">
            <a:avLst/>
          </a:prstGeom>
          <a:noFill/>
          <a:extLst>
            <a:ext uri="{909E8E84-426E-40DD-AFC4-6F175D3DCCD1}">
              <a14:hiddenFill xmlns:a14="http://schemas.microsoft.com/office/drawing/2010/main">
                <a:solidFill>
                  <a:srgbClr val="FFFFFF"/>
                </a:solidFill>
              </a14:hiddenFill>
            </a:ext>
          </a:extLst>
        </p:spPr>
      </p:pic>
      <p:pic>
        <p:nvPicPr>
          <p:cNvPr id="113688" name="Picture 24" descr="u=4037762065,4057767808&amp;fm=0&amp;gp=0">
            <a:hlinkClick r:id="rId4"/>
          </p:cNvPr>
          <p:cNvPicPr>
            <a:picLocks noChangeAspect="1" noChangeArrowheads="1"/>
          </p:cNvPicPr>
          <p:nvPr/>
        </p:nvPicPr>
        <p:blipFill>
          <a:blip r:embed="rId3"/>
          <a:stretch>
            <a:fillRect/>
          </a:stretch>
        </p:blipFill>
        <p:spPr bwMode="auto">
          <a:xfrm>
            <a:off x="6400800" y="838200"/>
            <a:ext cx="2438400" cy="2133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3679"/>
                                        </p:tgtEl>
                                        <p:attrNameLst>
                                          <p:attrName>style.visibility</p:attrName>
                                        </p:attrNameLst>
                                      </p:cBhvr>
                                      <p:to>
                                        <p:strVal val="visible"/>
                                      </p:to>
                                    </p:set>
                                    <p:anim calcmode="lin" valueType="num">
                                      <p:cBhvr additive="base">
                                        <p:cTn id="7" dur="500" fill="hold"/>
                                        <p:tgtEl>
                                          <p:spTgt spid="113679"/>
                                        </p:tgtEl>
                                        <p:attrNameLst>
                                          <p:attrName>ppt_x</p:attrName>
                                        </p:attrNameLst>
                                      </p:cBhvr>
                                      <p:tavLst>
                                        <p:tav tm="0">
                                          <p:val>
                                            <p:strVal val="#ppt_x"/>
                                          </p:val>
                                        </p:tav>
                                        <p:tav tm="100000">
                                          <p:val>
                                            <p:strVal val="#ppt_x"/>
                                          </p:val>
                                        </p:tav>
                                      </p:tavLst>
                                    </p:anim>
                                    <p:anim calcmode="lin" valueType="num">
                                      <p:cBhvr additive="base">
                                        <p:cTn id="8" dur="500" fill="hold"/>
                                        <p:tgtEl>
                                          <p:spTgt spid="11367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3680">
                                            <p:txEl>
                                              <p:pRg st="0" end="0"/>
                                            </p:txEl>
                                          </p:spTgt>
                                        </p:tgtEl>
                                        <p:attrNameLst>
                                          <p:attrName>style.visibility</p:attrName>
                                        </p:attrNameLst>
                                      </p:cBhvr>
                                      <p:to>
                                        <p:strVal val="visible"/>
                                      </p:to>
                                    </p:set>
                                    <p:anim calcmode="lin" valueType="num">
                                      <p:cBhvr additive="base">
                                        <p:cTn id="13" dur="500" fill="hold"/>
                                        <p:tgtEl>
                                          <p:spTgt spid="11368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368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3680">
                                            <p:txEl>
                                              <p:pRg st="1" end="1"/>
                                            </p:txEl>
                                          </p:spTgt>
                                        </p:tgtEl>
                                        <p:attrNameLst>
                                          <p:attrName>style.visibility</p:attrName>
                                        </p:attrNameLst>
                                      </p:cBhvr>
                                      <p:to>
                                        <p:strVal val="visible"/>
                                      </p:to>
                                    </p:set>
                                    <p:anim calcmode="lin" valueType="num">
                                      <p:cBhvr additive="base">
                                        <p:cTn id="19" dur="500" fill="hold"/>
                                        <p:tgtEl>
                                          <p:spTgt spid="113680">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368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3680">
                                            <p:txEl>
                                              <p:pRg st="2" end="2"/>
                                            </p:txEl>
                                          </p:spTgt>
                                        </p:tgtEl>
                                        <p:attrNameLst>
                                          <p:attrName>style.visibility</p:attrName>
                                        </p:attrNameLst>
                                      </p:cBhvr>
                                      <p:to>
                                        <p:strVal val="visible"/>
                                      </p:to>
                                    </p:set>
                                    <p:anim calcmode="lin" valueType="num">
                                      <p:cBhvr additive="base">
                                        <p:cTn id="25" dur="500" fill="hold"/>
                                        <p:tgtEl>
                                          <p:spTgt spid="113680">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368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79" grpId="0"/>
      <p:bldP spid="113680" grpId="0" uiExpand="1" build="allAtOnce"/>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 name="日期占位符 3"/>
          <p:cNvSpPr>
            <a:spLocks noGrp="1"/>
          </p:cNvSpPr>
          <p:nvPr>
            <p:ph type="dt" sz="half" idx="10"/>
          </p:nvPr>
        </p:nvSpPr>
        <p:spPr/>
        <p:txBody>
          <a:bodyPr/>
          <a:lstStyle/>
          <a:p>
            <a:endParaRPr lang="en-US" altLang="zh-CN"/>
          </a:p>
        </p:txBody>
      </p:sp>
      <p:sp>
        <p:nvSpPr>
          <p:cNvPr id="142338" name="AutoShape 2"/>
          <p:cNvSpPr>
            <a:spLocks noChangeArrowheads="1"/>
          </p:cNvSpPr>
          <p:nvPr/>
        </p:nvSpPr>
        <p:spPr bwMode="auto">
          <a:xfrm>
            <a:off x="3124200" y="3048000"/>
            <a:ext cx="5334000" cy="3581400"/>
          </a:xfrm>
          <a:prstGeom prst="roundRect">
            <a:avLst>
              <a:gd name="adj" fmla="val 16667"/>
            </a:avLst>
          </a:prstGeom>
          <a:noFill/>
          <a:ln w="38100">
            <a:solidFill>
              <a:schemeClr val="tx1"/>
            </a:solidFill>
            <a:round/>
          </a:ln>
          <a:effectLst/>
          <a:extLst>
            <a:ext uri="{909E8E84-426E-40DD-AFC4-6F175D3DCCD1}">
              <a14:hiddenFill xmlns:a14="http://schemas.microsoft.com/office/drawing/2010/main">
                <a:gradFill rotWithShape="1">
                  <a:gsLst>
                    <a:gs pos="0">
                      <a:srgbClr val="99CCFF"/>
                    </a:gs>
                    <a:gs pos="100000">
                      <a:srgbClr val="99CCFF">
                        <a:gamma/>
                        <a:tint val="27451"/>
                        <a:invGamma/>
                      </a:srgbClr>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zh-CN" altLang="en-US" sz="2400">
              <a:latin typeface="黑体" panose="02010609060101010101" pitchFamily="49" charset="-122"/>
            </a:endParaRPr>
          </a:p>
        </p:txBody>
      </p:sp>
      <p:sp>
        <p:nvSpPr>
          <p:cNvPr id="142339" name="AutoShape 3"/>
          <p:cNvSpPr>
            <a:spLocks noChangeAspect="1" noChangeArrowheads="1" noTextEdit="1"/>
          </p:cNvSpPr>
          <p:nvPr/>
        </p:nvSpPr>
        <p:spPr bwMode="gray">
          <a:xfrm flipH="1">
            <a:off x="1219200" y="2362200"/>
            <a:ext cx="909638"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42340" name="Freeform 4"/>
          <p:cNvSpPr/>
          <p:nvPr/>
        </p:nvSpPr>
        <p:spPr bwMode="gray">
          <a:xfrm rot="-5113389">
            <a:off x="4800600" y="1219200"/>
            <a:ext cx="1219200" cy="2286000"/>
          </a:xfrm>
          <a:custGeom>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a:noFill/>
          </a:ln>
          <a:extLst>
            <a:ext uri="{91240B29-F687-4F45-9708-019B960494DF}">
              <a14:hiddenLine xmlns:a14="http://schemas.microsoft.com/office/drawing/2010/main" w="0">
                <a:solidFill>
                  <a:srgbClr val="00A06C"/>
                </a:solidFill>
                <a:prstDash val="solid"/>
                <a:round/>
              </a14:hiddenLine>
            </a:ext>
          </a:extLst>
        </p:spPr>
        <p:txBody>
          <a:bodyPr/>
          <a:lstStyle/>
          <a:p>
            <a:endParaRPr lang="zh-CN" altLang="en-US"/>
          </a:p>
        </p:txBody>
      </p:sp>
      <p:grpSp>
        <p:nvGrpSpPr>
          <p:cNvPr id="142341" name="Group 5"/>
          <p:cNvGrpSpPr/>
          <p:nvPr/>
        </p:nvGrpSpPr>
        <p:grpSpPr>
          <a:xfrm>
            <a:off x="228600" y="914400"/>
            <a:ext cx="4495800" cy="1905000"/>
            <a:chOff x="1997" y="1314"/>
            <a:chExt cx="1889" cy="1009"/>
          </a:xfrm>
        </p:grpSpPr>
        <p:grpSp>
          <p:nvGrpSpPr>
            <p:cNvPr id="142342" name="Group 6"/>
            <p:cNvGrpSpPr/>
            <p:nvPr/>
          </p:nvGrpSpPr>
          <p:grpSpPr>
            <a:xfrm>
              <a:off x="1997" y="1404"/>
              <a:ext cx="1889" cy="919"/>
              <a:chOff x="1973" y="1027"/>
              <a:chExt cx="1926" cy="937"/>
            </a:xfrm>
          </p:grpSpPr>
          <p:sp>
            <p:nvSpPr>
              <p:cNvPr id="142343" name="Oval 7"/>
              <p:cNvSpPr>
                <a:spLocks noChangeArrowheads="1"/>
              </p:cNvSpPr>
              <p:nvPr/>
            </p:nvSpPr>
            <p:spPr bwMode="gray">
              <a:xfrm>
                <a:off x="1994" y="1057"/>
                <a:ext cx="1905" cy="907"/>
              </a:xfrm>
              <a:prstGeom prst="ellipse">
                <a:avLst/>
              </a:prstGeom>
              <a:gradFill rotWithShape="1">
                <a:gsLst>
                  <a:gs pos="0">
                    <a:schemeClr val="hlink"/>
                  </a:gs>
                  <a:gs pos="100000">
                    <a:schemeClr val="hlink">
                      <a:gamma/>
                      <a:shade val="48627"/>
                      <a:invGamma/>
                    </a:schemeClr>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2344" name="Oval 8"/>
              <p:cNvSpPr>
                <a:spLocks noChangeArrowheads="1"/>
              </p:cNvSpPr>
              <p:nvPr/>
            </p:nvSpPr>
            <p:spPr bwMode="gray">
              <a:xfrm>
                <a:off x="1973" y="1027"/>
                <a:ext cx="1905" cy="907"/>
              </a:xfrm>
              <a:prstGeom prst="ellipse">
                <a:avLst/>
              </a:prstGeom>
              <a:gradFill rotWithShape="1">
                <a:gsLst>
                  <a:gs pos="0">
                    <a:schemeClr val="hlink">
                      <a:gamma/>
                      <a:tint val="44314"/>
                      <a:invGamma/>
                    </a:schemeClr>
                  </a:gs>
                  <a:gs pos="100000">
                    <a:schemeClr val="hlink"/>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42345" name="Oval 9"/>
            <p:cNvSpPr>
              <a:spLocks noChangeArrowheads="1"/>
            </p:cNvSpPr>
            <p:nvPr/>
          </p:nvSpPr>
          <p:spPr bwMode="gray">
            <a:xfrm>
              <a:off x="2086" y="1314"/>
              <a:ext cx="1691" cy="845"/>
            </a:xfrm>
            <a:prstGeom prst="ellipse">
              <a:avLst/>
            </a:prstGeom>
            <a:gradFill rotWithShape="1">
              <a:gsLst>
                <a:gs pos="0">
                  <a:schemeClr val="accent1">
                    <a:gamma/>
                    <a:shade val="46275"/>
                    <a:invGamma/>
                  </a:schemeClr>
                </a:gs>
                <a:gs pos="100000">
                  <a:schemeClr val="accent1"/>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142346" name="Oval 10"/>
            <p:cNvSpPr>
              <a:spLocks noChangeArrowheads="1"/>
            </p:cNvSpPr>
            <p:nvPr/>
          </p:nvSpPr>
          <p:spPr bwMode="gray">
            <a:xfrm>
              <a:off x="2108" y="1319"/>
              <a:ext cx="1650" cy="824"/>
            </a:xfrm>
            <a:prstGeom prst="ellipse">
              <a:avLst/>
            </a:prstGeom>
            <a:gradFill rotWithShape="1">
              <a:gsLst>
                <a:gs pos="0">
                  <a:schemeClr val="accent1">
                    <a:alpha val="0"/>
                  </a:schemeClr>
                </a:gs>
                <a:gs pos="100000">
                  <a:schemeClr val="accent1">
                    <a:gamma/>
                    <a:tint val="34902"/>
                    <a:invGamma/>
                  </a:schemeClr>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142347" name="Oval 11"/>
            <p:cNvSpPr>
              <a:spLocks noChangeArrowheads="1"/>
            </p:cNvSpPr>
            <p:nvPr/>
          </p:nvSpPr>
          <p:spPr bwMode="gray">
            <a:xfrm>
              <a:off x="2125" y="1327"/>
              <a:ext cx="1570" cy="770"/>
            </a:xfrm>
            <a:prstGeom prst="ellipse">
              <a:avLst/>
            </a:prstGeom>
            <a:gradFill rotWithShape="1">
              <a:gsLst>
                <a:gs pos="0">
                  <a:schemeClr val="accent1">
                    <a:gamma/>
                    <a:shade val="79216"/>
                    <a:invGamma/>
                  </a:schemeClr>
                </a:gs>
                <a:gs pos="100000">
                  <a:schemeClr val="accent1">
                    <a:alpha val="48000"/>
                  </a:schemeClr>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142348" name="Oval 12"/>
            <p:cNvSpPr>
              <a:spLocks noChangeArrowheads="1"/>
            </p:cNvSpPr>
            <p:nvPr/>
          </p:nvSpPr>
          <p:spPr bwMode="gray">
            <a:xfrm>
              <a:off x="2208" y="1344"/>
              <a:ext cx="1382" cy="624"/>
            </a:xfrm>
            <a:prstGeom prst="ellipse">
              <a:avLst/>
            </a:prstGeom>
            <a:gradFill rotWithShape="1">
              <a:gsLst>
                <a:gs pos="0">
                  <a:schemeClr val="accent1">
                    <a:gamma/>
                    <a:tint val="0"/>
                    <a:invGamma/>
                  </a:schemeClr>
                </a:gs>
                <a:gs pos="100000">
                  <a:schemeClr val="accent1">
                    <a:alpha val="38000"/>
                  </a:schemeClr>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endParaRPr lang="zh-CN" altLang="en-US" sz="2400">
                <a:latin typeface="黑体" panose="02010609060101010101" pitchFamily="49" charset="-122"/>
              </a:endParaRPr>
            </a:p>
          </p:txBody>
        </p:sp>
      </p:grpSp>
      <p:sp>
        <p:nvSpPr>
          <p:cNvPr id="142349" name="Text Box 13"/>
          <p:cNvSpPr txBox="1">
            <a:spLocks noChangeArrowheads="1"/>
          </p:cNvSpPr>
          <p:nvPr/>
        </p:nvSpPr>
        <p:spPr bwMode="auto">
          <a:xfrm>
            <a:off x="1371600" y="1295400"/>
            <a:ext cx="2971800" cy="1163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20000"/>
              </a:spcBef>
              <a:buClr>
                <a:schemeClr val="accent1"/>
              </a:buClr>
              <a:buFont typeface="Wingdings" panose="05000000000000000000" pitchFamily="2" charset="2"/>
              <a:buNone/>
            </a:pPr>
            <a:r>
              <a:rPr lang="zh-CN" altLang="en-US" sz="3200" b="1">
                <a:solidFill>
                  <a:srgbClr val="800000"/>
                </a:solidFill>
                <a:ea typeface="宋体" panose="02010600030101010101" pitchFamily="2" charset="-122"/>
              </a:rPr>
              <a:t>四大悲剧</a:t>
            </a:r>
          </a:p>
          <a:p>
            <a:pPr algn="l">
              <a:spcBef>
                <a:spcPct val="20000"/>
              </a:spcBef>
              <a:buClr>
                <a:schemeClr val="accent1"/>
              </a:buClr>
              <a:buFont typeface="Wingdings" panose="05000000000000000000" pitchFamily="2" charset="2"/>
              <a:buNone/>
            </a:pPr>
            <a:endParaRPr lang="zh-CN" altLang="en-US" sz="3200" b="1">
              <a:solidFill>
                <a:srgbClr val="800000"/>
              </a:solidFill>
              <a:latin typeface="宋体" panose="02010600030101010101" pitchFamily="2" charset="-122"/>
              <a:ea typeface="宋体" panose="02010600030101010101" pitchFamily="2" charset="-122"/>
            </a:endParaRPr>
          </a:p>
        </p:txBody>
      </p:sp>
      <p:sp>
        <p:nvSpPr>
          <p:cNvPr id="142350" name="Text Box 14"/>
          <p:cNvSpPr txBox="1">
            <a:spLocks noChangeArrowheads="1"/>
          </p:cNvSpPr>
          <p:nvPr/>
        </p:nvSpPr>
        <p:spPr bwMode="auto">
          <a:xfrm>
            <a:off x="3581400" y="3429000"/>
            <a:ext cx="4191000" cy="204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zh-CN" sz="3200" b="1">
                <a:solidFill>
                  <a:srgbClr val="000099"/>
                </a:solidFill>
                <a:latin typeface="宋体" panose="02010600030101010101" pitchFamily="2" charset="-122"/>
                <a:ea typeface="宋体" panose="02010600030101010101" pitchFamily="2" charset="-122"/>
              </a:rPr>
              <a:t>《</a:t>
            </a:r>
            <a:r>
              <a:rPr lang="zh-CN" altLang="en-US" sz="3200" b="1">
                <a:solidFill>
                  <a:srgbClr val="000099"/>
                </a:solidFill>
                <a:latin typeface="宋体" panose="02010600030101010101" pitchFamily="2" charset="-122"/>
                <a:ea typeface="宋体" panose="02010600030101010101" pitchFamily="2" charset="-122"/>
              </a:rPr>
              <a:t>哈姆雷特</a:t>
            </a:r>
            <a:r>
              <a:rPr lang="en-US" altLang="zh-CN" sz="3200" b="1">
                <a:solidFill>
                  <a:srgbClr val="000099"/>
                </a:solidFill>
                <a:latin typeface="宋体" panose="02010600030101010101" pitchFamily="2" charset="-122"/>
                <a:ea typeface="宋体" panose="02010600030101010101" pitchFamily="2" charset="-122"/>
              </a:rPr>
              <a:t>》</a:t>
            </a:r>
            <a:r>
              <a:rPr lang="en-US" altLang="zh-CN" sz="3200" b="1">
                <a:latin typeface="宋体" panose="02010600030101010101" pitchFamily="2" charset="-122"/>
                <a:ea typeface="宋体" panose="02010600030101010101" pitchFamily="2" charset="-122"/>
              </a:rPr>
              <a:t>Hamlet </a:t>
            </a:r>
          </a:p>
          <a:p>
            <a:pPr algn="l"/>
            <a:r>
              <a:rPr lang="en-US" altLang="zh-CN" sz="3200" b="1">
                <a:solidFill>
                  <a:srgbClr val="000099"/>
                </a:solidFill>
                <a:latin typeface="宋体" panose="02010600030101010101" pitchFamily="2" charset="-122"/>
                <a:ea typeface="宋体" panose="02010600030101010101" pitchFamily="2" charset="-122"/>
              </a:rPr>
              <a:t>《</a:t>
            </a:r>
            <a:r>
              <a:rPr lang="zh-CN" altLang="en-US" sz="3200" b="1">
                <a:solidFill>
                  <a:srgbClr val="000099"/>
                </a:solidFill>
                <a:latin typeface="宋体" panose="02010600030101010101" pitchFamily="2" charset="-122"/>
                <a:ea typeface="宋体" panose="02010600030101010101" pitchFamily="2" charset="-122"/>
              </a:rPr>
              <a:t>奥瑟罗</a:t>
            </a:r>
            <a:r>
              <a:rPr lang="en-US" altLang="zh-CN" sz="3200" b="1">
                <a:solidFill>
                  <a:srgbClr val="000099"/>
                </a:solidFill>
                <a:latin typeface="宋体" panose="02010600030101010101" pitchFamily="2" charset="-122"/>
                <a:ea typeface="宋体" panose="02010600030101010101" pitchFamily="2" charset="-122"/>
              </a:rPr>
              <a:t>》</a:t>
            </a:r>
            <a:r>
              <a:rPr lang="en-US" altLang="zh-CN" sz="3200" b="1">
                <a:latin typeface="宋体" panose="02010600030101010101" pitchFamily="2" charset="-122"/>
                <a:ea typeface="宋体" panose="02010600030101010101" pitchFamily="2" charset="-122"/>
              </a:rPr>
              <a:t>Othello </a:t>
            </a:r>
          </a:p>
          <a:p>
            <a:pPr algn="l"/>
            <a:r>
              <a:rPr lang="en-US" altLang="zh-CN" sz="3200" b="1">
                <a:solidFill>
                  <a:srgbClr val="000099"/>
                </a:solidFill>
                <a:latin typeface="宋体" panose="02010600030101010101" pitchFamily="2" charset="-122"/>
                <a:ea typeface="宋体" panose="02010600030101010101" pitchFamily="2" charset="-122"/>
              </a:rPr>
              <a:t>《</a:t>
            </a:r>
            <a:r>
              <a:rPr lang="zh-CN" altLang="en-US" sz="3200" b="1">
                <a:solidFill>
                  <a:srgbClr val="000099"/>
                </a:solidFill>
                <a:latin typeface="宋体" panose="02010600030101010101" pitchFamily="2" charset="-122"/>
                <a:ea typeface="宋体" panose="02010600030101010101" pitchFamily="2" charset="-122"/>
              </a:rPr>
              <a:t>李尔王</a:t>
            </a:r>
            <a:r>
              <a:rPr lang="en-US" altLang="zh-CN" sz="3200" b="1">
                <a:solidFill>
                  <a:srgbClr val="000099"/>
                </a:solidFill>
                <a:latin typeface="宋体" panose="02010600030101010101" pitchFamily="2" charset="-122"/>
                <a:ea typeface="宋体" panose="02010600030101010101" pitchFamily="2" charset="-122"/>
              </a:rPr>
              <a:t>》</a:t>
            </a:r>
            <a:r>
              <a:rPr lang="en-US" altLang="zh-CN" sz="3200" b="1">
                <a:latin typeface="宋体" panose="02010600030101010101" pitchFamily="2" charset="-122"/>
                <a:ea typeface="宋体" panose="02010600030101010101" pitchFamily="2" charset="-122"/>
              </a:rPr>
              <a:t>King Lear </a:t>
            </a:r>
          </a:p>
          <a:p>
            <a:pPr algn="l"/>
            <a:r>
              <a:rPr lang="en-US" altLang="zh-CN" sz="3200" b="1">
                <a:solidFill>
                  <a:srgbClr val="000099"/>
                </a:solidFill>
                <a:latin typeface="宋体" panose="02010600030101010101" pitchFamily="2" charset="-122"/>
                <a:ea typeface="宋体" panose="02010600030101010101" pitchFamily="2" charset="-122"/>
              </a:rPr>
              <a:t>《</a:t>
            </a:r>
            <a:r>
              <a:rPr lang="zh-CN" altLang="en-US" sz="3200" b="1">
                <a:solidFill>
                  <a:srgbClr val="000099"/>
                </a:solidFill>
                <a:latin typeface="宋体" panose="02010600030101010101" pitchFamily="2" charset="-122"/>
                <a:ea typeface="宋体" panose="02010600030101010101" pitchFamily="2" charset="-122"/>
              </a:rPr>
              <a:t>麦克白</a:t>
            </a:r>
            <a:r>
              <a:rPr lang="en-US" altLang="zh-CN" sz="3200" b="1">
                <a:solidFill>
                  <a:srgbClr val="000099"/>
                </a:solidFill>
                <a:latin typeface="宋体" panose="02010600030101010101" pitchFamily="2" charset="-122"/>
                <a:ea typeface="宋体" panose="02010600030101010101" pitchFamily="2" charset="-122"/>
              </a:rPr>
              <a:t>》</a:t>
            </a:r>
            <a:r>
              <a:rPr lang="en-US" altLang="zh-CN" sz="3200" b="1">
                <a:latin typeface="宋体" panose="02010600030101010101" pitchFamily="2" charset="-122"/>
                <a:ea typeface="宋体" panose="02010600030101010101" pitchFamily="2" charset="-122"/>
              </a:rPr>
              <a:t>Macbeth</a:t>
            </a:r>
            <a:r>
              <a:rPr lang="en-US" altLang="zh-CN" sz="3200">
                <a:latin typeface="宋体" panose="02010600030101010101" pitchFamily="2" charset="-122"/>
                <a:ea typeface="宋体" panose="02010600030101010101" pitchFamily="2" charset="-122"/>
              </a:rPr>
              <a:t> </a:t>
            </a:r>
            <a:endParaRPr lang="zh-CN" altLang="en-US" sz="3200">
              <a:latin typeface="宋体" panose="02010600030101010101" pitchFamily="2" charset="-122"/>
              <a:ea typeface="宋体" panose="02010600030101010101" pitchFamily="2" charset="-122"/>
            </a:endParaRPr>
          </a:p>
        </p:txBody>
      </p:sp>
      <p:pic>
        <p:nvPicPr>
          <p:cNvPr id="142354" name="Picture 18" descr="Film16868_06213c46-f2fb-4b2d-87cf-1c2e0cd316fa">
            <a:hlinkClick r:id="rId3"/>
          </p:cNvPr>
          <p:cNvPicPr>
            <a:picLocks noChangeAspect="1" noChangeArrowheads="1"/>
          </p:cNvPicPr>
          <p:nvPr/>
        </p:nvPicPr>
        <p:blipFill>
          <a:blip r:embed="rId2"/>
          <a:stretch>
            <a:fillRect/>
          </a:stretch>
        </p:blipFill>
        <p:spPr bwMode="auto">
          <a:xfrm>
            <a:off x="228600" y="2819400"/>
            <a:ext cx="2819400" cy="3810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2349"/>
                                        </p:tgtEl>
                                        <p:attrNameLst>
                                          <p:attrName>style.visibility</p:attrName>
                                        </p:attrNameLst>
                                      </p:cBhvr>
                                      <p:to>
                                        <p:strVal val="visible"/>
                                      </p:to>
                                    </p:set>
                                    <p:anim calcmode="lin" valueType="num">
                                      <p:cBhvr additive="base">
                                        <p:cTn id="7" dur="500" fill="hold"/>
                                        <p:tgtEl>
                                          <p:spTgt spid="142349"/>
                                        </p:tgtEl>
                                        <p:attrNameLst>
                                          <p:attrName>ppt_x</p:attrName>
                                        </p:attrNameLst>
                                      </p:cBhvr>
                                      <p:tavLst>
                                        <p:tav tm="0">
                                          <p:val>
                                            <p:strVal val="#ppt_x"/>
                                          </p:val>
                                        </p:tav>
                                        <p:tav tm="100000">
                                          <p:val>
                                            <p:strVal val="#ppt_x"/>
                                          </p:val>
                                        </p:tav>
                                      </p:tavLst>
                                    </p:anim>
                                    <p:anim calcmode="lin" valueType="num">
                                      <p:cBhvr additive="base">
                                        <p:cTn id="8" dur="500" fill="hold"/>
                                        <p:tgtEl>
                                          <p:spTgt spid="14234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2338"/>
                                        </p:tgtEl>
                                        <p:attrNameLst>
                                          <p:attrName>style.visibility</p:attrName>
                                        </p:attrNameLst>
                                      </p:cBhvr>
                                      <p:to>
                                        <p:strVal val="visible"/>
                                      </p:to>
                                    </p:set>
                                    <p:anim calcmode="lin" valueType="num">
                                      <p:cBhvr additive="base">
                                        <p:cTn id="13" dur="500" fill="hold"/>
                                        <p:tgtEl>
                                          <p:spTgt spid="142338"/>
                                        </p:tgtEl>
                                        <p:attrNameLst>
                                          <p:attrName>ppt_x</p:attrName>
                                        </p:attrNameLst>
                                      </p:cBhvr>
                                      <p:tavLst>
                                        <p:tav tm="0">
                                          <p:val>
                                            <p:strVal val="#ppt_x"/>
                                          </p:val>
                                        </p:tav>
                                        <p:tav tm="100000">
                                          <p:val>
                                            <p:strVal val="#ppt_x"/>
                                          </p:val>
                                        </p:tav>
                                      </p:tavLst>
                                    </p:anim>
                                    <p:anim calcmode="lin" valueType="num">
                                      <p:cBhvr additive="base">
                                        <p:cTn id="14" dur="500" fill="hold"/>
                                        <p:tgtEl>
                                          <p:spTgt spid="14233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42350">
                                            <p:txEl>
                                              <p:pRg st="0" end="0"/>
                                            </p:txEl>
                                          </p:spTgt>
                                        </p:tgtEl>
                                        <p:attrNameLst>
                                          <p:attrName>style.visibility</p:attrName>
                                        </p:attrNameLst>
                                      </p:cBhvr>
                                      <p:to>
                                        <p:strVal val="visible"/>
                                      </p:to>
                                    </p:set>
                                    <p:anim calcmode="lin" valueType="num">
                                      <p:cBhvr additive="base">
                                        <p:cTn id="19" dur="500" fill="hold"/>
                                        <p:tgtEl>
                                          <p:spTgt spid="14235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235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42350">
                                            <p:txEl>
                                              <p:pRg st="1" end="1"/>
                                            </p:txEl>
                                          </p:spTgt>
                                        </p:tgtEl>
                                        <p:attrNameLst>
                                          <p:attrName>style.visibility</p:attrName>
                                        </p:attrNameLst>
                                      </p:cBhvr>
                                      <p:to>
                                        <p:strVal val="visible"/>
                                      </p:to>
                                    </p:set>
                                    <p:anim calcmode="lin" valueType="num">
                                      <p:cBhvr additive="base">
                                        <p:cTn id="25" dur="500" fill="hold"/>
                                        <p:tgtEl>
                                          <p:spTgt spid="142350">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235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42350">
                                            <p:txEl>
                                              <p:pRg st="2" end="2"/>
                                            </p:txEl>
                                          </p:spTgt>
                                        </p:tgtEl>
                                        <p:attrNameLst>
                                          <p:attrName>style.visibility</p:attrName>
                                        </p:attrNameLst>
                                      </p:cBhvr>
                                      <p:to>
                                        <p:strVal val="visible"/>
                                      </p:to>
                                    </p:set>
                                    <p:anim calcmode="lin" valueType="num">
                                      <p:cBhvr additive="base">
                                        <p:cTn id="31" dur="500" fill="hold"/>
                                        <p:tgtEl>
                                          <p:spTgt spid="142350">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4235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42350">
                                            <p:txEl>
                                              <p:pRg st="3" end="3"/>
                                            </p:txEl>
                                          </p:spTgt>
                                        </p:tgtEl>
                                        <p:attrNameLst>
                                          <p:attrName>style.visibility</p:attrName>
                                        </p:attrNameLst>
                                      </p:cBhvr>
                                      <p:to>
                                        <p:strVal val="visible"/>
                                      </p:to>
                                    </p:set>
                                    <p:anim calcmode="lin" valueType="num">
                                      <p:cBhvr additive="base">
                                        <p:cTn id="37" dur="500" fill="hold"/>
                                        <p:tgtEl>
                                          <p:spTgt spid="142350">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235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38" grpId="0"/>
      <p:bldP spid="142349"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 name="日期占位符 3"/>
          <p:cNvSpPr>
            <a:spLocks noGrp="1"/>
          </p:cNvSpPr>
          <p:nvPr>
            <p:ph type="dt" sz="half" idx="10"/>
          </p:nvPr>
        </p:nvSpPr>
        <p:spPr/>
        <p:txBody>
          <a:bodyPr/>
          <a:lstStyle/>
          <a:p>
            <a:endParaRPr lang="en-US" altLang="zh-CN"/>
          </a:p>
        </p:txBody>
      </p:sp>
      <p:sp>
        <p:nvSpPr>
          <p:cNvPr id="169986" name="AutoShape 2"/>
          <p:cNvSpPr>
            <a:spLocks noChangeArrowheads="1"/>
          </p:cNvSpPr>
          <p:nvPr/>
        </p:nvSpPr>
        <p:spPr bwMode="auto">
          <a:xfrm>
            <a:off x="2590800" y="3200400"/>
            <a:ext cx="6248400" cy="3352800"/>
          </a:xfrm>
          <a:prstGeom prst="roundRect">
            <a:avLst>
              <a:gd name="adj" fmla="val 16667"/>
            </a:avLst>
          </a:prstGeom>
          <a:noFill/>
          <a:ln w="38100">
            <a:solidFill>
              <a:schemeClr val="tx1"/>
            </a:solidFill>
            <a:round/>
          </a:ln>
          <a:effectLst/>
          <a:extLst>
            <a:ext uri="{909E8E84-426E-40DD-AFC4-6F175D3DCCD1}">
              <a14:hiddenFill xmlns:a14="http://schemas.microsoft.com/office/drawing/2010/main">
                <a:gradFill rotWithShape="1">
                  <a:gsLst>
                    <a:gs pos="0">
                      <a:srgbClr val="99CCFF"/>
                    </a:gs>
                    <a:gs pos="100000">
                      <a:srgbClr val="99CCFF">
                        <a:gamma/>
                        <a:tint val="27451"/>
                        <a:invGamma/>
                      </a:srgbClr>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zh-CN" altLang="en-US" sz="2400">
              <a:latin typeface="黑体" panose="02010609060101010101" pitchFamily="49" charset="-122"/>
            </a:endParaRPr>
          </a:p>
        </p:txBody>
      </p:sp>
      <p:sp>
        <p:nvSpPr>
          <p:cNvPr id="169987" name="AutoShape 3"/>
          <p:cNvSpPr>
            <a:spLocks noChangeAspect="1" noChangeArrowheads="1" noTextEdit="1"/>
          </p:cNvSpPr>
          <p:nvPr/>
        </p:nvSpPr>
        <p:spPr bwMode="gray">
          <a:xfrm flipH="1">
            <a:off x="1219200" y="2362200"/>
            <a:ext cx="909638"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9988" name="Freeform 4"/>
          <p:cNvSpPr/>
          <p:nvPr/>
        </p:nvSpPr>
        <p:spPr bwMode="gray">
          <a:xfrm rot="3945545" flipH="1" flipV="1">
            <a:off x="4648200" y="1828800"/>
            <a:ext cx="1600200" cy="1295400"/>
          </a:xfrm>
          <a:custGeom>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a:noFill/>
          </a:ln>
          <a:extLst>
            <a:ext uri="{91240B29-F687-4F45-9708-019B960494DF}">
              <a14:hiddenLine xmlns:a14="http://schemas.microsoft.com/office/drawing/2010/main" w="0">
                <a:solidFill>
                  <a:srgbClr val="00A06C"/>
                </a:solidFill>
                <a:prstDash val="solid"/>
                <a:round/>
              </a14:hiddenLine>
            </a:ext>
          </a:extLst>
        </p:spPr>
        <p:txBody>
          <a:bodyPr/>
          <a:lstStyle/>
          <a:p>
            <a:endParaRPr lang="zh-CN" altLang="en-US"/>
          </a:p>
        </p:txBody>
      </p:sp>
      <p:grpSp>
        <p:nvGrpSpPr>
          <p:cNvPr id="169989" name="Group 5"/>
          <p:cNvGrpSpPr/>
          <p:nvPr/>
        </p:nvGrpSpPr>
        <p:grpSpPr>
          <a:xfrm>
            <a:off x="381000" y="914400"/>
            <a:ext cx="4114800" cy="1601788"/>
            <a:chOff x="1997" y="1314"/>
            <a:chExt cx="1889" cy="1009"/>
          </a:xfrm>
        </p:grpSpPr>
        <p:grpSp>
          <p:nvGrpSpPr>
            <p:cNvPr id="169990" name="Group 6"/>
            <p:cNvGrpSpPr/>
            <p:nvPr/>
          </p:nvGrpSpPr>
          <p:grpSpPr>
            <a:xfrm>
              <a:off x="1997" y="1404"/>
              <a:ext cx="1889" cy="919"/>
              <a:chOff x="1973" y="1027"/>
              <a:chExt cx="1926" cy="937"/>
            </a:xfrm>
          </p:grpSpPr>
          <p:sp>
            <p:nvSpPr>
              <p:cNvPr id="169991" name="Oval 7"/>
              <p:cNvSpPr>
                <a:spLocks noChangeArrowheads="1"/>
              </p:cNvSpPr>
              <p:nvPr/>
            </p:nvSpPr>
            <p:spPr bwMode="gray">
              <a:xfrm>
                <a:off x="1994" y="1057"/>
                <a:ext cx="1905" cy="907"/>
              </a:xfrm>
              <a:prstGeom prst="ellipse">
                <a:avLst/>
              </a:prstGeom>
              <a:gradFill rotWithShape="1">
                <a:gsLst>
                  <a:gs pos="0">
                    <a:schemeClr val="hlink"/>
                  </a:gs>
                  <a:gs pos="100000">
                    <a:schemeClr val="hlink">
                      <a:gamma/>
                      <a:shade val="48627"/>
                      <a:invGamma/>
                    </a:schemeClr>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9992" name="Oval 8"/>
              <p:cNvSpPr>
                <a:spLocks noChangeArrowheads="1"/>
              </p:cNvSpPr>
              <p:nvPr/>
            </p:nvSpPr>
            <p:spPr bwMode="gray">
              <a:xfrm>
                <a:off x="1973" y="1027"/>
                <a:ext cx="1905" cy="907"/>
              </a:xfrm>
              <a:prstGeom prst="ellipse">
                <a:avLst/>
              </a:prstGeom>
              <a:gradFill rotWithShape="1">
                <a:gsLst>
                  <a:gs pos="0">
                    <a:schemeClr val="hlink">
                      <a:gamma/>
                      <a:tint val="44314"/>
                      <a:invGamma/>
                    </a:schemeClr>
                  </a:gs>
                  <a:gs pos="100000">
                    <a:schemeClr val="hlink"/>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69993" name="Oval 9"/>
            <p:cNvSpPr>
              <a:spLocks noChangeArrowheads="1"/>
            </p:cNvSpPr>
            <p:nvPr/>
          </p:nvSpPr>
          <p:spPr bwMode="gray">
            <a:xfrm>
              <a:off x="2086" y="1314"/>
              <a:ext cx="1691" cy="845"/>
            </a:xfrm>
            <a:prstGeom prst="ellipse">
              <a:avLst/>
            </a:prstGeom>
            <a:gradFill rotWithShape="1">
              <a:gsLst>
                <a:gs pos="0">
                  <a:schemeClr val="accent1">
                    <a:gamma/>
                    <a:shade val="46275"/>
                    <a:invGamma/>
                  </a:schemeClr>
                </a:gs>
                <a:gs pos="100000">
                  <a:schemeClr val="accent1"/>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169994" name="Oval 10"/>
            <p:cNvSpPr>
              <a:spLocks noChangeArrowheads="1"/>
            </p:cNvSpPr>
            <p:nvPr/>
          </p:nvSpPr>
          <p:spPr bwMode="gray">
            <a:xfrm>
              <a:off x="2108" y="1319"/>
              <a:ext cx="1650" cy="824"/>
            </a:xfrm>
            <a:prstGeom prst="ellipse">
              <a:avLst/>
            </a:prstGeom>
            <a:gradFill rotWithShape="1">
              <a:gsLst>
                <a:gs pos="0">
                  <a:schemeClr val="accent1">
                    <a:alpha val="0"/>
                  </a:schemeClr>
                </a:gs>
                <a:gs pos="100000">
                  <a:schemeClr val="accent1">
                    <a:gamma/>
                    <a:tint val="34902"/>
                    <a:invGamma/>
                  </a:schemeClr>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169995" name="Oval 11"/>
            <p:cNvSpPr>
              <a:spLocks noChangeArrowheads="1"/>
            </p:cNvSpPr>
            <p:nvPr/>
          </p:nvSpPr>
          <p:spPr bwMode="gray">
            <a:xfrm>
              <a:off x="2125" y="1327"/>
              <a:ext cx="1570" cy="770"/>
            </a:xfrm>
            <a:prstGeom prst="ellipse">
              <a:avLst/>
            </a:prstGeom>
            <a:gradFill rotWithShape="1">
              <a:gsLst>
                <a:gs pos="0">
                  <a:schemeClr val="accent1">
                    <a:gamma/>
                    <a:shade val="79216"/>
                    <a:invGamma/>
                  </a:schemeClr>
                </a:gs>
                <a:gs pos="100000">
                  <a:schemeClr val="accent1">
                    <a:alpha val="48000"/>
                  </a:schemeClr>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169996" name="Oval 12"/>
            <p:cNvSpPr>
              <a:spLocks noChangeArrowheads="1"/>
            </p:cNvSpPr>
            <p:nvPr/>
          </p:nvSpPr>
          <p:spPr bwMode="gray">
            <a:xfrm>
              <a:off x="2208" y="1344"/>
              <a:ext cx="1382" cy="624"/>
            </a:xfrm>
            <a:prstGeom prst="ellipse">
              <a:avLst/>
            </a:prstGeom>
            <a:gradFill rotWithShape="1">
              <a:gsLst>
                <a:gs pos="0">
                  <a:schemeClr val="accent1">
                    <a:gamma/>
                    <a:tint val="0"/>
                    <a:invGamma/>
                  </a:schemeClr>
                </a:gs>
                <a:gs pos="100000">
                  <a:schemeClr val="accent1">
                    <a:alpha val="38000"/>
                  </a:schemeClr>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endParaRPr lang="zh-CN" altLang="en-US" sz="2400">
                <a:latin typeface="黑体" panose="02010609060101010101" pitchFamily="49" charset="-122"/>
              </a:endParaRPr>
            </a:p>
          </p:txBody>
        </p:sp>
      </p:grpSp>
      <p:sp>
        <p:nvSpPr>
          <p:cNvPr id="169997" name="Text Box 13"/>
          <p:cNvSpPr txBox="1">
            <a:spLocks noChangeArrowheads="1"/>
          </p:cNvSpPr>
          <p:nvPr/>
        </p:nvSpPr>
        <p:spPr bwMode="auto">
          <a:xfrm>
            <a:off x="1295400" y="1219200"/>
            <a:ext cx="2971800" cy="1163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20000"/>
              </a:spcBef>
              <a:buClr>
                <a:schemeClr val="accent1"/>
              </a:buClr>
              <a:buFont typeface="Wingdings" panose="05000000000000000000" pitchFamily="2" charset="2"/>
              <a:buNone/>
            </a:pPr>
            <a:r>
              <a:rPr lang="zh-CN" altLang="en-US" sz="3200" b="1">
                <a:solidFill>
                  <a:srgbClr val="800000"/>
                </a:solidFill>
                <a:latin typeface="宋体" panose="02010600030101010101" pitchFamily="2" charset="-122"/>
                <a:ea typeface="宋体" panose="02010600030101010101" pitchFamily="2" charset="-122"/>
              </a:rPr>
              <a:t>四大喜剧 </a:t>
            </a:r>
          </a:p>
          <a:p>
            <a:pPr algn="l">
              <a:spcBef>
                <a:spcPct val="20000"/>
              </a:spcBef>
              <a:buClr>
                <a:schemeClr val="accent1"/>
              </a:buClr>
              <a:buFont typeface="Wingdings" panose="05000000000000000000" pitchFamily="2" charset="2"/>
              <a:buNone/>
            </a:pPr>
            <a:endParaRPr lang="zh-CN" altLang="en-US" sz="3200" b="1">
              <a:solidFill>
                <a:srgbClr val="800000"/>
              </a:solidFill>
              <a:latin typeface="宋体" panose="02010600030101010101" pitchFamily="2" charset="-122"/>
              <a:ea typeface="宋体" panose="02010600030101010101" pitchFamily="2" charset="-122"/>
            </a:endParaRPr>
          </a:p>
        </p:txBody>
      </p:sp>
      <p:sp>
        <p:nvSpPr>
          <p:cNvPr id="169998" name="Text Box 14"/>
          <p:cNvSpPr txBox="1">
            <a:spLocks noChangeArrowheads="1"/>
          </p:cNvSpPr>
          <p:nvPr/>
        </p:nvSpPr>
        <p:spPr bwMode="auto">
          <a:xfrm>
            <a:off x="2667000" y="3276600"/>
            <a:ext cx="5867400" cy="301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b="1">
                <a:solidFill>
                  <a:srgbClr val="000099"/>
                </a:solidFill>
              </a:rPr>
              <a:t> </a:t>
            </a:r>
            <a:r>
              <a:rPr lang="en-US" altLang="zh-CN" sz="3200" b="1">
                <a:solidFill>
                  <a:srgbClr val="000099"/>
                </a:solidFill>
                <a:latin typeface="宋体" panose="02010600030101010101" pitchFamily="2" charset="-122"/>
                <a:ea typeface="宋体" panose="02010600030101010101" pitchFamily="2" charset="-122"/>
              </a:rPr>
              <a:t>《</a:t>
            </a:r>
            <a:r>
              <a:rPr lang="zh-CN" altLang="en-US" sz="3200" b="1">
                <a:solidFill>
                  <a:srgbClr val="000099"/>
                </a:solidFill>
                <a:latin typeface="宋体" panose="02010600030101010101" pitchFamily="2" charset="-122"/>
                <a:ea typeface="宋体" panose="02010600030101010101" pitchFamily="2" charset="-122"/>
              </a:rPr>
              <a:t>仲夏夜之梦</a:t>
            </a:r>
            <a:r>
              <a:rPr lang="en-US" altLang="zh-CN" sz="3200" b="1">
                <a:solidFill>
                  <a:srgbClr val="000099"/>
                </a:solidFill>
                <a:latin typeface="宋体" panose="02010600030101010101" pitchFamily="2" charset="-122"/>
                <a:ea typeface="宋体" panose="02010600030101010101" pitchFamily="2" charset="-122"/>
              </a:rPr>
              <a:t>》</a:t>
            </a:r>
            <a:r>
              <a:rPr lang="en-US" altLang="zh-CN" sz="3200" b="1">
                <a:latin typeface="宋体" panose="02010600030101010101" pitchFamily="2" charset="-122"/>
                <a:ea typeface="宋体" panose="02010600030101010101" pitchFamily="2" charset="-122"/>
              </a:rPr>
              <a:t> A Midsummer Night's Dream </a:t>
            </a:r>
          </a:p>
          <a:p>
            <a:pPr algn="l"/>
            <a:r>
              <a:rPr lang="en-US" altLang="zh-CN" sz="3200" b="1">
                <a:solidFill>
                  <a:srgbClr val="000099"/>
                </a:solidFill>
                <a:latin typeface="宋体" panose="02010600030101010101" pitchFamily="2" charset="-122"/>
                <a:ea typeface="宋体" panose="02010600030101010101" pitchFamily="2" charset="-122"/>
              </a:rPr>
              <a:t>《</a:t>
            </a:r>
            <a:r>
              <a:rPr lang="zh-CN" altLang="en-US" sz="3200" b="1">
                <a:solidFill>
                  <a:srgbClr val="000099"/>
                </a:solidFill>
                <a:latin typeface="宋体" panose="02010600030101010101" pitchFamily="2" charset="-122"/>
                <a:ea typeface="宋体" panose="02010600030101010101" pitchFamily="2" charset="-122"/>
              </a:rPr>
              <a:t>皆大欢喜</a:t>
            </a:r>
            <a:r>
              <a:rPr lang="en-US" altLang="zh-CN" sz="3200" b="1">
                <a:solidFill>
                  <a:srgbClr val="000099"/>
                </a:solidFill>
                <a:latin typeface="宋体" panose="02010600030101010101" pitchFamily="2" charset="-122"/>
                <a:ea typeface="宋体" panose="02010600030101010101" pitchFamily="2" charset="-122"/>
              </a:rPr>
              <a:t>》</a:t>
            </a:r>
            <a:r>
              <a:rPr lang="en-US" altLang="zh-CN" sz="3200" b="1">
                <a:latin typeface="宋体" panose="02010600030101010101" pitchFamily="2" charset="-122"/>
                <a:ea typeface="宋体" panose="02010600030101010101" pitchFamily="2" charset="-122"/>
              </a:rPr>
              <a:t>As you like it </a:t>
            </a:r>
          </a:p>
          <a:p>
            <a:pPr algn="l"/>
            <a:r>
              <a:rPr lang="en-US" altLang="zh-CN" sz="3200" b="1">
                <a:solidFill>
                  <a:srgbClr val="000099"/>
                </a:solidFill>
                <a:latin typeface="宋体" panose="02010600030101010101" pitchFamily="2" charset="-122"/>
                <a:ea typeface="宋体" panose="02010600030101010101" pitchFamily="2" charset="-122"/>
              </a:rPr>
              <a:t>《</a:t>
            </a:r>
            <a:r>
              <a:rPr lang="zh-CN" altLang="en-US" sz="3200" b="1">
                <a:solidFill>
                  <a:srgbClr val="000099"/>
                </a:solidFill>
                <a:latin typeface="宋体" panose="02010600030101010101" pitchFamily="2" charset="-122"/>
                <a:ea typeface="宋体" panose="02010600030101010101" pitchFamily="2" charset="-122"/>
              </a:rPr>
              <a:t>第十二夜</a:t>
            </a:r>
            <a:r>
              <a:rPr lang="en-US" altLang="zh-CN" sz="3200" b="1">
                <a:solidFill>
                  <a:srgbClr val="000099"/>
                </a:solidFill>
                <a:latin typeface="宋体" panose="02010600030101010101" pitchFamily="2" charset="-122"/>
                <a:ea typeface="宋体" panose="02010600030101010101" pitchFamily="2" charset="-122"/>
              </a:rPr>
              <a:t>》</a:t>
            </a:r>
            <a:r>
              <a:rPr lang="en-US" altLang="zh-CN" sz="3200" b="1">
                <a:latin typeface="宋体" panose="02010600030101010101" pitchFamily="2" charset="-122"/>
                <a:ea typeface="宋体" panose="02010600030101010101" pitchFamily="2" charset="-122"/>
              </a:rPr>
              <a:t>Twelfth Night </a:t>
            </a:r>
          </a:p>
          <a:p>
            <a:pPr algn="l"/>
            <a:r>
              <a:rPr lang="en-US" altLang="zh-CN" sz="3200" b="1">
                <a:solidFill>
                  <a:srgbClr val="000099"/>
                </a:solidFill>
                <a:latin typeface="宋体" panose="02010600030101010101" pitchFamily="2" charset="-122"/>
                <a:ea typeface="宋体" panose="02010600030101010101" pitchFamily="2" charset="-122"/>
              </a:rPr>
              <a:t>《</a:t>
            </a:r>
            <a:r>
              <a:rPr lang="zh-CN" altLang="en-US" sz="3200" b="1">
                <a:solidFill>
                  <a:srgbClr val="000099"/>
                </a:solidFill>
                <a:latin typeface="宋体" panose="02010600030101010101" pitchFamily="2" charset="-122"/>
                <a:ea typeface="宋体" panose="02010600030101010101" pitchFamily="2" charset="-122"/>
              </a:rPr>
              <a:t>威尼斯商人</a:t>
            </a:r>
            <a:r>
              <a:rPr lang="en-US" altLang="zh-CN" sz="3200" b="1">
                <a:solidFill>
                  <a:srgbClr val="000099"/>
                </a:solidFill>
                <a:latin typeface="宋体" panose="02010600030101010101" pitchFamily="2" charset="-122"/>
                <a:ea typeface="宋体" panose="02010600030101010101" pitchFamily="2" charset="-122"/>
              </a:rPr>
              <a:t>》</a:t>
            </a:r>
            <a:r>
              <a:rPr lang="en-US" altLang="zh-CN" sz="3200" b="1">
                <a:latin typeface="宋体" panose="02010600030101010101" pitchFamily="2" charset="-122"/>
                <a:ea typeface="宋体" panose="02010600030101010101" pitchFamily="2" charset="-122"/>
              </a:rPr>
              <a:t>The merchant of Venice</a:t>
            </a:r>
            <a:endParaRPr lang="zh-CN" altLang="en-US" sz="3200">
              <a:latin typeface="宋体" panose="02010600030101010101" pitchFamily="2" charset="-122"/>
              <a:ea typeface="宋体" panose="02010600030101010101" pitchFamily="2" charset="-122"/>
            </a:endParaRPr>
          </a:p>
        </p:txBody>
      </p:sp>
      <p:pic>
        <p:nvPicPr>
          <p:cNvPr id="170000" name="Picture 16" descr="u=4164912420,1094868992&amp;fm=0&amp;gp=4">
            <a:hlinkClick r:id="rId3"/>
          </p:cNvPr>
          <p:cNvPicPr>
            <a:picLocks noChangeAspect="1" noChangeArrowheads="1"/>
          </p:cNvPicPr>
          <p:nvPr/>
        </p:nvPicPr>
        <p:blipFill>
          <a:blip r:embed="rId2"/>
          <a:stretch>
            <a:fillRect/>
          </a:stretch>
        </p:blipFill>
        <p:spPr bwMode="auto">
          <a:xfrm>
            <a:off x="304800" y="3429000"/>
            <a:ext cx="2209800" cy="3124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69998">
                                            <p:txEl>
                                              <p:pRg st="0" end="0"/>
                                            </p:txEl>
                                          </p:spTgt>
                                        </p:tgtEl>
                                        <p:attrNameLst>
                                          <p:attrName>style.visibility</p:attrName>
                                        </p:attrNameLst>
                                      </p:cBhvr>
                                      <p:to>
                                        <p:strVal val="visible"/>
                                      </p:to>
                                    </p:set>
                                    <p:anim calcmode="lin" valueType="num">
                                      <p:cBhvr additive="base">
                                        <p:cTn id="7" dur="500" fill="hold"/>
                                        <p:tgtEl>
                                          <p:spTgt spid="16999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99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69998">
                                            <p:txEl>
                                              <p:pRg st="1" end="1"/>
                                            </p:txEl>
                                          </p:spTgt>
                                        </p:tgtEl>
                                        <p:attrNameLst>
                                          <p:attrName>style.visibility</p:attrName>
                                        </p:attrNameLst>
                                      </p:cBhvr>
                                      <p:to>
                                        <p:strVal val="visible"/>
                                      </p:to>
                                    </p:set>
                                    <p:anim calcmode="lin" valueType="num">
                                      <p:cBhvr additive="base">
                                        <p:cTn id="13" dur="500" fill="hold"/>
                                        <p:tgtEl>
                                          <p:spTgt spid="16999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999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69998">
                                            <p:txEl>
                                              <p:pRg st="2" end="2"/>
                                            </p:txEl>
                                          </p:spTgt>
                                        </p:tgtEl>
                                        <p:attrNameLst>
                                          <p:attrName>style.visibility</p:attrName>
                                        </p:attrNameLst>
                                      </p:cBhvr>
                                      <p:to>
                                        <p:strVal val="visible"/>
                                      </p:to>
                                    </p:set>
                                    <p:anim calcmode="lin" valueType="num">
                                      <p:cBhvr additive="base">
                                        <p:cTn id="19" dur="500" fill="hold"/>
                                        <p:tgtEl>
                                          <p:spTgt spid="16999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999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69998">
                                            <p:txEl>
                                              <p:pRg st="3" end="3"/>
                                            </p:txEl>
                                          </p:spTgt>
                                        </p:tgtEl>
                                        <p:attrNameLst>
                                          <p:attrName>style.visibility</p:attrName>
                                        </p:attrNameLst>
                                      </p:cBhvr>
                                      <p:to>
                                        <p:strVal val="visible"/>
                                      </p:to>
                                    </p:set>
                                    <p:anim calcmode="lin" valueType="num">
                                      <p:cBhvr additive="base">
                                        <p:cTn id="25" dur="500" fill="hold"/>
                                        <p:tgtEl>
                                          <p:spTgt spid="16999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999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日期占位符 3"/>
          <p:cNvSpPr>
            <a:spLocks noGrp="1"/>
          </p:cNvSpPr>
          <p:nvPr>
            <p:ph type="dt" sz="half" idx="10"/>
          </p:nvPr>
        </p:nvSpPr>
        <p:spPr/>
        <p:txBody>
          <a:bodyPr/>
          <a:lstStyle/>
          <a:p>
            <a:endParaRPr lang="en-US" altLang="zh-CN"/>
          </a:p>
        </p:txBody>
      </p:sp>
      <p:sp>
        <p:nvSpPr>
          <p:cNvPr id="166915" name="Rectangle 3"/>
          <p:cNvSpPr>
            <a:spLocks noGrp="1" noChangeArrowheads="1"/>
          </p:cNvSpPr>
          <p:nvPr>
            <p:ph type="body" idx="1"/>
          </p:nvPr>
        </p:nvSpPr>
        <p:spPr>
          <a:xfrm>
            <a:off x="457200" y="1066800"/>
            <a:ext cx="8229600" cy="4933950"/>
          </a:xfrm>
        </p:spPr>
        <p:txBody>
          <a:bodyPr/>
          <a:lstStyle/>
          <a:p>
            <a:pPr>
              <a:buFont typeface="Wingdings" panose="05000000000000000000" pitchFamily="2" charset="2"/>
              <a:buNone/>
            </a:pPr>
            <a:r>
              <a:rPr kumimoji="1" lang="zh-CN" altLang="en-US">
                <a:solidFill>
                  <a:schemeClr val="tx1"/>
                </a:solidFill>
                <a:ea typeface="宋体" panose="02010600030101010101" pitchFamily="2" charset="-122"/>
              </a:rPr>
              <a:t>  </a:t>
            </a:r>
            <a:r>
              <a:rPr kumimoji="1" lang="zh-CN" altLang="en-US">
                <a:solidFill>
                  <a:srgbClr val="000099"/>
                </a:solidFill>
                <a:ea typeface="宋体" panose="02010600030101010101" pitchFamily="2" charset="-122"/>
              </a:rPr>
              <a:t>傀儡</a:t>
            </a:r>
            <a:r>
              <a:rPr kumimoji="1" lang="en-US" altLang="zh-CN" err="1">
                <a:solidFill>
                  <a:srgbClr val="000099"/>
                </a:solidFill>
                <a:ea typeface="宋体" panose="02010600030101010101" pitchFamily="2" charset="-122"/>
              </a:rPr>
              <a:t>kuílěi　       </a:t>
            </a:r>
            <a:r>
              <a:rPr kumimoji="1" lang="zh-CN" altLang="en-US">
                <a:solidFill>
                  <a:srgbClr val="000099"/>
                </a:solidFill>
                <a:ea typeface="宋体" panose="02010600030101010101" pitchFamily="2" charset="-122"/>
              </a:rPr>
              <a:t>觊觎</a:t>
            </a:r>
            <a:r>
              <a:rPr kumimoji="1" lang="en-US" altLang="zh-CN">
                <a:solidFill>
                  <a:srgbClr val="000099"/>
                </a:solidFill>
                <a:ea typeface="宋体" panose="02010600030101010101" pitchFamily="2" charset="-122"/>
              </a:rPr>
              <a:t>j ì</a:t>
            </a:r>
            <a:r>
              <a:rPr kumimoji="1" lang="zh-CN" altLang="en-US">
                <a:solidFill>
                  <a:srgbClr val="000099"/>
                </a:solidFill>
                <a:ea typeface="宋体" panose="02010600030101010101" pitchFamily="2" charset="-122"/>
              </a:rPr>
              <a:t> </a:t>
            </a:r>
            <a:r>
              <a:rPr kumimoji="1" lang="en-US" altLang="zh-CN" err="1">
                <a:solidFill>
                  <a:srgbClr val="000099"/>
                </a:solidFill>
                <a:ea typeface="宋体" panose="02010600030101010101" pitchFamily="2" charset="-122"/>
              </a:rPr>
              <a:t>yú </a:t>
            </a:r>
            <a:r>
              <a:rPr kumimoji="1" lang="zh-CN" altLang="en-US">
                <a:solidFill>
                  <a:srgbClr val="000099"/>
                </a:solidFill>
                <a:ea typeface="宋体" panose="02010600030101010101" pitchFamily="2" charset="-122"/>
              </a:rPr>
              <a:t>　</a:t>
            </a:r>
          </a:p>
          <a:p>
            <a:endParaRPr kumimoji="1" lang="zh-CN" altLang="en-US">
              <a:solidFill>
                <a:srgbClr val="000099"/>
              </a:solidFill>
              <a:ea typeface="宋体" panose="02010600030101010101" pitchFamily="2" charset="-122"/>
            </a:endParaRPr>
          </a:p>
          <a:p>
            <a:pPr>
              <a:buFont typeface="Wingdings" panose="05000000000000000000" pitchFamily="2" charset="2"/>
              <a:buNone/>
            </a:pPr>
            <a:r>
              <a:rPr kumimoji="1" lang="zh-CN" altLang="en-US">
                <a:solidFill>
                  <a:srgbClr val="000099"/>
                </a:solidFill>
                <a:ea typeface="宋体" panose="02010600030101010101" pitchFamily="2" charset="-122"/>
              </a:rPr>
              <a:t>  吮舐</a:t>
            </a:r>
            <a:r>
              <a:rPr kumimoji="1" lang="en-US" altLang="zh-CN" err="1">
                <a:solidFill>
                  <a:srgbClr val="000099"/>
                </a:solidFill>
                <a:ea typeface="宋体" panose="02010600030101010101" pitchFamily="2" charset="-122"/>
              </a:rPr>
              <a:t>shŭn</a:t>
            </a:r>
            <a:r>
              <a:rPr kumimoji="1" lang="zh-CN" altLang="en-US">
                <a:solidFill>
                  <a:srgbClr val="000099"/>
                </a:solidFill>
                <a:ea typeface="宋体" panose="02010600030101010101" pitchFamily="2" charset="-122"/>
              </a:rPr>
              <a:t> </a:t>
            </a:r>
            <a:r>
              <a:rPr kumimoji="1" lang="en-US" altLang="zh-CN" err="1">
                <a:solidFill>
                  <a:srgbClr val="000099"/>
                </a:solidFill>
                <a:ea typeface="宋体" panose="02010600030101010101" pitchFamily="2" charset="-122"/>
              </a:rPr>
              <a:t>shì </a:t>
            </a:r>
            <a:r>
              <a:rPr kumimoji="1" lang="zh-CN" altLang="en-US">
                <a:solidFill>
                  <a:srgbClr val="000099"/>
                </a:solidFill>
                <a:ea typeface="宋体" panose="02010600030101010101" pitchFamily="2" charset="-122"/>
              </a:rPr>
              <a:t>　 害臊</a:t>
            </a:r>
            <a:r>
              <a:rPr kumimoji="1" lang="en-US" altLang="zh-CN" err="1">
                <a:solidFill>
                  <a:srgbClr val="000099"/>
                </a:solidFill>
                <a:ea typeface="宋体" panose="02010600030101010101" pitchFamily="2" charset="-122"/>
              </a:rPr>
              <a:t>hài</a:t>
            </a:r>
            <a:r>
              <a:rPr kumimoji="1" lang="zh-CN" altLang="en-US">
                <a:solidFill>
                  <a:srgbClr val="000099"/>
                </a:solidFill>
                <a:ea typeface="宋体" panose="02010600030101010101" pitchFamily="2" charset="-122"/>
              </a:rPr>
              <a:t> </a:t>
            </a:r>
            <a:r>
              <a:rPr kumimoji="1" lang="en-US" altLang="zh-CN" err="1">
                <a:solidFill>
                  <a:srgbClr val="000099"/>
                </a:solidFill>
                <a:ea typeface="宋体" panose="02010600030101010101" pitchFamily="2" charset="-122"/>
              </a:rPr>
              <a:t>sào</a:t>
            </a:r>
            <a:r>
              <a:rPr kumimoji="1" lang="zh-CN" altLang="en-US">
                <a:solidFill>
                  <a:srgbClr val="000099"/>
                </a:solidFill>
                <a:ea typeface="宋体" panose="02010600030101010101" pitchFamily="2" charset="-122"/>
              </a:rPr>
              <a:t> 　</a:t>
            </a:r>
          </a:p>
          <a:p>
            <a:pPr>
              <a:buFont typeface="Wingdings" panose="05000000000000000000" pitchFamily="2" charset="2"/>
              <a:buNone/>
            </a:pPr>
            <a:endParaRPr kumimoji="1" lang="zh-CN" altLang="en-US">
              <a:solidFill>
                <a:srgbClr val="000099"/>
              </a:solidFill>
              <a:ea typeface="宋体" panose="02010600030101010101" pitchFamily="2" charset="-122"/>
            </a:endParaRPr>
          </a:p>
          <a:p>
            <a:pPr>
              <a:buFont typeface="Wingdings" panose="05000000000000000000" pitchFamily="2" charset="2"/>
              <a:buNone/>
            </a:pPr>
            <a:r>
              <a:rPr kumimoji="1" lang="zh-CN" altLang="en-US">
                <a:solidFill>
                  <a:srgbClr val="000099"/>
                </a:solidFill>
                <a:ea typeface="宋体" panose="02010600030101010101" pitchFamily="2" charset="-122"/>
              </a:rPr>
              <a:t>  缔结 </a:t>
            </a:r>
            <a:r>
              <a:rPr kumimoji="1" lang="en-US" altLang="zh-CN" err="1">
                <a:solidFill>
                  <a:srgbClr val="000099"/>
                </a:solidFill>
                <a:ea typeface="宋体" panose="02010600030101010101" pitchFamily="2" charset="-122"/>
              </a:rPr>
              <a:t>dì　           </a:t>
            </a:r>
            <a:r>
              <a:rPr kumimoji="1" lang="zh-CN" altLang="en-US">
                <a:solidFill>
                  <a:srgbClr val="000099"/>
                </a:solidFill>
                <a:ea typeface="宋体" panose="02010600030101010101" pitchFamily="2" charset="-122"/>
              </a:rPr>
              <a:t>厮守</a:t>
            </a:r>
            <a:r>
              <a:rPr kumimoji="1" lang="en-US" altLang="zh-CN" err="1">
                <a:solidFill>
                  <a:srgbClr val="000099"/>
                </a:solidFill>
                <a:ea typeface="宋体" panose="02010600030101010101" pitchFamily="2" charset="-122"/>
              </a:rPr>
              <a:t>sī　</a:t>
            </a:r>
          </a:p>
          <a:p>
            <a:pPr>
              <a:buFont typeface="Wingdings" panose="05000000000000000000" pitchFamily="2" charset="2"/>
              <a:buNone/>
            </a:pPr>
            <a:endParaRPr kumimoji="1" lang="zh-CN" altLang="en-US">
              <a:solidFill>
                <a:srgbClr val="000099"/>
              </a:solidFill>
              <a:ea typeface="宋体" panose="02010600030101010101" pitchFamily="2" charset="-122"/>
            </a:endParaRPr>
          </a:p>
          <a:p>
            <a:pPr>
              <a:buFont typeface="Wingdings" panose="05000000000000000000" pitchFamily="2" charset="2"/>
              <a:buNone/>
            </a:pPr>
            <a:r>
              <a:rPr kumimoji="1" lang="zh-CN" altLang="en-US">
                <a:solidFill>
                  <a:srgbClr val="000099"/>
                </a:solidFill>
                <a:ea typeface="宋体" panose="02010600030101010101" pitchFamily="2" charset="-122"/>
              </a:rPr>
              <a:t>  郁郁寡欢　         貂皮</a:t>
            </a:r>
            <a:r>
              <a:rPr kumimoji="1" lang="en-US" altLang="zh-CN" err="1">
                <a:solidFill>
                  <a:srgbClr val="000099"/>
                </a:solidFill>
                <a:ea typeface="宋体" panose="02010600030101010101" pitchFamily="2" charset="-122"/>
              </a:rPr>
              <a:t>diāo</a:t>
            </a:r>
            <a:endParaRPr kumimoji="1" lang="en-US" altLang="zh-CN">
              <a:solidFill>
                <a:srgbClr val="000099"/>
              </a:solidFill>
              <a:ea typeface="宋体" panose="02010600030101010101" pitchFamily="2" charset="-122"/>
            </a:endParaRPr>
          </a:p>
          <a:p>
            <a:pPr>
              <a:buFont typeface="Wingdings" panose="05000000000000000000" pitchFamily="2" charset="2"/>
              <a:buNone/>
            </a:pPr>
            <a:endParaRPr kumimoji="1" lang="zh-CN" altLang="en-US">
              <a:solidFill>
                <a:srgbClr val="000099"/>
              </a:solidFill>
              <a:ea typeface="宋体" panose="02010600030101010101" pitchFamily="2" charset="-122"/>
            </a:endParaRPr>
          </a:p>
          <a:p>
            <a:endParaRPr lang="zh-CN" altLang="en-US">
              <a:solidFill>
                <a:srgbClr val="000099"/>
              </a:solidFill>
              <a:ea typeface="宋体" panose="02010600030101010101" pitchFamily="2"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日期占位符 3"/>
          <p:cNvSpPr>
            <a:spLocks noGrp="1"/>
          </p:cNvSpPr>
          <p:nvPr>
            <p:ph type="dt" sz="half" idx="10"/>
          </p:nvPr>
        </p:nvSpPr>
        <p:spPr/>
        <p:txBody>
          <a:bodyPr/>
          <a:lstStyle/>
          <a:p>
            <a:endParaRPr lang="en-US" altLang="zh-CN"/>
          </a:p>
        </p:txBody>
      </p:sp>
      <p:sp>
        <p:nvSpPr>
          <p:cNvPr id="165891" name="Rectangle 3"/>
          <p:cNvSpPr>
            <a:spLocks noGrp="1" noChangeArrowheads="1"/>
          </p:cNvSpPr>
          <p:nvPr>
            <p:ph type="body" idx="1"/>
          </p:nvPr>
        </p:nvSpPr>
        <p:spPr>
          <a:xfrm>
            <a:off x="304800" y="914400"/>
            <a:ext cx="8382000" cy="5943600"/>
          </a:xfrm>
        </p:spPr>
        <p:txBody>
          <a:bodyPr/>
          <a:lstStyle/>
          <a:p>
            <a:pPr>
              <a:lnSpc>
                <a:spcPct val="80000"/>
              </a:lnSpc>
              <a:buFont typeface="Wingdings" panose="05000000000000000000" pitchFamily="2" charset="2"/>
              <a:buNone/>
            </a:pPr>
            <a:r>
              <a:rPr lang="zh-CN" altLang="en-US" sz="2000">
                <a:solidFill>
                  <a:srgbClr val="000099"/>
                </a:solidFill>
                <a:ea typeface="宋体" panose="02010600030101010101" pitchFamily="2" charset="-122"/>
              </a:rPr>
              <a:t>         </a:t>
            </a:r>
            <a:r>
              <a:rPr lang="zh-CN" altLang="en-US" sz="3200">
                <a:solidFill>
                  <a:srgbClr val="800000"/>
                </a:solidFill>
                <a:ea typeface="宋体" panose="02010600030101010101" pitchFamily="2" charset="-122"/>
              </a:rPr>
              <a:t>二、剧情梗概</a:t>
            </a:r>
          </a:p>
          <a:p>
            <a:pPr>
              <a:lnSpc>
                <a:spcPct val="80000"/>
              </a:lnSpc>
            </a:pPr>
            <a:r>
              <a:rPr lang="en-US" altLang="zh-CN">
                <a:solidFill>
                  <a:srgbClr val="000099"/>
                </a:solidFill>
                <a:latin typeface="宋体" panose="02010600030101010101" pitchFamily="2" charset="-122"/>
                <a:ea typeface="宋体" panose="02010600030101010101" pitchFamily="2" charset="-122"/>
              </a:rPr>
              <a:t>《</a:t>
            </a:r>
            <a:r>
              <a:rPr lang="zh-CN" altLang="en-US">
                <a:solidFill>
                  <a:srgbClr val="000099"/>
                </a:solidFill>
                <a:latin typeface="宋体" panose="02010600030101010101" pitchFamily="2" charset="-122"/>
                <a:ea typeface="宋体" panose="02010600030101010101" pitchFamily="2" charset="-122"/>
              </a:rPr>
              <a:t>哈姆莱特</a:t>
            </a:r>
            <a:r>
              <a:rPr lang="en-US" altLang="zh-CN">
                <a:solidFill>
                  <a:srgbClr val="000099"/>
                </a:solidFill>
                <a:latin typeface="宋体" panose="02010600030101010101" pitchFamily="2" charset="-122"/>
                <a:ea typeface="宋体" panose="02010600030101010101" pitchFamily="2" charset="-122"/>
              </a:rPr>
              <a:t>》</a:t>
            </a:r>
            <a:r>
              <a:rPr lang="zh-CN" altLang="en-US">
                <a:solidFill>
                  <a:srgbClr val="000099"/>
                </a:solidFill>
                <a:latin typeface="宋体" panose="02010600030101010101" pitchFamily="2" charset="-122"/>
                <a:ea typeface="宋体" panose="02010600030101010101" pitchFamily="2" charset="-122"/>
              </a:rPr>
              <a:t>也译作</a:t>
            </a:r>
            <a:r>
              <a:rPr lang="en-US" altLang="zh-CN">
                <a:solidFill>
                  <a:srgbClr val="000099"/>
                </a:solidFill>
                <a:latin typeface="宋体" panose="02010600030101010101" pitchFamily="2" charset="-122"/>
                <a:ea typeface="宋体" panose="02010600030101010101" pitchFamily="2" charset="-122"/>
              </a:rPr>
              <a:t>《</a:t>
            </a:r>
            <a:r>
              <a:rPr lang="zh-CN" altLang="en-US">
                <a:solidFill>
                  <a:srgbClr val="000099"/>
                </a:solidFill>
                <a:latin typeface="宋体" panose="02010600030101010101" pitchFamily="2" charset="-122"/>
                <a:ea typeface="宋体" panose="02010600030101010101" pitchFamily="2" charset="-122"/>
              </a:rPr>
              <a:t>王子复仇记</a:t>
            </a:r>
            <a:r>
              <a:rPr lang="en-US" altLang="zh-CN">
                <a:solidFill>
                  <a:srgbClr val="000099"/>
                </a:solidFill>
                <a:latin typeface="宋体" panose="02010600030101010101" pitchFamily="2" charset="-122"/>
                <a:ea typeface="宋体" panose="02010600030101010101" pitchFamily="2" charset="-122"/>
              </a:rPr>
              <a:t>》</a:t>
            </a:r>
            <a:r>
              <a:rPr lang="zh-CN" altLang="en-US">
                <a:solidFill>
                  <a:srgbClr val="000099"/>
                </a:solidFill>
                <a:latin typeface="宋体" panose="02010600030101010101" pitchFamily="2" charset="-122"/>
                <a:ea typeface="宋体" panose="02010600030101010101" pitchFamily="2" charset="-122"/>
              </a:rPr>
              <a:t>，是莎士比亚的代表作。写的是丹麦王子哈姆莱特为父报仇的故事。</a:t>
            </a:r>
          </a:p>
          <a:p>
            <a:pPr>
              <a:lnSpc>
                <a:spcPct val="80000"/>
              </a:lnSpc>
              <a:buFont typeface="Wingdings" panose="05000000000000000000" pitchFamily="2" charset="2"/>
              <a:buNone/>
            </a:pPr>
            <a:r>
              <a:rPr lang="zh-CN" altLang="en-US">
                <a:solidFill>
                  <a:srgbClr val="000099"/>
                </a:solidFill>
                <a:latin typeface="宋体" panose="02010600030101010101" pitchFamily="2" charset="-122"/>
                <a:ea typeface="宋体" panose="02010600030101010101" pitchFamily="2" charset="-122"/>
              </a:rPr>
              <a:t>      </a:t>
            </a:r>
            <a:r>
              <a:rPr lang="zh-CN" altLang="en-US">
                <a:solidFill>
                  <a:srgbClr val="800000"/>
                </a:solidFill>
                <a:latin typeface="宋体" panose="02010600030101010101" pitchFamily="2" charset="-122"/>
                <a:ea typeface="宋体" panose="02010600030101010101" pitchFamily="2" charset="-122"/>
              </a:rPr>
              <a:t>（课文之前的）情节</a:t>
            </a:r>
            <a:r>
              <a:rPr lang="zh-CN" altLang="en-US">
                <a:solidFill>
                  <a:srgbClr val="000099"/>
                </a:solidFill>
                <a:latin typeface="宋体" panose="02010600030101010101" pitchFamily="2" charset="-122"/>
                <a:ea typeface="宋体" panose="02010600030101010101" pitchFamily="2" charset="-122"/>
              </a:rPr>
              <a:t>：</a:t>
            </a:r>
            <a:br>
              <a:rPr lang="zh-CN" altLang="en-US">
                <a:solidFill>
                  <a:srgbClr val="000099"/>
                </a:solidFill>
                <a:latin typeface="宋体" panose="02010600030101010101" pitchFamily="2" charset="-122"/>
                <a:ea typeface="宋体" panose="02010600030101010101" pitchFamily="2" charset="-122"/>
              </a:rPr>
            </a:br>
            <a:r>
              <a:rPr lang="zh-CN" altLang="en-US">
                <a:solidFill>
                  <a:srgbClr val="000099"/>
                </a:solidFill>
                <a:latin typeface="宋体" panose="02010600030101010101" pitchFamily="2" charset="-122"/>
                <a:ea typeface="宋体" panose="02010600030101010101" pitchFamily="2" charset="-122"/>
              </a:rPr>
              <a:t>    丹麦王子哈姆莱特在威登堡大学读书期间突然遭遇了一系列不幸和家庭变故：父亲暴亡，叔叔克劳狄斯篡位，母亲改嫁给了叔叔。这一切使他陷入了巨大的痛苦之中。后来父亲的鬼魂告诉他自己是被他的叔父毒死的。哈姆莱特认为他现在的为父复仇不只是为了他自己，而是整个社会、国家的问题。他自己要肩负起这个重整乾坤的重任。他考虑问题的各个方面，又怕泄露心事，又怕鬼魂是假的，怕落入坏人的圈套，他心烦意乱，忧郁寡欢，只好装疯卖傻以迷惑仇敌，等待时机复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65891">
                                            <p:txEl>
                                              <p:pRg st="0" end="0"/>
                                            </p:txEl>
                                          </p:spTgt>
                                        </p:tgtEl>
                                        <p:attrNameLst>
                                          <p:attrName>style.visibility</p:attrName>
                                        </p:attrNameLst>
                                      </p:cBhvr>
                                      <p:to>
                                        <p:strVal val="visible"/>
                                      </p:to>
                                    </p:set>
                                    <p:anim calcmode="lin" valueType="num">
                                      <p:cBhvr additive="base">
                                        <p:cTn id="7" dur="500" fill="hold"/>
                                        <p:tgtEl>
                                          <p:spTgt spid="1658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58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65891">
                                            <p:txEl>
                                              <p:pRg st="1" end="1"/>
                                            </p:txEl>
                                          </p:spTgt>
                                        </p:tgtEl>
                                        <p:attrNameLst>
                                          <p:attrName>style.visibility</p:attrName>
                                        </p:attrNameLst>
                                      </p:cBhvr>
                                      <p:to>
                                        <p:strVal val="visible"/>
                                      </p:to>
                                    </p:set>
                                    <p:anim calcmode="lin" valueType="num">
                                      <p:cBhvr additive="base">
                                        <p:cTn id="13" dur="500" fill="hold"/>
                                        <p:tgtEl>
                                          <p:spTgt spid="16589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58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65891">
                                            <p:txEl>
                                              <p:pRg st="2" end="2"/>
                                            </p:txEl>
                                          </p:spTgt>
                                        </p:tgtEl>
                                        <p:attrNameLst>
                                          <p:attrName>style.visibility</p:attrName>
                                        </p:attrNameLst>
                                      </p:cBhvr>
                                      <p:to>
                                        <p:strVal val="visible"/>
                                      </p:to>
                                    </p:set>
                                    <p:anim calcmode="lin" valueType="num">
                                      <p:cBhvr additive="base">
                                        <p:cTn id="19" dur="500" fill="hold"/>
                                        <p:tgtEl>
                                          <p:spTgt spid="16589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589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日期占位符 3"/>
          <p:cNvSpPr>
            <a:spLocks noGrp="1"/>
          </p:cNvSpPr>
          <p:nvPr>
            <p:ph type="dt" sz="half" idx="10"/>
          </p:nvPr>
        </p:nvSpPr>
        <p:spPr/>
        <p:txBody>
          <a:bodyPr/>
          <a:lstStyle/>
          <a:p>
            <a:endParaRPr lang="en-US" altLang="zh-CN"/>
          </a:p>
        </p:txBody>
      </p:sp>
      <p:sp>
        <p:nvSpPr>
          <p:cNvPr id="171011" name="Rectangle 3"/>
          <p:cNvSpPr>
            <a:spLocks noGrp="1" noChangeArrowheads="1"/>
          </p:cNvSpPr>
          <p:nvPr>
            <p:ph type="body" idx="1"/>
          </p:nvPr>
        </p:nvSpPr>
        <p:spPr>
          <a:xfrm>
            <a:off x="381000" y="1295400"/>
            <a:ext cx="8077200" cy="4495800"/>
          </a:xfrm>
        </p:spPr>
        <p:txBody>
          <a:bodyPr/>
          <a:lstStyle/>
          <a:p>
            <a:r>
              <a:rPr lang="zh-CN" altLang="en-US">
                <a:solidFill>
                  <a:srgbClr val="000099"/>
                </a:solidFill>
                <a:ea typeface="宋体" panose="02010600030101010101" pitchFamily="2" charset="-122"/>
              </a:rPr>
              <a:t>克劳狄斯觉察到了危险，想方设法除掉他。而哈姆莱特为了进一步证实事实真相，也授意戏班进宫演了一出恶人杀兄、篡位、娶嫂的戏剧。克劳狄斯果然惊恐万分，仓皇退席。哈姆莱特的母亲企图劝说他忍让，却受到了他的指责，激愤中哈姆莱特误杀了情人奥菲莉娅的父亲。狡猾的克劳狄斯这时派哈姆莱特出使英国，背后命人暗地将他处死。哈姆莱特察觉内情后中途逃回丹麦。回来后知道情人奥菲利娅因父死、爱人远离而发疯落水溺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71011">
                                            <p:txEl>
                                              <p:pRg st="0" end="0"/>
                                            </p:txEl>
                                          </p:spTgt>
                                        </p:tgtEl>
                                        <p:attrNameLst>
                                          <p:attrName>style.visibility</p:attrName>
                                        </p:attrNameLst>
                                      </p:cBhvr>
                                      <p:to>
                                        <p:strVal val="visible"/>
                                      </p:to>
                                    </p:set>
                                    <p:anim calcmode="lin" valueType="num">
                                      <p:cBhvr additive="base">
                                        <p:cTn id="7" dur="500" fill="hold"/>
                                        <p:tgtEl>
                                          <p:spTgt spid="1710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10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日期占位符 3"/>
          <p:cNvSpPr>
            <a:spLocks noGrp="1"/>
          </p:cNvSpPr>
          <p:nvPr>
            <p:ph type="dt" sz="half" idx="10"/>
          </p:nvPr>
        </p:nvSpPr>
        <p:spPr/>
        <p:txBody>
          <a:bodyPr/>
          <a:lstStyle/>
          <a:p>
            <a:endParaRPr lang="en-US" altLang="zh-CN"/>
          </a:p>
        </p:txBody>
      </p:sp>
      <p:sp>
        <p:nvSpPr>
          <p:cNvPr id="174082" name="Rectangle 2"/>
          <p:cNvSpPr>
            <a:spLocks noGrp="1" noChangeArrowheads="1"/>
          </p:cNvSpPr>
          <p:nvPr>
            <p:ph type="title"/>
          </p:nvPr>
        </p:nvSpPr>
        <p:spPr>
          <a:xfrm>
            <a:off x="1600200" y="1143000"/>
            <a:ext cx="5257800" cy="563563"/>
          </a:xfrm>
        </p:spPr>
        <p:txBody>
          <a:bodyPr/>
          <a:lstStyle/>
          <a:p>
            <a:pPr algn="l"/>
            <a:r>
              <a:rPr lang="zh-CN" altLang="en-US">
                <a:solidFill>
                  <a:srgbClr val="800000"/>
                </a:solidFill>
                <a:ea typeface="宋体" panose="02010600030101010101" pitchFamily="2" charset="-122"/>
              </a:rPr>
              <a:t>三、课文初步感悟</a:t>
            </a:r>
            <a:br>
              <a:rPr lang="zh-CN" altLang="en-US">
                <a:solidFill>
                  <a:srgbClr val="800000"/>
                </a:solidFill>
                <a:ea typeface="宋体" panose="02010600030101010101" pitchFamily="2" charset="-122"/>
              </a:rPr>
            </a:br>
            <a:r>
              <a:rPr lang="en-US" altLang="zh-CN">
                <a:solidFill>
                  <a:srgbClr val="800000"/>
                </a:solidFill>
                <a:ea typeface="宋体" panose="02010600030101010101" pitchFamily="2" charset="-122"/>
              </a:rPr>
              <a:t>1</a:t>
            </a:r>
            <a:r>
              <a:rPr lang="zh-CN" altLang="en-US">
                <a:solidFill>
                  <a:srgbClr val="800000"/>
                </a:solidFill>
                <a:ea typeface="宋体" panose="02010600030101010101" pitchFamily="2" charset="-122"/>
              </a:rPr>
              <a:t>、节选课文剧情结构</a:t>
            </a:r>
            <a:br>
              <a:rPr lang="zh-CN" altLang="en-US">
                <a:solidFill>
                  <a:srgbClr val="800000"/>
                </a:solidFill>
                <a:ea typeface="宋体" panose="02010600030101010101" pitchFamily="2" charset="-122"/>
              </a:rPr>
            </a:br>
            <a:endParaRPr lang="zh-CN" altLang="en-US">
              <a:solidFill>
                <a:srgbClr val="800000"/>
              </a:solidFill>
              <a:ea typeface="宋体" panose="02010600030101010101" pitchFamily="2" charset="-122"/>
            </a:endParaRPr>
          </a:p>
        </p:txBody>
      </p:sp>
      <p:sp>
        <p:nvSpPr>
          <p:cNvPr id="174083" name="Rectangle 3"/>
          <p:cNvSpPr>
            <a:spLocks noGrp="1" noChangeArrowheads="1"/>
          </p:cNvSpPr>
          <p:nvPr>
            <p:ph type="body" idx="1"/>
          </p:nvPr>
        </p:nvSpPr>
        <p:spPr>
          <a:xfrm>
            <a:off x="457200" y="1828800"/>
            <a:ext cx="8229600" cy="4400550"/>
          </a:xfrm>
        </p:spPr>
        <p:txBody>
          <a:bodyPr/>
          <a:lstStyle/>
          <a:p>
            <a:pPr>
              <a:buFont typeface="Wingdings" panose="05000000000000000000" pitchFamily="2" charset="2"/>
              <a:buNone/>
            </a:pPr>
            <a:r>
              <a:rPr lang="zh-CN" altLang="en-US">
                <a:solidFill>
                  <a:srgbClr val="000099"/>
                </a:solidFill>
                <a:latin typeface="宋体" panose="02010600030101010101" pitchFamily="2" charset="-122"/>
                <a:ea typeface="宋体" panose="02010600030101010101" pitchFamily="2" charset="-122"/>
              </a:rPr>
              <a:t>      </a:t>
            </a:r>
            <a:r>
              <a:rPr lang="zh-CN" altLang="en-US">
                <a:solidFill>
                  <a:srgbClr val="3818F6"/>
                </a:solidFill>
                <a:latin typeface="宋体" panose="02010600030101010101" pitchFamily="2" charset="-122"/>
                <a:ea typeface="宋体" panose="02010600030101010101" pitchFamily="2" charset="-122"/>
              </a:rPr>
              <a:t>第一部分（从开头到“霍拉旭  不要作声！谁来了？”）：</a:t>
            </a:r>
          </a:p>
          <a:p>
            <a:pPr>
              <a:buFont typeface="Wingdings" panose="05000000000000000000" pitchFamily="2" charset="2"/>
              <a:buNone/>
            </a:pPr>
            <a:r>
              <a:rPr lang="zh-CN" altLang="en-US">
                <a:solidFill>
                  <a:srgbClr val="000099"/>
                </a:solidFill>
                <a:latin typeface="宋体" panose="02010600030101010101" pitchFamily="2" charset="-122"/>
                <a:ea typeface="宋体" panose="02010600030101010101" pitchFamily="2" charset="-122"/>
              </a:rPr>
              <a:t>      回述哈姆莱特逃回丹麦的经过。</a:t>
            </a:r>
          </a:p>
          <a:p>
            <a:pPr>
              <a:buFont typeface="Wingdings" panose="05000000000000000000" pitchFamily="2" charset="2"/>
              <a:buNone/>
            </a:pPr>
            <a:r>
              <a:rPr lang="zh-CN" altLang="en-US">
                <a:solidFill>
                  <a:srgbClr val="000099"/>
                </a:solidFill>
                <a:latin typeface="宋体" panose="02010600030101010101" pitchFamily="2" charset="-122"/>
                <a:ea typeface="宋体" panose="02010600030101010101" pitchFamily="2" charset="-122"/>
              </a:rPr>
              <a:t>      </a:t>
            </a:r>
            <a:r>
              <a:rPr lang="zh-CN" altLang="en-US">
                <a:solidFill>
                  <a:srgbClr val="3818F6"/>
                </a:solidFill>
                <a:latin typeface="宋体" panose="02010600030101010101" pitchFamily="2" charset="-122"/>
                <a:ea typeface="宋体" panose="02010600030101010101" pitchFamily="2" charset="-122"/>
              </a:rPr>
              <a:t>第二部分（从“奥斯里克上”到“他们的水泡就破灭了”）：</a:t>
            </a:r>
          </a:p>
          <a:p>
            <a:pPr>
              <a:buFont typeface="Wingdings" panose="05000000000000000000" pitchFamily="2" charset="2"/>
              <a:buNone/>
            </a:pPr>
            <a:r>
              <a:rPr lang="zh-CN" altLang="en-US">
                <a:solidFill>
                  <a:srgbClr val="000099"/>
                </a:solidFill>
                <a:latin typeface="宋体" panose="02010600030101010101" pitchFamily="2" charset="-122"/>
                <a:ea typeface="宋体" panose="02010600030101010101" pitchFamily="2" charset="-122"/>
              </a:rPr>
              <a:t>      哈姆莱特对奥斯里克的嘲讽。</a:t>
            </a:r>
          </a:p>
          <a:p>
            <a:pPr>
              <a:buFont typeface="Wingdings" panose="05000000000000000000" pitchFamily="2" charset="2"/>
              <a:buNone/>
            </a:pPr>
            <a:r>
              <a:rPr lang="zh-CN" altLang="en-US">
                <a:solidFill>
                  <a:srgbClr val="000099"/>
                </a:solidFill>
                <a:latin typeface="宋体" panose="02010600030101010101" pitchFamily="2" charset="-122"/>
                <a:ea typeface="宋体" panose="02010600030101010101" pitchFamily="2" charset="-122"/>
              </a:rPr>
              <a:t>      </a:t>
            </a:r>
            <a:r>
              <a:rPr lang="zh-CN" altLang="en-US">
                <a:solidFill>
                  <a:srgbClr val="3818F6"/>
                </a:solidFill>
                <a:latin typeface="宋体" panose="02010600030101010101" pitchFamily="2" charset="-122"/>
                <a:ea typeface="宋体" panose="02010600030101010101" pitchFamily="2" charset="-122"/>
              </a:rPr>
              <a:t>第三部分（从“一贵族上”到结束）：</a:t>
            </a:r>
          </a:p>
          <a:p>
            <a:pPr>
              <a:buFont typeface="Wingdings" panose="05000000000000000000" pitchFamily="2" charset="2"/>
              <a:buNone/>
            </a:pPr>
            <a:r>
              <a:rPr lang="zh-CN" altLang="en-US">
                <a:solidFill>
                  <a:srgbClr val="000099"/>
                </a:solidFill>
                <a:latin typeface="宋体" panose="02010600030101010101" pitchFamily="2" charset="-122"/>
                <a:ea typeface="宋体" panose="02010600030101010101" pitchFamily="2" charset="-122"/>
              </a:rPr>
              <a:t>      哈姆莱特与雷欧提斯比剑决斗，中了克劳狄斯的圈套。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082"/>
                                        </p:tgtEl>
                                        <p:attrNameLst>
                                          <p:attrName>style.visibility</p:attrName>
                                        </p:attrNameLst>
                                      </p:cBhvr>
                                      <p:to>
                                        <p:strVal val="visible"/>
                                      </p:to>
                                    </p:set>
                                    <p:anim calcmode="lin" valueType="num">
                                      <p:cBhvr additive="base">
                                        <p:cTn id="7" dur="500" fill="hold"/>
                                        <p:tgtEl>
                                          <p:spTgt spid="174082"/>
                                        </p:tgtEl>
                                        <p:attrNameLst>
                                          <p:attrName>ppt_x</p:attrName>
                                        </p:attrNameLst>
                                      </p:cBhvr>
                                      <p:tavLst>
                                        <p:tav tm="0">
                                          <p:val>
                                            <p:strVal val="#ppt_x"/>
                                          </p:val>
                                        </p:tav>
                                        <p:tav tm="100000">
                                          <p:val>
                                            <p:strVal val="#ppt_x"/>
                                          </p:val>
                                        </p:tav>
                                      </p:tavLst>
                                    </p:anim>
                                    <p:anim calcmode="lin" valueType="num">
                                      <p:cBhvr additive="base">
                                        <p:cTn id="8" dur="500" fill="hold"/>
                                        <p:tgtEl>
                                          <p:spTgt spid="17408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74083">
                                            <p:txEl>
                                              <p:pRg st="0" end="0"/>
                                            </p:txEl>
                                          </p:spTgt>
                                        </p:tgtEl>
                                        <p:attrNameLst>
                                          <p:attrName>style.visibility</p:attrName>
                                        </p:attrNameLst>
                                      </p:cBhvr>
                                      <p:to>
                                        <p:strVal val="visible"/>
                                      </p:to>
                                    </p:set>
                                    <p:anim calcmode="lin" valueType="num">
                                      <p:cBhvr additive="base">
                                        <p:cTn id="13" dur="500" fill="hold"/>
                                        <p:tgtEl>
                                          <p:spTgt spid="17408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08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74083">
                                            <p:txEl>
                                              <p:pRg st="1" end="1"/>
                                            </p:txEl>
                                          </p:spTgt>
                                        </p:tgtEl>
                                        <p:attrNameLst>
                                          <p:attrName>style.visibility</p:attrName>
                                        </p:attrNameLst>
                                      </p:cBhvr>
                                      <p:to>
                                        <p:strVal val="visible"/>
                                      </p:to>
                                    </p:set>
                                    <p:anim calcmode="lin" valueType="num">
                                      <p:cBhvr additive="base">
                                        <p:cTn id="17" dur="500" fill="hold"/>
                                        <p:tgtEl>
                                          <p:spTgt spid="17408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7408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74083">
                                            <p:txEl>
                                              <p:pRg st="2" end="2"/>
                                            </p:txEl>
                                          </p:spTgt>
                                        </p:tgtEl>
                                        <p:attrNameLst>
                                          <p:attrName>style.visibility</p:attrName>
                                        </p:attrNameLst>
                                      </p:cBhvr>
                                      <p:to>
                                        <p:strVal val="visible"/>
                                      </p:to>
                                    </p:set>
                                    <p:anim calcmode="lin" valueType="num">
                                      <p:cBhvr additive="base">
                                        <p:cTn id="21" dur="500" fill="hold"/>
                                        <p:tgtEl>
                                          <p:spTgt spid="17408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74083">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74083">
                                            <p:txEl>
                                              <p:pRg st="3" end="3"/>
                                            </p:txEl>
                                          </p:spTgt>
                                        </p:tgtEl>
                                        <p:attrNameLst>
                                          <p:attrName>style.visibility</p:attrName>
                                        </p:attrNameLst>
                                      </p:cBhvr>
                                      <p:to>
                                        <p:strVal val="visible"/>
                                      </p:to>
                                    </p:set>
                                    <p:anim calcmode="lin" valueType="num">
                                      <p:cBhvr additive="base">
                                        <p:cTn id="25" dur="500" fill="hold"/>
                                        <p:tgtEl>
                                          <p:spTgt spid="17408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408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74083">
                                            <p:txEl>
                                              <p:pRg st="4" end="4"/>
                                            </p:txEl>
                                          </p:spTgt>
                                        </p:tgtEl>
                                        <p:attrNameLst>
                                          <p:attrName>style.visibility</p:attrName>
                                        </p:attrNameLst>
                                      </p:cBhvr>
                                      <p:to>
                                        <p:strVal val="visible"/>
                                      </p:to>
                                    </p:set>
                                    <p:anim calcmode="lin" valueType="num">
                                      <p:cBhvr additive="base">
                                        <p:cTn id="29" dur="500" fill="hold"/>
                                        <p:tgtEl>
                                          <p:spTgt spid="17408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74083">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74083">
                                            <p:txEl>
                                              <p:pRg st="5" end="5"/>
                                            </p:txEl>
                                          </p:spTgt>
                                        </p:tgtEl>
                                        <p:attrNameLst>
                                          <p:attrName>style.visibility</p:attrName>
                                        </p:attrNameLst>
                                      </p:cBhvr>
                                      <p:to>
                                        <p:strVal val="visible"/>
                                      </p:to>
                                    </p:set>
                                    <p:anim calcmode="lin" valueType="num">
                                      <p:cBhvr additive="base">
                                        <p:cTn id="33" dur="500" fill="hold"/>
                                        <p:tgtEl>
                                          <p:spTgt spid="17408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7408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2" grpId="0"/>
    </p:bldLst>
  </p:timing>
</p:sld>
</file>

<file path=ppt/tags/tag1.xml><?xml version="1.0" encoding="utf-8"?>
<p:tagLst xmlns:p="http://schemas.openxmlformats.org/presentationml/2006/main">
  <p:tag name="KSO_WM_SLIDE_MODEL_TYPE" val="cover"/>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1">
  <a:themeElements>
    <a:clrScheme name="04 1">
      <a:dk1>
        <a:srgbClr val="003366"/>
      </a:dk1>
      <a:lt1>
        <a:srgbClr val="FFFFFF"/>
      </a:lt1>
      <a:dk2>
        <a:srgbClr val="3EB1CC"/>
      </a:dk2>
      <a:lt2>
        <a:srgbClr val="DDDDDD"/>
      </a:lt2>
      <a:accent1>
        <a:srgbClr val="438ACB"/>
      </a:accent1>
      <a:accent2>
        <a:srgbClr val="77AE26"/>
      </a:accent2>
      <a:accent3>
        <a:srgbClr val="FFFFFF"/>
      </a:accent3>
      <a:accent4>
        <a:srgbClr val="002A56"/>
      </a:accent4>
      <a:accent5>
        <a:srgbClr val="B0C4E2"/>
      </a:accent5>
      <a:accent6>
        <a:srgbClr val="6B9D21"/>
      </a:accent6>
      <a:hlink>
        <a:srgbClr val="6E815B"/>
      </a:hlink>
      <a:folHlink>
        <a:srgbClr val="76A0CA"/>
      </a:folHlink>
    </a:clrScheme>
    <a:fontScheme name="04">
      <a:majorFont>
        <a:latin typeface="Verdana"/>
        <a:ea typeface="Arial"/>
        <a:cs typeface="Arial"/>
      </a:majorFont>
      <a:minorFont>
        <a:latin typeface="Verdana"/>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r"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r"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ea typeface="黑体" panose="02010609060101010101" pitchFamily="49" charset="-122"/>
          </a:defRPr>
        </a:defPPr>
      </a:lstStyle>
    </a:lnDef>
  </a:objectDefaults>
  <a:extraClrSchemeLst>
    <a:extraClrScheme>
      <a:clrScheme name="04 1">
        <a:dk1>
          <a:srgbClr val="003366"/>
        </a:dk1>
        <a:lt1>
          <a:srgbClr val="FFFFFF"/>
        </a:lt1>
        <a:dk2>
          <a:srgbClr val="3EB1CC"/>
        </a:dk2>
        <a:lt2>
          <a:srgbClr val="DDDDDD"/>
        </a:lt2>
        <a:accent1>
          <a:srgbClr val="438ACB"/>
        </a:accent1>
        <a:accent2>
          <a:srgbClr val="77AE26"/>
        </a:accent2>
        <a:accent3>
          <a:srgbClr val="FFFFFF"/>
        </a:accent3>
        <a:accent4>
          <a:srgbClr val="002A56"/>
        </a:accent4>
        <a:accent5>
          <a:srgbClr val="B0C4E2"/>
        </a:accent5>
        <a:accent6>
          <a:srgbClr val="6B9D21"/>
        </a:accent6>
        <a:hlink>
          <a:srgbClr val="6E815B"/>
        </a:hlink>
        <a:folHlink>
          <a:srgbClr val="76A0CA"/>
        </a:folHlink>
      </a:clrScheme>
      <a:clrMap bg1="lt1" tx1="dk1" bg2="lt2" tx2="dk2" accent1="accent1" accent2="accent2" accent3="accent3" accent4="accent4" accent5="accent5" accent6="accent6" hlink="hlink" folHlink="folHlink"/>
    </a:extraClrScheme>
    <a:extraClrScheme>
      <a:clrScheme name="04 2">
        <a:dk1>
          <a:srgbClr val="30311D"/>
        </a:dk1>
        <a:lt1>
          <a:srgbClr val="FFFFFF"/>
        </a:lt1>
        <a:dk2>
          <a:srgbClr val="D59D81"/>
        </a:dk2>
        <a:lt2>
          <a:srgbClr val="DDDDDD"/>
        </a:lt2>
        <a:accent1>
          <a:srgbClr val="617CD3"/>
        </a:accent1>
        <a:accent2>
          <a:srgbClr val="93B75F"/>
        </a:accent2>
        <a:accent3>
          <a:srgbClr val="FFFFFF"/>
        </a:accent3>
        <a:accent4>
          <a:srgbClr val="272817"/>
        </a:accent4>
        <a:accent5>
          <a:srgbClr val="B7BFE6"/>
        </a:accent5>
        <a:accent6>
          <a:srgbClr val="85A655"/>
        </a:accent6>
        <a:hlink>
          <a:srgbClr val="557B97"/>
        </a:hlink>
        <a:folHlink>
          <a:srgbClr val="9778B4"/>
        </a:folHlink>
      </a:clrScheme>
      <a:clrMap bg1="lt1" tx1="dk1" bg2="lt2" tx2="dk2" accent1="accent1" accent2="accent2" accent3="accent3" accent4="accent4" accent5="accent5" accent6="accent6" hlink="hlink" folHlink="folHlink"/>
    </a:extraClrScheme>
    <a:extraClrScheme>
      <a:clrScheme name="04 3">
        <a:dk1>
          <a:srgbClr val="000066"/>
        </a:dk1>
        <a:lt1>
          <a:srgbClr val="FFFFFF"/>
        </a:lt1>
        <a:dk2>
          <a:srgbClr val="0D5597"/>
        </a:dk2>
        <a:lt2>
          <a:srgbClr val="DDDDDD"/>
        </a:lt2>
        <a:accent1>
          <a:srgbClr val="428E71"/>
        </a:accent1>
        <a:accent2>
          <a:srgbClr val="3F90BD"/>
        </a:accent2>
        <a:accent3>
          <a:srgbClr val="FFFFFF"/>
        </a:accent3>
        <a:accent4>
          <a:srgbClr val="000056"/>
        </a:accent4>
        <a:accent5>
          <a:srgbClr val="B0C6BB"/>
        </a:accent5>
        <a:accent6>
          <a:srgbClr val="3882AB"/>
        </a:accent6>
        <a:hlink>
          <a:srgbClr val="7D7E89"/>
        </a:hlink>
        <a:folHlink>
          <a:srgbClr val="8AC4C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panose="020f05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110</Paragraphs>
  <Slides>27</Slides>
  <Notes>1</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27</vt:i4>
      </vt:variant>
    </vt:vector>
  </HeadingPairs>
  <TitlesOfParts>
    <vt:vector baseType="lpstr" size="35">
      <vt:lpstr>Arial</vt:lpstr>
      <vt:lpstr>Verdana</vt:lpstr>
      <vt:lpstr>宋体</vt:lpstr>
      <vt:lpstr>Wingdings</vt:lpstr>
      <vt:lpstr>Calibri</vt:lpstr>
      <vt:lpstr>黑体</vt:lpstr>
      <vt:lpstr>Gulim</vt:lpstr>
      <vt:lpstr>1</vt:lpstr>
      <vt:lpstr>哈姆莱特            莎士比亚</vt:lpstr>
      <vt:lpstr>  【导入】</vt:lpstr>
      <vt:lpstr>PowerPoint Presentation</vt:lpstr>
      <vt:lpstr>PowerPoint Presentation</vt:lpstr>
      <vt:lpstr>PowerPoint Presentation</vt:lpstr>
      <vt:lpstr>PowerPoint Presentation</vt:lpstr>
      <vt:lpstr>PowerPoint Presentation</vt:lpstr>
      <vt:lpstr>PowerPoint Presentation</vt:lpstr>
      <vt:lpstr>三、课文初步感悟1、节选课文剧情结构</vt:lpstr>
      <vt:lpstr>PowerPoint Presentation</vt:lpstr>
      <vt:lpstr>【背景资料简介】</vt:lpstr>
      <vt:lpstr>PowerPoint Presentation</vt:lpstr>
      <vt:lpstr>2、戏剧的结局是怎样的？</vt:lpstr>
      <vt:lpstr>（二）主人公人物形象分析：</vt:lpstr>
      <vt:lpstr>PowerPoint Presentation</vt:lpstr>
      <vt:lpstr>PowerPoint Presentation</vt:lpstr>
      <vt:lpstr>PowerPoint Presentation</vt:lpstr>
      <vt:lpstr>PowerPoint Presentation</vt:lpstr>
      <vt:lpstr>       四、关于“悲剧”的探讨：       1、鲁迅先生说悲剧是“将人生的有价值的东西毁灭给人看”，作为一部悲剧《哈姆莱特》的悲剧性表现在哪里？</vt:lpstr>
      <vt:lpstr>PowerPoint Presentation</vt:lpstr>
      <vt:lpstr>PowerPoint Presentation</vt:lpstr>
      <vt:lpstr>【资料】莎翁悲剧的特点：</vt:lpstr>
      <vt:lpstr>2、哈姆莱特悲剧的根源： </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2021-03-02T11:01:10.369</cp:lastPrinted>
  <dcterms:created xsi:type="dcterms:W3CDTF">2021-03-02T11:01:10Z</dcterms:created>
  <dcterms:modified xsi:type="dcterms:W3CDTF">2021-03-02T03:01:17Z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