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notesSlides/notesSlide2.xml" ContentType="application/vnd.openxmlformats-officedocument.presentationml.notesSlide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3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4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5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6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7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8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9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notesSlides/notesSlide10.xml" ContentType="application/vnd.openxmlformats-officedocument.presentationml.notesSlide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11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notesSlides/notesSlide12.xml" ContentType="application/vnd.openxmlformats-officedocument.presentationml.notesSlide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13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14.xml" ContentType="application/vnd.openxmlformats-officedocument.presentationml.notesSlide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notesSlides/notesSlide15.xml" ContentType="application/vnd.openxmlformats-officedocument.presentationml.notesSlide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16.xml" ContentType="application/vnd.openxmlformats-officedocument.presentationml.notesSlide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notesSlides/notesSlide17.xml" ContentType="application/vnd.openxmlformats-officedocument.presentationml.notesSlide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18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notesSlides/notesSlide19.xml" ContentType="application/vnd.openxmlformats-officedocument.presentationml.notesSlide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9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218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/>
            <a:fld id="{AC92208C-840A-4CC5-B936-25CB5D6D7B64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  <a:t>17</a:t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4596FEC-D23D-4D03-987A-FA7A20AD84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6BFA5-B81F-4A20-BA46-59DD472E1CE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28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9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29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89.xml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5" Type="http://schemas.openxmlformats.org/officeDocument/2006/relationships/tags" Target="../tags/tag292.xml"/><Relationship Id="rId4" Type="http://schemas.openxmlformats.org/officeDocument/2006/relationships/tags" Target="../tags/tag291.xml"/><Relationship Id="rId9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" Type="http://schemas.openxmlformats.org/officeDocument/2006/relationships/tags" Target="../tags/tag30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0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0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4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15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314.xml"/><Relationship Id="rId1" Type="http://schemas.openxmlformats.org/officeDocument/2006/relationships/tags" Target="../tags/tag31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317.xml"/><Relationship Id="rId4" Type="http://schemas.openxmlformats.org/officeDocument/2006/relationships/tags" Target="../tags/tag3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tags" Target="../tags/tag186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slideLayout" Target="../slideLayouts/slideLayout18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10" Type="http://schemas.openxmlformats.org/officeDocument/2006/relationships/tags" Target="../tags/tag183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25.xml"/><Relationship Id="rId3" Type="http://schemas.openxmlformats.org/officeDocument/2006/relationships/tags" Target="../tags/tag320.xml"/><Relationship Id="rId7" Type="http://schemas.openxmlformats.org/officeDocument/2006/relationships/tags" Target="../tags/tag324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6" Type="http://schemas.openxmlformats.org/officeDocument/2006/relationships/tags" Target="../tags/tag323.xml"/><Relationship Id="rId5" Type="http://schemas.openxmlformats.org/officeDocument/2006/relationships/tags" Target="../tags/tag322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321.xml"/><Relationship Id="rId9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330.xml"/><Relationship Id="rId4" Type="http://schemas.openxmlformats.org/officeDocument/2006/relationships/tags" Target="../tags/tag3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333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32.xml"/><Relationship Id="rId1" Type="http://schemas.openxmlformats.org/officeDocument/2006/relationships/tags" Target="../tags/tag331.xml"/><Relationship Id="rId6" Type="http://schemas.openxmlformats.org/officeDocument/2006/relationships/tags" Target="../tags/tag336.xml"/><Relationship Id="rId5" Type="http://schemas.openxmlformats.org/officeDocument/2006/relationships/tags" Target="../tags/tag335.xml"/><Relationship Id="rId4" Type="http://schemas.openxmlformats.org/officeDocument/2006/relationships/tags" Target="../tags/tag334.xml"/><Relationship Id="rId9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39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338.xml"/><Relationship Id="rId1" Type="http://schemas.openxmlformats.org/officeDocument/2006/relationships/tags" Target="../tags/tag337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341.xml"/><Relationship Id="rId4" Type="http://schemas.openxmlformats.org/officeDocument/2006/relationships/tags" Target="../tags/tag34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34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tags" Target="../tags/tag347.xml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9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50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352.xml"/><Relationship Id="rId4" Type="http://schemas.openxmlformats.org/officeDocument/2006/relationships/tags" Target="../tags/tag35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60.xml"/><Relationship Id="rId13" Type="http://schemas.openxmlformats.org/officeDocument/2006/relationships/tags" Target="../tags/tag365.xml"/><Relationship Id="rId18" Type="http://schemas.openxmlformats.org/officeDocument/2006/relationships/image" Target="../media/image2.jpeg"/><Relationship Id="rId3" Type="http://schemas.openxmlformats.org/officeDocument/2006/relationships/tags" Target="../tags/tag355.xml"/><Relationship Id="rId7" Type="http://schemas.openxmlformats.org/officeDocument/2006/relationships/tags" Target="../tags/tag359.xml"/><Relationship Id="rId12" Type="http://schemas.openxmlformats.org/officeDocument/2006/relationships/tags" Target="../tags/tag364.xml"/><Relationship Id="rId17" Type="http://schemas.openxmlformats.org/officeDocument/2006/relationships/notesSlide" Target="../notesSlides/notesSlide20.xml"/><Relationship Id="rId2" Type="http://schemas.openxmlformats.org/officeDocument/2006/relationships/tags" Target="../tags/tag354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11" Type="http://schemas.openxmlformats.org/officeDocument/2006/relationships/tags" Target="../tags/tag363.xml"/><Relationship Id="rId5" Type="http://schemas.openxmlformats.org/officeDocument/2006/relationships/tags" Target="../tags/tag357.xml"/><Relationship Id="rId15" Type="http://schemas.openxmlformats.org/officeDocument/2006/relationships/tags" Target="../tags/tag367.xml"/><Relationship Id="rId10" Type="http://schemas.openxmlformats.org/officeDocument/2006/relationships/tags" Target="../tags/tag362.xml"/><Relationship Id="rId4" Type="http://schemas.openxmlformats.org/officeDocument/2006/relationships/tags" Target="../tags/tag356.xml"/><Relationship Id="rId9" Type="http://schemas.openxmlformats.org/officeDocument/2006/relationships/tags" Target="../tags/tag361.xml"/><Relationship Id="rId14" Type="http://schemas.openxmlformats.org/officeDocument/2006/relationships/tags" Target="../tags/tag3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92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94.xml"/><Relationship Id="rId4" Type="http://schemas.openxmlformats.org/officeDocument/2006/relationships/tags" Target="../tags/tag19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97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9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5.xml"/><Relationship Id="rId4" Type="http://schemas.openxmlformats.org/officeDocument/2006/relationships/tags" Target="../tags/tag20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image" Target="../media/image2.jpeg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notesSlide" Target="../notesSlides/notesSlide6.xml"/><Relationship Id="rId2" Type="http://schemas.openxmlformats.org/officeDocument/2006/relationships/tags" Target="../tags/tag207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5.xml"/><Relationship Id="rId4" Type="http://schemas.openxmlformats.org/officeDocument/2006/relationships/tags" Target="../tags/tag2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13" Type="http://schemas.openxmlformats.org/officeDocument/2006/relationships/tags" Target="../tags/tag238.xml"/><Relationship Id="rId18" Type="http://schemas.openxmlformats.org/officeDocument/2006/relationships/tags" Target="../tags/tag243.xml"/><Relationship Id="rId26" Type="http://schemas.openxmlformats.org/officeDocument/2006/relationships/tags" Target="../tags/tag251.xml"/><Relationship Id="rId3" Type="http://schemas.openxmlformats.org/officeDocument/2006/relationships/tags" Target="../tags/tag228.xml"/><Relationship Id="rId21" Type="http://schemas.openxmlformats.org/officeDocument/2006/relationships/tags" Target="../tags/tag246.xml"/><Relationship Id="rId34" Type="http://schemas.openxmlformats.org/officeDocument/2006/relationships/tags" Target="../tags/tag259.xml"/><Relationship Id="rId7" Type="http://schemas.openxmlformats.org/officeDocument/2006/relationships/tags" Target="../tags/tag232.xml"/><Relationship Id="rId12" Type="http://schemas.openxmlformats.org/officeDocument/2006/relationships/tags" Target="../tags/tag237.xml"/><Relationship Id="rId17" Type="http://schemas.openxmlformats.org/officeDocument/2006/relationships/tags" Target="../tags/tag242.xml"/><Relationship Id="rId25" Type="http://schemas.openxmlformats.org/officeDocument/2006/relationships/tags" Target="../tags/tag250.xml"/><Relationship Id="rId33" Type="http://schemas.openxmlformats.org/officeDocument/2006/relationships/tags" Target="../tags/tag258.xml"/><Relationship Id="rId2" Type="http://schemas.openxmlformats.org/officeDocument/2006/relationships/tags" Target="../tags/tag227.xml"/><Relationship Id="rId16" Type="http://schemas.openxmlformats.org/officeDocument/2006/relationships/tags" Target="../tags/tag241.xml"/><Relationship Id="rId20" Type="http://schemas.openxmlformats.org/officeDocument/2006/relationships/tags" Target="../tags/tag245.xml"/><Relationship Id="rId29" Type="http://schemas.openxmlformats.org/officeDocument/2006/relationships/tags" Target="../tags/tag254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tags" Target="../tags/tag236.xml"/><Relationship Id="rId24" Type="http://schemas.openxmlformats.org/officeDocument/2006/relationships/tags" Target="../tags/tag249.xml"/><Relationship Id="rId32" Type="http://schemas.openxmlformats.org/officeDocument/2006/relationships/tags" Target="../tags/tag257.xml"/><Relationship Id="rId5" Type="http://schemas.openxmlformats.org/officeDocument/2006/relationships/tags" Target="../tags/tag230.xml"/><Relationship Id="rId15" Type="http://schemas.openxmlformats.org/officeDocument/2006/relationships/tags" Target="../tags/tag240.xml"/><Relationship Id="rId23" Type="http://schemas.openxmlformats.org/officeDocument/2006/relationships/tags" Target="../tags/tag248.xml"/><Relationship Id="rId28" Type="http://schemas.openxmlformats.org/officeDocument/2006/relationships/tags" Target="../tags/tag253.xml"/><Relationship Id="rId36" Type="http://schemas.openxmlformats.org/officeDocument/2006/relationships/notesSlide" Target="../notesSlides/notesSlide8.xml"/><Relationship Id="rId10" Type="http://schemas.openxmlformats.org/officeDocument/2006/relationships/tags" Target="../tags/tag235.xml"/><Relationship Id="rId19" Type="http://schemas.openxmlformats.org/officeDocument/2006/relationships/tags" Target="../tags/tag244.xml"/><Relationship Id="rId31" Type="http://schemas.openxmlformats.org/officeDocument/2006/relationships/tags" Target="../tags/tag256.xml"/><Relationship Id="rId4" Type="http://schemas.openxmlformats.org/officeDocument/2006/relationships/tags" Target="../tags/tag229.xml"/><Relationship Id="rId9" Type="http://schemas.openxmlformats.org/officeDocument/2006/relationships/tags" Target="../tags/tag234.xml"/><Relationship Id="rId14" Type="http://schemas.openxmlformats.org/officeDocument/2006/relationships/tags" Target="../tags/tag239.xml"/><Relationship Id="rId22" Type="http://schemas.openxmlformats.org/officeDocument/2006/relationships/tags" Target="../tags/tag247.xml"/><Relationship Id="rId27" Type="http://schemas.openxmlformats.org/officeDocument/2006/relationships/tags" Target="../tags/tag252.xml"/><Relationship Id="rId30" Type="http://schemas.openxmlformats.org/officeDocument/2006/relationships/tags" Target="../tags/tag255.xml"/><Relationship Id="rId35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18" Type="http://schemas.openxmlformats.org/officeDocument/2006/relationships/tags" Target="../tags/tag277.xml"/><Relationship Id="rId3" Type="http://schemas.openxmlformats.org/officeDocument/2006/relationships/tags" Target="../tags/tag262.xml"/><Relationship Id="rId21" Type="http://schemas.openxmlformats.org/officeDocument/2006/relationships/tags" Target="../tags/tag280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17" Type="http://schemas.openxmlformats.org/officeDocument/2006/relationships/tags" Target="../tags/tag276.xml"/><Relationship Id="rId2" Type="http://schemas.openxmlformats.org/officeDocument/2006/relationships/tags" Target="../tags/tag261.xml"/><Relationship Id="rId16" Type="http://schemas.openxmlformats.org/officeDocument/2006/relationships/tags" Target="../tags/tag275.xml"/><Relationship Id="rId20" Type="http://schemas.openxmlformats.org/officeDocument/2006/relationships/tags" Target="../tags/tag279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24" Type="http://schemas.openxmlformats.org/officeDocument/2006/relationships/notesSlide" Target="../notesSlides/notesSlide9.xml"/><Relationship Id="rId5" Type="http://schemas.openxmlformats.org/officeDocument/2006/relationships/tags" Target="../tags/tag264.xml"/><Relationship Id="rId15" Type="http://schemas.openxmlformats.org/officeDocument/2006/relationships/tags" Target="../tags/tag274.xml"/><Relationship Id="rId23" Type="http://schemas.openxmlformats.org/officeDocument/2006/relationships/slideLayout" Target="../slideLayouts/slideLayout18.xml"/><Relationship Id="rId10" Type="http://schemas.openxmlformats.org/officeDocument/2006/relationships/tags" Target="../tags/tag269.xml"/><Relationship Id="rId19" Type="http://schemas.openxmlformats.org/officeDocument/2006/relationships/tags" Target="../tags/tag278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tags" Target="../tags/tag273.xml"/><Relationship Id="rId22" Type="http://schemas.openxmlformats.org/officeDocument/2006/relationships/tags" Target="../tags/tag2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第一单元 2.1 改造我们的学习 教案</a:t>
            </a: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2021-03-30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0000"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延安整风运动是中国共产党历史上第一次大规模的整风运动。1941年5月，毛泽东同志在延安高级干部会议上作《改造我们的学习》的报告。通过延安整风，使全党确立了一条实事求是的辩证唯物主义的思想路线，使干部在思想上大大地提高一步，使党达到了空前的团结。今天，我们就一起来研读这篇《改造我们的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38924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392894"/>
            <a:ext cx="3962400" cy="292618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6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党在1941年发动了著名的延安整风运动（反对主观主义以整顿学风、反对宗派主义以整顿党风、反对党八股以整顿文风。），对全党和全体干部进行一次深刻的马列主义教育。在整风运动中，毛泽东同志作了《整顿党的作风》、《反对党八股》和《改造我们的学习》的报告，作为整风的指导文献。《改造我们的学习》主要是针对党内在学风中存在的问题，在文中毛泽东同志号召全党坚持理论联系实际，反对主观主义。阐述精辟透彻，论证充实有力，不但在当时整风中发挥了重大作用，就是针对今天的理论学习仍有指导意义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09556" y="1371584"/>
            <a:ext cx="10972876" cy="4114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字词：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字音字形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梳理文章的层次脉络。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分析存在的缺点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对照两种不同的学习态度 解决问题：提出改造学风的建议。 总结全文，发出愿景。全文分析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全文分析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09562" y="1207123"/>
            <a:ext cx="10972876" cy="4443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就全文来看，能否将本文题目“改造我们的学习”中的“改造”替换为“改进”或“改善”？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学生认真阅读第二部分内容，明确“研究现状”“研究历史”和“学习国际经验”分别指的是什么，并和第一部分提出的“马克思列宁主义真理和中国革命实践相结合”这一核心联系起来思考，进而明确文章论述的展开要始终扣住一个核心话题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明确了这一核心中的“中国革命实际”和“马克思列宁主义真理”这两个学习内容，及“二者相互结合”这个学习方法。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提到的出现缺点的三个领域，“现状”“历史”指的是“中国革命实际”，“国际经验”指的是“马列主义真理”。而存在的缺点就是学习方法和学习制度上的缺点，逐步明确了“学习改造”的必要性。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09556" y="1371584"/>
            <a:ext cx="10972876" cy="4114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字音字形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肤浅（fū）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谆谆（zhūn）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逻辑（jí）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谬种（miù）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有的放矢（shǐ）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09556" y="1371584"/>
            <a:ext cx="10972876" cy="4114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字音字形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华而不实（huá）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钦差（qīn）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竹笋（sǔn）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臆造（yì）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滥调（làn）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286000"/>
            <a:ext cx="9144076" cy="2286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梳理文章的层次脉络。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引论：提出主张：改造我们全党的学习方法和学习制度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本论：分析问题：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407920" y="271780"/>
            <a:ext cx="8286750" cy="6315075"/>
          </a:xfrm>
          <a:prstGeom prst="rect">
            <a:avLst/>
          </a:prstGeom>
          <a:noFill/>
          <a:ln w="25400"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21740" y="551180"/>
            <a:ext cx="1408430" cy="5943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3200426" y="1066809"/>
            <a:ext cx="6705651" cy="4724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就全文来看，能否将本文题目“改造我们的学习”中的“改造”替换为“改进”或“改善”？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不能。“改进”“改善”是在原有的基础上进一步改变，“改造”是从根本上改变旧的，建立新的。“改造”的程度重于“改进”“改善”，反映出毛泽东对当时的学风极为不满，对教条主义深恶痛绝，而且这不是个别现象，用“改造”表明程度深，范围广，希望彻底改变学风，否则革命事业就难以前进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622524" y="1676387"/>
            <a:ext cx="69469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泽东（1893~1976）字润之，笔名子任。1893年12月26日生于湖南湘潭韶山，1976年9月9日在北京逝世。享年83岁。诗人，书法家。主要著作《毛泽东选集》（四卷）、《毛泽东文集》（八卷）、《毛泽东诗词》（共43首）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学生认真阅读第二部分内容，明确“研究现状”“研究历史”和“学习国际经验”分别指的是什么，并和第一部分提出的“马克思列宁主义真理和中国革命实践相结合”这一核心联系起来思考，进而明确文章论述的展开要始终扣住一个核心话题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明确：两部分都是在围绕“马克思列宁主义真理和中国革命实践相结合”这一核心来写的，前后一致，逻辑清晰。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分析本文的论证特点。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5607972" y="1106305"/>
            <a:ext cx="606303" cy="5219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01</a:t>
            </a: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6376347" y="1199439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7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 2.1 改造我们的学习 教案</a:t>
            </a: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5607972" y="1798709"/>
            <a:ext cx="606303" cy="52197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</a:p>
        </p:txBody>
      </p:sp>
      <p:sp>
        <p:nvSpPr>
          <p:cNvPr id="28" name="文本框 27"/>
          <p:cNvSpPr txBox="1"/>
          <p:nvPr>
            <p:custDataLst>
              <p:tags r:id="rId5"/>
            </p:custDataLst>
          </p:nvPr>
        </p:nvSpPr>
        <p:spPr>
          <a:xfrm>
            <a:off x="6376347" y="1893964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筛选并整合文章相关信息，理清文章的行文思路。</a:t>
            </a:r>
          </a:p>
        </p:txBody>
      </p:sp>
      <p:sp>
        <p:nvSpPr>
          <p:cNvPr id="31" name="文本框 30"/>
          <p:cNvSpPr txBox="1"/>
          <p:nvPr>
            <p:custDataLst>
              <p:tags r:id="rId6"/>
            </p:custDataLst>
          </p:nvPr>
        </p:nvSpPr>
        <p:spPr>
          <a:xfrm>
            <a:off x="5607972" y="2491113"/>
            <a:ext cx="606304" cy="52197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</a:t>
            </a:r>
          </a:p>
        </p:txBody>
      </p:sp>
      <p:sp>
        <p:nvSpPr>
          <p:cNvPr id="32" name="文本框 31"/>
          <p:cNvSpPr txBox="1"/>
          <p:nvPr>
            <p:custDataLst>
              <p:tags r:id="rId7"/>
            </p:custDataLst>
          </p:nvPr>
        </p:nvSpPr>
        <p:spPr>
          <a:xfrm>
            <a:off x="6376347" y="2588489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学习本文论证思路的严谨性和作者分析问题的方法。</a:t>
            </a:r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5607972" y="3183518"/>
            <a:ext cx="606303" cy="521970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04</a:t>
            </a:r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6376347" y="3283014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7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分析本文的论证特点。</a:t>
            </a:r>
          </a:p>
        </p:txBody>
      </p:sp>
      <p:sp>
        <p:nvSpPr>
          <p:cNvPr id="36" name="文本框 35"/>
          <p:cNvSpPr txBox="1"/>
          <p:nvPr>
            <p:custDataLst>
              <p:tags r:id="rId10"/>
            </p:custDataLst>
          </p:nvPr>
        </p:nvSpPr>
        <p:spPr>
          <a:xfrm>
            <a:off x="5607972" y="3875922"/>
            <a:ext cx="606303" cy="52197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05</a:t>
            </a:r>
          </a:p>
        </p:txBody>
      </p:sp>
      <p:sp>
        <p:nvSpPr>
          <p:cNvPr id="37" name="文本框 36"/>
          <p:cNvSpPr txBox="1"/>
          <p:nvPr>
            <p:custDataLst>
              <p:tags r:id="rId11"/>
            </p:custDataLst>
          </p:nvPr>
        </p:nvSpPr>
        <p:spPr>
          <a:xfrm>
            <a:off x="6376347" y="3977539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 fontScale="67500" lnSpcReduction="10000"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7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第三部分第16段中的对子运用了哪些修辞手法？形象地讽刺了哪类人？</a:t>
            </a:r>
          </a:p>
        </p:txBody>
      </p:sp>
      <p:sp>
        <p:nvSpPr>
          <p:cNvPr id="38" name="文本框 37"/>
          <p:cNvSpPr txBox="1"/>
          <p:nvPr>
            <p:custDataLst>
              <p:tags r:id="rId12"/>
            </p:custDataLst>
          </p:nvPr>
        </p:nvSpPr>
        <p:spPr>
          <a:xfrm>
            <a:off x="5607972" y="4568326"/>
            <a:ext cx="606304" cy="521971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06</a:t>
            </a:r>
          </a:p>
        </p:txBody>
      </p:sp>
      <p:sp>
        <p:nvSpPr>
          <p:cNvPr id="39" name="文本框 38"/>
          <p:cNvSpPr txBox="1"/>
          <p:nvPr>
            <p:custDataLst>
              <p:tags r:id="rId13"/>
            </p:custDataLst>
          </p:nvPr>
        </p:nvSpPr>
        <p:spPr>
          <a:xfrm>
            <a:off x="6376347" y="4672064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7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作业</a:t>
            </a:r>
          </a:p>
        </p:txBody>
      </p:sp>
      <p:sp>
        <p:nvSpPr>
          <p:cNvPr id="40" name="文本框 39"/>
          <p:cNvSpPr txBox="1"/>
          <p:nvPr>
            <p:custDataLst>
              <p:tags r:id="rId14"/>
            </p:custDataLst>
          </p:nvPr>
        </p:nvSpPr>
        <p:spPr>
          <a:xfrm>
            <a:off x="5607972" y="5260731"/>
            <a:ext cx="606303" cy="52197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normAutofit fontScale="90000" lnSpcReduction="20000"/>
          </a:bodyPr>
          <a:lstStyle/>
          <a:p>
            <a:pPr algn="dist" fontAlgn="auto">
              <a:lnSpc>
                <a:spcPct val="130000"/>
              </a:lnSpc>
            </a:pPr>
            <a:r>
              <a:rPr lang="en-US" altLang="zh-CN" sz="28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07</a:t>
            </a:r>
          </a:p>
        </p:txBody>
      </p:sp>
      <p:sp>
        <p:nvSpPr>
          <p:cNvPr id="41" name="文本框 40"/>
          <p:cNvSpPr txBox="1"/>
          <p:nvPr>
            <p:custDataLst>
              <p:tags r:id="rId15"/>
            </p:custDataLst>
          </p:nvPr>
        </p:nvSpPr>
        <p:spPr>
          <a:xfrm>
            <a:off x="6376347" y="5366589"/>
            <a:ext cx="3538120" cy="521970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这一篇文章有什么现实意义？对你的影响是什么？</a:t>
            </a: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2738969" y="1782733"/>
            <a:ext cx="1858645" cy="2553335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algn="dist" fontAlgn="auto">
              <a:lnSpc>
                <a:spcPct val="130000"/>
              </a:lnSpc>
            </a:pPr>
            <a:r>
              <a:rPr lang="zh-CN" altLang="en-US" sz="7245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319378" y="1526650"/>
            <a:ext cx="11553245" cy="4858247"/>
          </a:xfrm>
          <a:prstGeom prst="rect">
            <a:avLst/>
          </a:prstGeom>
          <a:noFill/>
          <a:ln w="6350">
            <a:solidFill>
              <a:schemeClr val="accent1">
                <a:alpha val="2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19379" y="524787"/>
            <a:ext cx="11553244" cy="526373"/>
          </a:xfrm>
          <a:prstGeom prst="rect">
            <a:avLst/>
          </a:prstGeom>
        </p:spPr>
        <p:txBody>
          <a:bodyPr wrap="square" anchor="b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780" b="1" i="0" u="none" strike="noStrike" kern="1200" cap="none" spc="30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分析本文的论证特点。</a:t>
            </a:r>
          </a:p>
        </p:txBody>
      </p:sp>
      <p:cxnSp>
        <p:nvCxnSpPr>
          <p:cNvPr id="12" name="直接连接符 11"/>
          <p:cNvCxnSpPr/>
          <p:nvPr>
            <p:custDataLst>
              <p:tags r:id="rId4"/>
            </p:custDataLst>
          </p:nvPr>
        </p:nvCxnSpPr>
        <p:spPr>
          <a:xfrm flipH="1">
            <a:off x="4189369" y="1789043"/>
            <a:ext cx="0" cy="4293705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98665" y="2130236"/>
            <a:ext cx="3168236" cy="3952512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4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论证结构：层进式结构，首先提出改造我们学习的主张，其次指出目前取得的成绩、分析存在的缺点，然后对照两种不同的学习态度，最后提出改造学风的建议。</a:t>
            </a: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4511837" y="2095572"/>
            <a:ext cx="3168282" cy="3952240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4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论证方法：文章论证方法多样，采用了对比论证、举例论证、引用论证、比喻论证（结合课文内容分析）例证法</a:t>
            </a: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8325054" y="2095572"/>
            <a:ext cx="3168282" cy="3952240"/>
          </a:xfrm>
          <a:prstGeom prst="rect">
            <a:avLst/>
          </a:prstGeom>
          <a:ln>
            <a:noFill/>
          </a:ln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sz="1400" b="0" i="0" u="none" strike="noStrike" kern="1200" cap="none" spc="15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如，比喻论证：“闭塞眼睛捉麻雀”“瞎子摸鱼”比喻不作调查研究，凭主观去毫无目的地开展工作;“漆黑一团”比喻对中国古代史，近百年历史一无所知;“消化不了”比喻对马列主义不知深入理解，不领会精神实质。论证语言：语言准确、鲜明。作者善于使用口语、成语、和文言词语。善于运用修辞手法，使语言生动活泼。</a:t>
            </a:r>
          </a:p>
        </p:txBody>
      </p: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 flipH="1">
            <a:off x="8002587" y="1789043"/>
            <a:ext cx="0" cy="4293705"/>
          </a:xfrm>
          <a:prstGeom prst="line">
            <a:avLst/>
          </a:prstGeom>
          <a:ln w="6350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40000"/>
          </a:bodyPr>
          <a:lstStyle/>
          <a:p>
            <a:r>
              <a:rPr lang="zh-CN" altLang="en-US" sz="45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第三部分第16段中的对子运用了哪些修辞手法？形象地讽刺了哪类人？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523886"/>
            <a:ext cx="3962400" cy="1068438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5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第三部分第16段中的对子运用了哪些修辞手法？形象地讽刺了哪类人？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743200"/>
            <a:ext cx="3962400" cy="259091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明确：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修辞手法：从句式上看，运用了对偶的修辞手法；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从内容上看，运用了比喻的修辞手法；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从“头重脚轻根底浅”“嘴尖皮厚腹中空”的多义性上看，运用了双关（表面上是描写外在形态，实际上是描写思想作风）的修辞手法；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作业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50000"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这一篇文章有什么现实意义？对你的影响是什么？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直角三角形 76"/>
          <p:cNvSpPr/>
          <p:nvPr>
            <p:custDataLst>
              <p:tags r:id="rId2"/>
            </p:custDataLst>
          </p:nvPr>
        </p:nvSpPr>
        <p:spPr>
          <a:xfrm rot="10556773">
            <a:off x="8080427" y="293839"/>
            <a:ext cx="1121087" cy="1014043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直角三角形 77"/>
          <p:cNvSpPr/>
          <p:nvPr>
            <p:custDataLst>
              <p:tags r:id="rId3"/>
            </p:custDataLst>
          </p:nvPr>
        </p:nvSpPr>
        <p:spPr>
          <a:xfrm rot="7372940">
            <a:off x="6093271" y="2241755"/>
            <a:ext cx="2144432" cy="1939676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直角三角形 62"/>
          <p:cNvSpPr/>
          <p:nvPr>
            <p:custDataLst>
              <p:tags r:id="rId4"/>
            </p:custDataLst>
          </p:nvPr>
        </p:nvSpPr>
        <p:spPr>
          <a:xfrm>
            <a:off x="0" y="0"/>
            <a:ext cx="6858000" cy="6858000"/>
          </a:xfrm>
          <a:prstGeom prst="rtTriangle">
            <a:avLst/>
          </a:prstGeom>
          <a:pattFill prst="dashUpDiag">
            <a:fgClr>
              <a:schemeClr val="lt1">
                <a:lumMod val="8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>
            <p:custDataLst>
              <p:tags r:id="rId5"/>
            </p:custDataLst>
          </p:nvPr>
        </p:nvSpPr>
        <p:spPr>
          <a:xfrm>
            <a:off x="870857" y="684664"/>
            <a:ext cx="10755086" cy="5844268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>
            <p:custDataLst>
              <p:tags r:id="rId6"/>
            </p:custDataLst>
          </p:nvPr>
        </p:nvSpPr>
        <p:spPr>
          <a:xfrm>
            <a:off x="718457" y="532264"/>
            <a:ext cx="10755086" cy="5844268"/>
          </a:xfrm>
          <a:prstGeom prst="rect">
            <a:avLst/>
          </a:prstGeom>
          <a:noFill/>
          <a:ln w="38100">
            <a:solidFill>
              <a:schemeClr val="dk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>
            <p:custDataLst>
              <p:tags r:id="rId7"/>
            </p:custDataLst>
          </p:nvPr>
        </p:nvSpPr>
        <p:spPr>
          <a:xfrm>
            <a:off x="1571499" y="1229573"/>
            <a:ext cx="3511554" cy="4811007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 rot="10800000">
            <a:off x="10154735" y="1458599"/>
            <a:ext cx="747240" cy="652043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75" name="任意多边形: 形状 74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 rot="10800000">
            <a:off x="9981129" y="1284993"/>
            <a:ext cx="747240" cy="652043"/>
            <a:chOff x="1168400" y="1347856"/>
            <a:chExt cx="723913" cy="631688"/>
          </a:xfrm>
          <a:noFill/>
        </p:grpSpPr>
        <p:sp>
          <p:nvSpPr>
            <p:cNvPr id="73" name="任意多边形: 形状 7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19200" y="1833245"/>
            <a:ext cx="3657600" cy="3657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5760">
                <a:moveTo>
                  <a:pt x="0" y="0"/>
                </a:moveTo>
                <a:lnTo>
                  <a:pt x="5760" y="0"/>
                </a:lnTo>
                <a:lnTo>
                  <a:pt x="576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5638845" y="3200426"/>
            <a:ext cx="5181638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这一篇文章有什么现实意义？对你的影响是什么？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单元 2.1 改造我们的学习 教案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828800"/>
            <a:ext cx="3962400" cy="1063739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 lnSpcReduction="1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 2.1 改造我们的学习 教案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3044939"/>
            <a:ext cx="3962400" cy="198426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教学目标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筛选并整合文章相关信息，理清文章的行文思路。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直角三角形 76"/>
          <p:cNvSpPr/>
          <p:nvPr>
            <p:custDataLst>
              <p:tags r:id="rId2"/>
            </p:custDataLst>
          </p:nvPr>
        </p:nvSpPr>
        <p:spPr>
          <a:xfrm rot="10556773">
            <a:off x="8080427" y="293839"/>
            <a:ext cx="1121087" cy="1014043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直角三角形 77"/>
          <p:cNvSpPr/>
          <p:nvPr>
            <p:custDataLst>
              <p:tags r:id="rId3"/>
            </p:custDataLst>
          </p:nvPr>
        </p:nvSpPr>
        <p:spPr>
          <a:xfrm rot="7372940">
            <a:off x="6093271" y="2241755"/>
            <a:ext cx="2144432" cy="1939676"/>
          </a:xfrm>
          <a:prstGeom prst="rtTriangle">
            <a:avLst/>
          </a:prstGeom>
          <a:pattFill prst="zigZag">
            <a:fgClr>
              <a:schemeClr val="lt1">
                <a:lumMod val="9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直角三角形 62"/>
          <p:cNvSpPr/>
          <p:nvPr>
            <p:custDataLst>
              <p:tags r:id="rId4"/>
            </p:custDataLst>
          </p:nvPr>
        </p:nvSpPr>
        <p:spPr>
          <a:xfrm>
            <a:off x="0" y="0"/>
            <a:ext cx="6858000" cy="6858000"/>
          </a:xfrm>
          <a:prstGeom prst="rtTriangle">
            <a:avLst/>
          </a:prstGeom>
          <a:pattFill prst="dashUpDiag">
            <a:fgClr>
              <a:schemeClr val="lt1">
                <a:lumMod val="85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>
            <p:custDataLst>
              <p:tags r:id="rId5"/>
            </p:custDataLst>
          </p:nvPr>
        </p:nvSpPr>
        <p:spPr>
          <a:xfrm>
            <a:off x="870857" y="684664"/>
            <a:ext cx="10755086" cy="5844268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>
            <p:custDataLst>
              <p:tags r:id="rId6"/>
            </p:custDataLst>
          </p:nvPr>
        </p:nvSpPr>
        <p:spPr>
          <a:xfrm>
            <a:off x="718457" y="532264"/>
            <a:ext cx="10755086" cy="5844268"/>
          </a:xfrm>
          <a:prstGeom prst="rect">
            <a:avLst/>
          </a:prstGeom>
          <a:noFill/>
          <a:ln w="38100">
            <a:solidFill>
              <a:schemeClr val="dk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>
            <p:custDataLst>
              <p:tags r:id="rId7"/>
            </p:custDataLst>
          </p:nvPr>
        </p:nvSpPr>
        <p:spPr>
          <a:xfrm>
            <a:off x="1571499" y="1229573"/>
            <a:ext cx="3511554" cy="4811007"/>
          </a:xfrm>
          <a:prstGeom prst="rect">
            <a:avLst/>
          </a:prstGeom>
          <a:noFill/>
          <a:ln w="38100">
            <a:solidFill>
              <a:schemeClr val="lt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 rot="10800000">
            <a:off x="10154735" y="1458599"/>
            <a:ext cx="747240" cy="652043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75" name="任意多边形: 形状 74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任意多边形: 形状 75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3175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 rot="10800000">
            <a:off x="9981129" y="1284993"/>
            <a:ext cx="747240" cy="652043"/>
            <a:chOff x="1168400" y="1347856"/>
            <a:chExt cx="723913" cy="631688"/>
          </a:xfrm>
          <a:noFill/>
        </p:grpSpPr>
        <p:sp>
          <p:nvSpPr>
            <p:cNvPr id="73" name="任意多边形: 形状 72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任意多边形: 形状 73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 w="31750" cap="rnd">
              <a:solidFill>
                <a:schemeClr val="dk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19200" y="1833245"/>
            <a:ext cx="3657600" cy="36576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60" h="5760">
                <a:moveTo>
                  <a:pt x="0" y="0"/>
                </a:moveTo>
                <a:lnTo>
                  <a:pt x="5760" y="0"/>
                </a:lnTo>
                <a:lnTo>
                  <a:pt x="576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5638845" y="3200426"/>
            <a:ext cx="5181638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筛选并整合文章相关信息，理清文章的行文思路。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50000"/>
          </a:bodyPr>
          <a:lstStyle/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学习本文论证思路的严谨性和作者分析问题的方法。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609556" y="1524012"/>
            <a:ext cx="10972888" cy="4724438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524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66800" y="609600"/>
            <a:ext cx="10210876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algn="l"/>
            <a:r>
              <a:rPr lang="zh-CN" altLang="zh-CN" sz="32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学习本文论证思路的严谨性和作者分析问题的方法。</a:t>
            </a: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609605" y="609600"/>
            <a:ext cx="152401" cy="6096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101216" y="2840377"/>
            <a:ext cx="2134870" cy="812165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101851" y="2361587"/>
            <a:ext cx="2134870" cy="416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6"/>
          <p:cNvSpPr txBox="1"/>
          <p:nvPr>
            <p:custDataLst>
              <p:tags r:id="rId7"/>
            </p:custDataLst>
          </p:nvPr>
        </p:nvSpPr>
        <p:spPr>
          <a:xfrm>
            <a:off x="2973071" y="2322174"/>
            <a:ext cx="392430" cy="49475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8" name="TextBox 36"/>
          <p:cNvSpPr txBox="1"/>
          <p:nvPr>
            <p:custDataLst>
              <p:tags r:id="rId8"/>
            </p:custDataLst>
          </p:nvPr>
        </p:nvSpPr>
        <p:spPr>
          <a:xfrm>
            <a:off x="2101851" y="2839742"/>
            <a:ext cx="2134870" cy="8134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核心素养</a:t>
            </a: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 flipV="1">
            <a:off x="2101851" y="3665242"/>
            <a:ext cx="2134870" cy="25400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5027931" y="2839107"/>
            <a:ext cx="2134870" cy="812165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5028566" y="2360317"/>
            <a:ext cx="2134870" cy="41656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6"/>
          <p:cNvSpPr txBox="1"/>
          <p:nvPr>
            <p:custDataLst>
              <p:tags r:id="rId12"/>
            </p:custDataLst>
          </p:nvPr>
        </p:nvSpPr>
        <p:spPr>
          <a:xfrm>
            <a:off x="5899786" y="2320904"/>
            <a:ext cx="392430" cy="49475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3" name="TextBox 36"/>
          <p:cNvSpPr txBox="1"/>
          <p:nvPr>
            <p:custDataLst>
              <p:tags r:id="rId13"/>
            </p:custDataLst>
          </p:nvPr>
        </p:nvSpPr>
        <p:spPr>
          <a:xfrm>
            <a:off x="5028566" y="2838472"/>
            <a:ext cx="2134870" cy="813435"/>
          </a:xfrm>
          <a:prstGeom prst="rect">
            <a:avLst/>
          </a:prstGeom>
          <a:noFill/>
        </p:spPr>
        <p:txBody>
          <a:bodyPr wrap="square" rtlCol="0" anchor="ctr" anchorCtr="0">
            <a:normAutofit fontScale="900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语言建构与运用：学习并理解本文重要语句的含意，以及准确、鲜明、生动的语言特色。</a:t>
            </a: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 flipV="1">
            <a:off x="5028566" y="3663972"/>
            <a:ext cx="2134870" cy="25400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7954646" y="2839742"/>
            <a:ext cx="2134870" cy="812165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16"/>
            </p:custDataLst>
          </p:nvPr>
        </p:nvSpPr>
        <p:spPr>
          <a:xfrm>
            <a:off x="7955281" y="2360952"/>
            <a:ext cx="2134870" cy="416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6"/>
          <p:cNvSpPr txBox="1"/>
          <p:nvPr>
            <p:custDataLst>
              <p:tags r:id="rId17"/>
            </p:custDataLst>
          </p:nvPr>
        </p:nvSpPr>
        <p:spPr>
          <a:xfrm>
            <a:off x="8826501" y="2321539"/>
            <a:ext cx="392430" cy="49475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2" name="TextBox 36"/>
          <p:cNvSpPr txBox="1"/>
          <p:nvPr>
            <p:custDataLst>
              <p:tags r:id="rId18"/>
            </p:custDataLst>
          </p:nvPr>
        </p:nvSpPr>
        <p:spPr>
          <a:xfrm>
            <a:off x="7955281" y="2839107"/>
            <a:ext cx="2134870" cy="8134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思维发展与提升：掌握本文“三段式”论证结构的特有形式。</a:t>
            </a:r>
          </a:p>
        </p:txBody>
      </p:sp>
      <p:sp>
        <p:nvSpPr>
          <p:cNvPr id="23" name="矩形 22"/>
          <p:cNvSpPr/>
          <p:nvPr>
            <p:custDataLst>
              <p:tags r:id="rId19"/>
            </p:custDataLst>
          </p:nvPr>
        </p:nvSpPr>
        <p:spPr>
          <a:xfrm flipV="1">
            <a:off x="7955281" y="3664607"/>
            <a:ext cx="2134870" cy="25400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20"/>
            </p:custDataLst>
          </p:nvPr>
        </p:nvSpPr>
        <p:spPr>
          <a:xfrm>
            <a:off x="2101216" y="4601232"/>
            <a:ext cx="2134870" cy="812165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21"/>
            </p:custDataLst>
          </p:nvPr>
        </p:nvSpPr>
        <p:spPr>
          <a:xfrm>
            <a:off x="2101851" y="4122442"/>
            <a:ext cx="2134870" cy="416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6"/>
          <p:cNvSpPr txBox="1"/>
          <p:nvPr>
            <p:custDataLst>
              <p:tags r:id="rId22"/>
            </p:custDataLst>
          </p:nvPr>
        </p:nvSpPr>
        <p:spPr>
          <a:xfrm>
            <a:off x="2973071" y="4083029"/>
            <a:ext cx="392430" cy="49475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31" name="TextBox 36"/>
          <p:cNvSpPr txBox="1"/>
          <p:nvPr>
            <p:custDataLst>
              <p:tags r:id="rId23"/>
            </p:custDataLst>
          </p:nvPr>
        </p:nvSpPr>
        <p:spPr>
          <a:xfrm>
            <a:off x="2101851" y="4600597"/>
            <a:ext cx="2134870" cy="8134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重点：</a:t>
            </a:r>
          </a:p>
        </p:txBody>
      </p:sp>
      <p:sp>
        <p:nvSpPr>
          <p:cNvPr id="32" name="矩形 31"/>
          <p:cNvSpPr/>
          <p:nvPr>
            <p:custDataLst>
              <p:tags r:id="rId24"/>
            </p:custDataLst>
          </p:nvPr>
        </p:nvSpPr>
        <p:spPr>
          <a:xfrm flipV="1">
            <a:off x="2101851" y="5426097"/>
            <a:ext cx="2134870" cy="25400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>
            <p:custDataLst>
              <p:tags r:id="rId25"/>
            </p:custDataLst>
          </p:nvPr>
        </p:nvSpPr>
        <p:spPr>
          <a:xfrm>
            <a:off x="5027931" y="4599962"/>
            <a:ext cx="2134870" cy="812165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>
            <p:custDataLst>
              <p:tags r:id="rId26"/>
            </p:custDataLst>
          </p:nvPr>
        </p:nvSpPr>
        <p:spPr>
          <a:xfrm>
            <a:off x="5028566" y="4121172"/>
            <a:ext cx="2134870" cy="41656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6"/>
          <p:cNvSpPr txBox="1"/>
          <p:nvPr>
            <p:custDataLst>
              <p:tags r:id="rId27"/>
            </p:custDataLst>
          </p:nvPr>
        </p:nvSpPr>
        <p:spPr>
          <a:xfrm>
            <a:off x="5899786" y="4081759"/>
            <a:ext cx="392430" cy="49475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38" name="TextBox 36"/>
          <p:cNvSpPr txBox="1"/>
          <p:nvPr>
            <p:custDataLst>
              <p:tags r:id="rId28"/>
            </p:custDataLst>
          </p:nvPr>
        </p:nvSpPr>
        <p:spPr>
          <a:xfrm>
            <a:off x="5028566" y="4599327"/>
            <a:ext cx="2134870" cy="8134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筛选主要观点及其论据。</a:t>
            </a:r>
          </a:p>
        </p:txBody>
      </p:sp>
      <p:sp>
        <p:nvSpPr>
          <p:cNvPr id="39" name="矩形 38"/>
          <p:cNvSpPr/>
          <p:nvPr>
            <p:custDataLst>
              <p:tags r:id="rId29"/>
            </p:custDataLst>
          </p:nvPr>
        </p:nvSpPr>
        <p:spPr>
          <a:xfrm flipV="1">
            <a:off x="5028566" y="5424827"/>
            <a:ext cx="2134870" cy="25400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30"/>
            </p:custDataLst>
          </p:nvPr>
        </p:nvSpPr>
        <p:spPr>
          <a:xfrm>
            <a:off x="7954646" y="4600597"/>
            <a:ext cx="2134870" cy="812165"/>
          </a:xfrm>
          <a:prstGeom prst="rect">
            <a:avLst/>
          </a:prstGeom>
          <a:solidFill>
            <a:schemeClr val="accent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>
            <p:custDataLst>
              <p:tags r:id="rId31"/>
            </p:custDataLst>
          </p:nvPr>
        </p:nvSpPr>
        <p:spPr>
          <a:xfrm>
            <a:off x="7955281" y="4121807"/>
            <a:ext cx="2134870" cy="416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6"/>
          <p:cNvSpPr txBox="1"/>
          <p:nvPr>
            <p:custDataLst>
              <p:tags r:id="rId32"/>
            </p:custDataLst>
          </p:nvPr>
        </p:nvSpPr>
        <p:spPr>
          <a:xfrm>
            <a:off x="8826501" y="4082394"/>
            <a:ext cx="392430" cy="494751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lnSpcReduction="10000"/>
          </a:bodyPr>
          <a:lstStyle>
            <a:defPPr>
              <a:defRPr lang="zh-CN"/>
            </a:defPPr>
            <a:lvl1pPr algn="ctr">
              <a:defRPr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45" name="TextBox 36"/>
          <p:cNvSpPr txBox="1"/>
          <p:nvPr>
            <p:custDataLst>
              <p:tags r:id="rId33"/>
            </p:custDataLst>
          </p:nvPr>
        </p:nvSpPr>
        <p:spPr>
          <a:xfrm>
            <a:off x="7955281" y="4599962"/>
            <a:ext cx="2134870" cy="81343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pc="2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46" name="矩形 45"/>
          <p:cNvSpPr/>
          <p:nvPr>
            <p:custDataLst>
              <p:tags r:id="rId34"/>
            </p:custDataLst>
          </p:nvPr>
        </p:nvSpPr>
        <p:spPr>
          <a:xfrm flipV="1">
            <a:off x="7955281" y="5425462"/>
            <a:ext cx="2134870" cy="25400"/>
          </a:xfrm>
          <a:prstGeom prst="rect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: 形状 42"/>
          <p:cNvSpPr/>
          <p:nvPr>
            <p:custDataLst>
              <p:tags r:id="rId2"/>
            </p:custDataLst>
          </p:nvPr>
        </p:nvSpPr>
        <p:spPr>
          <a:xfrm>
            <a:off x="0" y="0"/>
            <a:ext cx="4210379" cy="78740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: 形状 40"/>
          <p:cNvSpPr/>
          <p:nvPr>
            <p:custDataLst>
              <p:tags r:id="rId3"/>
            </p:custDataLst>
          </p:nvPr>
        </p:nvSpPr>
        <p:spPr>
          <a:xfrm>
            <a:off x="3947886" y="0"/>
            <a:ext cx="8244115" cy="78740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 flipH="1">
            <a:off x="7981622" y="6070600"/>
            <a:ext cx="4210379" cy="787400"/>
          </a:xfrm>
          <a:custGeom>
            <a:avLst/>
            <a:gdLst>
              <a:gd name="connsiteX0" fmla="*/ 0 w 4210379"/>
              <a:gd name="connsiteY0" fmla="*/ 0 h 787400"/>
              <a:gd name="connsiteX1" fmla="*/ 3828672 w 4210379"/>
              <a:gd name="connsiteY1" fmla="*/ 0 h 787400"/>
              <a:gd name="connsiteX2" fmla="*/ 4210379 w 4210379"/>
              <a:gd name="connsiteY2" fmla="*/ 787400 h 787400"/>
              <a:gd name="connsiteX3" fmla="*/ 0 w 4210379"/>
              <a:gd name="connsiteY3" fmla="*/ 787400 h 787400"/>
              <a:gd name="connsiteX4" fmla="*/ 0 w 4210379"/>
              <a:gd name="connsiteY4" fmla="*/ 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0379" h="787400">
                <a:moveTo>
                  <a:pt x="0" y="0"/>
                </a:moveTo>
                <a:lnTo>
                  <a:pt x="3828672" y="0"/>
                </a:lnTo>
                <a:lnTo>
                  <a:pt x="4210379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 flipH="1">
            <a:off x="0" y="6070600"/>
            <a:ext cx="8244115" cy="787400"/>
          </a:xfrm>
          <a:custGeom>
            <a:avLst/>
            <a:gdLst>
              <a:gd name="connsiteX0" fmla="*/ 0 w 8363329"/>
              <a:gd name="connsiteY0" fmla="*/ 0 h 787400"/>
              <a:gd name="connsiteX1" fmla="*/ 8363329 w 8363329"/>
              <a:gd name="connsiteY1" fmla="*/ 0 h 787400"/>
              <a:gd name="connsiteX2" fmla="*/ 8363329 w 8363329"/>
              <a:gd name="connsiteY2" fmla="*/ 787400 h 787400"/>
              <a:gd name="connsiteX3" fmla="*/ 381707 w 8363329"/>
              <a:gd name="connsiteY3" fmla="*/ 787400 h 78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3329" h="787400">
                <a:moveTo>
                  <a:pt x="0" y="0"/>
                </a:moveTo>
                <a:lnTo>
                  <a:pt x="8363329" y="0"/>
                </a:lnTo>
                <a:lnTo>
                  <a:pt x="8363329" y="787400"/>
                </a:lnTo>
                <a:lnTo>
                  <a:pt x="381707" y="787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Object 901"/>
          <p:cNvSpPr txBox="1"/>
          <p:nvPr>
            <p:custDataLst>
              <p:tags r:id="rId6"/>
            </p:custDataLst>
          </p:nvPr>
        </p:nvSpPr>
        <p:spPr>
          <a:xfrm>
            <a:off x="1066762" y="1371582"/>
            <a:ext cx="10058476" cy="752474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 fontScale="60000"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835" b="1" i="0" spc="32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学习本文论证思路的严谨性和作者分析问题的方法。</a:t>
            </a:r>
          </a:p>
        </p:txBody>
      </p:sp>
      <p:sp>
        <p:nvSpPr>
          <p:cNvPr id="5" name="Object 902"/>
          <p:cNvSpPr txBox="1"/>
          <p:nvPr>
            <p:custDataLst>
              <p:tags r:id="rId7"/>
            </p:custDataLst>
          </p:nvPr>
        </p:nvSpPr>
        <p:spPr>
          <a:xfrm>
            <a:off x="1066762" y="2149456"/>
            <a:ext cx="10058476" cy="442594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rm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2400" spc="8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27" name="椭圆 26"/>
          <p:cNvSpPr/>
          <p:nvPr>
            <p:custDataLst>
              <p:tags r:id="rId8"/>
            </p:custDataLst>
          </p:nvPr>
        </p:nvSpPr>
        <p:spPr>
          <a:xfrm>
            <a:off x="3153560" y="3109595"/>
            <a:ext cx="553420" cy="553085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>
            <p:custDataLst>
              <p:tags r:id="rId9"/>
            </p:custDataLst>
          </p:nvPr>
        </p:nvSpPr>
        <p:spPr>
          <a:xfrm rot="5400000">
            <a:off x="3090343" y="3364998"/>
            <a:ext cx="171891" cy="97827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>
            <p:custDataLst>
              <p:tags r:id="rId10"/>
            </p:custDataLst>
          </p:nvPr>
        </p:nvSpPr>
        <p:spPr>
          <a:xfrm rot="16200000">
            <a:off x="3598306" y="3337296"/>
            <a:ext cx="171891" cy="97827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78"/>
          <p:cNvSpPr txBox="1"/>
          <p:nvPr>
            <p:custDataLst>
              <p:tags r:id="rId11"/>
            </p:custDataLst>
          </p:nvPr>
        </p:nvSpPr>
        <p:spPr>
          <a:xfrm>
            <a:off x="2548255" y="3736975"/>
            <a:ext cx="1737360" cy="1383665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31" name="标题 5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3179445" y="3176905"/>
            <a:ext cx="525145" cy="37338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4" name="椭圆 33"/>
          <p:cNvSpPr/>
          <p:nvPr>
            <p:custDataLst>
              <p:tags r:id="rId13"/>
            </p:custDataLst>
          </p:nvPr>
        </p:nvSpPr>
        <p:spPr>
          <a:xfrm>
            <a:off x="5832625" y="3109595"/>
            <a:ext cx="553420" cy="553085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/>
          <p:nvPr>
            <p:custDataLst>
              <p:tags r:id="rId14"/>
            </p:custDataLst>
          </p:nvPr>
        </p:nvSpPr>
        <p:spPr>
          <a:xfrm rot="5400000">
            <a:off x="5769408" y="3364998"/>
            <a:ext cx="171891" cy="97827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等腰三角形 35"/>
          <p:cNvSpPr/>
          <p:nvPr>
            <p:custDataLst>
              <p:tags r:id="rId15"/>
            </p:custDataLst>
          </p:nvPr>
        </p:nvSpPr>
        <p:spPr>
          <a:xfrm rot="16200000">
            <a:off x="6277371" y="3337296"/>
            <a:ext cx="171891" cy="97827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78"/>
          <p:cNvSpPr txBox="1"/>
          <p:nvPr>
            <p:custDataLst>
              <p:tags r:id="rId16"/>
            </p:custDataLst>
          </p:nvPr>
        </p:nvSpPr>
        <p:spPr>
          <a:xfrm>
            <a:off x="5227320" y="3736975"/>
            <a:ext cx="1737360" cy="1383665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38" name="标题 5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5858510" y="3176905"/>
            <a:ext cx="525145" cy="37338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2" name="椭圆 1"/>
          <p:cNvSpPr/>
          <p:nvPr>
            <p:custDataLst>
              <p:tags r:id="rId18"/>
            </p:custDataLst>
          </p:nvPr>
        </p:nvSpPr>
        <p:spPr>
          <a:xfrm>
            <a:off x="8511690" y="3109595"/>
            <a:ext cx="553420" cy="553085"/>
          </a:xfrm>
          <a:prstGeom prst="ellipse">
            <a:avLst/>
          </a:prstGeom>
          <a:noFill/>
          <a:ln w="190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等腰三角形 41"/>
          <p:cNvSpPr/>
          <p:nvPr>
            <p:custDataLst>
              <p:tags r:id="rId19"/>
            </p:custDataLst>
          </p:nvPr>
        </p:nvSpPr>
        <p:spPr>
          <a:xfrm rot="5400000">
            <a:off x="8448473" y="3364998"/>
            <a:ext cx="171891" cy="97827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>
            <p:custDataLst>
              <p:tags r:id="rId20"/>
            </p:custDataLst>
          </p:nvPr>
        </p:nvSpPr>
        <p:spPr>
          <a:xfrm rot="16200000">
            <a:off x="8956436" y="3337296"/>
            <a:ext cx="171891" cy="97827"/>
          </a:xfrm>
          <a:prstGeom prst="triangle">
            <a:avLst/>
          </a:prstGeom>
          <a:solidFill>
            <a:schemeClr val="accent1"/>
          </a:solidFill>
          <a:ln w="28575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78"/>
          <p:cNvSpPr txBox="1"/>
          <p:nvPr>
            <p:custDataLst>
              <p:tags r:id="rId21"/>
            </p:custDataLst>
          </p:nvPr>
        </p:nvSpPr>
        <p:spPr>
          <a:xfrm>
            <a:off x="7906385" y="3736975"/>
            <a:ext cx="1737360" cy="1383665"/>
          </a:xfrm>
          <a:prstGeom prst="rect">
            <a:avLst/>
          </a:prstGeom>
          <a:noFill/>
        </p:spPr>
        <p:txBody>
          <a:bodyPr vert="horz" wrap="square" lIns="90170" tIns="46990" rIns="90170" bIns="4699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15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作者介绍</a:t>
            </a:r>
          </a:p>
        </p:txBody>
      </p:sp>
      <p:sp>
        <p:nvSpPr>
          <p:cNvPr id="45" name="标题 5"/>
          <p:cNvSpPr>
            <a:spLocks noGrp="1"/>
          </p:cNvSpPr>
          <p:nvPr>
            <p:custDataLst>
              <p:tags r:id="rId22"/>
            </p:custDataLst>
          </p:nvPr>
        </p:nvSpPr>
        <p:spPr>
          <a:xfrm>
            <a:off x="8537575" y="3176905"/>
            <a:ext cx="525145" cy="37338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</a:rPr>
              <a:t>03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custom20202584_7"/>
  <p:tag name="KSO_WM_SLIDE_INDEX" val="7"/>
  <p:tag name="KSO_WM_SLIDE_ITEM_CNT" val="7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584"/>
  <p:tag name="KSO_WM_TEMPLATE_MASTER_TYPE" val="1"/>
  <p:tag name="KSO_WM_TEMPLATE_SUBCATEGORY" val="1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custom20202584_7*l_h_i*1_1_1"/>
  <p:tag name="KSO_WM_UNIT_INDEX" val="1_1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1_1"/>
  <p:tag name="KSO_WM_UNIT_INDEX" val="1_1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584_7*l_h_i*1_2_1"/>
  <p:tag name="KSO_WM_UNIT_INDEX" val="1_2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2_1"/>
  <p:tag name="KSO_WM_UNIT_INDEX" val="1_2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custom20202584_7*l_h_i*1_3_1"/>
  <p:tag name="KSO_WM_UNIT_INDEX" val="1_3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3_1"/>
  <p:tag name="KSO_WM_UNIT_INDEX" val="1_3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custom20202584_7*l_h_i*1_4_1"/>
  <p:tag name="KSO_WM_UNIT_INDEX" val="1_4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4_1"/>
  <p:tag name="KSO_WM_UNIT_INDEX" val="1_4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custom20202584_7*l_h_i*1_5_1"/>
  <p:tag name="KSO_WM_UNIT_INDEX" val="1_5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5_1"/>
  <p:tag name="KSO_WM_UNIT_INDEX" val="1_5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custom20202584_7*l_h_i*1_6_1"/>
  <p:tag name="KSO_WM_UNIT_INDEX" val="1_6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6_1"/>
  <p:tag name="KSO_WM_UNIT_INDEX" val="1_6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custom20202584_7*l_h_i*1_7_1"/>
  <p:tag name="KSO_WM_UNIT_INDEX" val="1_7_1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l_h_f*1_7_1"/>
  <p:tag name="KSO_WM_UNIT_INDEX" val="1_7_1"/>
  <p:tag name="KSO_WM_UNIT_LAYERLEVEL" val="1_1_1"/>
  <p:tag name="KSO_WM_UNIT_NOCLEAR" val="0"/>
  <p:tag name="KSO_WM_UNIT_PRESET_TEXT" val="单击此处添加标题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VALUE" val="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4"/>
  <p:tag name="KSO_WM_UNIT_COMPATIBLE" val="0"/>
  <p:tag name="KSO_WM_UNIT_DIAGRAM_ISNUMVISUAL" val="0"/>
  <p:tag name="KSO_WM_UNIT_DIAGRAM_ISREFERUNIT" val="0"/>
  <p:tag name="KSO_WM_UNIT_HIGHLIGHT" val="0"/>
  <p:tag name="KSO_WM_UNIT_ID" val="custom20202584_7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&#10;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42.199814814814808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cm&quot;,&quot;text_direction&quot;:&quot;horizontal&quot;,&quot;support_big_font&quot;:true,&quot;fill_id&quot;:&quot;438c312198694d7e90d6eeedb9ae7024&quot;,&quot;fill_align&quot;:&quot;cm&quot;,&quot;chip_types&quot;:[&quot;header&quot;]}],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lm&quot;,&quot;text_direction&quot;:&quot;horizontal&quot;,&quot;support_big_font&quot;:true,&quot;fill_id&quot;:&quot;438c312198694d7e90d6eeedb9ae7024&quot;,&quot;fill_align&quot;:&quot;cm&quot;,&quot;chip_types&quot;:[&quot;text&quot;]}]]"/>
  <p:tag name="KSO_WM_CHIP_GROUPID" val="5efd8d2c81ee359a788b1dc0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8d2c81ee359a788b1dc1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9%5d%2c%22serialConstraintIndex%22%3a-1%2c%22areatextmark%22%3a0%2c%22pictureprocessmark%22%3a0%7d%5d%7d%7d"/>
  <p:tag name="KSO_WM_SLIDE_ID" val="diagram2021363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34:33&quot;,&quot;maxSize&quot;:{&quot;size1&quot;:41.200000000000003},&quot;minSize&quot;:{&quot;size1&quot;:41.200000000000003},&quot;normalSize&quot;:{&quot;size1&quot;:41.200000000000003},&quot;subLayout&quot;:[{&quot;id&quot;:&quot;2020-12-09T22:34:33&quot;,&quot;margin&quot;:{&quot;bottom&quot;:2.5399999618530273,&quot;left&quot;:3.3870000839233398,&quot;right&quot;:0.42300000786781311,&quot;top&quot;:2.9630000591278076},&quot;type&quot;:0},{&quot;id&quot;:&quot;2020-12-09T22:34:33&quot;,&quot;margin&quot;:{&quot;bottom&quot;:6.7729997634887695,&quot;left&quot;:1.7020000219345093,&quot;right&quot;:3.809999942779541,&quot;top&quot;:8.0430002212524414},&quot;type&quot;:0}],&quot;type&quot;:0}"/>
  <p:tag name="KSO_WM_SLIDE_POSITION" val="0*0"/>
  <p:tag name="KSO_WM_SLIDE_RATIO" val="1.777778"/>
  <p:tag name="KSO_WM_SLIDE_SIZE" val="914*540"/>
  <p:tag name="KSO_WM_SLIDE_SUBTYPE" val="picTxt"/>
  <p:tag name="KSO_WM_SLIDE_SUPPORT_FEATURE_TYPE" val="0"/>
  <p:tag name="KSO_WM_SLIDE_TYPE" val="text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COLOR_TYPE" val="1"/>
  <p:tag name="KSO_WM_TEMPLATE_INDEX" val="20213638"/>
  <p:tag name="KSO_WM_TEMPLATE_MASTER_TYPE" val="0"/>
  <p:tag name="KSO_WM_TEMPLATE_SUBCATEGORY" val="2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7"/>
  <p:tag name="KSO_WM_UNIT_BLOCK" val="0"/>
  <p:tag name="KSO_WM_UNIT_COLOR_SCHEME_PARENT_PAGE" val="0_1"/>
  <p:tag name="KSO_WM_UNIT_COLOR_SCHEME_SHAPE_ID" val="77"/>
  <p:tag name="KSO_WM_UNIT_COMPATIBLE" val="0"/>
  <p:tag name="KSO_WM_UNIT_DEC_AREA_ID" val="26f667020e184cfcb5fdc8f0ef51eae4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8"/>
  <p:tag name="KSO_WM_UNIT_BLOCK" val="0"/>
  <p:tag name="KSO_WM_UNIT_COLOR_SCHEME_PARENT_PAGE" val="0_1"/>
  <p:tag name="KSO_WM_UNIT_COLOR_SCHEME_SHAPE_ID" val="78"/>
  <p:tag name="KSO_WM_UNIT_COMPATIBLE" val="0"/>
  <p:tag name="KSO_WM_UNIT_DEC_AREA_ID" val="7dc30cdb887247c48f6ce60dbda0bf98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3"/>
  <p:tag name="KSO_WM_UNIT_BLOCK" val="0"/>
  <p:tag name="KSO_WM_UNIT_COLOR_SCHEME_PARENT_PAGE" val="0_1"/>
  <p:tag name="KSO_WM_UNIT_COLOR_SCHEME_SHAPE_ID" val="63"/>
  <p:tag name="KSO_WM_UNIT_COMPATIBLE" val="0"/>
  <p:tag name="KSO_WM_UNIT_DEC_AREA_ID" val="fd79299ae80242808b6b38814397d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15"/>
  <p:tag name="KSO_WM_UNIT_FILL_TYPE" val="2"/>
  <p:tag name="KSO_WM_UNIT_HIGHLIGHT" val="0"/>
  <p:tag name="KSO_WM_UNIT_ID" val="diagram2021363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5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4"/>
  <p:tag name="KSO_WM_UNIT_BLOCK" val="0"/>
  <p:tag name="KSO_WM_UNIT_COLOR_SCHEME_PARENT_PAGE" val="0_1"/>
  <p:tag name="KSO_WM_UNIT_COLOR_SCHEME_SHAPE_ID" val="64"/>
  <p:tag name="KSO_WM_UNIT_COMPATIBLE" val="0"/>
  <p:tag name="KSO_WM_UNIT_DEC_AREA_ID" val="60990a4491a046b0998955ad9d9fad09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5"/>
  <p:tag name="KSO_WM_UNIT_BLOCK" val="0"/>
  <p:tag name="KSO_WM_UNIT_COLOR_SCHEME_PARENT_PAGE" val="0_1"/>
  <p:tag name="KSO_WM_UNIT_COLOR_SCHEME_SHAPE_ID" val="65"/>
  <p:tag name="KSO_WM_UNIT_COMPATIBLE" val="0"/>
  <p:tag name="KSO_WM_UNIT_DEC_AREA_ID" val="64f98742acdb40a2bf23a4620074bd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8"/>
  <p:tag name="KSO_WM_UNIT_BLOCK" val="0"/>
  <p:tag name="KSO_WM_UNIT_COLOR_SCHEME_PARENT_PAGE" val="0_1"/>
  <p:tag name="KSO_WM_UNIT_COLOR_SCHEME_SHAPE_ID" val="68"/>
  <p:tag name="KSO_WM_UNIT_COMPATIBLE" val="0"/>
  <p:tag name="KSO_WM_UNIT_DEC_AREA_ID" val="094935a61e8a4176ae5df096d2c04d84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1"/>
  <p:tag name="KSO_WM_UNIT_BLOCK" val="0"/>
  <p:tag name="KSO_WM_UNIT_COLOR_SCHEME_PARENT_PAGE" val="0_1"/>
  <p:tag name="KSO_WM_UNIT_COLOR_SCHEME_SHAPE_ID" val="71"/>
  <p:tag name="KSO_WM_UNIT_COMPATIBLE" val="0"/>
  <p:tag name="KSO_WM_UNIT_DEC_AREA_ID" val="6f74c30187c54981af0610fc807a3d68"/>
  <p:tag name="KSO_WM_UNIT_DECOLORIZATION" val="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7"/>
  <p:tag name="KSO_WM_UNIT_INDEX" val="7"/>
  <p:tag name="KSO_WM_UNIT_LAYERLEVEL" val="1"/>
  <p:tag name="KSO_WM_UNIT_SM_LIMIT_TYPE" val="2"/>
  <p:tag name="KSO_WM_UNIT_TYPE" val="i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2"/>
  <p:tag name="KSO_WM_UNIT_BLOCK" val="0"/>
  <p:tag name="KSO_WM_UNIT_COLOR_SCHEME_PARENT_PAGE" val="0_1"/>
  <p:tag name="KSO_WM_UNIT_COLOR_SCHEME_SHAPE_ID" val="72"/>
  <p:tag name="KSO_WM_UNIT_COMPATIBLE" val="0"/>
  <p:tag name="KSO_WM_UNIT_DEC_AREA_ID" val="e630323a977c44c78b283d41e994cc2a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10"/>
  <p:tag name="KSO_WM_UNIT_INDEX" val="10"/>
  <p:tag name="KSO_WM_UNIT_LAYERLEVEL" val="1"/>
  <p:tag name="KSO_WM_UNIT_SM_LIMIT_TYPE" val="2"/>
  <p:tag name="KSO_WM_UNIT_TYPE" val="i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f73e84d3a1a42aabe2f45b963dd5ce2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COMPATIBLE" val="1"/>
  <p:tag name="KSO_WM_UNIT_DEC_AREA_ID" val="d7eb410fb16a4aa2a24520237feaad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38_1*d*1"/>
  <p:tag name="KSO_WM_UNIT_INDEX" val="1"/>
  <p:tag name="KSO_WM_UNIT_LAYERLEVEL" val="1"/>
  <p:tag name="KSO_WM_UNIT_PLACING_PICTURE" val="4f73e84d3a1a42aabe2f45b963dd5ce2"/>
  <p:tag name="KSO_WM_UNIT_SM_LIMIT_TYPE" val="2"/>
  <p:tag name="KSO_WM_UNIT_TYPE" val="d"/>
  <p:tag name="KSO_WM_UNIT_VALUE" val="1015*101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2790f81aa7b46699ccdf849101afcb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BLOCK" val="0"/>
  <p:tag name="KSO_WM_UNIT_COMPATIBLE" val="0"/>
  <p:tag name="KSO_WM_UNIT_DEC_AREA_ID" val="d753ccba224a4c29b7aab923a8ebfe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3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3"/>
  <p:tag name="KSO_WM_UNIT_COLOR_SCHEME_PARENT_PAGE" val="0_1"/>
  <p:tag name="KSO_WM_UNIT_COLOR_SCHEME_SHAPE_ID" val="73"/>
  <p:tag name="KSO_WM_UNIT_COMPATIBLE" val="0"/>
  <p:tag name="KSO_WM_UNIT_DIAGRAM_ISNUMVISUAL" val="0"/>
  <p:tag name="KSO_WM_UNIT_DIAGRAM_ISREFERUNIT" val="0"/>
  <p:tag name="KSO_WM_UNIT_HIGHLIGHT" val="0"/>
  <p:tag name="KSO_WM_UNIT_ID" val="diagram20213638_1*i*11"/>
  <p:tag name="KSO_WM_UNIT_INDEX" val="11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4"/>
  <p:tag name="KSO_WM_UNIT_COLOR_SCHEME_PARENT_PAGE" val="0_1"/>
  <p:tag name="KSO_WM_UNIT_COLOR_SCHEME_SHAPE_ID" val="74"/>
  <p:tag name="KSO_WM_UNIT_COMPATIBLE" val="0"/>
  <p:tag name="KSO_WM_UNIT_DIAGRAM_ISNUMVISUAL" val="0"/>
  <p:tag name="KSO_WM_UNIT_DIAGRAM_ISREFERUNIT" val="0"/>
  <p:tag name="KSO_WM_UNIT_HIGHLIGHT" val="0"/>
  <p:tag name="KSO_WM_UNIT_ID" val="diagram20213638_1*i*12"/>
  <p:tag name="KSO_WM_UNIT_INDEX" val="12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5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6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9"/>
  <p:tag name="KSO_WM_UNIT_INDEX" val="9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t&quot;,&quot;text_direction&quot;:&quot;horizontal&quot;,&quot;support_big_font&quot;:false,&quot;picture_toward&quot;:0,&quot;picture_dockside&quot;:[],&quot;fill_id&quot;:&quot;577fb6fb92184a2fb8c769fd05bb9d24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ca3f0f9c0eb4416e9bcff006547ecf8f&quot;,&quot;fill_align&quot;:&quot;cm&quot;,&quot;chip_types&quot;:[&quot;diagram&quot;,&quot;text&quot;,&quot;picture&quot;,&quot;chart&quot;,&quot;table&quot;,&quot;video&quot;]}]]"/>
  <p:tag name="KSO_WM_CHIP_GROUPID" val="5f708c7a747e3ea6e292a7f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8c7a747e3ea6e292a7f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2699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2:26:42&quot;,&quot;maxSize&quot;:{&quot;size1&quot;:26.699999999999999},&quot;minSize&quot;:{&quot;size1&quot;:17.899999999999999},&quot;normalSize&quot;:{&quot;size1&quot;:17.899999999999999},&quot;subLayout&quot;:[{&quot;id&quot;:&quot;2020-12-09T22:26:42&quot;,&quot;margin&quot;:{&quot;bottom&quot;:0.026000002399086952,&quot;left&quot;:2.9630000591278076,&quot;right&quot;:2.5399999618530273,&quot;top&quot;:1.6929999589920044},&quot;type&quot;:0},{&quot;id&quot;:&quot;2020-12-09T22:26:42&quot;,&quot;margin&quot;:{&quot;bottom&quot;:2.5399999618530273,&quot;left&quot;:2.5399999618530273,&quot;right&quot;:2.5399999618530273,&quot;top&quot;:1.6670000553131104},&quot;type&quot;:0}],&quot;type&quot;:0}"/>
  <p:tag name="KSO_WM_SLIDE_POSITION" val="47*48"/>
  <p:tag name="KSO_WM_SLIDE_RATIO" val="1.777778"/>
  <p:tag name="KSO_WM_SLIDE_SIZE" val="864*444"/>
  <p:tag name="KSO_WM_SLIDE_SUBTYPE" val="picTxt"/>
  <p:tag name="KSO_WM_SLIDE_SUPPORT_FEATURE_TYPE" val="3"/>
  <p:tag name="KSO_WM_SLIDE_TYPE" val="text"/>
  <p:tag name="KSO_WM_TAG_VERSION" val="1.0"/>
  <p:tag name="KSO_WM_TEMPLATE_ASSEMBLE_GROUPID" val="5fd0dea21fa9d42129dd9305"/>
  <p:tag name="KSO_WM_TEMPLATE_ASSEMBLE_XID" val="5fd0dea21fa9d42129dd9305"/>
  <p:tag name="KSO_WM_TEMPLATE_CATEGORY" val="diagram"/>
  <p:tag name="KSO_WM_TEMPLATE_COLOR_TYPE" val="1"/>
  <p:tag name="KSO_WM_TEMPLATE_INDEX" val="20212699"/>
  <p:tag name="KSO_WM_TEMPLATE_MASTER_TYPE" val="0"/>
  <p:tag name="KSO_WM_TEMPLATE_SUBCATEGORY" val="2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a21fa9d42129dd9305"/>
  <p:tag name="KSO_WM_TEMPLATE_ASSEMBLE_XID" val="5fd0dea21fa9d42129dd9305"/>
  <p:tag name="KSO_WM_TEMPLATE_CATEGORY" val="diagram"/>
  <p:tag name="KSO_WM_TEMPLATE_INDEX" val="20212699"/>
  <p:tag name="KSO_WM_UNIT_BLOCK" val="0"/>
  <p:tag name="KSO_WM_UNIT_COMPATIBLE" val="0"/>
  <p:tag name="KSO_WM_UNIT_DEC_AREA_ID" val="c83837aecae1453b9be56a9590fd6802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357ed6531bdb4b44bc26d53f785fb7d8&quot;,&quot;X&quot;:{&quot;Pos&quot;:1},&quot;Y&quot;:{&quot;Pos&quot;:1}},&quot;whChangeMode&quot;:1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2699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1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5277af62e2e4cf0b77d2b7a551c1cb7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ea21fa9d42129dd9305"/>
  <p:tag name="KSO_WM_TEMPLATE_ASSEMBLE_XID" val="5fd0dea21fa9d42129dd9305"/>
  <p:tag name="KSO_WM_TEMPLATE_CATEGORY" val="diagram"/>
  <p:tag name="KSO_WM_TEMPLATE_INDEX" val="20212699"/>
  <p:tag name="KSO_WM_UNIT_BLOCK" val="0"/>
  <p:tag name="KSO_WM_UNIT_COMPATIBLE" val="0"/>
  <p:tag name="KSO_WM_UNIT_DEC_AREA_ID" val="4bd386210a8646cbbdac720f4f3dad4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69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8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f708c7a747e3ea6e292a7fb"/>
  <p:tag name="KSO_WM_CHIP_XID" val="5f708c7a747e3ea6e292a7fc"/>
  <p:tag name="KSO_WM_TAG_VERSION" val="1.0"/>
  <p:tag name="KSO_WM_TEMPLATE_ASSEMBLE_GROUPID" val="5fd0dea21fa9d42129dd9305"/>
  <p:tag name="KSO_WM_TEMPLATE_ASSEMBLE_XID" val="5fd0dea21fa9d42129dd9305"/>
  <p:tag name="KSO_WM_TEMPLATE_CATEGORY" val="diagram"/>
  <p:tag name="KSO_WM_TEMPLATE_INDEX" val="20212699"/>
  <p:tag name="KSO_WM_UNIT_BLOCK" val="0"/>
  <p:tag name="KSO_WM_UNIT_COMPATIBLE" val="0"/>
  <p:tag name="KSO_WM_UNIT_DEC_AREA_ID" val="ab9e3ede4f02433781ee8c4bc865c2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699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f*1_1_1"/>
  <p:tag name="KSO_WM_UNIT_INDEX" val="1_1_1"/>
  <p:tag name="KSO_WM_UNIT_LAYERLEVEL" val="1_1_1"/>
  <p:tag name="KSO_WM_UNIT_NOCLEAR" val="0"/>
  <p:tag name="KSO_WM_UNIT_PRESET_TEXT" val="添加文本具体内容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m_h_f"/>
  <p:tag name="KSO_WM_UNIT_VALUE" val="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f*1_2_1"/>
  <p:tag name="KSO_WM_UNIT_INDEX" val="1_2_1"/>
  <p:tag name="KSO_WM_UNIT_LAYERLEVEL" val="1_1_1"/>
  <p:tag name="KSO_WM_UNIT_NOCLEAR" val="0"/>
  <p:tag name="KSO_WM_UNIT_PRESET_TEXT" val="添加文本具体内容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m_h_f"/>
  <p:tag name="KSO_WM_UNIT_VALUE" val="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f*1_3_1"/>
  <p:tag name="KSO_WM_UNIT_INDEX" val="1_3_1"/>
  <p:tag name="KSO_WM_UNIT_LAYERLEVEL" val="1_1_1"/>
  <p:tag name="KSO_WM_UNIT_NOCLEAR" val="0"/>
  <p:tag name="KSO_WM_UNIT_PRESET_TEXT" val="添加文本具体内容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m_h_f"/>
  <p:tag name="KSO_WM_UNIT_VALUE" val="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3_4"/>
  <p:tag name="KSO_WM_UNIT_INDEX" val="1_3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4_2"/>
  <p:tag name="KSO_WM_UNIT_INDEX" val="1_4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4_3"/>
  <p:tag name="KSO_WM_UNIT_INDEX" val="1_4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i*1_4_1"/>
  <p:tag name="KSO_WM_UNIT_INDEX" val="1_4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f*1_4_1"/>
  <p:tag name="KSO_WM_UNIT_INDEX" val="1_4_1"/>
  <p:tag name="KSO_WM_UNIT_LAYERLEVEL" val="1_1_1"/>
  <p:tag name="KSO_WM_UNIT_NOCLEAR" val="0"/>
  <p:tag name="KSO_WM_UNIT_PRESET_TEXT" val="添加文本具体内容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m_h_f"/>
  <p:tag name="KSO_WM_UNIT_VALUE" val="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4_4"/>
  <p:tag name="KSO_WM_UNIT_INDEX" val="1_4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5_2"/>
  <p:tag name="KSO_WM_UNIT_INDEX" val="1_5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5_3"/>
  <p:tag name="KSO_WM_UNIT_INDEX" val="1_5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i*1_5_1"/>
  <p:tag name="KSO_WM_UNIT_INDEX" val="1_5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f*1_5_1"/>
  <p:tag name="KSO_WM_UNIT_INDEX" val="1_5_1"/>
  <p:tag name="KSO_WM_UNIT_LAYERLEVEL" val="1_1_1"/>
  <p:tag name="KSO_WM_UNIT_NOCLEAR" val="0"/>
  <p:tag name="KSO_WM_UNIT_PRESET_TEXT" val="添加文本具体内容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m_h_f"/>
  <p:tag name="KSO_WM_UNIT_VALUE" val="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5_4"/>
  <p:tag name="KSO_WM_UNIT_INDEX" val="1_5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6_2"/>
  <p:tag name="KSO_WM_UNIT_INDEX" val="1_6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6_3"/>
  <p:tag name="KSO_WM_UNIT_INDEX" val="1_6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i*1_6_1"/>
  <p:tag name="KSO_WM_UNIT_INDEX" val="1_6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HIGHLIGHT" val="0"/>
  <p:tag name="KSO_WM_UNIT_ID" val="diagram591_6*m_h_f*1_6_1"/>
  <p:tag name="KSO_WM_UNIT_INDEX" val="1_6_1"/>
  <p:tag name="KSO_WM_UNIT_LAYERLEVEL" val="1_1_1"/>
  <p:tag name="KSO_WM_UNIT_NOCLEAR" val="0"/>
  <p:tag name="KSO_WM_UNIT_PRESET_TEXT" val="添加文本具体内容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m_h_f"/>
  <p:tag name="KSO_WM_UNIT_VALUE" val="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59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591_6*m_h_i*1_6_4"/>
  <p:tag name="KSO_WM_UNIT_INDEX" val="1_6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8befcf4fdc35420cac61d2bee83d2954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,[{&quot;text_align&quot;:&quot;lm&quot;,&quot;text_direction&quot;:&quot;horizontal&quot;,&quot;support_big_font&quot;:true,&quot;fill_id&quot;:&quot;8befcf4fdc35420cac61d2bee83d2954&quot;,&quot;fill_align&quot;:&quot;lm&quot;,&quot;chip_types&quot;:[&quot;header&quot;]},{&quot;text_align&quot;:&quot;lm&quot;,&quot;text_direction&quot;:&quot;horizontal&quot;,&quot;support_features&quot;:[&quot;collage&quot;,&quot;carousel&quot;],&quot;support_big_font&quot;:true,&quot;fill_id&quot;:&quot;0277a33398ca42b4aa707deb25582ead&quot;,&quot;fill_align&quot;:&quot;cm&quot;,&quot;chip_types&quot;:[&quot;diagram&quot;,&quot;pictext&quot;,&quot;text&quot;,&quot;picture&quot;,&quot;chart&quot;,&quot;table&quot;,&quot;video&quot;]}]]"/>
  <p:tag name="KSO_WM_CHIP_GROUPID" val="5ef2c8d5a491bb0086638fc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2c8d5a491bb0086638fc8"/>
  <p:tag name="KSO_WM_SLIDE_BACKGROUND" val="[&quot;general&quot;]"/>
  <p:tag name="KSO_WM_SLIDE_BACKGROUND_TYPE" val="general"/>
  <p:tag name="KSO_WM_SLIDE_BK_DARK_LIGHT" val="2"/>
  <p:tag name="KSO_WM_SLIDE_ID" val="diagram20213566_1"/>
  <p:tag name="KSO_WM_SLIDE_INDEX" val="1"/>
  <p:tag name="KSO_WM_SLIDE_ITEM_CNT" val="0"/>
  <p:tag name="KSO_WM_SLIDE_LAYOUT" val="a_b_d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59:16&quot;,&quot;maxSize&quot;:{&quot;size1&quot;:42.099737209743928},&quot;minSize&quot;:{&quot;size1&quot;:35.599737209743928},&quot;normalSize&quot;:{&quot;size1&quot;:39.880107580114306},&quot;subLayout&quot;:[{&quot;id&quot;:&quot;2020-12-09T18:59:16&quot;,&quot;margin&quot;:{&quot;bottom&quot;:0.3970000147819519,&quot;left&quot;:2.9630000591278076,&quot;right&quot;:2.9630000591278076,&quot;top&quot;:3.809999942779541},&quot;type&quot;:0},{&quot;id&quot;:&quot;2020-12-09T18:59:16&quot;,&quot;margin&quot;:{&quot;bottom&quot;:3.809999942779541,&quot;left&quot;:2.9630000591278076,&quot;right&quot;:2.9630000591278076,&quot;top&quot;:0.026000002399086952},&quot;type&quot;:0}],&quot;type&quot;:0}"/>
  <p:tag name="KSO_WM_SLIDE_POSITION" val="0*0"/>
  <p:tag name="KSO_WM_SLIDE_RATIO" val="1.777778"/>
  <p:tag name="KSO_WM_SLIDE_SIZE" val="959*540"/>
  <p:tag name="KSO_WM_SLIDE_SUBTYPE" val="picTxt"/>
  <p:tag name="KSO_WM_SLIDE_SUPPORT_FEATURE_TYPE" val="3"/>
  <p:tag name="KSO_WM_SLIDE_TYPE" val="text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COLOR_TYPE" val="1"/>
  <p:tag name="KSO_WM_TEMPLATE_INDEX" val="20213566"/>
  <p:tag name="KSO_WM_TEMPLATE_MASTER_TYPE" val="0"/>
  <p:tag name="KSO_WM_TEMPLATE_SUBCATEGORY" val="2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INDEX" val="20213566"/>
  <p:tag name="KSO_WM_UNIT_BLOCK" val="0"/>
  <p:tag name="KSO_WM_UNIT_COMPATIBLE" val="0"/>
  <p:tag name="KSO_WM_UNIT_DEC_AREA_ID" val="d439360daf21499ca0f584414eea1c9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566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INDEX" val="20213566"/>
  <p:tag name="KSO_WM_UNIT_BLOCK" val="0"/>
  <p:tag name="KSO_WM_UNIT_COMPATIBLE" val="0"/>
  <p:tag name="KSO_WM_UNIT_DEC_AREA_ID" val="62faf3c8475e4fe8996c14d337f67bc5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3566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INDEX" val="20213566"/>
  <p:tag name="KSO_WM_UNIT_BLOCK" val="0"/>
  <p:tag name="KSO_WM_UNIT_COMPATIBLE" val="0"/>
  <p:tag name="KSO_WM_UNIT_DEC_AREA_ID" val="a9769b6df2724e28bbd7658674dab369"/>
  <p:tag name="KSO_WM_UNIT_DECORATE_INFO" val="{&quot;ReferentInfo&quot;:{&quot;Id&quot;:&quot;slide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3566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2c8d5a491bb0086638fc7"/>
  <p:tag name="KSO_WM_CHIP_XID" val="5ef2c8d5a491bb0086638fc8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INDEX" val="20213566"/>
  <p:tag name="KSO_WM_UNIT_BLOCK" val="0"/>
  <p:tag name="KSO_WM_UNIT_COMPATIBLE" val="0"/>
  <p:tag name="KSO_WM_UNIT_DEC_AREA_ID" val="00dabcf58f954073b2381526e27b8be9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3566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8685dcc190f40b784e408981704e02f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INDEX" val="20213566"/>
  <p:tag name="KSO_WM_UNIT_BLOCK" val="0"/>
  <p:tag name="KSO_WM_UNIT_COMPATIBLE" val="0"/>
  <p:tag name="KSO_WM_UNIT_DEC_AREA_ID" val="01803610ff30417d91171c1100605378"/>
  <p:tag name="KSO_WM_UNIT_DEFAULT_FONT" val="24;44;4"/>
  <p:tag name="KSO_WM_UNIT_DIAGRAM_ISNUMVISUAL" val="0"/>
  <p:tag name="KSO_WM_UNIT_DIAGRAM_ISREFERUNIT" val="0"/>
  <p:tag name="KSO_WM_UNIT_HIGHLIGHT" val="0"/>
  <p:tag name="KSO_WM_UNIT_ID" val="diagram2021356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98685dcc190f40b784e408981704e02f"/>
  <p:tag name="KSO_WM_BEAUTIFY_FLAG" val="#wm#"/>
  <p:tag name="KSO_WM_CHIP_FILLAREA_FILL_RULE" val="{&quot;fill_align&quot;:&quot;lm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ae031fa9d42129dd2d78"/>
  <p:tag name="KSO_WM_TEMPLATE_ASSEMBLE_XID" val="5fd0ae031fa9d42129dd2d78"/>
  <p:tag name="KSO_WM_TEMPLATE_CATEGORY" val="diagram"/>
  <p:tag name="KSO_WM_TEMPLATE_INDEX" val="20213566"/>
  <p:tag name="KSO_WM_UNIT_BLOCK" val="0"/>
  <p:tag name="KSO_WM_UNIT_COMPATIBLE" val="0"/>
  <p:tag name="KSO_WM_UNIT_DEC_AREA_ID" val="9442ec265652439bb4b784393f7d8323"/>
  <p:tag name="KSO_WM_UNIT_DEFAULT_FONT" val="18;24;2"/>
  <p:tag name="KSO_WM_UNIT_DIAGRAM_ISNUMVISUAL" val="0"/>
  <p:tag name="KSO_WM_UNIT_DIAGRAM_ISREFERUNIT" val="0"/>
  <p:tag name="KSO_WM_UNIT_HIGHLIGHT" val="0"/>
  <p:tag name="KSO_WM_UNIT_ID" val="diagram2021356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UPPORT_BIG_FONT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267_2*l_h_i*1_1_3"/>
  <p:tag name="KSO_WM_UNIT_INDEX" val="1_1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267_2*l_h_i*1_1_4"/>
  <p:tag name="KSO_WM_UNIT_INDEX" val="1_1_4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f*1_1_1"/>
  <p:tag name="KSO_WM_UNIT_INDEX" val="1_1_1"/>
  <p:tag name="KSO_WM_UNIT_LAYERLEVEL" val="1_1_1"/>
  <p:tag name="KSO_WM_UNIT_NOCLEAR" val="0"/>
  <p:tag name="KSO_WM_UNIT_PRESET_TEXT" val="在此输入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i*1_1_2"/>
  <p:tag name="KSO_WM_UNIT_INDEX" val="1_1_2"/>
  <p:tag name="KSO_WM_UNIT_LAYERLEVEL" val="1_1_1"/>
  <p:tag name="KSO_WM_UNIT_SUBTYPE" val="d"/>
  <p:tag name="KSO_WM_UNIT_TEXT_FILL_FORE_SCHEMECOLOR_INDEX" val="5"/>
  <p:tag name="KSO_WM_UNIT_TEXT_FILL_FORE_SCHEMECOLOR_INDEX_BRIGHTNESS" val="-0.5"/>
  <p:tag name="KSO_WM_UNIT_TEXT_FILL_TYPE" val="1"/>
  <p:tag name="KSO_WM_UNIT_TYPE" val="l_h_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267_2*l_h_i*1_2_3"/>
  <p:tag name="KSO_WM_UNIT_INDEX" val="1_2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267_2*l_h_i*1_2_4"/>
  <p:tag name="KSO_WM_UNIT_INDEX" val="1_2_4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f*1_2_1"/>
  <p:tag name="KSO_WM_UNIT_INDEX" val="1_2_1"/>
  <p:tag name="KSO_WM_UNIT_LAYERLEVEL" val="1_1_1"/>
  <p:tag name="KSO_WM_UNIT_NOCLEAR" val="0"/>
  <p:tag name="KSO_WM_UNIT_PRESET_TEXT" val="在此输入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i*1_2_2"/>
  <p:tag name="KSO_WM_UNIT_INDEX" val="1_2_2"/>
  <p:tag name="KSO_WM_UNIT_LAYERLEVEL" val="1_1_1"/>
  <p:tag name="KSO_WM_UNIT_SUBTYPE" val="d"/>
  <p:tag name="KSO_WM_UNIT_TEXT_FILL_FORE_SCHEMECOLOR_INDEX" val="5"/>
  <p:tag name="KSO_WM_UNIT_TEXT_FILL_FORE_SCHEMECOLOR_INDEX_BRIGHTNESS" val="-0.5"/>
  <p:tag name="KSO_WM_UNIT_TEXT_FILL_TYPE" val="1"/>
  <p:tag name="KSO_WM_UNIT_TYPE" val="l_h_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267_2*l_h_i*1_3_3"/>
  <p:tag name="KSO_WM_UNIT_INDEX" val="1_3_3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267_2*l_h_i*1_3_4"/>
  <p:tag name="KSO_WM_UNIT_INDEX" val="1_3_4"/>
  <p:tag name="KSO_WM_UNIT_LAYERLEVEL" val="1_1_1"/>
  <p:tag name="KSO_WM_UNIT_LINE_FILL_TYPE" val="2"/>
  <p:tag name="KSO_WM_UNIT_LINE_FORE_SCHEMECOLOR_INDEX" val="14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f*1_3_1"/>
  <p:tag name="KSO_WM_UNIT_INDEX" val="1_3_1"/>
  <p:tag name="KSO_WM_UNIT_LAYERLEVEL" val="1_1_1"/>
  <p:tag name="KSO_WM_UNIT_NOCLEAR" val="0"/>
  <p:tag name="KSO_WM_UNIT_PRESET_TEXT" val="在此输入标题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267"/>
  <p:tag name="KSO_WM_UNIT_COMPATIBLE" val="0"/>
  <p:tag name="KSO_WM_UNIT_DIAGRAM_ISNUMVISUAL" val="0"/>
  <p:tag name="KSO_WM_UNIT_DIAGRAM_ISREFERUNIT" val="0"/>
  <p:tag name="KSO_WM_UNIT_HIGHLIGHT" val="0"/>
  <p:tag name="KSO_WM_UNIT_ID" val="diagram20210267_2*l_h_i*1_3_2"/>
  <p:tag name="KSO_WM_UNIT_INDEX" val="1_3_2"/>
  <p:tag name="KSO_WM_UNIT_LAYERLEVEL" val="1_1_1"/>
  <p:tag name="KSO_WM_UNIT_SUBTYPE" val="d"/>
  <p:tag name="KSO_WM_UNIT_TEXT_FILL_FORE_SCHEMECOLOR_INDEX" val="5"/>
  <p:tag name="KSO_WM_UNIT_TEXT_FILL_FORE_SCHEMECOLOR_INDEX_BRIGHTNESS" val="-0.5"/>
  <p:tag name="KSO_WM_UNIT_TEXT_FILL_TYPE" val="1"/>
  <p:tag name="KSO_WM_UNIT_TYPE" val="l_h_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1.980718066074232},&quot;minSize&quot;:{&quot;size1&quot;:30.88071806607423},&quot;normalSize&quot;:{&quot;size1&quot;:32.692014362370521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2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41&quot;,&quot;maxSize&quot;:{&quot;size1&quot;:2.3999999999999999},&quot;minSize&quot;:{&quot;size1&quot;:2.3999999999999999},&quot;normalSize&quot;:{&quot;size1&quot;:2.3999999999999999},&quot;subLayout&quot;:[{&quot;id&quot;:&quot;2021-03-05T17:35:41&quot;,&quot;type&quot;:0},{&quot;id&quot;:&quot;2021-03-05T17:35:41&quot;,&quot;margin&quot;:{&quot;bottom&quot;:1.6929999589920044,&quot;left&quot;:1.6929999589920044,&quot;right&quot;:1.6929999589920044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8e596df7fd8495f88df68fc260352b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INDEX" val="20212843"/>
  <p:tag name="KSO_WM_UNIT_BLOCK" val="0"/>
  <p:tag name="KSO_WM_UNIT_COMPATIBLE" val="0"/>
  <p:tag name="KSO_WM_UNIT_DEC_AREA_ID" val="f3aa1e796ec5414b8cbe71a235e2f3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2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41&quot;,&quot;maxSize&quot;:{&quot;size1&quot;:2.4000516115526098},&quot;minSize&quot;:{&quot;size1&quot;:2.4000516115526098},&quot;normalSize&quot;:{&quot;size1&quot;:2.4000516115526098},&quot;subLayout&quot;:[{&quot;id&quot;:&quot;2021-03-05T17:35:41&quot;,&quot;type&quot;:0},{&quot;id&quot;:&quot;2021-03-05T17:35:41&quot;,&quot;margin&quot;:{&quot;bottom&quot;:1.6929999589920044,&quot;left&quot;:1.6929999589920044,&quot;right&quot;:1.6929999589920044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8e596df7fd8495f88df68fc260352b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INDEX" val="20212843"/>
  <p:tag name="KSO_WM_UNIT_BLOCK" val="0"/>
  <p:tag name="KSO_WM_UNIT_COMPATIBLE" val="0"/>
  <p:tag name="KSO_WM_UNIT_DEC_AREA_ID" val="f3aa1e796ec5414b8cbe71a235e2f3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2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41&quot;,&quot;maxSize&quot;:{&quot;size1&quot;:2.3999999999999999},&quot;minSize&quot;:{&quot;size1&quot;:2.3999999999999999},&quot;normalSize&quot;:{&quot;size1&quot;:2.3999999999999999},&quot;subLayout&quot;:[{&quot;id&quot;:&quot;2021-03-05T17:35:41&quot;,&quot;type&quot;:0},{&quot;id&quot;:&quot;2021-03-05T17:35:41&quot;,&quot;margin&quot;:{&quot;bottom&quot;:1.6929999589920044,&quot;left&quot;:1.6929999589920044,&quot;right&quot;:1.6929999589920044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8e596df7fd8495f88df68fc260352b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INDEX" val="20212843"/>
  <p:tag name="KSO_WM_UNIT_BLOCK" val="0"/>
  <p:tag name="KSO_WM_UNIT_COMPATIBLE" val="0"/>
  <p:tag name="KSO_WM_UNIT_DEC_AREA_ID" val="f3aa1e796ec5414b8cbe71a235e2f3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2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41&quot;,&quot;maxSize&quot;:{&quot;size1&quot;:2.3999999999999999},&quot;minSize&quot;:{&quot;size1&quot;:2.3999999999999999},&quot;normalSize&quot;:{&quot;size1&quot;:2.3999999999999999},&quot;subLayout&quot;:[{&quot;id&quot;:&quot;2021-03-05T17:35:41&quot;,&quot;type&quot;:0},{&quot;id&quot;:&quot;2021-03-05T17:35:41&quot;,&quot;margin&quot;:{&quot;bottom&quot;:1.6929999589920044,&quot;left&quot;:1.6929999589920044,&quot;right&quot;:1.6929999589920044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8e596df7fd8495f88df68fc260352b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INDEX" val="20212843"/>
  <p:tag name="KSO_WM_UNIT_BLOCK" val="0"/>
  <p:tag name="KSO_WM_UNIT_COMPATIBLE" val="0"/>
  <p:tag name="KSO_WM_UNIT_DEC_AREA_ID" val="f3aa1e796ec5414b8cbe71a235e2f3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GROUPID" val="5ef0a3f7978989e612c8e89b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0a3f7978989e612c8e89c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8752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37&quot;,&quot;maxSize&quot;:{&quot;size1&quot;:2.2000000000000002},&quot;minSize&quot;:{&quot;size1&quot;:2.2000000000000002},&quot;normalSize&quot;:{&quot;size1&quot;:2.2000000000000002},&quot;subLayout&quot;:[{&quot;id&quot;:&quot;2021-03-05T17:35:37&quot;,&quot;type&quot;:0},{&quot;id&quot;:&quot;2021-03-05T17:35:37&quot;,&quot;margin&quot;:{&quot;bottom&quot;:1.9049999713897705,&quot;left&quot;:7.8319997787475586,&quot;right&quot;:5.2919998168945312,&quot;top&quot;:1.4819999933242798},&quot;type&quot;:0}],&quot;type&quot;:0}"/>
  <p:tag name="KSO_WM_SLIDE_POSITION" val="96*21"/>
  <p:tag name="KSO_WM_SLIDE_RATIO" val="1.777778"/>
  <p:tag name="KSO_WM_SLIDE_SIZE" val="745*497"/>
  <p:tag name="KSO_WM_SLIDE_SUBTYPE" val="pureTxt"/>
  <p:tag name="KSO_WM_SLIDE_SUPPORT_FEATURE_TYPE" val="0"/>
  <p:tag name="KSO_WM_SLIDE_TYPE" val="text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COLOR_TYPE" val="1"/>
  <p:tag name="KSO_WM_TEMPLATE_INDEX" val="20208752"/>
  <p:tag name="KSO_WM_TEMPLATE_MASTER_TYPE" val="0"/>
  <p:tag name="KSO_WM_TEMPLATE_SUBCATEGORY" val="2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83c6265b76b54bb4a19a19a69cc7455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08752_1*i*1"/>
  <p:tag name="KSO_WM_UNIT_INDEX" val="1"/>
  <p:tag name="KSO_WM_UNIT_LAYERLEVEL" val="1"/>
  <p:tag name="KSO_WM_UNIT_LINE_FILL_TYPE" val="2"/>
  <p:tag name="KSO_WM_UNIT_LINE_FORE_SCHEMECOLOR_INDEX" val="13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84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0a3f7978989e612c8e89b"/>
  <p:tag name="KSO_WM_CHIP_XID" val="5ef0a3f7978989e612c8e89c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04c6864ae97e4b31ba7d0bb64b9006f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08752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19805ff07f543889e1a995cac920cee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3196af95873905b73"/>
  <p:tag name="KSO_WM_TEMPLATE_ASSEMBLE_XID" val="6041fb63196af95873905b73"/>
  <p:tag name="KSO_WM_TEMPLATE_CATEGORY" val="diagram"/>
  <p:tag name="KSO_WM_TEMPLATE_INDEX" val="20208752"/>
  <p:tag name="KSO_WM_UNIT_BLOCK" val="0"/>
  <p:tag name="KSO_WM_UNIT_COMPATIBLE" val="0"/>
  <p:tag name="KSO_WM_UNIT_DEC_AREA_ID" val="35304046a2f144ae897b1086419f467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875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0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00020470540255},&quot;minSize&quot;:{&quot;size1&quot;:15.400020470540255},&quot;normalSize&quot;:{&quot;size1&quot;:15.400020470540255},&quot;subLayout&quot;:[{&quot;id&quot;:&quot;2021-03-05T17:35:32&quot;,&quot;type&quot;:0},{&quot;id&quot;:&quot;2021-03-05T17:35:32&quot;,&quot;maxSize&quot;:{&quot;size1&quot;:81.600024196861938},&quot;minSize&quot;:{&quot;size1&quot;:81.600024196861938},&quot;normalSize&quot;:{&quot;size1&quot;:81.600024196861938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diagram20204638_2"/>
  <p:tag name="KSO_WM_SLIDE_INDEX" val="2"/>
  <p:tag name="KSO_WM_SLIDE_ITEM_CNT" val="3"/>
  <p:tag name="KSO_WM_SLIDE_LAYOUT" val="a_l"/>
  <p:tag name="KSO_WM_SLIDE_LAYOUT_CNT" val="1_1"/>
  <p:tag name="KSO_WM_SLIDE_POSITION" val="25.1479*120.209"/>
  <p:tag name="KSO_WM_SLIDE_SIZE" val="909.704*382.539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204638"/>
  <p:tag name="KSO_WM_TEMPLATE_MASTER_TYPE" val="0"/>
  <p:tag name="KSO_WM_TEMPLATE_SUBCATEGORY" val="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l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l_i*1_2"/>
  <p:tag name="KSO_WM_UNIT_INDEX" val="1_2"/>
  <p:tag name="KSO_WM_UNIT_LAYERLEVEL" val="1_1"/>
  <p:tag name="KSO_WM_UNIT_LINE_FILL_TYPE" val="2"/>
  <p:tag name="KSO_WM_UNIT_LINE_FORE_SCHEMECOLOR_INDEX" val="5"/>
  <p:tag name="KSO_WM_UNIT_LINE_FORE_SCHEMECOLOR_INDEX_BRIGHTNESS" val="-0.5"/>
  <p:tag name="KSO_WM_UNIT_TYPE" val="l_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405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405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405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4638"/>
  <p:tag name="KSO_WM_UNIT_COMPATIBLE" val="0"/>
  <p:tag name="KSO_WM_UNIT_DIAGRAM_ISNUMVISUAL" val="0"/>
  <p:tag name="KSO_WM_UNIT_DIAGRAM_ISREFERUNIT" val="0"/>
  <p:tag name="KSO_WM_UNIT_HIGHLIGHT" val="0"/>
  <p:tag name="KSO_WM_UNIT_ID" val="diagram20204638_2*l_i*1_3"/>
  <p:tag name="KSO_WM_UNIT_INDEX" val="1_3"/>
  <p:tag name="KSO_WM_UNIT_LAYERLEVEL" val="1_1"/>
  <p:tag name="KSO_WM_UNIT_LINE_FILL_TYPE" val="2"/>
  <p:tag name="KSO_WM_UNIT_LINE_FORE_SCHEMECOLOR_INDEX" val="5"/>
  <p:tag name="KSO_WM_UNIT_LINE_FORE_SCHEMECOLOR_INDEX_BRIGHTNESS" val="-0.5"/>
  <p:tag name="KSO_WM_UNIT_TYPE" val="l_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2.200000000000003},&quot;minSize&quot;:{&quot;size1&quot;:31.100000000000001},&quot;normalSize&quot;:{&quot;size1&quot;:37.799999999999997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cm&quot;,&quot;text_direction&quot;:&quot;horizontal&quot;,&quot;support_big_font&quot;:true,&quot;fill_id&quot;:&quot;438c312198694d7e90d6eeedb9ae7024&quot;,&quot;fill_align&quot;:&quot;cm&quot;,&quot;chip_types&quot;:[&quot;header&quot;]}],[{&quot;text_align&quot;:&quot;lm&quot;,&quot;text_direction&quot;:&quot;horizontal&quot;,&quot;support_big_font&quot;:false,&quot;fill_id&quot;:&quot;8c3789e782d64a8db1011494b7f8e4c2&quot;,&quot;fill_align&quot;:&quot;lm&quot;,&quot;chip_types&quot;:[&quot;picture&quot;]},{&quot;text_align&quot;:&quot;lm&quot;,&quot;text_direction&quot;:&quot;horizontal&quot;,&quot;support_big_font&quot;:true,&quot;fill_id&quot;:&quot;438c312198694d7e90d6eeedb9ae7024&quot;,&quot;fill_align&quot;:&quot;cm&quot;,&quot;chip_types&quot;:[&quot;text&quot;]}]]"/>
  <p:tag name="KSO_WM_CHIP_GROUPID" val="5efd8d2c81ee359a788b1dc0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8d2c81ee359a788b1dc1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9%5d%2c%22serialConstraintIndex%22%3a-1%2c%22areatextmark%22%3a0%2c%22pictureprocessmark%22%3a0%7d%5d%7d%7d"/>
  <p:tag name="KSO_WM_SLIDE_ID" val="diagram2021363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2:34:33&quot;,&quot;maxSize&quot;:{&quot;size1&quot;:41.200000000000003},&quot;minSize&quot;:{&quot;size1&quot;:41.200000000000003},&quot;normalSize&quot;:{&quot;size1&quot;:41.200000000000003},&quot;subLayout&quot;:[{&quot;id&quot;:&quot;2020-12-09T22:34:33&quot;,&quot;margin&quot;:{&quot;bottom&quot;:2.5399999618530273,&quot;left&quot;:3.3870000839233398,&quot;right&quot;:0.42300000786781311,&quot;top&quot;:2.9630000591278076},&quot;type&quot;:0},{&quot;id&quot;:&quot;2020-12-09T22:34:33&quot;,&quot;margin&quot;:{&quot;bottom&quot;:6.7729997634887695,&quot;left&quot;:1.7020000219345093,&quot;right&quot;:3.809999942779541,&quot;top&quot;:8.0430002212524414},&quot;type&quot;:0}],&quot;type&quot;:0}"/>
  <p:tag name="KSO_WM_SLIDE_POSITION" val="0*0"/>
  <p:tag name="KSO_WM_SLIDE_RATIO" val="1.777778"/>
  <p:tag name="KSO_WM_SLIDE_SIZE" val="914*540"/>
  <p:tag name="KSO_WM_SLIDE_SUBTYPE" val="picTxt"/>
  <p:tag name="KSO_WM_SLIDE_SUPPORT_FEATURE_TYPE" val="0"/>
  <p:tag name="KSO_WM_SLIDE_TYPE" val="text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COLOR_TYPE" val="1"/>
  <p:tag name="KSO_WM_TEMPLATE_INDEX" val="20213638"/>
  <p:tag name="KSO_WM_TEMPLATE_MASTER_TYPE" val="0"/>
  <p:tag name="KSO_WM_TEMPLATE_SUBCATEGORY" val="2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7"/>
  <p:tag name="KSO_WM_UNIT_BLOCK" val="0"/>
  <p:tag name="KSO_WM_UNIT_COLOR_SCHEME_PARENT_PAGE" val="0_1"/>
  <p:tag name="KSO_WM_UNIT_COLOR_SCHEME_SHAPE_ID" val="77"/>
  <p:tag name="KSO_WM_UNIT_COMPATIBLE" val="0"/>
  <p:tag name="KSO_WM_UNIT_DEC_AREA_ID" val="26f667020e184cfcb5fdc8f0ef51eae4"/>
  <p:tag name="KSO_WM_UNIT_DECORATE_INFO" val="{&quot;ReferentInfo&quot;:{&quot;Id&quot;:&quot;slide&quot;,&quot;X&quot;:{&quot;Pos&quot;:1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1"/>
  <p:tag name="KSO_WM_UNIT_INDEX" val="1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8"/>
  <p:tag name="KSO_WM_UNIT_BLOCK" val="0"/>
  <p:tag name="KSO_WM_UNIT_COLOR_SCHEME_PARENT_PAGE" val="0_1"/>
  <p:tag name="KSO_WM_UNIT_COLOR_SCHEME_SHAPE_ID" val="78"/>
  <p:tag name="KSO_WM_UNIT_COMPATIBLE" val="0"/>
  <p:tag name="KSO_WM_UNIT_DEC_AREA_ID" val="7dc30cdb887247c48f6ce60dbda0bf98"/>
  <p:tag name="KSO_WM_UNIT_DECORATE_INFO" val="{&quot;ReferentInfo&quot;:{&quot;Id&quot;:&quot;slide&quot;,&quot;X&quot;:{&quot;Pos&quot;:1},&quot;Y&quot;:{&quot;Pos&quot;:1}},&quot;DecorateInfoX&quot;:{&quot;Pos&quot;:0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05"/>
  <p:tag name="KSO_WM_UNIT_FILL_TYPE" val="2"/>
  <p:tag name="KSO_WM_UNIT_HIGHLIGHT" val="0"/>
  <p:tag name="KSO_WM_UNIT_ID" val="diagram2021363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3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3"/>
  <p:tag name="KSO_WM_UNIT_BLOCK" val="0"/>
  <p:tag name="KSO_WM_UNIT_COLOR_SCHEME_PARENT_PAGE" val="0_1"/>
  <p:tag name="KSO_WM_UNIT_COLOR_SCHEME_SHAPE_ID" val="63"/>
  <p:tag name="KSO_WM_UNIT_COMPATIBLE" val="0"/>
  <p:tag name="KSO_WM_UNIT_DEC_AREA_ID" val="fd79299ae80242808b6b38814397d7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4"/>
  <p:tag name="KSO_WM_UNIT_FILL_FORE_SCHEMECOLOR_INDEX_BRIGHTNESS" val="-0.15"/>
  <p:tag name="KSO_WM_UNIT_FILL_TYPE" val="2"/>
  <p:tag name="KSO_WM_UNIT_HIGHLIGHT" val="0"/>
  <p:tag name="KSO_WM_UNIT_ID" val="diagram20213638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5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4"/>
  <p:tag name="KSO_WM_UNIT_BLOCK" val="0"/>
  <p:tag name="KSO_WM_UNIT_COLOR_SCHEME_PARENT_PAGE" val="0_1"/>
  <p:tag name="KSO_WM_UNIT_COLOR_SCHEME_SHAPE_ID" val="64"/>
  <p:tag name="KSO_WM_UNIT_COMPATIBLE" val="0"/>
  <p:tag name="KSO_WM_UNIT_DEC_AREA_ID" val="60990a4491a046b0998955ad9d9fad09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4"/>
  <p:tag name="KSO_WM_UNIT_INDEX" val="4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5"/>
  <p:tag name="KSO_WM_UNIT_BLOCK" val="0"/>
  <p:tag name="KSO_WM_UNIT_COLOR_SCHEME_PARENT_PAGE" val="0_1"/>
  <p:tag name="KSO_WM_UNIT_COLOR_SCHEME_SHAPE_ID" val="65"/>
  <p:tag name="KSO_WM_UNIT_COMPATIBLE" val="0"/>
  <p:tag name="KSO_WM_UNIT_DEC_AREA_ID" val="64f98742acdb40a2bf23a4620074bd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5"/>
  <p:tag name="KSO_WM_UNIT_INDEX" val="5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87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68"/>
  <p:tag name="KSO_WM_UNIT_BLOCK" val="0"/>
  <p:tag name="KSO_WM_UNIT_COLOR_SCHEME_PARENT_PAGE" val="0_1"/>
  <p:tag name="KSO_WM_UNIT_COLOR_SCHEME_SHAPE_ID" val="68"/>
  <p:tag name="KSO_WM_UNIT_COMPATIBLE" val="0"/>
  <p:tag name="KSO_WM_UNIT_DEC_AREA_ID" val="094935a61e8a4176ae5df096d2c04d84"/>
  <p:tag name="KSO_WM_UNIT_DECOLORIZATION" val="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6"/>
  <p:tag name="KSO_WM_UNIT_INDEX" val="6"/>
  <p:tag name="KSO_WM_UNIT_LAYERLEVEL" val="1"/>
  <p:tag name="KSO_WM_UNIT_LINE_FILL_TYPE" val="2"/>
  <p:tag name="KSO_WM_UNIT_LINE_FORE_SCHEMECOLOR_INDEX" val="14"/>
  <p:tag name="KSO_WM_UNIT_LINE_FORE_SCHEMECOLOR_INDEX_BRIGHTNESS" val="-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5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1"/>
  <p:tag name="KSO_WM_UNIT_BLOCK" val="0"/>
  <p:tag name="KSO_WM_UNIT_COLOR_SCHEME_PARENT_PAGE" val="0_1"/>
  <p:tag name="KSO_WM_UNIT_COLOR_SCHEME_SHAPE_ID" val="71"/>
  <p:tag name="KSO_WM_UNIT_COMPATIBLE" val="0"/>
  <p:tag name="KSO_WM_UNIT_DEC_AREA_ID" val="6f74c30187c54981af0610fc807a3d68"/>
  <p:tag name="KSO_WM_UNIT_DECOLORIZATION" val="1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7"/>
  <p:tag name="KSO_WM_UNIT_INDEX" val="7"/>
  <p:tag name="KSO_WM_UNIT_LAYERLEVEL" val="1"/>
  <p:tag name="KSO_WM_UNIT_SM_LIMIT_TYPE" val="2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2"/>
  <p:tag name="KSO_WM_UNIT_BLOCK" val="0"/>
  <p:tag name="KSO_WM_UNIT_COLOR_SCHEME_PARENT_PAGE" val="0_1"/>
  <p:tag name="KSO_WM_UNIT_COLOR_SCHEME_SHAPE_ID" val="72"/>
  <p:tag name="KSO_WM_UNIT_COMPATIBLE" val="0"/>
  <p:tag name="KSO_WM_UNIT_DEC_AREA_ID" val="e630323a977c44c78b283d41e994cc2a"/>
  <p:tag name="KSO_WM_UNIT_DECORATE_INFO" val="{&quot;ReferentInfo&quot;:{&quot;Id&quot;:&quot;slide&quot;,&quot;X&quot;:{&quot;Pos&quot;:2},&quot;Y&quot;:{&quot;Pos&quot;:0}},&quot;DecorateInfoX&quot;:{&quot;Pos&quot;:2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3638_1*i*10"/>
  <p:tag name="KSO_WM_UNIT_INDEX" val="10"/>
  <p:tag name="KSO_WM_UNIT_LAYERLEVEL" val="1"/>
  <p:tag name="KSO_WM_UNIT_SM_LIMIT_TYPE" val="2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4f73e84d3a1a42aabe2f45b963dd5ce2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COMPATIBLE" val="1"/>
  <p:tag name="KSO_WM_UNIT_DEC_AREA_ID" val="d7eb410fb16a4aa2a24520237feaad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638_1*d*1"/>
  <p:tag name="KSO_WM_UNIT_INDEX" val="1"/>
  <p:tag name="KSO_WM_UNIT_LAYERLEVEL" val="1"/>
  <p:tag name="KSO_WM_UNIT_PLACING_PICTURE" val="4f73e84d3a1a42aabe2f45b963dd5ce2"/>
  <p:tag name="KSO_WM_UNIT_SM_LIMIT_TYPE" val="2"/>
  <p:tag name="KSO_WM_UNIT_TYPE" val="d"/>
  <p:tag name="KSO_WM_UNIT_VALUE" val="1015*101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2790f81aa7b46699ccdf849101afcb3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BLOCK" val="0"/>
  <p:tag name="KSO_WM_UNIT_COMPATIBLE" val="0"/>
  <p:tag name="KSO_WM_UNIT_DEC_AREA_ID" val="d753ccba224a4c29b7aab923a8ebfe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363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3"/>
  <p:tag name="KSO_WM_UNIT_COLOR_SCHEME_PARENT_PAGE" val="0_1"/>
  <p:tag name="KSO_WM_UNIT_COLOR_SCHEME_SHAPE_ID" val="73"/>
  <p:tag name="KSO_WM_UNIT_COMPATIBLE" val="0"/>
  <p:tag name="KSO_WM_UNIT_DIAGRAM_ISNUMVISUAL" val="0"/>
  <p:tag name="KSO_WM_UNIT_DIAGRAM_ISREFERUNIT" val="0"/>
  <p:tag name="KSO_WM_UNIT_HIGHLIGHT" val="0"/>
  <p:tag name="KSO_WM_UNIT_ID" val="diagram20213638_1*i*11"/>
  <p:tag name="KSO_WM_UNIT_INDEX" val="11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4"/>
  <p:tag name="KSO_WM_UNIT_COLOR_SCHEME_PARENT_PAGE" val="0_1"/>
  <p:tag name="KSO_WM_UNIT_COLOR_SCHEME_SHAPE_ID" val="74"/>
  <p:tag name="KSO_WM_UNIT_COMPATIBLE" val="0"/>
  <p:tag name="KSO_WM_UNIT_DIAGRAM_ISNUMVISUAL" val="0"/>
  <p:tag name="KSO_WM_UNIT_DIAGRAM_ISREFERUNIT" val="0"/>
  <p:tag name="KSO_WM_UNIT_HIGHLIGHT" val="0"/>
  <p:tag name="KSO_WM_UNIT_ID" val="diagram20213638_1*i*12"/>
  <p:tag name="KSO_WM_UNIT_INDEX" val="12"/>
  <p:tag name="KSO_WM_UNIT_LAYERLEVEL" val="1"/>
  <p:tag name="KSO_WM_UNIT_LINE_FILL_TYPE" val="2"/>
  <p:tag name="KSO_WM_UNIT_LINE_FORE_SCHEMECOLOR_INDEX" val="13"/>
  <p:tag name="KSO_WM_UNIT_LINE_FORE_SCHEMECOLOR_INDEX_BRIGHTNESS" val="0.15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5"/>
  <p:tag name="KSO_WM_UNIT_COLOR_SCHEME_PARENT_PAGE" val="0_1"/>
  <p:tag name="KSO_WM_UNIT_COLOR_SCHEME_SHAPE_ID" val="7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8"/>
  <p:tag name="KSO_WM_UNIT_INDEX" val="8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fd8d2c81ee359a788b1dc0"/>
  <p:tag name="KSO_WM_CHIP_XID" val="5efd8d2c81ee359a788b1dc1"/>
  <p:tag name="KSO_WM_TAG_VERSION" val="1.0"/>
  <p:tag name="KSO_WM_TEMPLATE_ASSEMBLE_GROUPID" val="5fd0e0791fa9d42129dd9472"/>
  <p:tag name="KSO_WM_TEMPLATE_ASSEMBLE_XID" val="5fd0e0791fa9d42129dd9472"/>
  <p:tag name="KSO_WM_TEMPLATE_CATEGORY" val="diagram"/>
  <p:tag name="KSO_WM_TEMPLATE_INDEX" val="20213638"/>
  <p:tag name="KSO_WM_UNIT_ADJUSTLAYOUT_ID" val="76"/>
  <p:tag name="KSO_WM_UNIT_COLOR_SCHEME_PARENT_PAGE" val="0_1"/>
  <p:tag name="KSO_WM_UNIT_COLOR_SCHEME_SHAPE_ID" val="76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13638_1*i*9"/>
  <p:tag name="KSO_WM_UNIT_INDEX" val="9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1632</Words>
  <Application>Microsoft Office PowerPoint</Application>
  <PresentationFormat>自定义</PresentationFormat>
  <Paragraphs>122</Paragraphs>
  <Slides>26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主题​​</vt:lpstr>
      <vt:lpstr>office</vt:lpstr>
      <vt:lpstr>第一单元 2.1 改造我们的学习 教案</vt:lpstr>
      <vt:lpstr>PowerPoint 演示文稿</vt:lpstr>
      <vt:lpstr>单元 2.1 改造我们的学习 教案</vt:lpstr>
      <vt:lpstr>PowerPoint 演示文稿</vt:lpstr>
      <vt:lpstr>筛选并整合文章相关信息，理清文章的行文思路。</vt:lpstr>
      <vt:lpstr>PowerPoint 演示文稿</vt:lpstr>
      <vt:lpstr>学习本文论证思路的严谨性和作者分析问题的方法。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分析本文的论证特点。</vt:lpstr>
      <vt:lpstr>PowerPoint 演示文稿</vt:lpstr>
      <vt:lpstr>第三部分第16段中的对子运用了哪些修辞手法？形象地讽刺了哪类人？</vt:lpstr>
      <vt:lpstr>PowerPoint 演示文稿</vt:lpstr>
      <vt:lpstr>作业</vt:lpstr>
      <vt:lpstr>PowerPoint 演示文稿</vt:lpstr>
      <vt:lpstr>这一篇文章有什么现实意义？对你的影响是什么？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2.1 改造我们的学习 教案</dc:title>
  <dc:creator>rbm.xkw.com</dc:creator>
  <cp:lastModifiedBy>hj</cp:lastModifiedBy>
  <cp:revision>2</cp:revision>
  <cp:lastPrinted>2021-03-31T21:45:04Z</cp:lastPrinted>
  <dcterms:created xsi:type="dcterms:W3CDTF">2021-03-31T21:45:04Z</dcterms:created>
  <dcterms:modified xsi:type="dcterms:W3CDTF">2021-09-12T05:59:58Z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