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emf" ContentType="image/x-emf"/>
  <Default Extension="wdp" ContentType="image/vnd.ms-photo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0.11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sldIdLst>
    <p:sldId id="257" r:id="rId3"/>
    <p:sldId id="283" r:id="rId4"/>
    <p:sldId id="285" r:id="rId5"/>
    <p:sldId id="286" r:id="rId6"/>
    <p:sldId id="288" r:id="rId7"/>
    <p:sldId id="258" r:id="rId8"/>
    <p:sldId id="259" r:id="rId9"/>
    <p:sldId id="261" r:id="rId10"/>
    <p:sldId id="262" r:id="rId11"/>
    <p:sldId id="290" r:id="rId12"/>
    <p:sldId id="291" r:id="rId13"/>
    <p:sldId id="292" r:id="rId14"/>
    <p:sldId id="293" r:id="rId15"/>
    <p:sldId id="294" r:id="rId16"/>
    <p:sldId id="295" r:id="rId17"/>
    <p:sldId id="297" r:id="rId18"/>
    <p:sldId id="298" r:id="rId19"/>
    <p:sldId id="296" r:id="rId20"/>
    <p:sldId id="264" r:id="rId21"/>
    <p:sldId id="265" r:id="rId22"/>
    <p:sldId id="266" r:id="rId23"/>
    <p:sldId id="270" r:id="rId24"/>
    <p:sldId id="271" r:id="rId25"/>
    <p:sldId id="272" r:id="rId26"/>
    <p:sldId id="273" r:id="rId27"/>
    <p:sldId id="274" r:id="rId28"/>
    <p:sldId id="277" r:id="rId29"/>
    <p:sldId id="278" r:id="rId30"/>
    <p:sldId id="279" r:id="rId31"/>
    <p:sldId id="280" r:id="rId32"/>
    <p:sldId id="281" r:id="rId33"/>
    <p:sldId id="282" r:id="rId34"/>
  </p:sldIdLst>
  <p:sldSz cx="12192000" cy="6858000"/>
  <p:notesSz cx="6858000" cy="9144000"/>
  <p:custDataLst>
    <p:tags r:id="rId35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987" autoAdjust="0"/>
    <p:restoredTop sz="94660"/>
  </p:normalViewPr>
  <p:slideViewPr>
    <p:cSldViewPr snapToGrid="0">
      <p:cViewPr varScale="1">
        <p:scale>
          <a:sx n="75" d="100"/>
          <a:sy n="75" d="100"/>
        </p:scale>
        <p:origin x="72" y="3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8.xml" /><Relationship Id="rId11" Type="http://schemas.openxmlformats.org/officeDocument/2006/relationships/slide" Target="slides/slide9.xml" /><Relationship Id="rId12" Type="http://schemas.openxmlformats.org/officeDocument/2006/relationships/slide" Target="slides/slide10.xml" /><Relationship Id="rId13" Type="http://schemas.openxmlformats.org/officeDocument/2006/relationships/slide" Target="slides/slide11.xml" /><Relationship Id="rId14" Type="http://schemas.openxmlformats.org/officeDocument/2006/relationships/slide" Target="slides/slide12.xml" /><Relationship Id="rId15" Type="http://schemas.openxmlformats.org/officeDocument/2006/relationships/slide" Target="slides/slide13.xml" /><Relationship Id="rId16" Type="http://schemas.openxmlformats.org/officeDocument/2006/relationships/slide" Target="slides/slide14.xml" /><Relationship Id="rId17" Type="http://schemas.openxmlformats.org/officeDocument/2006/relationships/slide" Target="slides/slide15.xml" /><Relationship Id="rId18" Type="http://schemas.openxmlformats.org/officeDocument/2006/relationships/slide" Target="slides/slide16.xml" /><Relationship Id="rId19" Type="http://schemas.openxmlformats.org/officeDocument/2006/relationships/slide" Target="slides/slide17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8.xml" /><Relationship Id="rId21" Type="http://schemas.openxmlformats.org/officeDocument/2006/relationships/slide" Target="slides/slide19.xml" /><Relationship Id="rId22" Type="http://schemas.openxmlformats.org/officeDocument/2006/relationships/slide" Target="slides/slide20.xml" /><Relationship Id="rId23" Type="http://schemas.openxmlformats.org/officeDocument/2006/relationships/slide" Target="slides/slide21.xml" /><Relationship Id="rId24" Type="http://schemas.openxmlformats.org/officeDocument/2006/relationships/slide" Target="slides/slide22.xml" /><Relationship Id="rId25" Type="http://schemas.openxmlformats.org/officeDocument/2006/relationships/slide" Target="slides/slide23.xml" /><Relationship Id="rId26" Type="http://schemas.openxmlformats.org/officeDocument/2006/relationships/slide" Target="slides/slide24.xml" /><Relationship Id="rId27" Type="http://schemas.openxmlformats.org/officeDocument/2006/relationships/slide" Target="slides/slide25.xml" /><Relationship Id="rId28" Type="http://schemas.openxmlformats.org/officeDocument/2006/relationships/slide" Target="slides/slide26.xml" /><Relationship Id="rId29" Type="http://schemas.openxmlformats.org/officeDocument/2006/relationships/slide" Target="slides/slide27.xml" /><Relationship Id="rId3" Type="http://schemas.openxmlformats.org/officeDocument/2006/relationships/slide" Target="slides/slide1.xml" /><Relationship Id="rId30" Type="http://schemas.openxmlformats.org/officeDocument/2006/relationships/slide" Target="slides/slide28.xml" /><Relationship Id="rId31" Type="http://schemas.openxmlformats.org/officeDocument/2006/relationships/slide" Target="slides/slide29.xml" /><Relationship Id="rId32" Type="http://schemas.openxmlformats.org/officeDocument/2006/relationships/slide" Target="slides/slide30.xml" /><Relationship Id="rId33" Type="http://schemas.openxmlformats.org/officeDocument/2006/relationships/slide" Target="slides/slide31.xml" /><Relationship Id="rId34" Type="http://schemas.openxmlformats.org/officeDocument/2006/relationships/slide" Target="slides/slide32.xml" /><Relationship Id="rId35" Type="http://schemas.openxmlformats.org/officeDocument/2006/relationships/tags" Target="tags/tag1.xml" /><Relationship Id="rId36" Type="http://schemas.openxmlformats.org/officeDocument/2006/relationships/presProps" Target="presProps.xml" /><Relationship Id="rId37" Type="http://schemas.openxmlformats.org/officeDocument/2006/relationships/viewProps" Target="viewProps.xml" /><Relationship Id="rId38" Type="http://schemas.openxmlformats.org/officeDocument/2006/relationships/theme" Target="theme/theme1.xml" /><Relationship Id="rId39" Type="http://schemas.openxmlformats.org/officeDocument/2006/relationships/tableStyles" Target="tableStyles.xml" /><Relationship Id="rId4" Type="http://schemas.openxmlformats.org/officeDocument/2006/relationships/slide" Target="slides/slide2.xml" /><Relationship Id="rId5" Type="http://schemas.openxmlformats.org/officeDocument/2006/relationships/slide" Target="slides/slide3.xml" /><Relationship Id="rId6" Type="http://schemas.openxmlformats.org/officeDocument/2006/relationships/slide" Target="slides/slide4.xml" /><Relationship Id="rId7" Type="http://schemas.openxmlformats.org/officeDocument/2006/relationships/slide" Target="slides/slide5.xml" /><Relationship Id="rId8" Type="http://schemas.openxmlformats.org/officeDocument/2006/relationships/slide" Target="slides/slide6.xml" /><Relationship Id="rId9" Type="http://schemas.openxmlformats.org/officeDocument/2006/relationships/slide" Target="slides/slide7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74487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4.xml" /><Relationship Id="rId2" Type="http://schemas.openxmlformats.org/officeDocument/2006/relationships/notesMaster" Target="../notesMasters/notesMaster1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8.xml" /><Relationship Id="rId2" Type="http://schemas.openxmlformats.org/officeDocument/2006/relationships/notesMaster" Target="../notesMasters/notesMaster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1.xml" /><Relationship Id="rId2" Type="http://schemas.openxmlformats.org/officeDocument/2006/relationships/notesMaster" Target="../notesMasters/notesMaster1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756186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F6A4C7C-BD1A-4997-990E-CC6506CDF420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t>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31426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471201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481013" y="1279525"/>
            <a:ext cx="6140450" cy="34544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5524499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2021/12/9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3.xml" /><Relationship Id="rId3" Type="http://schemas.openxmlformats.org/officeDocument/2006/relationships/image" Target="../media/image1.png" /><Relationship Id="rId4" Type="http://schemas.openxmlformats.org/officeDocument/2006/relationships/image" Target="../media/image2.emf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5.png" /><Relationship Id="rId3" Type="http://schemas.microsoft.com/office/2007/relationships/hdphoto" Target="../media/image6.wdp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7.png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4.xml" /><Relationship Id="rId3" Type="http://schemas.openxmlformats.org/officeDocument/2006/relationships/image" Target="../media/image8.png" /><Relationship Id="rId4" Type="http://schemas.openxmlformats.org/officeDocument/2006/relationships/image" Target="../media/image9.png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0.png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image" Target="../media/image11.png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2" Type="http://schemas.openxmlformats.org/officeDocument/2006/relationships/image" Target="../media/image12.png" /><Relationship Id="rId3" Type="http://schemas.openxmlformats.org/officeDocument/2006/relationships/image" Target="../media/image13.png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1.xml" /><Relationship Id="rId3" Type="http://schemas.openxmlformats.org/officeDocument/2006/relationships/image" Target="../media/image1.png" /><Relationship Id="rId4" Type="http://schemas.openxmlformats.org/officeDocument/2006/relationships/image" Target="../media/image2.emf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1.png" /><Relationship Id="rId3" Type="http://schemas.openxmlformats.org/officeDocument/2006/relationships/image" Target="../media/image2.emf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emf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emf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notesSlide" Target="../notesSlides/notesSlide2.xml" /><Relationship Id="rId3" Type="http://schemas.openxmlformats.org/officeDocument/2006/relationships/image" Target="../media/image3.png" /><Relationship Id="rId4" Type="http://schemas.openxmlformats.org/officeDocument/2006/relationships/image" Target="../media/image4.emf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image" Target="../media/image3.png" /><Relationship Id="rId3" Type="http://schemas.openxmlformats.org/officeDocument/2006/relationships/image" Target="../media/image4.emf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4022295" y="2829107"/>
            <a:ext cx="4725670" cy="1445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高考之小说中情节</a:t>
            </a:r>
            <a:r>
              <a:rPr kumimoji="0" lang="en-US" altLang="zh-CN" sz="4400" b="0" i="0" u="none" strike="noStrike" kern="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/</a:t>
            </a:r>
            <a:r>
              <a:rPr kumimoji="0" lang="zh-CN" altLang="en-US" sz="4400" b="0" i="0" u="none" strike="noStrike" kern="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结尾的作用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1883833" y="2339902"/>
            <a:ext cx="2138462" cy="198272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920750" y="1555750"/>
            <a:ext cx="1068133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最后的黄豆</a:t>
            </a:r>
          </a:p>
          <a:p>
            <a:pPr indent="457200" fontAlgn="auto"/>
            <a:r>
              <a:rPr lang="zh-CN" altLang="en-US" sz="3200"/>
              <a:t>爷爷是染布的。他爱吃黄豆出了名。在镇子西头，爷爷十七岁那年刷刷地在地上架起了好几口大染锅。这吃饭的手艺是“偷”来的。</a:t>
            </a:r>
          </a:p>
          <a:p>
            <a:pPr indent="457200" fontAlgn="auto"/>
            <a:r>
              <a:rPr lang="zh-CN" altLang="en-US" sz="3200"/>
              <a:t>爷从小喜欢跑进大染坊找老板的儿子斗蛐蛐。有时老板的儿子跟私塾先生念书，爷爷便蹲在一旁，直愣愣地盯着热气腾腾的大染锅。爷爷蹲着染布时，就从兜里摸出几把炒熟的黄豆塞到嘴里嚼，这样一蹲就是一两个时辰。“呆瓜”染布师傅往往这么笑话爷爷。当爷爷染出第一锅布时，大家才知道爷爷不呆。</a:t>
            </a:r>
          </a:p>
          <a:p>
            <a:pPr indent="457200" fontAlgn="auto"/>
            <a:endParaRPr lang="zh-CN" altLang="en-US" sz="3200"/>
          </a:p>
        </p:txBody>
      </p:sp>
      <p:sp>
        <p:nvSpPr>
          <p:cNvPr id="4" name="矩形 3"/>
          <p:cNvSpPr/>
          <p:nvPr/>
        </p:nvSpPr>
        <p:spPr>
          <a:xfrm>
            <a:off x="1826260" y="355600"/>
            <a:ext cx="2809875" cy="1228725"/>
          </a:xfrm>
          <a:prstGeom prst="rect">
            <a:avLst/>
          </a:prstGeom>
          <a:solidFill>
            <a:srgbClr val="E4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6600"/>
              <a:t>练一练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404620" y="459105"/>
            <a:ext cx="9679940" cy="60007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3200"/>
              <a:t>那年，家里遭了大灾，爷爷架几口大锅开始染布。开业那天，镇子里所有人都听到爷爷一边敲锣一边喊话，开张头半个月染布不收钱，染坏了一赔二。爷爷没钱请帮工，自己把麻绳往肚子上一勒，一把黄豆往嘴巴里一塞，一边香甜地嚼着，一边搅动大染锅。当爷爷嚼完三四把黄豆时，青布便染成了。青色衬着爸爸额头的汗珠，沉稳得像傍晚袭来的夜幕。</a:t>
            </a:r>
          </a:p>
          <a:p>
            <a:pPr indent="457200" fontAlgn="auto"/>
            <a:r>
              <a:rPr lang="zh-CN" altLang="en-US" sz="3200"/>
              <a:t>后来，那家大染坊被爷爷挤垮了。没过半月，爷爷快乐的嚼着黄豆把那几口锅搬进了大染坊。于是，镇子里又了有大染坊。那名声像染布匠拿搅锅棍敲锅一样，咣咣当当响得很。在嚼着一把又一把黄豆时，爷爷兜里也开始响着咣咣当当的银元声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04900" y="681990"/>
            <a:ext cx="1030287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800"/>
              <a:t>有了钱，除了每天有滋有味的多嚼几把黄豆，还取了奶奶。迎亲那天，爷爷喝了好多酒，醉了，进洞房时还绊了一脚，兜里的黄豆全撒在地上，他捡了好一阵子，奶奶什么反应，到现在我也不知道。后来跟我讲这事时，爷爷还叹气，这一绊，不是什么好兆头，要不，后半辈子也不会活得这样磕磕绊绊。说这事时，爷爷喘着粗气，我帮着捶了半天背，他还是喘得满脸猪肝紫。</a:t>
            </a:r>
          </a:p>
          <a:p>
            <a:pPr indent="457200" fontAlgn="auto"/>
            <a:r>
              <a:rPr lang="zh-CN" altLang="en-US" sz="2800"/>
              <a:t>其实，爷爷在生父亲的气。</a:t>
            </a:r>
          </a:p>
          <a:p>
            <a:pPr indent="457200" fontAlgn="auto"/>
            <a:r>
              <a:rPr lang="zh-CN" altLang="en-US" sz="2800"/>
              <a:t>闲时，爷爷经常是一边慢慢地嚼着黄豆一边跟我聊天，像在咀嚼他的一生。他说，父亲是一个“倒钱筒”。父亲是爷爷的独苗，奶奶宠着他，惯着他。听爷爷说，父亲才十岁，就开始进大烟馆。没钱，就赊账。烟馆老板拿着赊账本来计钱时，爷爷才明白是怎么一回事。</a:t>
            </a:r>
          </a:p>
          <a:p>
            <a:pPr indent="457200" fontAlgn="auto"/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99185" y="407670"/>
            <a:ext cx="10033000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457200" fontAlgn="auto"/>
            <a:r>
              <a:rPr lang="zh-CN" altLang="en-US" sz="2800"/>
              <a:t>父亲就像一颗荒野的树那样疯长。</a:t>
            </a:r>
          </a:p>
          <a:p>
            <a:pPr indent="457200" fontAlgn="auto"/>
            <a:r>
              <a:rPr lang="zh-CN" altLang="en-US" sz="2800"/>
              <a:t>我十岁那年，三天三夜，父亲跟人赌输了。大染坊被抵了赌债。那一天爷爷没有嚼他的黄豆，唉声叹气，一脸乌云。</a:t>
            </a:r>
          </a:p>
          <a:p>
            <a:pPr indent="457200" fontAlgn="auto"/>
            <a:r>
              <a:rPr lang="zh-CN" altLang="en-US" sz="2800"/>
              <a:t>搬出大染坊时，爷爷习惯性地掏出黄豆，迟疑了一下，爷爷这回没有把黄豆塞进嘴巴，而是把黄豆一路撒在地上。</a:t>
            </a:r>
          </a:p>
          <a:p>
            <a:pPr indent="457200" fontAlgn="auto"/>
            <a:r>
              <a:rPr lang="zh-CN" altLang="en-US" sz="2800"/>
              <a:t>没几年，爷爷病得不行了。父亲依然整天不着家，爷爷的安危只是他耳边刮过的一阵微风。</a:t>
            </a:r>
          </a:p>
          <a:p>
            <a:pPr indent="457200" fontAlgn="auto"/>
            <a:r>
              <a:rPr lang="zh-CN" altLang="en-US" sz="2800"/>
              <a:t>临终前的那个晚上，爷爷示意我到他跟前，他手中攥着一个小布袋，打开来，是些黄豆。昏暗的灯光下，豆子炒得金灿灿的，爷爷说，这辈子只剩下这点黄豆了，他的声音很轻，连他旁边油灯的火苗都没有动一下，他颤巍巍拈出一颗豆子，习惯性地放入口中，又嚼着它。不知是黄豆大硬还是爷爷老了，牙品不行，他没嚼动，又把豆子放入袋中。</a:t>
            </a:r>
          </a:p>
          <a:p>
            <a:endParaRPr lang="zh-CN" altLang="en-US" sz="28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059815" y="910590"/>
            <a:ext cx="1048575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他叹叹气，说这辈子就爱这黄豆，人走了带上它，也算来世上留个念想。他慈爱地对我说，如果你长大了真活不下去，可以再到爷爷这里来拿这黄豆吃。不过，你要是争气，最好就别来找我了，他语气中满是沮丧。</a:t>
            </a:r>
          </a:p>
          <a:p>
            <a:r>
              <a:rPr lang="zh-CN" altLang="en-US" sz="2800"/>
              <a:t>我愣愣的，不太明白，点了点头。</a:t>
            </a:r>
          </a:p>
          <a:p>
            <a:r>
              <a:rPr lang="zh-CN" altLang="en-US" sz="2800"/>
              <a:t>第二天早晨，爷爷走了，手里紧紧攥着那小袋嚼不动的黄豆。邻居帮忙葬了爷爷后，父亲才回来。没人怪他，他在邻里眼中只是一个能够看得见影子。</a:t>
            </a:r>
          </a:p>
          <a:p>
            <a:r>
              <a:rPr lang="zh-CN" altLang="en-US" sz="2800"/>
              <a:t>父亲长号着，声间凄厉。如同塌了脊梁。大家都知道他为什么哭，整整两天两夜，他雇了好几个人把小院子掏了一遍又一遍，最后连瓦背也全掀掉了，还是没有找到传说中爷爷那几坨金子。他疯了。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947518" y="512323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397635" y="270510"/>
            <a:ext cx="954976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后来，一个金匠跟我说爷爷确实有几坨金子。不过，爷爷临终前偷偷让他把们打成了一颗颗金珠子。</a:t>
            </a:r>
          </a:p>
          <a:p>
            <a:r>
              <a:rPr lang="zh-CN" altLang="en-US" sz="2800"/>
              <a:t>我蓦然明白，爷爷那小袋黄豆是什么了。爷爷给我留了一笔活命钱。</a:t>
            </a:r>
          </a:p>
          <a:p>
            <a:r>
              <a:rPr lang="zh-CN" altLang="en-US" sz="2800"/>
              <a:t>有人曾问我，金子最终找到了吗？</a:t>
            </a:r>
          </a:p>
          <a:p>
            <a:r>
              <a:rPr lang="zh-CN" altLang="en-US" sz="2800"/>
              <a:t>当然没有。爷爷的坟头早被我平了，当时还有人说，我跟我那疯死掉的父亲一样，也是忤逆不孝。</a:t>
            </a:r>
          </a:p>
          <a:p>
            <a:r>
              <a:rPr lang="zh-CN" altLang="en-US" sz="2800"/>
              <a:t>现在我有了自己的企业，人们称我是什么“著名企业家”。不久前，一次慈善会上，我说了，死后捐出全部财产，我那个儿子和老婆都不跟我说话了。</a:t>
            </a:r>
          </a:p>
          <a:p>
            <a:r>
              <a:rPr lang="zh-CN" altLang="en-US" sz="2800"/>
              <a:t>为什么这么做？有记者问我，我一时语塞，眼前浮现出爷爷那小袋最后的黄豆。</a:t>
            </a:r>
          </a:p>
        </p:txBody>
      </p:sp>
      <p:sp>
        <p:nvSpPr>
          <p:cNvPr id="4" name="矩形 3"/>
          <p:cNvSpPr/>
          <p:nvPr/>
        </p:nvSpPr>
        <p:spPr>
          <a:xfrm>
            <a:off x="1397635" y="5532755"/>
            <a:ext cx="9596120" cy="598805"/>
          </a:xfrm>
          <a:prstGeom prst="rect">
            <a:avLst/>
          </a:prstGeom>
          <a:solidFill>
            <a:srgbClr val="E88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/>
              <a:t>小说多次写到爷爷嚼黄豆，这在全文中有何作用？请简要概括。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66265" y="1555750"/>
            <a:ext cx="867410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>
                <a:solidFill>
                  <a:srgbClr val="FF0000"/>
                </a:solidFill>
              </a:rPr>
              <a:t>【考点】</a:t>
            </a:r>
            <a:r>
              <a:rPr lang="zh-CN" altLang="en-US" sz="3600"/>
              <a:t>考查欣赏作品的形象，赏析作品的内涵，领悟作品的艺术魅力。</a:t>
            </a:r>
          </a:p>
          <a:p>
            <a:r>
              <a:rPr lang="zh-CN" altLang="en-US" sz="3600">
                <a:solidFill>
                  <a:srgbClr val="FF0000"/>
                </a:solidFill>
              </a:rPr>
              <a:t>【解析】</a:t>
            </a:r>
            <a:r>
              <a:rPr lang="zh-CN" altLang="en-US" sz="3600"/>
              <a:t>题目中“嚼黄豆”是小说主要人物的一个习惯动作，而且问的是“在全文”有何作用，因些回答本题除考虑到结构上起到线索的作用外，主要应围绕小说三要素与主题的关系来分析。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858010" y="711200"/>
            <a:ext cx="9289415" cy="50158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/>
              <a:t>【答案】</a:t>
            </a:r>
          </a:p>
          <a:p>
            <a:r>
              <a:rPr lang="zh-CN" altLang="en-US" sz="4000"/>
              <a:t>①生动揭示“爷爷”心理，反映“</a:t>
            </a:r>
            <a:r>
              <a:rPr lang="zh-CN" altLang="en-US" sz="4000">
                <a:solidFill>
                  <a:srgbClr val="FF0000"/>
                </a:solidFill>
              </a:rPr>
              <a:t>爷爷</a:t>
            </a:r>
            <a:r>
              <a:rPr lang="zh-CN" altLang="en-US" sz="4000"/>
              <a:t>”专注、执著和顽强的</a:t>
            </a:r>
            <a:r>
              <a:rPr lang="zh-CN" altLang="en-US" sz="4000">
                <a:solidFill>
                  <a:srgbClr val="FF0000"/>
                </a:solidFill>
              </a:rPr>
              <a:t>性格特征</a:t>
            </a:r>
            <a:r>
              <a:rPr lang="zh-CN" altLang="en-US" sz="4000"/>
              <a:t>；（人物）②是贯穿全文的</a:t>
            </a:r>
            <a:r>
              <a:rPr lang="zh-CN" altLang="en-US" sz="4000">
                <a:solidFill>
                  <a:srgbClr val="FF0000"/>
                </a:solidFill>
              </a:rPr>
              <a:t>线索</a:t>
            </a:r>
            <a:r>
              <a:rPr lang="zh-CN" altLang="en-US" sz="4000"/>
              <a:t>，将“爷爷”创业、守成过程中的和环节紧密联系起来；</a:t>
            </a:r>
          </a:p>
          <a:p>
            <a:r>
              <a:rPr lang="zh-CN" altLang="en-US" sz="4000"/>
              <a:t>③为</a:t>
            </a:r>
            <a:r>
              <a:rPr lang="zh-CN" altLang="en-US" sz="4000">
                <a:solidFill>
                  <a:srgbClr val="FF0000"/>
                </a:solidFill>
              </a:rPr>
              <a:t>情节发展</a:t>
            </a:r>
            <a:r>
              <a:rPr lang="zh-CN" altLang="en-US" sz="4000"/>
              <a:t>做铺垫，使故事情节更丰富、更合理。</a:t>
            </a:r>
          </a:p>
          <a:p>
            <a:r>
              <a:rPr lang="zh-CN" altLang="en-US" sz="4000"/>
              <a:t>（每答出一点给2分。意思答对即可。）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263525" y="355600"/>
            <a:ext cx="1294765" cy="1200150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558290" y="613410"/>
            <a:ext cx="9803765" cy="56311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>
                <a:solidFill>
                  <a:srgbClr val="FF0000"/>
                </a:solidFill>
              </a:rPr>
              <a:t>我的启示：</a:t>
            </a:r>
            <a:endParaRPr lang="zh-CN" altLang="en-US" sz="4000"/>
          </a:p>
          <a:p>
            <a:r>
              <a:rPr lang="zh-CN" altLang="en-US" sz="4000"/>
              <a:t>1</a:t>
            </a:r>
            <a:r>
              <a:rPr lang="en-US" altLang="zh-CN" sz="4000"/>
              <a:t>.</a:t>
            </a:r>
            <a:r>
              <a:rPr lang="zh-CN" altLang="en-US" sz="4000"/>
              <a:t>有时候可能涉及到手法，所以如果有情节手法的，最好把情节手法带进去</a:t>
            </a:r>
            <a:r>
              <a:rPr lang="en-US" altLang="zh-CN" sz="4000"/>
              <a:t>;</a:t>
            </a:r>
            <a:endParaRPr lang="zh-CN" altLang="en-US" sz="4000"/>
          </a:p>
          <a:p>
            <a:r>
              <a:rPr lang="zh-CN" altLang="en-US" sz="4000"/>
              <a:t>2</a:t>
            </a:r>
            <a:r>
              <a:rPr lang="en-US" altLang="zh-CN" sz="4000"/>
              <a:t>.</a:t>
            </a:r>
            <a:r>
              <a:rPr lang="zh-CN" altLang="en-US" sz="4000"/>
              <a:t>最好分点概括</a:t>
            </a:r>
            <a:r>
              <a:rPr lang="en-US" altLang="zh-CN" sz="4000"/>
              <a:t>;</a:t>
            </a:r>
            <a:endParaRPr lang="zh-CN" altLang="en-US" sz="4000"/>
          </a:p>
          <a:p>
            <a:r>
              <a:rPr lang="zh-CN" altLang="en-US" sz="4000"/>
              <a:t>3</a:t>
            </a:r>
            <a:r>
              <a:rPr lang="en-US" altLang="zh-CN" sz="4000"/>
              <a:t>.</a:t>
            </a:r>
            <a:r>
              <a:rPr lang="zh-CN" altLang="en-US" sz="4000"/>
              <a:t>有些题目只涉及其中的两三点，所以在套用格式时要注意前后的逻辑性</a:t>
            </a:r>
            <a:r>
              <a:rPr lang="en-US" altLang="zh-CN" sz="4000"/>
              <a:t>;</a:t>
            </a:r>
            <a:endParaRPr lang="zh-CN" altLang="en-US" sz="4000"/>
          </a:p>
          <a:p>
            <a:r>
              <a:rPr lang="zh-CN" altLang="en-US" sz="4000"/>
              <a:t>4</a:t>
            </a:r>
            <a:r>
              <a:rPr lang="en-US" altLang="zh-CN" sz="4000"/>
              <a:t>.</a:t>
            </a:r>
            <a:r>
              <a:rPr lang="zh-CN" altLang="en-US" sz="4000"/>
              <a:t>看分给点</a:t>
            </a:r>
            <a:r>
              <a:rPr lang="en-US" altLang="zh-CN" sz="4000"/>
              <a:t>;</a:t>
            </a:r>
            <a:endParaRPr lang="zh-CN" altLang="en-US" sz="4000"/>
          </a:p>
          <a:p>
            <a:r>
              <a:rPr lang="zh-CN" altLang="en-US" sz="4000"/>
              <a:t>5</a:t>
            </a:r>
            <a:r>
              <a:rPr lang="en-US" altLang="zh-CN" sz="4000"/>
              <a:t>.</a:t>
            </a:r>
            <a:r>
              <a:rPr lang="zh-CN" altLang="en-US" sz="4000"/>
              <a:t>少些空话套话，多些结合文本的分析</a:t>
            </a:r>
          </a:p>
          <a:p>
            <a:r>
              <a:rPr lang="zh-CN" altLang="en-US" sz="4000"/>
              <a:t>6</a:t>
            </a:r>
            <a:r>
              <a:rPr lang="en-US" altLang="zh-CN" sz="4000"/>
              <a:t>.</a:t>
            </a:r>
            <a:r>
              <a:rPr lang="zh-CN" altLang="en-US" sz="4000"/>
              <a:t>一定要记得题目。</a:t>
            </a:r>
            <a:endParaRPr lang="en-US" altLang="zh-CN" sz="40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6" name="TextBox 32"/>
          <p:cNvSpPr txBox="1"/>
          <p:nvPr/>
        </p:nvSpPr>
        <p:spPr>
          <a:xfrm>
            <a:off x="4199890" y="2828925"/>
            <a:ext cx="6134735" cy="955040"/>
          </a:xfrm>
          <a:prstGeom prst="rect">
            <a:avLst/>
          </a:prstGeom>
        </p:spPr>
        <p:txBody>
          <a:bodyPr vert="horz" wrap="square" lIns="91440" tIns="45720" rIns="91440" bIns="45720">
            <a:no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zh-CN" altLang="en-US" sz="4000">
                <a:latin typeface="+mj-ea"/>
                <a:ea typeface="+mj-ea"/>
              </a:rPr>
              <a:t>小说结尾的作用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407896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64770" y="2389210"/>
            <a:ext cx="3284302" cy="2079579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95102" y="261283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731943" y="543487"/>
            <a:ext cx="2138462" cy="1982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907790" y="2526030"/>
            <a:ext cx="5911215" cy="21228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/>
              <a:t>一篇小说，最吸引你的地方是哪里？</a:t>
            </a:r>
          </a:p>
          <a:p>
            <a:endParaRPr lang="zh-CN" altLang="en-US" sz="4400"/>
          </a:p>
        </p:txBody>
      </p:sp>
      <p:sp>
        <p:nvSpPr>
          <p:cNvPr id="4" name="文本框 3"/>
          <p:cNvSpPr txBox="1"/>
          <p:nvPr/>
        </p:nvSpPr>
        <p:spPr>
          <a:xfrm>
            <a:off x="3347085" y="772160"/>
            <a:ext cx="1948815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/>
              <a:t>导入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4244298" y="1009286"/>
            <a:ext cx="3810572" cy="645160"/>
          </a:xfrm>
          <a:prstGeom prst="rect">
            <a:avLst/>
          </a:prstGeom>
          <a:solidFill>
            <a:schemeClr val="bg1"/>
          </a:solidFill>
          <a:ln>
            <a:noFill/>
          </a:ln>
          <a:effectLst>
            <a:outerShdw blurRad="50800" dist="254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>
            <a:spAutoFit/>
          </a:bodyPr>
          <a:lstStyle>
            <a:lvl2pPr marL="742950" indent="-285750"/>
          </a:lstStyle>
          <a:p>
            <a:pPr algn="ctr"/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</a:rPr>
              <a:t>小说结尾的作用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032290" y="2486790"/>
            <a:ext cx="10781030" cy="2540809"/>
            <a:chOff x="1032290" y="2501395"/>
            <a:chExt cx="10781030" cy="2540809"/>
          </a:xfrm>
        </p:grpSpPr>
        <p:sp>
          <p:nvSpPr>
            <p:cNvPr id="5" name="文本框 4"/>
            <p:cNvSpPr txBox="1">
              <a:spLocks noChangeArrowheads="1"/>
            </p:cNvSpPr>
            <p:nvPr/>
          </p:nvSpPr>
          <p:spPr bwMode="auto">
            <a:xfrm>
              <a:off x="2230609" y="2789502"/>
              <a:ext cx="3810572" cy="4603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2pPr marL="742950" indent="-285750"/>
            </a:lstStyle>
            <a:p>
              <a:r>
                <a:rPr lang="en-US" altLang="zh-CN" sz="2400" b="1">
                  <a:latin typeface="汉仪黑荔枝体简" panose="00020600040101010101" pitchFamily="18" charset="-122"/>
                  <a:ea typeface="汉仪黑荔枝体简" panose="00020600040101010101" pitchFamily="18" charset="-122"/>
                  <a:sym typeface="微软雅黑" panose="020b0503020204020204" charset="-122"/>
                </a:rPr>
                <a:t>一、出人意料的结尾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2353480" y="3278900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22"/>
            <p:cNvSpPr txBox="1">
              <a:spLocks noChangeArrowheads="1"/>
            </p:cNvSpPr>
            <p:nvPr/>
          </p:nvSpPr>
          <p:spPr bwMode="auto">
            <a:xfrm>
              <a:off x="7267999" y="2720287"/>
              <a:ext cx="3810572" cy="4603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2pPr marL="742950" indent="-285750"/>
            </a:lstStyle>
            <a:p>
              <a:r>
                <a:rPr lang="zh-CN" altLang="en-US" sz="2400" b="1"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二、令人伤感的悲剧结尾</a:t>
              </a:r>
            </a:p>
          </p:txBody>
        </p:sp>
        <p:cxnSp>
          <p:nvCxnSpPr>
            <p:cNvPr id="10" name="直接连接符 9"/>
            <p:cNvCxnSpPr/>
            <p:nvPr/>
          </p:nvCxnSpPr>
          <p:spPr>
            <a:xfrm>
              <a:off x="7609945" y="3235085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1" name="文本框 22"/>
            <p:cNvSpPr txBox="1">
              <a:spLocks noChangeArrowheads="1"/>
            </p:cNvSpPr>
            <p:nvPr/>
          </p:nvSpPr>
          <p:spPr bwMode="auto">
            <a:xfrm>
              <a:off x="2113695" y="4402585"/>
              <a:ext cx="3927475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2pPr marL="742950" indent="-285750"/>
            </a:lstStyle>
            <a:p>
              <a:r>
                <a:rPr lang="en-US" altLang="zh-CN" sz="2400" b="1">
                  <a:latin typeface="汉仪黑荔枝体简" panose="00020600040101010101" pitchFamily="18" charset="-122"/>
                  <a:ea typeface="汉仪黑荔枝体简" panose="00020600040101010101" pitchFamily="18" charset="-122"/>
                  <a:sym typeface="微软雅黑" panose="020b0503020204020204" charset="-122"/>
                </a:rPr>
                <a:t>三、令人喜悦的大团圆结尾</a:t>
              </a:r>
            </a:p>
          </p:txBody>
        </p:sp>
        <p:cxnSp>
          <p:nvCxnSpPr>
            <p:cNvPr id="13" name="直接连接符 12"/>
            <p:cNvCxnSpPr/>
            <p:nvPr/>
          </p:nvCxnSpPr>
          <p:spPr>
            <a:xfrm>
              <a:off x="2353480" y="4833684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22"/>
            <p:cNvSpPr txBox="1">
              <a:spLocks noChangeArrowheads="1"/>
            </p:cNvSpPr>
            <p:nvPr/>
          </p:nvSpPr>
          <p:spPr bwMode="auto">
            <a:xfrm>
              <a:off x="7280055" y="4377820"/>
              <a:ext cx="4533265" cy="460375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2pPr marL="742950" indent="-285750"/>
            </a:lstStyle>
            <a:p>
              <a:r>
                <a:rPr lang="zh-CN" altLang="en-US" sz="2400" b="1">
                  <a:latin typeface="汉仪黑荔枝体简" panose="00020600040101010101" pitchFamily="18" charset="-122"/>
                  <a:ea typeface="汉仪黑荔枝体简" panose="00020600040101010101" pitchFamily="18" charset="-122"/>
                </a:rPr>
                <a:t>四、戛然而止，留下空白的结尾</a:t>
              </a:r>
            </a:p>
          </p:txBody>
        </p:sp>
        <p:cxnSp>
          <p:nvCxnSpPr>
            <p:cNvPr id="16" name="直接连接符 15"/>
            <p:cNvCxnSpPr/>
            <p:nvPr/>
          </p:nvCxnSpPr>
          <p:spPr>
            <a:xfrm>
              <a:off x="7609945" y="4892104"/>
              <a:ext cx="3286539" cy="0"/>
            </a:xfrm>
            <a:prstGeom prst="line">
              <a:avLst/>
            </a:prstGeom>
            <a:ln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pic>
          <p:nvPicPr>
            <p:cNvPr id="21" name="图片 20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32290" y="2501395"/>
              <a:ext cx="924245" cy="927605"/>
            </a:xfrm>
            <a:prstGeom prst="ellipse">
              <a:avLst/>
            </a:prstGeom>
          </p:spPr>
        </p:pic>
        <p:pic>
          <p:nvPicPr>
            <p:cNvPr id="22" name="图片 2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65513" y="4114599"/>
              <a:ext cx="924245" cy="927605"/>
            </a:xfrm>
            <a:prstGeom prst="ellipse">
              <a:avLst/>
            </a:prstGeom>
          </p:spPr>
        </p:pic>
        <p:pic>
          <p:nvPicPr>
            <p:cNvPr id="23" name="图片 2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21978" y="2501395"/>
              <a:ext cx="924245" cy="927605"/>
            </a:xfrm>
            <a:prstGeom prst="ellipse">
              <a:avLst/>
            </a:prstGeom>
          </p:spPr>
        </p:pic>
        <p:pic>
          <p:nvPicPr>
            <p:cNvPr id="24" name="图片 23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6355201" y="4114599"/>
              <a:ext cx="924245" cy="927605"/>
            </a:xfrm>
            <a:prstGeom prst="ellipse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grpSp>
        <p:nvGrpSpPr>
          <p:cNvPr id="4" name="组合 3"/>
          <p:cNvGrpSpPr/>
          <p:nvPr/>
        </p:nvGrpSpPr>
        <p:grpSpPr>
          <a:xfrm>
            <a:off x="4488815" y="1899920"/>
            <a:ext cx="6332220" cy="3280056"/>
            <a:chOff x="7055" y="4536"/>
            <a:chExt cx="8672" cy="4482"/>
          </a:xfrm>
        </p:grpSpPr>
        <p:sp>
          <p:nvSpPr>
            <p:cNvPr id="3" name="文本框 2"/>
            <p:cNvSpPr txBox="1"/>
            <p:nvPr/>
          </p:nvSpPr>
          <p:spPr>
            <a:xfrm>
              <a:off x="7055" y="4536"/>
              <a:ext cx="6725" cy="7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zh-CN" sz="3200" b="1">
                  <a:solidFill>
                    <a:schemeClr val="tx1">
                      <a:lumMod val="75000"/>
                      <a:lumOff val="25000"/>
                    </a:schemeClr>
                  </a:solidFill>
                  <a:latin typeface="字酷堂清楷体" panose="02010601030101010101" pitchFamily="2" charset="-122"/>
                  <a:ea typeface="字酷堂清楷体" panose="02010601030101010101" pitchFamily="2" charset="-122"/>
                </a:rPr>
                <a:t>一、出人意料的结尾</a:t>
              </a:r>
            </a:p>
          </p:txBody>
        </p:sp>
        <p:sp>
          <p:nvSpPr>
            <p:cNvPr id="16" name="文本框 15"/>
            <p:cNvSpPr txBox="1"/>
            <p:nvPr/>
          </p:nvSpPr>
          <p:spPr>
            <a:xfrm>
              <a:off x="7055" y="5617"/>
              <a:ext cx="8672" cy="3401"/>
            </a:xfrm>
            <a:prstGeom prst="rect">
              <a:avLst/>
            </a:prstGeom>
            <a:noFill/>
          </p:spPr>
          <p:txBody>
            <a:bodyPr wrap="square" rtlCol="0" anchor="t">
              <a:spAutoFit/>
            </a:bodyPr>
            <a:lstStyle/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①内容上，它使平淡的故事情节陡然生出波澜，如石破天惊，猛烈撞击读者的心灵，产生震撼人心的力量。</a:t>
              </a:r>
            </a:p>
            <a:p>
              <a:pPr marL="0" marR="0" lvl="0" algn="l" defTabSz="914400" rtl="0" eaLnBrk="1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2400">
                  <a:solidFill>
                    <a:schemeClr val="tx1">
                      <a:lumMod val="75000"/>
                      <a:lumOff val="25000"/>
                    </a:schemeClr>
                  </a:solidFill>
                  <a:latin typeface="华文新魏" panose="02010800040101010101" charset="-122"/>
                  <a:ea typeface="华文新魏" panose="02010800040101010101" charset="-122"/>
                  <a:sym typeface="+mn-ea"/>
                </a:rPr>
                <a:t>②结构上，与前文的伏笔相照应，使人觉得又在情理之中。</a:t>
              </a:r>
            </a:p>
          </p:txBody>
        </p:sp>
      </p:grpSp>
      <p:pic>
        <p:nvPicPr>
          <p:cNvPr id="10" name="图片 9" descr="97a4a4a74b97b4abb7561b80c48d80df"/>
          <p:cNvPicPr>
            <a:picLocks noChangeAspect="1"/>
          </p:cNvPicPr>
          <p:nvPr/>
        </p:nvPicPr>
        <p:blipFill>
          <a:blip r:embed="rId3"/>
          <a:srcRect r="87879"/>
          <a:stretch>
            <a:fillRect/>
          </a:stretch>
        </p:blipFill>
        <p:spPr>
          <a:xfrm>
            <a:off x="3397250" y="2909570"/>
            <a:ext cx="848360" cy="1736090"/>
          </a:xfrm>
          <a:prstGeom prst="rect">
            <a:avLst/>
          </a:prstGeom>
        </p:spPr>
      </p:pic>
      <p:pic>
        <p:nvPicPr>
          <p:cNvPr id="9" name="图片 8" descr="97a4a4a74b97b4abb7561b80c48d80df"/>
          <p:cNvPicPr>
            <a:picLocks noChangeAspect="1"/>
          </p:cNvPicPr>
          <p:nvPr/>
        </p:nvPicPr>
        <p:blipFill>
          <a:blip r:embed="rId3"/>
          <a:srcRect l="74441" t="34987"/>
          <a:stretch>
            <a:fillRect/>
          </a:stretch>
        </p:blipFill>
        <p:spPr>
          <a:xfrm flipH="1">
            <a:off x="1345565" y="3447415"/>
            <a:ext cx="2572385" cy="1358900"/>
          </a:xfrm>
          <a:prstGeom prst="rect">
            <a:avLst/>
          </a:prstGeom>
        </p:spPr>
      </p:pic>
      <p:pic>
        <p:nvPicPr>
          <p:cNvPr id="11" name="图片 10" descr="51255ed409d9b684dfa65c996fe147ce"/>
          <p:cNvPicPr>
            <a:picLocks noChangeAspect="1"/>
          </p:cNvPicPr>
          <p:nvPr/>
        </p:nvPicPr>
        <p:blipFill>
          <a:blip r:embed="rId4"/>
          <a:srcRect l="18144" t="14951" r="19981" b="12406"/>
          <a:stretch>
            <a:fillRect/>
          </a:stretch>
        </p:blipFill>
        <p:spPr>
          <a:xfrm>
            <a:off x="3074035" y="3176270"/>
            <a:ext cx="553720" cy="55054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054" y="1153550"/>
            <a:ext cx="3869546" cy="2229729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1217269" y="2164190"/>
            <a:ext cx="1911775" cy="46037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+mj-ea"/>
                <a:ea typeface="+mj-ea"/>
              </a:rPr>
              <a:t>01</a:t>
            </a:r>
          </a:p>
        </p:txBody>
      </p:sp>
      <p:sp>
        <p:nvSpPr>
          <p:cNvPr id="5" name="TextBox 32"/>
          <p:cNvSpPr txBox="1"/>
          <p:nvPr/>
        </p:nvSpPr>
        <p:spPr>
          <a:xfrm>
            <a:off x="379730" y="3656330"/>
            <a:ext cx="3586480" cy="1233805"/>
          </a:xfrm>
          <a:prstGeom prst="rect">
            <a:avLst/>
          </a:prstGeom>
        </p:spPr>
        <p:txBody>
          <a:bodyPr vert="horz" wrap="square" lIns="91440" tIns="45720" rIns="91440" bIns="45720">
            <a:no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2400">
                <a:latin typeface="+mj-ea"/>
                <a:ea typeface="+mj-ea"/>
              </a:rPr>
              <a:t>从主题上看，能更好地深化主题。</a:t>
            </a: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79422" y="1153550"/>
            <a:ext cx="3869546" cy="2229729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358307" y="2164190"/>
            <a:ext cx="1911775" cy="46037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+mj-ea"/>
                <a:ea typeface="+mj-ea"/>
              </a:rPr>
              <a:t>02</a:t>
            </a:r>
          </a:p>
        </p:txBody>
      </p:sp>
      <p:sp>
        <p:nvSpPr>
          <p:cNvPr id="10" name="TextBox 32"/>
          <p:cNvSpPr txBox="1"/>
          <p:nvPr/>
        </p:nvSpPr>
        <p:spPr>
          <a:xfrm>
            <a:off x="4521200" y="3656330"/>
            <a:ext cx="3586480" cy="1233805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2400">
                <a:latin typeface="+mj-ea"/>
                <a:ea typeface="+mj-ea"/>
              </a:rPr>
              <a:t>从表现人物性格看，能更好地塑造人物性格</a:t>
            </a: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76826" y="1153550"/>
            <a:ext cx="3869546" cy="222972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9155711" y="2164190"/>
            <a:ext cx="1911775" cy="460375"/>
          </a:xfrm>
          <a:prstGeom prst="rect">
            <a:avLst/>
          </a:prstGeom>
          <a:noFill/>
          <a:ln w="7620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b="1">
                <a:latin typeface="+mj-ea"/>
                <a:ea typeface="+mj-ea"/>
              </a:rPr>
              <a:t>03</a:t>
            </a:r>
          </a:p>
        </p:txBody>
      </p:sp>
      <p:sp>
        <p:nvSpPr>
          <p:cNvPr id="15" name="TextBox 32"/>
          <p:cNvSpPr txBox="1"/>
          <p:nvPr/>
        </p:nvSpPr>
        <p:spPr>
          <a:xfrm>
            <a:off x="8460105" y="3656330"/>
            <a:ext cx="3586480" cy="1233805"/>
          </a:xfrm>
          <a:prstGeom prst="rect">
            <a:avLst/>
          </a:prstGeom>
        </p:spPr>
        <p:txBody>
          <a:bodyPr vert="horz" wrap="square" lIns="91440" tIns="45720" rIns="91440" bIns="45720">
            <a:norm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2400">
                <a:latin typeface="+mj-ea"/>
                <a:ea typeface="+mj-ea"/>
              </a:rPr>
              <a:t>这种结局令人感动，令人回味，引人思考。</a:t>
            </a:r>
          </a:p>
        </p:txBody>
      </p:sp>
      <p:sp>
        <p:nvSpPr>
          <p:cNvPr id="17" name="文本框 16"/>
          <p:cNvSpPr txBox="1"/>
          <p:nvPr/>
        </p:nvSpPr>
        <p:spPr>
          <a:xfrm>
            <a:off x="721995" y="450215"/>
            <a:ext cx="365823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二、令人伤感的悲剧结尾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rcRect b="15409"/>
          <a:stretch>
            <a:fillRect/>
          </a:stretch>
        </p:blipFill>
        <p:spPr>
          <a:xfrm>
            <a:off x="501650" y="907415"/>
            <a:ext cx="5096510" cy="5588000"/>
          </a:xfrm>
          <a:prstGeom prst="rect">
            <a:avLst/>
          </a:prstGeom>
        </p:spPr>
      </p:pic>
      <p:sp>
        <p:nvSpPr>
          <p:cNvPr id="4" name="TextBox 32"/>
          <p:cNvSpPr txBox="1"/>
          <p:nvPr/>
        </p:nvSpPr>
        <p:spPr>
          <a:xfrm>
            <a:off x="6004560" y="1141730"/>
            <a:ext cx="5259070" cy="1062355"/>
          </a:xfrm>
          <a:prstGeom prst="rect">
            <a:avLst/>
          </a:prstGeom>
        </p:spPr>
        <p:txBody>
          <a:bodyPr vert="horz" wrap="square" lIns="91440" tIns="45720" rIns="91440" bIns="45720">
            <a:no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2000">
                <a:latin typeface="+mj-ea"/>
                <a:ea typeface="+mj-ea"/>
              </a:rPr>
              <a:t>①从表达效果看，小说喜剧结局给读者留下了广阔的想象空间，耐人寻味。</a:t>
            </a:r>
          </a:p>
        </p:txBody>
      </p:sp>
      <p:sp>
        <p:nvSpPr>
          <p:cNvPr id="7" name="TextBox 32"/>
          <p:cNvSpPr txBox="1"/>
          <p:nvPr/>
        </p:nvSpPr>
        <p:spPr>
          <a:xfrm>
            <a:off x="6004560" y="2730500"/>
            <a:ext cx="5376545" cy="1524635"/>
          </a:xfrm>
          <a:prstGeom prst="rect">
            <a:avLst/>
          </a:prstGeom>
        </p:spPr>
        <p:txBody>
          <a:bodyPr vert="horz" wrap="square" lIns="91440" tIns="45720" rIns="91440" bIns="45720"/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2000">
                <a:latin typeface="+mj-ea"/>
                <a:ea typeface="+mj-ea"/>
              </a:rPr>
              <a:t>②从阅读者的情感体验看，喜剧性的结尾与主人公、作者的意愿构成和谐的一体，给人以欣慰、愉悦之感。</a:t>
            </a:r>
          </a:p>
        </p:txBody>
      </p:sp>
      <p:sp>
        <p:nvSpPr>
          <p:cNvPr id="10" name="TextBox 32"/>
          <p:cNvSpPr txBox="1"/>
          <p:nvPr/>
        </p:nvSpPr>
        <p:spPr>
          <a:xfrm>
            <a:off x="6004560" y="4644390"/>
            <a:ext cx="5376545" cy="1407160"/>
          </a:xfrm>
          <a:prstGeom prst="rect">
            <a:avLst/>
          </a:prstGeom>
        </p:spPr>
        <p:txBody>
          <a:bodyPr vert="horz" wrap="square" lIns="91440" tIns="45720" rIns="91440" bIns="45720">
            <a:noAutofit/>
          </a:bodyPr>
          <a:lstStyle/>
          <a:p>
            <a:pPr>
              <a:lnSpc>
                <a:spcPct val="150000"/>
              </a:lnSpc>
              <a:buClr>
                <a:srgbClr val="CC0099"/>
              </a:buClr>
            </a:pPr>
            <a:r>
              <a:rPr lang="en-US" altLang="zh-CN" sz="2000">
                <a:latin typeface="+mj-ea"/>
                <a:ea typeface="+mj-ea"/>
              </a:rPr>
              <a:t>③从主题上看，这样的结局凸显出的美好人性超越了战争，反映出人类向往和平美好生活的愿望。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4776470" y="302260"/>
            <a:ext cx="397954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/>
              <a:t>三、令人喜悦的大团圆结尾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1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495821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673004"/>
            <a:ext cx="4246813" cy="447676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55565" y="1673225"/>
            <a:ext cx="5796280" cy="1568450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dir="5400000" algn="ctr" rotWithShape="0">
              <a:srgbClr val="000000"/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>
                <a:solidFill>
                  <a:srgbClr val="4EB1C7"/>
                </a:solidFill>
                <a:latin typeface="海派腔调禅粗黑简2.0" panose="02000500000000000000" pitchFamily="2" charset="-122"/>
                <a:ea typeface="海派腔调禅粗黑简2.0" panose="02000500000000000000" pitchFamily="2" charset="-122"/>
              </a:rPr>
              <a:t>四、戛然而止，留下空白的结尾。</a:t>
            </a: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5324307" y="3374341"/>
            <a:ext cx="5627667" cy="156845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r">
              <a:lnSpc>
                <a:spcPct val="200000"/>
              </a:lnSpc>
            </a:pPr>
            <a:r>
              <a:rPr lang="en-US" altLang="zh-CN" sz="2400">
                <a:latin typeface="+mj-ea"/>
                <a:ea typeface="+mj-ea"/>
              </a:rPr>
              <a:t>留下了“空白”给读者想象，让读者进行艺术再创造。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 nodeType="afterGroup">
                            <p:stCondLst>
                              <p:cond delay="75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1750"/>
                            </p:stCondLst>
                            <p:childTnLst>
                              <p:par>
                                <p:cTn id="22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6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4972815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391427" y="1573944"/>
            <a:ext cx="4246813" cy="4476760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4918075" y="1755775"/>
            <a:ext cx="6796405" cy="31076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2800"/>
              <a:t>小说阅读结尾题常见出题格式：</a:t>
            </a:r>
          </a:p>
          <a:p>
            <a:pPr fontAlgn="auto"/>
            <a:r>
              <a:rPr lang="zh-CN" altLang="en-US" sz="2800"/>
              <a:t>1、这篇小说的结尾令人印象深刻，请赏析它的妙处。</a:t>
            </a:r>
          </a:p>
          <a:p>
            <a:pPr fontAlgn="auto"/>
            <a:r>
              <a:rPr lang="zh-CN" altLang="en-US" sz="2800"/>
              <a:t>2、谈谈你对这篇小说结尾的看法。</a:t>
            </a:r>
          </a:p>
          <a:p>
            <a:pPr fontAlgn="auto"/>
            <a:r>
              <a:rPr lang="zh-CN" altLang="en-US" sz="2800"/>
              <a:t>3、有人说这篇小说的结尾很震撼人心，有人说还是去掉结尾好。你认为怎样更好？为什么？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467264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540510"/>
            <a:ext cx="6575425" cy="333184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《界河》结尾：</a:t>
            </a: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随着彼岸的一声枪响，他只是瞥见鸟群被惊起。他应声倒下，先是膝盖跪下，随后平扑在地。</a:t>
            </a: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3、有人说，这篇小说的结尾震撼人心；也有人说，去掉结尾一段更耐人寻味。哪刀种结尾更好?请谈谈你的看法。(7分)</a:t>
            </a:r>
          </a:p>
        </p:txBody>
      </p:sp>
      <p:sp>
        <p:nvSpPr>
          <p:cNvPr id="9" name="矩形 8"/>
          <p:cNvSpPr/>
          <p:nvPr/>
        </p:nvSpPr>
        <p:spPr>
          <a:xfrm>
            <a:off x="4918075" y="514985"/>
            <a:ext cx="3538220" cy="862965"/>
          </a:xfrm>
          <a:prstGeom prst="rect">
            <a:avLst/>
          </a:prstGeom>
          <a:solidFill>
            <a:srgbClr val="45A99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4800"/>
              <a:t>练一练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467264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540510"/>
            <a:ext cx="6575425" cy="333184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《界河》是希腊作家安东尼斯·萨马拉基期作品，《界河》写的是一个年轻士兵下河游冰被“那边的人”打死的故事，侧面烘托了战事摧残人性、毁灭生命的主题。从选材来看，这篇作品跳出了公式化、概念化的战争题材的圈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335819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247140"/>
            <a:ext cx="6575425" cy="362521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在写战场交锋中，避开了血肉模糊的战争场面的描写，放弃了浓墨重彩地刻画战争英雄的模式，没有枪林弹雨和弥漫的硝烟，代之以双方的对峙与两个人的交手。这样从人道、人性的角度，从侧面写出战争的残酷和灭绝人性；更真实，更发人深思，读来有撼人心魄的力量，在根类题材的作品中可谓别出心裁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8140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467264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540510"/>
            <a:ext cx="6575425" cy="333184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看情节的发展如何表现人物性格</a:t>
            </a: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前面写</a:t>
            </a:r>
            <a:r>
              <a:rPr lang="zh-CN" altLang="en-US" sz="2800">
                <a:solidFill>
                  <a:srgbClr val="FF0000"/>
                </a:solidFill>
              </a:rPr>
              <a:t>天气放晴、春光明媚</a:t>
            </a:r>
            <a:r>
              <a:rPr lang="zh-CN" altLang="en-US" sz="2800">
                <a:solidFill>
                  <a:schemeClr val="tx1"/>
                </a:solidFill>
              </a:rPr>
              <a:t>，体现了</a:t>
            </a:r>
            <a:r>
              <a:rPr lang="zh-CN" altLang="en-US" sz="2800">
                <a:solidFill>
                  <a:srgbClr val="FF0000"/>
                </a:solidFill>
              </a:rPr>
              <a:t>他对大自然、对美好生活关注和向往。随着情节的发展</a:t>
            </a:r>
            <a:r>
              <a:rPr lang="zh-CN" altLang="en-US" sz="2800">
                <a:solidFill>
                  <a:schemeClr val="tx1"/>
                </a:solidFill>
              </a:rPr>
              <a:t>，他发现了敌人，便“飞速向岸记游回，狂奔到那棵树下，一把抓起枪，瞄准”，表现了</a:t>
            </a:r>
            <a:r>
              <a:rPr lang="zh-CN" altLang="en-US" sz="2800">
                <a:solidFill>
                  <a:srgbClr val="FF0000"/>
                </a:solidFill>
              </a:rPr>
              <a:t>他十分机警，反应快捷的性格：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9510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471170" y="260350"/>
            <a:ext cx="1624965" cy="1506855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858645" y="1443990"/>
            <a:ext cx="921258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6000">
                <a:solidFill>
                  <a:srgbClr val="FF0000"/>
                </a:solidFill>
              </a:rPr>
              <a:t>情节！</a:t>
            </a:r>
            <a:endParaRPr lang="zh-CN" altLang="en-US" sz="6000">
              <a:solidFill>
                <a:schemeClr val="accent2">
                  <a:lumMod val="75000"/>
                </a:schemeClr>
              </a:solidFill>
            </a:endParaRPr>
          </a:p>
          <a:p>
            <a:r>
              <a:rPr lang="zh-CN" altLang="en-US" sz="3200"/>
              <a:t>但是当把小说当做考题，他会问你“为什么这么安排某个情节”时，估计很多同学都会无从下手。</a:t>
            </a:r>
          </a:p>
          <a:p>
            <a:r>
              <a:rPr lang="zh-CN" altLang="en-US" sz="3200"/>
              <a:t>今天，请允许我抛砖引玉，先带大家一起进入现代文阅读小说专题的情节篇。</a:t>
            </a:r>
          </a:p>
          <a:p>
            <a:r>
              <a:rPr lang="zh-CN" altLang="en-US" sz="3200"/>
              <a:t>今天我们重点研究的就是情节作用的规范答题。</a:t>
            </a:r>
          </a:p>
          <a:p>
            <a:endParaRPr lang="zh-CN" altLang="en-US" sz="320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467264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540510"/>
            <a:ext cx="6575425" cy="338645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chemeClr val="tx1"/>
                </a:solidFill>
              </a:rPr>
              <a:t>但</a:t>
            </a:r>
            <a:r>
              <a:rPr lang="zh-CN" altLang="en-US" sz="2800">
                <a:solidFill>
                  <a:srgbClr val="FF0000"/>
                </a:solidFill>
              </a:rPr>
              <a:t>情节发展到最后</a:t>
            </a:r>
            <a:r>
              <a:rPr lang="zh-CN" altLang="en-US" sz="2800">
                <a:solidFill>
                  <a:schemeClr val="tx1"/>
                </a:solidFill>
              </a:rPr>
              <a:t>，他却被对方打死这是因为“他实在无法扣动扳机”，</a:t>
            </a:r>
            <a:r>
              <a:rPr lang="zh-CN" altLang="en-US" sz="2800">
                <a:solidFill>
                  <a:srgbClr val="FF0000"/>
                </a:solidFill>
              </a:rPr>
              <a:t>从而写出了他心地善良，向往和平，有人性的品格。</a:t>
            </a: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分析</a:t>
            </a:r>
            <a:r>
              <a:rPr lang="zh-CN" altLang="en-US" sz="2800">
                <a:solidFill>
                  <a:srgbClr val="FF0000"/>
                </a:solidFill>
              </a:rPr>
              <a:t>环境描写</a:t>
            </a:r>
            <a:r>
              <a:rPr lang="zh-CN" altLang="en-US" sz="2800">
                <a:solidFill>
                  <a:schemeClr val="tx1"/>
                </a:solidFill>
              </a:rPr>
              <a:t>，把握人物性格。</a:t>
            </a:r>
          </a:p>
          <a:p>
            <a:pPr algn="l"/>
            <a:r>
              <a:rPr lang="zh-CN" altLang="en-US" sz="2800">
                <a:solidFill>
                  <a:schemeClr val="tx1"/>
                </a:solidFill>
              </a:rPr>
              <a:t>写天空中的鸟自由地飞翔，刻画了主人公</a:t>
            </a:r>
            <a:r>
              <a:rPr lang="zh-CN" altLang="en-US" sz="2800">
                <a:solidFill>
                  <a:srgbClr val="FF0000"/>
                </a:solidFill>
              </a:rPr>
              <a:t>热爱追求自由</a:t>
            </a:r>
            <a:r>
              <a:rPr lang="zh-CN" altLang="en-US" sz="2800">
                <a:solidFill>
                  <a:schemeClr val="tx1"/>
                </a:solidFill>
              </a:rPr>
              <a:t>的情感。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538747" y="1467264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540510"/>
            <a:ext cx="6575425" cy="333184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>
                <a:solidFill>
                  <a:srgbClr val="FF0000"/>
                </a:solidFill>
              </a:rPr>
              <a:t>从人物形象</a:t>
            </a:r>
            <a:r>
              <a:rPr lang="zh-CN" altLang="en-US" sz="2800">
                <a:solidFill>
                  <a:schemeClr val="tx1"/>
                </a:solidFill>
              </a:rPr>
              <a:t>看，作品善于将人物置于复杂的矛盾中去塑造，以“他”为表的士兵，徘徊在军纪与人愿之间，既</a:t>
            </a:r>
            <a:r>
              <a:rPr lang="zh-CN" altLang="en-US" sz="2800">
                <a:solidFill>
                  <a:srgbClr val="FF0000"/>
                </a:solidFill>
              </a:rPr>
              <a:t>有普通人的情感，又须履行军人的职责，</a:t>
            </a:r>
            <a:r>
              <a:rPr lang="zh-CN" altLang="en-US" sz="2800">
                <a:solidFill>
                  <a:schemeClr val="tx1"/>
                </a:solidFill>
              </a:rPr>
              <a:t>人物形象丰满，富于感染力。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2" name="矩形 1"/>
          <p:cNvSpPr/>
          <p:nvPr/>
        </p:nvSpPr>
        <p:spPr>
          <a:xfrm>
            <a:off x="0" y="5045840"/>
            <a:ext cx="12192000" cy="862736"/>
          </a:xfrm>
          <a:prstGeom prst="rect">
            <a:avLst/>
          </a:prstGeom>
          <a:solidFill>
            <a:srgbClr val="BFE5D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313" t="15372" r="17910" b="9955"/>
          <a:stretch>
            <a:fillRect/>
          </a:stretch>
        </p:blipFill>
        <p:spPr>
          <a:xfrm>
            <a:off x="494932" y="1365029"/>
            <a:ext cx="4246813" cy="44767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952365" y="1319530"/>
            <a:ext cx="6575425" cy="3611245"/>
          </a:xfrm>
          <a:prstGeom prst="rect">
            <a:avLst/>
          </a:prstGeom>
          <a:solidFill>
            <a:schemeClr val="bg1"/>
          </a:solidFill>
          <a:ln w="25400">
            <a:solidFill>
              <a:srgbClr val="BFE5DD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400">
                <a:solidFill>
                  <a:schemeClr val="tx1"/>
                </a:solidFill>
              </a:rPr>
              <a:t>答：保留现有结尾更好。</a:t>
            </a:r>
          </a:p>
          <a:p>
            <a:pPr algn="l"/>
            <a:r>
              <a:rPr lang="zh-CN" altLang="en-US" sz="2400">
                <a:solidFill>
                  <a:schemeClr val="tx1"/>
                </a:solidFill>
              </a:rPr>
              <a:t>①从情节上看，它使平淡图故事陡生波澜，情节出现撞击心灵的高潮，产生震撼人心的力量。</a:t>
            </a:r>
          </a:p>
          <a:p>
            <a:pPr algn="l"/>
            <a:r>
              <a:rPr lang="zh-CN" altLang="en-US" sz="2400">
                <a:solidFill>
                  <a:schemeClr val="tx1"/>
                </a:solidFill>
              </a:rPr>
              <a:t>②从手法上看，悲剧性的结尾与前面所描写的美好情景形成鲜明的对比，造成艺术上强烈的感染力。</a:t>
            </a:r>
          </a:p>
          <a:p>
            <a:pPr algn="l"/>
            <a:r>
              <a:rPr lang="zh-CN" altLang="en-US" sz="2400">
                <a:solidFill>
                  <a:schemeClr val="tx1"/>
                </a:solidFill>
              </a:rPr>
              <a:t>③从主题上看，悲剧性的结局凸显出战争对美好人性的摧残，有力地控诉了战争的罪恶，深化了人类呼唤和平幸福生活的主题。</a:t>
            </a:r>
          </a:p>
        </p:txBody>
      </p:sp>
      <p:pic>
        <p:nvPicPr>
          <p:cNvPr id="9" name="New picture"/>
          <p:cNvPicPr/>
          <p:nvPr/>
        </p:nvPicPr>
        <p:blipFill>
          <a:blip r:embed="rId3"/>
          <a:stretch>
            <a:fillRect/>
          </a:stretch>
        </p:blipFill>
        <p:spPr>
          <a:xfrm>
            <a:off x="10731500" y="12611100"/>
            <a:ext cx="355600" cy="254000"/>
          </a:xfrm>
          <a:prstGeom prst="cube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>
            <a:lum/>
          </a:blip>
          <a:stretch>
            <a:fillRect/>
          </a:stretch>
        </p:blipFill>
        <p:spPr>
          <a:xfrm>
            <a:off x="731943" y="543487"/>
            <a:ext cx="2138462" cy="198272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3362325" y="956310"/>
            <a:ext cx="302450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>
                <a:solidFill>
                  <a:schemeClr val="accent2">
                    <a:lumMod val="75000"/>
                  </a:schemeClr>
                </a:solidFill>
              </a:rPr>
              <a:t>学习目标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642110" y="2625725"/>
            <a:ext cx="9411970" cy="25533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/>
              <a:t>1.</a:t>
            </a:r>
            <a:r>
              <a:rPr lang="zh-CN" altLang="en-US" sz="4000"/>
              <a:t>了解高考小说情节作用题的出题模式；</a:t>
            </a:r>
          </a:p>
          <a:p>
            <a:r>
              <a:rPr lang="zh-CN" altLang="en-US" sz="4000"/>
              <a:t>2</a:t>
            </a:r>
            <a:r>
              <a:rPr lang="en-US" altLang="zh-CN" sz="4000"/>
              <a:t>.</a:t>
            </a:r>
            <a:r>
              <a:rPr lang="zh-CN" altLang="en-US" sz="4000"/>
              <a:t>通过探究能有效规范答题；</a:t>
            </a:r>
          </a:p>
          <a:p>
            <a:r>
              <a:rPr lang="zh-CN" altLang="en-US" sz="4000"/>
              <a:t>3</a:t>
            </a:r>
            <a:r>
              <a:rPr lang="en-US" altLang="zh-CN" sz="4000"/>
              <a:t>.</a:t>
            </a:r>
            <a:r>
              <a:rPr lang="zh-CN" altLang="en-US" sz="4000"/>
              <a:t>能引导学生举一反三、触类旁通，初步整合小说情节类阅读答题套路。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sp>
        <p:nvSpPr>
          <p:cNvPr id="3" name="矩形 2"/>
          <p:cNvSpPr/>
          <p:nvPr/>
        </p:nvSpPr>
        <p:spPr>
          <a:xfrm>
            <a:off x="263352" y="260648"/>
            <a:ext cx="11600612" cy="6336704"/>
          </a:xfrm>
          <a:prstGeom prst="rect">
            <a:avLst/>
          </a:prstGeom>
          <a:noFill/>
          <a:ln w="19050">
            <a:solidFill>
              <a:srgbClr val="56443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10304263" y="5179112"/>
            <a:ext cx="1418241" cy="141824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lum/>
          </a:blip>
          <a:stretch>
            <a:fillRect/>
          </a:stretch>
        </p:blipFill>
        <p:spPr>
          <a:xfrm>
            <a:off x="263525" y="260350"/>
            <a:ext cx="1617345" cy="1499235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1144905" y="1759585"/>
            <a:ext cx="10102850" cy="4523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/>
              <a:t>提问形式主要有：</a:t>
            </a:r>
          </a:p>
          <a:p>
            <a:r>
              <a:rPr lang="zh-CN" altLang="en-US" sz="3600"/>
              <a:t>1、文章开头/中间/结尾写某某情节，有什么作用？</a:t>
            </a:r>
          </a:p>
          <a:p>
            <a:r>
              <a:rPr lang="zh-CN" altLang="en-US" sz="3600"/>
              <a:t>2、某情节对全文情节的展开有什么作用？请具体说明。</a:t>
            </a:r>
          </a:p>
          <a:p>
            <a:r>
              <a:rPr lang="zh-CN" altLang="en-US" sz="3600"/>
              <a:t>提问变式</a:t>
            </a:r>
          </a:p>
          <a:p>
            <a:r>
              <a:rPr lang="zh-CN" altLang="en-US" sz="3600"/>
              <a:t>1、某某情节这么安排的用意或意图。</a:t>
            </a:r>
          </a:p>
          <a:p>
            <a:r>
              <a:rPr lang="zh-CN" altLang="en-US" sz="3600"/>
              <a:t>2、某处安排某个情节的好处是什么？</a:t>
            </a:r>
          </a:p>
          <a:p>
            <a:endParaRPr lang="zh-CN" altLang="en-US" sz="3600"/>
          </a:p>
        </p:txBody>
      </p:sp>
      <p:sp>
        <p:nvSpPr>
          <p:cNvPr id="5" name="矩形 4"/>
          <p:cNvSpPr/>
          <p:nvPr/>
        </p:nvSpPr>
        <p:spPr>
          <a:xfrm>
            <a:off x="2303145" y="457200"/>
            <a:ext cx="2978785" cy="1106170"/>
          </a:xfrm>
          <a:prstGeom prst="rect">
            <a:avLst/>
          </a:prstGeom>
          <a:solidFill>
            <a:srgbClr val="E48C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5400"/>
              <a:t>提问方式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335" y="407670"/>
            <a:ext cx="466915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4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小说中情节的作用</a:t>
            </a:r>
          </a:p>
        </p:txBody>
      </p:sp>
      <p:grpSp>
        <p:nvGrpSpPr>
          <p:cNvPr id="5" name="组合 4"/>
          <p:cNvGrpSpPr/>
          <p:nvPr/>
        </p:nvGrpSpPr>
        <p:grpSpPr>
          <a:xfrm>
            <a:off x="4945167" y="2407261"/>
            <a:ext cx="2301666" cy="2736304"/>
            <a:chOff x="1900238" y="1609725"/>
            <a:chExt cx="2673350" cy="3178175"/>
          </a:xfrm>
          <a:solidFill>
            <a:srgbClr val="56443A"/>
          </a:solidFill>
        </p:grpSpPr>
        <p:sp>
          <p:nvSpPr>
            <p:cNvPr id="8" name="Freeform 5"/>
            <p:cNvSpPr/>
            <p:nvPr/>
          </p:nvSpPr>
          <p:spPr bwMode="auto">
            <a:xfrm>
              <a:off x="3714751" y="2960688"/>
              <a:ext cx="38100" cy="57150"/>
            </a:xfrm>
            <a:custGeom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1 h 3"/>
                <a:gd name="T8" fmla="*/ 2 w 2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160713" y="2979738"/>
              <a:ext cx="76200" cy="76200"/>
            </a:xfrm>
            <a:custGeom>
              <a:gdLst>
                <a:gd name="T0" fmla="*/ 2 w 4"/>
                <a:gd name="T1" fmla="*/ 4 h 4"/>
                <a:gd name="T2" fmla="*/ 0 w 4"/>
                <a:gd name="T3" fmla="*/ 2 h 4"/>
                <a:gd name="T4" fmla="*/ 1 w 4"/>
                <a:gd name="T5" fmla="*/ 3 h 4"/>
                <a:gd name="T6" fmla="*/ 2 w 4"/>
                <a:gd name="T7" fmla="*/ 2 h 4"/>
                <a:gd name="T8" fmla="*/ 1 w 4"/>
                <a:gd name="T9" fmla="*/ 1 h 4"/>
                <a:gd name="T10" fmla="*/ 2 w 4"/>
                <a:gd name="T11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0" y="4"/>
                    <a:pt x="0" y="3"/>
                    <a:pt x="0" y="2"/>
                  </a:cubicBezTo>
                  <a:cubicBezTo>
                    <a:pt x="0" y="2"/>
                    <a:pt x="1" y="3"/>
                    <a:pt x="1" y="3"/>
                  </a:cubicBezTo>
                  <a:cubicBezTo>
                    <a:pt x="2" y="4"/>
                    <a:pt x="1" y="3"/>
                    <a:pt x="2" y="2"/>
                  </a:cubicBezTo>
                  <a:cubicBezTo>
                    <a:pt x="2" y="2"/>
                    <a:pt x="0" y="2"/>
                    <a:pt x="1" y="1"/>
                  </a:cubicBezTo>
                  <a:cubicBezTo>
                    <a:pt x="3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/>
            <p:nvPr/>
          </p:nvSpPr>
          <p:spPr bwMode="auto">
            <a:xfrm>
              <a:off x="3522663" y="2998788"/>
              <a:ext cx="57150" cy="95250"/>
            </a:xfrm>
            <a:custGeom>
              <a:gdLst>
                <a:gd name="T0" fmla="*/ 2 w 3"/>
                <a:gd name="T1" fmla="*/ 5 h 5"/>
                <a:gd name="T2" fmla="*/ 0 w 3"/>
                <a:gd name="T3" fmla="*/ 4 h 5"/>
                <a:gd name="T4" fmla="*/ 2 w 3"/>
                <a:gd name="T5" fmla="*/ 4 h 5"/>
                <a:gd name="T6" fmla="*/ 1 w 3"/>
                <a:gd name="T7" fmla="*/ 2 h 5"/>
                <a:gd name="T8" fmla="*/ 2 w 3"/>
                <a:gd name="T9" fmla="*/ 5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5">
                  <a:moveTo>
                    <a:pt x="2" y="5"/>
                  </a:moveTo>
                  <a:cubicBezTo>
                    <a:pt x="1" y="5"/>
                    <a:pt x="1" y="4"/>
                    <a:pt x="0" y="4"/>
                  </a:cubicBezTo>
                  <a:cubicBezTo>
                    <a:pt x="1" y="4"/>
                    <a:pt x="1" y="4"/>
                    <a:pt x="2" y="4"/>
                  </a:cubicBezTo>
                  <a:cubicBezTo>
                    <a:pt x="2" y="3"/>
                    <a:pt x="1" y="3"/>
                    <a:pt x="1" y="2"/>
                  </a:cubicBezTo>
                  <a:cubicBezTo>
                    <a:pt x="3" y="0"/>
                    <a:pt x="3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8"/>
            <p:cNvSpPr/>
            <p:nvPr/>
          </p:nvSpPr>
          <p:spPr bwMode="auto">
            <a:xfrm>
              <a:off x="3446463" y="3036888"/>
              <a:ext cx="57150" cy="76200"/>
            </a:xfrm>
            <a:custGeom>
              <a:gdLst>
                <a:gd name="T0" fmla="*/ 1 w 3"/>
                <a:gd name="T1" fmla="*/ 0 h 4"/>
                <a:gd name="T2" fmla="*/ 3 w 3"/>
                <a:gd name="T3" fmla="*/ 1 h 4"/>
                <a:gd name="T4" fmla="*/ 1 w 3"/>
                <a:gd name="T5" fmla="*/ 3 h 4"/>
                <a:gd name="T6" fmla="*/ 1 w 3"/>
                <a:gd name="T7" fmla="*/ 2 h 4"/>
                <a:gd name="T8" fmla="*/ 0 w 3"/>
                <a:gd name="T9" fmla="*/ 1 h 4"/>
                <a:gd name="T10" fmla="*/ 1 w 3"/>
                <a:gd name="T11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2" y="0"/>
                    <a:pt x="1" y="1"/>
                    <a:pt x="3" y="1"/>
                  </a:cubicBezTo>
                  <a:cubicBezTo>
                    <a:pt x="3" y="2"/>
                    <a:pt x="3" y="4"/>
                    <a:pt x="1" y="3"/>
                  </a:cubicBezTo>
                  <a:cubicBezTo>
                    <a:pt x="1" y="3"/>
                    <a:pt x="1" y="3"/>
                    <a:pt x="1" y="2"/>
                  </a:cubicBezTo>
                  <a:cubicBezTo>
                    <a:pt x="2" y="2"/>
                    <a:pt x="2" y="1"/>
                    <a:pt x="0" y="1"/>
                  </a:cubicBezTo>
                  <a:cubicBezTo>
                    <a:pt x="0" y="0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9"/>
            <p:cNvSpPr/>
            <p:nvPr/>
          </p:nvSpPr>
          <p:spPr bwMode="auto">
            <a:xfrm>
              <a:off x="3027363" y="3036888"/>
              <a:ext cx="57150" cy="57150"/>
            </a:xfrm>
            <a:custGeom>
              <a:gdLst>
                <a:gd name="T0" fmla="*/ 1 w 3"/>
                <a:gd name="T1" fmla="*/ 1 h 3"/>
                <a:gd name="T2" fmla="*/ 3 w 3"/>
                <a:gd name="T3" fmla="*/ 2 h 3"/>
                <a:gd name="T4" fmla="*/ 3 w 3"/>
                <a:gd name="T5" fmla="*/ 3 h 3"/>
                <a:gd name="T6" fmla="*/ 0 w 3"/>
                <a:gd name="T7" fmla="*/ 3 h 3"/>
                <a:gd name="T8" fmla="*/ 1 w 3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1"/>
                  </a:moveTo>
                  <a:cubicBezTo>
                    <a:pt x="2" y="0"/>
                    <a:pt x="2" y="1"/>
                    <a:pt x="3" y="2"/>
                  </a:cubicBezTo>
                  <a:cubicBezTo>
                    <a:pt x="3" y="2"/>
                    <a:pt x="3" y="2"/>
                    <a:pt x="3" y="3"/>
                  </a:cubicBezTo>
                  <a:cubicBezTo>
                    <a:pt x="2" y="3"/>
                    <a:pt x="1" y="3"/>
                    <a:pt x="0" y="3"/>
                  </a:cubicBezTo>
                  <a:cubicBezTo>
                    <a:pt x="2" y="2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0"/>
            <p:cNvSpPr/>
            <p:nvPr/>
          </p:nvSpPr>
          <p:spPr bwMode="auto">
            <a:xfrm>
              <a:off x="3598863" y="3113088"/>
              <a:ext cx="58738" cy="57150"/>
            </a:xfrm>
            <a:custGeom>
              <a:gdLst>
                <a:gd name="T0" fmla="*/ 2 w 3"/>
                <a:gd name="T1" fmla="*/ 0 h 3"/>
                <a:gd name="T2" fmla="*/ 2 w 3"/>
                <a:gd name="T3" fmla="*/ 3 h 3"/>
                <a:gd name="T4" fmla="*/ 1 w 3"/>
                <a:gd name="T5" fmla="*/ 3 h 3"/>
                <a:gd name="T6" fmla="*/ 0 w 3"/>
                <a:gd name="T7" fmla="*/ 1 h 3"/>
                <a:gd name="T8" fmla="*/ 2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11"/>
            <p:cNvSpPr/>
            <p:nvPr/>
          </p:nvSpPr>
          <p:spPr bwMode="auto">
            <a:xfrm>
              <a:off x="3046413" y="3132138"/>
              <a:ext cx="38100" cy="57150"/>
            </a:xfrm>
            <a:custGeom>
              <a:gdLst>
                <a:gd name="T0" fmla="*/ 2 w 2"/>
                <a:gd name="T1" fmla="*/ 1 h 3"/>
                <a:gd name="T2" fmla="*/ 1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2 w 2"/>
                <a:gd name="T9" fmla="*/ 1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1"/>
                  </a:moveTo>
                  <a:cubicBezTo>
                    <a:pt x="2" y="2"/>
                    <a:pt x="1" y="2"/>
                    <a:pt x="1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12"/>
            <p:cNvSpPr/>
            <p:nvPr/>
          </p:nvSpPr>
          <p:spPr bwMode="auto">
            <a:xfrm>
              <a:off x="3294063" y="3151188"/>
              <a:ext cx="57150" cy="57150"/>
            </a:xfrm>
            <a:custGeom>
              <a:gdLst>
                <a:gd name="T0" fmla="*/ 1 w 3"/>
                <a:gd name="T1" fmla="*/ 0 h 3"/>
                <a:gd name="T2" fmla="*/ 3 w 3"/>
                <a:gd name="T3" fmla="*/ 0 h 3"/>
                <a:gd name="T4" fmla="*/ 2 w 3"/>
                <a:gd name="T5" fmla="*/ 3 h 3"/>
                <a:gd name="T6" fmla="*/ 0 w 3"/>
                <a:gd name="T7" fmla="*/ 2 h 3"/>
                <a:gd name="T8" fmla="*/ 1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3" y="0"/>
                  </a:cubicBezTo>
                  <a:cubicBezTo>
                    <a:pt x="3" y="1"/>
                    <a:pt x="2" y="2"/>
                    <a:pt x="2" y="3"/>
                  </a:cubicBezTo>
                  <a:cubicBezTo>
                    <a:pt x="1" y="3"/>
                    <a:pt x="1" y="2"/>
                    <a:pt x="0" y="2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13"/>
            <p:cNvSpPr/>
            <p:nvPr/>
          </p:nvSpPr>
          <p:spPr bwMode="auto">
            <a:xfrm>
              <a:off x="3810001" y="3170238"/>
              <a:ext cx="57150" cy="76200"/>
            </a:xfrm>
            <a:custGeom>
              <a:gdLst>
                <a:gd name="T0" fmla="*/ 1 w 3"/>
                <a:gd name="T1" fmla="*/ 0 h 4"/>
                <a:gd name="T2" fmla="*/ 2 w 3"/>
                <a:gd name="T3" fmla="*/ 4 h 4"/>
                <a:gd name="T4" fmla="*/ 0 w 3"/>
                <a:gd name="T5" fmla="*/ 3 h 4"/>
                <a:gd name="T6" fmla="*/ 1 w 3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1" y="0"/>
                  </a:moveTo>
                  <a:cubicBezTo>
                    <a:pt x="3" y="1"/>
                    <a:pt x="2" y="2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ubicBezTo>
                    <a:pt x="1" y="2"/>
                    <a:pt x="0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14"/>
            <p:cNvSpPr/>
            <p:nvPr/>
          </p:nvSpPr>
          <p:spPr bwMode="auto">
            <a:xfrm>
              <a:off x="2701926" y="3151188"/>
              <a:ext cx="38100" cy="57150"/>
            </a:xfrm>
            <a:custGeom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0 h 3"/>
                <a:gd name="T8" fmla="*/ 2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1" y="1"/>
                    <a:pt x="2" y="1"/>
                    <a:pt x="2" y="2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1" y="1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15"/>
            <p:cNvSpPr/>
            <p:nvPr/>
          </p:nvSpPr>
          <p:spPr bwMode="auto">
            <a:xfrm>
              <a:off x="2894013" y="3170238"/>
              <a:ext cx="57150" cy="95250"/>
            </a:xfrm>
            <a:custGeom>
              <a:gdLst>
                <a:gd name="T0" fmla="*/ 3 w 3"/>
                <a:gd name="T1" fmla="*/ 4 h 5"/>
                <a:gd name="T2" fmla="*/ 0 w 3"/>
                <a:gd name="T3" fmla="*/ 4 h 5"/>
                <a:gd name="T4" fmla="*/ 1 w 3"/>
                <a:gd name="T5" fmla="*/ 2 h 5"/>
                <a:gd name="T6" fmla="*/ 3 w 3"/>
                <a:gd name="T7" fmla="*/ 4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5">
                  <a:moveTo>
                    <a:pt x="3" y="4"/>
                  </a:moveTo>
                  <a:cubicBezTo>
                    <a:pt x="2" y="5"/>
                    <a:pt x="1" y="5"/>
                    <a:pt x="0" y="4"/>
                  </a:cubicBezTo>
                  <a:cubicBezTo>
                    <a:pt x="1" y="3"/>
                    <a:pt x="2" y="3"/>
                    <a:pt x="1" y="2"/>
                  </a:cubicBezTo>
                  <a:cubicBezTo>
                    <a:pt x="2" y="0"/>
                    <a:pt x="3" y="2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16"/>
            <p:cNvSpPr/>
            <p:nvPr/>
          </p:nvSpPr>
          <p:spPr bwMode="auto">
            <a:xfrm>
              <a:off x="3141663" y="3246438"/>
              <a:ext cx="57150" cy="57150"/>
            </a:xfrm>
            <a:custGeom>
              <a:gdLst>
                <a:gd name="T0" fmla="*/ 1 w 3"/>
                <a:gd name="T1" fmla="*/ 0 h 3"/>
                <a:gd name="T2" fmla="*/ 2 w 3"/>
                <a:gd name="T3" fmla="*/ 2 h 3"/>
                <a:gd name="T4" fmla="*/ 0 w 3"/>
                <a:gd name="T5" fmla="*/ 3 h 3"/>
                <a:gd name="T6" fmla="*/ 1 w 3"/>
                <a:gd name="T7" fmla="*/ 1 h 3"/>
                <a:gd name="T8" fmla="*/ 0 w 3"/>
                <a:gd name="T9" fmla="*/ 1 h 3"/>
                <a:gd name="T10" fmla="*/ 0 w 3"/>
                <a:gd name="T11" fmla="*/ 0 h 3"/>
                <a:gd name="T12" fmla="*/ 1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0" y="1"/>
                    <a:pt x="1" y="2"/>
                    <a:pt x="1" y="1"/>
                  </a:cubicBezTo>
                  <a:cubicBezTo>
                    <a:pt x="1" y="1"/>
                    <a:pt x="1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17"/>
            <p:cNvSpPr/>
            <p:nvPr/>
          </p:nvSpPr>
          <p:spPr bwMode="auto">
            <a:xfrm>
              <a:off x="3714751" y="3284538"/>
              <a:ext cx="57150" cy="57150"/>
            </a:xfrm>
            <a:custGeom>
              <a:gdLst>
                <a:gd name="T0" fmla="*/ 1 w 3"/>
                <a:gd name="T1" fmla="*/ 0 h 3"/>
                <a:gd name="T2" fmla="*/ 2 w 3"/>
                <a:gd name="T3" fmla="*/ 0 h 3"/>
                <a:gd name="T4" fmla="*/ 2 w 3"/>
                <a:gd name="T5" fmla="*/ 3 h 3"/>
                <a:gd name="T6" fmla="*/ 0 w 3"/>
                <a:gd name="T7" fmla="*/ 1 h 3"/>
                <a:gd name="T8" fmla="*/ 1 w 3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2"/>
                    <a:pt x="2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1" y="2"/>
                    <a:pt x="2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18"/>
            <p:cNvSpPr/>
            <p:nvPr/>
          </p:nvSpPr>
          <p:spPr bwMode="auto">
            <a:xfrm>
              <a:off x="3465513" y="3265488"/>
              <a:ext cx="114300" cy="76200"/>
            </a:xfrm>
            <a:custGeom>
              <a:gdLst>
                <a:gd name="T0" fmla="*/ 2 w 6"/>
                <a:gd name="T1" fmla="*/ 0 h 4"/>
                <a:gd name="T2" fmla="*/ 6 w 6"/>
                <a:gd name="T3" fmla="*/ 1 h 4"/>
                <a:gd name="T4" fmla="*/ 5 w 6"/>
                <a:gd name="T5" fmla="*/ 4 h 4"/>
                <a:gd name="T6" fmla="*/ 3 w 6"/>
                <a:gd name="T7" fmla="*/ 2 h 4"/>
                <a:gd name="T8" fmla="*/ 2 w 6"/>
                <a:gd name="T9" fmla="*/ 3 h 4"/>
                <a:gd name="T10" fmla="*/ 0 w 6"/>
                <a:gd name="T11" fmla="*/ 2 h 4"/>
                <a:gd name="T12" fmla="*/ 2 w 6"/>
                <a:gd name="T13" fmla="*/ 2 h 4"/>
                <a:gd name="T14" fmla="*/ 2 w 6"/>
                <a:gd name="T15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" h="4">
                  <a:moveTo>
                    <a:pt x="2" y="0"/>
                  </a:moveTo>
                  <a:cubicBezTo>
                    <a:pt x="3" y="1"/>
                    <a:pt x="5" y="1"/>
                    <a:pt x="6" y="1"/>
                  </a:cubicBezTo>
                  <a:cubicBezTo>
                    <a:pt x="5" y="2"/>
                    <a:pt x="6" y="2"/>
                    <a:pt x="5" y="4"/>
                  </a:cubicBezTo>
                  <a:cubicBezTo>
                    <a:pt x="4" y="4"/>
                    <a:pt x="3" y="3"/>
                    <a:pt x="3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2"/>
                    <a:pt x="1" y="2"/>
                    <a:pt x="2" y="2"/>
                  </a:cubicBezTo>
                  <a:cubicBezTo>
                    <a:pt x="2" y="1"/>
                    <a:pt x="1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19"/>
            <p:cNvSpPr/>
            <p:nvPr/>
          </p:nvSpPr>
          <p:spPr bwMode="auto">
            <a:xfrm>
              <a:off x="3217863" y="3265488"/>
              <a:ext cx="38100" cy="76200"/>
            </a:xfrm>
            <a:custGeom>
              <a:gdLst>
                <a:gd name="T0" fmla="*/ 2 w 2"/>
                <a:gd name="T1" fmla="*/ 1 h 4"/>
                <a:gd name="T2" fmla="*/ 1 w 2"/>
                <a:gd name="T3" fmla="*/ 4 h 4"/>
                <a:gd name="T4" fmla="*/ 0 w 2"/>
                <a:gd name="T5" fmla="*/ 1 h 4"/>
                <a:gd name="T6" fmla="*/ 2 w 2"/>
                <a:gd name="T7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2" y="1"/>
                  </a:moveTo>
                  <a:cubicBezTo>
                    <a:pt x="2" y="2"/>
                    <a:pt x="2" y="3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20"/>
            <p:cNvSpPr/>
            <p:nvPr/>
          </p:nvSpPr>
          <p:spPr bwMode="auto">
            <a:xfrm>
              <a:off x="2720976" y="3284538"/>
              <a:ext cx="38100" cy="57150"/>
            </a:xfrm>
            <a:custGeom>
              <a:gdLst>
                <a:gd name="T0" fmla="*/ 0 w 2"/>
                <a:gd name="T1" fmla="*/ 0 h 3"/>
                <a:gd name="T2" fmla="*/ 2 w 2"/>
                <a:gd name="T3" fmla="*/ 0 h 3"/>
                <a:gd name="T4" fmla="*/ 2 w 2"/>
                <a:gd name="T5" fmla="*/ 2 h 3"/>
                <a:gd name="T6" fmla="*/ 0 w 2"/>
                <a:gd name="T7" fmla="*/ 3 h 3"/>
                <a:gd name="T8" fmla="*/ 0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1"/>
                    <a:pt x="1" y="1"/>
                    <a:pt x="2" y="2"/>
                  </a:cubicBezTo>
                  <a:cubicBezTo>
                    <a:pt x="1" y="3"/>
                    <a:pt x="1" y="3"/>
                    <a:pt x="0" y="3"/>
                  </a:cubicBezTo>
                  <a:cubicBezTo>
                    <a:pt x="1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21"/>
            <p:cNvSpPr/>
            <p:nvPr/>
          </p:nvSpPr>
          <p:spPr bwMode="auto">
            <a:xfrm>
              <a:off x="3638551" y="3379788"/>
              <a:ext cx="57150" cy="57150"/>
            </a:xfrm>
            <a:custGeom>
              <a:gdLst>
                <a:gd name="T0" fmla="*/ 0 w 3"/>
                <a:gd name="T1" fmla="*/ 0 h 3"/>
                <a:gd name="T2" fmla="*/ 0 w 3"/>
                <a:gd name="T3" fmla="*/ 3 h 3"/>
                <a:gd name="T4" fmla="*/ 0 w 3"/>
                <a:gd name="T5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3">
                  <a:moveTo>
                    <a:pt x="0" y="0"/>
                  </a:moveTo>
                  <a:cubicBezTo>
                    <a:pt x="3" y="0"/>
                    <a:pt x="3" y="3"/>
                    <a:pt x="0" y="3"/>
                  </a:cubicBezTo>
                  <a:cubicBezTo>
                    <a:pt x="2" y="2"/>
                    <a:pt x="0" y="2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22"/>
            <p:cNvSpPr/>
            <p:nvPr/>
          </p:nvSpPr>
          <p:spPr bwMode="auto">
            <a:xfrm>
              <a:off x="3084513" y="3379788"/>
              <a:ext cx="38100" cy="76200"/>
            </a:xfrm>
            <a:custGeom>
              <a:gdLst>
                <a:gd name="T0" fmla="*/ 1 w 2"/>
                <a:gd name="T1" fmla="*/ 0 h 4"/>
                <a:gd name="T2" fmla="*/ 0 w 2"/>
                <a:gd name="T3" fmla="*/ 3 h 4"/>
                <a:gd name="T4" fmla="*/ 0 w 2"/>
                <a:gd name="T5" fmla="*/ 0 h 4"/>
                <a:gd name="T6" fmla="*/ 1 w 2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2" y="1"/>
                    <a:pt x="2" y="4"/>
                    <a:pt x="0" y="3"/>
                  </a:cubicBezTo>
                  <a:cubicBezTo>
                    <a:pt x="1" y="2"/>
                    <a:pt x="1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23"/>
            <p:cNvSpPr/>
            <p:nvPr/>
          </p:nvSpPr>
          <p:spPr bwMode="auto">
            <a:xfrm>
              <a:off x="3810001" y="3436938"/>
              <a:ext cx="76200" cy="95250"/>
            </a:xfrm>
            <a:custGeom>
              <a:gdLst>
                <a:gd name="T0" fmla="*/ 1 w 4"/>
                <a:gd name="T1" fmla="*/ 1 h 5"/>
                <a:gd name="T2" fmla="*/ 3 w 4"/>
                <a:gd name="T3" fmla="*/ 1 h 5"/>
                <a:gd name="T4" fmla="*/ 0 w 4"/>
                <a:gd name="T5" fmla="*/ 3 h 5"/>
                <a:gd name="T6" fmla="*/ 1 w 4"/>
                <a:gd name="T7" fmla="*/ 1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5">
                  <a:moveTo>
                    <a:pt x="1" y="1"/>
                  </a:moveTo>
                  <a:cubicBezTo>
                    <a:pt x="1" y="0"/>
                    <a:pt x="2" y="1"/>
                    <a:pt x="3" y="1"/>
                  </a:cubicBezTo>
                  <a:cubicBezTo>
                    <a:pt x="4" y="3"/>
                    <a:pt x="2" y="5"/>
                    <a:pt x="0" y="3"/>
                  </a:cubicBezTo>
                  <a:cubicBezTo>
                    <a:pt x="1" y="3"/>
                    <a:pt x="2" y="2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24"/>
            <p:cNvSpPr/>
            <p:nvPr/>
          </p:nvSpPr>
          <p:spPr bwMode="auto">
            <a:xfrm>
              <a:off x="3924301" y="3455988"/>
              <a:ext cx="38100" cy="57150"/>
            </a:xfrm>
            <a:custGeom>
              <a:gdLst>
                <a:gd name="T0" fmla="*/ 2 w 2"/>
                <a:gd name="T1" fmla="*/ 0 h 3"/>
                <a:gd name="T2" fmla="*/ 2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2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1"/>
                    <a:pt x="2" y="1"/>
                    <a:pt x="2" y="2"/>
                  </a:cubicBezTo>
                  <a:cubicBezTo>
                    <a:pt x="2" y="3"/>
                    <a:pt x="1" y="3"/>
                    <a:pt x="0" y="2"/>
                  </a:cubicBezTo>
                  <a:cubicBezTo>
                    <a:pt x="0" y="2"/>
                    <a:pt x="2" y="1"/>
                    <a:pt x="0" y="1"/>
                  </a:cubicBezTo>
                  <a:cubicBezTo>
                    <a:pt x="0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25"/>
            <p:cNvSpPr/>
            <p:nvPr/>
          </p:nvSpPr>
          <p:spPr bwMode="auto">
            <a:xfrm>
              <a:off x="3313113" y="3436938"/>
              <a:ext cx="38100" cy="57150"/>
            </a:xfrm>
            <a:custGeom>
              <a:gdLst>
                <a:gd name="T0" fmla="*/ 2 w 2"/>
                <a:gd name="T1" fmla="*/ 0 h 3"/>
                <a:gd name="T2" fmla="*/ 1 w 2"/>
                <a:gd name="T3" fmla="*/ 3 h 3"/>
                <a:gd name="T4" fmla="*/ 0 w 2"/>
                <a:gd name="T5" fmla="*/ 0 h 3"/>
                <a:gd name="T6" fmla="*/ 2 w 2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3">
                  <a:moveTo>
                    <a:pt x="2" y="0"/>
                  </a:moveTo>
                  <a:cubicBezTo>
                    <a:pt x="2" y="2"/>
                    <a:pt x="2" y="3"/>
                    <a:pt x="1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1" y="0"/>
                    <a:pt x="2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26"/>
            <p:cNvSpPr/>
            <p:nvPr/>
          </p:nvSpPr>
          <p:spPr bwMode="auto">
            <a:xfrm>
              <a:off x="3638551" y="3455988"/>
              <a:ext cx="57150" cy="76200"/>
            </a:xfrm>
            <a:custGeom>
              <a:gdLst>
                <a:gd name="T0" fmla="*/ 0 w 3"/>
                <a:gd name="T1" fmla="*/ 0 h 4"/>
                <a:gd name="T2" fmla="*/ 3 w 3"/>
                <a:gd name="T3" fmla="*/ 0 h 4"/>
                <a:gd name="T4" fmla="*/ 3 w 3"/>
                <a:gd name="T5" fmla="*/ 3 h 4"/>
                <a:gd name="T6" fmla="*/ 0 w 3"/>
                <a:gd name="T7" fmla="*/ 2 h 4"/>
                <a:gd name="T8" fmla="*/ 0 w 3"/>
                <a:gd name="T9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" h="4">
                  <a:moveTo>
                    <a:pt x="0" y="0"/>
                  </a:moveTo>
                  <a:cubicBezTo>
                    <a:pt x="1" y="0"/>
                    <a:pt x="2" y="0"/>
                    <a:pt x="3" y="0"/>
                  </a:cubicBezTo>
                  <a:cubicBezTo>
                    <a:pt x="3" y="1"/>
                    <a:pt x="3" y="2"/>
                    <a:pt x="3" y="3"/>
                  </a:cubicBezTo>
                  <a:cubicBezTo>
                    <a:pt x="1" y="4"/>
                    <a:pt x="1" y="1"/>
                    <a:pt x="0" y="2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27"/>
            <p:cNvSpPr/>
            <p:nvPr/>
          </p:nvSpPr>
          <p:spPr bwMode="auto">
            <a:xfrm>
              <a:off x="3465513" y="3455988"/>
              <a:ext cx="38100" cy="76200"/>
            </a:xfrm>
            <a:custGeom>
              <a:gdLst>
                <a:gd name="T0" fmla="*/ 1 w 2"/>
                <a:gd name="T1" fmla="*/ 0 h 4"/>
                <a:gd name="T2" fmla="*/ 2 w 2"/>
                <a:gd name="T3" fmla="*/ 1 h 4"/>
                <a:gd name="T4" fmla="*/ 1 w 2"/>
                <a:gd name="T5" fmla="*/ 4 h 4"/>
                <a:gd name="T6" fmla="*/ 1 w 2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4">
                  <a:moveTo>
                    <a:pt x="1" y="0"/>
                  </a:moveTo>
                  <a:cubicBezTo>
                    <a:pt x="1" y="0"/>
                    <a:pt x="2" y="0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0" y="2"/>
                    <a:pt x="0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28"/>
            <p:cNvSpPr/>
            <p:nvPr/>
          </p:nvSpPr>
          <p:spPr bwMode="auto">
            <a:xfrm>
              <a:off x="2606676" y="3436938"/>
              <a:ext cx="57150" cy="57150"/>
            </a:xfrm>
            <a:custGeom>
              <a:gdLst>
                <a:gd name="T0" fmla="*/ 1 w 3"/>
                <a:gd name="T1" fmla="*/ 0 h 3"/>
                <a:gd name="T2" fmla="*/ 2 w 3"/>
                <a:gd name="T3" fmla="*/ 3 h 3"/>
                <a:gd name="T4" fmla="*/ 0 w 3"/>
                <a:gd name="T5" fmla="*/ 2 h 3"/>
                <a:gd name="T6" fmla="*/ 1 w 3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1" y="0"/>
                  </a:moveTo>
                  <a:cubicBezTo>
                    <a:pt x="3" y="0"/>
                    <a:pt x="2" y="2"/>
                    <a:pt x="2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2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29"/>
            <p:cNvSpPr/>
            <p:nvPr/>
          </p:nvSpPr>
          <p:spPr bwMode="auto">
            <a:xfrm>
              <a:off x="2816226" y="3475038"/>
              <a:ext cx="96838" cy="114300"/>
            </a:xfrm>
            <a:custGeom>
              <a:gdLst>
                <a:gd name="T0" fmla="*/ 3 w 5"/>
                <a:gd name="T1" fmla="*/ 0 h 6"/>
                <a:gd name="T2" fmla="*/ 3 w 5"/>
                <a:gd name="T3" fmla="*/ 6 h 6"/>
                <a:gd name="T4" fmla="*/ 1 w 5"/>
                <a:gd name="T5" fmla="*/ 3 h 6"/>
                <a:gd name="T6" fmla="*/ 3 w 5"/>
                <a:gd name="T7" fmla="*/ 2 h 6"/>
                <a:gd name="T8" fmla="*/ 2 w 5"/>
                <a:gd name="T9" fmla="*/ 1 h 6"/>
                <a:gd name="T10" fmla="*/ 3 w 5"/>
                <a:gd name="T11" fmla="*/ 0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">
                  <a:moveTo>
                    <a:pt x="3" y="0"/>
                  </a:moveTo>
                  <a:cubicBezTo>
                    <a:pt x="5" y="1"/>
                    <a:pt x="3" y="5"/>
                    <a:pt x="3" y="6"/>
                  </a:cubicBezTo>
                  <a:cubicBezTo>
                    <a:pt x="2" y="5"/>
                    <a:pt x="0" y="5"/>
                    <a:pt x="1" y="3"/>
                  </a:cubicBezTo>
                  <a:cubicBezTo>
                    <a:pt x="2" y="5"/>
                    <a:pt x="1" y="2"/>
                    <a:pt x="3" y="2"/>
                  </a:cubicBezTo>
                  <a:cubicBezTo>
                    <a:pt x="3" y="2"/>
                    <a:pt x="2" y="2"/>
                    <a:pt x="2" y="1"/>
                  </a:cubicBezTo>
                  <a:cubicBezTo>
                    <a:pt x="3" y="1"/>
                    <a:pt x="3" y="1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30"/>
            <p:cNvSpPr/>
            <p:nvPr/>
          </p:nvSpPr>
          <p:spPr bwMode="auto">
            <a:xfrm>
              <a:off x="3046413" y="3494088"/>
              <a:ext cx="76200" cy="76200"/>
            </a:xfrm>
            <a:custGeom>
              <a:gdLst>
                <a:gd name="T0" fmla="*/ 2 w 4"/>
                <a:gd name="T1" fmla="*/ 4 h 4"/>
                <a:gd name="T2" fmla="*/ 1 w 4"/>
                <a:gd name="T3" fmla="*/ 4 h 4"/>
                <a:gd name="T4" fmla="*/ 0 w 4"/>
                <a:gd name="T5" fmla="*/ 1 h 4"/>
                <a:gd name="T6" fmla="*/ 2 w 4"/>
                <a:gd name="T7" fmla="*/ 4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2" y="4"/>
                  </a:moveTo>
                  <a:cubicBezTo>
                    <a:pt x="2" y="4"/>
                    <a:pt x="1" y="4"/>
                    <a:pt x="1" y="4"/>
                  </a:cubicBezTo>
                  <a:cubicBezTo>
                    <a:pt x="2" y="3"/>
                    <a:pt x="1" y="3"/>
                    <a:pt x="0" y="1"/>
                  </a:cubicBezTo>
                  <a:cubicBezTo>
                    <a:pt x="2" y="0"/>
                    <a:pt x="4" y="3"/>
                    <a:pt x="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31"/>
            <p:cNvSpPr/>
            <p:nvPr/>
          </p:nvSpPr>
          <p:spPr bwMode="auto">
            <a:xfrm>
              <a:off x="3198813" y="3513138"/>
              <a:ext cx="57150" cy="76200"/>
            </a:xfrm>
            <a:custGeom>
              <a:gdLst>
                <a:gd name="T0" fmla="*/ 3 w 3"/>
                <a:gd name="T1" fmla="*/ 1 h 4"/>
                <a:gd name="T2" fmla="*/ 2 w 3"/>
                <a:gd name="T3" fmla="*/ 3 h 4"/>
                <a:gd name="T4" fmla="*/ 0 w 3"/>
                <a:gd name="T5" fmla="*/ 2 h 4"/>
                <a:gd name="T6" fmla="*/ 1 w 3"/>
                <a:gd name="T7" fmla="*/ 3 h 4"/>
                <a:gd name="T8" fmla="*/ 0 w 3"/>
                <a:gd name="T9" fmla="*/ 1 h 4"/>
                <a:gd name="T10" fmla="*/ 3 w 3"/>
                <a:gd name="T11" fmla="*/ 1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4">
                  <a:moveTo>
                    <a:pt x="3" y="1"/>
                  </a:moveTo>
                  <a:cubicBezTo>
                    <a:pt x="3" y="2"/>
                    <a:pt x="2" y="3"/>
                    <a:pt x="2" y="3"/>
                  </a:cubicBezTo>
                  <a:cubicBezTo>
                    <a:pt x="1" y="3"/>
                    <a:pt x="0" y="4"/>
                    <a:pt x="0" y="2"/>
                  </a:cubicBezTo>
                  <a:cubicBezTo>
                    <a:pt x="0" y="3"/>
                    <a:pt x="0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5" name="Freeform 32"/>
            <p:cNvSpPr/>
            <p:nvPr/>
          </p:nvSpPr>
          <p:spPr bwMode="auto">
            <a:xfrm>
              <a:off x="2587626" y="3532188"/>
              <a:ext cx="38100" cy="57150"/>
            </a:xfrm>
            <a:custGeom>
              <a:gdLst>
                <a:gd name="T0" fmla="*/ 1 w 2"/>
                <a:gd name="T1" fmla="*/ 0 h 3"/>
                <a:gd name="T2" fmla="*/ 2 w 2"/>
                <a:gd name="T3" fmla="*/ 3 h 3"/>
                <a:gd name="T4" fmla="*/ 0 w 2"/>
                <a:gd name="T5" fmla="*/ 3 h 3"/>
                <a:gd name="T6" fmla="*/ 0 w 2"/>
                <a:gd name="T7" fmla="*/ 0 h 3"/>
                <a:gd name="T8" fmla="*/ 1 w 2"/>
                <a:gd name="T9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" h="3">
                  <a:moveTo>
                    <a:pt x="1" y="0"/>
                  </a:moveTo>
                  <a:cubicBezTo>
                    <a:pt x="2" y="1"/>
                    <a:pt x="2" y="2"/>
                    <a:pt x="2" y="3"/>
                  </a:cubicBezTo>
                  <a:cubicBezTo>
                    <a:pt x="1" y="3"/>
                    <a:pt x="0" y="3"/>
                    <a:pt x="0" y="3"/>
                  </a:cubicBezTo>
                  <a:cubicBezTo>
                    <a:pt x="1" y="2"/>
                    <a:pt x="0" y="1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6" name="Freeform 33"/>
            <p:cNvSpPr/>
            <p:nvPr/>
          </p:nvSpPr>
          <p:spPr bwMode="auto">
            <a:xfrm>
              <a:off x="2816226" y="3036888"/>
              <a:ext cx="58738" cy="57150"/>
            </a:xfrm>
            <a:custGeom>
              <a:gdLst>
                <a:gd name="T0" fmla="*/ 2 w 3"/>
                <a:gd name="T1" fmla="*/ 0 h 3"/>
                <a:gd name="T2" fmla="*/ 3 w 3"/>
                <a:gd name="T3" fmla="*/ 1 h 3"/>
                <a:gd name="T4" fmla="*/ 3 w 3"/>
                <a:gd name="T5" fmla="*/ 2 h 3"/>
                <a:gd name="T6" fmla="*/ 1 w 3"/>
                <a:gd name="T7" fmla="*/ 3 h 3"/>
                <a:gd name="T8" fmla="*/ 0 w 3"/>
                <a:gd name="T9" fmla="*/ 1 h 3"/>
                <a:gd name="T10" fmla="*/ 2 w 3"/>
                <a:gd name="T11" fmla="*/ 2 h 3"/>
                <a:gd name="T12" fmla="*/ 2 w 3"/>
                <a:gd name="T13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2" y="0"/>
                    <a:pt x="3" y="1"/>
                    <a:pt x="3" y="1"/>
                  </a:cubicBezTo>
                  <a:cubicBezTo>
                    <a:pt x="3" y="1"/>
                    <a:pt x="3" y="2"/>
                    <a:pt x="3" y="2"/>
                  </a:cubicBezTo>
                  <a:cubicBezTo>
                    <a:pt x="2" y="3"/>
                    <a:pt x="2" y="3"/>
                    <a:pt x="1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1" y="0"/>
                    <a:pt x="1" y="2"/>
                    <a:pt x="2" y="2"/>
                  </a:cubicBezTo>
                  <a:cubicBezTo>
                    <a:pt x="1" y="1"/>
                    <a:pt x="3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7" name="Freeform 34"/>
            <p:cNvSpPr>
              <a:spLocks noEditPoints="1"/>
            </p:cNvSpPr>
            <p:nvPr/>
          </p:nvSpPr>
          <p:spPr bwMode="auto">
            <a:xfrm>
              <a:off x="1900238" y="3797300"/>
              <a:ext cx="2673350" cy="990600"/>
            </a:xfrm>
            <a:custGeom>
              <a:gdLst>
                <a:gd name="T0" fmla="*/ 98 w 140"/>
                <a:gd name="T1" fmla="*/ 51 h 52"/>
                <a:gd name="T2" fmla="*/ 57 w 140"/>
                <a:gd name="T3" fmla="*/ 50 h 52"/>
                <a:gd name="T4" fmla="*/ 0 w 140"/>
                <a:gd name="T5" fmla="*/ 50 h 52"/>
                <a:gd name="T6" fmla="*/ 56 w 140"/>
                <a:gd name="T7" fmla="*/ 1 h 52"/>
                <a:gd name="T8" fmla="*/ 101 w 140"/>
                <a:gd name="T9" fmla="*/ 2 h 52"/>
                <a:gd name="T10" fmla="*/ 132 w 140"/>
                <a:gd name="T11" fmla="*/ 23 h 52"/>
                <a:gd name="T12" fmla="*/ 140 w 140"/>
                <a:gd name="T13" fmla="*/ 46 h 52"/>
                <a:gd name="T14" fmla="*/ 113 w 140"/>
                <a:gd name="T15" fmla="*/ 31 h 52"/>
                <a:gd name="T16" fmla="*/ 124 w 140"/>
                <a:gd name="T17" fmla="*/ 45 h 52"/>
                <a:gd name="T18" fmla="*/ 108 w 140"/>
                <a:gd name="T19" fmla="*/ 16 h 52"/>
                <a:gd name="T20" fmla="*/ 96 w 140"/>
                <a:gd name="T21" fmla="*/ 11 h 52"/>
                <a:gd name="T22" fmla="*/ 127 w 140"/>
                <a:gd name="T23" fmla="*/ 24 h 52"/>
                <a:gd name="T24" fmla="*/ 118 w 140"/>
                <a:gd name="T25" fmla="*/ 8 h 52"/>
                <a:gd name="T26" fmla="*/ 112 w 140"/>
                <a:gd name="T27" fmla="*/ 8 h 52"/>
                <a:gd name="T28" fmla="*/ 109 w 140"/>
                <a:gd name="T29" fmla="*/ 15 h 52"/>
                <a:gd name="T30" fmla="*/ 133 w 140"/>
                <a:gd name="T31" fmla="*/ 43 h 52"/>
                <a:gd name="T32" fmla="*/ 134 w 140"/>
                <a:gd name="T33" fmla="*/ 40 h 52"/>
                <a:gd name="T34" fmla="*/ 132 w 140"/>
                <a:gd name="T35" fmla="*/ 35 h 52"/>
                <a:gd name="T36" fmla="*/ 109 w 140"/>
                <a:gd name="T37" fmla="*/ 15 h 52"/>
                <a:gd name="T38" fmla="*/ 93 w 140"/>
                <a:gd name="T39" fmla="*/ 19 h 52"/>
                <a:gd name="T40" fmla="*/ 108 w 140"/>
                <a:gd name="T41" fmla="*/ 37 h 52"/>
                <a:gd name="T42" fmla="*/ 88 w 140"/>
                <a:gd name="T43" fmla="*/ 7 h 52"/>
                <a:gd name="T44" fmla="*/ 93 w 140"/>
                <a:gd name="T45" fmla="*/ 29 h 52"/>
                <a:gd name="T46" fmla="*/ 98 w 140"/>
                <a:gd name="T47" fmla="*/ 35 h 52"/>
                <a:gd name="T48" fmla="*/ 101 w 140"/>
                <a:gd name="T49" fmla="*/ 39 h 52"/>
                <a:gd name="T50" fmla="*/ 112 w 140"/>
                <a:gd name="T51" fmla="*/ 45 h 52"/>
                <a:gd name="T52" fmla="*/ 73 w 140"/>
                <a:gd name="T53" fmla="*/ 7 h 52"/>
                <a:gd name="T54" fmla="*/ 68 w 140"/>
                <a:gd name="T55" fmla="*/ 12 h 52"/>
                <a:gd name="T56" fmla="*/ 81 w 140"/>
                <a:gd name="T57" fmla="*/ 26 h 52"/>
                <a:gd name="T58" fmla="*/ 89 w 140"/>
                <a:gd name="T59" fmla="*/ 37 h 52"/>
                <a:gd name="T60" fmla="*/ 104 w 140"/>
                <a:gd name="T61" fmla="*/ 45 h 52"/>
                <a:gd name="T62" fmla="*/ 67 w 140"/>
                <a:gd name="T63" fmla="*/ 14 h 52"/>
                <a:gd name="T64" fmla="*/ 75 w 140"/>
                <a:gd name="T65" fmla="*/ 31 h 52"/>
                <a:gd name="T66" fmla="*/ 85 w 140"/>
                <a:gd name="T67" fmla="*/ 43 h 52"/>
                <a:gd name="T68" fmla="*/ 87 w 140"/>
                <a:gd name="T69" fmla="*/ 36 h 52"/>
                <a:gd name="T70" fmla="*/ 47 w 140"/>
                <a:gd name="T71" fmla="*/ 21 h 52"/>
                <a:gd name="T72" fmla="*/ 73 w 140"/>
                <a:gd name="T73" fmla="*/ 46 h 52"/>
                <a:gd name="T74" fmla="*/ 43 w 140"/>
                <a:gd name="T75" fmla="*/ 8 h 52"/>
                <a:gd name="T76" fmla="*/ 53 w 140"/>
                <a:gd name="T77" fmla="*/ 19 h 52"/>
                <a:gd name="T78" fmla="*/ 84 w 140"/>
                <a:gd name="T79" fmla="*/ 47 h 52"/>
                <a:gd name="T80" fmla="*/ 53 w 140"/>
                <a:gd name="T81" fmla="*/ 19 h 52"/>
                <a:gd name="T82" fmla="*/ 32 w 140"/>
                <a:gd name="T83" fmla="*/ 14 h 52"/>
                <a:gd name="T84" fmla="*/ 49 w 140"/>
                <a:gd name="T85" fmla="*/ 37 h 52"/>
                <a:gd name="T86" fmla="*/ 34 w 140"/>
                <a:gd name="T87" fmla="*/ 7 h 52"/>
                <a:gd name="T88" fmla="*/ 38 w 140"/>
                <a:gd name="T89" fmla="*/ 31 h 52"/>
                <a:gd name="T90" fmla="*/ 54 w 140"/>
                <a:gd name="T91" fmla="*/ 46 h 52"/>
                <a:gd name="T92" fmla="*/ 31 w 140"/>
                <a:gd name="T93" fmla="*/ 22 h 52"/>
                <a:gd name="T94" fmla="*/ 37 w 140"/>
                <a:gd name="T95" fmla="*/ 43 h 52"/>
                <a:gd name="T96" fmla="*/ 25 w 140"/>
                <a:gd name="T97" fmla="*/ 29 h 52"/>
                <a:gd name="T98" fmla="*/ 15 w 140"/>
                <a:gd name="T99" fmla="*/ 23 h 52"/>
                <a:gd name="T100" fmla="*/ 45 w 140"/>
                <a:gd name="T101" fmla="*/ 46 h 52"/>
                <a:gd name="T102" fmla="*/ 12 w 140"/>
                <a:gd name="T103" fmla="*/ 31 h 52"/>
                <a:gd name="T104" fmla="*/ 28 w 140"/>
                <a:gd name="T105" fmla="*/ 47 h 52"/>
                <a:gd name="T106" fmla="*/ 8 w 140"/>
                <a:gd name="T107" fmla="*/ 40 h 52"/>
                <a:gd name="T108" fmla="*/ 9 w 140"/>
                <a:gd name="T109" fmla="*/ 40 h 52"/>
                <a:gd name="T110" fmla="*/ 11 w 140"/>
                <a:gd name="T111" fmla="*/ 33 h 5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140" h="52">
                  <a:moveTo>
                    <a:pt x="140" y="50"/>
                  </a:moveTo>
                  <a:cubicBezTo>
                    <a:pt x="132" y="51"/>
                    <a:pt x="125" y="51"/>
                    <a:pt x="117" y="51"/>
                  </a:cubicBezTo>
                  <a:cubicBezTo>
                    <a:pt x="111" y="50"/>
                    <a:pt x="105" y="51"/>
                    <a:pt x="98" y="51"/>
                  </a:cubicBezTo>
                  <a:cubicBezTo>
                    <a:pt x="86" y="52"/>
                    <a:pt x="73" y="50"/>
                    <a:pt x="61" y="50"/>
                  </a:cubicBezTo>
                  <a:cubicBezTo>
                    <a:pt x="60" y="51"/>
                    <a:pt x="61" y="52"/>
                    <a:pt x="60" y="52"/>
                  </a:cubicBezTo>
                  <a:cubicBezTo>
                    <a:pt x="59" y="52"/>
                    <a:pt x="58" y="51"/>
                    <a:pt x="57" y="50"/>
                  </a:cubicBezTo>
                  <a:cubicBezTo>
                    <a:pt x="37" y="51"/>
                    <a:pt x="23" y="52"/>
                    <a:pt x="3" y="51"/>
                  </a:cubicBezTo>
                  <a:cubicBezTo>
                    <a:pt x="2" y="50"/>
                    <a:pt x="2" y="50"/>
                    <a:pt x="1" y="49"/>
                  </a:cubicBezTo>
                  <a:cubicBezTo>
                    <a:pt x="0" y="49"/>
                    <a:pt x="0" y="49"/>
                    <a:pt x="0" y="50"/>
                  </a:cubicBezTo>
                  <a:cubicBezTo>
                    <a:pt x="0" y="48"/>
                    <a:pt x="2" y="46"/>
                    <a:pt x="1" y="44"/>
                  </a:cubicBezTo>
                  <a:cubicBezTo>
                    <a:pt x="8" y="31"/>
                    <a:pt x="12" y="14"/>
                    <a:pt x="20" y="1"/>
                  </a:cubicBezTo>
                  <a:cubicBezTo>
                    <a:pt x="32" y="2"/>
                    <a:pt x="44" y="2"/>
                    <a:pt x="56" y="1"/>
                  </a:cubicBezTo>
                  <a:cubicBezTo>
                    <a:pt x="60" y="1"/>
                    <a:pt x="64" y="2"/>
                    <a:pt x="68" y="2"/>
                  </a:cubicBezTo>
                  <a:cubicBezTo>
                    <a:pt x="70" y="2"/>
                    <a:pt x="72" y="1"/>
                    <a:pt x="74" y="1"/>
                  </a:cubicBezTo>
                  <a:cubicBezTo>
                    <a:pt x="83" y="1"/>
                    <a:pt x="92" y="2"/>
                    <a:pt x="101" y="2"/>
                  </a:cubicBezTo>
                  <a:cubicBezTo>
                    <a:pt x="106" y="2"/>
                    <a:pt x="113" y="0"/>
                    <a:pt x="118" y="1"/>
                  </a:cubicBezTo>
                  <a:cubicBezTo>
                    <a:pt x="120" y="2"/>
                    <a:pt x="120" y="3"/>
                    <a:pt x="122" y="2"/>
                  </a:cubicBezTo>
                  <a:cubicBezTo>
                    <a:pt x="126" y="8"/>
                    <a:pt x="129" y="16"/>
                    <a:pt x="132" y="23"/>
                  </a:cubicBezTo>
                  <a:cubicBezTo>
                    <a:pt x="135" y="29"/>
                    <a:pt x="137" y="35"/>
                    <a:pt x="140" y="41"/>
                  </a:cubicBezTo>
                  <a:cubicBezTo>
                    <a:pt x="140" y="42"/>
                    <a:pt x="140" y="43"/>
                    <a:pt x="139" y="43"/>
                  </a:cubicBezTo>
                  <a:cubicBezTo>
                    <a:pt x="139" y="44"/>
                    <a:pt x="140" y="45"/>
                    <a:pt x="140" y="46"/>
                  </a:cubicBezTo>
                  <a:cubicBezTo>
                    <a:pt x="140" y="47"/>
                    <a:pt x="140" y="48"/>
                    <a:pt x="140" y="50"/>
                  </a:cubicBezTo>
                  <a:close/>
                  <a:moveTo>
                    <a:pt x="103" y="18"/>
                  </a:moveTo>
                  <a:cubicBezTo>
                    <a:pt x="106" y="23"/>
                    <a:pt x="110" y="28"/>
                    <a:pt x="113" y="31"/>
                  </a:cubicBezTo>
                  <a:cubicBezTo>
                    <a:pt x="112" y="32"/>
                    <a:pt x="114" y="32"/>
                    <a:pt x="114" y="33"/>
                  </a:cubicBezTo>
                  <a:cubicBezTo>
                    <a:pt x="114" y="33"/>
                    <a:pt x="113" y="33"/>
                    <a:pt x="113" y="33"/>
                  </a:cubicBezTo>
                  <a:cubicBezTo>
                    <a:pt x="118" y="36"/>
                    <a:pt x="121" y="41"/>
                    <a:pt x="124" y="45"/>
                  </a:cubicBezTo>
                  <a:cubicBezTo>
                    <a:pt x="127" y="45"/>
                    <a:pt x="129" y="44"/>
                    <a:pt x="132" y="44"/>
                  </a:cubicBezTo>
                  <a:cubicBezTo>
                    <a:pt x="130" y="41"/>
                    <a:pt x="127" y="38"/>
                    <a:pt x="124" y="36"/>
                  </a:cubicBezTo>
                  <a:cubicBezTo>
                    <a:pt x="119" y="30"/>
                    <a:pt x="112" y="22"/>
                    <a:pt x="108" y="16"/>
                  </a:cubicBezTo>
                  <a:cubicBezTo>
                    <a:pt x="104" y="14"/>
                    <a:pt x="103" y="10"/>
                    <a:pt x="100" y="7"/>
                  </a:cubicBezTo>
                  <a:cubicBezTo>
                    <a:pt x="97" y="7"/>
                    <a:pt x="95" y="7"/>
                    <a:pt x="92" y="7"/>
                  </a:cubicBezTo>
                  <a:cubicBezTo>
                    <a:pt x="93" y="9"/>
                    <a:pt x="96" y="9"/>
                    <a:pt x="96" y="11"/>
                  </a:cubicBezTo>
                  <a:cubicBezTo>
                    <a:pt x="99" y="13"/>
                    <a:pt x="101" y="16"/>
                    <a:pt x="101" y="18"/>
                  </a:cubicBezTo>
                  <a:cubicBezTo>
                    <a:pt x="102" y="18"/>
                    <a:pt x="103" y="18"/>
                    <a:pt x="103" y="18"/>
                  </a:cubicBezTo>
                  <a:close/>
                  <a:moveTo>
                    <a:pt x="127" y="24"/>
                  </a:moveTo>
                  <a:cubicBezTo>
                    <a:pt x="125" y="19"/>
                    <a:pt x="122" y="13"/>
                    <a:pt x="121" y="8"/>
                  </a:cubicBezTo>
                  <a:cubicBezTo>
                    <a:pt x="120" y="8"/>
                    <a:pt x="120" y="7"/>
                    <a:pt x="120" y="7"/>
                  </a:cubicBezTo>
                  <a:cubicBezTo>
                    <a:pt x="120" y="8"/>
                    <a:pt x="118" y="7"/>
                    <a:pt x="118" y="8"/>
                  </a:cubicBezTo>
                  <a:cubicBezTo>
                    <a:pt x="119" y="12"/>
                    <a:pt x="124" y="15"/>
                    <a:pt x="124" y="20"/>
                  </a:cubicBezTo>
                  <a:cubicBezTo>
                    <a:pt x="120" y="17"/>
                    <a:pt x="118" y="12"/>
                    <a:pt x="115" y="8"/>
                  </a:cubicBezTo>
                  <a:cubicBezTo>
                    <a:pt x="115" y="8"/>
                    <a:pt x="113" y="7"/>
                    <a:pt x="112" y="8"/>
                  </a:cubicBezTo>
                  <a:cubicBezTo>
                    <a:pt x="117" y="14"/>
                    <a:pt x="123" y="21"/>
                    <a:pt x="128" y="27"/>
                  </a:cubicBezTo>
                  <a:cubicBezTo>
                    <a:pt x="129" y="26"/>
                    <a:pt x="128" y="25"/>
                    <a:pt x="127" y="24"/>
                  </a:cubicBezTo>
                  <a:close/>
                  <a:moveTo>
                    <a:pt x="109" y="15"/>
                  </a:moveTo>
                  <a:cubicBezTo>
                    <a:pt x="109" y="17"/>
                    <a:pt x="112" y="18"/>
                    <a:pt x="113" y="20"/>
                  </a:cubicBezTo>
                  <a:cubicBezTo>
                    <a:pt x="113" y="23"/>
                    <a:pt x="118" y="24"/>
                    <a:pt x="118" y="27"/>
                  </a:cubicBezTo>
                  <a:cubicBezTo>
                    <a:pt x="123" y="31"/>
                    <a:pt x="129" y="37"/>
                    <a:pt x="133" y="43"/>
                  </a:cubicBezTo>
                  <a:cubicBezTo>
                    <a:pt x="134" y="44"/>
                    <a:pt x="132" y="43"/>
                    <a:pt x="132" y="44"/>
                  </a:cubicBezTo>
                  <a:cubicBezTo>
                    <a:pt x="133" y="45"/>
                    <a:pt x="135" y="45"/>
                    <a:pt x="136" y="44"/>
                  </a:cubicBezTo>
                  <a:cubicBezTo>
                    <a:pt x="135" y="43"/>
                    <a:pt x="135" y="41"/>
                    <a:pt x="134" y="40"/>
                  </a:cubicBezTo>
                  <a:cubicBezTo>
                    <a:pt x="133" y="40"/>
                    <a:pt x="133" y="39"/>
                    <a:pt x="134" y="39"/>
                  </a:cubicBezTo>
                  <a:cubicBezTo>
                    <a:pt x="133" y="39"/>
                    <a:pt x="133" y="38"/>
                    <a:pt x="133" y="38"/>
                  </a:cubicBezTo>
                  <a:cubicBezTo>
                    <a:pt x="133" y="36"/>
                    <a:pt x="132" y="36"/>
                    <a:pt x="132" y="35"/>
                  </a:cubicBezTo>
                  <a:cubicBezTo>
                    <a:pt x="127" y="28"/>
                    <a:pt x="119" y="19"/>
                    <a:pt x="113" y="13"/>
                  </a:cubicBezTo>
                  <a:cubicBezTo>
                    <a:pt x="110" y="10"/>
                    <a:pt x="108" y="6"/>
                    <a:pt x="103" y="7"/>
                  </a:cubicBezTo>
                  <a:cubicBezTo>
                    <a:pt x="105" y="10"/>
                    <a:pt x="107" y="13"/>
                    <a:pt x="109" y="15"/>
                  </a:cubicBezTo>
                  <a:close/>
                  <a:moveTo>
                    <a:pt x="83" y="8"/>
                  </a:moveTo>
                  <a:cubicBezTo>
                    <a:pt x="83" y="10"/>
                    <a:pt x="86" y="9"/>
                    <a:pt x="86" y="12"/>
                  </a:cubicBezTo>
                  <a:cubicBezTo>
                    <a:pt x="89" y="14"/>
                    <a:pt x="91" y="16"/>
                    <a:pt x="93" y="19"/>
                  </a:cubicBezTo>
                  <a:cubicBezTo>
                    <a:pt x="96" y="20"/>
                    <a:pt x="98" y="23"/>
                    <a:pt x="98" y="25"/>
                  </a:cubicBezTo>
                  <a:cubicBezTo>
                    <a:pt x="102" y="28"/>
                    <a:pt x="104" y="33"/>
                    <a:pt x="108" y="36"/>
                  </a:cubicBezTo>
                  <a:cubicBezTo>
                    <a:pt x="108" y="36"/>
                    <a:pt x="108" y="37"/>
                    <a:pt x="108" y="37"/>
                  </a:cubicBezTo>
                  <a:cubicBezTo>
                    <a:pt x="112" y="39"/>
                    <a:pt x="112" y="42"/>
                    <a:pt x="116" y="44"/>
                  </a:cubicBezTo>
                  <a:cubicBezTo>
                    <a:pt x="118" y="44"/>
                    <a:pt x="120" y="46"/>
                    <a:pt x="121" y="44"/>
                  </a:cubicBezTo>
                  <a:cubicBezTo>
                    <a:pt x="109" y="32"/>
                    <a:pt x="101" y="17"/>
                    <a:pt x="88" y="7"/>
                  </a:cubicBezTo>
                  <a:cubicBezTo>
                    <a:pt x="87" y="7"/>
                    <a:pt x="84" y="6"/>
                    <a:pt x="83" y="8"/>
                  </a:cubicBezTo>
                  <a:close/>
                  <a:moveTo>
                    <a:pt x="73" y="7"/>
                  </a:moveTo>
                  <a:cubicBezTo>
                    <a:pt x="79" y="15"/>
                    <a:pt x="86" y="22"/>
                    <a:pt x="93" y="29"/>
                  </a:cubicBezTo>
                  <a:cubicBezTo>
                    <a:pt x="92" y="29"/>
                    <a:pt x="94" y="30"/>
                    <a:pt x="93" y="30"/>
                  </a:cubicBezTo>
                  <a:cubicBezTo>
                    <a:pt x="95" y="30"/>
                    <a:pt x="96" y="33"/>
                    <a:pt x="96" y="34"/>
                  </a:cubicBezTo>
                  <a:cubicBezTo>
                    <a:pt x="97" y="34"/>
                    <a:pt x="98" y="34"/>
                    <a:pt x="98" y="35"/>
                  </a:cubicBezTo>
                  <a:cubicBezTo>
                    <a:pt x="99" y="35"/>
                    <a:pt x="98" y="36"/>
                    <a:pt x="98" y="36"/>
                  </a:cubicBezTo>
                  <a:cubicBezTo>
                    <a:pt x="99" y="37"/>
                    <a:pt x="100" y="36"/>
                    <a:pt x="101" y="37"/>
                  </a:cubicBezTo>
                  <a:cubicBezTo>
                    <a:pt x="101" y="38"/>
                    <a:pt x="101" y="38"/>
                    <a:pt x="101" y="39"/>
                  </a:cubicBezTo>
                  <a:cubicBezTo>
                    <a:pt x="101" y="39"/>
                    <a:pt x="103" y="39"/>
                    <a:pt x="103" y="40"/>
                  </a:cubicBezTo>
                  <a:cubicBezTo>
                    <a:pt x="105" y="42"/>
                    <a:pt x="105" y="45"/>
                    <a:pt x="108" y="45"/>
                  </a:cubicBezTo>
                  <a:cubicBezTo>
                    <a:pt x="109" y="46"/>
                    <a:pt x="111" y="45"/>
                    <a:pt x="112" y="45"/>
                  </a:cubicBezTo>
                  <a:cubicBezTo>
                    <a:pt x="107" y="38"/>
                    <a:pt x="100" y="32"/>
                    <a:pt x="96" y="24"/>
                  </a:cubicBezTo>
                  <a:cubicBezTo>
                    <a:pt x="90" y="19"/>
                    <a:pt x="83" y="12"/>
                    <a:pt x="79" y="6"/>
                  </a:cubicBezTo>
                  <a:cubicBezTo>
                    <a:pt x="77" y="6"/>
                    <a:pt x="75" y="7"/>
                    <a:pt x="73" y="7"/>
                  </a:cubicBezTo>
                  <a:close/>
                  <a:moveTo>
                    <a:pt x="69" y="7"/>
                  </a:moveTo>
                  <a:cubicBezTo>
                    <a:pt x="67" y="7"/>
                    <a:pt x="65" y="6"/>
                    <a:pt x="63" y="7"/>
                  </a:cubicBezTo>
                  <a:cubicBezTo>
                    <a:pt x="65" y="8"/>
                    <a:pt x="68" y="10"/>
                    <a:pt x="68" y="12"/>
                  </a:cubicBezTo>
                  <a:cubicBezTo>
                    <a:pt x="71" y="13"/>
                    <a:pt x="71" y="16"/>
                    <a:pt x="74" y="18"/>
                  </a:cubicBezTo>
                  <a:cubicBezTo>
                    <a:pt x="74" y="18"/>
                    <a:pt x="73" y="18"/>
                    <a:pt x="74" y="19"/>
                  </a:cubicBezTo>
                  <a:cubicBezTo>
                    <a:pt x="77" y="21"/>
                    <a:pt x="80" y="24"/>
                    <a:pt x="81" y="26"/>
                  </a:cubicBezTo>
                  <a:cubicBezTo>
                    <a:pt x="84" y="27"/>
                    <a:pt x="84" y="30"/>
                    <a:pt x="86" y="32"/>
                  </a:cubicBezTo>
                  <a:cubicBezTo>
                    <a:pt x="87" y="34"/>
                    <a:pt x="89" y="34"/>
                    <a:pt x="88" y="36"/>
                  </a:cubicBezTo>
                  <a:cubicBezTo>
                    <a:pt x="89" y="36"/>
                    <a:pt x="90" y="36"/>
                    <a:pt x="89" y="37"/>
                  </a:cubicBezTo>
                  <a:cubicBezTo>
                    <a:pt x="90" y="38"/>
                    <a:pt x="92" y="38"/>
                    <a:pt x="91" y="39"/>
                  </a:cubicBezTo>
                  <a:cubicBezTo>
                    <a:pt x="94" y="41"/>
                    <a:pt x="96" y="44"/>
                    <a:pt x="99" y="47"/>
                  </a:cubicBezTo>
                  <a:cubicBezTo>
                    <a:pt x="100" y="45"/>
                    <a:pt x="103" y="46"/>
                    <a:pt x="104" y="45"/>
                  </a:cubicBezTo>
                  <a:cubicBezTo>
                    <a:pt x="93" y="31"/>
                    <a:pt x="81" y="20"/>
                    <a:pt x="69" y="7"/>
                  </a:cubicBezTo>
                  <a:close/>
                  <a:moveTo>
                    <a:pt x="87" y="36"/>
                  </a:moveTo>
                  <a:cubicBezTo>
                    <a:pt x="81" y="28"/>
                    <a:pt x="73" y="21"/>
                    <a:pt x="67" y="14"/>
                  </a:cubicBezTo>
                  <a:cubicBezTo>
                    <a:pt x="64" y="11"/>
                    <a:pt x="61" y="5"/>
                    <a:pt x="54" y="7"/>
                  </a:cubicBezTo>
                  <a:cubicBezTo>
                    <a:pt x="57" y="11"/>
                    <a:pt x="62" y="15"/>
                    <a:pt x="65" y="20"/>
                  </a:cubicBezTo>
                  <a:cubicBezTo>
                    <a:pt x="68" y="23"/>
                    <a:pt x="72" y="28"/>
                    <a:pt x="75" y="31"/>
                  </a:cubicBezTo>
                  <a:cubicBezTo>
                    <a:pt x="76" y="33"/>
                    <a:pt x="79" y="35"/>
                    <a:pt x="80" y="37"/>
                  </a:cubicBezTo>
                  <a:cubicBezTo>
                    <a:pt x="81" y="38"/>
                    <a:pt x="81" y="39"/>
                    <a:pt x="81" y="40"/>
                  </a:cubicBezTo>
                  <a:cubicBezTo>
                    <a:pt x="82" y="41"/>
                    <a:pt x="84" y="42"/>
                    <a:pt x="85" y="43"/>
                  </a:cubicBezTo>
                  <a:cubicBezTo>
                    <a:pt x="86" y="44"/>
                    <a:pt x="87" y="46"/>
                    <a:pt x="88" y="47"/>
                  </a:cubicBezTo>
                  <a:cubicBezTo>
                    <a:pt x="90" y="48"/>
                    <a:pt x="92" y="46"/>
                    <a:pt x="94" y="46"/>
                  </a:cubicBezTo>
                  <a:cubicBezTo>
                    <a:pt x="92" y="43"/>
                    <a:pt x="89" y="39"/>
                    <a:pt x="87" y="36"/>
                  </a:cubicBezTo>
                  <a:close/>
                  <a:moveTo>
                    <a:pt x="37" y="6"/>
                  </a:moveTo>
                  <a:cubicBezTo>
                    <a:pt x="38" y="9"/>
                    <a:pt x="41" y="11"/>
                    <a:pt x="41" y="14"/>
                  </a:cubicBezTo>
                  <a:cubicBezTo>
                    <a:pt x="45" y="16"/>
                    <a:pt x="44" y="19"/>
                    <a:pt x="47" y="21"/>
                  </a:cubicBezTo>
                  <a:cubicBezTo>
                    <a:pt x="46" y="22"/>
                    <a:pt x="50" y="23"/>
                    <a:pt x="49" y="25"/>
                  </a:cubicBezTo>
                  <a:cubicBezTo>
                    <a:pt x="56" y="31"/>
                    <a:pt x="61" y="39"/>
                    <a:pt x="66" y="47"/>
                  </a:cubicBezTo>
                  <a:cubicBezTo>
                    <a:pt x="69" y="46"/>
                    <a:pt x="71" y="46"/>
                    <a:pt x="73" y="46"/>
                  </a:cubicBezTo>
                  <a:cubicBezTo>
                    <a:pt x="72" y="44"/>
                    <a:pt x="70" y="44"/>
                    <a:pt x="70" y="42"/>
                  </a:cubicBezTo>
                  <a:cubicBezTo>
                    <a:pt x="65" y="37"/>
                    <a:pt x="62" y="30"/>
                    <a:pt x="56" y="26"/>
                  </a:cubicBezTo>
                  <a:cubicBezTo>
                    <a:pt x="52" y="20"/>
                    <a:pt x="47" y="14"/>
                    <a:pt x="43" y="8"/>
                  </a:cubicBezTo>
                  <a:cubicBezTo>
                    <a:pt x="43" y="7"/>
                    <a:pt x="42" y="7"/>
                    <a:pt x="41" y="6"/>
                  </a:cubicBezTo>
                  <a:cubicBezTo>
                    <a:pt x="39" y="6"/>
                    <a:pt x="39" y="6"/>
                    <a:pt x="37" y="6"/>
                  </a:cubicBezTo>
                  <a:close/>
                  <a:moveTo>
                    <a:pt x="53" y="19"/>
                  </a:moveTo>
                  <a:cubicBezTo>
                    <a:pt x="59" y="24"/>
                    <a:pt x="63" y="28"/>
                    <a:pt x="66" y="34"/>
                  </a:cubicBezTo>
                  <a:cubicBezTo>
                    <a:pt x="70" y="38"/>
                    <a:pt x="73" y="42"/>
                    <a:pt x="76" y="46"/>
                  </a:cubicBezTo>
                  <a:cubicBezTo>
                    <a:pt x="80" y="45"/>
                    <a:pt x="81" y="48"/>
                    <a:pt x="84" y="47"/>
                  </a:cubicBezTo>
                  <a:cubicBezTo>
                    <a:pt x="74" y="32"/>
                    <a:pt x="62" y="20"/>
                    <a:pt x="50" y="7"/>
                  </a:cubicBezTo>
                  <a:cubicBezTo>
                    <a:pt x="49" y="7"/>
                    <a:pt x="47" y="6"/>
                    <a:pt x="45" y="6"/>
                  </a:cubicBezTo>
                  <a:cubicBezTo>
                    <a:pt x="46" y="11"/>
                    <a:pt x="51" y="15"/>
                    <a:pt x="53" y="19"/>
                  </a:cubicBezTo>
                  <a:close/>
                  <a:moveTo>
                    <a:pt x="34" y="7"/>
                  </a:moveTo>
                  <a:cubicBezTo>
                    <a:pt x="32" y="7"/>
                    <a:pt x="30" y="7"/>
                    <a:pt x="29" y="7"/>
                  </a:cubicBezTo>
                  <a:cubicBezTo>
                    <a:pt x="29" y="10"/>
                    <a:pt x="32" y="11"/>
                    <a:pt x="32" y="14"/>
                  </a:cubicBezTo>
                  <a:cubicBezTo>
                    <a:pt x="37" y="18"/>
                    <a:pt x="38" y="23"/>
                    <a:pt x="42" y="27"/>
                  </a:cubicBezTo>
                  <a:cubicBezTo>
                    <a:pt x="41" y="28"/>
                    <a:pt x="44" y="29"/>
                    <a:pt x="45" y="30"/>
                  </a:cubicBezTo>
                  <a:cubicBezTo>
                    <a:pt x="46" y="32"/>
                    <a:pt x="47" y="35"/>
                    <a:pt x="49" y="37"/>
                  </a:cubicBezTo>
                  <a:cubicBezTo>
                    <a:pt x="52" y="40"/>
                    <a:pt x="56" y="42"/>
                    <a:pt x="57" y="46"/>
                  </a:cubicBezTo>
                  <a:cubicBezTo>
                    <a:pt x="59" y="46"/>
                    <a:pt x="62" y="47"/>
                    <a:pt x="63" y="47"/>
                  </a:cubicBezTo>
                  <a:cubicBezTo>
                    <a:pt x="54" y="33"/>
                    <a:pt x="44" y="20"/>
                    <a:pt x="34" y="7"/>
                  </a:cubicBezTo>
                  <a:close/>
                  <a:moveTo>
                    <a:pt x="31" y="22"/>
                  </a:moveTo>
                  <a:cubicBezTo>
                    <a:pt x="33" y="24"/>
                    <a:pt x="35" y="27"/>
                    <a:pt x="37" y="30"/>
                  </a:cubicBezTo>
                  <a:cubicBezTo>
                    <a:pt x="38" y="30"/>
                    <a:pt x="37" y="32"/>
                    <a:pt x="38" y="31"/>
                  </a:cubicBezTo>
                  <a:cubicBezTo>
                    <a:pt x="38" y="34"/>
                    <a:pt x="42" y="35"/>
                    <a:pt x="41" y="38"/>
                  </a:cubicBezTo>
                  <a:cubicBezTo>
                    <a:pt x="45" y="40"/>
                    <a:pt x="46" y="44"/>
                    <a:pt x="49" y="46"/>
                  </a:cubicBezTo>
                  <a:cubicBezTo>
                    <a:pt x="50" y="45"/>
                    <a:pt x="53" y="46"/>
                    <a:pt x="54" y="46"/>
                  </a:cubicBezTo>
                  <a:cubicBezTo>
                    <a:pt x="44" y="34"/>
                    <a:pt x="35" y="20"/>
                    <a:pt x="25" y="7"/>
                  </a:cubicBezTo>
                  <a:cubicBezTo>
                    <a:pt x="24" y="7"/>
                    <a:pt x="23" y="7"/>
                    <a:pt x="22" y="7"/>
                  </a:cubicBezTo>
                  <a:cubicBezTo>
                    <a:pt x="24" y="13"/>
                    <a:pt x="29" y="17"/>
                    <a:pt x="31" y="22"/>
                  </a:cubicBezTo>
                  <a:close/>
                  <a:moveTo>
                    <a:pt x="18" y="16"/>
                  </a:moveTo>
                  <a:cubicBezTo>
                    <a:pt x="19" y="16"/>
                    <a:pt x="19" y="17"/>
                    <a:pt x="19" y="18"/>
                  </a:cubicBezTo>
                  <a:cubicBezTo>
                    <a:pt x="26" y="25"/>
                    <a:pt x="30" y="36"/>
                    <a:pt x="37" y="43"/>
                  </a:cubicBezTo>
                  <a:cubicBezTo>
                    <a:pt x="37" y="44"/>
                    <a:pt x="37" y="45"/>
                    <a:pt x="36" y="45"/>
                  </a:cubicBezTo>
                  <a:cubicBezTo>
                    <a:pt x="35" y="46"/>
                    <a:pt x="35" y="44"/>
                    <a:pt x="34" y="43"/>
                  </a:cubicBezTo>
                  <a:cubicBezTo>
                    <a:pt x="31" y="39"/>
                    <a:pt x="28" y="34"/>
                    <a:pt x="25" y="29"/>
                  </a:cubicBezTo>
                  <a:cubicBezTo>
                    <a:pt x="23" y="26"/>
                    <a:pt x="21" y="23"/>
                    <a:pt x="19" y="20"/>
                  </a:cubicBezTo>
                  <a:cubicBezTo>
                    <a:pt x="18" y="20"/>
                    <a:pt x="18" y="18"/>
                    <a:pt x="17" y="18"/>
                  </a:cubicBezTo>
                  <a:cubicBezTo>
                    <a:pt x="16" y="20"/>
                    <a:pt x="16" y="21"/>
                    <a:pt x="15" y="23"/>
                  </a:cubicBezTo>
                  <a:cubicBezTo>
                    <a:pt x="19" y="32"/>
                    <a:pt x="25" y="38"/>
                    <a:pt x="30" y="47"/>
                  </a:cubicBezTo>
                  <a:cubicBezTo>
                    <a:pt x="34" y="46"/>
                    <a:pt x="39" y="47"/>
                    <a:pt x="43" y="46"/>
                  </a:cubicBezTo>
                  <a:cubicBezTo>
                    <a:pt x="43" y="46"/>
                    <a:pt x="44" y="46"/>
                    <a:pt x="45" y="46"/>
                  </a:cubicBezTo>
                  <a:cubicBezTo>
                    <a:pt x="37" y="34"/>
                    <a:pt x="29" y="22"/>
                    <a:pt x="20" y="9"/>
                  </a:cubicBezTo>
                  <a:cubicBezTo>
                    <a:pt x="20" y="12"/>
                    <a:pt x="18" y="13"/>
                    <a:pt x="18" y="16"/>
                  </a:cubicBezTo>
                  <a:close/>
                  <a:moveTo>
                    <a:pt x="12" y="31"/>
                  </a:moveTo>
                  <a:cubicBezTo>
                    <a:pt x="12" y="31"/>
                    <a:pt x="13" y="31"/>
                    <a:pt x="13" y="32"/>
                  </a:cubicBezTo>
                  <a:cubicBezTo>
                    <a:pt x="14" y="38"/>
                    <a:pt x="19" y="40"/>
                    <a:pt x="20" y="45"/>
                  </a:cubicBezTo>
                  <a:cubicBezTo>
                    <a:pt x="23" y="47"/>
                    <a:pt x="24" y="48"/>
                    <a:pt x="28" y="47"/>
                  </a:cubicBezTo>
                  <a:cubicBezTo>
                    <a:pt x="23" y="40"/>
                    <a:pt x="19" y="32"/>
                    <a:pt x="14" y="26"/>
                  </a:cubicBezTo>
                  <a:cubicBezTo>
                    <a:pt x="13" y="27"/>
                    <a:pt x="12" y="29"/>
                    <a:pt x="12" y="31"/>
                  </a:cubicBezTo>
                  <a:close/>
                  <a:moveTo>
                    <a:pt x="8" y="40"/>
                  </a:moveTo>
                  <a:cubicBezTo>
                    <a:pt x="6" y="40"/>
                    <a:pt x="6" y="44"/>
                    <a:pt x="5" y="46"/>
                  </a:cubicBezTo>
                  <a:cubicBezTo>
                    <a:pt x="7" y="46"/>
                    <a:pt x="10" y="47"/>
                    <a:pt x="11" y="46"/>
                  </a:cubicBezTo>
                  <a:cubicBezTo>
                    <a:pt x="10" y="44"/>
                    <a:pt x="7" y="41"/>
                    <a:pt x="9" y="40"/>
                  </a:cubicBezTo>
                  <a:cubicBezTo>
                    <a:pt x="11" y="43"/>
                    <a:pt x="11" y="45"/>
                    <a:pt x="14" y="47"/>
                  </a:cubicBezTo>
                  <a:cubicBezTo>
                    <a:pt x="16" y="46"/>
                    <a:pt x="18" y="46"/>
                    <a:pt x="19" y="46"/>
                  </a:cubicBezTo>
                  <a:cubicBezTo>
                    <a:pt x="17" y="42"/>
                    <a:pt x="13" y="39"/>
                    <a:pt x="11" y="33"/>
                  </a:cubicBezTo>
                  <a:cubicBezTo>
                    <a:pt x="11" y="33"/>
                    <a:pt x="11" y="33"/>
                    <a:pt x="10" y="33"/>
                  </a:cubicBezTo>
                  <a:cubicBezTo>
                    <a:pt x="9" y="35"/>
                    <a:pt x="7" y="37"/>
                    <a:pt x="8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8" name="Freeform 35"/>
            <p:cNvSpPr>
              <a:spLocks noEditPoints="1"/>
            </p:cNvSpPr>
            <p:nvPr/>
          </p:nvSpPr>
          <p:spPr bwMode="auto">
            <a:xfrm>
              <a:off x="2682876" y="1609725"/>
              <a:ext cx="1127125" cy="1179513"/>
            </a:xfrm>
            <a:custGeom>
              <a:gdLst>
                <a:gd name="T0" fmla="*/ 59 w 59"/>
                <a:gd name="T1" fmla="*/ 57 h 62"/>
                <a:gd name="T2" fmla="*/ 55 w 59"/>
                <a:gd name="T3" fmla="*/ 59 h 62"/>
                <a:gd name="T4" fmla="*/ 43 w 59"/>
                <a:gd name="T5" fmla="*/ 58 h 62"/>
                <a:gd name="T6" fmla="*/ 41 w 59"/>
                <a:gd name="T7" fmla="*/ 59 h 62"/>
                <a:gd name="T8" fmla="*/ 37 w 59"/>
                <a:gd name="T9" fmla="*/ 59 h 62"/>
                <a:gd name="T10" fmla="*/ 6 w 59"/>
                <a:gd name="T11" fmla="*/ 60 h 62"/>
                <a:gd name="T12" fmla="*/ 4 w 59"/>
                <a:gd name="T13" fmla="*/ 62 h 62"/>
                <a:gd name="T14" fmla="*/ 7 w 59"/>
                <a:gd name="T15" fmla="*/ 49 h 62"/>
                <a:gd name="T16" fmla="*/ 18 w 59"/>
                <a:gd name="T17" fmla="*/ 23 h 62"/>
                <a:gd name="T18" fmla="*/ 29 w 59"/>
                <a:gd name="T19" fmla="*/ 0 h 62"/>
                <a:gd name="T20" fmla="*/ 29 w 59"/>
                <a:gd name="T21" fmla="*/ 0 h 62"/>
                <a:gd name="T22" fmla="*/ 33 w 59"/>
                <a:gd name="T23" fmla="*/ 1 h 62"/>
                <a:gd name="T24" fmla="*/ 36 w 59"/>
                <a:gd name="T25" fmla="*/ 6 h 62"/>
                <a:gd name="T26" fmla="*/ 49 w 59"/>
                <a:gd name="T27" fmla="*/ 34 h 62"/>
                <a:gd name="T28" fmla="*/ 51 w 59"/>
                <a:gd name="T29" fmla="*/ 36 h 62"/>
                <a:gd name="T30" fmla="*/ 51 w 59"/>
                <a:gd name="T31" fmla="*/ 40 h 62"/>
                <a:gd name="T32" fmla="*/ 53 w 59"/>
                <a:gd name="T33" fmla="*/ 41 h 62"/>
                <a:gd name="T34" fmla="*/ 59 w 59"/>
                <a:gd name="T35" fmla="*/ 55 h 62"/>
                <a:gd name="T36" fmla="*/ 59 w 59"/>
                <a:gd name="T37" fmla="*/ 57 h 62"/>
                <a:gd name="T38" fmla="*/ 8 w 59"/>
                <a:gd name="T39" fmla="*/ 57 h 62"/>
                <a:gd name="T40" fmla="*/ 52 w 59"/>
                <a:gd name="T41" fmla="*/ 55 h 62"/>
                <a:gd name="T42" fmla="*/ 32 w 59"/>
                <a:gd name="T43" fmla="*/ 6 h 62"/>
                <a:gd name="T44" fmla="*/ 31 w 59"/>
                <a:gd name="T45" fmla="*/ 6 h 62"/>
                <a:gd name="T46" fmla="*/ 8 w 59"/>
                <a:gd name="T47" fmla="*/ 57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9" h="62">
                  <a:moveTo>
                    <a:pt x="59" y="57"/>
                  </a:moveTo>
                  <a:cubicBezTo>
                    <a:pt x="58" y="58"/>
                    <a:pt x="56" y="57"/>
                    <a:pt x="55" y="59"/>
                  </a:cubicBezTo>
                  <a:cubicBezTo>
                    <a:pt x="51" y="59"/>
                    <a:pt x="47" y="58"/>
                    <a:pt x="43" y="58"/>
                  </a:cubicBezTo>
                  <a:cubicBezTo>
                    <a:pt x="42" y="58"/>
                    <a:pt x="42" y="59"/>
                    <a:pt x="41" y="59"/>
                  </a:cubicBezTo>
                  <a:cubicBezTo>
                    <a:pt x="40" y="59"/>
                    <a:pt x="38" y="59"/>
                    <a:pt x="37" y="59"/>
                  </a:cubicBezTo>
                  <a:cubicBezTo>
                    <a:pt x="26" y="59"/>
                    <a:pt x="18" y="61"/>
                    <a:pt x="6" y="60"/>
                  </a:cubicBezTo>
                  <a:cubicBezTo>
                    <a:pt x="5" y="61"/>
                    <a:pt x="5" y="61"/>
                    <a:pt x="4" y="62"/>
                  </a:cubicBezTo>
                  <a:cubicBezTo>
                    <a:pt x="0" y="60"/>
                    <a:pt x="6" y="52"/>
                    <a:pt x="7" y="49"/>
                  </a:cubicBezTo>
                  <a:cubicBezTo>
                    <a:pt x="11" y="41"/>
                    <a:pt x="14" y="31"/>
                    <a:pt x="18" y="23"/>
                  </a:cubicBezTo>
                  <a:cubicBezTo>
                    <a:pt x="22" y="15"/>
                    <a:pt x="25" y="7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1" y="0"/>
                    <a:pt x="31" y="0"/>
                    <a:pt x="33" y="1"/>
                  </a:cubicBezTo>
                  <a:cubicBezTo>
                    <a:pt x="33" y="4"/>
                    <a:pt x="35" y="5"/>
                    <a:pt x="36" y="6"/>
                  </a:cubicBezTo>
                  <a:cubicBezTo>
                    <a:pt x="40" y="16"/>
                    <a:pt x="45" y="24"/>
                    <a:pt x="49" y="34"/>
                  </a:cubicBezTo>
                  <a:cubicBezTo>
                    <a:pt x="50" y="34"/>
                    <a:pt x="49" y="36"/>
                    <a:pt x="51" y="36"/>
                  </a:cubicBezTo>
                  <a:cubicBezTo>
                    <a:pt x="50" y="38"/>
                    <a:pt x="52" y="39"/>
                    <a:pt x="51" y="40"/>
                  </a:cubicBezTo>
                  <a:cubicBezTo>
                    <a:pt x="51" y="40"/>
                    <a:pt x="52" y="40"/>
                    <a:pt x="53" y="41"/>
                  </a:cubicBezTo>
                  <a:cubicBezTo>
                    <a:pt x="54" y="45"/>
                    <a:pt x="57" y="50"/>
                    <a:pt x="59" y="55"/>
                  </a:cubicBezTo>
                  <a:cubicBezTo>
                    <a:pt x="59" y="56"/>
                    <a:pt x="58" y="56"/>
                    <a:pt x="59" y="57"/>
                  </a:cubicBezTo>
                  <a:close/>
                  <a:moveTo>
                    <a:pt x="8" y="57"/>
                  </a:moveTo>
                  <a:cubicBezTo>
                    <a:pt x="23" y="56"/>
                    <a:pt x="36" y="55"/>
                    <a:pt x="52" y="55"/>
                  </a:cubicBezTo>
                  <a:cubicBezTo>
                    <a:pt x="47" y="38"/>
                    <a:pt x="37" y="23"/>
                    <a:pt x="32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2" y="22"/>
                    <a:pt x="17" y="41"/>
                    <a:pt x="8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9" name="Freeform 36"/>
            <p:cNvSpPr>
              <a:spLocks noEditPoints="1"/>
            </p:cNvSpPr>
            <p:nvPr/>
          </p:nvSpPr>
          <p:spPr bwMode="auto">
            <a:xfrm>
              <a:off x="2301876" y="2865438"/>
              <a:ext cx="1927225" cy="855663"/>
            </a:xfrm>
            <a:custGeom>
              <a:gdLst>
                <a:gd name="T0" fmla="*/ 95 w 101"/>
                <a:gd name="T1" fmla="*/ 43 h 45"/>
                <a:gd name="T2" fmla="*/ 74 w 101"/>
                <a:gd name="T3" fmla="*/ 44 h 45"/>
                <a:gd name="T4" fmla="*/ 44 w 101"/>
                <a:gd name="T5" fmla="*/ 44 h 45"/>
                <a:gd name="T6" fmla="*/ 38 w 101"/>
                <a:gd name="T7" fmla="*/ 45 h 45"/>
                <a:gd name="T8" fmla="*/ 31 w 101"/>
                <a:gd name="T9" fmla="*/ 44 h 45"/>
                <a:gd name="T10" fmla="*/ 23 w 101"/>
                <a:gd name="T11" fmla="*/ 45 h 45"/>
                <a:gd name="T12" fmla="*/ 11 w 101"/>
                <a:gd name="T13" fmla="*/ 45 h 45"/>
                <a:gd name="T14" fmla="*/ 4 w 101"/>
                <a:gd name="T15" fmla="*/ 44 h 45"/>
                <a:gd name="T16" fmla="*/ 5 w 101"/>
                <a:gd name="T17" fmla="*/ 33 h 45"/>
                <a:gd name="T18" fmla="*/ 20 w 101"/>
                <a:gd name="T19" fmla="*/ 2 h 45"/>
                <a:gd name="T20" fmla="*/ 46 w 101"/>
                <a:gd name="T21" fmla="*/ 1 h 45"/>
                <a:gd name="T22" fmla="*/ 73 w 101"/>
                <a:gd name="T23" fmla="*/ 0 h 45"/>
                <a:gd name="T24" fmla="*/ 84 w 101"/>
                <a:gd name="T25" fmla="*/ 3 h 45"/>
                <a:gd name="T26" fmla="*/ 95 w 101"/>
                <a:gd name="T27" fmla="*/ 29 h 45"/>
                <a:gd name="T28" fmla="*/ 95 w 101"/>
                <a:gd name="T29" fmla="*/ 43 h 45"/>
                <a:gd name="T30" fmla="*/ 23 w 101"/>
                <a:gd name="T31" fmla="*/ 5 h 45"/>
                <a:gd name="T32" fmla="*/ 12 w 101"/>
                <a:gd name="T33" fmla="*/ 29 h 45"/>
                <a:gd name="T34" fmla="*/ 8 w 101"/>
                <a:gd name="T35" fmla="*/ 40 h 45"/>
                <a:gd name="T36" fmla="*/ 31 w 101"/>
                <a:gd name="T37" fmla="*/ 40 h 45"/>
                <a:gd name="T38" fmla="*/ 31 w 101"/>
                <a:gd name="T39" fmla="*/ 38 h 45"/>
                <a:gd name="T40" fmla="*/ 34 w 101"/>
                <a:gd name="T41" fmla="*/ 39 h 45"/>
                <a:gd name="T42" fmla="*/ 42 w 101"/>
                <a:gd name="T43" fmla="*/ 39 h 45"/>
                <a:gd name="T44" fmla="*/ 50 w 101"/>
                <a:gd name="T45" fmla="*/ 38 h 45"/>
                <a:gd name="T46" fmla="*/ 80 w 101"/>
                <a:gd name="T47" fmla="*/ 38 h 45"/>
                <a:gd name="T48" fmla="*/ 82 w 101"/>
                <a:gd name="T49" fmla="*/ 38 h 45"/>
                <a:gd name="T50" fmla="*/ 83 w 101"/>
                <a:gd name="T51" fmla="*/ 36 h 45"/>
                <a:gd name="T52" fmla="*/ 84 w 101"/>
                <a:gd name="T53" fmla="*/ 38 h 45"/>
                <a:gd name="T54" fmla="*/ 92 w 101"/>
                <a:gd name="T55" fmla="*/ 37 h 45"/>
                <a:gd name="T56" fmla="*/ 79 w 101"/>
                <a:gd name="T57" fmla="*/ 4 h 45"/>
                <a:gd name="T58" fmla="*/ 23 w 101"/>
                <a:gd name="T59" fmla="*/ 5 h 45"/>
                <a:gd name="T60" fmla="*/ 25 w 101"/>
                <a:gd name="T61" fmla="*/ 3 h 45"/>
                <a:gd name="T62" fmla="*/ 28 w 101"/>
                <a:gd name="T63" fmla="*/ 3 h 45"/>
                <a:gd name="T64" fmla="*/ 25 w 101"/>
                <a:gd name="T65" fmla="*/ 3 h 45"/>
                <a:gd name="T66" fmla="*/ 40 w 101"/>
                <a:gd name="T67" fmla="*/ 43 h 45"/>
                <a:gd name="T68" fmla="*/ 41 w 101"/>
                <a:gd name="T69" fmla="*/ 42 h 45"/>
                <a:gd name="T70" fmla="*/ 40 w 101"/>
                <a:gd name="T71" fmla="*/ 43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0" h="45">
                  <a:moveTo>
                    <a:pt x="95" y="43"/>
                  </a:moveTo>
                  <a:cubicBezTo>
                    <a:pt x="87" y="44"/>
                    <a:pt x="81" y="43"/>
                    <a:pt x="74" y="44"/>
                  </a:cubicBezTo>
                  <a:cubicBezTo>
                    <a:pt x="64" y="43"/>
                    <a:pt x="54" y="43"/>
                    <a:pt x="44" y="44"/>
                  </a:cubicBezTo>
                  <a:cubicBezTo>
                    <a:pt x="42" y="44"/>
                    <a:pt x="40" y="45"/>
                    <a:pt x="38" y="45"/>
                  </a:cubicBezTo>
                  <a:cubicBezTo>
                    <a:pt x="35" y="45"/>
                    <a:pt x="33" y="44"/>
                    <a:pt x="31" y="44"/>
                  </a:cubicBezTo>
                  <a:cubicBezTo>
                    <a:pt x="28" y="44"/>
                    <a:pt x="26" y="45"/>
                    <a:pt x="23" y="45"/>
                  </a:cubicBezTo>
                  <a:cubicBezTo>
                    <a:pt x="19" y="45"/>
                    <a:pt x="14" y="44"/>
                    <a:pt x="11" y="45"/>
                  </a:cubicBezTo>
                  <a:cubicBezTo>
                    <a:pt x="8" y="44"/>
                    <a:pt x="6" y="43"/>
                    <a:pt x="4" y="44"/>
                  </a:cubicBezTo>
                  <a:cubicBezTo>
                    <a:pt x="0" y="41"/>
                    <a:pt x="4" y="38"/>
                    <a:pt x="5" y="33"/>
                  </a:cubicBezTo>
                  <a:cubicBezTo>
                    <a:pt x="9" y="24"/>
                    <a:pt x="13" y="8"/>
                    <a:pt x="20" y="2"/>
                  </a:cubicBezTo>
                  <a:cubicBezTo>
                    <a:pt x="29" y="2"/>
                    <a:pt x="37" y="1"/>
                    <a:pt x="46" y="1"/>
                  </a:cubicBezTo>
                  <a:cubicBezTo>
                    <a:pt x="56" y="1"/>
                    <a:pt x="63" y="0"/>
                    <a:pt x="73" y="0"/>
                  </a:cubicBezTo>
                  <a:cubicBezTo>
                    <a:pt x="79" y="0"/>
                    <a:pt x="81" y="1"/>
                    <a:pt x="84" y="3"/>
                  </a:cubicBezTo>
                  <a:cubicBezTo>
                    <a:pt x="87" y="11"/>
                    <a:pt x="92" y="21"/>
                    <a:pt x="95" y="29"/>
                  </a:cubicBezTo>
                  <a:cubicBezTo>
                    <a:pt x="97" y="35"/>
                    <a:pt x="101" y="40"/>
                    <a:pt x="95" y="43"/>
                  </a:cubicBezTo>
                  <a:close/>
                  <a:moveTo>
                    <a:pt x="23" y="5"/>
                  </a:moveTo>
                  <a:cubicBezTo>
                    <a:pt x="17" y="12"/>
                    <a:pt x="15" y="20"/>
                    <a:pt x="12" y="29"/>
                  </a:cubicBezTo>
                  <a:cubicBezTo>
                    <a:pt x="10" y="32"/>
                    <a:pt x="9" y="36"/>
                    <a:pt x="8" y="40"/>
                  </a:cubicBezTo>
                  <a:cubicBezTo>
                    <a:pt x="14" y="40"/>
                    <a:pt x="23" y="40"/>
                    <a:pt x="31" y="40"/>
                  </a:cubicBezTo>
                  <a:cubicBezTo>
                    <a:pt x="32" y="39"/>
                    <a:pt x="31" y="39"/>
                    <a:pt x="31" y="38"/>
                  </a:cubicBezTo>
                  <a:cubicBezTo>
                    <a:pt x="33" y="38"/>
                    <a:pt x="33" y="39"/>
                    <a:pt x="34" y="39"/>
                  </a:cubicBezTo>
                  <a:cubicBezTo>
                    <a:pt x="37" y="41"/>
                    <a:pt x="40" y="40"/>
                    <a:pt x="42" y="39"/>
                  </a:cubicBezTo>
                  <a:cubicBezTo>
                    <a:pt x="44" y="39"/>
                    <a:pt x="48" y="38"/>
                    <a:pt x="50" y="38"/>
                  </a:cubicBezTo>
                  <a:cubicBezTo>
                    <a:pt x="61" y="37"/>
                    <a:pt x="70" y="39"/>
                    <a:pt x="80" y="38"/>
                  </a:cubicBezTo>
                  <a:cubicBezTo>
                    <a:pt x="80" y="37"/>
                    <a:pt x="81" y="37"/>
                    <a:pt x="82" y="38"/>
                  </a:cubicBezTo>
                  <a:cubicBezTo>
                    <a:pt x="81" y="36"/>
                    <a:pt x="82" y="36"/>
                    <a:pt x="83" y="36"/>
                  </a:cubicBezTo>
                  <a:cubicBezTo>
                    <a:pt x="83" y="36"/>
                    <a:pt x="83" y="38"/>
                    <a:pt x="84" y="38"/>
                  </a:cubicBezTo>
                  <a:cubicBezTo>
                    <a:pt x="86" y="38"/>
                    <a:pt x="90" y="39"/>
                    <a:pt x="92" y="37"/>
                  </a:cubicBezTo>
                  <a:cubicBezTo>
                    <a:pt x="89" y="26"/>
                    <a:pt x="83" y="14"/>
                    <a:pt x="79" y="4"/>
                  </a:cubicBezTo>
                  <a:cubicBezTo>
                    <a:pt x="62" y="3"/>
                    <a:pt x="41" y="6"/>
                    <a:pt x="23" y="5"/>
                  </a:cubicBezTo>
                  <a:close/>
                  <a:moveTo>
                    <a:pt x="25" y="3"/>
                  </a:moveTo>
                  <a:cubicBezTo>
                    <a:pt x="26" y="3"/>
                    <a:pt x="28" y="4"/>
                    <a:pt x="28" y="3"/>
                  </a:cubicBezTo>
                  <a:cubicBezTo>
                    <a:pt x="27" y="3"/>
                    <a:pt x="26" y="3"/>
                    <a:pt x="25" y="3"/>
                  </a:cubicBezTo>
                  <a:close/>
                  <a:moveTo>
                    <a:pt x="40" y="43"/>
                  </a:moveTo>
                  <a:cubicBezTo>
                    <a:pt x="40" y="43"/>
                    <a:pt x="41" y="43"/>
                    <a:pt x="41" y="42"/>
                  </a:cubicBezTo>
                  <a:cubicBezTo>
                    <a:pt x="41" y="42"/>
                    <a:pt x="40" y="42"/>
                    <a:pt x="40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0" name="Freeform 37"/>
            <p:cNvSpPr/>
            <p:nvPr/>
          </p:nvSpPr>
          <p:spPr bwMode="auto">
            <a:xfrm>
              <a:off x="2701926" y="3055938"/>
              <a:ext cx="57150" cy="57150"/>
            </a:xfrm>
            <a:custGeom>
              <a:gdLst>
                <a:gd name="T0" fmla="*/ 2 w 3"/>
                <a:gd name="T1" fmla="*/ 0 h 3"/>
                <a:gd name="T2" fmla="*/ 2 w 3"/>
                <a:gd name="T3" fmla="*/ 3 h 3"/>
                <a:gd name="T4" fmla="*/ 0 w 3"/>
                <a:gd name="T5" fmla="*/ 1 h 3"/>
                <a:gd name="T6" fmla="*/ 2 w 3"/>
                <a:gd name="T7" fmla="*/ 0 h 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2" y="0"/>
                  </a:moveTo>
                  <a:cubicBezTo>
                    <a:pt x="3" y="1"/>
                    <a:pt x="3" y="2"/>
                    <a:pt x="2" y="3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0"/>
                    <a:pt x="2" y="1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1" name="Freeform 38"/>
            <p:cNvSpPr/>
            <p:nvPr/>
          </p:nvSpPr>
          <p:spPr bwMode="auto">
            <a:xfrm>
              <a:off x="3370263" y="3151188"/>
              <a:ext cx="76200" cy="76200"/>
            </a:xfrm>
            <a:custGeom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2 h 4"/>
                <a:gd name="T6" fmla="*/ 4 w 4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2" y="2"/>
                    <a:pt x="2" y="4"/>
                  </a:cubicBezTo>
                  <a:cubicBezTo>
                    <a:pt x="1" y="3"/>
                    <a:pt x="0" y="3"/>
                    <a:pt x="0" y="2"/>
                  </a:cubicBezTo>
                  <a:cubicBezTo>
                    <a:pt x="0" y="0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2" name="Freeform 39"/>
            <p:cNvSpPr/>
            <p:nvPr/>
          </p:nvSpPr>
          <p:spPr bwMode="auto">
            <a:xfrm>
              <a:off x="2606676" y="3265488"/>
              <a:ext cx="57150" cy="76200"/>
            </a:xfrm>
            <a:custGeom>
              <a:gdLst>
                <a:gd name="T0" fmla="*/ 3 w 3"/>
                <a:gd name="T1" fmla="*/ 2 h 4"/>
                <a:gd name="T2" fmla="*/ 0 w 3"/>
                <a:gd name="T3" fmla="*/ 3 h 4"/>
                <a:gd name="T4" fmla="*/ 0 w 3"/>
                <a:gd name="T5" fmla="*/ 1 h 4"/>
                <a:gd name="T6" fmla="*/ 3 w 3"/>
                <a:gd name="T7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3"/>
                    <a:pt x="1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cubicBezTo>
                    <a:pt x="1" y="0"/>
                    <a:pt x="3" y="1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3" name="Freeform 40"/>
            <p:cNvSpPr/>
            <p:nvPr/>
          </p:nvSpPr>
          <p:spPr bwMode="auto">
            <a:xfrm>
              <a:off x="3446463" y="3360738"/>
              <a:ext cx="76200" cy="76200"/>
            </a:xfrm>
            <a:custGeom>
              <a:gdLst>
                <a:gd name="T0" fmla="*/ 4 w 4"/>
                <a:gd name="T1" fmla="*/ 0 h 4"/>
                <a:gd name="T2" fmla="*/ 2 w 4"/>
                <a:gd name="T3" fmla="*/ 4 h 4"/>
                <a:gd name="T4" fmla="*/ 0 w 4"/>
                <a:gd name="T5" fmla="*/ 1 h 4"/>
                <a:gd name="T6" fmla="*/ 4 w 4"/>
                <a:gd name="T7" fmla="*/ 0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4">
                  <a:moveTo>
                    <a:pt x="4" y="0"/>
                  </a:moveTo>
                  <a:cubicBezTo>
                    <a:pt x="4" y="2"/>
                    <a:pt x="3" y="3"/>
                    <a:pt x="2" y="4"/>
                  </a:cubicBezTo>
                  <a:cubicBezTo>
                    <a:pt x="0" y="4"/>
                    <a:pt x="0" y="2"/>
                    <a:pt x="0" y="1"/>
                  </a:cubicBezTo>
                  <a:cubicBezTo>
                    <a:pt x="2" y="1"/>
                    <a:pt x="2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44" name="Freeform 41"/>
            <p:cNvSpPr/>
            <p:nvPr/>
          </p:nvSpPr>
          <p:spPr bwMode="auto">
            <a:xfrm>
              <a:off x="2854326" y="3341688"/>
              <a:ext cx="58738" cy="76200"/>
            </a:xfrm>
            <a:custGeom>
              <a:gdLst>
                <a:gd name="T0" fmla="*/ 3 w 3"/>
                <a:gd name="T1" fmla="*/ 2 h 4"/>
                <a:gd name="T2" fmla="*/ 0 w 3"/>
                <a:gd name="T3" fmla="*/ 2 h 4"/>
                <a:gd name="T4" fmla="*/ 3 w 3"/>
                <a:gd name="T5" fmla="*/ 2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3" h="4">
                  <a:moveTo>
                    <a:pt x="3" y="2"/>
                  </a:moveTo>
                  <a:cubicBezTo>
                    <a:pt x="3" y="4"/>
                    <a:pt x="1" y="3"/>
                    <a:pt x="0" y="2"/>
                  </a:cubicBezTo>
                  <a:cubicBezTo>
                    <a:pt x="0" y="0"/>
                    <a:pt x="3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45" name="TextBox 35"/>
          <p:cNvSpPr txBox="1"/>
          <p:nvPr/>
        </p:nvSpPr>
        <p:spPr>
          <a:xfrm>
            <a:off x="2515249" y="2450576"/>
            <a:ext cx="2106858" cy="7372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内容上</a:t>
            </a:r>
          </a:p>
        </p:txBody>
      </p:sp>
      <p:sp>
        <p:nvSpPr>
          <p:cNvPr id="46" name="文本框 45"/>
          <p:cNvSpPr txBox="1"/>
          <p:nvPr/>
        </p:nvSpPr>
        <p:spPr>
          <a:xfrm>
            <a:off x="1511687" y="2429863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47" name="直接连接符 46"/>
          <p:cNvCxnSpPr/>
          <p:nvPr/>
        </p:nvCxnSpPr>
        <p:spPr>
          <a:xfrm>
            <a:off x="2338987" y="2495868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48" name="TextBox 35"/>
          <p:cNvSpPr txBox="1"/>
          <p:nvPr/>
        </p:nvSpPr>
        <p:spPr>
          <a:xfrm>
            <a:off x="2515249" y="4415505"/>
            <a:ext cx="210685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特殊表达效果</a:t>
            </a:r>
          </a:p>
        </p:txBody>
      </p:sp>
      <p:sp>
        <p:nvSpPr>
          <p:cNvPr id="49" name="文本框 48"/>
          <p:cNvSpPr txBox="1"/>
          <p:nvPr/>
        </p:nvSpPr>
        <p:spPr>
          <a:xfrm>
            <a:off x="1511687" y="4394792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0" name="直接连接符 49"/>
          <p:cNvCxnSpPr/>
          <p:nvPr/>
        </p:nvCxnSpPr>
        <p:spPr>
          <a:xfrm>
            <a:off x="2338987" y="4460797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51" name="TextBox 35"/>
          <p:cNvSpPr txBox="1"/>
          <p:nvPr/>
        </p:nvSpPr>
        <p:spPr>
          <a:xfrm>
            <a:off x="8446234" y="3442183"/>
            <a:ext cx="2106858" cy="506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对情节结构的作用</a:t>
            </a:r>
          </a:p>
        </p:txBody>
      </p:sp>
      <p:sp>
        <p:nvSpPr>
          <p:cNvPr id="52" name="文本框 51"/>
          <p:cNvSpPr txBox="1"/>
          <p:nvPr/>
        </p:nvSpPr>
        <p:spPr>
          <a:xfrm>
            <a:off x="7442672" y="3421470"/>
            <a:ext cx="93610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40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53" name="直接连接符 52"/>
          <p:cNvCxnSpPr/>
          <p:nvPr/>
        </p:nvCxnSpPr>
        <p:spPr>
          <a:xfrm>
            <a:off x="8269972" y="3487475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pic>
        <p:nvPicPr>
          <p:cNvPr id="54" name="图片 53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25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1" dur="25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1" dur="25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5" grpId="0"/>
      <p:bldP spid="46" grpId="0"/>
      <p:bldP spid="48" grpId="0"/>
      <p:bldP spid="49" grpId="0"/>
      <p:bldP spid="51" grpId="0"/>
      <p:bldP spid="5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335" y="407670"/>
            <a:ext cx="2679065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1</a:t>
            </a:r>
            <a:r>
              <a:rPr kumimoji="0" lang="zh-CN" altLang="en-US" sz="4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、内容上</a:t>
            </a:r>
          </a:p>
        </p:txBody>
      </p:sp>
      <p:sp>
        <p:nvSpPr>
          <p:cNvPr id="14" name="文本框 13"/>
          <p:cNvSpPr txBox="1"/>
          <p:nvPr/>
        </p:nvSpPr>
        <p:spPr>
          <a:xfrm>
            <a:off x="5169453" y="1238642"/>
            <a:ext cx="265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①对环境的作用</a:t>
            </a:r>
          </a:p>
        </p:txBody>
      </p:sp>
      <p:sp>
        <p:nvSpPr>
          <p:cNvPr id="15" name="矩形 14"/>
          <p:cNvSpPr/>
          <p:nvPr/>
        </p:nvSpPr>
        <p:spPr>
          <a:xfrm>
            <a:off x="5354841" y="3152789"/>
            <a:ext cx="5528695" cy="5530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正面刻画人物形象；侧面衬托主要人物。</a:t>
            </a:r>
          </a:p>
        </p:txBody>
      </p:sp>
      <p:sp>
        <p:nvSpPr>
          <p:cNvPr id="16" name="文本框 15"/>
          <p:cNvSpPr txBox="1"/>
          <p:nvPr/>
        </p:nvSpPr>
        <p:spPr>
          <a:xfrm>
            <a:off x="5291992" y="2712370"/>
            <a:ext cx="265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②对人物的作用</a:t>
            </a: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5291992" y="4068095"/>
            <a:ext cx="265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③对主旨的作用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5307330" y="1836420"/>
            <a:ext cx="517588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交代展示人物活动的环境，增强小说的真实感和人物活动的合理性。</a:t>
            </a:r>
          </a:p>
        </p:txBody>
      </p:sp>
      <p:sp>
        <p:nvSpPr>
          <p:cNvPr id="20" name="文本框 19"/>
          <p:cNvSpPr txBox="1"/>
          <p:nvPr/>
        </p:nvSpPr>
        <p:spPr>
          <a:xfrm>
            <a:off x="5528945" y="4637405"/>
            <a:ext cx="2540000" cy="3683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/>
              <a:t>揭示主旨，深化中心。</a:t>
            </a:r>
          </a:p>
        </p:txBody>
      </p:sp>
      <p:pic>
        <p:nvPicPr>
          <p:cNvPr id="21" name="图片 20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1514206" y="1909545"/>
            <a:ext cx="3141238" cy="2819778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  <p:cond evt="onBegin" delay="0">
                          <p:tn val="11"/>
                        </p:cond>
                      </p:stCondLst>
                      <p:childTnLst>
                        <p:par>
                          <p:cTn id="1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  <p:cond evt="onBegin" delay="0">
                          <p:tn val="17"/>
                        </p:cond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  <p:cond evt="onBegin" delay="0">
                          <p:tn val="21"/>
                        </p:cond>
                      </p:stCondLst>
                      <p:childTnLst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  <p:cond evt="onBegin" delay="0">
                          <p:tn val="38"/>
                        </p:cond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4" grpId="0"/>
      <p:bldP spid="15" grpId="0"/>
      <p:bldP spid="16" grpId="0"/>
      <p:bldP spid="3" grpId="0"/>
      <p:bldP spid="18" grpId="0"/>
      <p:bldP spid="2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3949515" y="2889919"/>
            <a:ext cx="3697287" cy="2322513"/>
            <a:chOff x="1485901" y="3235326"/>
            <a:chExt cx="3697287" cy="2322513"/>
          </a:xfrm>
          <a:solidFill>
            <a:srgbClr val="56443A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3117851" y="3235326"/>
              <a:ext cx="153987" cy="128588"/>
            </a:xfrm>
            <a:custGeom>
              <a:gdLst>
                <a:gd name="T0" fmla="*/ 5 w 6"/>
                <a:gd name="T1" fmla="*/ 0 h 5"/>
                <a:gd name="T2" fmla="*/ 2 w 6"/>
                <a:gd name="T3" fmla="*/ 0 h 5"/>
                <a:gd name="T4" fmla="*/ 0 w 6"/>
                <a:gd name="T5" fmla="*/ 2 h 5"/>
                <a:gd name="T6" fmla="*/ 3 w 6"/>
                <a:gd name="T7" fmla="*/ 4 h 5"/>
                <a:gd name="T8" fmla="*/ 6 w 6"/>
                <a:gd name="T9" fmla="*/ 3 h 5"/>
                <a:gd name="T10" fmla="*/ 5 w 6"/>
                <a:gd name="T11" fmla="*/ 0 h 5"/>
                <a:gd name="T12" fmla="*/ 1 w 6"/>
                <a:gd name="T13" fmla="*/ 2 h 5"/>
                <a:gd name="T14" fmla="*/ 1 w 6"/>
                <a:gd name="T15" fmla="*/ 1 h 5"/>
                <a:gd name="T16" fmla="*/ 1 w 6"/>
                <a:gd name="T17" fmla="*/ 2 h 5"/>
                <a:gd name="T18" fmla="*/ 5 w 6"/>
                <a:gd name="T19" fmla="*/ 2 h 5"/>
                <a:gd name="T20" fmla="*/ 1 w 6"/>
                <a:gd name="T21" fmla="*/ 2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5">
                  <a:moveTo>
                    <a:pt x="5" y="0"/>
                  </a:moveTo>
                  <a:cubicBezTo>
                    <a:pt x="4" y="0"/>
                    <a:pt x="2" y="0"/>
                    <a:pt x="2" y="0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1" y="3"/>
                    <a:pt x="2" y="4"/>
                    <a:pt x="3" y="4"/>
                  </a:cubicBezTo>
                  <a:cubicBezTo>
                    <a:pt x="4" y="4"/>
                    <a:pt x="5" y="4"/>
                    <a:pt x="6" y="3"/>
                  </a:cubicBezTo>
                  <a:cubicBezTo>
                    <a:pt x="6" y="2"/>
                    <a:pt x="6" y="1"/>
                    <a:pt x="5" y="0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2" y="0"/>
                    <a:pt x="4" y="1"/>
                    <a:pt x="5" y="2"/>
                  </a:cubicBezTo>
                  <a:cubicBezTo>
                    <a:pt x="5" y="5"/>
                    <a:pt x="2" y="3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9" name="Freeform 6"/>
            <p:cNvSpPr/>
            <p:nvPr/>
          </p:nvSpPr>
          <p:spPr bwMode="auto">
            <a:xfrm>
              <a:off x="3271838" y="3260726"/>
              <a:ext cx="738187" cy="52388"/>
            </a:xfrm>
            <a:custGeom>
              <a:gdLst>
                <a:gd name="T0" fmla="*/ 26 w 29"/>
                <a:gd name="T1" fmla="*/ 1 h 2"/>
                <a:gd name="T2" fmla="*/ 16 w 29"/>
                <a:gd name="T3" fmla="*/ 0 h 2"/>
                <a:gd name="T4" fmla="*/ 1 w 29"/>
                <a:gd name="T5" fmla="*/ 0 h 2"/>
                <a:gd name="T6" fmla="*/ 0 w 29"/>
                <a:gd name="T7" fmla="*/ 1 h 2"/>
                <a:gd name="T8" fmla="*/ 5 w 29"/>
                <a:gd name="T9" fmla="*/ 1 h 2"/>
                <a:gd name="T10" fmla="*/ 12 w 29"/>
                <a:gd name="T11" fmla="*/ 1 h 2"/>
                <a:gd name="T12" fmla="*/ 13 w 29"/>
                <a:gd name="T13" fmla="*/ 1 h 2"/>
                <a:gd name="T14" fmla="*/ 14 w 29"/>
                <a:gd name="T15" fmla="*/ 1 h 2"/>
                <a:gd name="T16" fmla="*/ 16 w 29"/>
                <a:gd name="T17" fmla="*/ 1 h 2"/>
                <a:gd name="T18" fmla="*/ 22 w 29"/>
                <a:gd name="T19" fmla="*/ 1 h 2"/>
                <a:gd name="T20" fmla="*/ 27 w 29"/>
                <a:gd name="T21" fmla="*/ 1 h 2"/>
                <a:gd name="T22" fmla="*/ 28 w 29"/>
                <a:gd name="T23" fmla="*/ 2 h 2"/>
                <a:gd name="T24" fmla="*/ 29 w 29"/>
                <a:gd name="T25" fmla="*/ 1 h 2"/>
                <a:gd name="T26" fmla="*/ 26 w 29"/>
                <a:gd name="T27" fmla="*/ 1 h 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" h="2">
                  <a:moveTo>
                    <a:pt x="26" y="1"/>
                  </a:moveTo>
                  <a:cubicBezTo>
                    <a:pt x="23" y="1"/>
                    <a:pt x="20" y="0"/>
                    <a:pt x="16" y="0"/>
                  </a:cubicBezTo>
                  <a:cubicBezTo>
                    <a:pt x="11" y="0"/>
                    <a:pt x="5" y="1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2"/>
                    <a:pt x="3" y="1"/>
                    <a:pt x="5" y="1"/>
                  </a:cubicBezTo>
                  <a:cubicBezTo>
                    <a:pt x="7" y="1"/>
                    <a:pt x="10" y="1"/>
                    <a:pt x="12" y="1"/>
                  </a:cubicBezTo>
                  <a:cubicBezTo>
                    <a:pt x="12" y="1"/>
                    <a:pt x="12" y="1"/>
                    <a:pt x="13" y="1"/>
                  </a:cubicBezTo>
                  <a:cubicBezTo>
                    <a:pt x="13" y="1"/>
                    <a:pt x="13" y="1"/>
                    <a:pt x="14" y="1"/>
                  </a:cubicBezTo>
                  <a:cubicBezTo>
                    <a:pt x="14" y="1"/>
                    <a:pt x="15" y="1"/>
                    <a:pt x="16" y="1"/>
                  </a:cubicBezTo>
                  <a:cubicBezTo>
                    <a:pt x="18" y="1"/>
                    <a:pt x="20" y="1"/>
                    <a:pt x="22" y="1"/>
                  </a:cubicBezTo>
                  <a:cubicBezTo>
                    <a:pt x="24" y="1"/>
                    <a:pt x="26" y="1"/>
                    <a:pt x="27" y="1"/>
                  </a:cubicBezTo>
                  <a:cubicBezTo>
                    <a:pt x="27" y="2"/>
                    <a:pt x="27" y="2"/>
                    <a:pt x="28" y="2"/>
                  </a:cubicBezTo>
                  <a:cubicBezTo>
                    <a:pt x="28" y="2"/>
                    <a:pt x="28" y="1"/>
                    <a:pt x="29" y="1"/>
                  </a:cubicBezTo>
                  <a:cubicBezTo>
                    <a:pt x="29" y="0"/>
                    <a:pt x="27" y="1"/>
                    <a:pt x="26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3475038" y="3313114"/>
              <a:ext cx="688975" cy="1160463"/>
            </a:xfrm>
            <a:custGeom>
              <a:gdLst>
                <a:gd name="T0" fmla="*/ 14 w 27"/>
                <a:gd name="T1" fmla="*/ 12 h 45"/>
                <a:gd name="T2" fmla="*/ 19 w 27"/>
                <a:gd name="T3" fmla="*/ 0 h 45"/>
                <a:gd name="T4" fmla="*/ 13 w 27"/>
                <a:gd name="T5" fmla="*/ 11 h 45"/>
                <a:gd name="T6" fmla="*/ 1 w 27"/>
                <a:gd name="T7" fmla="*/ 15 h 45"/>
                <a:gd name="T8" fmla="*/ 1 w 27"/>
                <a:gd name="T9" fmla="*/ 28 h 45"/>
                <a:gd name="T10" fmla="*/ 2 w 27"/>
                <a:gd name="T11" fmla="*/ 37 h 45"/>
                <a:gd name="T12" fmla="*/ 2 w 27"/>
                <a:gd name="T13" fmla="*/ 45 h 45"/>
                <a:gd name="T14" fmla="*/ 4 w 27"/>
                <a:gd name="T15" fmla="*/ 44 h 45"/>
                <a:gd name="T16" fmla="*/ 6 w 27"/>
                <a:gd name="T17" fmla="*/ 41 h 45"/>
                <a:gd name="T18" fmla="*/ 17 w 27"/>
                <a:gd name="T19" fmla="*/ 30 h 45"/>
                <a:gd name="T20" fmla="*/ 26 w 27"/>
                <a:gd name="T21" fmla="*/ 21 h 45"/>
                <a:gd name="T22" fmla="*/ 27 w 27"/>
                <a:gd name="T23" fmla="*/ 19 h 45"/>
                <a:gd name="T24" fmla="*/ 2 w 27"/>
                <a:gd name="T25" fmla="*/ 17 h 45"/>
                <a:gd name="T26" fmla="*/ 9 w 27"/>
                <a:gd name="T27" fmla="*/ 17 h 45"/>
                <a:gd name="T28" fmla="*/ 3 w 27"/>
                <a:gd name="T29" fmla="*/ 23 h 45"/>
                <a:gd name="T30" fmla="*/ 11 w 27"/>
                <a:gd name="T31" fmla="*/ 24 h 45"/>
                <a:gd name="T32" fmla="*/ 15 w 27"/>
                <a:gd name="T33" fmla="*/ 19 h 45"/>
                <a:gd name="T34" fmla="*/ 14 w 27"/>
                <a:gd name="T35" fmla="*/ 25 h 45"/>
                <a:gd name="T36" fmla="*/ 13 w 27"/>
                <a:gd name="T37" fmla="*/ 26 h 45"/>
                <a:gd name="T38" fmla="*/ 7 w 27"/>
                <a:gd name="T39" fmla="*/ 33 h 45"/>
                <a:gd name="T40" fmla="*/ 11 w 27"/>
                <a:gd name="T41" fmla="*/ 26 h 45"/>
                <a:gd name="T42" fmla="*/ 10 w 27"/>
                <a:gd name="T43" fmla="*/ 24 h 45"/>
                <a:gd name="T44" fmla="*/ 10 w 27"/>
                <a:gd name="T45" fmla="*/ 17 h 45"/>
                <a:gd name="T46" fmla="*/ 10 w 27"/>
                <a:gd name="T47" fmla="*/ 24 h 45"/>
                <a:gd name="T48" fmla="*/ 5 w 27"/>
                <a:gd name="T49" fmla="*/ 24 h 45"/>
                <a:gd name="T50" fmla="*/ 3 w 27"/>
                <a:gd name="T51" fmla="*/ 24 h 45"/>
                <a:gd name="T52" fmla="*/ 5 w 27"/>
                <a:gd name="T53" fmla="*/ 25 h 45"/>
                <a:gd name="T54" fmla="*/ 7 w 27"/>
                <a:gd name="T55" fmla="*/ 24 h 45"/>
                <a:gd name="T56" fmla="*/ 4 w 27"/>
                <a:gd name="T57" fmla="*/ 29 h 45"/>
                <a:gd name="T58" fmla="*/ 7 w 27"/>
                <a:gd name="T59" fmla="*/ 26 h 45"/>
                <a:gd name="T60" fmla="*/ 8 w 27"/>
                <a:gd name="T61" fmla="*/ 25 h 45"/>
                <a:gd name="T62" fmla="*/ 5 w 27"/>
                <a:gd name="T63" fmla="*/ 32 h 45"/>
                <a:gd name="T64" fmla="*/ 4 w 27"/>
                <a:gd name="T65" fmla="*/ 29 h 45"/>
                <a:gd name="T66" fmla="*/ 5 w 27"/>
                <a:gd name="T67" fmla="*/ 33 h 45"/>
                <a:gd name="T68" fmla="*/ 3 w 27"/>
                <a:gd name="T69" fmla="*/ 33 h 45"/>
                <a:gd name="T70" fmla="*/ 3 w 27"/>
                <a:gd name="T71" fmla="*/ 39 h 45"/>
                <a:gd name="T72" fmla="*/ 3 w 27"/>
                <a:gd name="T73" fmla="*/ 40 h 45"/>
                <a:gd name="T74" fmla="*/ 4 w 27"/>
                <a:gd name="T75" fmla="*/ 36 h 45"/>
                <a:gd name="T76" fmla="*/ 7 w 27"/>
                <a:gd name="T77" fmla="*/ 34 h 45"/>
                <a:gd name="T78" fmla="*/ 6 w 27"/>
                <a:gd name="T79" fmla="*/ 38 h 45"/>
                <a:gd name="T80" fmla="*/ 7 w 27"/>
                <a:gd name="T81" fmla="*/ 37 h 45"/>
                <a:gd name="T82" fmla="*/ 8 w 27"/>
                <a:gd name="T83" fmla="*/ 36 h 45"/>
                <a:gd name="T84" fmla="*/ 8 w 27"/>
                <a:gd name="T85" fmla="*/ 36 h 45"/>
                <a:gd name="T86" fmla="*/ 5 w 27"/>
                <a:gd name="T87" fmla="*/ 37 h 45"/>
                <a:gd name="T88" fmla="*/ 9 w 27"/>
                <a:gd name="T89" fmla="*/ 34 h 45"/>
                <a:gd name="T90" fmla="*/ 8 w 27"/>
                <a:gd name="T91" fmla="*/ 33 h 45"/>
                <a:gd name="T92" fmla="*/ 14 w 27"/>
                <a:gd name="T93" fmla="*/ 27 h 45"/>
                <a:gd name="T94" fmla="*/ 10 w 27"/>
                <a:gd name="T95" fmla="*/ 34 h 45"/>
                <a:gd name="T96" fmla="*/ 10 w 27"/>
                <a:gd name="T97" fmla="*/ 35 h 45"/>
                <a:gd name="T98" fmla="*/ 16 w 27"/>
                <a:gd name="T99" fmla="*/ 29 h 45"/>
                <a:gd name="T100" fmla="*/ 17 w 27"/>
                <a:gd name="T101" fmla="*/ 27 h 45"/>
                <a:gd name="T102" fmla="*/ 15 w 27"/>
                <a:gd name="T103" fmla="*/ 24 h 45"/>
                <a:gd name="T104" fmla="*/ 18 w 27"/>
                <a:gd name="T105" fmla="*/ 22 h 45"/>
                <a:gd name="T106" fmla="*/ 17 w 27"/>
                <a:gd name="T107" fmla="*/ 27 h 45"/>
                <a:gd name="T108" fmla="*/ 20 w 27"/>
                <a:gd name="T109" fmla="*/ 21 h 45"/>
                <a:gd name="T110" fmla="*/ 15 w 27"/>
                <a:gd name="T111" fmla="*/ 18 h 45"/>
                <a:gd name="T112" fmla="*/ 3 w 27"/>
                <a:gd name="T113" fmla="*/ 16 h 45"/>
                <a:gd name="T114" fmla="*/ 12 w 27"/>
                <a:gd name="T115" fmla="*/ 13 h 45"/>
                <a:gd name="T116" fmla="*/ 24 w 27"/>
                <a:gd name="T117" fmla="*/ 20 h 4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27" h="45">
                  <a:moveTo>
                    <a:pt x="23" y="16"/>
                  </a:moveTo>
                  <a:cubicBezTo>
                    <a:pt x="20" y="14"/>
                    <a:pt x="17" y="13"/>
                    <a:pt x="14" y="12"/>
                  </a:cubicBezTo>
                  <a:cubicBezTo>
                    <a:pt x="15" y="7"/>
                    <a:pt x="17" y="4"/>
                    <a:pt x="19" y="1"/>
                  </a:cubicBezTo>
                  <a:cubicBezTo>
                    <a:pt x="19" y="1"/>
                    <a:pt x="19" y="1"/>
                    <a:pt x="19" y="0"/>
                  </a:cubicBezTo>
                  <a:cubicBezTo>
                    <a:pt x="18" y="1"/>
                    <a:pt x="17" y="3"/>
                    <a:pt x="17" y="4"/>
                  </a:cubicBezTo>
                  <a:cubicBezTo>
                    <a:pt x="15" y="6"/>
                    <a:pt x="14" y="9"/>
                    <a:pt x="13" y="11"/>
                  </a:cubicBezTo>
                  <a:cubicBezTo>
                    <a:pt x="9" y="11"/>
                    <a:pt x="5" y="9"/>
                    <a:pt x="1" y="10"/>
                  </a:cubicBezTo>
                  <a:cubicBezTo>
                    <a:pt x="0" y="12"/>
                    <a:pt x="1" y="13"/>
                    <a:pt x="1" y="15"/>
                  </a:cubicBezTo>
                  <a:cubicBezTo>
                    <a:pt x="1" y="16"/>
                    <a:pt x="1" y="18"/>
                    <a:pt x="1" y="20"/>
                  </a:cubicBezTo>
                  <a:cubicBezTo>
                    <a:pt x="1" y="23"/>
                    <a:pt x="1" y="26"/>
                    <a:pt x="1" y="28"/>
                  </a:cubicBezTo>
                  <a:cubicBezTo>
                    <a:pt x="1" y="31"/>
                    <a:pt x="1" y="33"/>
                    <a:pt x="2" y="35"/>
                  </a:cubicBezTo>
                  <a:cubicBezTo>
                    <a:pt x="2" y="36"/>
                    <a:pt x="2" y="36"/>
                    <a:pt x="2" y="37"/>
                  </a:cubicBezTo>
                  <a:cubicBezTo>
                    <a:pt x="2" y="38"/>
                    <a:pt x="2" y="39"/>
                    <a:pt x="2" y="40"/>
                  </a:cubicBezTo>
                  <a:cubicBezTo>
                    <a:pt x="2" y="42"/>
                    <a:pt x="2" y="43"/>
                    <a:pt x="2" y="45"/>
                  </a:cubicBezTo>
                  <a:cubicBezTo>
                    <a:pt x="3" y="45"/>
                    <a:pt x="3" y="45"/>
                    <a:pt x="3" y="45"/>
                  </a:cubicBezTo>
                  <a:cubicBezTo>
                    <a:pt x="3" y="45"/>
                    <a:pt x="4" y="44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5" y="43"/>
                    <a:pt x="6" y="42"/>
                    <a:pt x="6" y="41"/>
                  </a:cubicBezTo>
                  <a:cubicBezTo>
                    <a:pt x="6" y="41"/>
                    <a:pt x="7" y="41"/>
                    <a:pt x="7" y="41"/>
                  </a:cubicBezTo>
                  <a:cubicBezTo>
                    <a:pt x="10" y="37"/>
                    <a:pt x="14" y="34"/>
                    <a:pt x="17" y="30"/>
                  </a:cubicBezTo>
                  <a:cubicBezTo>
                    <a:pt x="18" y="29"/>
                    <a:pt x="19" y="28"/>
                    <a:pt x="20" y="26"/>
                  </a:cubicBezTo>
                  <a:cubicBezTo>
                    <a:pt x="23" y="25"/>
                    <a:pt x="24" y="22"/>
                    <a:pt x="26" y="21"/>
                  </a:cubicBezTo>
                  <a:cubicBezTo>
                    <a:pt x="27" y="21"/>
                    <a:pt x="26" y="21"/>
                    <a:pt x="26" y="20"/>
                  </a:cubicBezTo>
                  <a:cubicBezTo>
                    <a:pt x="26" y="20"/>
                    <a:pt x="27" y="20"/>
                    <a:pt x="27" y="19"/>
                  </a:cubicBezTo>
                  <a:cubicBezTo>
                    <a:pt x="26" y="18"/>
                    <a:pt x="24" y="17"/>
                    <a:pt x="23" y="16"/>
                  </a:cubicBezTo>
                  <a:close/>
                  <a:moveTo>
                    <a:pt x="2" y="17"/>
                  </a:moveTo>
                  <a:cubicBezTo>
                    <a:pt x="3" y="17"/>
                    <a:pt x="3" y="16"/>
                    <a:pt x="3" y="16"/>
                  </a:cubicBezTo>
                  <a:cubicBezTo>
                    <a:pt x="4" y="17"/>
                    <a:pt x="7" y="16"/>
                    <a:pt x="9" y="17"/>
                  </a:cubicBezTo>
                  <a:cubicBezTo>
                    <a:pt x="7" y="19"/>
                    <a:pt x="6" y="20"/>
                    <a:pt x="4" y="22"/>
                  </a:cubicBezTo>
                  <a:cubicBezTo>
                    <a:pt x="4" y="23"/>
                    <a:pt x="4" y="23"/>
                    <a:pt x="3" y="23"/>
                  </a:cubicBezTo>
                  <a:cubicBezTo>
                    <a:pt x="2" y="21"/>
                    <a:pt x="3" y="19"/>
                    <a:pt x="2" y="17"/>
                  </a:cubicBezTo>
                  <a:close/>
                  <a:moveTo>
                    <a:pt x="11" y="24"/>
                  </a:moveTo>
                  <a:cubicBezTo>
                    <a:pt x="11" y="23"/>
                    <a:pt x="12" y="23"/>
                    <a:pt x="13" y="22"/>
                  </a:cubicBezTo>
                  <a:cubicBezTo>
                    <a:pt x="14" y="21"/>
                    <a:pt x="14" y="20"/>
                    <a:pt x="15" y="19"/>
                  </a:cubicBezTo>
                  <a:cubicBezTo>
                    <a:pt x="16" y="19"/>
                    <a:pt x="17" y="20"/>
                    <a:pt x="18" y="21"/>
                  </a:cubicBezTo>
                  <a:cubicBezTo>
                    <a:pt x="17" y="22"/>
                    <a:pt x="15" y="24"/>
                    <a:pt x="14" y="25"/>
                  </a:cubicBezTo>
                  <a:cubicBezTo>
                    <a:pt x="13" y="25"/>
                    <a:pt x="12" y="24"/>
                    <a:pt x="11" y="24"/>
                  </a:cubicBezTo>
                  <a:close/>
                  <a:moveTo>
                    <a:pt x="13" y="26"/>
                  </a:moveTo>
                  <a:cubicBezTo>
                    <a:pt x="13" y="26"/>
                    <a:pt x="12" y="27"/>
                    <a:pt x="11" y="28"/>
                  </a:cubicBezTo>
                  <a:cubicBezTo>
                    <a:pt x="10" y="29"/>
                    <a:pt x="9" y="31"/>
                    <a:pt x="7" y="33"/>
                  </a:cubicBezTo>
                  <a:cubicBezTo>
                    <a:pt x="6" y="33"/>
                    <a:pt x="6" y="32"/>
                    <a:pt x="6" y="32"/>
                  </a:cubicBezTo>
                  <a:cubicBezTo>
                    <a:pt x="7" y="30"/>
                    <a:pt x="9" y="28"/>
                    <a:pt x="11" y="26"/>
                  </a:cubicBezTo>
                  <a:cubicBezTo>
                    <a:pt x="12" y="25"/>
                    <a:pt x="12" y="26"/>
                    <a:pt x="13" y="26"/>
                  </a:cubicBezTo>
                  <a:close/>
                  <a:moveTo>
                    <a:pt x="10" y="24"/>
                  </a:moveTo>
                  <a:cubicBezTo>
                    <a:pt x="8" y="23"/>
                    <a:pt x="6" y="23"/>
                    <a:pt x="5" y="23"/>
                  </a:cubicBezTo>
                  <a:cubicBezTo>
                    <a:pt x="6" y="21"/>
                    <a:pt x="8" y="19"/>
                    <a:pt x="10" y="17"/>
                  </a:cubicBezTo>
                  <a:cubicBezTo>
                    <a:pt x="11" y="18"/>
                    <a:pt x="13" y="18"/>
                    <a:pt x="14" y="18"/>
                  </a:cubicBezTo>
                  <a:cubicBezTo>
                    <a:pt x="13" y="20"/>
                    <a:pt x="11" y="22"/>
                    <a:pt x="10" y="24"/>
                  </a:cubicBezTo>
                  <a:close/>
                  <a:moveTo>
                    <a:pt x="3" y="24"/>
                  </a:moveTo>
                  <a:cubicBezTo>
                    <a:pt x="3" y="24"/>
                    <a:pt x="4" y="24"/>
                    <a:pt x="5" y="24"/>
                  </a:cubicBezTo>
                  <a:cubicBezTo>
                    <a:pt x="4" y="24"/>
                    <a:pt x="4" y="25"/>
                    <a:pt x="3" y="26"/>
                  </a:cubicBezTo>
                  <a:cubicBezTo>
                    <a:pt x="3" y="25"/>
                    <a:pt x="3" y="25"/>
                    <a:pt x="3" y="24"/>
                  </a:cubicBezTo>
                  <a:close/>
                  <a:moveTo>
                    <a:pt x="3" y="29"/>
                  </a:moveTo>
                  <a:cubicBezTo>
                    <a:pt x="3" y="27"/>
                    <a:pt x="4" y="26"/>
                    <a:pt x="5" y="25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6" y="24"/>
                    <a:pt x="7" y="24"/>
                    <a:pt x="7" y="24"/>
                  </a:cubicBezTo>
                  <a:cubicBezTo>
                    <a:pt x="6" y="26"/>
                    <a:pt x="5" y="28"/>
                    <a:pt x="3" y="29"/>
                  </a:cubicBezTo>
                  <a:close/>
                  <a:moveTo>
                    <a:pt x="4" y="29"/>
                  </a:moveTo>
                  <a:cubicBezTo>
                    <a:pt x="5" y="29"/>
                    <a:pt x="5" y="28"/>
                    <a:pt x="5" y="28"/>
                  </a:cubicBezTo>
                  <a:cubicBezTo>
                    <a:pt x="6" y="28"/>
                    <a:pt x="6" y="27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5"/>
                    <a:pt x="8" y="25"/>
                    <a:pt x="8" y="25"/>
                  </a:cubicBezTo>
                  <a:cubicBezTo>
                    <a:pt x="9" y="25"/>
                    <a:pt x="10" y="25"/>
                    <a:pt x="11" y="25"/>
                  </a:cubicBezTo>
                  <a:cubicBezTo>
                    <a:pt x="9" y="27"/>
                    <a:pt x="6" y="30"/>
                    <a:pt x="5" y="32"/>
                  </a:cubicBezTo>
                  <a:cubicBezTo>
                    <a:pt x="4" y="32"/>
                    <a:pt x="4" y="32"/>
                    <a:pt x="3" y="32"/>
                  </a:cubicBezTo>
                  <a:cubicBezTo>
                    <a:pt x="3" y="31"/>
                    <a:pt x="3" y="30"/>
                    <a:pt x="4" y="29"/>
                  </a:cubicBezTo>
                  <a:close/>
                  <a:moveTo>
                    <a:pt x="3" y="33"/>
                  </a:moveTo>
                  <a:cubicBezTo>
                    <a:pt x="4" y="33"/>
                    <a:pt x="4" y="34"/>
                    <a:pt x="5" y="33"/>
                  </a:cubicBezTo>
                  <a:cubicBezTo>
                    <a:pt x="5" y="34"/>
                    <a:pt x="4" y="34"/>
                    <a:pt x="4" y="35"/>
                  </a:cubicBezTo>
                  <a:cubicBezTo>
                    <a:pt x="3" y="35"/>
                    <a:pt x="3" y="33"/>
                    <a:pt x="3" y="33"/>
                  </a:cubicBezTo>
                  <a:close/>
                  <a:moveTo>
                    <a:pt x="3" y="40"/>
                  </a:moveTo>
                  <a:cubicBezTo>
                    <a:pt x="3" y="39"/>
                    <a:pt x="3" y="39"/>
                    <a:pt x="3" y="39"/>
                  </a:cubicBezTo>
                  <a:cubicBezTo>
                    <a:pt x="4" y="38"/>
                    <a:pt x="4" y="39"/>
                    <a:pt x="4" y="38"/>
                  </a:cubicBezTo>
                  <a:cubicBezTo>
                    <a:pt x="4" y="39"/>
                    <a:pt x="4" y="39"/>
                    <a:pt x="3" y="40"/>
                  </a:cubicBezTo>
                  <a:close/>
                  <a:moveTo>
                    <a:pt x="3" y="38"/>
                  </a:moveTo>
                  <a:cubicBezTo>
                    <a:pt x="3" y="37"/>
                    <a:pt x="3" y="37"/>
                    <a:pt x="4" y="36"/>
                  </a:cubicBezTo>
                  <a:cubicBezTo>
                    <a:pt x="4" y="35"/>
                    <a:pt x="6" y="35"/>
                    <a:pt x="6" y="34"/>
                  </a:cubicBezTo>
                  <a:cubicBezTo>
                    <a:pt x="7" y="33"/>
                    <a:pt x="6" y="34"/>
                    <a:pt x="7" y="34"/>
                  </a:cubicBezTo>
                  <a:cubicBezTo>
                    <a:pt x="6" y="35"/>
                    <a:pt x="5" y="37"/>
                    <a:pt x="3" y="38"/>
                  </a:cubicBezTo>
                  <a:close/>
                  <a:moveTo>
                    <a:pt x="6" y="38"/>
                  </a:moveTo>
                  <a:cubicBezTo>
                    <a:pt x="6" y="38"/>
                    <a:pt x="7" y="38"/>
                    <a:pt x="7" y="37"/>
                  </a:cubicBezTo>
                  <a:cubicBezTo>
                    <a:pt x="7" y="37"/>
                    <a:pt x="7" y="37"/>
                    <a:pt x="7" y="37"/>
                  </a:cubicBezTo>
                  <a:cubicBezTo>
                    <a:pt x="7" y="37"/>
                    <a:pt x="7" y="38"/>
                    <a:pt x="6" y="38"/>
                  </a:cubicBezTo>
                  <a:close/>
                  <a:moveTo>
                    <a:pt x="8" y="36"/>
                  </a:moveTo>
                  <a:cubicBezTo>
                    <a:pt x="8" y="36"/>
                    <a:pt x="8" y="36"/>
                    <a:pt x="8" y="36"/>
                  </a:cubicBezTo>
                  <a:cubicBezTo>
                    <a:pt x="8" y="36"/>
                    <a:pt x="8" y="36"/>
                    <a:pt x="8" y="36"/>
                  </a:cubicBezTo>
                  <a:close/>
                  <a:moveTo>
                    <a:pt x="5" y="38"/>
                  </a:moveTo>
                  <a:cubicBezTo>
                    <a:pt x="5" y="37"/>
                    <a:pt x="5" y="37"/>
                    <a:pt x="5" y="37"/>
                  </a:cubicBezTo>
                  <a:cubicBezTo>
                    <a:pt x="6" y="36"/>
                    <a:pt x="7" y="35"/>
                    <a:pt x="8" y="34"/>
                  </a:cubicBezTo>
                  <a:cubicBezTo>
                    <a:pt x="8" y="34"/>
                    <a:pt x="8" y="34"/>
                    <a:pt x="9" y="34"/>
                  </a:cubicBezTo>
                  <a:cubicBezTo>
                    <a:pt x="7" y="36"/>
                    <a:pt x="7" y="37"/>
                    <a:pt x="5" y="38"/>
                  </a:cubicBezTo>
                  <a:close/>
                  <a:moveTo>
                    <a:pt x="8" y="33"/>
                  </a:moveTo>
                  <a:cubicBezTo>
                    <a:pt x="9" y="31"/>
                    <a:pt x="11" y="29"/>
                    <a:pt x="13" y="27"/>
                  </a:cubicBezTo>
                  <a:cubicBezTo>
                    <a:pt x="13" y="27"/>
                    <a:pt x="13" y="27"/>
                    <a:pt x="14" y="27"/>
                  </a:cubicBezTo>
                  <a:cubicBezTo>
                    <a:pt x="14" y="26"/>
                    <a:pt x="15" y="27"/>
                    <a:pt x="15" y="27"/>
                  </a:cubicBezTo>
                  <a:cubicBezTo>
                    <a:pt x="14" y="29"/>
                    <a:pt x="11" y="32"/>
                    <a:pt x="10" y="34"/>
                  </a:cubicBezTo>
                  <a:cubicBezTo>
                    <a:pt x="9" y="34"/>
                    <a:pt x="9" y="33"/>
                    <a:pt x="8" y="33"/>
                  </a:cubicBezTo>
                  <a:close/>
                  <a:moveTo>
                    <a:pt x="10" y="35"/>
                  </a:moveTo>
                  <a:cubicBezTo>
                    <a:pt x="12" y="32"/>
                    <a:pt x="14" y="30"/>
                    <a:pt x="16" y="28"/>
                  </a:cubicBezTo>
                  <a:cubicBezTo>
                    <a:pt x="16" y="28"/>
                    <a:pt x="16" y="28"/>
                    <a:pt x="16" y="29"/>
                  </a:cubicBezTo>
                  <a:cubicBezTo>
                    <a:pt x="14" y="31"/>
                    <a:pt x="13" y="33"/>
                    <a:pt x="10" y="35"/>
                  </a:cubicBezTo>
                  <a:close/>
                  <a:moveTo>
                    <a:pt x="17" y="27"/>
                  </a:moveTo>
                  <a:cubicBezTo>
                    <a:pt x="16" y="27"/>
                    <a:pt x="16" y="26"/>
                    <a:pt x="15" y="26"/>
                  </a:cubicBezTo>
                  <a:cubicBezTo>
                    <a:pt x="15" y="25"/>
                    <a:pt x="16" y="25"/>
                    <a:pt x="15" y="24"/>
                  </a:cubicBezTo>
                  <a:cubicBezTo>
                    <a:pt x="15" y="24"/>
                    <a:pt x="16" y="24"/>
                    <a:pt x="16" y="24"/>
                  </a:cubicBezTo>
                  <a:cubicBezTo>
                    <a:pt x="17" y="24"/>
                    <a:pt x="17" y="22"/>
                    <a:pt x="18" y="22"/>
                  </a:cubicBezTo>
                  <a:cubicBezTo>
                    <a:pt x="19" y="21"/>
                    <a:pt x="20" y="22"/>
                    <a:pt x="21" y="23"/>
                  </a:cubicBezTo>
                  <a:cubicBezTo>
                    <a:pt x="20" y="25"/>
                    <a:pt x="18" y="26"/>
                    <a:pt x="17" y="27"/>
                  </a:cubicBezTo>
                  <a:close/>
                  <a:moveTo>
                    <a:pt x="22" y="22"/>
                  </a:moveTo>
                  <a:cubicBezTo>
                    <a:pt x="21" y="22"/>
                    <a:pt x="21" y="21"/>
                    <a:pt x="20" y="21"/>
                  </a:cubicBezTo>
                  <a:cubicBezTo>
                    <a:pt x="19" y="20"/>
                    <a:pt x="18" y="20"/>
                    <a:pt x="17" y="19"/>
                  </a:cubicBezTo>
                  <a:cubicBezTo>
                    <a:pt x="16" y="19"/>
                    <a:pt x="16" y="18"/>
                    <a:pt x="15" y="18"/>
                  </a:cubicBezTo>
                  <a:cubicBezTo>
                    <a:pt x="12" y="17"/>
                    <a:pt x="8" y="15"/>
                    <a:pt x="4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4"/>
                    <a:pt x="2" y="14"/>
                    <a:pt x="3" y="12"/>
                  </a:cubicBezTo>
                  <a:cubicBezTo>
                    <a:pt x="7" y="11"/>
                    <a:pt x="9" y="12"/>
                    <a:pt x="12" y="13"/>
                  </a:cubicBezTo>
                  <a:cubicBezTo>
                    <a:pt x="12" y="13"/>
                    <a:pt x="13" y="13"/>
                    <a:pt x="14" y="13"/>
                  </a:cubicBezTo>
                  <a:cubicBezTo>
                    <a:pt x="17" y="15"/>
                    <a:pt x="21" y="17"/>
                    <a:pt x="24" y="20"/>
                  </a:cubicBezTo>
                  <a:cubicBezTo>
                    <a:pt x="24" y="21"/>
                    <a:pt x="23" y="22"/>
                    <a:pt x="2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1485901" y="3570289"/>
              <a:ext cx="2014537" cy="1652588"/>
            </a:xfrm>
            <a:custGeom>
              <a:gdLst>
                <a:gd name="T0" fmla="*/ 76 w 79"/>
                <a:gd name="T1" fmla="*/ 3 h 64"/>
                <a:gd name="T2" fmla="*/ 75 w 79"/>
                <a:gd name="T3" fmla="*/ 0 h 64"/>
                <a:gd name="T4" fmla="*/ 63 w 79"/>
                <a:gd name="T5" fmla="*/ 4 h 64"/>
                <a:gd name="T6" fmla="*/ 44 w 79"/>
                <a:gd name="T7" fmla="*/ 31 h 64"/>
                <a:gd name="T8" fmla="*/ 44 w 79"/>
                <a:gd name="T9" fmla="*/ 37 h 64"/>
                <a:gd name="T10" fmla="*/ 30 w 79"/>
                <a:gd name="T11" fmla="*/ 41 h 64"/>
                <a:gd name="T12" fmla="*/ 24 w 79"/>
                <a:gd name="T13" fmla="*/ 43 h 64"/>
                <a:gd name="T14" fmla="*/ 22 w 79"/>
                <a:gd name="T15" fmla="*/ 43 h 64"/>
                <a:gd name="T16" fmla="*/ 7 w 79"/>
                <a:gd name="T17" fmla="*/ 44 h 64"/>
                <a:gd name="T18" fmla="*/ 2 w 79"/>
                <a:gd name="T19" fmla="*/ 42 h 64"/>
                <a:gd name="T20" fmla="*/ 1 w 79"/>
                <a:gd name="T21" fmla="*/ 44 h 64"/>
                <a:gd name="T22" fmla="*/ 13 w 79"/>
                <a:gd name="T23" fmla="*/ 44 h 64"/>
                <a:gd name="T24" fmla="*/ 24 w 79"/>
                <a:gd name="T25" fmla="*/ 44 h 64"/>
                <a:gd name="T26" fmla="*/ 31 w 79"/>
                <a:gd name="T27" fmla="*/ 41 h 64"/>
                <a:gd name="T28" fmla="*/ 39 w 79"/>
                <a:gd name="T29" fmla="*/ 39 h 64"/>
                <a:gd name="T30" fmla="*/ 45 w 79"/>
                <a:gd name="T31" fmla="*/ 44 h 64"/>
                <a:gd name="T32" fmla="*/ 47 w 79"/>
                <a:gd name="T33" fmla="*/ 52 h 64"/>
                <a:gd name="T34" fmla="*/ 54 w 79"/>
                <a:gd name="T35" fmla="*/ 62 h 64"/>
                <a:gd name="T36" fmla="*/ 55 w 79"/>
                <a:gd name="T37" fmla="*/ 64 h 64"/>
                <a:gd name="T38" fmla="*/ 57 w 79"/>
                <a:gd name="T39" fmla="*/ 62 h 64"/>
                <a:gd name="T40" fmla="*/ 61 w 79"/>
                <a:gd name="T41" fmla="*/ 58 h 64"/>
                <a:gd name="T42" fmla="*/ 65 w 79"/>
                <a:gd name="T43" fmla="*/ 53 h 64"/>
                <a:gd name="T44" fmla="*/ 73 w 79"/>
                <a:gd name="T45" fmla="*/ 44 h 64"/>
                <a:gd name="T46" fmla="*/ 79 w 79"/>
                <a:gd name="T47" fmla="*/ 37 h 64"/>
                <a:gd name="T48" fmla="*/ 76 w 79"/>
                <a:gd name="T49" fmla="*/ 3 h 64"/>
                <a:gd name="T50" fmla="*/ 6 w 79"/>
                <a:gd name="T51" fmla="*/ 44 h 64"/>
                <a:gd name="T52" fmla="*/ 5 w 79"/>
                <a:gd name="T53" fmla="*/ 44 h 64"/>
                <a:gd name="T54" fmla="*/ 2 w 79"/>
                <a:gd name="T55" fmla="*/ 43 h 64"/>
                <a:gd name="T56" fmla="*/ 77 w 79"/>
                <a:gd name="T57" fmla="*/ 22 h 64"/>
                <a:gd name="T58" fmla="*/ 76 w 79"/>
                <a:gd name="T59" fmla="*/ 9 h 64"/>
                <a:gd name="T60" fmla="*/ 76 w 79"/>
                <a:gd name="T61" fmla="*/ 9 h 64"/>
                <a:gd name="T62" fmla="*/ 76 w 79"/>
                <a:gd name="T63" fmla="*/ 11 h 64"/>
                <a:gd name="T64" fmla="*/ 75 w 79"/>
                <a:gd name="T65" fmla="*/ 8 h 64"/>
                <a:gd name="T66" fmla="*/ 76 w 79"/>
                <a:gd name="T67" fmla="*/ 9 h 64"/>
                <a:gd name="T68" fmla="*/ 52 w 79"/>
                <a:gd name="T69" fmla="*/ 16 h 64"/>
                <a:gd name="T70" fmla="*/ 52 w 79"/>
                <a:gd name="T71" fmla="*/ 16 h 64"/>
                <a:gd name="T72" fmla="*/ 49 w 79"/>
                <a:gd name="T73" fmla="*/ 22 h 64"/>
                <a:gd name="T74" fmla="*/ 48 w 79"/>
                <a:gd name="T75" fmla="*/ 20 h 64"/>
                <a:gd name="T76" fmla="*/ 48 w 79"/>
                <a:gd name="T77" fmla="*/ 20 h 64"/>
                <a:gd name="T78" fmla="*/ 74 w 79"/>
                <a:gd name="T79" fmla="*/ 40 h 64"/>
                <a:gd name="T80" fmla="*/ 70 w 79"/>
                <a:gd name="T81" fmla="*/ 46 h 64"/>
                <a:gd name="T82" fmla="*/ 59 w 79"/>
                <a:gd name="T83" fmla="*/ 57 h 64"/>
                <a:gd name="T84" fmla="*/ 56 w 79"/>
                <a:gd name="T85" fmla="*/ 60 h 64"/>
                <a:gd name="T86" fmla="*/ 49 w 79"/>
                <a:gd name="T87" fmla="*/ 51 h 64"/>
                <a:gd name="T88" fmla="*/ 49 w 79"/>
                <a:gd name="T89" fmla="*/ 50 h 64"/>
                <a:gd name="T90" fmla="*/ 46 w 79"/>
                <a:gd name="T91" fmla="*/ 36 h 64"/>
                <a:gd name="T92" fmla="*/ 49 w 79"/>
                <a:gd name="T93" fmla="*/ 22 h 64"/>
                <a:gd name="T94" fmla="*/ 57 w 79"/>
                <a:gd name="T95" fmla="*/ 11 h 64"/>
                <a:gd name="T96" fmla="*/ 74 w 79"/>
                <a:gd name="T97" fmla="*/ 3 h 64"/>
                <a:gd name="T98" fmla="*/ 77 w 79"/>
                <a:gd name="T99" fmla="*/ 37 h 6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79" h="64">
                  <a:moveTo>
                    <a:pt x="76" y="3"/>
                  </a:moveTo>
                  <a:cubicBezTo>
                    <a:pt x="76" y="3"/>
                    <a:pt x="76" y="3"/>
                    <a:pt x="76" y="3"/>
                  </a:cubicBezTo>
                  <a:cubicBezTo>
                    <a:pt x="76" y="2"/>
                    <a:pt x="76" y="2"/>
                    <a:pt x="76" y="2"/>
                  </a:cubicBezTo>
                  <a:cubicBezTo>
                    <a:pt x="76" y="1"/>
                    <a:pt x="76" y="1"/>
                    <a:pt x="75" y="0"/>
                  </a:cubicBezTo>
                  <a:cubicBezTo>
                    <a:pt x="73" y="0"/>
                    <a:pt x="71" y="1"/>
                    <a:pt x="69" y="1"/>
                  </a:cubicBezTo>
                  <a:cubicBezTo>
                    <a:pt x="67" y="2"/>
                    <a:pt x="65" y="3"/>
                    <a:pt x="63" y="4"/>
                  </a:cubicBezTo>
                  <a:cubicBezTo>
                    <a:pt x="60" y="6"/>
                    <a:pt x="57" y="7"/>
                    <a:pt x="55" y="10"/>
                  </a:cubicBezTo>
                  <a:cubicBezTo>
                    <a:pt x="50" y="15"/>
                    <a:pt x="45" y="21"/>
                    <a:pt x="44" y="31"/>
                  </a:cubicBezTo>
                  <a:cubicBezTo>
                    <a:pt x="44" y="31"/>
                    <a:pt x="44" y="30"/>
                    <a:pt x="44" y="31"/>
                  </a:cubicBezTo>
                  <a:cubicBezTo>
                    <a:pt x="43" y="33"/>
                    <a:pt x="44" y="35"/>
                    <a:pt x="44" y="37"/>
                  </a:cubicBezTo>
                  <a:cubicBezTo>
                    <a:pt x="42" y="37"/>
                    <a:pt x="40" y="38"/>
                    <a:pt x="38" y="39"/>
                  </a:cubicBezTo>
                  <a:cubicBezTo>
                    <a:pt x="35" y="39"/>
                    <a:pt x="32" y="40"/>
                    <a:pt x="30" y="41"/>
                  </a:cubicBezTo>
                  <a:cubicBezTo>
                    <a:pt x="29" y="41"/>
                    <a:pt x="28" y="42"/>
                    <a:pt x="27" y="42"/>
                  </a:cubicBezTo>
                  <a:cubicBezTo>
                    <a:pt x="26" y="42"/>
                    <a:pt x="25" y="43"/>
                    <a:pt x="24" y="43"/>
                  </a:cubicBezTo>
                  <a:cubicBezTo>
                    <a:pt x="24" y="43"/>
                    <a:pt x="23" y="43"/>
                    <a:pt x="23" y="43"/>
                  </a:cubicBezTo>
                  <a:cubicBezTo>
                    <a:pt x="23" y="43"/>
                    <a:pt x="23" y="43"/>
                    <a:pt x="22" y="43"/>
                  </a:cubicBezTo>
                  <a:cubicBezTo>
                    <a:pt x="21" y="43"/>
                    <a:pt x="20" y="43"/>
                    <a:pt x="19" y="43"/>
                  </a:cubicBezTo>
                  <a:cubicBezTo>
                    <a:pt x="15" y="43"/>
                    <a:pt x="11" y="43"/>
                    <a:pt x="7" y="44"/>
                  </a:cubicBezTo>
                  <a:cubicBezTo>
                    <a:pt x="7" y="43"/>
                    <a:pt x="6" y="41"/>
                    <a:pt x="5" y="41"/>
                  </a:cubicBezTo>
                  <a:cubicBezTo>
                    <a:pt x="4" y="41"/>
                    <a:pt x="3" y="42"/>
                    <a:pt x="2" y="42"/>
                  </a:cubicBezTo>
                  <a:cubicBezTo>
                    <a:pt x="2" y="43"/>
                    <a:pt x="0" y="43"/>
                    <a:pt x="1" y="44"/>
                  </a:cubicBezTo>
                  <a:cubicBezTo>
                    <a:pt x="1" y="44"/>
                    <a:pt x="1" y="44"/>
                    <a:pt x="1" y="44"/>
                  </a:cubicBezTo>
                  <a:cubicBezTo>
                    <a:pt x="2" y="46"/>
                    <a:pt x="6" y="47"/>
                    <a:pt x="7" y="44"/>
                  </a:cubicBezTo>
                  <a:cubicBezTo>
                    <a:pt x="9" y="44"/>
                    <a:pt x="11" y="44"/>
                    <a:pt x="13" y="44"/>
                  </a:cubicBezTo>
                  <a:cubicBezTo>
                    <a:pt x="17" y="44"/>
                    <a:pt x="20" y="44"/>
                    <a:pt x="23" y="44"/>
                  </a:cubicBezTo>
                  <a:cubicBezTo>
                    <a:pt x="23" y="44"/>
                    <a:pt x="24" y="44"/>
                    <a:pt x="24" y="44"/>
                  </a:cubicBezTo>
                  <a:cubicBezTo>
                    <a:pt x="26" y="43"/>
                    <a:pt x="29" y="42"/>
                    <a:pt x="31" y="41"/>
                  </a:cubicBezTo>
                  <a:cubicBezTo>
                    <a:pt x="31" y="41"/>
                    <a:pt x="31" y="41"/>
                    <a:pt x="31" y="41"/>
                  </a:cubicBezTo>
                  <a:cubicBezTo>
                    <a:pt x="31" y="41"/>
                    <a:pt x="31" y="41"/>
                    <a:pt x="32" y="41"/>
                  </a:cubicBezTo>
                  <a:cubicBezTo>
                    <a:pt x="34" y="40"/>
                    <a:pt x="37" y="40"/>
                    <a:pt x="39" y="39"/>
                  </a:cubicBezTo>
                  <a:cubicBezTo>
                    <a:pt x="41" y="38"/>
                    <a:pt x="42" y="37"/>
                    <a:pt x="44" y="38"/>
                  </a:cubicBezTo>
                  <a:cubicBezTo>
                    <a:pt x="44" y="40"/>
                    <a:pt x="44" y="42"/>
                    <a:pt x="45" y="44"/>
                  </a:cubicBezTo>
                  <a:cubicBezTo>
                    <a:pt x="45" y="46"/>
                    <a:pt x="46" y="48"/>
                    <a:pt x="47" y="50"/>
                  </a:cubicBezTo>
                  <a:cubicBezTo>
                    <a:pt x="47" y="51"/>
                    <a:pt x="47" y="52"/>
                    <a:pt x="47" y="52"/>
                  </a:cubicBezTo>
                  <a:cubicBezTo>
                    <a:pt x="48" y="54"/>
                    <a:pt x="49" y="56"/>
                    <a:pt x="50" y="57"/>
                  </a:cubicBezTo>
                  <a:cubicBezTo>
                    <a:pt x="51" y="59"/>
                    <a:pt x="53" y="61"/>
                    <a:pt x="54" y="62"/>
                  </a:cubicBezTo>
                  <a:cubicBezTo>
                    <a:pt x="55" y="62"/>
                    <a:pt x="55" y="62"/>
                    <a:pt x="55" y="63"/>
                  </a:cubicBezTo>
                  <a:cubicBezTo>
                    <a:pt x="55" y="63"/>
                    <a:pt x="55" y="63"/>
                    <a:pt x="55" y="64"/>
                  </a:cubicBezTo>
                  <a:cubicBezTo>
                    <a:pt x="56" y="64"/>
                    <a:pt x="56" y="63"/>
                    <a:pt x="57" y="63"/>
                  </a:cubicBezTo>
                  <a:cubicBezTo>
                    <a:pt x="57" y="63"/>
                    <a:pt x="57" y="63"/>
                    <a:pt x="57" y="62"/>
                  </a:cubicBezTo>
                  <a:cubicBezTo>
                    <a:pt x="57" y="62"/>
                    <a:pt x="57" y="62"/>
                    <a:pt x="58" y="62"/>
                  </a:cubicBezTo>
                  <a:cubicBezTo>
                    <a:pt x="58" y="60"/>
                    <a:pt x="60" y="60"/>
                    <a:pt x="61" y="58"/>
                  </a:cubicBezTo>
                  <a:cubicBezTo>
                    <a:pt x="62" y="57"/>
                    <a:pt x="63" y="56"/>
                    <a:pt x="64" y="54"/>
                  </a:cubicBezTo>
                  <a:cubicBezTo>
                    <a:pt x="64" y="54"/>
                    <a:pt x="65" y="54"/>
                    <a:pt x="65" y="53"/>
                  </a:cubicBezTo>
                  <a:cubicBezTo>
                    <a:pt x="65" y="53"/>
                    <a:pt x="66" y="52"/>
                    <a:pt x="66" y="52"/>
                  </a:cubicBezTo>
                  <a:cubicBezTo>
                    <a:pt x="68" y="49"/>
                    <a:pt x="71" y="47"/>
                    <a:pt x="73" y="44"/>
                  </a:cubicBezTo>
                  <a:cubicBezTo>
                    <a:pt x="75" y="42"/>
                    <a:pt x="76" y="41"/>
                    <a:pt x="78" y="39"/>
                  </a:cubicBezTo>
                  <a:cubicBezTo>
                    <a:pt x="78" y="38"/>
                    <a:pt x="79" y="38"/>
                    <a:pt x="79" y="37"/>
                  </a:cubicBezTo>
                  <a:cubicBezTo>
                    <a:pt x="78" y="34"/>
                    <a:pt x="79" y="30"/>
                    <a:pt x="78" y="27"/>
                  </a:cubicBezTo>
                  <a:cubicBezTo>
                    <a:pt x="77" y="19"/>
                    <a:pt x="77" y="10"/>
                    <a:pt x="76" y="3"/>
                  </a:cubicBezTo>
                  <a:close/>
                  <a:moveTo>
                    <a:pt x="2" y="43"/>
                  </a:moveTo>
                  <a:cubicBezTo>
                    <a:pt x="3" y="42"/>
                    <a:pt x="6" y="42"/>
                    <a:pt x="6" y="44"/>
                  </a:cubicBezTo>
                  <a:cubicBezTo>
                    <a:pt x="6" y="44"/>
                    <a:pt x="5" y="44"/>
                    <a:pt x="5" y="44"/>
                  </a:cubicBezTo>
                  <a:cubicBezTo>
                    <a:pt x="5" y="44"/>
                    <a:pt x="5" y="44"/>
                    <a:pt x="5" y="44"/>
                  </a:cubicBezTo>
                  <a:cubicBezTo>
                    <a:pt x="6" y="44"/>
                    <a:pt x="6" y="45"/>
                    <a:pt x="6" y="44"/>
                  </a:cubicBezTo>
                  <a:cubicBezTo>
                    <a:pt x="6" y="46"/>
                    <a:pt x="2" y="45"/>
                    <a:pt x="2" y="43"/>
                  </a:cubicBezTo>
                  <a:close/>
                  <a:moveTo>
                    <a:pt x="76" y="21"/>
                  </a:moveTo>
                  <a:cubicBezTo>
                    <a:pt x="77" y="21"/>
                    <a:pt x="76" y="21"/>
                    <a:pt x="77" y="22"/>
                  </a:cubicBezTo>
                  <a:cubicBezTo>
                    <a:pt x="76" y="22"/>
                    <a:pt x="76" y="21"/>
                    <a:pt x="76" y="21"/>
                  </a:cubicBezTo>
                  <a:close/>
                  <a:moveTo>
                    <a:pt x="76" y="9"/>
                  </a:moveTo>
                  <a:cubicBezTo>
                    <a:pt x="76" y="9"/>
                    <a:pt x="76" y="10"/>
                    <a:pt x="76" y="10"/>
                  </a:cubicBezTo>
                  <a:cubicBezTo>
                    <a:pt x="76" y="10"/>
                    <a:pt x="76" y="10"/>
                    <a:pt x="76" y="9"/>
                  </a:cubicBezTo>
                  <a:close/>
                  <a:moveTo>
                    <a:pt x="76" y="11"/>
                  </a:moveTo>
                  <a:cubicBezTo>
                    <a:pt x="76" y="11"/>
                    <a:pt x="76" y="11"/>
                    <a:pt x="76" y="11"/>
                  </a:cubicBezTo>
                  <a:cubicBezTo>
                    <a:pt x="76" y="11"/>
                    <a:pt x="76" y="11"/>
                    <a:pt x="76" y="11"/>
                  </a:cubicBezTo>
                  <a:close/>
                  <a:moveTo>
                    <a:pt x="75" y="8"/>
                  </a:moveTo>
                  <a:cubicBezTo>
                    <a:pt x="75" y="8"/>
                    <a:pt x="76" y="8"/>
                    <a:pt x="76" y="8"/>
                  </a:cubicBezTo>
                  <a:cubicBezTo>
                    <a:pt x="76" y="8"/>
                    <a:pt x="76" y="9"/>
                    <a:pt x="76" y="9"/>
                  </a:cubicBezTo>
                  <a:cubicBezTo>
                    <a:pt x="75" y="9"/>
                    <a:pt x="75" y="9"/>
                    <a:pt x="75" y="8"/>
                  </a:cubicBezTo>
                  <a:close/>
                  <a:moveTo>
                    <a:pt x="52" y="16"/>
                  </a:moveTo>
                  <a:cubicBezTo>
                    <a:pt x="52" y="16"/>
                    <a:pt x="51" y="17"/>
                    <a:pt x="51" y="18"/>
                  </a:cubicBezTo>
                  <a:cubicBezTo>
                    <a:pt x="51" y="17"/>
                    <a:pt x="52" y="16"/>
                    <a:pt x="52" y="16"/>
                  </a:cubicBezTo>
                  <a:close/>
                  <a:moveTo>
                    <a:pt x="49" y="20"/>
                  </a:moveTo>
                  <a:cubicBezTo>
                    <a:pt x="49" y="21"/>
                    <a:pt x="49" y="21"/>
                    <a:pt x="49" y="22"/>
                  </a:cubicBezTo>
                  <a:cubicBezTo>
                    <a:pt x="48" y="21"/>
                    <a:pt x="49" y="21"/>
                    <a:pt x="49" y="20"/>
                  </a:cubicBezTo>
                  <a:close/>
                  <a:moveTo>
                    <a:pt x="48" y="20"/>
                  </a:moveTo>
                  <a:cubicBezTo>
                    <a:pt x="49" y="20"/>
                    <a:pt x="48" y="21"/>
                    <a:pt x="48" y="21"/>
                  </a:cubicBezTo>
                  <a:cubicBezTo>
                    <a:pt x="48" y="20"/>
                    <a:pt x="48" y="20"/>
                    <a:pt x="48" y="20"/>
                  </a:cubicBezTo>
                  <a:close/>
                  <a:moveTo>
                    <a:pt x="77" y="37"/>
                  </a:moveTo>
                  <a:cubicBezTo>
                    <a:pt x="77" y="38"/>
                    <a:pt x="75" y="39"/>
                    <a:pt x="74" y="40"/>
                  </a:cubicBezTo>
                  <a:cubicBezTo>
                    <a:pt x="73" y="41"/>
                    <a:pt x="72" y="42"/>
                    <a:pt x="72" y="43"/>
                  </a:cubicBezTo>
                  <a:cubicBezTo>
                    <a:pt x="71" y="44"/>
                    <a:pt x="70" y="45"/>
                    <a:pt x="70" y="46"/>
                  </a:cubicBezTo>
                  <a:cubicBezTo>
                    <a:pt x="69" y="47"/>
                    <a:pt x="68" y="48"/>
                    <a:pt x="67" y="49"/>
                  </a:cubicBezTo>
                  <a:cubicBezTo>
                    <a:pt x="64" y="52"/>
                    <a:pt x="62" y="55"/>
                    <a:pt x="59" y="57"/>
                  </a:cubicBezTo>
                  <a:cubicBezTo>
                    <a:pt x="59" y="58"/>
                    <a:pt x="59" y="58"/>
                    <a:pt x="58" y="59"/>
                  </a:cubicBezTo>
                  <a:cubicBezTo>
                    <a:pt x="58" y="59"/>
                    <a:pt x="57" y="60"/>
                    <a:pt x="56" y="60"/>
                  </a:cubicBezTo>
                  <a:cubicBezTo>
                    <a:pt x="54" y="59"/>
                    <a:pt x="53" y="57"/>
                    <a:pt x="51" y="55"/>
                  </a:cubicBezTo>
                  <a:cubicBezTo>
                    <a:pt x="51" y="54"/>
                    <a:pt x="49" y="52"/>
                    <a:pt x="49" y="51"/>
                  </a:cubicBezTo>
                  <a:cubicBezTo>
                    <a:pt x="49" y="51"/>
                    <a:pt x="49" y="51"/>
                    <a:pt x="49" y="51"/>
                  </a:cubicBezTo>
                  <a:cubicBezTo>
                    <a:pt x="48" y="51"/>
                    <a:pt x="49" y="51"/>
                    <a:pt x="49" y="50"/>
                  </a:cubicBezTo>
                  <a:cubicBezTo>
                    <a:pt x="47" y="47"/>
                    <a:pt x="46" y="42"/>
                    <a:pt x="45" y="37"/>
                  </a:cubicBezTo>
                  <a:cubicBezTo>
                    <a:pt x="46" y="37"/>
                    <a:pt x="46" y="37"/>
                    <a:pt x="46" y="36"/>
                  </a:cubicBezTo>
                  <a:cubicBezTo>
                    <a:pt x="46" y="36"/>
                    <a:pt x="46" y="36"/>
                    <a:pt x="45" y="36"/>
                  </a:cubicBezTo>
                  <a:cubicBezTo>
                    <a:pt x="45" y="30"/>
                    <a:pt x="48" y="26"/>
                    <a:pt x="49" y="22"/>
                  </a:cubicBezTo>
                  <a:cubicBezTo>
                    <a:pt x="51" y="19"/>
                    <a:pt x="53" y="16"/>
                    <a:pt x="55" y="13"/>
                  </a:cubicBezTo>
                  <a:cubicBezTo>
                    <a:pt x="56" y="12"/>
                    <a:pt x="57" y="11"/>
                    <a:pt x="57" y="11"/>
                  </a:cubicBezTo>
                  <a:cubicBezTo>
                    <a:pt x="60" y="7"/>
                    <a:pt x="65" y="5"/>
                    <a:pt x="69" y="3"/>
                  </a:cubicBezTo>
                  <a:cubicBezTo>
                    <a:pt x="70" y="3"/>
                    <a:pt x="73" y="2"/>
                    <a:pt x="74" y="3"/>
                  </a:cubicBezTo>
                  <a:cubicBezTo>
                    <a:pt x="74" y="13"/>
                    <a:pt x="76" y="24"/>
                    <a:pt x="77" y="34"/>
                  </a:cubicBezTo>
                  <a:cubicBezTo>
                    <a:pt x="77" y="35"/>
                    <a:pt x="77" y="36"/>
                    <a:pt x="77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2" name="Freeform 9"/>
            <p:cNvSpPr>
              <a:spLocks noEditPoints="1"/>
            </p:cNvSpPr>
            <p:nvPr/>
          </p:nvSpPr>
          <p:spPr bwMode="auto">
            <a:xfrm>
              <a:off x="3551238" y="3725864"/>
              <a:ext cx="1631950" cy="800100"/>
            </a:xfrm>
            <a:custGeom>
              <a:gdLst>
                <a:gd name="T0" fmla="*/ 59 w 64"/>
                <a:gd name="T1" fmla="*/ 1 h 31"/>
                <a:gd name="T2" fmla="*/ 58 w 64"/>
                <a:gd name="T3" fmla="*/ 2 h 31"/>
                <a:gd name="T4" fmla="*/ 43 w 64"/>
                <a:gd name="T5" fmla="*/ 4 h 31"/>
                <a:gd name="T6" fmla="*/ 33 w 64"/>
                <a:gd name="T7" fmla="*/ 12 h 31"/>
                <a:gd name="T8" fmla="*/ 29 w 64"/>
                <a:gd name="T9" fmla="*/ 6 h 31"/>
                <a:gd name="T10" fmla="*/ 25 w 64"/>
                <a:gd name="T11" fmla="*/ 5 h 31"/>
                <a:gd name="T12" fmla="*/ 25 w 64"/>
                <a:gd name="T13" fmla="*/ 6 h 31"/>
                <a:gd name="T14" fmla="*/ 22 w 64"/>
                <a:gd name="T15" fmla="*/ 8 h 31"/>
                <a:gd name="T16" fmla="*/ 12 w 64"/>
                <a:gd name="T17" fmla="*/ 19 h 31"/>
                <a:gd name="T18" fmla="*/ 11 w 64"/>
                <a:gd name="T19" fmla="*/ 19 h 31"/>
                <a:gd name="T20" fmla="*/ 4 w 64"/>
                <a:gd name="T21" fmla="*/ 26 h 31"/>
                <a:gd name="T22" fmla="*/ 0 w 64"/>
                <a:gd name="T23" fmla="*/ 30 h 31"/>
                <a:gd name="T24" fmla="*/ 6 w 64"/>
                <a:gd name="T25" fmla="*/ 30 h 31"/>
                <a:gd name="T26" fmla="*/ 10 w 64"/>
                <a:gd name="T27" fmla="*/ 30 h 31"/>
                <a:gd name="T28" fmla="*/ 15 w 64"/>
                <a:gd name="T29" fmla="*/ 30 h 31"/>
                <a:gd name="T30" fmla="*/ 17 w 64"/>
                <a:gd name="T31" fmla="*/ 30 h 31"/>
                <a:gd name="T32" fmla="*/ 20 w 64"/>
                <a:gd name="T33" fmla="*/ 29 h 31"/>
                <a:gd name="T34" fmla="*/ 23 w 64"/>
                <a:gd name="T35" fmla="*/ 29 h 31"/>
                <a:gd name="T36" fmla="*/ 37 w 64"/>
                <a:gd name="T37" fmla="*/ 28 h 31"/>
                <a:gd name="T38" fmla="*/ 37 w 64"/>
                <a:gd name="T39" fmla="*/ 21 h 31"/>
                <a:gd name="T40" fmla="*/ 36 w 64"/>
                <a:gd name="T41" fmla="*/ 18 h 31"/>
                <a:gd name="T42" fmla="*/ 35 w 64"/>
                <a:gd name="T43" fmla="*/ 15 h 31"/>
                <a:gd name="T44" fmla="*/ 33 w 64"/>
                <a:gd name="T45" fmla="*/ 13 h 31"/>
                <a:gd name="T46" fmla="*/ 34 w 64"/>
                <a:gd name="T47" fmla="*/ 13 h 31"/>
                <a:gd name="T48" fmla="*/ 34 w 64"/>
                <a:gd name="T49" fmla="*/ 13 h 31"/>
                <a:gd name="T50" fmla="*/ 34 w 64"/>
                <a:gd name="T51" fmla="*/ 11 h 31"/>
                <a:gd name="T52" fmla="*/ 37 w 64"/>
                <a:gd name="T53" fmla="*/ 10 h 31"/>
                <a:gd name="T54" fmla="*/ 39 w 64"/>
                <a:gd name="T55" fmla="*/ 8 h 31"/>
                <a:gd name="T56" fmla="*/ 44 w 64"/>
                <a:gd name="T57" fmla="*/ 5 h 31"/>
                <a:gd name="T58" fmla="*/ 49 w 64"/>
                <a:gd name="T59" fmla="*/ 4 h 31"/>
                <a:gd name="T60" fmla="*/ 51 w 64"/>
                <a:gd name="T61" fmla="*/ 4 h 31"/>
                <a:gd name="T62" fmla="*/ 58 w 64"/>
                <a:gd name="T63" fmla="*/ 3 h 31"/>
                <a:gd name="T64" fmla="*/ 60 w 64"/>
                <a:gd name="T65" fmla="*/ 5 h 31"/>
                <a:gd name="T66" fmla="*/ 63 w 64"/>
                <a:gd name="T67" fmla="*/ 1 h 31"/>
                <a:gd name="T68" fmla="*/ 59 w 64"/>
                <a:gd name="T69" fmla="*/ 1 h 31"/>
                <a:gd name="T70" fmla="*/ 20 w 64"/>
                <a:gd name="T71" fmla="*/ 29 h 31"/>
                <a:gd name="T72" fmla="*/ 22 w 64"/>
                <a:gd name="T73" fmla="*/ 28 h 31"/>
                <a:gd name="T74" fmla="*/ 20 w 64"/>
                <a:gd name="T75" fmla="*/ 29 h 31"/>
                <a:gd name="T76" fmla="*/ 22 w 64"/>
                <a:gd name="T77" fmla="*/ 28 h 31"/>
                <a:gd name="T78" fmla="*/ 23 w 64"/>
                <a:gd name="T79" fmla="*/ 28 h 31"/>
                <a:gd name="T80" fmla="*/ 22 w 64"/>
                <a:gd name="T81" fmla="*/ 28 h 31"/>
                <a:gd name="T82" fmla="*/ 35 w 64"/>
                <a:gd name="T83" fmla="*/ 20 h 31"/>
                <a:gd name="T84" fmla="*/ 35 w 64"/>
                <a:gd name="T85" fmla="*/ 26 h 31"/>
                <a:gd name="T86" fmla="*/ 3 w 64"/>
                <a:gd name="T87" fmla="*/ 29 h 31"/>
                <a:gd name="T88" fmla="*/ 9 w 64"/>
                <a:gd name="T89" fmla="*/ 22 h 31"/>
                <a:gd name="T90" fmla="*/ 10 w 64"/>
                <a:gd name="T91" fmla="*/ 22 h 31"/>
                <a:gd name="T92" fmla="*/ 10 w 64"/>
                <a:gd name="T93" fmla="*/ 22 h 31"/>
                <a:gd name="T94" fmla="*/ 26 w 64"/>
                <a:gd name="T95" fmla="*/ 7 h 31"/>
                <a:gd name="T96" fmla="*/ 29 w 64"/>
                <a:gd name="T97" fmla="*/ 10 h 31"/>
                <a:gd name="T98" fmla="*/ 29 w 64"/>
                <a:gd name="T99" fmla="*/ 10 h 31"/>
                <a:gd name="T100" fmla="*/ 32 w 64"/>
                <a:gd name="T101" fmla="*/ 14 h 31"/>
                <a:gd name="T102" fmla="*/ 33 w 64"/>
                <a:gd name="T103" fmla="*/ 16 h 31"/>
                <a:gd name="T104" fmla="*/ 35 w 64"/>
                <a:gd name="T105" fmla="*/ 20 h 31"/>
                <a:gd name="T106" fmla="*/ 60 w 64"/>
                <a:gd name="T107" fmla="*/ 4 h 31"/>
                <a:gd name="T108" fmla="*/ 60 w 64"/>
                <a:gd name="T109" fmla="*/ 1 h 31"/>
                <a:gd name="T110" fmla="*/ 60 w 64"/>
                <a:gd name="T111" fmla="*/ 4 h 3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64" h="31">
                  <a:moveTo>
                    <a:pt x="59" y="1"/>
                  </a:moveTo>
                  <a:cubicBezTo>
                    <a:pt x="59" y="2"/>
                    <a:pt x="58" y="2"/>
                    <a:pt x="58" y="2"/>
                  </a:cubicBezTo>
                  <a:cubicBezTo>
                    <a:pt x="53" y="3"/>
                    <a:pt x="47" y="4"/>
                    <a:pt x="43" y="4"/>
                  </a:cubicBezTo>
                  <a:cubicBezTo>
                    <a:pt x="40" y="7"/>
                    <a:pt x="36" y="10"/>
                    <a:pt x="33" y="12"/>
                  </a:cubicBezTo>
                  <a:cubicBezTo>
                    <a:pt x="31" y="10"/>
                    <a:pt x="30" y="8"/>
                    <a:pt x="29" y="6"/>
                  </a:cubicBezTo>
                  <a:cubicBezTo>
                    <a:pt x="28" y="6"/>
                    <a:pt x="26" y="5"/>
                    <a:pt x="25" y="5"/>
                  </a:cubicBezTo>
                  <a:cubicBezTo>
                    <a:pt x="25" y="5"/>
                    <a:pt x="25" y="5"/>
                    <a:pt x="25" y="6"/>
                  </a:cubicBezTo>
                  <a:cubicBezTo>
                    <a:pt x="24" y="6"/>
                    <a:pt x="23" y="7"/>
                    <a:pt x="22" y="8"/>
                  </a:cubicBezTo>
                  <a:cubicBezTo>
                    <a:pt x="18" y="12"/>
                    <a:pt x="15" y="16"/>
                    <a:pt x="12" y="19"/>
                  </a:cubicBezTo>
                  <a:cubicBezTo>
                    <a:pt x="11" y="19"/>
                    <a:pt x="12" y="19"/>
                    <a:pt x="11" y="19"/>
                  </a:cubicBezTo>
                  <a:cubicBezTo>
                    <a:pt x="9" y="21"/>
                    <a:pt x="7" y="24"/>
                    <a:pt x="4" y="26"/>
                  </a:cubicBezTo>
                  <a:cubicBezTo>
                    <a:pt x="3" y="27"/>
                    <a:pt x="0" y="28"/>
                    <a:pt x="0" y="30"/>
                  </a:cubicBezTo>
                  <a:cubicBezTo>
                    <a:pt x="2" y="31"/>
                    <a:pt x="5" y="31"/>
                    <a:pt x="6" y="30"/>
                  </a:cubicBezTo>
                  <a:cubicBezTo>
                    <a:pt x="7" y="30"/>
                    <a:pt x="9" y="30"/>
                    <a:pt x="10" y="30"/>
                  </a:cubicBezTo>
                  <a:cubicBezTo>
                    <a:pt x="12" y="30"/>
                    <a:pt x="14" y="30"/>
                    <a:pt x="15" y="30"/>
                  </a:cubicBezTo>
                  <a:cubicBezTo>
                    <a:pt x="16" y="30"/>
                    <a:pt x="16" y="30"/>
                    <a:pt x="17" y="30"/>
                  </a:cubicBezTo>
                  <a:cubicBezTo>
                    <a:pt x="18" y="30"/>
                    <a:pt x="19" y="29"/>
                    <a:pt x="20" y="29"/>
                  </a:cubicBezTo>
                  <a:cubicBezTo>
                    <a:pt x="21" y="29"/>
                    <a:pt x="22" y="29"/>
                    <a:pt x="23" y="29"/>
                  </a:cubicBezTo>
                  <a:cubicBezTo>
                    <a:pt x="28" y="29"/>
                    <a:pt x="32" y="27"/>
                    <a:pt x="37" y="28"/>
                  </a:cubicBezTo>
                  <a:cubicBezTo>
                    <a:pt x="37" y="26"/>
                    <a:pt x="37" y="24"/>
                    <a:pt x="37" y="21"/>
                  </a:cubicBezTo>
                  <a:cubicBezTo>
                    <a:pt x="37" y="20"/>
                    <a:pt x="36" y="19"/>
                    <a:pt x="36" y="18"/>
                  </a:cubicBezTo>
                  <a:cubicBezTo>
                    <a:pt x="35" y="17"/>
                    <a:pt x="35" y="16"/>
                    <a:pt x="35" y="15"/>
                  </a:cubicBezTo>
                  <a:cubicBezTo>
                    <a:pt x="34" y="14"/>
                    <a:pt x="33" y="14"/>
                    <a:pt x="33" y="13"/>
                  </a:cubicBezTo>
                  <a:cubicBezTo>
                    <a:pt x="33" y="13"/>
                    <a:pt x="33" y="13"/>
                    <a:pt x="34" y="13"/>
                  </a:cubicBezTo>
                  <a:cubicBezTo>
                    <a:pt x="34" y="13"/>
                    <a:pt x="34" y="13"/>
                    <a:pt x="34" y="13"/>
                  </a:cubicBezTo>
                  <a:cubicBezTo>
                    <a:pt x="33" y="12"/>
                    <a:pt x="35" y="12"/>
                    <a:pt x="34" y="11"/>
                  </a:cubicBezTo>
                  <a:cubicBezTo>
                    <a:pt x="35" y="11"/>
                    <a:pt x="36" y="10"/>
                    <a:pt x="37" y="10"/>
                  </a:cubicBezTo>
                  <a:cubicBezTo>
                    <a:pt x="37" y="9"/>
                    <a:pt x="38" y="9"/>
                    <a:pt x="39" y="8"/>
                  </a:cubicBezTo>
                  <a:cubicBezTo>
                    <a:pt x="40" y="7"/>
                    <a:pt x="42" y="6"/>
                    <a:pt x="44" y="5"/>
                  </a:cubicBezTo>
                  <a:cubicBezTo>
                    <a:pt x="45" y="5"/>
                    <a:pt x="47" y="4"/>
                    <a:pt x="49" y="4"/>
                  </a:cubicBezTo>
                  <a:cubicBezTo>
                    <a:pt x="50" y="4"/>
                    <a:pt x="51" y="4"/>
                    <a:pt x="51" y="4"/>
                  </a:cubicBezTo>
                  <a:cubicBezTo>
                    <a:pt x="53" y="3"/>
                    <a:pt x="56" y="3"/>
                    <a:pt x="58" y="3"/>
                  </a:cubicBezTo>
                  <a:cubicBezTo>
                    <a:pt x="58" y="4"/>
                    <a:pt x="59" y="5"/>
                    <a:pt x="60" y="5"/>
                  </a:cubicBezTo>
                  <a:cubicBezTo>
                    <a:pt x="62" y="5"/>
                    <a:pt x="64" y="4"/>
                    <a:pt x="63" y="1"/>
                  </a:cubicBezTo>
                  <a:cubicBezTo>
                    <a:pt x="62" y="0"/>
                    <a:pt x="61" y="1"/>
                    <a:pt x="59" y="1"/>
                  </a:cubicBezTo>
                  <a:close/>
                  <a:moveTo>
                    <a:pt x="20" y="29"/>
                  </a:moveTo>
                  <a:cubicBezTo>
                    <a:pt x="20" y="28"/>
                    <a:pt x="21" y="28"/>
                    <a:pt x="22" y="28"/>
                  </a:cubicBezTo>
                  <a:cubicBezTo>
                    <a:pt x="21" y="28"/>
                    <a:pt x="20" y="28"/>
                    <a:pt x="20" y="29"/>
                  </a:cubicBezTo>
                  <a:close/>
                  <a:moveTo>
                    <a:pt x="22" y="28"/>
                  </a:moveTo>
                  <a:cubicBezTo>
                    <a:pt x="22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lose/>
                  <a:moveTo>
                    <a:pt x="35" y="20"/>
                  </a:moveTo>
                  <a:cubicBezTo>
                    <a:pt x="35" y="22"/>
                    <a:pt x="35" y="24"/>
                    <a:pt x="35" y="26"/>
                  </a:cubicBezTo>
                  <a:cubicBezTo>
                    <a:pt x="24" y="27"/>
                    <a:pt x="14" y="28"/>
                    <a:pt x="3" y="29"/>
                  </a:cubicBezTo>
                  <a:cubicBezTo>
                    <a:pt x="5" y="26"/>
                    <a:pt x="8" y="25"/>
                    <a:pt x="9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0" y="22"/>
                    <a:pt x="10" y="22"/>
                    <a:pt x="10" y="22"/>
                  </a:cubicBezTo>
                  <a:cubicBezTo>
                    <a:pt x="15" y="17"/>
                    <a:pt x="20" y="12"/>
                    <a:pt x="26" y="7"/>
                  </a:cubicBezTo>
                  <a:cubicBezTo>
                    <a:pt x="27" y="8"/>
                    <a:pt x="28" y="9"/>
                    <a:pt x="29" y="10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0" y="11"/>
                    <a:pt x="31" y="12"/>
                    <a:pt x="32" y="14"/>
                  </a:cubicBezTo>
                  <a:cubicBezTo>
                    <a:pt x="32" y="14"/>
                    <a:pt x="33" y="15"/>
                    <a:pt x="33" y="16"/>
                  </a:cubicBezTo>
                  <a:cubicBezTo>
                    <a:pt x="34" y="17"/>
                    <a:pt x="35" y="19"/>
                    <a:pt x="35" y="20"/>
                  </a:cubicBezTo>
                  <a:close/>
                  <a:moveTo>
                    <a:pt x="60" y="4"/>
                  </a:moveTo>
                  <a:cubicBezTo>
                    <a:pt x="59" y="4"/>
                    <a:pt x="59" y="2"/>
                    <a:pt x="60" y="1"/>
                  </a:cubicBezTo>
                  <a:cubicBezTo>
                    <a:pt x="63" y="1"/>
                    <a:pt x="63" y="5"/>
                    <a:pt x="6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3" name="Freeform 10"/>
            <p:cNvSpPr>
              <a:spLocks noEditPoints="1"/>
            </p:cNvSpPr>
            <p:nvPr/>
          </p:nvSpPr>
          <p:spPr bwMode="auto">
            <a:xfrm>
              <a:off x="2965451" y="4500564"/>
              <a:ext cx="1708150" cy="1057275"/>
            </a:xfrm>
            <a:custGeom>
              <a:gdLst>
                <a:gd name="T0" fmla="*/ 61 w 67"/>
                <a:gd name="T1" fmla="*/ 36 h 41"/>
                <a:gd name="T2" fmla="*/ 48 w 67"/>
                <a:gd name="T3" fmla="*/ 38 h 41"/>
                <a:gd name="T4" fmla="*/ 44 w 67"/>
                <a:gd name="T5" fmla="*/ 32 h 41"/>
                <a:gd name="T6" fmla="*/ 53 w 67"/>
                <a:gd name="T7" fmla="*/ 21 h 41"/>
                <a:gd name="T8" fmla="*/ 58 w 67"/>
                <a:gd name="T9" fmla="*/ 10 h 41"/>
                <a:gd name="T10" fmla="*/ 34 w 67"/>
                <a:gd name="T11" fmla="*/ 2 h 41"/>
                <a:gd name="T12" fmla="*/ 23 w 67"/>
                <a:gd name="T13" fmla="*/ 1 h 41"/>
                <a:gd name="T14" fmla="*/ 16 w 67"/>
                <a:gd name="T15" fmla="*/ 10 h 41"/>
                <a:gd name="T16" fmla="*/ 8 w 67"/>
                <a:gd name="T17" fmla="*/ 19 h 41"/>
                <a:gd name="T18" fmla="*/ 0 w 67"/>
                <a:gd name="T19" fmla="*/ 30 h 41"/>
                <a:gd name="T20" fmla="*/ 13 w 67"/>
                <a:gd name="T21" fmla="*/ 37 h 41"/>
                <a:gd name="T22" fmla="*/ 34 w 67"/>
                <a:gd name="T23" fmla="*/ 38 h 41"/>
                <a:gd name="T24" fmla="*/ 42 w 67"/>
                <a:gd name="T25" fmla="*/ 34 h 41"/>
                <a:gd name="T26" fmla="*/ 47 w 67"/>
                <a:gd name="T27" fmla="*/ 39 h 41"/>
                <a:gd name="T28" fmla="*/ 59 w 67"/>
                <a:gd name="T29" fmla="*/ 38 h 41"/>
                <a:gd name="T30" fmla="*/ 66 w 67"/>
                <a:gd name="T31" fmla="*/ 39 h 41"/>
                <a:gd name="T32" fmla="*/ 13 w 67"/>
                <a:gd name="T33" fmla="*/ 35 h 41"/>
                <a:gd name="T34" fmla="*/ 3 w 67"/>
                <a:gd name="T35" fmla="*/ 29 h 41"/>
                <a:gd name="T36" fmla="*/ 7 w 67"/>
                <a:gd name="T37" fmla="*/ 23 h 41"/>
                <a:gd name="T38" fmla="*/ 20 w 67"/>
                <a:gd name="T39" fmla="*/ 7 h 41"/>
                <a:gd name="T40" fmla="*/ 18 w 67"/>
                <a:gd name="T41" fmla="*/ 17 h 41"/>
                <a:gd name="T42" fmla="*/ 13 w 67"/>
                <a:gd name="T43" fmla="*/ 35 h 41"/>
                <a:gd name="T44" fmla="*/ 15 w 67"/>
                <a:gd name="T45" fmla="*/ 30 h 41"/>
                <a:gd name="T46" fmla="*/ 23 w 67"/>
                <a:gd name="T47" fmla="*/ 5 h 41"/>
                <a:gd name="T48" fmla="*/ 20 w 67"/>
                <a:gd name="T49" fmla="*/ 36 h 41"/>
                <a:gd name="T50" fmla="*/ 21 w 67"/>
                <a:gd name="T51" fmla="*/ 36 h 41"/>
                <a:gd name="T52" fmla="*/ 26 w 67"/>
                <a:gd name="T53" fmla="*/ 14 h 41"/>
                <a:gd name="T54" fmla="*/ 26 w 67"/>
                <a:gd name="T55" fmla="*/ 17 h 41"/>
                <a:gd name="T56" fmla="*/ 29 w 67"/>
                <a:gd name="T57" fmla="*/ 27 h 41"/>
                <a:gd name="T58" fmla="*/ 21 w 67"/>
                <a:gd name="T59" fmla="*/ 36 h 41"/>
                <a:gd name="T60" fmla="*/ 32 w 67"/>
                <a:gd name="T61" fmla="*/ 35 h 41"/>
                <a:gd name="T62" fmla="*/ 32 w 67"/>
                <a:gd name="T63" fmla="*/ 34 h 41"/>
                <a:gd name="T64" fmla="*/ 29 w 67"/>
                <a:gd name="T65" fmla="*/ 22 h 41"/>
                <a:gd name="T66" fmla="*/ 26 w 67"/>
                <a:gd name="T67" fmla="*/ 12 h 41"/>
                <a:gd name="T68" fmla="*/ 24 w 67"/>
                <a:gd name="T69" fmla="*/ 4 h 41"/>
                <a:gd name="T70" fmla="*/ 41 w 67"/>
                <a:gd name="T71" fmla="*/ 3 h 41"/>
                <a:gd name="T72" fmla="*/ 56 w 67"/>
                <a:gd name="T73" fmla="*/ 2 h 41"/>
                <a:gd name="T74" fmla="*/ 49 w 67"/>
                <a:gd name="T75" fmla="*/ 23 h 41"/>
                <a:gd name="T76" fmla="*/ 43 w 67"/>
                <a:gd name="T77" fmla="*/ 29 h 41"/>
                <a:gd name="T78" fmla="*/ 61 w 67"/>
                <a:gd name="T79" fmla="*/ 38 h 41"/>
                <a:gd name="T80" fmla="*/ 61 w 67"/>
                <a:gd name="T81" fmla="*/ 38 h 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67" h="41">
                  <a:moveTo>
                    <a:pt x="63" y="36"/>
                  </a:moveTo>
                  <a:cubicBezTo>
                    <a:pt x="62" y="36"/>
                    <a:pt x="61" y="37"/>
                    <a:pt x="61" y="36"/>
                  </a:cubicBezTo>
                  <a:cubicBezTo>
                    <a:pt x="60" y="37"/>
                    <a:pt x="60" y="37"/>
                    <a:pt x="60" y="37"/>
                  </a:cubicBezTo>
                  <a:cubicBezTo>
                    <a:pt x="56" y="38"/>
                    <a:pt x="52" y="38"/>
                    <a:pt x="48" y="38"/>
                  </a:cubicBezTo>
                  <a:cubicBezTo>
                    <a:pt x="47" y="36"/>
                    <a:pt x="45" y="35"/>
                    <a:pt x="43" y="33"/>
                  </a:cubicBezTo>
                  <a:cubicBezTo>
                    <a:pt x="43" y="33"/>
                    <a:pt x="44" y="32"/>
                    <a:pt x="44" y="32"/>
                  </a:cubicBezTo>
                  <a:cubicBezTo>
                    <a:pt x="46" y="30"/>
                    <a:pt x="48" y="28"/>
                    <a:pt x="50" y="26"/>
                  </a:cubicBezTo>
                  <a:cubicBezTo>
                    <a:pt x="51" y="24"/>
                    <a:pt x="53" y="22"/>
                    <a:pt x="53" y="21"/>
                  </a:cubicBezTo>
                  <a:cubicBezTo>
                    <a:pt x="54" y="19"/>
                    <a:pt x="55" y="17"/>
                    <a:pt x="56" y="15"/>
                  </a:cubicBezTo>
                  <a:cubicBezTo>
                    <a:pt x="56" y="13"/>
                    <a:pt x="57" y="11"/>
                    <a:pt x="58" y="10"/>
                  </a:cubicBezTo>
                  <a:cubicBezTo>
                    <a:pt x="59" y="6"/>
                    <a:pt x="60" y="3"/>
                    <a:pt x="60" y="0"/>
                  </a:cubicBezTo>
                  <a:cubicBezTo>
                    <a:pt x="51" y="1"/>
                    <a:pt x="43" y="2"/>
                    <a:pt x="34" y="2"/>
                  </a:cubicBezTo>
                  <a:cubicBezTo>
                    <a:pt x="31" y="2"/>
                    <a:pt x="27" y="2"/>
                    <a:pt x="24" y="2"/>
                  </a:cubicBezTo>
                  <a:cubicBezTo>
                    <a:pt x="24" y="2"/>
                    <a:pt x="24" y="1"/>
                    <a:pt x="23" y="1"/>
                  </a:cubicBezTo>
                  <a:cubicBezTo>
                    <a:pt x="22" y="2"/>
                    <a:pt x="21" y="3"/>
                    <a:pt x="20" y="4"/>
                  </a:cubicBezTo>
                  <a:cubicBezTo>
                    <a:pt x="19" y="6"/>
                    <a:pt x="17" y="8"/>
                    <a:pt x="16" y="10"/>
                  </a:cubicBezTo>
                  <a:cubicBezTo>
                    <a:pt x="15" y="11"/>
                    <a:pt x="14" y="12"/>
                    <a:pt x="14" y="13"/>
                  </a:cubicBezTo>
                  <a:cubicBezTo>
                    <a:pt x="12" y="15"/>
                    <a:pt x="10" y="17"/>
                    <a:pt x="8" y="19"/>
                  </a:cubicBezTo>
                  <a:cubicBezTo>
                    <a:pt x="6" y="22"/>
                    <a:pt x="3" y="26"/>
                    <a:pt x="0" y="29"/>
                  </a:cubicBezTo>
                  <a:cubicBezTo>
                    <a:pt x="0" y="29"/>
                    <a:pt x="0" y="29"/>
                    <a:pt x="0" y="30"/>
                  </a:cubicBezTo>
                  <a:cubicBezTo>
                    <a:pt x="2" y="32"/>
                    <a:pt x="4" y="33"/>
                    <a:pt x="7" y="35"/>
                  </a:cubicBezTo>
                  <a:cubicBezTo>
                    <a:pt x="9" y="35"/>
                    <a:pt x="10" y="36"/>
                    <a:pt x="13" y="37"/>
                  </a:cubicBezTo>
                  <a:cubicBezTo>
                    <a:pt x="14" y="38"/>
                    <a:pt x="16" y="38"/>
                    <a:pt x="17" y="38"/>
                  </a:cubicBezTo>
                  <a:cubicBezTo>
                    <a:pt x="23" y="39"/>
                    <a:pt x="28" y="39"/>
                    <a:pt x="34" y="38"/>
                  </a:cubicBezTo>
                  <a:cubicBezTo>
                    <a:pt x="34" y="38"/>
                    <a:pt x="34" y="37"/>
                    <a:pt x="34" y="37"/>
                  </a:cubicBezTo>
                  <a:cubicBezTo>
                    <a:pt x="37" y="37"/>
                    <a:pt x="40" y="35"/>
                    <a:pt x="42" y="34"/>
                  </a:cubicBezTo>
                  <a:cubicBezTo>
                    <a:pt x="44" y="35"/>
                    <a:pt x="45" y="37"/>
                    <a:pt x="47" y="38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7" y="39"/>
                    <a:pt x="48" y="39"/>
                    <a:pt x="49" y="39"/>
                  </a:cubicBezTo>
                  <a:cubicBezTo>
                    <a:pt x="52" y="38"/>
                    <a:pt x="55" y="39"/>
                    <a:pt x="59" y="38"/>
                  </a:cubicBezTo>
                  <a:cubicBezTo>
                    <a:pt x="60" y="39"/>
                    <a:pt x="60" y="39"/>
                    <a:pt x="61" y="39"/>
                  </a:cubicBezTo>
                  <a:cubicBezTo>
                    <a:pt x="61" y="41"/>
                    <a:pt x="65" y="41"/>
                    <a:pt x="66" y="39"/>
                  </a:cubicBezTo>
                  <a:cubicBezTo>
                    <a:pt x="67" y="37"/>
                    <a:pt x="65" y="36"/>
                    <a:pt x="63" y="36"/>
                  </a:cubicBezTo>
                  <a:close/>
                  <a:moveTo>
                    <a:pt x="13" y="35"/>
                  </a:moveTo>
                  <a:cubicBezTo>
                    <a:pt x="11" y="35"/>
                    <a:pt x="9" y="33"/>
                    <a:pt x="7" y="33"/>
                  </a:cubicBezTo>
                  <a:cubicBezTo>
                    <a:pt x="6" y="32"/>
                    <a:pt x="4" y="31"/>
                    <a:pt x="3" y="29"/>
                  </a:cubicBezTo>
                  <a:cubicBezTo>
                    <a:pt x="4" y="29"/>
                    <a:pt x="4" y="28"/>
                    <a:pt x="4" y="27"/>
                  </a:cubicBezTo>
                  <a:cubicBezTo>
                    <a:pt x="5" y="25"/>
                    <a:pt x="7" y="24"/>
                    <a:pt x="7" y="23"/>
                  </a:cubicBezTo>
                  <a:cubicBezTo>
                    <a:pt x="9" y="20"/>
                    <a:pt x="12" y="18"/>
                    <a:pt x="13" y="15"/>
                  </a:cubicBezTo>
                  <a:cubicBezTo>
                    <a:pt x="16" y="13"/>
                    <a:pt x="18" y="10"/>
                    <a:pt x="20" y="7"/>
                  </a:cubicBezTo>
                  <a:cubicBezTo>
                    <a:pt x="20" y="7"/>
                    <a:pt x="20" y="8"/>
                    <a:pt x="20" y="8"/>
                  </a:cubicBezTo>
                  <a:cubicBezTo>
                    <a:pt x="19" y="11"/>
                    <a:pt x="18" y="14"/>
                    <a:pt x="18" y="17"/>
                  </a:cubicBezTo>
                  <a:cubicBezTo>
                    <a:pt x="16" y="22"/>
                    <a:pt x="15" y="29"/>
                    <a:pt x="13" y="35"/>
                  </a:cubicBezTo>
                  <a:close/>
                  <a:moveTo>
                    <a:pt x="13" y="35"/>
                  </a:moveTo>
                  <a:cubicBezTo>
                    <a:pt x="14" y="33"/>
                    <a:pt x="15" y="31"/>
                    <a:pt x="15" y="30"/>
                  </a:cubicBezTo>
                  <a:cubicBezTo>
                    <a:pt x="15" y="30"/>
                    <a:pt x="15" y="30"/>
                    <a:pt x="15" y="30"/>
                  </a:cubicBezTo>
                  <a:cubicBezTo>
                    <a:pt x="17" y="23"/>
                    <a:pt x="19" y="16"/>
                    <a:pt x="21" y="10"/>
                  </a:cubicBezTo>
                  <a:cubicBezTo>
                    <a:pt x="21" y="8"/>
                    <a:pt x="21" y="6"/>
                    <a:pt x="23" y="5"/>
                  </a:cubicBezTo>
                  <a:cubicBezTo>
                    <a:pt x="23" y="5"/>
                    <a:pt x="23" y="5"/>
                    <a:pt x="23" y="5"/>
                  </a:cubicBezTo>
                  <a:cubicBezTo>
                    <a:pt x="22" y="15"/>
                    <a:pt x="21" y="26"/>
                    <a:pt x="20" y="36"/>
                  </a:cubicBezTo>
                  <a:cubicBezTo>
                    <a:pt x="18" y="36"/>
                    <a:pt x="15" y="35"/>
                    <a:pt x="13" y="35"/>
                  </a:cubicBezTo>
                  <a:close/>
                  <a:moveTo>
                    <a:pt x="21" y="36"/>
                  </a:moveTo>
                  <a:cubicBezTo>
                    <a:pt x="22" y="25"/>
                    <a:pt x="23" y="17"/>
                    <a:pt x="23" y="6"/>
                  </a:cubicBezTo>
                  <a:cubicBezTo>
                    <a:pt x="25" y="8"/>
                    <a:pt x="25" y="11"/>
                    <a:pt x="26" y="14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5"/>
                    <a:pt x="26" y="17"/>
                    <a:pt x="26" y="17"/>
                  </a:cubicBezTo>
                  <a:cubicBezTo>
                    <a:pt x="27" y="20"/>
                    <a:pt x="28" y="22"/>
                    <a:pt x="29" y="25"/>
                  </a:cubicBezTo>
                  <a:cubicBezTo>
                    <a:pt x="29" y="25"/>
                    <a:pt x="29" y="26"/>
                    <a:pt x="29" y="27"/>
                  </a:cubicBezTo>
                  <a:cubicBezTo>
                    <a:pt x="30" y="30"/>
                    <a:pt x="30" y="33"/>
                    <a:pt x="31" y="35"/>
                  </a:cubicBezTo>
                  <a:cubicBezTo>
                    <a:pt x="29" y="37"/>
                    <a:pt x="24" y="37"/>
                    <a:pt x="21" y="36"/>
                  </a:cubicBezTo>
                  <a:close/>
                  <a:moveTo>
                    <a:pt x="39" y="32"/>
                  </a:moveTo>
                  <a:cubicBezTo>
                    <a:pt x="37" y="33"/>
                    <a:pt x="35" y="35"/>
                    <a:pt x="32" y="35"/>
                  </a:cubicBezTo>
                  <a:cubicBezTo>
                    <a:pt x="32" y="35"/>
                    <a:pt x="32" y="35"/>
                    <a:pt x="32" y="35"/>
                  </a:cubicBezTo>
                  <a:cubicBezTo>
                    <a:pt x="32" y="34"/>
                    <a:pt x="32" y="34"/>
                    <a:pt x="32" y="34"/>
                  </a:cubicBezTo>
                  <a:cubicBezTo>
                    <a:pt x="31" y="31"/>
                    <a:pt x="31" y="29"/>
                    <a:pt x="30" y="27"/>
                  </a:cubicBezTo>
                  <a:cubicBezTo>
                    <a:pt x="30" y="25"/>
                    <a:pt x="29" y="24"/>
                    <a:pt x="29" y="22"/>
                  </a:cubicBezTo>
                  <a:cubicBezTo>
                    <a:pt x="28" y="21"/>
                    <a:pt x="28" y="19"/>
                    <a:pt x="27" y="18"/>
                  </a:cubicBezTo>
                  <a:cubicBezTo>
                    <a:pt x="27" y="16"/>
                    <a:pt x="26" y="14"/>
                    <a:pt x="26" y="12"/>
                  </a:cubicBezTo>
                  <a:cubicBezTo>
                    <a:pt x="26" y="10"/>
                    <a:pt x="26" y="9"/>
                    <a:pt x="25" y="8"/>
                  </a:cubicBezTo>
                  <a:cubicBezTo>
                    <a:pt x="25" y="7"/>
                    <a:pt x="24" y="6"/>
                    <a:pt x="24" y="4"/>
                  </a:cubicBezTo>
                  <a:cubicBezTo>
                    <a:pt x="25" y="4"/>
                    <a:pt x="27" y="4"/>
                    <a:pt x="28" y="4"/>
                  </a:cubicBezTo>
                  <a:cubicBezTo>
                    <a:pt x="32" y="4"/>
                    <a:pt x="37" y="3"/>
                    <a:pt x="41" y="3"/>
                  </a:cubicBezTo>
                  <a:cubicBezTo>
                    <a:pt x="43" y="3"/>
                    <a:pt x="46" y="3"/>
                    <a:pt x="48" y="3"/>
                  </a:cubicBezTo>
                  <a:cubicBezTo>
                    <a:pt x="51" y="3"/>
                    <a:pt x="53" y="2"/>
                    <a:pt x="56" y="2"/>
                  </a:cubicBezTo>
                  <a:cubicBezTo>
                    <a:pt x="56" y="7"/>
                    <a:pt x="55" y="11"/>
                    <a:pt x="54" y="15"/>
                  </a:cubicBezTo>
                  <a:cubicBezTo>
                    <a:pt x="52" y="17"/>
                    <a:pt x="51" y="21"/>
                    <a:pt x="49" y="23"/>
                  </a:cubicBezTo>
                  <a:cubicBezTo>
                    <a:pt x="48" y="24"/>
                    <a:pt x="47" y="24"/>
                    <a:pt x="47" y="25"/>
                  </a:cubicBezTo>
                  <a:cubicBezTo>
                    <a:pt x="46" y="26"/>
                    <a:pt x="45" y="28"/>
                    <a:pt x="43" y="29"/>
                  </a:cubicBezTo>
                  <a:cubicBezTo>
                    <a:pt x="42" y="30"/>
                    <a:pt x="41" y="31"/>
                    <a:pt x="39" y="32"/>
                  </a:cubicBezTo>
                  <a:close/>
                  <a:moveTo>
                    <a:pt x="61" y="38"/>
                  </a:moveTo>
                  <a:cubicBezTo>
                    <a:pt x="62" y="36"/>
                    <a:pt x="65" y="38"/>
                    <a:pt x="66" y="39"/>
                  </a:cubicBezTo>
                  <a:cubicBezTo>
                    <a:pt x="64" y="40"/>
                    <a:pt x="61" y="40"/>
                    <a:pt x="61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14" name="TextBox 35"/>
          <p:cNvSpPr txBox="1"/>
          <p:nvPr/>
        </p:nvSpPr>
        <p:spPr>
          <a:xfrm>
            <a:off x="2068683" y="2392679"/>
            <a:ext cx="2106858" cy="10147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铺垫伏笔，使情节发展合理</a:t>
            </a:r>
          </a:p>
        </p:txBody>
      </p:sp>
      <p:sp>
        <p:nvSpPr>
          <p:cNvPr id="15" name="文本框 14"/>
          <p:cNvSpPr txBox="1"/>
          <p:nvPr/>
        </p:nvSpPr>
        <p:spPr>
          <a:xfrm>
            <a:off x="130986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01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6" name="直接连接符 15"/>
          <p:cNvCxnSpPr/>
          <p:nvPr/>
        </p:nvCxnSpPr>
        <p:spPr>
          <a:xfrm>
            <a:off x="189242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17" name="TextBox 35"/>
          <p:cNvSpPr txBox="1"/>
          <p:nvPr/>
        </p:nvSpPr>
        <p:spPr>
          <a:xfrm>
            <a:off x="2068683" y="4399518"/>
            <a:ext cx="2106858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照应上文，前后呼应，使结构严谨</a:t>
            </a:r>
          </a:p>
        </p:txBody>
      </p:sp>
      <p:sp>
        <p:nvSpPr>
          <p:cNvPr id="18" name="文本框 17"/>
          <p:cNvSpPr txBox="1"/>
          <p:nvPr/>
        </p:nvSpPr>
        <p:spPr>
          <a:xfrm>
            <a:off x="130986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02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19" name="直接连接符 18"/>
          <p:cNvCxnSpPr/>
          <p:nvPr/>
        </p:nvCxnSpPr>
        <p:spPr>
          <a:xfrm>
            <a:off x="189242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20" name="TextBox 35"/>
          <p:cNvSpPr txBox="1"/>
          <p:nvPr/>
        </p:nvSpPr>
        <p:spPr>
          <a:xfrm>
            <a:off x="8488723" y="2532379"/>
            <a:ext cx="210685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推动情节发展</a:t>
            </a:r>
          </a:p>
        </p:txBody>
      </p:sp>
      <p:sp>
        <p:nvSpPr>
          <p:cNvPr id="21" name="文本框 20"/>
          <p:cNvSpPr txBox="1"/>
          <p:nvPr/>
        </p:nvSpPr>
        <p:spPr>
          <a:xfrm>
            <a:off x="7729906" y="2616199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03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2" name="直接连接符 21"/>
          <p:cNvCxnSpPr/>
          <p:nvPr/>
        </p:nvCxnSpPr>
        <p:spPr>
          <a:xfrm>
            <a:off x="8312461" y="2661491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sp>
        <p:nvSpPr>
          <p:cNvPr id="23" name="TextBox 35"/>
          <p:cNvSpPr txBox="1"/>
          <p:nvPr/>
        </p:nvSpPr>
        <p:spPr>
          <a:xfrm>
            <a:off x="8488723" y="4497308"/>
            <a:ext cx="2106858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与xx形成对比</a:t>
            </a:r>
          </a:p>
        </p:txBody>
      </p:sp>
      <p:sp>
        <p:nvSpPr>
          <p:cNvPr id="24" name="文本框 23"/>
          <p:cNvSpPr txBox="1"/>
          <p:nvPr/>
        </p:nvSpPr>
        <p:spPr>
          <a:xfrm>
            <a:off x="7729906" y="4581128"/>
            <a:ext cx="6038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24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04</a:t>
            </a:r>
            <a:endParaRPr kumimoji="0" lang="zh-CN" altLang="en-US" sz="2400" b="0" i="0" u="none" strike="noStrike" kern="1200" cap="none" spc="0" normalizeH="0" baseline="0" noProof="0">
              <a:ln>
                <a:noFill/>
              </a:ln>
              <a:solidFill>
                <a:srgbClr val="56443A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cxnSp>
        <p:nvCxnSpPr>
          <p:cNvPr id="25" name="直接连接符 24"/>
          <p:cNvCxnSpPr/>
          <p:nvPr/>
        </p:nvCxnSpPr>
        <p:spPr>
          <a:xfrm>
            <a:off x="8312461" y="4626420"/>
            <a:ext cx="10054" cy="464442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pic>
        <p:nvPicPr>
          <p:cNvPr id="26" name="图片 25"/>
          <p:cNvPicPr>
            <a:picLocks noChangeAspect="1"/>
          </p:cNvPicPr>
          <p:nvPr/>
        </p:nvPicPr>
        <p:blipFill>
          <a:blip r:embed="rId4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  <p:sp>
        <p:nvSpPr>
          <p:cNvPr id="3" name="文本框 2"/>
          <p:cNvSpPr txBox="1"/>
          <p:nvPr/>
        </p:nvSpPr>
        <p:spPr>
          <a:xfrm>
            <a:off x="775335" y="421640"/>
            <a:ext cx="412242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2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、对情节结构的作用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  <p:cond evt="onBegin" delay="0">
                          <p:tn val="28"/>
                        </p:cond>
                      </p:stCondLst>
                      <p:childTnLst>
                        <p:par>
                          <p:cTn id="3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  <p:cond evt="onBegin" delay="0">
                          <p:tn val="33"/>
                        </p:cond>
                      </p:stCondLst>
                      <p:childTnLst>
                        <p:par>
                          <p:cTn id="3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  <p:cond evt="onBegin" delay="0">
                          <p:tn val="40"/>
                        </p:cond>
                      </p:stCondLst>
                      <p:childTnLst>
                        <p:par>
                          <p:cTn id="4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 nodeType="clickPar">
                      <p:stCondLst>
                        <p:cond delay="indefinite"/>
                        <p:cond evt="onBegin" delay="0">
                          <p:tn val="45"/>
                        </p:cond>
                      </p:stCondLst>
                      <p:childTnLst>
                        <p:par>
                          <p:cTn id="4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  <p:cond evt="onBegin" delay="0">
                          <p:tn val="50"/>
                        </p:cond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  <p:cond evt="onBegin" delay="0">
                          <p:tn val="55"/>
                        </p:cond>
                      </p:stCondLst>
                      <p:childTnLst>
                        <p:par>
                          <p:cTn id="5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7" grpId="0"/>
      <p:bldP spid="18" grpId="0"/>
      <p:bldP spid="20" grpId="0"/>
      <p:bldP spid="21" grpId="0"/>
      <p:bldP spid="23" grpId="0"/>
      <p:bldP spid="24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</a:xfrm>
      </p:grpSpPr>
      <p:pic>
        <p:nvPicPr>
          <p:cNvPr id="7" name="图片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49" t="10101" r="13778" b="72050"/>
          <a:stretch>
            <a:fillRect/>
          </a:stretch>
        </p:blipFill>
        <p:spPr>
          <a:xfrm>
            <a:off x="375241" y="346659"/>
            <a:ext cx="399823" cy="399823"/>
          </a:xfrm>
          <a:prstGeom prst="rect">
            <a:avLst/>
          </a:prstGeom>
        </p:spPr>
      </p:pic>
      <p:sp>
        <p:nvSpPr>
          <p:cNvPr id="2" name="文本框 1"/>
          <p:cNvSpPr txBox="1"/>
          <p:nvPr/>
        </p:nvSpPr>
        <p:spPr>
          <a:xfrm>
            <a:off x="775335" y="407670"/>
            <a:ext cx="3427095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3</a:t>
            </a:r>
            <a:r>
              <a:rPr kumimoji="0" lang="zh-CN" altLang="en-US" sz="32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方正粗倩简体" pitchFamily="65" charset="-122"/>
                <a:ea typeface="方正粗倩简体" pitchFamily="65" charset="-122"/>
                <a:cs typeface="+mn-cs"/>
              </a:rPr>
              <a:t>、特殊表达效果</a:t>
            </a:r>
          </a:p>
        </p:txBody>
      </p:sp>
      <p:sp>
        <p:nvSpPr>
          <p:cNvPr id="5" name="Freeform 308"/>
          <p:cNvSpPr>
            <a:spLocks noEditPoints="1"/>
          </p:cNvSpPr>
          <p:nvPr/>
        </p:nvSpPr>
        <p:spPr bwMode="auto">
          <a:xfrm>
            <a:off x="8327422" y="2499693"/>
            <a:ext cx="749520" cy="317654"/>
          </a:xfrm>
          <a:custGeom>
            <a:gdLst>
              <a:gd name="T0" fmla="*/ 257 w 266"/>
              <a:gd name="T1" fmla="*/ 89 h 113"/>
              <a:gd name="T2" fmla="*/ 70 w 266"/>
              <a:gd name="T3" fmla="*/ 96 h 113"/>
              <a:gd name="T4" fmla="*/ 1 w 266"/>
              <a:gd name="T5" fmla="*/ 87 h 113"/>
              <a:gd name="T6" fmla="*/ 52 w 266"/>
              <a:gd name="T7" fmla="*/ 4 h 113"/>
              <a:gd name="T8" fmla="*/ 216 w 266"/>
              <a:gd name="T9" fmla="*/ 4 h 113"/>
              <a:gd name="T10" fmla="*/ 19 w 266"/>
              <a:gd name="T11" fmla="*/ 25 h 113"/>
              <a:gd name="T12" fmla="*/ 13 w 266"/>
              <a:gd name="T13" fmla="*/ 35 h 113"/>
              <a:gd name="T14" fmla="*/ 11 w 266"/>
              <a:gd name="T15" fmla="*/ 74 h 113"/>
              <a:gd name="T16" fmla="*/ 11 w 266"/>
              <a:gd name="T17" fmla="*/ 80 h 113"/>
              <a:gd name="T18" fmla="*/ 30 w 266"/>
              <a:gd name="T19" fmla="*/ 92 h 113"/>
              <a:gd name="T20" fmla="*/ 52 w 266"/>
              <a:gd name="T21" fmla="*/ 72 h 113"/>
              <a:gd name="T22" fmla="*/ 84 w 266"/>
              <a:gd name="T23" fmla="*/ 82 h 113"/>
              <a:gd name="T24" fmla="*/ 97 w 266"/>
              <a:gd name="T25" fmla="*/ 92 h 113"/>
              <a:gd name="T26" fmla="*/ 107 w 266"/>
              <a:gd name="T27" fmla="*/ 90 h 113"/>
              <a:gd name="T28" fmla="*/ 121 w 266"/>
              <a:gd name="T29" fmla="*/ 89 h 113"/>
              <a:gd name="T30" fmla="*/ 130 w 266"/>
              <a:gd name="T31" fmla="*/ 89 h 113"/>
              <a:gd name="T32" fmla="*/ 164 w 266"/>
              <a:gd name="T33" fmla="*/ 92 h 113"/>
              <a:gd name="T34" fmla="*/ 189 w 266"/>
              <a:gd name="T35" fmla="*/ 92 h 113"/>
              <a:gd name="T36" fmla="*/ 219 w 266"/>
              <a:gd name="T37" fmla="*/ 37 h 113"/>
              <a:gd name="T38" fmla="*/ 253 w 266"/>
              <a:gd name="T39" fmla="*/ 91 h 113"/>
              <a:gd name="T40" fmla="*/ 250 w 266"/>
              <a:gd name="T41" fmla="*/ 78 h 113"/>
              <a:gd name="T42" fmla="*/ 250 w 266"/>
              <a:gd name="T43" fmla="*/ 66 h 113"/>
              <a:gd name="T44" fmla="*/ 232 w 266"/>
              <a:gd name="T45" fmla="*/ 68 h 113"/>
              <a:gd name="T46" fmla="*/ 248 w 266"/>
              <a:gd name="T47" fmla="*/ 37 h 113"/>
              <a:gd name="T48" fmla="*/ 255 w 266"/>
              <a:gd name="T49" fmla="*/ 38 h 113"/>
              <a:gd name="T50" fmla="*/ 251 w 266"/>
              <a:gd name="T51" fmla="*/ 30 h 113"/>
              <a:gd name="T52" fmla="*/ 250 w 266"/>
              <a:gd name="T53" fmla="*/ 23 h 113"/>
              <a:gd name="T54" fmla="*/ 249 w 266"/>
              <a:gd name="T55" fmla="*/ 16 h 113"/>
              <a:gd name="T56" fmla="*/ 233 w 266"/>
              <a:gd name="T57" fmla="*/ 9 h 113"/>
              <a:gd name="T58" fmla="*/ 143 w 266"/>
              <a:gd name="T59" fmla="*/ 4 h 113"/>
              <a:gd name="T60" fmla="*/ 46 w 266"/>
              <a:gd name="T61" fmla="*/ 9 h 113"/>
              <a:gd name="T62" fmla="*/ 25 w 266"/>
              <a:gd name="T63" fmla="*/ 15 h 113"/>
              <a:gd name="T64" fmla="*/ 23 w 266"/>
              <a:gd name="T65" fmla="*/ 23 h 113"/>
              <a:gd name="T66" fmla="*/ 11 w 266"/>
              <a:gd name="T67" fmla="*/ 58 h 113"/>
              <a:gd name="T68" fmla="*/ 11 w 266"/>
              <a:gd name="T69" fmla="*/ 58 h 113"/>
              <a:gd name="T70" fmla="*/ 255 w 266"/>
              <a:gd name="T71" fmla="*/ 41 h 113"/>
              <a:gd name="T72" fmla="*/ 81 w 266"/>
              <a:gd name="T73" fmla="*/ 93 h 113"/>
              <a:gd name="T74" fmla="*/ 207 w 266"/>
              <a:gd name="T75" fmla="*/ 80 h 113"/>
              <a:gd name="T76" fmla="*/ 53 w 266"/>
              <a:gd name="T77" fmla="*/ 43 h 113"/>
              <a:gd name="T78" fmla="*/ 53 w 266"/>
              <a:gd name="T79" fmla="*/ 43 h 113"/>
              <a:gd name="T80" fmla="*/ 203 w 266"/>
              <a:gd name="T81" fmla="*/ 43 h 113"/>
              <a:gd name="T82" fmla="*/ 5 w 266"/>
              <a:gd name="T83" fmla="*/ 78 h 113"/>
              <a:gd name="T84" fmla="*/ 219 w 266"/>
              <a:gd name="T85" fmla="*/ 78 h 113"/>
              <a:gd name="T86" fmla="*/ 262 w 266"/>
              <a:gd name="T87" fmla="*/ 79 h 113"/>
              <a:gd name="T88" fmla="*/ 213 w 266"/>
              <a:gd name="T89" fmla="*/ 86 h 113"/>
              <a:gd name="T90" fmla="*/ 64 w 266"/>
              <a:gd name="T91" fmla="*/ 84 h 113"/>
              <a:gd name="T92" fmla="*/ 55 w 266"/>
              <a:gd name="T93" fmla="*/ 86 h 113"/>
              <a:gd name="T94" fmla="*/ 46 w 266"/>
              <a:gd name="T95" fmla="*/ 90 h 113"/>
              <a:gd name="T96" fmla="*/ 218 w 266"/>
              <a:gd name="T97" fmla="*/ 87 h 113"/>
              <a:gd name="T98" fmla="*/ 64 w 266"/>
              <a:gd name="T99" fmla="*/ 93 h 113"/>
              <a:gd name="T100" fmla="*/ 212 w 266"/>
              <a:gd name="T101" fmla="*/ 102 h 113"/>
              <a:gd name="T102" fmla="*/ 55 w 266"/>
              <a:gd name="T103" fmla="*/ 101 h 113"/>
              <a:gd name="T104" fmla="*/ 218 w 266"/>
              <a:gd name="T105" fmla="*/ 99 h 113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266" h="113">
                <a:moveTo>
                  <a:pt x="259" y="74"/>
                </a:moveTo>
                <a:cubicBezTo>
                  <a:pt x="261" y="76"/>
                  <a:pt x="263" y="73"/>
                  <a:pt x="265" y="75"/>
                </a:cubicBezTo>
                <a:cubicBezTo>
                  <a:pt x="266" y="80"/>
                  <a:pt x="265" y="84"/>
                  <a:pt x="265" y="88"/>
                </a:cubicBezTo>
                <a:cubicBezTo>
                  <a:pt x="263" y="89"/>
                  <a:pt x="260" y="88"/>
                  <a:pt x="257" y="89"/>
                </a:cubicBezTo>
                <a:cubicBezTo>
                  <a:pt x="256" y="91"/>
                  <a:pt x="259" y="94"/>
                  <a:pt x="257" y="96"/>
                </a:cubicBezTo>
                <a:cubicBezTo>
                  <a:pt x="251" y="96"/>
                  <a:pt x="246" y="95"/>
                  <a:pt x="238" y="95"/>
                </a:cubicBezTo>
                <a:cubicBezTo>
                  <a:pt x="233" y="111"/>
                  <a:pt x="207" y="113"/>
                  <a:pt x="203" y="96"/>
                </a:cubicBezTo>
                <a:cubicBezTo>
                  <a:pt x="161" y="93"/>
                  <a:pt x="109" y="97"/>
                  <a:pt x="70" y="96"/>
                </a:cubicBezTo>
                <a:cubicBezTo>
                  <a:pt x="66" y="109"/>
                  <a:pt x="41" y="113"/>
                  <a:pt x="37" y="96"/>
                </a:cubicBezTo>
                <a:cubicBezTo>
                  <a:pt x="29" y="95"/>
                  <a:pt x="16" y="96"/>
                  <a:pt x="8" y="94"/>
                </a:cubicBezTo>
                <a:cubicBezTo>
                  <a:pt x="7" y="91"/>
                  <a:pt x="8" y="90"/>
                  <a:pt x="8" y="87"/>
                </a:cubicBezTo>
                <a:cubicBezTo>
                  <a:pt x="6" y="86"/>
                  <a:pt x="3" y="88"/>
                  <a:pt x="1" y="87"/>
                </a:cubicBezTo>
                <a:cubicBezTo>
                  <a:pt x="0" y="83"/>
                  <a:pt x="0" y="78"/>
                  <a:pt x="1" y="74"/>
                </a:cubicBezTo>
                <a:cubicBezTo>
                  <a:pt x="4" y="72"/>
                  <a:pt x="4" y="74"/>
                  <a:pt x="8" y="74"/>
                </a:cubicBezTo>
                <a:cubicBezTo>
                  <a:pt x="8" y="62"/>
                  <a:pt x="8" y="46"/>
                  <a:pt x="9" y="34"/>
                </a:cubicBezTo>
                <a:cubicBezTo>
                  <a:pt x="12" y="13"/>
                  <a:pt x="32" y="5"/>
                  <a:pt x="52" y="4"/>
                </a:cubicBezTo>
                <a:cubicBezTo>
                  <a:pt x="69" y="4"/>
                  <a:pt x="88" y="2"/>
                  <a:pt x="104" y="2"/>
                </a:cubicBezTo>
                <a:cubicBezTo>
                  <a:pt x="112" y="1"/>
                  <a:pt x="120" y="2"/>
                  <a:pt x="128" y="2"/>
                </a:cubicBezTo>
                <a:cubicBezTo>
                  <a:pt x="146" y="1"/>
                  <a:pt x="166" y="0"/>
                  <a:pt x="184" y="0"/>
                </a:cubicBezTo>
                <a:cubicBezTo>
                  <a:pt x="195" y="1"/>
                  <a:pt x="206" y="4"/>
                  <a:pt x="216" y="4"/>
                </a:cubicBezTo>
                <a:cubicBezTo>
                  <a:pt x="227" y="5"/>
                  <a:pt x="237" y="4"/>
                  <a:pt x="246" y="9"/>
                </a:cubicBezTo>
                <a:cubicBezTo>
                  <a:pt x="264" y="19"/>
                  <a:pt x="258" y="54"/>
                  <a:pt x="259" y="74"/>
                </a:cubicBezTo>
                <a:close/>
                <a:moveTo>
                  <a:pt x="17" y="23"/>
                </a:moveTo>
                <a:cubicBezTo>
                  <a:pt x="18" y="23"/>
                  <a:pt x="19" y="23"/>
                  <a:pt x="19" y="25"/>
                </a:cubicBezTo>
                <a:cubicBezTo>
                  <a:pt x="17" y="26"/>
                  <a:pt x="16" y="26"/>
                  <a:pt x="15" y="26"/>
                </a:cubicBezTo>
                <a:cubicBezTo>
                  <a:pt x="15" y="28"/>
                  <a:pt x="14" y="28"/>
                  <a:pt x="14" y="30"/>
                </a:cubicBezTo>
                <a:cubicBezTo>
                  <a:pt x="15" y="31"/>
                  <a:pt x="16" y="31"/>
                  <a:pt x="16" y="33"/>
                </a:cubicBezTo>
                <a:cubicBezTo>
                  <a:pt x="16" y="35"/>
                  <a:pt x="12" y="33"/>
                  <a:pt x="13" y="35"/>
                </a:cubicBezTo>
                <a:cubicBezTo>
                  <a:pt x="21" y="37"/>
                  <a:pt x="30" y="36"/>
                  <a:pt x="39" y="35"/>
                </a:cubicBezTo>
                <a:cubicBezTo>
                  <a:pt x="43" y="43"/>
                  <a:pt x="39" y="52"/>
                  <a:pt x="40" y="62"/>
                </a:cubicBezTo>
                <a:cubicBezTo>
                  <a:pt x="32" y="67"/>
                  <a:pt x="16" y="58"/>
                  <a:pt x="11" y="65"/>
                </a:cubicBezTo>
                <a:cubicBezTo>
                  <a:pt x="11" y="68"/>
                  <a:pt x="12" y="70"/>
                  <a:pt x="11" y="74"/>
                </a:cubicBezTo>
                <a:cubicBezTo>
                  <a:pt x="13" y="74"/>
                  <a:pt x="11" y="71"/>
                  <a:pt x="14" y="72"/>
                </a:cubicBezTo>
                <a:cubicBezTo>
                  <a:pt x="14" y="72"/>
                  <a:pt x="15" y="72"/>
                  <a:pt x="15" y="73"/>
                </a:cubicBezTo>
                <a:cubicBezTo>
                  <a:pt x="16" y="77"/>
                  <a:pt x="12" y="74"/>
                  <a:pt x="11" y="75"/>
                </a:cubicBezTo>
                <a:cubicBezTo>
                  <a:pt x="12" y="77"/>
                  <a:pt x="11" y="78"/>
                  <a:pt x="11" y="80"/>
                </a:cubicBezTo>
                <a:cubicBezTo>
                  <a:pt x="11" y="81"/>
                  <a:pt x="13" y="79"/>
                  <a:pt x="14" y="81"/>
                </a:cubicBezTo>
                <a:cubicBezTo>
                  <a:pt x="15" y="85"/>
                  <a:pt x="11" y="83"/>
                  <a:pt x="11" y="85"/>
                </a:cubicBezTo>
                <a:cubicBezTo>
                  <a:pt x="11" y="87"/>
                  <a:pt x="13" y="88"/>
                  <a:pt x="11" y="91"/>
                </a:cubicBezTo>
                <a:cubicBezTo>
                  <a:pt x="18" y="92"/>
                  <a:pt x="21" y="92"/>
                  <a:pt x="30" y="92"/>
                </a:cubicBezTo>
                <a:cubicBezTo>
                  <a:pt x="29" y="89"/>
                  <a:pt x="31" y="89"/>
                  <a:pt x="32" y="89"/>
                </a:cubicBezTo>
                <a:cubicBezTo>
                  <a:pt x="35" y="89"/>
                  <a:pt x="32" y="92"/>
                  <a:pt x="34" y="92"/>
                </a:cubicBezTo>
                <a:cubicBezTo>
                  <a:pt x="35" y="91"/>
                  <a:pt x="36" y="93"/>
                  <a:pt x="37" y="92"/>
                </a:cubicBezTo>
                <a:cubicBezTo>
                  <a:pt x="37" y="80"/>
                  <a:pt x="42" y="73"/>
                  <a:pt x="52" y="72"/>
                </a:cubicBezTo>
                <a:cubicBezTo>
                  <a:pt x="54" y="59"/>
                  <a:pt x="46" y="45"/>
                  <a:pt x="51" y="38"/>
                </a:cubicBezTo>
                <a:cubicBezTo>
                  <a:pt x="61" y="39"/>
                  <a:pt x="71" y="38"/>
                  <a:pt x="81" y="35"/>
                </a:cubicBezTo>
                <a:cubicBezTo>
                  <a:pt x="83" y="40"/>
                  <a:pt x="82" y="45"/>
                  <a:pt x="82" y="50"/>
                </a:cubicBezTo>
                <a:cubicBezTo>
                  <a:pt x="83" y="61"/>
                  <a:pt x="83" y="72"/>
                  <a:pt x="84" y="82"/>
                </a:cubicBezTo>
                <a:cubicBezTo>
                  <a:pt x="84" y="86"/>
                  <a:pt x="84" y="93"/>
                  <a:pt x="88" y="93"/>
                </a:cubicBezTo>
                <a:cubicBezTo>
                  <a:pt x="88" y="93"/>
                  <a:pt x="87" y="90"/>
                  <a:pt x="90" y="90"/>
                </a:cubicBezTo>
                <a:cubicBezTo>
                  <a:pt x="92" y="91"/>
                  <a:pt x="91" y="93"/>
                  <a:pt x="92" y="93"/>
                </a:cubicBezTo>
                <a:cubicBezTo>
                  <a:pt x="94" y="93"/>
                  <a:pt x="96" y="94"/>
                  <a:pt x="97" y="92"/>
                </a:cubicBezTo>
                <a:cubicBezTo>
                  <a:pt x="94" y="92"/>
                  <a:pt x="96" y="89"/>
                  <a:pt x="98" y="90"/>
                </a:cubicBezTo>
                <a:cubicBezTo>
                  <a:pt x="100" y="91"/>
                  <a:pt x="96" y="93"/>
                  <a:pt x="99" y="93"/>
                </a:cubicBezTo>
                <a:cubicBezTo>
                  <a:pt x="101" y="94"/>
                  <a:pt x="104" y="93"/>
                  <a:pt x="106" y="92"/>
                </a:cubicBezTo>
                <a:cubicBezTo>
                  <a:pt x="105" y="92"/>
                  <a:pt x="107" y="90"/>
                  <a:pt x="107" y="90"/>
                </a:cubicBezTo>
                <a:cubicBezTo>
                  <a:pt x="108" y="90"/>
                  <a:pt x="109" y="90"/>
                  <a:pt x="109" y="90"/>
                </a:cubicBezTo>
                <a:cubicBezTo>
                  <a:pt x="110" y="91"/>
                  <a:pt x="109" y="92"/>
                  <a:pt x="109" y="93"/>
                </a:cubicBezTo>
                <a:cubicBezTo>
                  <a:pt x="113" y="93"/>
                  <a:pt x="118" y="92"/>
                  <a:pt x="120" y="93"/>
                </a:cubicBezTo>
                <a:cubicBezTo>
                  <a:pt x="120" y="91"/>
                  <a:pt x="119" y="90"/>
                  <a:pt x="121" y="89"/>
                </a:cubicBezTo>
                <a:cubicBezTo>
                  <a:pt x="123" y="89"/>
                  <a:pt x="124" y="91"/>
                  <a:pt x="123" y="92"/>
                </a:cubicBezTo>
                <a:cubicBezTo>
                  <a:pt x="124" y="92"/>
                  <a:pt x="127" y="93"/>
                  <a:pt x="128" y="92"/>
                </a:cubicBezTo>
                <a:cubicBezTo>
                  <a:pt x="127" y="92"/>
                  <a:pt x="127" y="89"/>
                  <a:pt x="128" y="90"/>
                </a:cubicBezTo>
                <a:cubicBezTo>
                  <a:pt x="129" y="90"/>
                  <a:pt x="129" y="89"/>
                  <a:pt x="130" y="89"/>
                </a:cubicBezTo>
                <a:cubicBezTo>
                  <a:pt x="131" y="92"/>
                  <a:pt x="135" y="93"/>
                  <a:pt x="139" y="91"/>
                </a:cubicBezTo>
                <a:cubicBezTo>
                  <a:pt x="137" y="92"/>
                  <a:pt x="139" y="89"/>
                  <a:pt x="139" y="89"/>
                </a:cubicBezTo>
                <a:cubicBezTo>
                  <a:pt x="144" y="87"/>
                  <a:pt x="140" y="92"/>
                  <a:pt x="142" y="92"/>
                </a:cubicBezTo>
                <a:cubicBezTo>
                  <a:pt x="152" y="92"/>
                  <a:pt x="157" y="92"/>
                  <a:pt x="164" y="92"/>
                </a:cubicBezTo>
                <a:cubicBezTo>
                  <a:pt x="164" y="90"/>
                  <a:pt x="164" y="89"/>
                  <a:pt x="166" y="89"/>
                </a:cubicBezTo>
                <a:cubicBezTo>
                  <a:pt x="167" y="89"/>
                  <a:pt x="167" y="90"/>
                  <a:pt x="167" y="92"/>
                </a:cubicBezTo>
                <a:cubicBezTo>
                  <a:pt x="171" y="92"/>
                  <a:pt x="174" y="92"/>
                  <a:pt x="176" y="90"/>
                </a:cubicBezTo>
                <a:cubicBezTo>
                  <a:pt x="178" y="93"/>
                  <a:pt x="186" y="92"/>
                  <a:pt x="189" y="92"/>
                </a:cubicBezTo>
                <a:cubicBezTo>
                  <a:pt x="189" y="88"/>
                  <a:pt x="190" y="81"/>
                  <a:pt x="190" y="76"/>
                </a:cubicBezTo>
                <a:cubicBezTo>
                  <a:pt x="189" y="67"/>
                  <a:pt x="185" y="43"/>
                  <a:pt x="191" y="39"/>
                </a:cubicBezTo>
                <a:cubicBezTo>
                  <a:pt x="194" y="37"/>
                  <a:pt x="203" y="40"/>
                  <a:pt x="209" y="39"/>
                </a:cubicBezTo>
                <a:cubicBezTo>
                  <a:pt x="213" y="38"/>
                  <a:pt x="215" y="37"/>
                  <a:pt x="219" y="37"/>
                </a:cubicBezTo>
                <a:cubicBezTo>
                  <a:pt x="219" y="38"/>
                  <a:pt x="220" y="37"/>
                  <a:pt x="220" y="38"/>
                </a:cubicBezTo>
                <a:cubicBezTo>
                  <a:pt x="220" y="49"/>
                  <a:pt x="223" y="62"/>
                  <a:pt x="223" y="72"/>
                </a:cubicBezTo>
                <a:cubicBezTo>
                  <a:pt x="234" y="73"/>
                  <a:pt x="238" y="82"/>
                  <a:pt x="238" y="92"/>
                </a:cubicBezTo>
                <a:cubicBezTo>
                  <a:pt x="243" y="91"/>
                  <a:pt x="249" y="93"/>
                  <a:pt x="253" y="91"/>
                </a:cubicBezTo>
                <a:cubicBezTo>
                  <a:pt x="251" y="90"/>
                  <a:pt x="254" y="90"/>
                  <a:pt x="253" y="88"/>
                </a:cubicBezTo>
                <a:cubicBezTo>
                  <a:pt x="253" y="87"/>
                  <a:pt x="250" y="88"/>
                  <a:pt x="250" y="86"/>
                </a:cubicBezTo>
                <a:cubicBezTo>
                  <a:pt x="251" y="85"/>
                  <a:pt x="252" y="83"/>
                  <a:pt x="254" y="85"/>
                </a:cubicBezTo>
                <a:cubicBezTo>
                  <a:pt x="255" y="80"/>
                  <a:pt x="251" y="80"/>
                  <a:pt x="250" y="78"/>
                </a:cubicBezTo>
                <a:cubicBezTo>
                  <a:pt x="251" y="77"/>
                  <a:pt x="251" y="76"/>
                  <a:pt x="253" y="76"/>
                </a:cubicBezTo>
                <a:cubicBezTo>
                  <a:pt x="255" y="76"/>
                  <a:pt x="253" y="80"/>
                  <a:pt x="255" y="80"/>
                </a:cubicBezTo>
                <a:cubicBezTo>
                  <a:pt x="256" y="74"/>
                  <a:pt x="253" y="66"/>
                  <a:pt x="255" y="63"/>
                </a:cubicBezTo>
                <a:cubicBezTo>
                  <a:pt x="251" y="62"/>
                  <a:pt x="253" y="66"/>
                  <a:pt x="250" y="66"/>
                </a:cubicBezTo>
                <a:cubicBezTo>
                  <a:pt x="248" y="66"/>
                  <a:pt x="249" y="63"/>
                  <a:pt x="247" y="63"/>
                </a:cubicBezTo>
                <a:cubicBezTo>
                  <a:pt x="243" y="64"/>
                  <a:pt x="239" y="64"/>
                  <a:pt x="235" y="65"/>
                </a:cubicBezTo>
                <a:cubicBezTo>
                  <a:pt x="234" y="65"/>
                  <a:pt x="236" y="68"/>
                  <a:pt x="235" y="68"/>
                </a:cubicBezTo>
                <a:cubicBezTo>
                  <a:pt x="234" y="68"/>
                  <a:pt x="233" y="68"/>
                  <a:pt x="232" y="68"/>
                </a:cubicBezTo>
                <a:cubicBezTo>
                  <a:pt x="231" y="67"/>
                  <a:pt x="232" y="66"/>
                  <a:pt x="232" y="64"/>
                </a:cubicBezTo>
                <a:cubicBezTo>
                  <a:pt x="230" y="65"/>
                  <a:pt x="229" y="64"/>
                  <a:pt x="229" y="63"/>
                </a:cubicBezTo>
                <a:cubicBezTo>
                  <a:pt x="228" y="53"/>
                  <a:pt x="228" y="47"/>
                  <a:pt x="227" y="38"/>
                </a:cubicBezTo>
                <a:cubicBezTo>
                  <a:pt x="233" y="36"/>
                  <a:pt x="242" y="38"/>
                  <a:pt x="248" y="37"/>
                </a:cubicBezTo>
                <a:cubicBezTo>
                  <a:pt x="247" y="37"/>
                  <a:pt x="247" y="34"/>
                  <a:pt x="248" y="34"/>
                </a:cubicBezTo>
                <a:cubicBezTo>
                  <a:pt x="248" y="34"/>
                  <a:pt x="248" y="33"/>
                  <a:pt x="249" y="33"/>
                </a:cubicBezTo>
                <a:cubicBezTo>
                  <a:pt x="251" y="34"/>
                  <a:pt x="251" y="35"/>
                  <a:pt x="250" y="37"/>
                </a:cubicBezTo>
                <a:cubicBezTo>
                  <a:pt x="252" y="37"/>
                  <a:pt x="254" y="37"/>
                  <a:pt x="255" y="38"/>
                </a:cubicBezTo>
                <a:cubicBezTo>
                  <a:pt x="255" y="35"/>
                  <a:pt x="251" y="38"/>
                  <a:pt x="251" y="35"/>
                </a:cubicBezTo>
                <a:cubicBezTo>
                  <a:pt x="252" y="35"/>
                  <a:pt x="252" y="34"/>
                  <a:pt x="252" y="34"/>
                </a:cubicBezTo>
                <a:cubicBezTo>
                  <a:pt x="254" y="33"/>
                  <a:pt x="253" y="35"/>
                  <a:pt x="255" y="34"/>
                </a:cubicBezTo>
                <a:cubicBezTo>
                  <a:pt x="256" y="30"/>
                  <a:pt x="251" y="34"/>
                  <a:pt x="251" y="30"/>
                </a:cubicBezTo>
                <a:cubicBezTo>
                  <a:pt x="251" y="28"/>
                  <a:pt x="254" y="30"/>
                  <a:pt x="254" y="28"/>
                </a:cubicBezTo>
                <a:cubicBezTo>
                  <a:pt x="253" y="28"/>
                  <a:pt x="254" y="27"/>
                  <a:pt x="254" y="26"/>
                </a:cubicBezTo>
                <a:cubicBezTo>
                  <a:pt x="252" y="27"/>
                  <a:pt x="248" y="27"/>
                  <a:pt x="249" y="23"/>
                </a:cubicBezTo>
                <a:cubicBezTo>
                  <a:pt x="249" y="23"/>
                  <a:pt x="250" y="23"/>
                  <a:pt x="250" y="23"/>
                </a:cubicBezTo>
                <a:cubicBezTo>
                  <a:pt x="252" y="23"/>
                  <a:pt x="252" y="25"/>
                  <a:pt x="253" y="26"/>
                </a:cubicBezTo>
                <a:cubicBezTo>
                  <a:pt x="253" y="23"/>
                  <a:pt x="252" y="21"/>
                  <a:pt x="251" y="20"/>
                </a:cubicBezTo>
                <a:cubicBezTo>
                  <a:pt x="251" y="22"/>
                  <a:pt x="248" y="20"/>
                  <a:pt x="248" y="19"/>
                </a:cubicBezTo>
                <a:cubicBezTo>
                  <a:pt x="247" y="17"/>
                  <a:pt x="249" y="17"/>
                  <a:pt x="249" y="16"/>
                </a:cubicBezTo>
                <a:cubicBezTo>
                  <a:pt x="247" y="15"/>
                  <a:pt x="245" y="12"/>
                  <a:pt x="242" y="11"/>
                </a:cubicBezTo>
                <a:cubicBezTo>
                  <a:pt x="240" y="12"/>
                  <a:pt x="241" y="14"/>
                  <a:pt x="238" y="13"/>
                </a:cubicBezTo>
                <a:cubicBezTo>
                  <a:pt x="237" y="12"/>
                  <a:pt x="238" y="12"/>
                  <a:pt x="238" y="10"/>
                </a:cubicBezTo>
                <a:cubicBezTo>
                  <a:pt x="236" y="10"/>
                  <a:pt x="234" y="10"/>
                  <a:pt x="233" y="9"/>
                </a:cubicBezTo>
                <a:cubicBezTo>
                  <a:pt x="232" y="10"/>
                  <a:pt x="231" y="11"/>
                  <a:pt x="230" y="11"/>
                </a:cubicBezTo>
                <a:cubicBezTo>
                  <a:pt x="229" y="11"/>
                  <a:pt x="229" y="9"/>
                  <a:pt x="229" y="8"/>
                </a:cubicBezTo>
                <a:cubicBezTo>
                  <a:pt x="225" y="9"/>
                  <a:pt x="223" y="7"/>
                  <a:pt x="220" y="9"/>
                </a:cubicBezTo>
                <a:cubicBezTo>
                  <a:pt x="196" y="3"/>
                  <a:pt x="168" y="4"/>
                  <a:pt x="143" y="4"/>
                </a:cubicBezTo>
                <a:cubicBezTo>
                  <a:pt x="136" y="4"/>
                  <a:pt x="130" y="6"/>
                  <a:pt x="123" y="6"/>
                </a:cubicBezTo>
                <a:cubicBezTo>
                  <a:pt x="102" y="5"/>
                  <a:pt x="85" y="5"/>
                  <a:pt x="62" y="8"/>
                </a:cubicBezTo>
                <a:cubicBezTo>
                  <a:pt x="62" y="10"/>
                  <a:pt x="62" y="10"/>
                  <a:pt x="61" y="10"/>
                </a:cubicBezTo>
                <a:cubicBezTo>
                  <a:pt x="59" y="7"/>
                  <a:pt x="50" y="8"/>
                  <a:pt x="46" y="9"/>
                </a:cubicBezTo>
                <a:cubicBezTo>
                  <a:pt x="44" y="9"/>
                  <a:pt x="48" y="10"/>
                  <a:pt x="47" y="12"/>
                </a:cubicBezTo>
                <a:cubicBezTo>
                  <a:pt x="46" y="12"/>
                  <a:pt x="45" y="12"/>
                  <a:pt x="44" y="12"/>
                </a:cubicBezTo>
                <a:cubicBezTo>
                  <a:pt x="43" y="12"/>
                  <a:pt x="43" y="9"/>
                  <a:pt x="42" y="9"/>
                </a:cubicBezTo>
                <a:cubicBezTo>
                  <a:pt x="35" y="11"/>
                  <a:pt x="31" y="12"/>
                  <a:pt x="25" y="15"/>
                </a:cubicBezTo>
                <a:cubicBezTo>
                  <a:pt x="26" y="17"/>
                  <a:pt x="26" y="18"/>
                  <a:pt x="24" y="19"/>
                </a:cubicBezTo>
                <a:cubicBezTo>
                  <a:pt x="23" y="18"/>
                  <a:pt x="21" y="18"/>
                  <a:pt x="21" y="20"/>
                </a:cubicBezTo>
                <a:cubicBezTo>
                  <a:pt x="22" y="19"/>
                  <a:pt x="23" y="20"/>
                  <a:pt x="23" y="22"/>
                </a:cubicBezTo>
                <a:cubicBezTo>
                  <a:pt x="23" y="22"/>
                  <a:pt x="23" y="22"/>
                  <a:pt x="23" y="23"/>
                </a:cubicBezTo>
                <a:cubicBezTo>
                  <a:pt x="21" y="23"/>
                  <a:pt x="19" y="23"/>
                  <a:pt x="20" y="21"/>
                </a:cubicBezTo>
                <a:cubicBezTo>
                  <a:pt x="20" y="21"/>
                  <a:pt x="20" y="20"/>
                  <a:pt x="20" y="20"/>
                </a:cubicBezTo>
                <a:cubicBezTo>
                  <a:pt x="19" y="21"/>
                  <a:pt x="17" y="22"/>
                  <a:pt x="17" y="23"/>
                </a:cubicBezTo>
                <a:close/>
                <a:moveTo>
                  <a:pt x="11" y="58"/>
                </a:moveTo>
                <a:cubicBezTo>
                  <a:pt x="21" y="58"/>
                  <a:pt x="28" y="59"/>
                  <a:pt x="35" y="60"/>
                </a:cubicBezTo>
                <a:cubicBezTo>
                  <a:pt x="36" y="51"/>
                  <a:pt x="35" y="47"/>
                  <a:pt x="36" y="39"/>
                </a:cubicBezTo>
                <a:cubicBezTo>
                  <a:pt x="29" y="40"/>
                  <a:pt x="21" y="39"/>
                  <a:pt x="12" y="39"/>
                </a:cubicBezTo>
                <a:cubicBezTo>
                  <a:pt x="12" y="46"/>
                  <a:pt x="12" y="52"/>
                  <a:pt x="11" y="58"/>
                </a:cubicBezTo>
                <a:close/>
                <a:moveTo>
                  <a:pt x="232" y="41"/>
                </a:moveTo>
                <a:cubicBezTo>
                  <a:pt x="232" y="49"/>
                  <a:pt x="232" y="56"/>
                  <a:pt x="233" y="61"/>
                </a:cubicBezTo>
                <a:cubicBezTo>
                  <a:pt x="241" y="61"/>
                  <a:pt x="250" y="60"/>
                  <a:pt x="256" y="59"/>
                </a:cubicBezTo>
                <a:cubicBezTo>
                  <a:pt x="256" y="54"/>
                  <a:pt x="255" y="48"/>
                  <a:pt x="255" y="41"/>
                </a:cubicBezTo>
                <a:cubicBezTo>
                  <a:pt x="248" y="39"/>
                  <a:pt x="238" y="42"/>
                  <a:pt x="232" y="41"/>
                </a:cubicBezTo>
                <a:close/>
                <a:moveTo>
                  <a:pt x="69" y="42"/>
                </a:moveTo>
                <a:cubicBezTo>
                  <a:pt x="69" y="63"/>
                  <a:pt x="70" y="75"/>
                  <a:pt x="71" y="93"/>
                </a:cubicBezTo>
                <a:cubicBezTo>
                  <a:pt x="75" y="93"/>
                  <a:pt x="78" y="92"/>
                  <a:pt x="81" y="93"/>
                </a:cubicBezTo>
                <a:cubicBezTo>
                  <a:pt x="81" y="75"/>
                  <a:pt x="78" y="60"/>
                  <a:pt x="79" y="41"/>
                </a:cubicBezTo>
                <a:cubicBezTo>
                  <a:pt x="75" y="42"/>
                  <a:pt x="73" y="43"/>
                  <a:pt x="69" y="42"/>
                </a:cubicBezTo>
                <a:close/>
                <a:moveTo>
                  <a:pt x="207" y="43"/>
                </a:moveTo>
                <a:cubicBezTo>
                  <a:pt x="206" y="55"/>
                  <a:pt x="206" y="67"/>
                  <a:pt x="207" y="80"/>
                </a:cubicBezTo>
                <a:cubicBezTo>
                  <a:pt x="210" y="76"/>
                  <a:pt x="214" y="73"/>
                  <a:pt x="220" y="73"/>
                </a:cubicBezTo>
                <a:cubicBezTo>
                  <a:pt x="220" y="61"/>
                  <a:pt x="216" y="51"/>
                  <a:pt x="217" y="41"/>
                </a:cubicBezTo>
                <a:cubicBezTo>
                  <a:pt x="212" y="41"/>
                  <a:pt x="212" y="42"/>
                  <a:pt x="207" y="43"/>
                </a:cubicBezTo>
                <a:close/>
                <a:moveTo>
                  <a:pt x="53" y="43"/>
                </a:moveTo>
                <a:cubicBezTo>
                  <a:pt x="54" y="52"/>
                  <a:pt x="55" y="61"/>
                  <a:pt x="55" y="72"/>
                </a:cubicBezTo>
                <a:cubicBezTo>
                  <a:pt x="60" y="73"/>
                  <a:pt x="64" y="75"/>
                  <a:pt x="67" y="79"/>
                </a:cubicBezTo>
                <a:cubicBezTo>
                  <a:pt x="67" y="67"/>
                  <a:pt x="65" y="53"/>
                  <a:pt x="65" y="42"/>
                </a:cubicBezTo>
                <a:cubicBezTo>
                  <a:pt x="61" y="42"/>
                  <a:pt x="58" y="43"/>
                  <a:pt x="53" y="43"/>
                </a:cubicBezTo>
                <a:close/>
                <a:moveTo>
                  <a:pt x="192" y="44"/>
                </a:moveTo>
                <a:cubicBezTo>
                  <a:pt x="190" y="61"/>
                  <a:pt x="194" y="76"/>
                  <a:pt x="193" y="92"/>
                </a:cubicBezTo>
                <a:cubicBezTo>
                  <a:pt x="196" y="92"/>
                  <a:pt x="199" y="92"/>
                  <a:pt x="202" y="92"/>
                </a:cubicBezTo>
                <a:cubicBezTo>
                  <a:pt x="205" y="78"/>
                  <a:pt x="203" y="58"/>
                  <a:pt x="203" y="43"/>
                </a:cubicBezTo>
                <a:cubicBezTo>
                  <a:pt x="199" y="43"/>
                  <a:pt x="194" y="43"/>
                  <a:pt x="192" y="44"/>
                </a:cubicBezTo>
                <a:close/>
                <a:moveTo>
                  <a:pt x="5" y="83"/>
                </a:moveTo>
                <a:cubicBezTo>
                  <a:pt x="8" y="84"/>
                  <a:pt x="8" y="81"/>
                  <a:pt x="7" y="78"/>
                </a:cubicBezTo>
                <a:cubicBezTo>
                  <a:pt x="6" y="78"/>
                  <a:pt x="6" y="77"/>
                  <a:pt x="5" y="78"/>
                </a:cubicBezTo>
                <a:cubicBezTo>
                  <a:pt x="5" y="79"/>
                  <a:pt x="5" y="81"/>
                  <a:pt x="5" y="83"/>
                </a:cubicBezTo>
                <a:close/>
                <a:moveTo>
                  <a:pt x="220" y="81"/>
                </a:moveTo>
                <a:cubicBezTo>
                  <a:pt x="219" y="80"/>
                  <a:pt x="220" y="79"/>
                  <a:pt x="220" y="78"/>
                </a:cubicBezTo>
                <a:cubicBezTo>
                  <a:pt x="220" y="78"/>
                  <a:pt x="219" y="78"/>
                  <a:pt x="219" y="78"/>
                </a:cubicBezTo>
                <a:cubicBezTo>
                  <a:pt x="219" y="79"/>
                  <a:pt x="219" y="81"/>
                  <a:pt x="220" y="81"/>
                </a:cubicBezTo>
                <a:close/>
                <a:moveTo>
                  <a:pt x="257" y="85"/>
                </a:moveTo>
                <a:cubicBezTo>
                  <a:pt x="259" y="85"/>
                  <a:pt x="260" y="85"/>
                  <a:pt x="261" y="84"/>
                </a:cubicBezTo>
                <a:cubicBezTo>
                  <a:pt x="261" y="82"/>
                  <a:pt x="262" y="81"/>
                  <a:pt x="262" y="79"/>
                </a:cubicBezTo>
                <a:cubicBezTo>
                  <a:pt x="261" y="79"/>
                  <a:pt x="259" y="79"/>
                  <a:pt x="258" y="79"/>
                </a:cubicBezTo>
                <a:cubicBezTo>
                  <a:pt x="258" y="81"/>
                  <a:pt x="257" y="83"/>
                  <a:pt x="257" y="85"/>
                </a:cubicBezTo>
                <a:close/>
                <a:moveTo>
                  <a:pt x="210" y="85"/>
                </a:moveTo>
                <a:cubicBezTo>
                  <a:pt x="210" y="84"/>
                  <a:pt x="212" y="86"/>
                  <a:pt x="213" y="86"/>
                </a:cubicBezTo>
                <a:cubicBezTo>
                  <a:pt x="212" y="85"/>
                  <a:pt x="211" y="83"/>
                  <a:pt x="210" y="82"/>
                </a:cubicBezTo>
                <a:cubicBezTo>
                  <a:pt x="211" y="83"/>
                  <a:pt x="209" y="85"/>
                  <a:pt x="210" y="85"/>
                </a:cubicBezTo>
                <a:close/>
                <a:moveTo>
                  <a:pt x="65" y="87"/>
                </a:moveTo>
                <a:cubicBezTo>
                  <a:pt x="65" y="86"/>
                  <a:pt x="65" y="85"/>
                  <a:pt x="64" y="84"/>
                </a:cubicBezTo>
                <a:cubicBezTo>
                  <a:pt x="64" y="85"/>
                  <a:pt x="63" y="88"/>
                  <a:pt x="65" y="87"/>
                </a:cubicBezTo>
                <a:close/>
                <a:moveTo>
                  <a:pt x="51" y="91"/>
                </a:moveTo>
                <a:cubicBezTo>
                  <a:pt x="53" y="91"/>
                  <a:pt x="53" y="91"/>
                  <a:pt x="56" y="90"/>
                </a:cubicBezTo>
                <a:cubicBezTo>
                  <a:pt x="55" y="89"/>
                  <a:pt x="55" y="88"/>
                  <a:pt x="55" y="86"/>
                </a:cubicBezTo>
                <a:cubicBezTo>
                  <a:pt x="52" y="84"/>
                  <a:pt x="49" y="88"/>
                  <a:pt x="51" y="91"/>
                </a:cubicBezTo>
                <a:close/>
                <a:moveTo>
                  <a:pt x="42" y="88"/>
                </a:moveTo>
                <a:cubicBezTo>
                  <a:pt x="42" y="88"/>
                  <a:pt x="41" y="91"/>
                  <a:pt x="42" y="91"/>
                </a:cubicBezTo>
                <a:cubicBezTo>
                  <a:pt x="43" y="90"/>
                  <a:pt x="44" y="88"/>
                  <a:pt x="46" y="90"/>
                </a:cubicBezTo>
                <a:cubicBezTo>
                  <a:pt x="46" y="89"/>
                  <a:pt x="47" y="88"/>
                  <a:pt x="46" y="87"/>
                </a:cubicBezTo>
                <a:cubicBezTo>
                  <a:pt x="46" y="88"/>
                  <a:pt x="43" y="88"/>
                  <a:pt x="42" y="88"/>
                </a:cubicBezTo>
                <a:close/>
                <a:moveTo>
                  <a:pt x="224" y="91"/>
                </a:moveTo>
                <a:cubicBezTo>
                  <a:pt x="224" y="88"/>
                  <a:pt x="221" y="88"/>
                  <a:pt x="218" y="87"/>
                </a:cubicBezTo>
                <a:cubicBezTo>
                  <a:pt x="215" y="92"/>
                  <a:pt x="221" y="94"/>
                  <a:pt x="224" y="91"/>
                </a:cubicBezTo>
                <a:close/>
                <a:moveTo>
                  <a:pt x="64" y="93"/>
                </a:moveTo>
                <a:cubicBezTo>
                  <a:pt x="65" y="92"/>
                  <a:pt x="64" y="90"/>
                  <a:pt x="63" y="90"/>
                </a:cubicBezTo>
                <a:cubicBezTo>
                  <a:pt x="62" y="91"/>
                  <a:pt x="63" y="93"/>
                  <a:pt x="64" y="93"/>
                </a:cubicBezTo>
                <a:close/>
                <a:moveTo>
                  <a:pt x="46" y="99"/>
                </a:moveTo>
                <a:cubicBezTo>
                  <a:pt x="47" y="99"/>
                  <a:pt x="49" y="96"/>
                  <a:pt x="48" y="96"/>
                </a:cubicBezTo>
                <a:cubicBezTo>
                  <a:pt x="48" y="97"/>
                  <a:pt x="46" y="97"/>
                  <a:pt x="46" y="99"/>
                </a:cubicBezTo>
                <a:close/>
                <a:moveTo>
                  <a:pt x="212" y="102"/>
                </a:moveTo>
                <a:cubicBezTo>
                  <a:pt x="212" y="102"/>
                  <a:pt x="212" y="101"/>
                  <a:pt x="213" y="101"/>
                </a:cubicBezTo>
                <a:cubicBezTo>
                  <a:pt x="210" y="100"/>
                  <a:pt x="210" y="97"/>
                  <a:pt x="207" y="96"/>
                </a:cubicBezTo>
                <a:cubicBezTo>
                  <a:pt x="208" y="99"/>
                  <a:pt x="210" y="101"/>
                  <a:pt x="212" y="102"/>
                </a:cubicBezTo>
                <a:close/>
                <a:moveTo>
                  <a:pt x="55" y="101"/>
                </a:moveTo>
                <a:cubicBezTo>
                  <a:pt x="54" y="99"/>
                  <a:pt x="54" y="98"/>
                  <a:pt x="53" y="97"/>
                </a:cubicBezTo>
                <a:cubicBezTo>
                  <a:pt x="54" y="98"/>
                  <a:pt x="53" y="101"/>
                  <a:pt x="55" y="101"/>
                </a:cubicBezTo>
                <a:close/>
                <a:moveTo>
                  <a:pt x="216" y="104"/>
                </a:moveTo>
                <a:cubicBezTo>
                  <a:pt x="217" y="103"/>
                  <a:pt x="219" y="100"/>
                  <a:pt x="218" y="99"/>
                </a:cubicBezTo>
                <a:cubicBezTo>
                  <a:pt x="216" y="100"/>
                  <a:pt x="213" y="103"/>
                  <a:pt x="216" y="104"/>
                </a:cubicBezTo>
                <a:close/>
              </a:path>
            </a:pathLst>
          </a:custGeom>
          <a:solidFill>
            <a:srgbClr val="56443A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012834" y="3666222"/>
            <a:ext cx="4205680" cy="10147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rPr>
              <a:t>设置悬念、引人入胜；波澜起伏、吸引读者；出人意料、引人深思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6101719" y="2442980"/>
            <a:ext cx="265453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algn="ctr">
              <a:defRPr sz="3200" b="1">
                <a:solidFill>
                  <a:srgbClr val="808080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56443A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特殊表达效果</a:t>
            </a:r>
          </a:p>
        </p:txBody>
      </p:sp>
      <p:cxnSp>
        <p:nvCxnSpPr>
          <p:cNvPr id="10" name="直接连接符 9"/>
          <p:cNvCxnSpPr/>
          <p:nvPr/>
        </p:nvCxnSpPr>
        <p:spPr>
          <a:xfrm>
            <a:off x="6162496" y="3027561"/>
            <a:ext cx="3164582" cy="0"/>
          </a:xfrm>
          <a:prstGeom prst="line">
            <a:avLst/>
          </a:prstGeom>
          <a:solidFill>
            <a:srgbClr val="070606"/>
          </a:solidFill>
          <a:ln w="15875">
            <a:solidFill>
              <a:srgbClr val="56443A"/>
            </a:solidFill>
            <a:round/>
          </a:ln>
        </p:spPr>
      </p:cxnSp>
      <p:grpSp>
        <p:nvGrpSpPr>
          <p:cNvPr id="12" name="组合 11"/>
          <p:cNvGrpSpPr/>
          <p:nvPr/>
        </p:nvGrpSpPr>
        <p:grpSpPr>
          <a:xfrm>
            <a:off x="1575778" y="2812312"/>
            <a:ext cx="3929342" cy="2053412"/>
            <a:chOff x="4957764" y="1879601"/>
            <a:chExt cx="3022600" cy="1579563"/>
          </a:xfrm>
          <a:solidFill>
            <a:srgbClr val="56443A"/>
          </a:solidFill>
        </p:grpSpPr>
        <p:sp>
          <p:nvSpPr>
            <p:cNvPr id="13" name="Freeform 85"/>
            <p:cNvSpPr/>
            <p:nvPr/>
          </p:nvSpPr>
          <p:spPr bwMode="auto">
            <a:xfrm>
              <a:off x="4957764" y="1879601"/>
              <a:ext cx="3022600" cy="1579563"/>
            </a:xfrm>
            <a:custGeom>
              <a:gdLst>
                <a:gd name="T0" fmla="*/ 465 w 643"/>
                <a:gd name="T1" fmla="*/ 289 h 336"/>
                <a:gd name="T2" fmla="*/ 463 w 643"/>
                <a:gd name="T3" fmla="*/ 286 h 336"/>
                <a:gd name="T4" fmla="*/ 465 w 643"/>
                <a:gd name="T5" fmla="*/ 273 h 336"/>
                <a:gd name="T6" fmla="*/ 429 w 643"/>
                <a:gd name="T7" fmla="*/ 213 h 336"/>
                <a:gd name="T8" fmla="*/ 412 w 643"/>
                <a:gd name="T9" fmla="*/ 207 h 336"/>
                <a:gd name="T10" fmla="*/ 361 w 643"/>
                <a:gd name="T11" fmla="*/ 255 h 336"/>
                <a:gd name="T12" fmla="*/ 359 w 643"/>
                <a:gd name="T13" fmla="*/ 256 h 336"/>
                <a:gd name="T14" fmla="*/ 238 w 643"/>
                <a:gd name="T15" fmla="*/ 219 h 336"/>
                <a:gd name="T16" fmla="*/ 236 w 643"/>
                <a:gd name="T17" fmla="*/ 218 h 336"/>
                <a:gd name="T18" fmla="*/ 236 w 643"/>
                <a:gd name="T19" fmla="*/ 217 h 336"/>
                <a:gd name="T20" fmla="*/ 241 w 643"/>
                <a:gd name="T21" fmla="*/ 186 h 336"/>
                <a:gd name="T22" fmla="*/ 211 w 643"/>
                <a:gd name="T23" fmla="*/ 123 h 336"/>
                <a:gd name="T24" fmla="*/ 198 w 643"/>
                <a:gd name="T25" fmla="*/ 119 h 336"/>
                <a:gd name="T26" fmla="*/ 147 w 643"/>
                <a:gd name="T27" fmla="*/ 184 h 336"/>
                <a:gd name="T28" fmla="*/ 146 w 643"/>
                <a:gd name="T29" fmla="*/ 185 h 336"/>
                <a:gd name="T30" fmla="*/ 145 w 643"/>
                <a:gd name="T31" fmla="*/ 185 h 336"/>
                <a:gd name="T32" fmla="*/ 1 w 643"/>
                <a:gd name="T33" fmla="*/ 140 h 336"/>
                <a:gd name="T34" fmla="*/ 0 w 643"/>
                <a:gd name="T35" fmla="*/ 139 h 336"/>
                <a:gd name="T36" fmla="*/ 0 w 643"/>
                <a:gd name="T37" fmla="*/ 138 h 336"/>
                <a:gd name="T38" fmla="*/ 20 w 643"/>
                <a:gd name="T39" fmla="*/ 67 h 336"/>
                <a:gd name="T40" fmla="*/ 50 w 643"/>
                <a:gd name="T41" fmla="*/ 36 h 336"/>
                <a:gd name="T42" fmla="*/ 76 w 643"/>
                <a:gd name="T43" fmla="*/ 40 h 336"/>
                <a:gd name="T44" fmla="*/ 149 w 643"/>
                <a:gd name="T45" fmla="*/ 63 h 336"/>
                <a:gd name="T46" fmla="*/ 182 w 643"/>
                <a:gd name="T47" fmla="*/ 52 h 336"/>
                <a:gd name="T48" fmla="*/ 248 w 643"/>
                <a:gd name="T49" fmla="*/ 0 h 336"/>
                <a:gd name="T50" fmla="*/ 249 w 643"/>
                <a:gd name="T51" fmla="*/ 0 h 336"/>
                <a:gd name="T52" fmla="*/ 353 w 643"/>
                <a:gd name="T53" fmla="*/ 24 h 336"/>
                <a:gd name="T54" fmla="*/ 471 w 643"/>
                <a:gd name="T55" fmla="*/ 96 h 336"/>
                <a:gd name="T56" fmla="*/ 468 w 643"/>
                <a:gd name="T57" fmla="*/ 97 h 336"/>
                <a:gd name="T58" fmla="*/ 352 w 643"/>
                <a:gd name="T59" fmla="*/ 28 h 336"/>
                <a:gd name="T60" fmla="*/ 248 w 643"/>
                <a:gd name="T61" fmla="*/ 4 h 336"/>
                <a:gd name="T62" fmla="*/ 184 w 643"/>
                <a:gd name="T63" fmla="*/ 55 h 336"/>
                <a:gd name="T64" fmla="*/ 149 w 643"/>
                <a:gd name="T65" fmla="*/ 67 h 336"/>
                <a:gd name="T66" fmla="*/ 75 w 643"/>
                <a:gd name="T67" fmla="*/ 44 h 336"/>
                <a:gd name="T68" fmla="*/ 50 w 643"/>
                <a:gd name="T69" fmla="*/ 40 h 336"/>
                <a:gd name="T70" fmla="*/ 24 w 643"/>
                <a:gd name="T71" fmla="*/ 68 h 336"/>
                <a:gd name="T72" fmla="*/ 4 w 643"/>
                <a:gd name="T73" fmla="*/ 137 h 336"/>
                <a:gd name="T74" fmla="*/ 144 w 643"/>
                <a:gd name="T75" fmla="*/ 181 h 336"/>
                <a:gd name="T76" fmla="*/ 198 w 643"/>
                <a:gd name="T77" fmla="*/ 115 h 336"/>
                <a:gd name="T78" fmla="*/ 213 w 643"/>
                <a:gd name="T79" fmla="*/ 119 h 336"/>
                <a:gd name="T80" fmla="*/ 245 w 643"/>
                <a:gd name="T81" fmla="*/ 186 h 336"/>
                <a:gd name="T82" fmla="*/ 241 w 643"/>
                <a:gd name="T83" fmla="*/ 216 h 336"/>
                <a:gd name="T84" fmla="*/ 358 w 643"/>
                <a:gd name="T85" fmla="*/ 252 h 336"/>
                <a:gd name="T86" fmla="*/ 412 w 643"/>
                <a:gd name="T87" fmla="*/ 203 h 336"/>
                <a:gd name="T88" fmla="*/ 432 w 643"/>
                <a:gd name="T89" fmla="*/ 210 h 336"/>
                <a:gd name="T90" fmla="*/ 469 w 643"/>
                <a:gd name="T91" fmla="*/ 273 h 336"/>
                <a:gd name="T92" fmla="*/ 468 w 643"/>
                <a:gd name="T93" fmla="*/ 286 h 336"/>
                <a:gd name="T94" fmla="*/ 612 w 643"/>
                <a:gd name="T95" fmla="*/ 332 h 336"/>
                <a:gd name="T96" fmla="*/ 639 w 643"/>
                <a:gd name="T97" fmla="*/ 252 h 336"/>
                <a:gd name="T98" fmla="*/ 548 w 643"/>
                <a:gd name="T99" fmla="*/ 210 h 336"/>
                <a:gd name="T100" fmla="*/ 468 w 643"/>
                <a:gd name="T101" fmla="*/ 97 h 336"/>
                <a:gd name="T102" fmla="*/ 471 w 643"/>
                <a:gd name="T103" fmla="*/ 96 h 336"/>
                <a:gd name="T104" fmla="*/ 550 w 643"/>
                <a:gd name="T105" fmla="*/ 207 h 336"/>
                <a:gd name="T106" fmla="*/ 642 w 643"/>
                <a:gd name="T107" fmla="*/ 249 h 336"/>
                <a:gd name="T108" fmla="*/ 643 w 643"/>
                <a:gd name="T109" fmla="*/ 251 h 336"/>
                <a:gd name="T110" fmla="*/ 615 w 643"/>
                <a:gd name="T111" fmla="*/ 336 h 336"/>
                <a:gd name="T112" fmla="*/ 613 w 643"/>
                <a:gd name="T113" fmla="*/ 336 h 33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643" h="336">
                  <a:moveTo>
                    <a:pt x="613" y="336"/>
                  </a:moveTo>
                  <a:cubicBezTo>
                    <a:pt x="591" y="336"/>
                    <a:pt x="488" y="297"/>
                    <a:pt x="465" y="289"/>
                  </a:cubicBezTo>
                  <a:cubicBezTo>
                    <a:pt x="465" y="289"/>
                    <a:pt x="465" y="289"/>
                    <a:pt x="465" y="289"/>
                  </a:cubicBezTo>
                  <a:cubicBezTo>
                    <a:pt x="464" y="288"/>
                    <a:pt x="463" y="287"/>
                    <a:pt x="463" y="286"/>
                  </a:cubicBezTo>
                  <a:cubicBezTo>
                    <a:pt x="463" y="286"/>
                    <a:pt x="463" y="286"/>
                    <a:pt x="463" y="286"/>
                  </a:cubicBezTo>
                  <a:cubicBezTo>
                    <a:pt x="464" y="282"/>
                    <a:pt x="465" y="278"/>
                    <a:pt x="465" y="273"/>
                  </a:cubicBezTo>
                  <a:cubicBezTo>
                    <a:pt x="465" y="273"/>
                    <a:pt x="465" y="273"/>
                    <a:pt x="465" y="273"/>
                  </a:cubicBezTo>
                  <a:cubicBezTo>
                    <a:pt x="465" y="250"/>
                    <a:pt x="452" y="230"/>
                    <a:pt x="429" y="213"/>
                  </a:cubicBezTo>
                  <a:cubicBezTo>
                    <a:pt x="429" y="213"/>
                    <a:pt x="429" y="213"/>
                    <a:pt x="429" y="213"/>
                  </a:cubicBezTo>
                  <a:cubicBezTo>
                    <a:pt x="423" y="209"/>
                    <a:pt x="417" y="207"/>
                    <a:pt x="412" y="207"/>
                  </a:cubicBezTo>
                  <a:cubicBezTo>
                    <a:pt x="412" y="207"/>
                    <a:pt x="412" y="207"/>
                    <a:pt x="412" y="207"/>
                  </a:cubicBezTo>
                  <a:cubicBezTo>
                    <a:pt x="391" y="206"/>
                    <a:pt x="373" y="236"/>
                    <a:pt x="361" y="255"/>
                  </a:cubicBezTo>
                  <a:cubicBezTo>
                    <a:pt x="361" y="255"/>
                    <a:pt x="361" y="255"/>
                    <a:pt x="361" y="255"/>
                  </a:cubicBezTo>
                  <a:cubicBezTo>
                    <a:pt x="360" y="256"/>
                    <a:pt x="359" y="257"/>
                    <a:pt x="359" y="256"/>
                  </a:cubicBezTo>
                  <a:cubicBezTo>
                    <a:pt x="359" y="256"/>
                    <a:pt x="359" y="256"/>
                    <a:pt x="359" y="256"/>
                  </a:cubicBezTo>
                  <a:cubicBezTo>
                    <a:pt x="347" y="252"/>
                    <a:pt x="261" y="227"/>
                    <a:pt x="238" y="219"/>
                  </a:cubicBezTo>
                  <a:cubicBezTo>
                    <a:pt x="238" y="219"/>
                    <a:pt x="238" y="219"/>
                    <a:pt x="238" y="219"/>
                  </a:cubicBezTo>
                  <a:cubicBezTo>
                    <a:pt x="237" y="219"/>
                    <a:pt x="237" y="219"/>
                    <a:pt x="236" y="218"/>
                  </a:cubicBezTo>
                  <a:cubicBezTo>
                    <a:pt x="236" y="218"/>
                    <a:pt x="236" y="218"/>
                    <a:pt x="236" y="218"/>
                  </a:cubicBezTo>
                  <a:cubicBezTo>
                    <a:pt x="236" y="218"/>
                    <a:pt x="236" y="217"/>
                    <a:pt x="236" y="217"/>
                  </a:cubicBezTo>
                  <a:cubicBezTo>
                    <a:pt x="236" y="217"/>
                    <a:pt x="236" y="217"/>
                    <a:pt x="236" y="217"/>
                  </a:cubicBezTo>
                  <a:cubicBezTo>
                    <a:pt x="239" y="209"/>
                    <a:pt x="241" y="198"/>
                    <a:pt x="241" y="186"/>
                  </a:cubicBezTo>
                  <a:cubicBezTo>
                    <a:pt x="241" y="186"/>
                    <a:pt x="241" y="186"/>
                    <a:pt x="241" y="186"/>
                  </a:cubicBezTo>
                  <a:cubicBezTo>
                    <a:pt x="241" y="161"/>
                    <a:pt x="233" y="132"/>
                    <a:pt x="211" y="123"/>
                  </a:cubicBezTo>
                  <a:cubicBezTo>
                    <a:pt x="211" y="123"/>
                    <a:pt x="211" y="123"/>
                    <a:pt x="211" y="123"/>
                  </a:cubicBezTo>
                  <a:cubicBezTo>
                    <a:pt x="207" y="120"/>
                    <a:pt x="202" y="119"/>
                    <a:pt x="198" y="119"/>
                  </a:cubicBezTo>
                  <a:cubicBezTo>
                    <a:pt x="198" y="119"/>
                    <a:pt x="198" y="119"/>
                    <a:pt x="198" y="119"/>
                  </a:cubicBezTo>
                  <a:cubicBezTo>
                    <a:pt x="171" y="119"/>
                    <a:pt x="151" y="160"/>
                    <a:pt x="147" y="184"/>
                  </a:cubicBezTo>
                  <a:cubicBezTo>
                    <a:pt x="147" y="184"/>
                    <a:pt x="147" y="184"/>
                    <a:pt x="147" y="184"/>
                  </a:cubicBezTo>
                  <a:cubicBezTo>
                    <a:pt x="147" y="184"/>
                    <a:pt x="147" y="185"/>
                    <a:pt x="146" y="185"/>
                  </a:cubicBezTo>
                  <a:cubicBezTo>
                    <a:pt x="146" y="185"/>
                    <a:pt x="146" y="185"/>
                    <a:pt x="146" y="185"/>
                  </a:cubicBezTo>
                  <a:cubicBezTo>
                    <a:pt x="146" y="185"/>
                    <a:pt x="145" y="185"/>
                    <a:pt x="145" y="185"/>
                  </a:cubicBezTo>
                  <a:cubicBezTo>
                    <a:pt x="145" y="185"/>
                    <a:pt x="145" y="185"/>
                    <a:pt x="145" y="185"/>
                  </a:cubicBezTo>
                  <a:cubicBezTo>
                    <a:pt x="119" y="178"/>
                    <a:pt x="25" y="144"/>
                    <a:pt x="1" y="140"/>
                  </a:cubicBezTo>
                  <a:cubicBezTo>
                    <a:pt x="1" y="140"/>
                    <a:pt x="1" y="140"/>
                    <a:pt x="1" y="140"/>
                  </a:cubicBezTo>
                  <a:cubicBezTo>
                    <a:pt x="1" y="140"/>
                    <a:pt x="0" y="140"/>
                    <a:pt x="0" y="139"/>
                  </a:cubicBezTo>
                  <a:cubicBezTo>
                    <a:pt x="0" y="139"/>
                    <a:pt x="0" y="139"/>
                    <a:pt x="0" y="139"/>
                  </a:cubicBezTo>
                  <a:cubicBezTo>
                    <a:pt x="0" y="139"/>
                    <a:pt x="0" y="138"/>
                    <a:pt x="0" y="138"/>
                  </a:cubicBezTo>
                  <a:cubicBezTo>
                    <a:pt x="0" y="138"/>
                    <a:pt x="0" y="138"/>
                    <a:pt x="0" y="138"/>
                  </a:cubicBezTo>
                  <a:cubicBezTo>
                    <a:pt x="7" y="114"/>
                    <a:pt x="15" y="91"/>
                    <a:pt x="20" y="67"/>
                  </a:cubicBezTo>
                  <a:cubicBezTo>
                    <a:pt x="20" y="67"/>
                    <a:pt x="20" y="67"/>
                    <a:pt x="20" y="67"/>
                  </a:cubicBezTo>
                  <a:cubicBezTo>
                    <a:pt x="25" y="44"/>
                    <a:pt x="35" y="36"/>
                    <a:pt x="50" y="36"/>
                  </a:cubicBezTo>
                  <a:cubicBezTo>
                    <a:pt x="50" y="36"/>
                    <a:pt x="50" y="36"/>
                    <a:pt x="50" y="36"/>
                  </a:cubicBezTo>
                  <a:cubicBezTo>
                    <a:pt x="57" y="36"/>
                    <a:pt x="66" y="38"/>
                    <a:pt x="76" y="40"/>
                  </a:cubicBezTo>
                  <a:cubicBezTo>
                    <a:pt x="76" y="40"/>
                    <a:pt x="76" y="40"/>
                    <a:pt x="76" y="40"/>
                  </a:cubicBezTo>
                  <a:cubicBezTo>
                    <a:pt x="111" y="46"/>
                    <a:pt x="127" y="63"/>
                    <a:pt x="149" y="63"/>
                  </a:cubicBezTo>
                  <a:cubicBezTo>
                    <a:pt x="149" y="63"/>
                    <a:pt x="149" y="63"/>
                    <a:pt x="149" y="63"/>
                  </a:cubicBezTo>
                  <a:cubicBezTo>
                    <a:pt x="158" y="63"/>
                    <a:pt x="168" y="60"/>
                    <a:pt x="182" y="52"/>
                  </a:cubicBezTo>
                  <a:cubicBezTo>
                    <a:pt x="182" y="52"/>
                    <a:pt x="182" y="52"/>
                    <a:pt x="182" y="52"/>
                  </a:cubicBezTo>
                  <a:cubicBezTo>
                    <a:pt x="206" y="39"/>
                    <a:pt x="216" y="3"/>
                    <a:pt x="248" y="0"/>
                  </a:cubicBezTo>
                  <a:cubicBezTo>
                    <a:pt x="248" y="0"/>
                    <a:pt x="248" y="0"/>
                    <a:pt x="248" y="0"/>
                  </a:cubicBezTo>
                  <a:cubicBezTo>
                    <a:pt x="249" y="0"/>
                    <a:pt x="249" y="0"/>
                    <a:pt x="249" y="0"/>
                  </a:cubicBezTo>
                  <a:cubicBezTo>
                    <a:pt x="249" y="0"/>
                    <a:pt x="299" y="8"/>
                    <a:pt x="353" y="24"/>
                  </a:cubicBezTo>
                  <a:cubicBezTo>
                    <a:pt x="353" y="24"/>
                    <a:pt x="353" y="24"/>
                    <a:pt x="353" y="24"/>
                  </a:cubicBezTo>
                  <a:cubicBezTo>
                    <a:pt x="406" y="40"/>
                    <a:pt x="461" y="63"/>
                    <a:pt x="471" y="96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59" y="67"/>
                    <a:pt x="404" y="43"/>
                    <a:pt x="352" y="28"/>
                  </a:cubicBezTo>
                  <a:cubicBezTo>
                    <a:pt x="352" y="28"/>
                    <a:pt x="352" y="28"/>
                    <a:pt x="352" y="28"/>
                  </a:cubicBezTo>
                  <a:cubicBezTo>
                    <a:pt x="301" y="12"/>
                    <a:pt x="252" y="5"/>
                    <a:pt x="248" y="4"/>
                  </a:cubicBezTo>
                  <a:cubicBezTo>
                    <a:pt x="248" y="4"/>
                    <a:pt x="248" y="4"/>
                    <a:pt x="248" y="4"/>
                  </a:cubicBezTo>
                  <a:cubicBezTo>
                    <a:pt x="220" y="6"/>
                    <a:pt x="210" y="40"/>
                    <a:pt x="184" y="55"/>
                  </a:cubicBezTo>
                  <a:cubicBezTo>
                    <a:pt x="184" y="55"/>
                    <a:pt x="184" y="55"/>
                    <a:pt x="184" y="55"/>
                  </a:cubicBezTo>
                  <a:cubicBezTo>
                    <a:pt x="170" y="63"/>
                    <a:pt x="159" y="67"/>
                    <a:pt x="149" y="67"/>
                  </a:cubicBezTo>
                  <a:cubicBezTo>
                    <a:pt x="149" y="67"/>
                    <a:pt x="149" y="67"/>
                    <a:pt x="149" y="67"/>
                  </a:cubicBezTo>
                  <a:cubicBezTo>
                    <a:pt x="125" y="66"/>
                    <a:pt x="109" y="50"/>
                    <a:pt x="75" y="44"/>
                  </a:cubicBezTo>
                  <a:cubicBezTo>
                    <a:pt x="75" y="44"/>
                    <a:pt x="75" y="44"/>
                    <a:pt x="75" y="44"/>
                  </a:cubicBezTo>
                  <a:cubicBezTo>
                    <a:pt x="65" y="42"/>
                    <a:pt x="57" y="40"/>
                    <a:pt x="50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36" y="40"/>
                    <a:pt x="30" y="46"/>
                    <a:pt x="24" y="68"/>
                  </a:cubicBezTo>
                  <a:cubicBezTo>
                    <a:pt x="24" y="68"/>
                    <a:pt x="24" y="68"/>
                    <a:pt x="24" y="68"/>
                  </a:cubicBezTo>
                  <a:cubicBezTo>
                    <a:pt x="19" y="91"/>
                    <a:pt x="12" y="114"/>
                    <a:pt x="4" y="137"/>
                  </a:cubicBezTo>
                  <a:cubicBezTo>
                    <a:pt x="4" y="137"/>
                    <a:pt x="4" y="137"/>
                    <a:pt x="4" y="137"/>
                  </a:cubicBezTo>
                  <a:cubicBezTo>
                    <a:pt x="31" y="142"/>
                    <a:pt x="116" y="172"/>
                    <a:pt x="144" y="181"/>
                  </a:cubicBezTo>
                  <a:cubicBezTo>
                    <a:pt x="144" y="181"/>
                    <a:pt x="144" y="181"/>
                    <a:pt x="144" y="181"/>
                  </a:cubicBezTo>
                  <a:cubicBezTo>
                    <a:pt x="149" y="156"/>
                    <a:pt x="168" y="116"/>
                    <a:pt x="198" y="115"/>
                  </a:cubicBezTo>
                  <a:cubicBezTo>
                    <a:pt x="198" y="115"/>
                    <a:pt x="198" y="115"/>
                    <a:pt x="198" y="115"/>
                  </a:cubicBezTo>
                  <a:cubicBezTo>
                    <a:pt x="203" y="115"/>
                    <a:pt x="208" y="117"/>
                    <a:pt x="213" y="119"/>
                  </a:cubicBezTo>
                  <a:cubicBezTo>
                    <a:pt x="213" y="119"/>
                    <a:pt x="213" y="119"/>
                    <a:pt x="213" y="119"/>
                  </a:cubicBezTo>
                  <a:cubicBezTo>
                    <a:pt x="237" y="130"/>
                    <a:pt x="245" y="160"/>
                    <a:pt x="245" y="186"/>
                  </a:cubicBezTo>
                  <a:cubicBezTo>
                    <a:pt x="245" y="186"/>
                    <a:pt x="245" y="186"/>
                    <a:pt x="245" y="186"/>
                  </a:cubicBezTo>
                  <a:cubicBezTo>
                    <a:pt x="245" y="198"/>
                    <a:pt x="244" y="208"/>
                    <a:pt x="241" y="216"/>
                  </a:cubicBezTo>
                  <a:cubicBezTo>
                    <a:pt x="241" y="216"/>
                    <a:pt x="241" y="216"/>
                    <a:pt x="241" y="216"/>
                  </a:cubicBezTo>
                  <a:cubicBezTo>
                    <a:pt x="265" y="224"/>
                    <a:pt x="343" y="246"/>
                    <a:pt x="358" y="252"/>
                  </a:cubicBezTo>
                  <a:cubicBezTo>
                    <a:pt x="358" y="252"/>
                    <a:pt x="358" y="252"/>
                    <a:pt x="358" y="252"/>
                  </a:cubicBezTo>
                  <a:cubicBezTo>
                    <a:pt x="371" y="233"/>
                    <a:pt x="388" y="203"/>
                    <a:pt x="412" y="203"/>
                  </a:cubicBezTo>
                  <a:cubicBezTo>
                    <a:pt x="412" y="203"/>
                    <a:pt x="412" y="203"/>
                    <a:pt x="412" y="203"/>
                  </a:cubicBezTo>
                  <a:cubicBezTo>
                    <a:pt x="418" y="203"/>
                    <a:pt x="425" y="205"/>
                    <a:pt x="432" y="210"/>
                  </a:cubicBezTo>
                  <a:cubicBezTo>
                    <a:pt x="432" y="210"/>
                    <a:pt x="432" y="210"/>
                    <a:pt x="432" y="210"/>
                  </a:cubicBezTo>
                  <a:cubicBezTo>
                    <a:pt x="455" y="227"/>
                    <a:pt x="469" y="248"/>
                    <a:pt x="469" y="273"/>
                  </a:cubicBezTo>
                  <a:cubicBezTo>
                    <a:pt x="469" y="273"/>
                    <a:pt x="469" y="273"/>
                    <a:pt x="469" y="273"/>
                  </a:cubicBezTo>
                  <a:cubicBezTo>
                    <a:pt x="469" y="277"/>
                    <a:pt x="468" y="281"/>
                    <a:pt x="468" y="286"/>
                  </a:cubicBezTo>
                  <a:cubicBezTo>
                    <a:pt x="468" y="286"/>
                    <a:pt x="468" y="286"/>
                    <a:pt x="468" y="286"/>
                  </a:cubicBezTo>
                  <a:cubicBezTo>
                    <a:pt x="493" y="295"/>
                    <a:pt x="590" y="331"/>
                    <a:pt x="612" y="332"/>
                  </a:cubicBezTo>
                  <a:cubicBezTo>
                    <a:pt x="612" y="332"/>
                    <a:pt x="612" y="332"/>
                    <a:pt x="612" y="332"/>
                  </a:cubicBezTo>
                  <a:cubicBezTo>
                    <a:pt x="626" y="314"/>
                    <a:pt x="634" y="287"/>
                    <a:pt x="639" y="252"/>
                  </a:cubicBezTo>
                  <a:cubicBezTo>
                    <a:pt x="639" y="252"/>
                    <a:pt x="639" y="252"/>
                    <a:pt x="639" y="252"/>
                  </a:cubicBezTo>
                  <a:cubicBezTo>
                    <a:pt x="607" y="236"/>
                    <a:pt x="575" y="226"/>
                    <a:pt x="548" y="210"/>
                  </a:cubicBezTo>
                  <a:cubicBezTo>
                    <a:pt x="548" y="210"/>
                    <a:pt x="548" y="210"/>
                    <a:pt x="548" y="210"/>
                  </a:cubicBezTo>
                  <a:cubicBezTo>
                    <a:pt x="495" y="181"/>
                    <a:pt x="488" y="169"/>
                    <a:pt x="468" y="97"/>
                  </a:cubicBezTo>
                  <a:cubicBezTo>
                    <a:pt x="468" y="97"/>
                    <a:pt x="468" y="97"/>
                    <a:pt x="468" y="97"/>
                  </a:cubicBezTo>
                  <a:cubicBezTo>
                    <a:pt x="469" y="97"/>
                    <a:pt x="469" y="97"/>
                    <a:pt x="469" y="97"/>
                  </a:cubicBezTo>
                  <a:cubicBezTo>
                    <a:pt x="471" y="96"/>
                    <a:pt x="471" y="96"/>
                    <a:pt x="471" y="96"/>
                  </a:cubicBezTo>
                  <a:cubicBezTo>
                    <a:pt x="492" y="168"/>
                    <a:pt x="497" y="177"/>
                    <a:pt x="550" y="207"/>
                  </a:cubicBezTo>
                  <a:cubicBezTo>
                    <a:pt x="550" y="207"/>
                    <a:pt x="550" y="207"/>
                    <a:pt x="550" y="207"/>
                  </a:cubicBezTo>
                  <a:cubicBezTo>
                    <a:pt x="577" y="222"/>
                    <a:pt x="609" y="233"/>
                    <a:pt x="642" y="249"/>
                  </a:cubicBezTo>
                  <a:cubicBezTo>
                    <a:pt x="642" y="249"/>
                    <a:pt x="642" y="249"/>
                    <a:pt x="642" y="249"/>
                  </a:cubicBezTo>
                  <a:cubicBezTo>
                    <a:pt x="643" y="250"/>
                    <a:pt x="643" y="251"/>
                    <a:pt x="643" y="251"/>
                  </a:cubicBezTo>
                  <a:cubicBezTo>
                    <a:pt x="643" y="251"/>
                    <a:pt x="643" y="251"/>
                    <a:pt x="643" y="251"/>
                  </a:cubicBezTo>
                  <a:cubicBezTo>
                    <a:pt x="638" y="288"/>
                    <a:pt x="630" y="316"/>
                    <a:pt x="615" y="336"/>
                  </a:cubicBezTo>
                  <a:cubicBezTo>
                    <a:pt x="615" y="336"/>
                    <a:pt x="615" y="336"/>
                    <a:pt x="615" y="336"/>
                  </a:cubicBezTo>
                  <a:cubicBezTo>
                    <a:pt x="614" y="336"/>
                    <a:pt x="614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ubicBezTo>
                    <a:pt x="613" y="336"/>
                    <a:pt x="613" y="336"/>
                    <a:pt x="613" y="33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4" name="Freeform 86"/>
            <p:cNvSpPr>
              <a:spLocks noEditPoints="1"/>
            </p:cNvSpPr>
            <p:nvPr/>
          </p:nvSpPr>
          <p:spPr bwMode="auto">
            <a:xfrm>
              <a:off x="5699126" y="2486026"/>
              <a:ext cx="325438" cy="517525"/>
            </a:xfrm>
            <a:custGeom>
              <a:gdLst>
                <a:gd name="T0" fmla="*/ 13 w 69"/>
                <a:gd name="T1" fmla="*/ 92 h 110"/>
                <a:gd name="T2" fmla="*/ 0 w 69"/>
                <a:gd name="T3" fmla="*/ 49 h 110"/>
                <a:gd name="T4" fmla="*/ 0 w 69"/>
                <a:gd name="T5" fmla="*/ 49 h 110"/>
                <a:gd name="T6" fmla="*/ 8 w 69"/>
                <a:gd name="T7" fmla="*/ 16 h 110"/>
                <a:gd name="T8" fmla="*/ 8 w 69"/>
                <a:gd name="T9" fmla="*/ 16 h 110"/>
                <a:gd name="T10" fmla="*/ 30 w 69"/>
                <a:gd name="T11" fmla="*/ 1 h 110"/>
                <a:gd name="T12" fmla="*/ 30 w 69"/>
                <a:gd name="T13" fmla="*/ 1 h 110"/>
                <a:gd name="T14" fmla="*/ 32 w 69"/>
                <a:gd name="T15" fmla="*/ 0 h 110"/>
                <a:gd name="T16" fmla="*/ 32 w 69"/>
                <a:gd name="T17" fmla="*/ 0 h 110"/>
                <a:gd name="T18" fmla="*/ 33 w 69"/>
                <a:gd name="T19" fmla="*/ 1 h 110"/>
                <a:gd name="T20" fmla="*/ 33 w 69"/>
                <a:gd name="T21" fmla="*/ 1 h 110"/>
                <a:gd name="T22" fmla="*/ 36 w 69"/>
                <a:gd name="T23" fmla="*/ 0 h 110"/>
                <a:gd name="T24" fmla="*/ 36 w 69"/>
                <a:gd name="T25" fmla="*/ 0 h 110"/>
                <a:gd name="T26" fmla="*/ 37 w 69"/>
                <a:gd name="T27" fmla="*/ 0 h 110"/>
                <a:gd name="T28" fmla="*/ 37 w 69"/>
                <a:gd name="T29" fmla="*/ 0 h 110"/>
                <a:gd name="T30" fmla="*/ 39 w 69"/>
                <a:gd name="T31" fmla="*/ 2 h 110"/>
                <a:gd name="T32" fmla="*/ 39 w 69"/>
                <a:gd name="T33" fmla="*/ 2 h 110"/>
                <a:gd name="T34" fmla="*/ 68 w 69"/>
                <a:gd name="T35" fmla="*/ 43 h 110"/>
                <a:gd name="T36" fmla="*/ 68 w 69"/>
                <a:gd name="T37" fmla="*/ 43 h 110"/>
                <a:gd name="T38" fmla="*/ 69 w 69"/>
                <a:gd name="T39" fmla="*/ 58 h 110"/>
                <a:gd name="T40" fmla="*/ 69 w 69"/>
                <a:gd name="T41" fmla="*/ 58 h 110"/>
                <a:gd name="T42" fmla="*/ 41 w 69"/>
                <a:gd name="T43" fmla="*/ 110 h 110"/>
                <a:gd name="T44" fmla="*/ 41 w 69"/>
                <a:gd name="T45" fmla="*/ 110 h 110"/>
                <a:gd name="T46" fmla="*/ 13 w 69"/>
                <a:gd name="T47" fmla="*/ 92 h 110"/>
                <a:gd name="T48" fmla="*/ 12 w 69"/>
                <a:gd name="T49" fmla="*/ 18 h 110"/>
                <a:gd name="T50" fmla="*/ 4 w 69"/>
                <a:gd name="T51" fmla="*/ 49 h 110"/>
                <a:gd name="T52" fmla="*/ 4 w 69"/>
                <a:gd name="T53" fmla="*/ 49 h 110"/>
                <a:gd name="T54" fmla="*/ 16 w 69"/>
                <a:gd name="T55" fmla="*/ 90 h 110"/>
                <a:gd name="T56" fmla="*/ 16 w 69"/>
                <a:gd name="T57" fmla="*/ 90 h 110"/>
                <a:gd name="T58" fmla="*/ 41 w 69"/>
                <a:gd name="T59" fmla="*/ 106 h 110"/>
                <a:gd name="T60" fmla="*/ 41 w 69"/>
                <a:gd name="T61" fmla="*/ 106 h 110"/>
                <a:gd name="T62" fmla="*/ 59 w 69"/>
                <a:gd name="T63" fmla="*/ 92 h 110"/>
                <a:gd name="T64" fmla="*/ 59 w 69"/>
                <a:gd name="T65" fmla="*/ 92 h 110"/>
                <a:gd name="T66" fmla="*/ 65 w 69"/>
                <a:gd name="T67" fmla="*/ 58 h 110"/>
                <a:gd name="T68" fmla="*/ 65 w 69"/>
                <a:gd name="T69" fmla="*/ 58 h 110"/>
                <a:gd name="T70" fmla="*/ 64 w 69"/>
                <a:gd name="T71" fmla="*/ 44 h 110"/>
                <a:gd name="T72" fmla="*/ 64 w 69"/>
                <a:gd name="T73" fmla="*/ 44 h 110"/>
                <a:gd name="T74" fmla="*/ 33 w 69"/>
                <a:gd name="T75" fmla="*/ 5 h 110"/>
                <a:gd name="T76" fmla="*/ 33 w 69"/>
                <a:gd name="T77" fmla="*/ 5 h 110"/>
                <a:gd name="T78" fmla="*/ 12 w 69"/>
                <a:gd name="T79" fmla="*/ 18 h 1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69" h="110">
                  <a:moveTo>
                    <a:pt x="13" y="92"/>
                  </a:moveTo>
                  <a:cubicBezTo>
                    <a:pt x="5" y="82"/>
                    <a:pt x="0" y="65"/>
                    <a:pt x="0" y="49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0" y="37"/>
                    <a:pt x="3" y="25"/>
                    <a:pt x="8" y="16"/>
                  </a:cubicBezTo>
                  <a:cubicBezTo>
                    <a:pt x="8" y="16"/>
                    <a:pt x="8" y="16"/>
                    <a:pt x="8" y="16"/>
                  </a:cubicBezTo>
                  <a:cubicBezTo>
                    <a:pt x="13" y="8"/>
                    <a:pt x="20" y="2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0" y="0"/>
                    <a:pt x="3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2" y="0"/>
                    <a:pt x="32" y="0"/>
                    <a:pt x="33" y="1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4" y="0"/>
                    <a:pt x="35" y="0"/>
                    <a:pt x="36" y="0"/>
                  </a:cubicBezTo>
                  <a:cubicBezTo>
                    <a:pt x="36" y="0"/>
                    <a:pt x="36" y="0"/>
                    <a:pt x="36" y="0"/>
                  </a:cubicBezTo>
                  <a:cubicBezTo>
                    <a:pt x="36" y="0"/>
                    <a:pt x="37" y="0"/>
                    <a:pt x="37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8" y="0"/>
                    <a:pt x="39" y="1"/>
                    <a:pt x="39" y="2"/>
                  </a:cubicBezTo>
                  <a:cubicBezTo>
                    <a:pt x="39" y="2"/>
                    <a:pt x="39" y="2"/>
                    <a:pt x="39" y="2"/>
                  </a:cubicBezTo>
                  <a:cubicBezTo>
                    <a:pt x="58" y="8"/>
                    <a:pt x="65" y="24"/>
                    <a:pt x="68" y="43"/>
                  </a:cubicBezTo>
                  <a:cubicBezTo>
                    <a:pt x="68" y="43"/>
                    <a:pt x="68" y="43"/>
                    <a:pt x="68" y="43"/>
                  </a:cubicBezTo>
                  <a:cubicBezTo>
                    <a:pt x="69" y="48"/>
                    <a:pt x="69" y="53"/>
                    <a:pt x="69" y="58"/>
                  </a:cubicBezTo>
                  <a:cubicBezTo>
                    <a:pt x="69" y="58"/>
                    <a:pt x="69" y="58"/>
                    <a:pt x="69" y="58"/>
                  </a:cubicBezTo>
                  <a:cubicBezTo>
                    <a:pt x="69" y="83"/>
                    <a:pt x="60" y="110"/>
                    <a:pt x="41" y="110"/>
                  </a:cubicBezTo>
                  <a:cubicBezTo>
                    <a:pt x="41" y="110"/>
                    <a:pt x="41" y="110"/>
                    <a:pt x="41" y="110"/>
                  </a:cubicBezTo>
                  <a:cubicBezTo>
                    <a:pt x="33" y="110"/>
                    <a:pt x="23" y="105"/>
                    <a:pt x="13" y="92"/>
                  </a:cubicBezTo>
                  <a:close/>
                  <a:moveTo>
                    <a:pt x="12" y="18"/>
                  </a:moveTo>
                  <a:cubicBezTo>
                    <a:pt x="7" y="26"/>
                    <a:pt x="4" y="37"/>
                    <a:pt x="4" y="49"/>
                  </a:cubicBezTo>
                  <a:cubicBezTo>
                    <a:pt x="4" y="49"/>
                    <a:pt x="4" y="49"/>
                    <a:pt x="4" y="49"/>
                  </a:cubicBezTo>
                  <a:cubicBezTo>
                    <a:pt x="4" y="65"/>
                    <a:pt x="9" y="81"/>
                    <a:pt x="16" y="90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26" y="102"/>
                    <a:pt x="34" y="107"/>
                    <a:pt x="41" y="106"/>
                  </a:cubicBezTo>
                  <a:cubicBezTo>
                    <a:pt x="41" y="106"/>
                    <a:pt x="41" y="106"/>
                    <a:pt x="41" y="106"/>
                  </a:cubicBezTo>
                  <a:cubicBezTo>
                    <a:pt x="48" y="107"/>
                    <a:pt x="54" y="101"/>
                    <a:pt x="59" y="92"/>
                  </a:cubicBezTo>
                  <a:cubicBezTo>
                    <a:pt x="59" y="92"/>
                    <a:pt x="59" y="92"/>
                    <a:pt x="59" y="92"/>
                  </a:cubicBezTo>
                  <a:cubicBezTo>
                    <a:pt x="63" y="82"/>
                    <a:pt x="65" y="70"/>
                    <a:pt x="65" y="58"/>
                  </a:cubicBezTo>
                  <a:cubicBezTo>
                    <a:pt x="65" y="58"/>
                    <a:pt x="65" y="58"/>
                    <a:pt x="65" y="58"/>
                  </a:cubicBezTo>
                  <a:cubicBezTo>
                    <a:pt x="65" y="53"/>
                    <a:pt x="65" y="49"/>
                    <a:pt x="64" y="44"/>
                  </a:cubicBezTo>
                  <a:cubicBezTo>
                    <a:pt x="64" y="44"/>
                    <a:pt x="64" y="44"/>
                    <a:pt x="64" y="44"/>
                  </a:cubicBezTo>
                  <a:cubicBezTo>
                    <a:pt x="60" y="23"/>
                    <a:pt x="54" y="8"/>
                    <a:pt x="33" y="5"/>
                  </a:cubicBezTo>
                  <a:cubicBezTo>
                    <a:pt x="33" y="5"/>
                    <a:pt x="33" y="5"/>
                    <a:pt x="33" y="5"/>
                  </a:cubicBezTo>
                  <a:cubicBezTo>
                    <a:pt x="23" y="5"/>
                    <a:pt x="16" y="10"/>
                    <a:pt x="1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5" name="Freeform 87"/>
            <p:cNvSpPr>
              <a:spLocks noEditPoints="1"/>
            </p:cNvSpPr>
            <p:nvPr/>
          </p:nvSpPr>
          <p:spPr bwMode="auto">
            <a:xfrm>
              <a:off x="6753226" y="2886076"/>
              <a:ext cx="357188" cy="498475"/>
            </a:xfrm>
            <a:custGeom>
              <a:gdLst>
                <a:gd name="T0" fmla="*/ 11 w 76"/>
                <a:gd name="T1" fmla="*/ 81 h 106"/>
                <a:gd name="T2" fmla="*/ 0 w 76"/>
                <a:gd name="T3" fmla="*/ 43 h 106"/>
                <a:gd name="T4" fmla="*/ 0 w 76"/>
                <a:gd name="T5" fmla="*/ 43 h 106"/>
                <a:gd name="T6" fmla="*/ 7 w 76"/>
                <a:gd name="T7" fmla="*/ 14 h 106"/>
                <a:gd name="T8" fmla="*/ 7 w 76"/>
                <a:gd name="T9" fmla="*/ 14 h 106"/>
                <a:gd name="T10" fmla="*/ 32 w 76"/>
                <a:gd name="T11" fmla="*/ 0 h 106"/>
                <a:gd name="T12" fmla="*/ 32 w 76"/>
                <a:gd name="T13" fmla="*/ 0 h 106"/>
                <a:gd name="T14" fmla="*/ 37 w 76"/>
                <a:gd name="T15" fmla="*/ 1 h 106"/>
                <a:gd name="T16" fmla="*/ 37 w 76"/>
                <a:gd name="T17" fmla="*/ 1 h 106"/>
                <a:gd name="T18" fmla="*/ 39 w 76"/>
                <a:gd name="T19" fmla="*/ 1 h 106"/>
                <a:gd name="T20" fmla="*/ 39 w 76"/>
                <a:gd name="T21" fmla="*/ 1 h 106"/>
                <a:gd name="T22" fmla="*/ 41 w 76"/>
                <a:gd name="T23" fmla="*/ 1 h 106"/>
                <a:gd name="T24" fmla="*/ 41 w 76"/>
                <a:gd name="T25" fmla="*/ 1 h 106"/>
                <a:gd name="T26" fmla="*/ 45 w 76"/>
                <a:gd name="T27" fmla="*/ 3 h 106"/>
                <a:gd name="T28" fmla="*/ 45 w 76"/>
                <a:gd name="T29" fmla="*/ 3 h 106"/>
                <a:gd name="T30" fmla="*/ 47 w 76"/>
                <a:gd name="T31" fmla="*/ 4 h 106"/>
                <a:gd name="T32" fmla="*/ 47 w 76"/>
                <a:gd name="T33" fmla="*/ 4 h 106"/>
                <a:gd name="T34" fmla="*/ 75 w 76"/>
                <a:gd name="T35" fmla="*/ 51 h 106"/>
                <a:gd name="T36" fmla="*/ 75 w 76"/>
                <a:gd name="T37" fmla="*/ 51 h 106"/>
                <a:gd name="T38" fmla="*/ 76 w 76"/>
                <a:gd name="T39" fmla="*/ 59 h 106"/>
                <a:gd name="T40" fmla="*/ 76 w 76"/>
                <a:gd name="T41" fmla="*/ 59 h 106"/>
                <a:gd name="T42" fmla="*/ 45 w 76"/>
                <a:gd name="T43" fmla="*/ 106 h 106"/>
                <a:gd name="T44" fmla="*/ 45 w 76"/>
                <a:gd name="T45" fmla="*/ 106 h 106"/>
                <a:gd name="T46" fmla="*/ 11 w 76"/>
                <a:gd name="T47" fmla="*/ 81 h 106"/>
                <a:gd name="T48" fmla="*/ 4 w 76"/>
                <a:gd name="T49" fmla="*/ 43 h 106"/>
                <a:gd name="T50" fmla="*/ 14 w 76"/>
                <a:gd name="T51" fmla="*/ 78 h 106"/>
                <a:gd name="T52" fmla="*/ 14 w 76"/>
                <a:gd name="T53" fmla="*/ 78 h 106"/>
                <a:gd name="T54" fmla="*/ 45 w 76"/>
                <a:gd name="T55" fmla="*/ 102 h 106"/>
                <a:gd name="T56" fmla="*/ 45 w 76"/>
                <a:gd name="T57" fmla="*/ 102 h 106"/>
                <a:gd name="T58" fmla="*/ 64 w 76"/>
                <a:gd name="T59" fmla="*/ 89 h 106"/>
                <a:gd name="T60" fmla="*/ 64 w 76"/>
                <a:gd name="T61" fmla="*/ 89 h 106"/>
                <a:gd name="T62" fmla="*/ 72 w 76"/>
                <a:gd name="T63" fmla="*/ 59 h 106"/>
                <a:gd name="T64" fmla="*/ 72 w 76"/>
                <a:gd name="T65" fmla="*/ 59 h 106"/>
                <a:gd name="T66" fmla="*/ 71 w 76"/>
                <a:gd name="T67" fmla="*/ 52 h 106"/>
                <a:gd name="T68" fmla="*/ 71 w 76"/>
                <a:gd name="T69" fmla="*/ 52 h 106"/>
                <a:gd name="T70" fmla="*/ 39 w 76"/>
                <a:gd name="T71" fmla="*/ 5 h 106"/>
                <a:gd name="T72" fmla="*/ 39 w 76"/>
                <a:gd name="T73" fmla="*/ 5 h 106"/>
                <a:gd name="T74" fmla="*/ 32 w 76"/>
                <a:gd name="T75" fmla="*/ 4 h 106"/>
                <a:gd name="T76" fmla="*/ 32 w 76"/>
                <a:gd name="T77" fmla="*/ 4 h 106"/>
                <a:gd name="T78" fmla="*/ 4 w 76"/>
                <a:gd name="T79" fmla="*/ 43 h 10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76" h="105">
                  <a:moveTo>
                    <a:pt x="11" y="81"/>
                  </a:moveTo>
                  <a:cubicBezTo>
                    <a:pt x="4" y="71"/>
                    <a:pt x="0" y="57"/>
                    <a:pt x="0" y="43"/>
                  </a:cubicBezTo>
                  <a:cubicBezTo>
                    <a:pt x="0" y="43"/>
                    <a:pt x="0" y="43"/>
                    <a:pt x="0" y="43"/>
                  </a:cubicBezTo>
                  <a:cubicBezTo>
                    <a:pt x="0" y="32"/>
                    <a:pt x="2" y="22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13" y="6"/>
                    <a:pt x="21" y="0"/>
                    <a:pt x="32" y="0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34" y="0"/>
                    <a:pt x="36" y="1"/>
                    <a:pt x="37" y="1"/>
                  </a:cubicBezTo>
                  <a:cubicBezTo>
                    <a:pt x="37" y="1"/>
                    <a:pt x="37" y="1"/>
                    <a:pt x="37" y="1"/>
                  </a:cubicBezTo>
                  <a:cubicBezTo>
                    <a:pt x="38" y="1"/>
                    <a:pt x="39" y="0"/>
                    <a:pt x="39" y="1"/>
                  </a:cubicBezTo>
                  <a:cubicBezTo>
                    <a:pt x="39" y="1"/>
                    <a:pt x="39" y="1"/>
                    <a:pt x="39" y="1"/>
                  </a:cubicBezTo>
                  <a:cubicBezTo>
                    <a:pt x="40" y="1"/>
                    <a:pt x="40" y="1"/>
                    <a:pt x="41" y="1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2" y="2"/>
                    <a:pt x="44" y="2"/>
                    <a:pt x="45" y="3"/>
                  </a:cubicBezTo>
                  <a:cubicBezTo>
                    <a:pt x="45" y="3"/>
                    <a:pt x="45" y="3"/>
                    <a:pt x="45" y="3"/>
                  </a:cubicBezTo>
                  <a:cubicBezTo>
                    <a:pt x="46" y="3"/>
                    <a:pt x="47" y="3"/>
                    <a:pt x="47" y="4"/>
                  </a:cubicBezTo>
                  <a:cubicBezTo>
                    <a:pt x="47" y="4"/>
                    <a:pt x="47" y="4"/>
                    <a:pt x="47" y="4"/>
                  </a:cubicBezTo>
                  <a:cubicBezTo>
                    <a:pt x="67" y="15"/>
                    <a:pt x="73" y="32"/>
                    <a:pt x="75" y="51"/>
                  </a:cubicBezTo>
                  <a:cubicBezTo>
                    <a:pt x="75" y="51"/>
                    <a:pt x="75" y="51"/>
                    <a:pt x="75" y="51"/>
                  </a:cubicBezTo>
                  <a:cubicBezTo>
                    <a:pt x="76" y="54"/>
                    <a:pt x="76" y="56"/>
                    <a:pt x="76" y="59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6" y="81"/>
                    <a:pt x="65" y="106"/>
                    <a:pt x="45" y="106"/>
                  </a:cubicBezTo>
                  <a:cubicBezTo>
                    <a:pt x="45" y="106"/>
                    <a:pt x="45" y="106"/>
                    <a:pt x="45" y="106"/>
                  </a:cubicBezTo>
                  <a:cubicBezTo>
                    <a:pt x="35" y="106"/>
                    <a:pt x="23" y="99"/>
                    <a:pt x="11" y="81"/>
                  </a:cubicBezTo>
                  <a:close/>
                  <a:moveTo>
                    <a:pt x="4" y="43"/>
                  </a:moveTo>
                  <a:cubicBezTo>
                    <a:pt x="4" y="56"/>
                    <a:pt x="8" y="69"/>
                    <a:pt x="14" y="78"/>
                  </a:cubicBezTo>
                  <a:cubicBezTo>
                    <a:pt x="14" y="78"/>
                    <a:pt x="14" y="78"/>
                    <a:pt x="14" y="78"/>
                  </a:cubicBezTo>
                  <a:cubicBezTo>
                    <a:pt x="26" y="96"/>
                    <a:pt x="37" y="102"/>
                    <a:pt x="45" y="102"/>
                  </a:cubicBezTo>
                  <a:cubicBezTo>
                    <a:pt x="45" y="102"/>
                    <a:pt x="45" y="102"/>
                    <a:pt x="45" y="102"/>
                  </a:cubicBezTo>
                  <a:cubicBezTo>
                    <a:pt x="53" y="102"/>
                    <a:pt x="60" y="97"/>
                    <a:pt x="64" y="89"/>
                  </a:cubicBezTo>
                  <a:cubicBezTo>
                    <a:pt x="64" y="89"/>
                    <a:pt x="64" y="89"/>
                    <a:pt x="64" y="89"/>
                  </a:cubicBezTo>
                  <a:cubicBezTo>
                    <a:pt x="69" y="81"/>
                    <a:pt x="72" y="70"/>
                    <a:pt x="72" y="59"/>
                  </a:cubicBezTo>
                  <a:cubicBezTo>
                    <a:pt x="72" y="59"/>
                    <a:pt x="72" y="59"/>
                    <a:pt x="72" y="59"/>
                  </a:cubicBezTo>
                  <a:cubicBezTo>
                    <a:pt x="72" y="57"/>
                    <a:pt x="72" y="54"/>
                    <a:pt x="71" y="52"/>
                  </a:cubicBezTo>
                  <a:cubicBezTo>
                    <a:pt x="71" y="52"/>
                    <a:pt x="71" y="52"/>
                    <a:pt x="71" y="52"/>
                  </a:cubicBezTo>
                  <a:cubicBezTo>
                    <a:pt x="69" y="31"/>
                    <a:pt x="63" y="15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37" y="5"/>
                    <a:pt x="34" y="4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13" y="4"/>
                    <a:pt x="4" y="22"/>
                    <a:pt x="4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6" name="Freeform 88"/>
            <p:cNvSpPr>
              <a:spLocks noEditPoints="1"/>
            </p:cNvSpPr>
            <p:nvPr/>
          </p:nvSpPr>
          <p:spPr bwMode="auto">
            <a:xfrm>
              <a:off x="6532564" y="2128838"/>
              <a:ext cx="647700" cy="568325"/>
            </a:xfrm>
            <a:custGeom>
              <a:gdLst>
                <a:gd name="T0" fmla="*/ 1 w 138"/>
                <a:gd name="T1" fmla="*/ 80 h 121"/>
                <a:gd name="T2" fmla="*/ 0 w 138"/>
                <a:gd name="T3" fmla="*/ 78 h 121"/>
                <a:gd name="T4" fmla="*/ 0 w 138"/>
                <a:gd name="T5" fmla="*/ 78 h 121"/>
                <a:gd name="T6" fmla="*/ 18 w 138"/>
                <a:gd name="T7" fmla="*/ 5 h 121"/>
                <a:gd name="T8" fmla="*/ 18 w 138"/>
                <a:gd name="T9" fmla="*/ 5 h 121"/>
                <a:gd name="T10" fmla="*/ 18 w 138"/>
                <a:gd name="T11" fmla="*/ 5 h 121"/>
                <a:gd name="T12" fmla="*/ 18 w 138"/>
                <a:gd name="T13" fmla="*/ 5 h 121"/>
                <a:gd name="T14" fmla="*/ 16 w 138"/>
                <a:gd name="T15" fmla="*/ 3 h 121"/>
                <a:gd name="T16" fmla="*/ 16 w 138"/>
                <a:gd name="T17" fmla="*/ 3 h 121"/>
                <a:gd name="T18" fmla="*/ 19 w 138"/>
                <a:gd name="T19" fmla="*/ 1 h 121"/>
                <a:gd name="T20" fmla="*/ 19 w 138"/>
                <a:gd name="T21" fmla="*/ 1 h 121"/>
                <a:gd name="T22" fmla="*/ 19 w 138"/>
                <a:gd name="T23" fmla="*/ 1 h 121"/>
                <a:gd name="T24" fmla="*/ 19 w 138"/>
                <a:gd name="T25" fmla="*/ 1 h 121"/>
                <a:gd name="T26" fmla="*/ 21 w 138"/>
                <a:gd name="T27" fmla="*/ 0 h 121"/>
                <a:gd name="T28" fmla="*/ 21 w 138"/>
                <a:gd name="T29" fmla="*/ 0 h 121"/>
                <a:gd name="T30" fmla="*/ 23 w 138"/>
                <a:gd name="T31" fmla="*/ 2 h 121"/>
                <a:gd name="T32" fmla="*/ 23 w 138"/>
                <a:gd name="T33" fmla="*/ 2 h 121"/>
                <a:gd name="T34" fmla="*/ 99 w 138"/>
                <a:gd name="T35" fmla="*/ 28 h 121"/>
                <a:gd name="T36" fmla="*/ 99 w 138"/>
                <a:gd name="T37" fmla="*/ 28 h 121"/>
                <a:gd name="T38" fmla="*/ 100 w 138"/>
                <a:gd name="T39" fmla="*/ 29 h 121"/>
                <a:gd name="T40" fmla="*/ 138 w 138"/>
                <a:gd name="T41" fmla="*/ 115 h 121"/>
                <a:gd name="T42" fmla="*/ 138 w 138"/>
                <a:gd name="T43" fmla="*/ 115 h 121"/>
                <a:gd name="T44" fmla="*/ 137 w 138"/>
                <a:gd name="T45" fmla="*/ 116 h 121"/>
                <a:gd name="T46" fmla="*/ 137 w 138"/>
                <a:gd name="T47" fmla="*/ 116 h 121"/>
                <a:gd name="T48" fmla="*/ 123 w 138"/>
                <a:gd name="T49" fmla="*/ 121 h 121"/>
                <a:gd name="T50" fmla="*/ 123 w 138"/>
                <a:gd name="T51" fmla="*/ 121 h 121"/>
                <a:gd name="T52" fmla="*/ 1 w 138"/>
                <a:gd name="T53" fmla="*/ 80 h 121"/>
                <a:gd name="T54" fmla="*/ 134 w 138"/>
                <a:gd name="T55" fmla="*/ 114 h 121"/>
                <a:gd name="T56" fmla="*/ 97 w 138"/>
                <a:gd name="T57" fmla="*/ 32 h 121"/>
                <a:gd name="T58" fmla="*/ 97 w 138"/>
                <a:gd name="T59" fmla="*/ 32 h 121"/>
                <a:gd name="T60" fmla="*/ 22 w 138"/>
                <a:gd name="T61" fmla="*/ 6 h 121"/>
                <a:gd name="T62" fmla="*/ 22 w 138"/>
                <a:gd name="T63" fmla="*/ 6 h 121"/>
                <a:gd name="T64" fmla="*/ 4 w 138"/>
                <a:gd name="T65" fmla="*/ 77 h 121"/>
                <a:gd name="T66" fmla="*/ 4 w 138"/>
                <a:gd name="T67" fmla="*/ 77 h 121"/>
                <a:gd name="T68" fmla="*/ 123 w 138"/>
                <a:gd name="T69" fmla="*/ 117 h 121"/>
                <a:gd name="T70" fmla="*/ 123 w 138"/>
                <a:gd name="T71" fmla="*/ 117 h 121"/>
                <a:gd name="T72" fmla="*/ 134 w 138"/>
                <a:gd name="T73" fmla="*/ 114 h 12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38" h="120">
                  <a:moveTo>
                    <a:pt x="1" y="80"/>
                  </a:moveTo>
                  <a:cubicBezTo>
                    <a:pt x="1" y="80"/>
                    <a:pt x="0" y="79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2" y="63"/>
                    <a:pt x="15" y="20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7" y="5"/>
                    <a:pt x="16" y="4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7" y="2"/>
                    <a:pt x="18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0"/>
                    <a:pt x="23" y="1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48" y="7"/>
                    <a:pt x="65" y="16"/>
                    <a:pt x="99" y="28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100" y="29"/>
                    <a:pt x="100" y="29"/>
                    <a:pt x="100" y="29"/>
                  </a:cubicBezTo>
                  <a:cubicBezTo>
                    <a:pt x="124" y="61"/>
                    <a:pt x="137" y="88"/>
                    <a:pt x="138" y="115"/>
                  </a:cubicBezTo>
                  <a:cubicBezTo>
                    <a:pt x="138" y="115"/>
                    <a:pt x="138" y="115"/>
                    <a:pt x="138" y="115"/>
                  </a:cubicBezTo>
                  <a:cubicBezTo>
                    <a:pt x="138" y="115"/>
                    <a:pt x="137" y="116"/>
                    <a:pt x="137" y="116"/>
                  </a:cubicBezTo>
                  <a:cubicBezTo>
                    <a:pt x="137" y="116"/>
                    <a:pt x="137" y="116"/>
                    <a:pt x="137" y="116"/>
                  </a:cubicBezTo>
                  <a:cubicBezTo>
                    <a:pt x="134" y="120"/>
                    <a:pt x="129" y="121"/>
                    <a:pt x="123" y="121"/>
                  </a:cubicBezTo>
                  <a:cubicBezTo>
                    <a:pt x="123" y="121"/>
                    <a:pt x="123" y="121"/>
                    <a:pt x="123" y="121"/>
                  </a:cubicBezTo>
                  <a:cubicBezTo>
                    <a:pt x="92" y="121"/>
                    <a:pt x="21" y="90"/>
                    <a:pt x="1" y="80"/>
                  </a:cubicBezTo>
                  <a:close/>
                  <a:moveTo>
                    <a:pt x="134" y="114"/>
                  </a:moveTo>
                  <a:cubicBezTo>
                    <a:pt x="133" y="89"/>
                    <a:pt x="121" y="63"/>
                    <a:pt x="97" y="32"/>
                  </a:cubicBezTo>
                  <a:cubicBezTo>
                    <a:pt x="97" y="32"/>
                    <a:pt x="97" y="32"/>
                    <a:pt x="97" y="32"/>
                  </a:cubicBezTo>
                  <a:cubicBezTo>
                    <a:pt x="63" y="19"/>
                    <a:pt x="47" y="11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19" y="21"/>
                    <a:pt x="7" y="62"/>
                    <a:pt x="4" y="77"/>
                  </a:cubicBezTo>
                  <a:cubicBezTo>
                    <a:pt x="4" y="77"/>
                    <a:pt x="4" y="77"/>
                    <a:pt x="4" y="77"/>
                  </a:cubicBezTo>
                  <a:cubicBezTo>
                    <a:pt x="26" y="87"/>
                    <a:pt x="94" y="117"/>
                    <a:pt x="123" y="117"/>
                  </a:cubicBezTo>
                  <a:cubicBezTo>
                    <a:pt x="123" y="117"/>
                    <a:pt x="123" y="117"/>
                    <a:pt x="123" y="117"/>
                  </a:cubicBezTo>
                  <a:cubicBezTo>
                    <a:pt x="128" y="117"/>
                    <a:pt x="132" y="116"/>
                    <a:pt x="134" y="1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7" name="Freeform 89"/>
            <p:cNvSpPr>
              <a:spLocks noEditPoints="1"/>
            </p:cNvSpPr>
            <p:nvPr/>
          </p:nvSpPr>
          <p:spPr bwMode="auto">
            <a:xfrm>
              <a:off x="5845176" y="1954213"/>
              <a:ext cx="701675" cy="508000"/>
            </a:xfrm>
            <a:custGeom>
              <a:gdLst>
                <a:gd name="T0" fmla="*/ 1 w 149"/>
                <a:gd name="T1" fmla="*/ 64 h 108"/>
                <a:gd name="T2" fmla="*/ 0 w 149"/>
                <a:gd name="T3" fmla="*/ 62 h 108"/>
                <a:gd name="T4" fmla="*/ 0 w 149"/>
                <a:gd name="T5" fmla="*/ 62 h 108"/>
                <a:gd name="T6" fmla="*/ 0 w 149"/>
                <a:gd name="T7" fmla="*/ 60 h 108"/>
                <a:gd name="T8" fmla="*/ 0 w 149"/>
                <a:gd name="T9" fmla="*/ 60 h 108"/>
                <a:gd name="T10" fmla="*/ 49 w 149"/>
                <a:gd name="T11" fmla="*/ 3 h 108"/>
                <a:gd name="T12" fmla="*/ 49 w 149"/>
                <a:gd name="T13" fmla="*/ 3 h 108"/>
                <a:gd name="T14" fmla="*/ 49 w 149"/>
                <a:gd name="T15" fmla="*/ 3 h 108"/>
                <a:gd name="T16" fmla="*/ 49 w 149"/>
                <a:gd name="T17" fmla="*/ 3 h 108"/>
                <a:gd name="T18" fmla="*/ 49 w 149"/>
                <a:gd name="T19" fmla="*/ 2 h 108"/>
                <a:gd name="T20" fmla="*/ 49 w 149"/>
                <a:gd name="T21" fmla="*/ 2 h 108"/>
                <a:gd name="T22" fmla="*/ 51 w 149"/>
                <a:gd name="T23" fmla="*/ 0 h 108"/>
                <a:gd name="T24" fmla="*/ 51 w 149"/>
                <a:gd name="T25" fmla="*/ 0 h 108"/>
                <a:gd name="T26" fmla="*/ 148 w 149"/>
                <a:gd name="T27" fmla="*/ 33 h 108"/>
                <a:gd name="T28" fmla="*/ 148 w 149"/>
                <a:gd name="T29" fmla="*/ 33 h 108"/>
                <a:gd name="T30" fmla="*/ 149 w 149"/>
                <a:gd name="T31" fmla="*/ 34 h 108"/>
                <a:gd name="T32" fmla="*/ 149 w 149"/>
                <a:gd name="T33" fmla="*/ 34 h 108"/>
                <a:gd name="T34" fmla="*/ 149 w 149"/>
                <a:gd name="T35" fmla="*/ 40 h 108"/>
                <a:gd name="T36" fmla="*/ 149 w 149"/>
                <a:gd name="T37" fmla="*/ 40 h 108"/>
                <a:gd name="T38" fmla="*/ 137 w 149"/>
                <a:gd name="T39" fmla="*/ 106 h 108"/>
                <a:gd name="T40" fmla="*/ 137 w 149"/>
                <a:gd name="T41" fmla="*/ 106 h 108"/>
                <a:gd name="T42" fmla="*/ 135 w 149"/>
                <a:gd name="T43" fmla="*/ 108 h 108"/>
                <a:gd name="T44" fmla="*/ 135 w 149"/>
                <a:gd name="T45" fmla="*/ 108 h 108"/>
                <a:gd name="T46" fmla="*/ 132 w 149"/>
                <a:gd name="T47" fmla="*/ 108 h 108"/>
                <a:gd name="T48" fmla="*/ 132 w 149"/>
                <a:gd name="T49" fmla="*/ 108 h 108"/>
                <a:gd name="T50" fmla="*/ 1 w 149"/>
                <a:gd name="T51" fmla="*/ 64 h 108"/>
                <a:gd name="T52" fmla="*/ 132 w 149"/>
                <a:gd name="T53" fmla="*/ 104 h 108"/>
                <a:gd name="T54" fmla="*/ 133 w 149"/>
                <a:gd name="T55" fmla="*/ 104 h 108"/>
                <a:gd name="T56" fmla="*/ 133 w 149"/>
                <a:gd name="T57" fmla="*/ 104 h 108"/>
                <a:gd name="T58" fmla="*/ 145 w 149"/>
                <a:gd name="T59" fmla="*/ 40 h 108"/>
                <a:gd name="T60" fmla="*/ 145 w 149"/>
                <a:gd name="T61" fmla="*/ 40 h 108"/>
                <a:gd name="T62" fmla="*/ 145 w 149"/>
                <a:gd name="T63" fmla="*/ 36 h 108"/>
                <a:gd name="T64" fmla="*/ 145 w 149"/>
                <a:gd name="T65" fmla="*/ 36 h 108"/>
                <a:gd name="T66" fmla="*/ 52 w 149"/>
                <a:gd name="T67" fmla="*/ 5 h 108"/>
                <a:gd name="T68" fmla="*/ 52 w 149"/>
                <a:gd name="T69" fmla="*/ 5 h 108"/>
                <a:gd name="T70" fmla="*/ 52 w 149"/>
                <a:gd name="T71" fmla="*/ 6 h 108"/>
                <a:gd name="T72" fmla="*/ 52 w 149"/>
                <a:gd name="T73" fmla="*/ 6 h 108"/>
                <a:gd name="T74" fmla="*/ 4 w 149"/>
                <a:gd name="T75" fmla="*/ 60 h 108"/>
                <a:gd name="T76" fmla="*/ 4 w 149"/>
                <a:gd name="T77" fmla="*/ 60 h 108"/>
                <a:gd name="T78" fmla="*/ 4 w 149"/>
                <a:gd name="T79" fmla="*/ 61 h 108"/>
                <a:gd name="T80" fmla="*/ 4 w 149"/>
                <a:gd name="T81" fmla="*/ 61 h 108"/>
                <a:gd name="T82" fmla="*/ 132 w 149"/>
                <a:gd name="T83" fmla="*/ 104 h 1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49" h="108">
                  <a:moveTo>
                    <a:pt x="1" y="64"/>
                  </a:moveTo>
                  <a:cubicBezTo>
                    <a:pt x="1" y="63"/>
                    <a:pt x="0" y="63"/>
                    <a:pt x="0" y="62"/>
                  </a:cubicBezTo>
                  <a:cubicBezTo>
                    <a:pt x="0" y="62"/>
                    <a:pt x="0" y="62"/>
                    <a:pt x="0" y="62"/>
                  </a:cubicBezTo>
                  <a:cubicBezTo>
                    <a:pt x="0" y="61"/>
                    <a:pt x="0" y="61"/>
                    <a:pt x="0" y="60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1" y="38"/>
                    <a:pt x="37" y="15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2"/>
                    <a:pt x="49" y="2"/>
                    <a:pt x="49" y="2"/>
                  </a:cubicBezTo>
                  <a:cubicBezTo>
                    <a:pt x="49" y="1"/>
                    <a:pt x="50" y="0"/>
                    <a:pt x="51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77" y="7"/>
                    <a:pt x="125" y="21"/>
                    <a:pt x="148" y="33"/>
                  </a:cubicBezTo>
                  <a:cubicBezTo>
                    <a:pt x="148" y="33"/>
                    <a:pt x="148" y="33"/>
                    <a:pt x="148" y="33"/>
                  </a:cubicBezTo>
                  <a:cubicBezTo>
                    <a:pt x="148" y="33"/>
                    <a:pt x="149" y="33"/>
                    <a:pt x="149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36"/>
                    <a:pt x="149" y="38"/>
                    <a:pt x="149" y="40"/>
                  </a:cubicBezTo>
                  <a:cubicBezTo>
                    <a:pt x="149" y="40"/>
                    <a:pt x="149" y="40"/>
                    <a:pt x="149" y="40"/>
                  </a:cubicBezTo>
                  <a:cubicBezTo>
                    <a:pt x="149" y="62"/>
                    <a:pt x="141" y="83"/>
                    <a:pt x="137" y="106"/>
                  </a:cubicBezTo>
                  <a:cubicBezTo>
                    <a:pt x="137" y="106"/>
                    <a:pt x="137" y="106"/>
                    <a:pt x="137" y="106"/>
                  </a:cubicBezTo>
                  <a:cubicBezTo>
                    <a:pt x="136" y="107"/>
                    <a:pt x="136" y="108"/>
                    <a:pt x="135" y="108"/>
                  </a:cubicBezTo>
                  <a:cubicBezTo>
                    <a:pt x="135" y="108"/>
                    <a:pt x="135" y="108"/>
                    <a:pt x="135" y="108"/>
                  </a:cubicBezTo>
                  <a:cubicBezTo>
                    <a:pt x="134" y="108"/>
                    <a:pt x="133" y="108"/>
                    <a:pt x="132" y="108"/>
                  </a:cubicBezTo>
                  <a:cubicBezTo>
                    <a:pt x="132" y="108"/>
                    <a:pt x="132" y="108"/>
                    <a:pt x="132" y="108"/>
                  </a:cubicBezTo>
                  <a:cubicBezTo>
                    <a:pt x="104" y="108"/>
                    <a:pt x="20" y="75"/>
                    <a:pt x="1" y="64"/>
                  </a:cubicBezTo>
                  <a:close/>
                  <a:moveTo>
                    <a:pt x="132" y="104"/>
                  </a:moveTo>
                  <a:cubicBezTo>
                    <a:pt x="132" y="104"/>
                    <a:pt x="133" y="104"/>
                    <a:pt x="133" y="104"/>
                  </a:cubicBezTo>
                  <a:cubicBezTo>
                    <a:pt x="133" y="104"/>
                    <a:pt x="133" y="104"/>
                    <a:pt x="133" y="104"/>
                  </a:cubicBezTo>
                  <a:cubicBezTo>
                    <a:pt x="137" y="81"/>
                    <a:pt x="145" y="61"/>
                    <a:pt x="145" y="40"/>
                  </a:cubicBezTo>
                  <a:cubicBezTo>
                    <a:pt x="145" y="40"/>
                    <a:pt x="145" y="40"/>
                    <a:pt x="145" y="40"/>
                  </a:cubicBezTo>
                  <a:cubicBezTo>
                    <a:pt x="145" y="39"/>
                    <a:pt x="145" y="37"/>
                    <a:pt x="145" y="36"/>
                  </a:cubicBezTo>
                  <a:cubicBezTo>
                    <a:pt x="145" y="36"/>
                    <a:pt x="145" y="36"/>
                    <a:pt x="145" y="36"/>
                  </a:cubicBezTo>
                  <a:cubicBezTo>
                    <a:pt x="123" y="25"/>
                    <a:pt x="77" y="11"/>
                    <a:pt x="52" y="5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2" y="5"/>
                    <a:pt x="52" y="5"/>
                    <a:pt x="52" y="6"/>
                  </a:cubicBezTo>
                  <a:cubicBezTo>
                    <a:pt x="52" y="6"/>
                    <a:pt x="52" y="6"/>
                    <a:pt x="52" y="6"/>
                  </a:cubicBezTo>
                  <a:cubicBezTo>
                    <a:pt x="39" y="18"/>
                    <a:pt x="4" y="42"/>
                    <a:pt x="4" y="60"/>
                  </a:cubicBezTo>
                  <a:cubicBezTo>
                    <a:pt x="4" y="60"/>
                    <a:pt x="4" y="60"/>
                    <a:pt x="4" y="60"/>
                  </a:cubicBezTo>
                  <a:cubicBezTo>
                    <a:pt x="4" y="60"/>
                    <a:pt x="4" y="61"/>
                    <a:pt x="4" y="61"/>
                  </a:cubicBezTo>
                  <a:cubicBezTo>
                    <a:pt x="4" y="61"/>
                    <a:pt x="4" y="61"/>
                    <a:pt x="4" y="61"/>
                  </a:cubicBezTo>
                  <a:cubicBezTo>
                    <a:pt x="23" y="72"/>
                    <a:pt x="107" y="104"/>
                    <a:pt x="132" y="10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8" name="Freeform 90"/>
            <p:cNvSpPr/>
            <p:nvPr/>
          </p:nvSpPr>
          <p:spPr bwMode="auto">
            <a:xfrm>
              <a:off x="6681789" y="2320926"/>
              <a:ext cx="296863" cy="292100"/>
            </a:xfrm>
            <a:custGeom>
              <a:gdLst>
                <a:gd name="T0" fmla="*/ 22 w 63"/>
                <a:gd name="T1" fmla="*/ 61 h 62"/>
                <a:gd name="T2" fmla="*/ 0 w 63"/>
                <a:gd name="T3" fmla="*/ 32 h 62"/>
                <a:gd name="T4" fmla="*/ 0 w 63"/>
                <a:gd name="T5" fmla="*/ 32 h 62"/>
                <a:gd name="T6" fmla="*/ 30 w 63"/>
                <a:gd name="T7" fmla="*/ 1 h 62"/>
                <a:gd name="T8" fmla="*/ 30 w 63"/>
                <a:gd name="T9" fmla="*/ 1 h 62"/>
                <a:gd name="T10" fmla="*/ 36 w 63"/>
                <a:gd name="T11" fmla="*/ 1 h 62"/>
                <a:gd name="T12" fmla="*/ 36 w 63"/>
                <a:gd name="T13" fmla="*/ 1 h 62"/>
                <a:gd name="T14" fmla="*/ 37 w 63"/>
                <a:gd name="T15" fmla="*/ 3 h 62"/>
                <a:gd name="T16" fmla="*/ 37 w 63"/>
                <a:gd name="T17" fmla="*/ 3 h 62"/>
                <a:gd name="T18" fmla="*/ 35 w 63"/>
                <a:gd name="T19" fmla="*/ 5 h 62"/>
                <a:gd name="T20" fmla="*/ 35 w 63"/>
                <a:gd name="T21" fmla="*/ 5 h 62"/>
                <a:gd name="T22" fmla="*/ 30 w 63"/>
                <a:gd name="T23" fmla="*/ 5 h 62"/>
                <a:gd name="T24" fmla="*/ 30 w 63"/>
                <a:gd name="T25" fmla="*/ 5 h 62"/>
                <a:gd name="T26" fmla="*/ 4 w 63"/>
                <a:gd name="T27" fmla="*/ 32 h 62"/>
                <a:gd name="T28" fmla="*/ 4 w 63"/>
                <a:gd name="T29" fmla="*/ 32 h 62"/>
                <a:gd name="T30" fmla="*/ 23 w 63"/>
                <a:gd name="T31" fmla="*/ 57 h 62"/>
                <a:gd name="T32" fmla="*/ 23 w 63"/>
                <a:gd name="T33" fmla="*/ 57 h 62"/>
                <a:gd name="T34" fmla="*/ 30 w 63"/>
                <a:gd name="T35" fmla="*/ 58 h 62"/>
                <a:gd name="T36" fmla="*/ 30 w 63"/>
                <a:gd name="T37" fmla="*/ 58 h 62"/>
                <a:gd name="T38" fmla="*/ 58 w 63"/>
                <a:gd name="T39" fmla="*/ 29 h 62"/>
                <a:gd name="T40" fmla="*/ 58 w 63"/>
                <a:gd name="T41" fmla="*/ 29 h 62"/>
                <a:gd name="T42" fmla="*/ 39 w 63"/>
                <a:gd name="T43" fmla="*/ 8 h 62"/>
                <a:gd name="T44" fmla="*/ 39 w 63"/>
                <a:gd name="T45" fmla="*/ 8 h 62"/>
                <a:gd name="T46" fmla="*/ 37 w 63"/>
                <a:gd name="T47" fmla="*/ 6 h 62"/>
                <a:gd name="T48" fmla="*/ 37 w 63"/>
                <a:gd name="T49" fmla="*/ 6 h 62"/>
                <a:gd name="T50" fmla="*/ 40 w 63"/>
                <a:gd name="T51" fmla="*/ 4 h 62"/>
                <a:gd name="T52" fmla="*/ 40 w 63"/>
                <a:gd name="T53" fmla="*/ 4 h 62"/>
                <a:gd name="T54" fmla="*/ 62 w 63"/>
                <a:gd name="T55" fmla="*/ 29 h 62"/>
                <a:gd name="T56" fmla="*/ 62 w 63"/>
                <a:gd name="T57" fmla="*/ 29 h 62"/>
                <a:gd name="T58" fmla="*/ 30 w 63"/>
                <a:gd name="T59" fmla="*/ 62 h 62"/>
                <a:gd name="T60" fmla="*/ 30 w 63"/>
                <a:gd name="T61" fmla="*/ 62 h 62"/>
                <a:gd name="T62" fmla="*/ 30 w 63"/>
                <a:gd name="T63" fmla="*/ 62 h 62"/>
                <a:gd name="T64" fmla="*/ 30 w 63"/>
                <a:gd name="T65" fmla="*/ 62 h 62"/>
                <a:gd name="T66" fmla="*/ 22 w 63"/>
                <a:gd name="T67" fmla="*/ 61 h 62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62" h="62">
                  <a:moveTo>
                    <a:pt x="22" y="61"/>
                  </a:moveTo>
                  <a:cubicBezTo>
                    <a:pt x="7" y="57"/>
                    <a:pt x="0" y="44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6"/>
                    <a:pt x="10" y="1"/>
                    <a:pt x="30" y="1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32" y="0"/>
                    <a:pt x="34" y="1"/>
                    <a:pt x="36" y="1"/>
                  </a:cubicBezTo>
                  <a:cubicBezTo>
                    <a:pt x="36" y="1"/>
                    <a:pt x="36" y="1"/>
                    <a:pt x="36" y="1"/>
                  </a:cubicBezTo>
                  <a:cubicBezTo>
                    <a:pt x="37" y="1"/>
                    <a:pt x="38" y="2"/>
                    <a:pt x="37" y="3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7" y="4"/>
                    <a:pt x="36" y="5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3" y="5"/>
                    <a:pt x="32" y="5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13" y="5"/>
                    <a:pt x="4" y="18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4" y="43"/>
                    <a:pt x="10" y="53"/>
                    <a:pt x="23" y="57"/>
                  </a:cubicBezTo>
                  <a:cubicBezTo>
                    <a:pt x="23" y="57"/>
                    <a:pt x="23" y="57"/>
                    <a:pt x="23" y="57"/>
                  </a:cubicBezTo>
                  <a:cubicBezTo>
                    <a:pt x="26" y="57"/>
                    <a:pt x="28" y="58"/>
                    <a:pt x="30" y="58"/>
                  </a:cubicBezTo>
                  <a:cubicBezTo>
                    <a:pt x="30" y="58"/>
                    <a:pt x="30" y="58"/>
                    <a:pt x="30" y="58"/>
                  </a:cubicBezTo>
                  <a:cubicBezTo>
                    <a:pt x="47" y="58"/>
                    <a:pt x="58" y="43"/>
                    <a:pt x="58" y="29"/>
                  </a:cubicBezTo>
                  <a:cubicBezTo>
                    <a:pt x="58" y="29"/>
                    <a:pt x="58" y="29"/>
                    <a:pt x="58" y="29"/>
                  </a:cubicBezTo>
                  <a:cubicBezTo>
                    <a:pt x="58" y="20"/>
                    <a:pt x="53" y="11"/>
                    <a:pt x="39" y="8"/>
                  </a:cubicBezTo>
                  <a:cubicBezTo>
                    <a:pt x="39" y="8"/>
                    <a:pt x="39" y="8"/>
                    <a:pt x="39" y="8"/>
                  </a:cubicBezTo>
                  <a:cubicBezTo>
                    <a:pt x="38" y="8"/>
                    <a:pt x="37" y="7"/>
                    <a:pt x="37" y="6"/>
                  </a:cubicBezTo>
                  <a:cubicBezTo>
                    <a:pt x="37" y="6"/>
                    <a:pt x="37" y="6"/>
                    <a:pt x="37" y="6"/>
                  </a:cubicBezTo>
                  <a:cubicBezTo>
                    <a:pt x="38" y="5"/>
                    <a:pt x="39" y="4"/>
                    <a:pt x="40" y="4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55" y="7"/>
                    <a:pt x="63" y="18"/>
                    <a:pt x="62" y="29"/>
                  </a:cubicBezTo>
                  <a:cubicBezTo>
                    <a:pt x="62" y="29"/>
                    <a:pt x="62" y="29"/>
                    <a:pt x="62" y="29"/>
                  </a:cubicBezTo>
                  <a:cubicBezTo>
                    <a:pt x="62" y="45"/>
                    <a:pt x="49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30" y="62"/>
                    <a:pt x="30" y="62"/>
                    <a:pt x="30" y="62"/>
                  </a:cubicBezTo>
                  <a:cubicBezTo>
                    <a:pt x="28" y="62"/>
                    <a:pt x="25" y="61"/>
                    <a:pt x="22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9" name="Freeform 91"/>
            <p:cNvSpPr/>
            <p:nvPr/>
          </p:nvSpPr>
          <p:spPr bwMode="auto">
            <a:xfrm>
              <a:off x="6753226" y="2486026"/>
              <a:ext cx="163513" cy="50800"/>
            </a:xfrm>
            <a:custGeom>
              <a:gdLst>
                <a:gd name="T0" fmla="*/ 1 w 35"/>
                <a:gd name="T1" fmla="*/ 3 h 11"/>
                <a:gd name="T2" fmla="*/ 1 w 35"/>
                <a:gd name="T3" fmla="*/ 0 h 11"/>
                <a:gd name="T4" fmla="*/ 1 w 35"/>
                <a:gd name="T5" fmla="*/ 0 h 11"/>
                <a:gd name="T6" fmla="*/ 4 w 35"/>
                <a:gd name="T7" fmla="*/ 1 h 11"/>
                <a:gd name="T8" fmla="*/ 4 w 35"/>
                <a:gd name="T9" fmla="*/ 1 h 11"/>
                <a:gd name="T10" fmla="*/ 20 w 35"/>
                <a:gd name="T11" fmla="*/ 7 h 11"/>
                <a:gd name="T12" fmla="*/ 20 w 35"/>
                <a:gd name="T13" fmla="*/ 7 h 11"/>
                <a:gd name="T14" fmla="*/ 32 w 35"/>
                <a:gd name="T15" fmla="*/ 4 h 11"/>
                <a:gd name="T16" fmla="*/ 32 w 35"/>
                <a:gd name="T17" fmla="*/ 4 h 11"/>
                <a:gd name="T18" fmla="*/ 35 w 35"/>
                <a:gd name="T19" fmla="*/ 5 h 11"/>
                <a:gd name="T20" fmla="*/ 35 w 35"/>
                <a:gd name="T21" fmla="*/ 5 h 11"/>
                <a:gd name="T22" fmla="*/ 34 w 35"/>
                <a:gd name="T23" fmla="*/ 8 h 11"/>
                <a:gd name="T24" fmla="*/ 34 w 35"/>
                <a:gd name="T25" fmla="*/ 8 h 11"/>
                <a:gd name="T26" fmla="*/ 20 w 35"/>
                <a:gd name="T27" fmla="*/ 11 h 11"/>
                <a:gd name="T28" fmla="*/ 20 w 35"/>
                <a:gd name="T29" fmla="*/ 11 h 11"/>
                <a:gd name="T30" fmla="*/ 1 w 35"/>
                <a:gd name="T31" fmla="*/ 3 h 1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5" h="11">
                  <a:moveTo>
                    <a:pt x="1" y="3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7" y="5"/>
                    <a:pt x="14" y="7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7"/>
                    <a:pt x="29" y="6"/>
                    <a:pt x="32" y="4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3" y="4"/>
                    <a:pt x="34" y="4"/>
                    <a:pt x="35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6"/>
                    <a:pt x="35" y="7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0" y="10"/>
                    <a:pt x="25" y="11"/>
                    <a:pt x="20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3" y="11"/>
                    <a:pt x="5" y="9"/>
                    <a:pt x="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0" name="Freeform 92"/>
            <p:cNvSpPr/>
            <p:nvPr/>
          </p:nvSpPr>
          <p:spPr bwMode="auto">
            <a:xfrm>
              <a:off x="6786564" y="2405063"/>
              <a:ext cx="22225" cy="28575"/>
            </a:xfrm>
            <a:custGeom>
              <a:gdLst>
                <a:gd name="T0" fmla="*/ 2 w 5"/>
                <a:gd name="T1" fmla="*/ 6 h 6"/>
                <a:gd name="T2" fmla="*/ 1 w 5"/>
                <a:gd name="T3" fmla="*/ 3 h 6"/>
                <a:gd name="T4" fmla="*/ 1 w 5"/>
                <a:gd name="T5" fmla="*/ 3 h 6"/>
                <a:gd name="T6" fmla="*/ 1 w 5"/>
                <a:gd name="T7" fmla="*/ 3 h 6"/>
                <a:gd name="T8" fmla="*/ 1 w 5"/>
                <a:gd name="T9" fmla="*/ 3 h 6"/>
                <a:gd name="T10" fmla="*/ 1 w 5"/>
                <a:gd name="T11" fmla="*/ 0 h 6"/>
                <a:gd name="T12" fmla="*/ 1 w 5"/>
                <a:gd name="T13" fmla="*/ 0 h 6"/>
                <a:gd name="T14" fmla="*/ 4 w 5"/>
                <a:gd name="T15" fmla="*/ 1 h 6"/>
                <a:gd name="T16" fmla="*/ 4 w 5"/>
                <a:gd name="T17" fmla="*/ 1 h 6"/>
                <a:gd name="T18" fmla="*/ 5 w 5"/>
                <a:gd name="T19" fmla="*/ 4 h 6"/>
                <a:gd name="T20" fmla="*/ 5 w 5"/>
                <a:gd name="T21" fmla="*/ 4 h 6"/>
                <a:gd name="T22" fmla="*/ 4 w 5"/>
                <a:gd name="T23" fmla="*/ 5 h 6"/>
                <a:gd name="T24" fmla="*/ 4 w 5"/>
                <a:gd name="T25" fmla="*/ 5 h 6"/>
                <a:gd name="T26" fmla="*/ 3 w 5"/>
                <a:gd name="T27" fmla="*/ 6 h 6"/>
                <a:gd name="T28" fmla="*/ 3 w 5"/>
                <a:gd name="T29" fmla="*/ 6 h 6"/>
                <a:gd name="T30" fmla="*/ 2 w 5"/>
                <a:gd name="T31" fmla="*/ 6 h 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5" h="6">
                  <a:moveTo>
                    <a:pt x="2" y="6"/>
                  </a:moveTo>
                  <a:cubicBezTo>
                    <a:pt x="1" y="5"/>
                    <a:pt x="0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5" y="2"/>
                    <a:pt x="5" y="2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1" name="Freeform 93"/>
            <p:cNvSpPr/>
            <p:nvPr/>
          </p:nvSpPr>
          <p:spPr bwMode="auto">
            <a:xfrm>
              <a:off x="6884989" y="2424113"/>
              <a:ext cx="28575" cy="33338"/>
            </a:xfrm>
            <a:custGeom>
              <a:gdLst>
                <a:gd name="T0" fmla="*/ 1 w 6"/>
                <a:gd name="T1" fmla="*/ 7 h 7"/>
                <a:gd name="T2" fmla="*/ 0 w 6"/>
                <a:gd name="T3" fmla="*/ 4 h 7"/>
                <a:gd name="T4" fmla="*/ 0 w 6"/>
                <a:gd name="T5" fmla="*/ 4 h 7"/>
                <a:gd name="T6" fmla="*/ 2 w 6"/>
                <a:gd name="T7" fmla="*/ 1 h 7"/>
                <a:gd name="T8" fmla="*/ 2 w 6"/>
                <a:gd name="T9" fmla="*/ 1 h 7"/>
                <a:gd name="T10" fmla="*/ 4 w 6"/>
                <a:gd name="T11" fmla="*/ 0 h 7"/>
                <a:gd name="T12" fmla="*/ 4 w 6"/>
                <a:gd name="T13" fmla="*/ 0 h 7"/>
                <a:gd name="T14" fmla="*/ 6 w 6"/>
                <a:gd name="T15" fmla="*/ 1 h 7"/>
                <a:gd name="T16" fmla="*/ 6 w 6"/>
                <a:gd name="T17" fmla="*/ 1 h 7"/>
                <a:gd name="T18" fmla="*/ 6 w 6"/>
                <a:gd name="T19" fmla="*/ 2 h 7"/>
                <a:gd name="T20" fmla="*/ 6 w 6"/>
                <a:gd name="T21" fmla="*/ 2 h 7"/>
                <a:gd name="T22" fmla="*/ 5 w 6"/>
                <a:gd name="T23" fmla="*/ 6 h 7"/>
                <a:gd name="T24" fmla="*/ 5 w 6"/>
                <a:gd name="T25" fmla="*/ 6 h 7"/>
                <a:gd name="T26" fmla="*/ 3 w 6"/>
                <a:gd name="T27" fmla="*/ 7 h 7"/>
                <a:gd name="T28" fmla="*/ 3 w 6"/>
                <a:gd name="T29" fmla="*/ 7 h 7"/>
                <a:gd name="T30" fmla="*/ 3 w 6"/>
                <a:gd name="T31" fmla="*/ 7 h 7"/>
                <a:gd name="T32" fmla="*/ 3 w 6"/>
                <a:gd name="T33" fmla="*/ 7 h 7"/>
                <a:gd name="T34" fmla="*/ 2 w 6"/>
                <a:gd name="T35" fmla="*/ 7 h 7"/>
                <a:gd name="T36" fmla="*/ 2 w 6"/>
                <a:gd name="T37" fmla="*/ 7 h 7"/>
                <a:gd name="T38" fmla="*/ 1 w 6"/>
                <a:gd name="T39" fmla="*/ 7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" h="7">
                  <a:moveTo>
                    <a:pt x="1" y="7"/>
                  </a:moveTo>
                  <a:cubicBezTo>
                    <a:pt x="0" y="6"/>
                    <a:pt x="0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6" y="4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5" y="7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7"/>
                    <a:pt x="2" y="7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1" y="7"/>
                    <a:pt x="1" y="7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2" name="Freeform 94"/>
            <p:cNvSpPr>
              <a:spLocks noEditPoints="1"/>
            </p:cNvSpPr>
            <p:nvPr/>
          </p:nvSpPr>
          <p:spPr bwMode="auto">
            <a:xfrm>
              <a:off x="6602414" y="2255838"/>
              <a:ext cx="441325" cy="304800"/>
            </a:xfrm>
            <a:custGeom>
              <a:gdLst>
                <a:gd name="T0" fmla="*/ 79 w 94"/>
                <a:gd name="T1" fmla="*/ 64 h 65"/>
                <a:gd name="T2" fmla="*/ 77 w 94"/>
                <a:gd name="T3" fmla="*/ 57 h 65"/>
                <a:gd name="T4" fmla="*/ 83 w 94"/>
                <a:gd name="T5" fmla="*/ 42 h 65"/>
                <a:gd name="T6" fmla="*/ 79 w 94"/>
                <a:gd name="T7" fmla="*/ 27 h 65"/>
                <a:gd name="T8" fmla="*/ 72 w 94"/>
                <a:gd name="T9" fmla="*/ 29 h 65"/>
                <a:gd name="T10" fmla="*/ 58 w 94"/>
                <a:gd name="T11" fmla="*/ 22 h 65"/>
                <a:gd name="T12" fmla="*/ 46 w 94"/>
                <a:gd name="T13" fmla="*/ 17 h 65"/>
                <a:gd name="T14" fmla="*/ 32 w 94"/>
                <a:gd name="T15" fmla="*/ 17 h 65"/>
                <a:gd name="T16" fmla="*/ 26 w 94"/>
                <a:gd name="T17" fmla="*/ 17 h 65"/>
                <a:gd name="T18" fmla="*/ 14 w 94"/>
                <a:gd name="T19" fmla="*/ 27 h 65"/>
                <a:gd name="T20" fmla="*/ 6 w 94"/>
                <a:gd name="T21" fmla="*/ 38 h 65"/>
                <a:gd name="T22" fmla="*/ 3 w 94"/>
                <a:gd name="T23" fmla="*/ 35 h 65"/>
                <a:gd name="T24" fmla="*/ 6 w 94"/>
                <a:gd name="T25" fmla="*/ 32 h 65"/>
                <a:gd name="T26" fmla="*/ 7 w 94"/>
                <a:gd name="T27" fmla="*/ 32 h 65"/>
                <a:gd name="T28" fmla="*/ 9 w 94"/>
                <a:gd name="T29" fmla="*/ 29 h 65"/>
                <a:gd name="T30" fmla="*/ 2 w 94"/>
                <a:gd name="T31" fmla="*/ 27 h 65"/>
                <a:gd name="T32" fmla="*/ 0 w 94"/>
                <a:gd name="T33" fmla="*/ 21 h 65"/>
                <a:gd name="T34" fmla="*/ 2 w 94"/>
                <a:gd name="T35" fmla="*/ 15 h 65"/>
                <a:gd name="T36" fmla="*/ 7 w 94"/>
                <a:gd name="T37" fmla="*/ 14 h 65"/>
                <a:gd name="T38" fmla="*/ 15 w 94"/>
                <a:gd name="T39" fmla="*/ 22 h 65"/>
                <a:gd name="T40" fmla="*/ 18 w 94"/>
                <a:gd name="T41" fmla="*/ 19 h 65"/>
                <a:gd name="T42" fmla="*/ 21 w 94"/>
                <a:gd name="T43" fmla="*/ 14 h 65"/>
                <a:gd name="T44" fmla="*/ 15 w 94"/>
                <a:gd name="T45" fmla="*/ 4 h 65"/>
                <a:gd name="T46" fmla="*/ 17 w 94"/>
                <a:gd name="T47" fmla="*/ 1 h 65"/>
                <a:gd name="T48" fmla="*/ 18 w 94"/>
                <a:gd name="T49" fmla="*/ 0 h 65"/>
                <a:gd name="T50" fmla="*/ 29 w 94"/>
                <a:gd name="T51" fmla="*/ 8 h 65"/>
                <a:gd name="T52" fmla="*/ 28 w 94"/>
                <a:gd name="T53" fmla="*/ 13 h 65"/>
                <a:gd name="T54" fmla="*/ 41 w 94"/>
                <a:gd name="T55" fmla="*/ 11 h 65"/>
                <a:gd name="T56" fmla="*/ 40 w 94"/>
                <a:gd name="T57" fmla="*/ 7 h 65"/>
                <a:gd name="T58" fmla="*/ 47 w 94"/>
                <a:gd name="T59" fmla="*/ 2 h 65"/>
                <a:gd name="T60" fmla="*/ 51 w 94"/>
                <a:gd name="T61" fmla="*/ 3 h 65"/>
                <a:gd name="T62" fmla="*/ 53 w 94"/>
                <a:gd name="T63" fmla="*/ 5 h 65"/>
                <a:gd name="T64" fmla="*/ 48 w 94"/>
                <a:gd name="T65" fmla="*/ 13 h 65"/>
                <a:gd name="T66" fmla="*/ 57 w 94"/>
                <a:gd name="T67" fmla="*/ 18 h 65"/>
                <a:gd name="T68" fmla="*/ 57 w 94"/>
                <a:gd name="T69" fmla="*/ 16 h 65"/>
                <a:gd name="T70" fmla="*/ 67 w 94"/>
                <a:gd name="T71" fmla="*/ 7 h 65"/>
                <a:gd name="T72" fmla="*/ 68 w 94"/>
                <a:gd name="T73" fmla="*/ 9 h 65"/>
                <a:gd name="T74" fmla="*/ 64 w 94"/>
                <a:gd name="T75" fmla="*/ 22 h 65"/>
                <a:gd name="T76" fmla="*/ 72 w 94"/>
                <a:gd name="T77" fmla="*/ 25 h 65"/>
                <a:gd name="T78" fmla="*/ 84 w 94"/>
                <a:gd name="T79" fmla="*/ 17 h 65"/>
                <a:gd name="T80" fmla="*/ 86 w 94"/>
                <a:gd name="T81" fmla="*/ 17 h 65"/>
                <a:gd name="T82" fmla="*/ 83 w 94"/>
                <a:gd name="T83" fmla="*/ 24 h 65"/>
                <a:gd name="T84" fmla="*/ 82 w 94"/>
                <a:gd name="T85" fmla="*/ 30 h 65"/>
                <a:gd name="T86" fmla="*/ 86 w 94"/>
                <a:gd name="T87" fmla="*/ 40 h 65"/>
                <a:gd name="T88" fmla="*/ 91 w 94"/>
                <a:gd name="T89" fmla="*/ 38 h 65"/>
                <a:gd name="T90" fmla="*/ 93 w 94"/>
                <a:gd name="T91" fmla="*/ 42 h 65"/>
                <a:gd name="T92" fmla="*/ 87 w 94"/>
                <a:gd name="T93" fmla="*/ 44 h 65"/>
                <a:gd name="T94" fmla="*/ 82 w 94"/>
                <a:gd name="T95" fmla="*/ 61 h 65"/>
                <a:gd name="T96" fmla="*/ 85 w 94"/>
                <a:gd name="T97" fmla="*/ 61 h 65"/>
                <a:gd name="T98" fmla="*/ 92 w 94"/>
                <a:gd name="T99" fmla="*/ 61 h 65"/>
                <a:gd name="T100" fmla="*/ 91 w 94"/>
                <a:gd name="T101" fmla="*/ 63 h 65"/>
                <a:gd name="T102" fmla="*/ 85 w 94"/>
                <a:gd name="T103" fmla="*/ 65 h 65"/>
                <a:gd name="T104" fmla="*/ 7 w 94"/>
                <a:gd name="T105" fmla="*/ 26 h 65"/>
                <a:gd name="T106" fmla="*/ 11 w 94"/>
                <a:gd name="T107" fmla="*/ 23 h 65"/>
                <a:gd name="T108" fmla="*/ 7 w 94"/>
                <a:gd name="T109" fmla="*/ 18 h 65"/>
                <a:gd name="T110" fmla="*/ 4 w 94"/>
                <a:gd name="T111" fmla="*/ 21 h 65"/>
                <a:gd name="T112" fmla="*/ 61 w 94"/>
                <a:gd name="T113" fmla="*/ 16 h 65"/>
                <a:gd name="T114" fmla="*/ 61 w 94"/>
                <a:gd name="T115" fmla="*/ 16 h 65"/>
                <a:gd name="T116" fmla="*/ 25 w 94"/>
                <a:gd name="T117" fmla="*/ 8 h 65"/>
                <a:gd name="T118" fmla="*/ 24 w 94"/>
                <a:gd name="T119" fmla="*/ 12 h 65"/>
                <a:gd name="T120" fmla="*/ 45 w 94"/>
                <a:gd name="T121" fmla="*/ 9 h 65"/>
                <a:gd name="T122" fmla="*/ 47 w 94"/>
                <a:gd name="T123" fmla="*/ 6 h 6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94" h="65">
                  <a:moveTo>
                    <a:pt x="85" y="65"/>
                  </a:moveTo>
                  <a:cubicBezTo>
                    <a:pt x="83" y="65"/>
                    <a:pt x="81" y="65"/>
                    <a:pt x="79" y="64"/>
                  </a:cubicBezTo>
                  <a:cubicBezTo>
                    <a:pt x="79" y="64"/>
                    <a:pt x="79" y="64"/>
                    <a:pt x="79" y="64"/>
                  </a:cubicBezTo>
                  <a:cubicBezTo>
                    <a:pt x="79" y="64"/>
                    <a:pt x="78" y="64"/>
                    <a:pt x="78" y="63"/>
                  </a:cubicBezTo>
                  <a:cubicBezTo>
                    <a:pt x="78" y="63"/>
                    <a:pt x="78" y="63"/>
                    <a:pt x="78" y="63"/>
                  </a:cubicBezTo>
                  <a:cubicBezTo>
                    <a:pt x="78" y="61"/>
                    <a:pt x="77" y="59"/>
                    <a:pt x="77" y="57"/>
                  </a:cubicBezTo>
                  <a:cubicBezTo>
                    <a:pt x="77" y="57"/>
                    <a:pt x="77" y="57"/>
                    <a:pt x="77" y="57"/>
                  </a:cubicBezTo>
                  <a:cubicBezTo>
                    <a:pt x="77" y="52"/>
                    <a:pt x="79" y="46"/>
                    <a:pt x="83" y="42"/>
                  </a:cubicBezTo>
                  <a:cubicBezTo>
                    <a:pt x="83" y="42"/>
                    <a:pt x="83" y="42"/>
                    <a:pt x="83" y="42"/>
                  </a:cubicBezTo>
                  <a:cubicBezTo>
                    <a:pt x="80" y="40"/>
                    <a:pt x="78" y="35"/>
                    <a:pt x="78" y="30"/>
                  </a:cubicBezTo>
                  <a:cubicBezTo>
                    <a:pt x="78" y="30"/>
                    <a:pt x="78" y="30"/>
                    <a:pt x="78" y="30"/>
                  </a:cubicBezTo>
                  <a:cubicBezTo>
                    <a:pt x="78" y="29"/>
                    <a:pt x="78" y="28"/>
                    <a:pt x="79" y="27"/>
                  </a:cubicBezTo>
                  <a:cubicBezTo>
                    <a:pt x="79" y="27"/>
                    <a:pt x="79" y="27"/>
                    <a:pt x="79" y="27"/>
                  </a:cubicBezTo>
                  <a:cubicBezTo>
                    <a:pt x="76" y="28"/>
                    <a:pt x="74" y="29"/>
                    <a:pt x="72" y="29"/>
                  </a:cubicBezTo>
                  <a:cubicBezTo>
                    <a:pt x="72" y="29"/>
                    <a:pt x="72" y="29"/>
                    <a:pt x="72" y="29"/>
                  </a:cubicBezTo>
                  <a:cubicBezTo>
                    <a:pt x="67" y="29"/>
                    <a:pt x="62" y="26"/>
                    <a:pt x="59" y="22"/>
                  </a:cubicBezTo>
                  <a:cubicBezTo>
                    <a:pt x="59" y="22"/>
                    <a:pt x="59" y="22"/>
                    <a:pt x="59" y="22"/>
                  </a:cubicBezTo>
                  <a:cubicBezTo>
                    <a:pt x="59" y="22"/>
                    <a:pt x="58" y="22"/>
                    <a:pt x="58" y="22"/>
                  </a:cubicBezTo>
                  <a:cubicBezTo>
                    <a:pt x="58" y="22"/>
                    <a:pt x="58" y="22"/>
                    <a:pt x="58" y="22"/>
                  </a:cubicBezTo>
                  <a:cubicBezTo>
                    <a:pt x="54" y="22"/>
                    <a:pt x="50" y="19"/>
                    <a:pt x="46" y="17"/>
                  </a:cubicBezTo>
                  <a:cubicBezTo>
                    <a:pt x="46" y="17"/>
                    <a:pt x="46" y="17"/>
                    <a:pt x="46" y="17"/>
                  </a:cubicBezTo>
                  <a:cubicBezTo>
                    <a:pt x="45" y="16"/>
                    <a:pt x="45" y="15"/>
                    <a:pt x="44" y="15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0" y="16"/>
                    <a:pt x="36" y="17"/>
                    <a:pt x="32" y="17"/>
                  </a:cubicBezTo>
                  <a:cubicBezTo>
                    <a:pt x="32" y="17"/>
                    <a:pt x="32" y="17"/>
                    <a:pt x="32" y="17"/>
                  </a:cubicBezTo>
                  <a:cubicBezTo>
                    <a:pt x="30" y="17"/>
                    <a:pt x="28" y="17"/>
                    <a:pt x="26" y="17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5" y="19"/>
                    <a:pt x="23" y="20"/>
                    <a:pt x="21" y="22"/>
                  </a:cubicBezTo>
                  <a:cubicBezTo>
                    <a:pt x="21" y="22"/>
                    <a:pt x="21" y="22"/>
                    <a:pt x="21" y="22"/>
                  </a:cubicBezTo>
                  <a:cubicBezTo>
                    <a:pt x="19" y="24"/>
                    <a:pt x="17" y="26"/>
                    <a:pt x="14" y="27"/>
                  </a:cubicBezTo>
                  <a:cubicBezTo>
                    <a:pt x="14" y="27"/>
                    <a:pt x="14" y="27"/>
                    <a:pt x="14" y="27"/>
                  </a:cubicBezTo>
                  <a:cubicBezTo>
                    <a:pt x="13" y="31"/>
                    <a:pt x="10" y="36"/>
                    <a:pt x="6" y="38"/>
                  </a:cubicBezTo>
                  <a:cubicBezTo>
                    <a:pt x="6" y="38"/>
                    <a:pt x="6" y="38"/>
                    <a:pt x="6" y="38"/>
                  </a:cubicBezTo>
                  <a:cubicBezTo>
                    <a:pt x="5" y="38"/>
                    <a:pt x="4" y="38"/>
                    <a:pt x="3" y="37"/>
                  </a:cubicBezTo>
                  <a:cubicBezTo>
                    <a:pt x="3" y="37"/>
                    <a:pt x="3" y="37"/>
                    <a:pt x="3" y="37"/>
                  </a:cubicBezTo>
                  <a:cubicBezTo>
                    <a:pt x="3" y="36"/>
                    <a:pt x="3" y="35"/>
                    <a:pt x="3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3"/>
                    <a:pt x="6" y="33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6" y="32"/>
                    <a:pt x="7" y="32"/>
                    <a:pt x="7" y="32"/>
                  </a:cubicBezTo>
                  <a:cubicBezTo>
                    <a:pt x="7" y="32"/>
                    <a:pt x="7" y="32"/>
                    <a:pt x="7" y="32"/>
                  </a:cubicBezTo>
                  <a:cubicBezTo>
                    <a:pt x="8" y="31"/>
                    <a:pt x="9" y="30"/>
                    <a:pt x="9" y="29"/>
                  </a:cubicBezTo>
                  <a:cubicBezTo>
                    <a:pt x="9" y="29"/>
                    <a:pt x="9" y="29"/>
                    <a:pt x="9" y="29"/>
                  </a:cubicBezTo>
                  <a:cubicBezTo>
                    <a:pt x="8" y="29"/>
                    <a:pt x="8" y="29"/>
                    <a:pt x="7" y="30"/>
                  </a:cubicBezTo>
                  <a:cubicBezTo>
                    <a:pt x="7" y="30"/>
                    <a:pt x="7" y="30"/>
                    <a:pt x="7" y="30"/>
                  </a:cubicBezTo>
                  <a:cubicBezTo>
                    <a:pt x="5" y="30"/>
                    <a:pt x="3" y="29"/>
                    <a:pt x="2" y="27"/>
                  </a:cubicBezTo>
                  <a:cubicBezTo>
                    <a:pt x="2" y="27"/>
                    <a:pt x="2" y="27"/>
                    <a:pt x="2" y="27"/>
                  </a:cubicBezTo>
                  <a:cubicBezTo>
                    <a:pt x="1" y="26"/>
                    <a:pt x="0" y="24"/>
                    <a:pt x="0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0"/>
                    <a:pt x="0" y="18"/>
                    <a:pt x="1" y="16"/>
                  </a:cubicBezTo>
                  <a:cubicBezTo>
                    <a:pt x="1" y="16"/>
                    <a:pt x="1" y="16"/>
                    <a:pt x="1" y="16"/>
                  </a:cubicBezTo>
                  <a:cubicBezTo>
                    <a:pt x="1" y="15"/>
                    <a:pt x="1" y="15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4" y="14"/>
                    <a:pt x="5" y="14"/>
                    <a:pt x="7" y="14"/>
                  </a:cubicBezTo>
                  <a:cubicBezTo>
                    <a:pt x="7" y="14"/>
                    <a:pt x="7" y="14"/>
                    <a:pt x="7" y="14"/>
                  </a:cubicBezTo>
                  <a:cubicBezTo>
                    <a:pt x="9" y="14"/>
                    <a:pt x="12" y="15"/>
                    <a:pt x="13" y="16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14" y="18"/>
                    <a:pt x="15" y="20"/>
                    <a:pt x="15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16" y="21"/>
                    <a:pt x="17" y="20"/>
                    <a:pt x="18" y="19"/>
                  </a:cubicBezTo>
                  <a:cubicBezTo>
                    <a:pt x="18" y="19"/>
                    <a:pt x="18" y="19"/>
                    <a:pt x="18" y="19"/>
                  </a:cubicBezTo>
                  <a:cubicBezTo>
                    <a:pt x="20" y="18"/>
                    <a:pt x="21" y="17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4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17" y="12"/>
                    <a:pt x="15" y="9"/>
                    <a:pt x="15" y="4"/>
                  </a:cubicBezTo>
                  <a:cubicBezTo>
                    <a:pt x="15" y="4"/>
                    <a:pt x="15" y="4"/>
                    <a:pt x="15" y="4"/>
                  </a:cubicBezTo>
                  <a:cubicBezTo>
                    <a:pt x="15" y="3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6" y="1"/>
                    <a:pt x="16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7" y="1"/>
                    <a:pt x="17" y="1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1" y="1"/>
                    <a:pt x="24" y="1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8" y="4"/>
                    <a:pt x="29" y="6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10"/>
                    <a:pt x="29" y="11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9" y="13"/>
                    <a:pt x="30" y="13"/>
                    <a:pt x="32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5" y="13"/>
                    <a:pt x="38" y="13"/>
                    <a:pt x="41" y="11"/>
                  </a:cubicBezTo>
                  <a:cubicBezTo>
                    <a:pt x="41" y="11"/>
                    <a:pt x="41" y="11"/>
                    <a:pt x="41" y="11"/>
                  </a:cubicBezTo>
                  <a:cubicBezTo>
                    <a:pt x="41" y="10"/>
                    <a:pt x="40" y="9"/>
                    <a:pt x="40" y="7"/>
                  </a:cubicBezTo>
                  <a:cubicBezTo>
                    <a:pt x="40" y="7"/>
                    <a:pt x="40" y="7"/>
                    <a:pt x="40" y="7"/>
                  </a:cubicBezTo>
                  <a:cubicBezTo>
                    <a:pt x="40" y="6"/>
                    <a:pt x="41" y="4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3"/>
                    <a:pt x="45" y="2"/>
                    <a:pt x="47" y="2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8" y="2"/>
                    <a:pt x="50" y="3"/>
                    <a:pt x="51" y="3"/>
                  </a:cubicBezTo>
                  <a:cubicBezTo>
                    <a:pt x="51" y="3"/>
                    <a:pt x="51" y="3"/>
                    <a:pt x="51" y="3"/>
                  </a:cubicBezTo>
                  <a:cubicBezTo>
                    <a:pt x="52" y="3"/>
                    <a:pt x="52" y="3"/>
                    <a:pt x="53" y="4"/>
                  </a:cubicBezTo>
                  <a:cubicBezTo>
                    <a:pt x="53" y="4"/>
                    <a:pt x="53" y="4"/>
                    <a:pt x="53" y="4"/>
                  </a:cubicBezTo>
                  <a:cubicBezTo>
                    <a:pt x="53" y="4"/>
                    <a:pt x="53" y="5"/>
                    <a:pt x="53" y="5"/>
                  </a:cubicBezTo>
                  <a:cubicBezTo>
                    <a:pt x="53" y="5"/>
                    <a:pt x="53" y="5"/>
                    <a:pt x="53" y="5"/>
                  </a:cubicBezTo>
                  <a:cubicBezTo>
                    <a:pt x="52" y="8"/>
                    <a:pt x="50" y="11"/>
                    <a:pt x="48" y="13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48" y="13"/>
                    <a:pt x="48" y="13"/>
                    <a:pt x="49" y="14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1" y="16"/>
                    <a:pt x="55" y="18"/>
                    <a:pt x="57" y="18"/>
                  </a:cubicBezTo>
                  <a:cubicBezTo>
                    <a:pt x="57" y="18"/>
                    <a:pt x="57" y="18"/>
                    <a:pt x="57" y="18"/>
                  </a:cubicBezTo>
                  <a:cubicBezTo>
                    <a:pt x="57" y="17"/>
                    <a:pt x="57" y="16"/>
                    <a:pt x="57" y="16"/>
                  </a:cubicBezTo>
                  <a:cubicBezTo>
                    <a:pt x="57" y="16"/>
                    <a:pt x="57" y="16"/>
                    <a:pt x="57" y="16"/>
                  </a:cubicBezTo>
                  <a:cubicBezTo>
                    <a:pt x="57" y="12"/>
                    <a:pt x="60" y="8"/>
                    <a:pt x="65" y="7"/>
                  </a:cubicBezTo>
                  <a:cubicBezTo>
                    <a:pt x="65" y="7"/>
                    <a:pt x="65" y="7"/>
                    <a:pt x="65" y="7"/>
                  </a:cubicBezTo>
                  <a:cubicBezTo>
                    <a:pt x="66" y="7"/>
                    <a:pt x="66" y="7"/>
                    <a:pt x="67" y="7"/>
                  </a:cubicBezTo>
                  <a:cubicBezTo>
                    <a:pt x="67" y="7"/>
                    <a:pt x="67" y="7"/>
                    <a:pt x="67" y="7"/>
                  </a:cubicBezTo>
                  <a:cubicBezTo>
                    <a:pt x="67" y="8"/>
                    <a:pt x="68" y="8"/>
                    <a:pt x="68" y="9"/>
                  </a:cubicBezTo>
                  <a:cubicBezTo>
                    <a:pt x="68" y="9"/>
                    <a:pt x="68" y="9"/>
                    <a:pt x="68" y="9"/>
                  </a:cubicBezTo>
                  <a:cubicBezTo>
                    <a:pt x="68" y="14"/>
                    <a:pt x="66" y="18"/>
                    <a:pt x="63" y="20"/>
                  </a:cubicBezTo>
                  <a:cubicBezTo>
                    <a:pt x="63" y="20"/>
                    <a:pt x="63" y="20"/>
                    <a:pt x="63" y="20"/>
                  </a:cubicBezTo>
                  <a:cubicBezTo>
                    <a:pt x="63" y="21"/>
                    <a:pt x="64" y="21"/>
                    <a:pt x="64" y="22"/>
                  </a:cubicBezTo>
                  <a:cubicBezTo>
                    <a:pt x="64" y="22"/>
                    <a:pt x="64" y="22"/>
                    <a:pt x="64" y="22"/>
                  </a:cubicBezTo>
                  <a:cubicBezTo>
                    <a:pt x="67" y="24"/>
                    <a:pt x="69" y="25"/>
                    <a:pt x="72" y="25"/>
                  </a:cubicBezTo>
                  <a:cubicBezTo>
                    <a:pt x="72" y="25"/>
                    <a:pt x="72" y="25"/>
                    <a:pt x="72" y="25"/>
                  </a:cubicBezTo>
                  <a:cubicBezTo>
                    <a:pt x="75" y="25"/>
                    <a:pt x="77" y="24"/>
                    <a:pt x="80" y="21"/>
                  </a:cubicBezTo>
                  <a:cubicBezTo>
                    <a:pt x="80" y="21"/>
                    <a:pt x="80" y="21"/>
                    <a:pt x="80" y="21"/>
                  </a:cubicBezTo>
                  <a:cubicBezTo>
                    <a:pt x="81" y="20"/>
                    <a:pt x="82" y="18"/>
                    <a:pt x="84" y="17"/>
                  </a:cubicBezTo>
                  <a:cubicBezTo>
                    <a:pt x="84" y="17"/>
                    <a:pt x="84" y="17"/>
                    <a:pt x="84" y="17"/>
                  </a:cubicBezTo>
                  <a:cubicBezTo>
                    <a:pt x="85" y="16"/>
                    <a:pt x="86" y="16"/>
                    <a:pt x="86" y="17"/>
                  </a:cubicBezTo>
                  <a:cubicBezTo>
                    <a:pt x="86" y="17"/>
                    <a:pt x="86" y="17"/>
                    <a:pt x="86" y="17"/>
                  </a:cubicBezTo>
                  <a:cubicBezTo>
                    <a:pt x="87" y="17"/>
                    <a:pt x="87" y="18"/>
                    <a:pt x="87" y="19"/>
                  </a:cubicBezTo>
                  <a:cubicBezTo>
                    <a:pt x="87" y="19"/>
                    <a:pt x="87" y="19"/>
                    <a:pt x="87" y="19"/>
                  </a:cubicBezTo>
                  <a:cubicBezTo>
                    <a:pt x="86" y="21"/>
                    <a:pt x="85" y="22"/>
                    <a:pt x="83" y="24"/>
                  </a:cubicBezTo>
                  <a:cubicBezTo>
                    <a:pt x="83" y="24"/>
                    <a:pt x="83" y="24"/>
                    <a:pt x="83" y="24"/>
                  </a:cubicBezTo>
                  <a:cubicBezTo>
                    <a:pt x="83" y="25"/>
                    <a:pt x="82" y="28"/>
                    <a:pt x="82" y="30"/>
                  </a:cubicBezTo>
                  <a:cubicBezTo>
                    <a:pt x="82" y="30"/>
                    <a:pt x="82" y="30"/>
                    <a:pt x="82" y="30"/>
                  </a:cubicBezTo>
                  <a:cubicBezTo>
                    <a:pt x="82" y="33"/>
                    <a:pt x="83" y="35"/>
                    <a:pt x="84" y="37"/>
                  </a:cubicBezTo>
                  <a:cubicBezTo>
                    <a:pt x="84" y="37"/>
                    <a:pt x="84" y="37"/>
                    <a:pt x="84" y="37"/>
                  </a:cubicBezTo>
                  <a:cubicBezTo>
                    <a:pt x="85" y="39"/>
                    <a:pt x="85" y="39"/>
                    <a:pt x="86" y="40"/>
                  </a:cubicBezTo>
                  <a:cubicBezTo>
                    <a:pt x="86" y="40"/>
                    <a:pt x="86" y="40"/>
                    <a:pt x="86" y="40"/>
                  </a:cubicBezTo>
                  <a:cubicBezTo>
                    <a:pt x="88" y="39"/>
                    <a:pt x="89" y="38"/>
                    <a:pt x="91" y="38"/>
                  </a:cubicBezTo>
                  <a:cubicBezTo>
                    <a:pt x="91" y="38"/>
                    <a:pt x="91" y="38"/>
                    <a:pt x="91" y="38"/>
                  </a:cubicBezTo>
                  <a:cubicBezTo>
                    <a:pt x="92" y="38"/>
                    <a:pt x="93" y="38"/>
                    <a:pt x="93" y="39"/>
                  </a:cubicBezTo>
                  <a:cubicBezTo>
                    <a:pt x="93" y="39"/>
                    <a:pt x="93" y="39"/>
                    <a:pt x="93" y="39"/>
                  </a:cubicBezTo>
                  <a:cubicBezTo>
                    <a:pt x="94" y="40"/>
                    <a:pt x="93" y="41"/>
                    <a:pt x="93" y="42"/>
                  </a:cubicBezTo>
                  <a:cubicBezTo>
                    <a:pt x="93" y="42"/>
                    <a:pt x="93" y="42"/>
                    <a:pt x="93" y="42"/>
                  </a:cubicBezTo>
                  <a:cubicBezTo>
                    <a:pt x="91" y="43"/>
                    <a:pt x="89" y="44"/>
                    <a:pt x="87" y="44"/>
                  </a:cubicBezTo>
                  <a:cubicBezTo>
                    <a:pt x="87" y="44"/>
                    <a:pt x="87" y="44"/>
                    <a:pt x="87" y="44"/>
                  </a:cubicBezTo>
                  <a:cubicBezTo>
                    <a:pt x="84" y="47"/>
                    <a:pt x="81" y="52"/>
                    <a:pt x="81" y="57"/>
                  </a:cubicBezTo>
                  <a:cubicBezTo>
                    <a:pt x="81" y="57"/>
                    <a:pt x="81" y="57"/>
                    <a:pt x="81" y="57"/>
                  </a:cubicBezTo>
                  <a:cubicBezTo>
                    <a:pt x="81" y="58"/>
                    <a:pt x="81" y="60"/>
                    <a:pt x="82" y="61"/>
                  </a:cubicBezTo>
                  <a:cubicBezTo>
                    <a:pt x="82" y="61"/>
                    <a:pt x="82" y="61"/>
                    <a:pt x="82" y="61"/>
                  </a:cubicBezTo>
                  <a:cubicBezTo>
                    <a:pt x="83" y="61"/>
                    <a:pt x="84" y="61"/>
                    <a:pt x="85" y="61"/>
                  </a:cubicBezTo>
                  <a:cubicBezTo>
                    <a:pt x="85" y="61"/>
                    <a:pt x="85" y="61"/>
                    <a:pt x="85" y="61"/>
                  </a:cubicBezTo>
                  <a:cubicBezTo>
                    <a:pt x="86" y="61"/>
                    <a:pt x="88" y="61"/>
                    <a:pt x="90" y="60"/>
                  </a:cubicBezTo>
                  <a:cubicBezTo>
                    <a:pt x="90" y="60"/>
                    <a:pt x="90" y="60"/>
                    <a:pt x="90" y="60"/>
                  </a:cubicBezTo>
                  <a:cubicBezTo>
                    <a:pt x="90" y="59"/>
                    <a:pt x="92" y="60"/>
                    <a:pt x="92" y="61"/>
                  </a:cubicBezTo>
                  <a:cubicBezTo>
                    <a:pt x="92" y="61"/>
                    <a:pt x="92" y="61"/>
                    <a:pt x="92" y="61"/>
                  </a:cubicBezTo>
                  <a:cubicBezTo>
                    <a:pt x="93" y="62"/>
                    <a:pt x="92" y="63"/>
                    <a:pt x="91" y="63"/>
                  </a:cubicBezTo>
                  <a:cubicBezTo>
                    <a:pt x="91" y="63"/>
                    <a:pt x="91" y="63"/>
                    <a:pt x="91" y="63"/>
                  </a:cubicBezTo>
                  <a:cubicBezTo>
                    <a:pt x="89" y="65"/>
                    <a:pt x="87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lose/>
                  <a:moveTo>
                    <a:pt x="4" y="21"/>
                  </a:moveTo>
                  <a:cubicBezTo>
                    <a:pt x="4" y="25"/>
                    <a:pt x="5" y="25"/>
                    <a:pt x="7" y="26"/>
                  </a:cubicBezTo>
                  <a:cubicBezTo>
                    <a:pt x="7" y="26"/>
                    <a:pt x="7" y="26"/>
                    <a:pt x="7" y="26"/>
                  </a:cubicBezTo>
                  <a:cubicBezTo>
                    <a:pt x="8" y="26"/>
                    <a:pt x="9" y="25"/>
                    <a:pt x="11" y="24"/>
                  </a:cubicBezTo>
                  <a:cubicBezTo>
                    <a:pt x="11" y="24"/>
                    <a:pt x="11" y="24"/>
                    <a:pt x="11" y="24"/>
                  </a:cubicBezTo>
                  <a:cubicBezTo>
                    <a:pt x="11" y="24"/>
                    <a:pt x="11" y="23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1" y="19"/>
                    <a:pt x="10" y="18"/>
                    <a:pt x="7" y="18"/>
                  </a:cubicBezTo>
                  <a:cubicBezTo>
                    <a:pt x="7" y="18"/>
                    <a:pt x="7" y="18"/>
                    <a:pt x="7" y="18"/>
                  </a:cubicBezTo>
                  <a:cubicBezTo>
                    <a:pt x="6" y="18"/>
                    <a:pt x="5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4" y="20"/>
                    <a:pt x="4" y="21"/>
                  </a:cubicBezTo>
                  <a:close/>
                  <a:moveTo>
                    <a:pt x="61" y="16"/>
                  </a:moveTo>
                  <a:cubicBezTo>
                    <a:pt x="61" y="16"/>
                    <a:pt x="61" y="16"/>
                    <a:pt x="61" y="16"/>
                  </a:cubicBezTo>
                  <a:cubicBezTo>
                    <a:pt x="61" y="16"/>
                    <a:pt x="61" y="16"/>
                    <a:pt x="61" y="16"/>
                  </a:cubicBezTo>
                  <a:cubicBezTo>
                    <a:pt x="62" y="16"/>
                    <a:pt x="63" y="14"/>
                    <a:pt x="63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3"/>
                    <a:pt x="61" y="14"/>
                    <a:pt x="61" y="16"/>
                  </a:cubicBezTo>
                  <a:close/>
                  <a:moveTo>
                    <a:pt x="24" y="12"/>
                  </a:moveTo>
                  <a:cubicBezTo>
                    <a:pt x="25" y="10"/>
                    <a:pt x="25" y="9"/>
                    <a:pt x="25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7"/>
                    <a:pt x="24" y="5"/>
                    <a:pt x="19" y="5"/>
                  </a:cubicBezTo>
                  <a:cubicBezTo>
                    <a:pt x="19" y="5"/>
                    <a:pt x="19" y="5"/>
                    <a:pt x="19" y="5"/>
                  </a:cubicBezTo>
                  <a:cubicBezTo>
                    <a:pt x="20" y="8"/>
                    <a:pt x="21" y="10"/>
                    <a:pt x="24" y="12"/>
                  </a:cubicBezTo>
                  <a:close/>
                  <a:moveTo>
                    <a:pt x="44" y="7"/>
                  </a:moveTo>
                  <a:cubicBezTo>
                    <a:pt x="44" y="8"/>
                    <a:pt x="44" y="9"/>
                    <a:pt x="45" y="9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9"/>
                    <a:pt x="48" y="8"/>
                    <a:pt x="48" y="6"/>
                  </a:cubicBezTo>
                  <a:cubicBezTo>
                    <a:pt x="48" y="6"/>
                    <a:pt x="48" y="6"/>
                    <a:pt x="48" y="6"/>
                  </a:cubicBezTo>
                  <a:cubicBezTo>
                    <a:pt x="48" y="6"/>
                    <a:pt x="47" y="6"/>
                    <a:pt x="47" y="6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4" y="7"/>
                    <a:pt x="44" y="7"/>
                    <a:pt x="4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3" name="Freeform 95"/>
            <p:cNvSpPr>
              <a:spLocks noEditPoints="1"/>
            </p:cNvSpPr>
            <p:nvPr/>
          </p:nvSpPr>
          <p:spPr bwMode="auto">
            <a:xfrm>
              <a:off x="6226176" y="2198688"/>
              <a:ext cx="193675" cy="188913"/>
            </a:xfrm>
            <a:custGeom>
              <a:gdLst>
                <a:gd name="T0" fmla="*/ 22 w 41"/>
                <a:gd name="T1" fmla="*/ 40 h 40"/>
                <a:gd name="T2" fmla="*/ 20 w 41"/>
                <a:gd name="T3" fmla="*/ 40 h 40"/>
                <a:gd name="T4" fmla="*/ 20 w 41"/>
                <a:gd name="T5" fmla="*/ 40 h 40"/>
                <a:gd name="T6" fmla="*/ 0 w 41"/>
                <a:gd name="T7" fmla="*/ 16 h 40"/>
                <a:gd name="T8" fmla="*/ 0 w 41"/>
                <a:gd name="T9" fmla="*/ 16 h 40"/>
                <a:gd name="T10" fmla="*/ 3 w 41"/>
                <a:gd name="T11" fmla="*/ 6 h 40"/>
                <a:gd name="T12" fmla="*/ 3 w 41"/>
                <a:gd name="T13" fmla="*/ 6 h 40"/>
                <a:gd name="T14" fmla="*/ 11 w 41"/>
                <a:gd name="T15" fmla="*/ 2 h 40"/>
                <a:gd name="T16" fmla="*/ 11 w 41"/>
                <a:gd name="T17" fmla="*/ 2 h 40"/>
                <a:gd name="T18" fmla="*/ 16 w 41"/>
                <a:gd name="T19" fmla="*/ 3 h 40"/>
                <a:gd name="T20" fmla="*/ 16 w 41"/>
                <a:gd name="T21" fmla="*/ 3 h 40"/>
                <a:gd name="T22" fmla="*/ 25 w 41"/>
                <a:gd name="T23" fmla="*/ 0 h 40"/>
                <a:gd name="T24" fmla="*/ 25 w 41"/>
                <a:gd name="T25" fmla="*/ 0 h 40"/>
                <a:gd name="T26" fmla="*/ 41 w 41"/>
                <a:gd name="T27" fmla="*/ 20 h 40"/>
                <a:gd name="T28" fmla="*/ 41 w 41"/>
                <a:gd name="T29" fmla="*/ 20 h 40"/>
                <a:gd name="T30" fmla="*/ 36 w 41"/>
                <a:gd name="T31" fmla="*/ 33 h 40"/>
                <a:gd name="T32" fmla="*/ 36 w 41"/>
                <a:gd name="T33" fmla="*/ 33 h 40"/>
                <a:gd name="T34" fmla="*/ 22 w 41"/>
                <a:gd name="T35" fmla="*/ 40 h 40"/>
                <a:gd name="T36" fmla="*/ 22 w 41"/>
                <a:gd name="T37" fmla="*/ 40 h 40"/>
                <a:gd name="T38" fmla="*/ 22 w 41"/>
                <a:gd name="T39" fmla="*/ 40 h 40"/>
                <a:gd name="T40" fmla="*/ 4 w 41"/>
                <a:gd name="T41" fmla="*/ 16 h 40"/>
                <a:gd name="T42" fmla="*/ 20 w 41"/>
                <a:gd name="T43" fmla="*/ 36 h 40"/>
                <a:gd name="T44" fmla="*/ 20 w 41"/>
                <a:gd name="T45" fmla="*/ 36 h 40"/>
                <a:gd name="T46" fmla="*/ 22 w 41"/>
                <a:gd name="T47" fmla="*/ 36 h 40"/>
                <a:gd name="T48" fmla="*/ 22 w 41"/>
                <a:gd name="T49" fmla="*/ 36 h 40"/>
                <a:gd name="T50" fmla="*/ 37 w 41"/>
                <a:gd name="T51" fmla="*/ 20 h 40"/>
                <a:gd name="T52" fmla="*/ 37 w 41"/>
                <a:gd name="T53" fmla="*/ 20 h 40"/>
                <a:gd name="T54" fmla="*/ 33 w 41"/>
                <a:gd name="T55" fmla="*/ 9 h 40"/>
                <a:gd name="T56" fmla="*/ 33 w 41"/>
                <a:gd name="T57" fmla="*/ 9 h 40"/>
                <a:gd name="T58" fmla="*/ 25 w 41"/>
                <a:gd name="T59" fmla="*/ 4 h 40"/>
                <a:gd name="T60" fmla="*/ 25 w 41"/>
                <a:gd name="T61" fmla="*/ 4 h 40"/>
                <a:gd name="T62" fmla="*/ 20 w 41"/>
                <a:gd name="T63" fmla="*/ 5 h 40"/>
                <a:gd name="T64" fmla="*/ 20 w 41"/>
                <a:gd name="T65" fmla="*/ 5 h 40"/>
                <a:gd name="T66" fmla="*/ 20 w 41"/>
                <a:gd name="T67" fmla="*/ 6 h 40"/>
                <a:gd name="T68" fmla="*/ 20 w 41"/>
                <a:gd name="T69" fmla="*/ 6 h 40"/>
                <a:gd name="T70" fmla="*/ 17 w 41"/>
                <a:gd name="T71" fmla="*/ 7 h 40"/>
                <a:gd name="T72" fmla="*/ 17 w 41"/>
                <a:gd name="T73" fmla="*/ 7 h 40"/>
                <a:gd name="T74" fmla="*/ 16 w 41"/>
                <a:gd name="T75" fmla="*/ 7 h 40"/>
                <a:gd name="T76" fmla="*/ 16 w 41"/>
                <a:gd name="T77" fmla="*/ 7 h 40"/>
                <a:gd name="T78" fmla="*/ 15 w 41"/>
                <a:gd name="T79" fmla="*/ 7 h 40"/>
                <a:gd name="T80" fmla="*/ 15 w 41"/>
                <a:gd name="T81" fmla="*/ 7 h 40"/>
                <a:gd name="T82" fmla="*/ 13 w 41"/>
                <a:gd name="T83" fmla="*/ 7 h 40"/>
                <a:gd name="T84" fmla="*/ 13 w 41"/>
                <a:gd name="T85" fmla="*/ 7 h 40"/>
                <a:gd name="T86" fmla="*/ 12 w 41"/>
                <a:gd name="T87" fmla="*/ 6 h 40"/>
                <a:gd name="T88" fmla="*/ 12 w 41"/>
                <a:gd name="T89" fmla="*/ 6 h 40"/>
                <a:gd name="T90" fmla="*/ 11 w 41"/>
                <a:gd name="T91" fmla="*/ 6 h 40"/>
                <a:gd name="T92" fmla="*/ 11 w 41"/>
                <a:gd name="T93" fmla="*/ 6 h 40"/>
                <a:gd name="T94" fmla="*/ 4 w 41"/>
                <a:gd name="T95" fmla="*/ 16 h 4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41" h="40">
                  <a:moveTo>
                    <a:pt x="22" y="40"/>
                  </a:moveTo>
                  <a:cubicBezTo>
                    <a:pt x="21" y="40"/>
                    <a:pt x="21" y="40"/>
                    <a:pt x="20" y="40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7" y="38"/>
                    <a:pt x="0" y="26"/>
                    <a:pt x="0" y="16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0" y="12"/>
                    <a:pt x="1" y="9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5" y="4"/>
                    <a:pt x="8" y="2"/>
                    <a:pt x="11" y="2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13" y="2"/>
                    <a:pt x="14" y="2"/>
                    <a:pt x="16" y="3"/>
                  </a:cubicBezTo>
                  <a:cubicBezTo>
                    <a:pt x="16" y="3"/>
                    <a:pt x="16" y="3"/>
                    <a:pt x="16" y="3"/>
                  </a:cubicBezTo>
                  <a:cubicBezTo>
                    <a:pt x="19" y="1"/>
                    <a:pt x="22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35" y="0"/>
                    <a:pt x="41" y="10"/>
                    <a:pt x="41" y="20"/>
                  </a:cubicBezTo>
                  <a:cubicBezTo>
                    <a:pt x="41" y="20"/>
                    <a:pt x="41" y="20"/>
                    <a:pt x="41" y="20"/>
                  </a:cubicBezTo>
                  <a:cubicBezTo>
                    <a:pt x="41" y="25"/>
                    <a:pt x="39" y="30"/>
                    <a:pt x="36" y="33"/>
                  </a:cubicBezTo>
                  <a:cubicBezTo>
                    <a:pt x="36" y="33"/>
                    <a:pt x="36" y="33"/>
                    <a:pt x="36" y="33"/>
                  </a:cubicBezTo>
                  <a:cubicBezTo>
                    <a:pt x="33" y="37"/>
                    <a:pt x="28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2" y="40"/>
                    <a:pt x="22" y="40"/>
                    <a:pt x="22" y="40"/>
                  </a:cubicBezTo>
                  <a:close/>
                  <a:moveTo>
                    <a:pt x="4" y="16"/>
                  </a:moveTo>
                  <a:cubicBezTo>
                    <a:pt x="4" y="24"/>
                    <a:pt x="10" y="35"/>
                    <a:pt x="20" y="36"/>
                  </a:cubicBezTo>
                  <a:cubicBezTo>
                    <a:pt x="20" y="36"/>
                    <a:pt x="20" y="36"/>
                    <a:pt x="20" y="36"/>
                  </a:cubicBezTo>
                  <a:cubicBezTo>
                    <a:pt x="21" y="36"/>
                    <a:pt x="21" y="36"/>
                    <a:pt x="22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32" y="36"/>
                    <a:pt x="36" y="28"/>
                    <a:pt x="37" y="20"/>
                  </a:cubicBezTo>
                  <a:cubicBezTo>
                    <a:pt x="37" y="20"/>
                    <a:pt x="37" y="20"/>
                    <a:pt x="37" y="20"/>
                  </a:cubicBezTo>
                  <a:cubicBezTo>
                    <a:pt x="37" y="16"/>
                    <a:pt x="35" y="12"/>
                    <a:pt x="33" y="9"/>
                  </a:cubicBezTo>
                  <a:cubicBezTo>
                    <a:pt x="33" y="9"/>
                    <a:pt x="33" y="9"/>
                    <a:pt x="33" y="9"/>
                  </a:cubicBezTo>
                  <a:cubicBezTo>
                    <a:pt x="31" y="6"/>
                    <a:pt x="28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3" y="4"/>
                    <a:pt x="22" y="4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0" y="5"/>
                    <a:pt x="20" y="6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7"/>
                    <a:pt x="18" y="8"/>
                    <a:pt x="17" y="7"/>
                  </a:cubicBezTo>
                  <a:cubicBezTo>
                    <a:pt x="17" y="7"/>
                    <a:pt x="17" y="7"/>
                    <a:pt x="17" y="7"/>
                  </a:cubicBezTo>
                  <a:cubicBezTo>
                    <a:pt x="17" y="7"/>
                    <a:pt x="16" y="7"/>
                    <a:pt x="16" y="7"/>
                  </a:cubicBezTo>
                  <a:cubicBezTo>
                    <a:pt x="16" y="7"/>
                    <a:pt x="16" y="7"/>
                    <a:pt x="16" y="7"/>
                  </a:cubicBezTo>
                  <a:cubicBezTo>
                    <a:pt x="16" y="7"/>
                    <a:pt x="16" y="7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4" y="8"/>
                    <a:pt x="13" y="8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2" y="7"/>
                    <a:pt x="12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6"/>
                    <a:pt x="12" y="6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7" y="6"/>
                    <a:pt x="5" y="10"/>
                    <a:pt x="4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4" name="Freeform 96"/>
            <p:cNvSpPr/>
            <p:nvPr/>
          </p:nvSpPr>
          <p:spPr bwMode="auto">
            <a:xfrm>
              <a:off x="6288089" y="2292351"/>
              <a:ext cx="84138" cy="42863"/>
            </a:xfrm>
            <a:custGeom>
              <a:gdLst>
                <a:gd name="T0" fmla="*/ 12 w 18"/>
                <a:gd name="T1" fmla="*/ 9 h 9"/>
                <a:gd name="T2" fmla="*/ 1 w 18"/>
                <a:gd name="T3" fmla="*/ 3 h 9"/>
                <a:gd name="T4" fmla="*/ 1 w 18"/>
                <a:gd name="T5" fmla="*/ 3 h 9"/>
                <a:gd name="T6" fmla="*/ 1 w 18"/>
                <a:gd name="T7" fmla="*/ 0 h 9"/>
                <a:gd name="T8" fmla="*/ 1 w 18"/>
                <a:gd name="T9" fmla="*/ 0 h 9"/>
                <a:gd name="T10" fmla="*/ 4 w 18"/>
                <a:gd name="T11" fmla="*/ 0 h 9"/>
                <a:gd name="T12" fmla="*/ 4 w 18"/>
                <a:gd name="T13" fmla="*/ 0 h 9"/>
                <a:gd name="T14" fmla="*/ 12 w 18"/>
                <a:gd name="T15" fmla="*/ 5 h 9"/>
                <a:gd name="T16" fmla="*/ 12 w 18"/>
                <a:gd name="T17" fmla="*/ 5 h 9"/>
                <a:gd name="T18" fmla="*/ 14 w 18"/>
                <a:gd name="T19" fmla="*/ 4 h 9"/>
                <a:gd name="T20" fmla="*/ 14 w 18"/>
                <a:gd name="T21" fmla="*/ 4 h 9"/>
                <a:gd name="T22" fmla="*/ 17 w 18"/>
                <a:gd name="T23" fmla="*/ 5 h 9"/>
                <a:gd name="T24" fmla="*/ 17 w 18"/>
                <a:gd name="T25" fmla="*/ 5 h 9"/>
                <a:gd name="T26" fmla="*/ 17 w 18"/>
                <a:gd name="T27" fmla="*/ 8 h 9"/>
                <a:gd name="T28" fmla="*/ 17 w 18"/>
                <a:gd name="T29" fmla="*/ 8 h 9"/>
                <a:gd name="T30" fmla="*/ 12 w 18"/>
                <a:gd name="T31" fmla="*/ 9 h 9"/>
                <a:gd name="T32" fmla="*/ 12 w 18"/>
                <a:gd name="T33" fmla="*/ 9 h 9"/>
                <a:gd name="T34" fmla="*/ 12 w 18"/>
                <a:gd name="T35" fmla="*/ 9 h 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18" h="9">
                  <a:moveTo>
                    <a:pt x="12" y="9"/>
                  </a:moveTo>
                  <a:cubicBezTo>
                    <a:pt x="8" y="9"/>
                    <a:pt x="4" y="7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0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4" y="5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7" y="4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8" y="6"/>
                    <a:pt x="18" y="7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5" y="9"/>
                    <a:pt x="14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5" name="Freeform 97"/>
            <p:cNvSpPr/>
            <p:nvPr/>
          </p:nvSpPr>
          <p:spPr bwMode="auto">
            <a:xfrm>
              <a:off x="6302376" y="2251076"/>
              <a:ext cx="22225" cy="31750"/>
            </a:xfrm>
            <a:custGeom>
              <a:gdLst>
                <a:gd name="T0" fmla="*/ 1 w 5"/>
                <a:gd name="T1" fmla="*/ 5 h 7"/>
                <a:gd name="T2" fmla="*/ 0 w 5"/>
                <a:gd name="T3" fmla="*/ 2 h 7"/>
                <a:gd name="T4" fmla="*/ 0 w 5"/>
                <a:gd name="T5" fmla="*/ 2 h 7"/>
                <a:gd name="T6" fmla="*/ 2 w 5"/>
                <a:gd name="T7" fmla="*/ 0 h 7"/>
                <a:gd name="T8" fmla="*/ 2 w 5"/>
                <a:gd name="T9" fmla="*/ 0 h 7"/>
                <a:gd name="T10" fmla="*/ 4 w 5"/>
                <a:gd name="T11" fmla="*/ 1 h 7"/>
                <a:gd name="T12" fmla="*/ 4 w 5"/>
                <a:gd name="T13" fmla="*/ 1 h 7"/>
                <a:gd name="T14" fmla="*/ 5 w 5"/>
                <a:gd name="T15" fmla="*/ 5 h 7"/>
                <a:gd name="T16" fmla="*/ 5 w 5"/>
                <a:gd name="T17" fmla="*/ 5 h 7"/>
                <a:gd name="T18" fmla="*/ 5 w 5"/>
                <a:gd name="T19" fmla="*/ 5 h 7"/>
                <a:gd name="T20" fmla="*/ 3 w 5"/>
                <a:gd name="T21" fmla="*/ 7 h 7"/>
                <a:gd name="T22" fmla="*/ 3 w 5"/>
                <a:gd name="T23" fmla="*/ 7 h 7"/>
                <a:gd name="T24" fmla="*/ 3 w 5"/>
                <a:gd name="T25" fmla="*/ 7 h 7"/>
                <a:gd name="T26" fmla="*/ 3 w 5"/>
                <a:gd name="T27" fmla="*/ 7 h 7"/>
                <a:gd name="T28" fmla="*/ 1 w 5"/>
                <a:gd name="T29" fmla="*/ 5 h 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5" h="7">
                  <a:moveTo>
                    <a:pt x="1" y="5"/>
                  </a:moveTo>
                  <a:cubicBezTo>
                    <a:pt x="1" y="4"/>
                    <a:pt x="0" y="3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4" y="0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3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6"/>
                    <a:pt x="4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2" y="7"/>
                    <a:pt x="1" y="6"/>
                    <a:pt x="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6" name="Freeform 98"/>
            <p:cNvSpPr/>
            <p:nvPr/>
          </p:nvSpPr>
          <p:spPr bwMode="auto">
            <a:xfrm>
              <a:off x="6353176" y="2251076"/>
              <a:ext cx="28575" cy="19050"/>
            </a:xfrm>
            <a:custGeom>
              <a:gdLst>
                <a:gd name="T0" fmla="*/ 0 w 6"/>
                <a:gd name="T1" fmla="*/ 3 h 4"/>
                <a:gd name="T2" fmla="*/ 2 w 6"/>
                <a:gd name="T3" fmla="*/ 0 h 4"/>
                <a:gd name="T4" fmla="*/ 2 w 6"/>
                <a:gd name="T5" fmla="*/ 0 h 4"/>
                <a:gd name="T6" fmla="*/ 4 w 6"/>
                <a:gd name="T7" fmla="*/ 0 h 4"/>
                <a:gd name="T8" fmla="*/ 4 w 6"/>
                <a:gd name="T9" fmla="*/ 0 h 4"/>
                <a:gd name="T10" fmla="*/ 6 w 6"/>
                <a:gd name="T11" fmla="*/ 2 h 4"/>
                <a:gd name="T12" fmla="*/ 6 w 6"/>
                <a:gd name="T13" fmla="*/ 2 h 4"/>
                <a:gd name="T14" fmla="*/ 4 w 6"/>
                <a:gd name="T15" fmla="*/ 4 h 4"/>
                <a:gd name="T16" fmla="*/ 4 w 6"/>
                <a:gd name="T17" fmla="*/ 4 h 4"/>
                <a:gd name="T18" fmla="*/ 2 w 6"/>
                <a:gd name="T19" fmla="*/ 4 h 4"/>
                <a:gd name="T20" fmla="*/ 2 w 6"/>
                <a:gd name="T21" fmla="*/ 4 h 4"/>
                <a:gd name="T22" fmla="*/ 2 w 6"/>
                <a:gd name="T23" fmla="*/ 4 h 4"/>
                <a:gd name="T24" fmla="*/ 2 w 6"/>
                <a:gd name="T25" fmla="*/ 4 h 4"/>
                <a:gd name="T26" fmla="*/ 2 w 6"/>
                <a:gd name="T27" fmla="*/ 4 h 4"/>
                <a:gd name="T28" fmla="*/ 0 w 6"/>
                <a:gd name="T29" fmla="*/ 3 h 4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4">
                  <a:moveTo>
                    <a:pt x="0" y="3"/>
                  </a:moveTo>
                  <a:cubicBezTo>
                    <a:pt x="0" y="1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1" y="4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7" name="Freeform 99"/>
            <p:cNvSpPr/>
            <p:nvPr/>
          </p:nvSpPr>
          <p:spPr bwMode="auto">
            <a:xfrm>
              <a:off x="6207126" y="2133601"/>
              <a:ext cx="150813" cy="107950"/>
            </a:xfrm>
            <a:custGeom>
              <a:gdLst>
                <a:gd name="T0" fmla="*/ 0 w 32"/>
                <a:gd name="T1" fmla="*/ 13 h 23"/>
                <a:gd name="T2" fmla="*/ 1 w 32"/>
                <a:gd name="T3" fmla="*/ 11 h 23"/>
                <a:gd name="T4" fmla="*/ 3 w 32"/>
                <a:gd name="T5" fmla="*/ 11 h 23"/>
                <a:gd name="T6" fmla="*/ 7 w 32"/>
                <a:gd name="T7" fmla="*/ 13 h 23"/>
                <a:gd name="T8" fmla="*/ 7 w 32"/>
                <a:gd name="T9" fmla="*/ 11 h 23"/>
                <a:gd name="T10" fmla="*/ 7 w 32"/>
                <a:gd name="T11" fmla="*/ 9 h 23"/>
                <a:gd name="T12" fmla="*/ 10 w 32"/>
                <a:gd name="T13" fmla="*/ 8 h 23"/>
                <a:gd name="T14" fmla="*/ 16 w 32"/>
                <a:gd name="T15" fmla="*/ 11 h 23"/>
                <a:gd name="T16" fmla="*/ 15 w 32"/>
                <a:gd name="T17" fmla="*/ 3 h 23"/>
                <a:gd name="T18" fmla="*/ 16 w 32"/>
                <a:gd name="T19" fmla="*/ 1 h 23"/>
                <a:gd name="T20" fmla="*/ 18 w 32"/>
                <a:gd name="T21" fmla="*/ 0 h 23"/>
                <a:gd name="T22" fmla="*/ 26 w 32"/>
                <a:gd name="T23" fmla="*/ 8 h 23"/>
                <a:gd name="T24" fmla="*/ 28 w 32"/>
                <a:gd name="T25" fmla="*/ 7 h 23"/>
                <a:gd name="T26" fmla="*/ 29 w 32"/>
                <a:gd name="T27" fmla="*/ 8 h 23"/>
                <a:gd name="T28" fmla="*/ 30 w 32"/>
                <a:gd name="T29" fmla="*/ 9 h 23"/>
                <a:gd name="T30" fmla="*/ 30 w 32"/>
                <a:gd name="T31" fmla="*/ 9 h 23"/>
                <a:gd name="T32" fmla="*/ 30 w 32"/>
                <a:gd name="T33" fmla="*/ 9 h 23"/>
                <a:gd name="T34" fmla="*/ 30 w 32"/>
                <a:gd name="T35" fmla="*/ 9 h 23"/>
                <a:gd name="T36" fmla="*/ 30 w 32"/>
                <a:gd name="T37" fmla="*/ 10 h 23"/>
                <a:gd name="T38" fmla="*/ 30 w 32"/>
                <a:gd name="T39" fmla="*/ 12 h 23"/>
                <a:gd name="T40" fmla="*/ 31 w 32"/>
                <a:gd name="T41" fmla="*/ 16 h 23"/>
                <a:gd name="T42" fmla="*/ 31 w 32"/>
                <a:gd name="T43" fmla="*/ 18 h 23"/>
                <a:gd name="T44" fmla="*/ 28 w 32"/>
                <a:gd name="T45" fmla="*/ 18 h 23"/>
                <a:gd name="T46" fmla="*/ 19 w 32"/>
                <a:gd name="T47" fmla="*/ 6 h 23"/>
                <a:gd name="T48" fmla="*/ 21 w 32"/>
                <a:gd name="T49" fmla="*/ 13 h 23"/>
                <a:gd name="T50" fmla="*/ 21 w 32"/>
                <a:gd name="T51" fmla="*/ 16 h 23"/>
                <a:gd name="T52" fmla="*/ 18 w 32"/>
                <a:gd name="T53" fmla="*/ 16 h 23"/>
                <a:gd name="T54" fmla="*/ 12 w 32"/>
                <a:gd name="T55" fmla="*/ 13 h 23"/>
                <a:gd name="T56" fmla="*/ 13 w 32"/>
                <a:gd name="T57" fmla="*/ 17 h 23"/>
                <a:gd name="T58" fmla="*/ 12 w 32"/>
                <a:gd name="T59" fmla="*/ 20 h 23"/>
                <a:gd name="T60" fmla="*/ 10 w 32"/>
                <a:gd name="T61" fmla="*/ 20 h 23"/>
                <a:gd name="T62" fmla="*/ 5 w 32"/>
                <a:gd name="T63" fmla="*/ 16 h 23"/>
                <a:gd name="T64" fmla="*/ 6 w 32"/>
                <a:gd name="T65" fmla="*/ 20 h 23"/>
                <a:gd name="T66" fmla="*/ 5 w 32"/>
                <a:gd name="T67" fmla="*/ 23 h 23"/>
                <a:gd name="T68" fmla="*/ 4 w 32"/>
                <a:gd name="T69" fmla="*/ 23 h 23"/>
                <a:gd name="T70" fmla="*/ 2 w 32"/>
                <a:gd name="T71" fmla="*/ 22 h 2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32" h="23">
                  <a:moveTo>
                    <a:pt x="2" y="22"/>
                  </a:moveTo>
                  <a:cubicBezTo>
                    <a:pt x="1" y="19"/>
                    <a:pt x="0" y="15"/>
                    <a:pt x="0" y="13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2"/>
                    <a:pt x="0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1" y="10"/>
                    <a:pt x="2" y="10"/>
                    <a:pt x="3" y="11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2"/>
                    <a:pt x="6" y="12"/>
                    <a:pt x="7" y="13"/>
                  </a:cubicBezTo>
                  <a:cubicBezTo>
                    <a:pt x="7" y="13"/>
                    <a:pt x="7" y="13"/>
                    <a:pt x="7" y="13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7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8"/>
                    <a:pt x="9" y="8"/>
                    <a:pt x="10" y="8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1" y="9"/>
                    <a:pt x="13" y="10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5" y="8"/>
                    <a:pt x="15" y="5"/>
                    <a:pt x="15" y="3"/>
                  </a:cubicBezTo>
                  <a:cubicBezTo>
                    <a:pt x="15" y="3"/>
                    <a:pt x="15" y="3"/>
                    <a:pt x="15" y="3"/>
                  </a:cubicBezTo>
                  <a:cubicBezTo>
                    <a:pt x="15" y="2"/>
                    <a:pt x="15" y="1"/>
                    <a:pt x="16" y="1"/>
                  </a:cubicBezTo>
                  <a:cubicBezTo>
                    <a:pt x="16" y="1"/>
                    <a:pt x="16" y="1"/>
                    <a:pt x="16" y="1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2"/>
                    <a:pt x="24" y="5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7" y="8"/>
                    <a:pt x="27" y="8"/>
                    <a:pt x="28" y="7"/>
                  </a:cubicBezTo>
                  <a:cubicBezTo>
                    <a:pt x="28" y="7"/>
                    <a:pt x="28" y="7"/>
                    <a:pt x="28" y="7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29" y="8"/>
                    <a:pt x="29" y="8"/>
                  </a:cubicBezTo>
                  <a:cubicBezTo>
                    <a:pt x="29" y="8"/>
                    <a:pt x="30" y="8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0"/>
                    <a:pt x="30" y="10"/>
                    <a:pt x="30" y="10"/>
                  </a:cubicBezTo>
                  <a:cubicBezTo>
                    <a:pt x="30" y="11"/>
                    <a:pt x="30" y="11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31" y="13"/>
                    <a:pt x="31" y="15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32" y="16"/>
                    <a:pt x="32" y="18"/>
                    <a:pt x="31" y="18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30" y="19"/>
                    <a:pt x="29" y="18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25" y="14"/>
                    <a:pt x="23" y="9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20" y="9"/>
                    <a:pt x="20" y="11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1" y="14"/>
                    <a:pt x="21" y="15"/>
                    <a:pt x="21" y="16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0" y="16"/>
                    <a:pt x="19" y="16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17" y="15"/>
                    <a:pt x="14" y="14"/>
                    <a:pt x="12" y="13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2" y="15"/>
                    <a:pt x="12" y="16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3" y="18"/>
                    <a:pt x="13" y="19"/>
                    <a:pt x="12" y="20"/>
                  </a:cubicBezTo>
                  <a:cubicBezTo>
                    <a:pt x="12" y="20"/>
                    <a:pt x="12" y="20"/>
                    <a:pt x="12" y="20"/>
                  </a:cubicBezTo>
                  <a:cubicBezTo>
                    <a:pt x="12" y="20"/>
                    <a:pt x="10" y="20"/>
                    <a:pt x="10" y="20"/>
                  </a:cubicBezTo>
                  <a:cubicBezTo>
                    <a:pt x="10" y="20"/>
                    <a:pt x="10" y="20"/>
                    <a:pt x="10" y="20"/>
                  </a:cubicBezTo>
                  <a:cubicBezTo>
                    <a:pt x="8" y="18"/>
                    <a:pt x="6" y="17"/>
                    <a:pt x="5" y="1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5" y="18"/>
                    <a:pt x="5" y="19"/>
                    <a:pt x="6" y="20"/>
                  </a:cubicBezTo>
                  <a:cubicBezTo>
                    <a:pt x="6" y="20"/>
                    <a:pt x="6" y="20"/>
                    <a:pt x="6" y="20"/>
                  </a:cubicBezTo>
                  <a:cubicBezTo>
                    <a:pt x="6" y="21"/>
                    <a:pt x="6" y="22"/>
                    <a:pt x="5" y="23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5" y="23"/>
                    <a:pt x="4" y="23"/>
                    <a:pt x="4" y="23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3" y="23"/>
                    <a:pt x="3" y="23"/>
                    <a:pt x="2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8" name="Freeform 100"/>
            <p:cNvSpPr>
              <a:spLocks noEditPoints="1"/>
            </p:cNvSpPr>
            <p:nvPr/>
          </p:nvSpPr>
          <p:spPr bwMode="auto">
            <a:xfrm>
              <a:off x="5953126" y="2114551"/>
              <a:ext cx="198438" cy="201613"/>
            </a:xfrm>
            <a:custGeom>
              <a:gdLst>
                <a:gd name="T0" fmla="*/ 22 w 42"/>
                <a:gd name="T1" fmla="*/ 43 h 43"/>
                <a:gd name="T2" fmla="*/ 0 w 42"/>
                <a:gd name="T3" fmla="*/ 20 h 43"/>
                <a:gd name="T4" fmla="*/ 0 w 42"/>
                <a:gd name="T5" fmla="*/ 20 h 43"/>
                <a:gd name="T6" fmla="*/ 13 w 42"/>
                <a:gd name="T7" fmla="*/ 0 h 43"/>
                <a:gd name="T8" fmla="*/ 13 w 42"/>
                <a:gd name="T9" fmla="*/ 0 h 43"/>
                <a:gd name="T10" fmla="*/ 19 w 42"/>
                <a:gd name="T11" fmla="*/ 1 h 43"/>
                <a:gd name="T12" fmla="*/ 19 w 42"/>
                <a:gd name="T13" fmla="*/ 1 h 43"/>
                <a:gd name="T14" fmla="*/ 42 w 42"/>
                <a:gd name="T15" fmla="*/ 28 h 43"/>
                <a:gd name="T16" fmla="*/ 42 w 42"/>
                <a:gd name="T17" fmla="*/ 28 h 43"/>
                <a:gd name="T18" fmla="*/ 37 w 42"/>
                <a:gd name="T19" fmla="*/ 38 h 43"/>
                <a:gd name="T20" fmla="*/ 37 w 42"/>
                <a:gd name="T21" fmla="*/ 38 h 43"/>
                <a:gd name="T22" fmla="*/ 24 w 42"/>
                <a:gd name="T23" fmla="*/ 43 h 43"/>
                <a:gd name="T24" fmla="*/ 24 w 42"/>
                <a:gd name="T25" fmla="*/ 43 h 43"/>
                <a:gd name="T26" fmla="*/ 22 w 42"/>
                <a:gd name="T27" fmla="*/ 43 h 43"/>
                <a:gd name="T28" fmla="*/ 7 w 42"/>
                <a:gd name="T29" fmla="*/ 8 h 43"/>
                <a:gd name="T30" fmla="*/ 4 w 42"/>
                <a:gd name="T31" fmla="*/ 20 h 43"/>
                <a:gd name="T32" fmla="*/ 4 w 42"/>
                <a:gd name="T33" fmla="*/ 20 h 43"/>
                <a:gd name="T34" fmla="*/ 22 w 42"/>
                <a:gd name="T35" fmla="*/ 39 h 43"/>
                <a:gd name="T36" fmla="*/ 22 w 42"/>
                <a:gd name="T37" fmla="*/ 39 h 43"/>
                <a:gd name="T38" fmla="*/ 24 w 42"/>
                <a:gd name="T39" fmla="*/ 39 h 43"/>
                <a:gd name="T40" fmla="*/ 24 w 42"/>
                <a:gd name="T41" fmla="*/ 39 h 43"/>
                <a:gd name="T42" fmla="*/ 38 w 42"/>
                <a:gd name="T43" fmla="*/ 28 h 43"/>
                <a:gd name="T44" fmla="*/ 38 w 42"/>
                <a:gd name="T45" fmla="*/ 28 h 43"/>
                <a:gd name="T46" fmla="*/ 30 w 42"/>
                <a:gd name="T47" fmla="*/ 12 h 43"/>
                <a:gd name="T48" fmla="*/ 30 w 42"/>
                <a:gd name="T49" fmla="*/ 12 h 43"/>
                <a:gd name="T50" fmla="*/ 19 w 42"/>
                <a:gd name="T51" fmla="*/ 6 h 43"/>
                <a:gd name="T52" fmla="*/ 19 w 42"/>
                <a:gd name="T53" fmla="*/ 6 h 43"/>
                <a:gd name="T54" fmla="*/ 17 w 42"/>
                <a:gd name="T55" fmla="*/ 5 h 43"/>
                <a:gd name="T56" fmla="*/ 17 w 42"/>
                <a:gd name="T57" fmla="*/ 5 h 43"/>
                <a:gd name="T58" fmla="*/ 17 w 42"/>
                <a:gd name="T59" fmla="*/ 5 h 43"/>
                <a:gd name="T60" fmla="*/ 17 w 42"/>
                <a:gd name="T61" fmla="*/ 5 h 43"/>
                <a:gd name="T62" fmla="*/ 12 w 42"/>
                <a:gd name="T63" fmla="*/ 5 h 43"/>
                <a:gd name="T64" fmla="*/ 12 w 42"/>
                <a:gd name="T65" fmla="*/ 5 h 43"/>
                <a:gd name="T66" fmla="*/ 11 w 42"/>
                <a:gd name="T67" fmla="*/ 5 h 43"/>
                <a:gd name="T68" fmla="*/ 11 w 42"/>
                <a:gd name="T69" fmla="*/ 5 h 43"/>
                <a:gd name="T70" fmla="*/ 11 w 42"/>
                <a:gd name="T71" fmla="*/ 4 h 43"/>
                <a:gd name="T72" fmla="*/ 11 w 42"/>
                <a:gd name="T73" fmla="*/ 4 h 43"/>
                <a:gd name="T74" fmla="*/ 7 w 42"/>
                <a:gd name="T75" fmla="*/ 8 h 4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42" h="43">
                  <a:moveTo>
                    <a:pt x="22" y="43"/>
                  </a:moveTo>
                  <a:cubicBezTo>
                    <a:pt x="6" y="42"/>
                    <a:pt x="0" y="30"/>
                    <a:pt x="0" y="20"/>
                  </a:cubicBezTo>
                  <a:cubicBezTo>
                    <a:pt x="0" y="20"/>
                    <a:pt x="0" y="20"/>
                    <a:pt x="0" y="20"/>
                  </a:cubicBezTo>
                  <a:cubicBezTo>
                    <a:pt x="0" y="10"/>
                    <a:pt x="5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0"/>
                    <a:pt x="17" y="0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32" y="5"/>
                    <a:pt x="41" y="17"/>
                    <a:pt x="42" y="28"/>
                  </a:cubicBezTo>
                  <a:cubicBezTo>
                    <a:pt x="42" y="28"/>
                    <a:pt x="42" y="28"/>
                    <a:pt x="42" y="28"/>
                  </a:cubicBezTo>
                  <a:cubicBezTo>
                    <a:pt x="42" y="32"/>
                    <a:pt x="40" y="36"/>
                    <a:pt x="37" y="38"/>
                  </a:cubicBezTo>
                  <a:cubicBezTo>
                    <a:pt x="37" y="38"/>
                    <a:pt x="37" y="38"/>
                    <a:pt x="37" y="38"/>
                  </a:cubicBezTo>
                  <a:cubicBezTo>
                    <a:pt x="34" y="41"/>
                    <a:pt x="30" y="43"/>
                    <a:pt x="24" y="43"/>
                  </a:cubicBezTo>
                  <a:cubicBezTo>
                    <a:pt x="24" y="43"/>
                    <a:pt x="24" y="43"/>
                    <a:pt x="24" y="43"/>
                  </a:cubicBezTo>
                  <a:cubicBezTo>
                    <a:pt x="23" y="43"/>
                    <a:pt x="23" y="43"/>
                    <a:pt x="22" y="43"/>
                  </a:cubicBezTo>
                  <a:close/>
                  <a:moveTo>
                    <a:pt x="7" y="8"/>
                  </a:moveTo>
                  <a:cubicBezTo>
                    <a:pt x="5" y="11"/>
                    <a:pt x="4" y="16"/>
                    <a:pt x="4" y="20"/>
                  </a:cubicBezTo>
                  <a:cubicBezTo>
                    <a:pt x="4" y="20"/>
                    <a:pt x="4" y="20"/>
                    <a:pt x="4" y="20"/>
                  </a:cubicBezTo>
                  <a:cubicBezTo>
                    <a:pt x="4" y="29"/>
                    <a:pt x="9" y="38"/>
                    <a:pt x="22" y="39"/>
                  </a:cubicBezTo>
                  <a:cubicBezTo>
                    <a:pt x="22" y="39"/>
                    <a:pt x="22" y="39"/>
                    <a:pt x="22" y="39"/>
                  </a:cubicBezTo>
                  <a:cubicBezTo>
                    <a:pt x="23" y="39"/>
                    <a:pt x="23" y="39"/>
                    <a:pt x="24" y="39"/>
                  </a:cubicBezTo>
                  <a:cubicBezTo>
                    <a:pt x="24" y="39"/>
                    <a:pt x="24" y="39"/>
                    <a:pt x="24" y="39"/>
                  </a:cubicBezTo>
                  <a:cubicBezTo>
                    <a:pt x="34" y="39"/>
                    <a:pt x="37" y="34"/>
                    <a:pt x="38" y="28"/>
                  </a:cubicBezTo>
                  <a:cubicBezTo>
                    <a:pt x="38" y="28"/>
                    <a:pt x="38" y="28"/>
                    <a:pt x="38" y="28"/>
                  </a:cubicBezTo>
                  <a:cubicBezTo>
                    <a:pt x="38" y="23"/>
                    <a:pt x="35" y="17"/>
                    <a:pt x="30" y="12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9"/>
                    <a:pt x="24" y="7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8" y="6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7" y="5"/>
                    <a:pt x="17" y="5"/>
                    <a:pt x="17" y="5"/>
                  </a:cubicBezTo>
                  <a:cubicBezTo>
                    <a:pt x="15" y="5"/>
                    <a:pt x="14" y="5"/>
                    <a:pt x="12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2" y="5"/>
                    <a:pt x="11" y="5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1" y="5"/>
                    <a:pt x="11" y="5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9" y="5"/>
                    <a:pt x="8" y="7"/>
                    <a:pt x="7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29" name="Freeform 101"/>
            <p:cNvSpPr/>
            <p:nvPr/>
          </p:nvSpPr>
          <p:spPr bwMode="auto">
            <a:xfrm>
              <a:off x="5995989" y="2227263"/>
              <a:ext cx="98425" cy="46038"/>
            </a:xfrm>
            <a:custGeom>
              <a:gdLst>
                <a:gd name="T0" fmla="*/ 13 w 21"/>
                <a:gd name="T1" fmla="*/ 10 h 10"/>
                <a:gd name="T2" fmla="*/ 1 w 21"/>
                <a:gd name="T3" fmla="*/ 3 h 10"/>
                <a:gd name="T4" fmla="*/ 1 w 21"/>
                <a:gd name="T5" fmla="*/ 3 h 10"/>
                <a:gd name="T6" fmla="*/ 1 w 21"/>
                <a:gd name="T7" fmla="*/ 0 h 10"/>
                <a:gd name="T8" fmla="*/ 1 w 21"/>
                <a:gd name="T9" fmla="*/ 0 h 10"/>
                <a:gd name="T10" fmla="*/ 4 w 21"/>
                <a:gd name="T11" fmla="*/ 0 h 10"/>
                <a:gd name="T12" fmla="*/ 4 w 21"/>
                <a:gd name="T13" fmla="*/ 0 h 10"/>
                <a:gd name="T14" fmla="*/ 13 w 21"/>
                <a:gd name="T15" fmla="*/ 6 h 10"/>
                <a:gd name="T16" fmla="*/ 13 w 21"/>
                <a:gd name="T17" fmla="*/ 6 h 10"/>
                <a:gd name="T18" fmla="*/ 17 w 21"/>
                <a:gd name="T19" fmla="*/ 3 h 10"/>
                <a:gd name="T20" fmla="*/ 17 w 21"/>
                <a:gd name="T21" fmla="*/ 3 h 10"/>
                <a:gd name="T22" fmla="*/ 20 w 21"/>
                <a:gd name="T23" fmla="*/ 2 h 10"/>
                <a:gd name="T24" fmla="*/ 20 w 21"/>
                <a:gd name="T25" fmla="*/ 2 h 10"/>
                <a:gd name="T26" fmla="*/ 21 w 21"/>
                <a:gd name="T27" fmla="*/ 5 h 10"/>
                <a:gd name="T28" fmla="*/ 21 w 21"/>
                <a:gd name="T29" fmla="*/ 5 h 10"/>
                <a:gd name="T30" fmla="*/ 13 w 21"/>
                <a:gd name="T31" fmla="*/ 10 h 10"/>
                <a:gd name="T32" fmla="*/ 13 w 21"/>
                <a:gd name="T33" fmla="*/ 10 h 10"/>
                <a:gd name="T34" fmla="*/ 13 w 21"/>
                <a:gd name="T35" fmla="*/ 10 h 1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21" h="10">
                  <a:moveTo>
                    <a:pt x="13" y="10"/>
                  </a:moveTo>
                  <a:cubicBezTo>
                    <a:pt x="8" y="10"/>
                    <a:pt x="4" y="6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3"/>
                    <a:pt x="11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5" y="6"/>
                    <a:pt x="16" y="5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8" y="2"/>
                    <a:pt x="19" y="2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21" y="3"/>
                    <a:pt x="21" y="4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8"/>
                    <a:pt x="16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0" name="Freeform 102"/>
            <p:cNvSpPr/>
            <p:nvPr/>
          </p:nvSpPr>
          <p:spPr bwMode="auto">
            <a:xfrm>
              <a:off x="6000751" y="2184401"/>
              <a:ext cx="28575" cy="23813"/>
            </a:xfrm>
            <a:custGeom>
              <a:gdLst>
                <a:gd name="T0" fmla="*/ 3 w 6"/>
                <a:gd name="T1" fmla="*/ 4 h 5"/>
                <a:gd name="T2" fmla="*/ 1 w 6"/>
                <a:gd name="T3" fmla="*/ 2 h 5"/>
                <a:gd name="T4" fmla="*/ 1 w 6"/>
                <a:gd name="T5" fmla="*/ 2 h 5"/>
                <a:gd name="T6" fmla="*/ 2 w 6"/>
                <a:gd name="T7" fmla="*/ 0 h 5"/>
                <a:gd name="T8" fmla="*/ 2 w 6"/>
                <a:gd name="T9" fmla="*/ 0 h 5"/>
                <a:gd name="T10" fmla="*/ 3 w 6"/>
                <a:gd name="T11" fmla="*/ 0 h 5"/>
                <a:gd name="T12" fmla="*/ 3 w 6"/>
                <a:gd name="T13" fmla="*/ 0 h 5"/>
                <a:gd name="T14" fmla="*/ 6 w 6"/>
                <a:gd name="T15" fmla="*/ 1 h 5"/>
                <a:gd name="T16" fmla="*/ 6 w 6"/>
                <a:gd name="T17" fmla="*/ 1 h 5"/>
                <a:gd name="T18" fmla="*/ 6 w 6"/>
                <a:gd name="T19" fmla="*/ 3 h 5"/>
                <a:gd name="T20" fmla="*/ 6 w 6"/>
                <a:gd name="T21" fmla="*/ 3 h 5"/>
                <a:gd name="T22" fmla="*/ 6 w 6"/>
                <a:gd name="T23" fmla="*/ 3 h 5"/>
                <a:gd name="T24" fmla="*/ 6 w 6"/>
                <a:gd name="T25" fmla="*/ 3 h 5"/>
                <a:gd name="T26" fmla="*/ 4 w 6"/>
                <a:gd name="T27" fmla="*/ 5 h 5"/>
                <a:gd name="T28" fmla="*/ 4 w 6"/>
                <a:gd name="T29" fmla="*/ 5 h 5"/>
                <a:gd name="T30" fmla="*/ 3 w 6"/>
                <a:gd name="T31" fmla="*/ 4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" h="5">
                  <a:moveTo>
                    <a:pt x="3" y="4"/>
                  </a:moveTo>
                  <a:cubicBezTo>
                    <a:pt x="2" y="4"/>
                    <a:pt x="1" y="3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1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0"/>
                    <a:pt x="5" y="0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6" y="2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6" y="5"/>
                    <a:pt x="6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1" name="Freeform 103"/>
            <p:cNvSpPr/>
            <p:nvPr/>
          </p:nvSpPr>
          <p:spPr bwMode="auto">
            <a:xfrm>
              <a:off x="6053139" y="2184401"/>
              <a:ext cx="26988" cy="23813"/>
            </a:xfrm>
            <a:custGeom>
              <a:gdLst>
                <a:gd name="T0" fmla="*/ 0 w 6"/>
                <a:gd name="T1" fmla="*/ 3 h 5"/>
                <a:gd name="T2" fmla="*/ 2 w 6"/>
                <a:gd name="T3" fmla="*/ 1 h 5"/>
                <a:gd name="T4" fmla="*/ 2 w 6"/>
                <a:gd name="T5" fmla="*/ 1 h 5"/>
                <a:gd name="T6" fmla="*/ 4 w 6"/>
                <a:gd name="T7" fmla="*/ 0 h 5"/>
                <a:gd name="T8" fmla="*/ 4 w 6"/>
                <a:gd name="T9" fmla="*/ 0 h 5"/>
                <a:gd name="T10" fmla="*/ 4 w 6"/>
                <a:gd name="T11" fmla="*/ 0 h 5"/>
                <a:gd name="T12" fmla="*/ 6 w 6"/>
                <a:gd name="T13" fmla="*/ 2 h 5"/>
                <a:gd name="T14" fmla="*/ 6 w 6"/>
                <a:gd name="T15" fmla="*/ 2 h 5"/>
                <a:gd name="T16" fmla="*/ 4 w 6"/>
                <a:gd name="T17" fmla="*/ 4 h 5"/>
                <a:gd name="T18" fmla="*/ 4 w 6"/>
                <a:gd name="T19" fmla="*/ 4 h 5"/>
                <a:gd name="T20" fmla="*/ 3 w 6"/>
                <a:gd name="T21" fmla="*/ 5 h 5"/>
                <a:gd name="T22" fmla="*/ 3 w 6"/>
                <a:gd name="T23" fmla="*/ 5 h 5"/>
                <a:gd name="T24" fmla="*/ 2 w 6"/>
                <a:gd name="T25" fmla="*/ 5 h 5"/>
                <a:gd name="T26" fmla="*/ 2 w 6"/>
                <a:gd name="T27" fmla="*/ 5 h 5"/>
                <a:gd name="T28" fmla="*/ 0 w 6"/>
                <a:gd name="T29" fmla="*/ 3 h 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" h="5">
                  <a:moveTo>
                    <a:pt x="0" y="3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5" y="0"/>
                    <a:pt x="6" y="1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6" y="3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0" y="4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2" name="Freeform 104"/>
            <p:cNvSpPr/>
            <p:nvPr/>
          </p:nvSpPr>
          <p:spPr bwMode="auto">
            <a:xfrm>
              <a:off x="5995989" y="2024063"/>
              <a:ext cx="117475" cy="119063"/>
            </a:xfrm>
            <a:custGeom>
              <a:gdLst>
                <a:gd name="T0" fmla="*/ 5 w 25"/>
                <a:gd name="T1" fmla="*/ 25 h 25"/>
                <a:gd name="T2" fmla="*/ 0 w 25"/>
                <a:gd name="T3" fmla="*/ 17 h 25"/>
                <a:gd name="T4" fmla="*/ 0 w 25"/>
                <a:gd name="T5" fmla="*/ 17 h 25"/>
                <a:gd name="T6" fmla="*/ 5 w 25"/>
                <a:gd name="T7" fmla="*/ 9 h 25"/>
                <a:gd name="T8" fmla="*/ 5 w 25"/>
                <a:gd name="T9" fmla="*/ 9 h 25"/>
                <a:gd name="T10" fmla="*/ 8 w 25"/>
                <a:gd name="T11" fmla="*/ 9 h 25"/>
                <a:gd name="T12" fmla="*/ 8 w 25"/>
                <a:gd name="T13" fmla="*/ 9 h 25"/>
                <a:gd name="T14" fmla="*/ 10 w 25"/>
                <a:gd name="T15" fmla="*/ 11 h 25"/>
                <a:gd name="T16" fmla="*/ 10 w 25"/>
                <a:gd name="T17" fmla="*/ 11 h 25"/>
                <a:gd name="T18" fmla="*/ 18 w 25"/>
                <a:gd name="T19" fmla="*/ 1 h 25"/>
                <a:gd name="T20" fmla="*/ 18 w 25"/>
                <a:gd name="T21" fmla="*/ 1 h 25"/>
                <a:gd name="T22" fmla="*/ 20 w 25"/>
                <a:gd name="T23" fmla="*/ 1 h 25"/>
                <a:gd name="T24" fmla="*/ 20 w 25"/>
                <a:gd name="T25" fmla="*/ 1 h 25"/>
                <a:gd name="T26" fmla="*/ 25 w 25"/>
                <a:gd name="T27" fmla="*/ 11 h 25"/>
                <a:gd name="T28" fmla="*/ 25 w 25"/>
                <a:gd name="T29" fmla="*/ 11 h 25"/>
                <a:gd name="T30" fmla="*/ 23 w 25"/>
                <a:gd name="T31" fmla="*/ 13 h 25"/>
                <a:gd name="T32" fmla="*/ 23 w 25"/>
                <a:gd name="T33" fmla="*/ 13 h 25"/>
                <a:gd name="T34" fmla="*/ 21 w 25"/>
                <a:gd name="T35" fmla="*/ 11 h 25"/>
                <a:gd name="T36" fmla="*/ 21 w 25"/>
                <a:gd name="T37" fmla="*/ 11 h 25"/>
                <a:gd name="T38" fmla="*/ 18 w 25"/>
                <a:gd name="T39" fmla="*/ 5 h 25"/>
                <a:gd name="T40" fmla="*/ 18 w 25"/>
                <a:gd name="T41" fmla="*/ 5 h 25"/>
                <a:gd name="T42" fmla="*/ 14 w 25"/>
                <a:gd name="T43" fmla="*/ 12 h 25"/>
                <a:gd name="T44" fmla="*/ 14 w 25"/>
                <a:gd name="T45" fmla="*/ 12 h 25"/>
                <a:gd name="T46" fmla="*/ 14 w 25"/>
                <a:gd name="T47" fmla="*/ 15 h 25"/>
                <a:gd name="T48" fmla="*/ 14 w 25"/>
                <a:gd name="T49" fmla="*/ 15 h 25"/>
                <a:gd name="T50" fmla="*/ 13 w 25"/>
                <a:gd name="T51" fmla="*/ 17 h 25"/>
                <a:gd name="T52" fmla="*/ 13 w 25"/>
                <a:gd name="T53" fmla="*/ 17 h 25"/>
                <a:gd name="T54" fmla="*/ 10 w 25"/>
                <a:gd name="T55" fmla="*/ 16 h 25"/>
                <a:gd name="T56" fmla="*/ 10 w 25"/>
                <a:gd name="T57" fmla="*/ 16 h 25"/>
                <a:gd name="T58" fmla="*/ 6 w 25"/>
                <a:gd name="T59" fmla="*/ 13 h 25"/>
                <a:gd name="T60" fmla="*/ 6 w 25"/>
                <a:gd name="T61" fmla="*/ 13 h 25"/>
                <a:gd name="T62" fmla="*/ 4 w 25"/>
                <a:gd name="T63" fmla="*/ 17 h 25"/>
                <a:gd name="T64" fmla="*/ 4 w 25"/>
                <a:gd name="T65" fmla="*/ 17 h 25"/>
                <a:gd name="T66" fmla="*/ 7 w 25"/>
                <a:gd name="T67" fmla="*/ 21 h 25"/>
                <a:gd name="T68" fmla="*/ 7 w 25"/>
                <a:gd name="T69" fmla="*/ 21 h 25"/>
                <a:gd name="T70" fmla="*/ 8 w 25"/>
                <a:gd name="T71" fmla="*/ 24 h 25"/>
                <a:gd name="T72" fmla="*/ 8 w 25"/>
                <a:gd name="T73" fmla="*/ 24 h 25"/>
                <a:gd name="T74" fmla="*/ 6 w 25"/>
                <a:gd name="T75" fmla="*/ 25 h 25"/>
                <a:gd name="T76" fmla="*/ 6 w 25"/>
                <a:gd name="T77" fmla="*/ 25 h 25"/>
                <a:gd name="T78" fmla="*/ 5 w 25"/>
                <a:gd name="T79" fmla="*/ 25 h 25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5" h="25">
                  <a:moveTo>
                    <a:pt x="5" y="25"/>
                  </a:moveTo>
                  <a:cubicBezTo>
                    <a:pt x="2" y="23"/>
                    <a:pt x="0" y="20"/>
                    <a:pt x="0" y="17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4"/>
                    <a:pt x="2" y="11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6" y="8"/>
                    <a:pt x="7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8" y="10"/>
                    <a:pt x="9" y="10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6"/>
                    <a:pt x="13" y="2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0"/>
                    <a:pt x="19" y="0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3" y="4"/>
                    <a:pt x="24" y="7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4" y="13"/>
                    <a:pt x="23" y="13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2" y="13"/>
                    <a:pt x="21" y="12"/>
                    <a:pt x="21" y="11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0" y="8"/>
                    <a:pt x="20" y="6"/>
                    <a:pt x="18" y="5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15" y="6"/>
                    <a:pt x="14" y="9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3"/>
                    <a:pt x="14" y="14"/>
                    <a:pt x="14" y="15"/>
                  </a:cubicBezTo>
                  <a:cubicBezTo>
                    <a:pt x="14" y="15"/>
                    <a:pt x="14" y="15"/>
                    <a:pt x="14" y="15"/>
                  </a:cubicBezTo>
                  <a:cubicBezTo>
                    <a:pt x="14" y="16"/>
                    <a:pt x="14" y="17"/>
                    <a:pt x="13" y="17"/>
                  </a:cubicBezTo>
                  <a:cubicBezTo>
                    <a:pt x="13" y="17"/>
                    <a:pt x="13" y="17"/>
                    <a:pt x="13" y="17"/>
                  </a:cubicBezTo>
                  <a:cubicBezTo>
                    <a:pt x="12" y="17"/>
                    <a:pt x="11" y="17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8" y="15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5" y="15"/>
                    <a:pt x="4" y="16"/>
                    <a:pt x="4" y="17"/>
                  </a:cubicBezTo>
                  <a:cubicBezTo>
                    <a:pt x="4" y="17"/>
                    <a:pt x="4" y="17"/>
                    <a:pt x="4" y="17"/>
                  </a:cubicBezTo>
                  <a:cubicBezTo>
                    <a:pt x="4" y="19"/>
                    <a:pt x="5" y="20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8" y="22"/>
                    <a:pt x="8" y="23"/>
                    <a:pt x="8" y="24"/>
                  </a:cubicBezTo>
                  <a:cubicBezTo>
                    <a:pt x="8" y="24"/>
                    <a:pt x="8" y="24"/>
                    <a:pt x="8" y="24"/>
                  </a:cubicBezTo>
                  <a:cubicBezTo>
                    <a:pt x="7" y="25"/>
                    <a:pt x="7" y="25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6" y="25"/>
                    <a:pt x="5" y="25"/>
                    <a:pt x="5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3" name="Freeform 105"/>
            <p:cNvSpPr/>
            <p:nvPr/>
          </p:nvSpPr>
          <p:spPr bwMode="auto">
            <a:xfrm>
              <a:off x="6057901" y="2062163"/>
              <a:ext cx="107950" cy="93663"/>
            </a:xfrm>
            <a:custGeom>
              <a:gdLst>
                <a:gd name="T0" fmla="*/ 2 w 23"/>
                <a:gd name="T1" fmla="*/ 20 h 20"/>
                <a:gd name="T2" fmla="*/ 0 w 23"/>
                <a:gd name="T3" fmla="*/ 18 h 20"/>
                <a:gd name="T4" fmla="*/ 0 w 23"/>
                <a:gd name="T5" fmla="*/ 18 h 20"/>
                <a:gd name="T6" fmla="*/ 13 w 23"/>
                <a:gd name="T7" fmla="*/ 6 h 20"/>
                <a:gd name="T8" fmla="*/ 13 w 23"/>
                <a:gd name="T9" fmla="*/ 6 h 20"/>
                <a:gd name="T10" fmla="*/ 14 w 23"/>
                <a:gd name="T11" fmla="*/ 6 h 20"/>
                <a:gd name="T12" fmla="*/ 14 w 23"/>
                <a:gd name="T13" fmla="*/ 6 h 20"/>
                <a:gd name="T14" fmla="*/ 15 w 23"/>
                <a:gd name="T15" fmla="*/ 2 h 20"/>
                <a:gd name="T16" fmla="*/ 15 w 23"/>
                <a:gd name="T17" fmla="*/ 2 h 20"/>
                <a:gd name="T18" fmla="*/ 16 w 23"/>
                <a:gd name="T19" fmla="*/ 0 h 20"/>
                <a:gd name="T20" fmla="*/ 16 w 23"/>
                <a:gd name="T21" fmla="*/ 0 h 20"/>
                <a:gd name="T22" fmla="*/ 18 w 23"/>
                <a:gd name="T23" fmla="*/ 0 h 20"/>
                <a:gd name="T24" fmla="*/ 18 w 23"/>
                <a:gd name="T25" fmla="*/ 0 h 20"/>
                <a:gd name="T26" fmla="*/ 23 w 23"/>
                <a:gd name="T27" fmla="*/ 10 h 20"/>
                <a:gd name="T28" fmla="*/ 23 w 23"/>
                <a:gd name="T29" fmla="*/ 10 h 20"/>
                <a:gd name="T30" fmla="*/ 21 w 23"/>
                <a:gd name="T31" fmla="*/ 13 h 20"/>
                <a:gd name="T32" fmla="*/ 21 w 23"/>
                <a:gd name="T33" fmla="*/ 13 h 20"/>
                <a:gd name="T34" fmla="*/ 19 w 23"/>
                <a:gd name="T35" fmla="*/ 11 h 20"/>
                <a:gd name="T36" fmla="*/ 19 w 23"/>
                <a:gd name="T37" fmla="*/ 11 h 20"/>
                <a:gd name="T38" fmla="*/ 18 w 23"/>
                <a:gd name="T39" fmla="*/ 7 h 20"/>
                <a:gd name="T40" fmla="*/ 18 w 23"/>
                <a:gd name="T41" fmla="*/ 7 h 20"/>
                <a:gd name="T42" fmla="*/ 17 w 23"/>
                <a:gd name="T43" fmla="*/ 11 h 20"/>
                <a:gd name="T44" fmla="*/ 17 w 23"/>
                <a:gd name="T45" fmla="*/ 11 h 20"/>
                <a:gd name="T46" fmla="*/ 17 w 23"/>
                <a:gd name="T47" fmla="*/ 11 h 20"/>
                <a:gd name="T48" fmla="*/ 17 w 23"/>
                <a:gd name="T49" fmla="*/ 11 h 20"/>
                <a:gd name="T50" fmla="*/ 16 w 23"/>
                <a:gd name="T51" fmla="*/ 13 h 20"/>
                <a:gd name="T52" fmla="*/ 16 w 23"/>
                <a:gd name="T53" fmla="*/ 13 h 20"/>
                <a:gd name="T54" fmla="*/ 14 w 23"/>
                <a:gd name="T55" fmla="*/ 12 h 20"/>
                <a:gd name="T56" fmla="*/ 14 w 23"/>
                <a:gd name="T57" fmla="*/ 12 h 20"/>
                <a:gd name="T58" fmla="*/ 12 w 23"/>
                <a:gd name="T59" fmla="*/ 10 h 20"/>
                <a:gd name="T60" fmla="*/ 12 w 23"/>
                <a:gd name="T61" fmla="*/ 10 h 20"/>
                <a:gd name="T62" fmla="*/ 4 w 23"/>
                <a:gd name="T63" fmla="*/ 18 h 20"/>
                <a:gd name="T64" fmla="*/ 4 w 23"/>
                <a:gd name="T65" fmla="*/ 18 h 20"/>
                <a:gd name="T66" fmla="*/ 4 w 23"/>
                <a:gd name="T67" fmla="*/ 18 h 20"/>
                <a:gd name="T68" fmla="*/ 2 w 23"/>
                <a:gd name="T69" fmla="*/ 20 h 20"/>
                <a:gd name="T70" fmla="*/ 2 w 23"/>
                <a:gd name="T71" fmla="*/ 20 h 20"/>
                <a:gd name="T72" fmla="*/ 2 w 23"/>
                <a:gd name="T73" fmla="*/ 20 h 2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20">
                  <a:moveTo>
                    <a:pt x="2" y="20"/>
                  </a:moveTo>
                  <a:cubicBezTo>
                    <a:pt x="1" y="20"/>
                    <a:pt x="0" y="19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2"/>
                    <a:pt x="6" y="6"/>
                    <a:pt x="13" y="6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6"/>
                    <a:pt x="14" y="6"/>
                    <a:pt x="14" y="6"/>
                  </a:cubicBezTo>
                  <a:cubicBezTo>
                    <a:pt x="14" y="5"/>
                    <a:pt x="15" y="3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5" y="1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22" y="3"/>
                    <a:pt x="22" y="7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11"/>
                    <a:pt x="23" y="12"/>
                    <a:pt x="21" y="13"/>
                  </a:cubicBezTo>
                  <a:cubicBezTo>
                    <a:pt x="21" y="13"/>
                    <a:pt x="21" y="13"/>
                    <a:pt x="21" y="13"/>
                  </a:cubicBezTo>
                  <a:cubicBezTo>
                    <a:pt x="20" y="13"/>
                    <a:pt x="19" y="12"/>
                    <a:pt x="19" y="11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19" y="9"/>
                    <a:pt x="19" y="8"/>
                    <a:pt x="18" y="7"/>
                  </a:cubicBezTo>
                  <a:cubicBezTo>
                    <a:pt x="18" y="7"/>
                    <a:pt x="18" y="7"/>
                    <a:pt x="18" y="7"/>
                  </a:cubicBezTo>
                  <a:cubicBezTo>
                    <a:pt x="18" y="8"/>
                    <a:pt x="17" y="10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7" y="12"/>
                    <a:pt x="17" y="13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5" y="13"/>
                    <a:pt x="14" y="13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3" y="12"/>
                    <a:pt x="13" y="11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8" y="11"/>
                    <a:pt x="4" y="15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8"/>
                    <a:pt x="4" y="18"/>
                    <a:pt x="4" y="18"/>
                  </a:cubicBezTo>
                  <a:cubicBezTo>
                    <a:pt x="4" y="19"/>
                    <a:pt x="3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ubicBezTo>
                    <a:pt x="2" y="20"/>
                    <a:pt x="2" y="20"/>
                    <a:pt x="2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4" name="Freeform 106"/>
            <p:cNvSpPr/>
            <p:nvPr/>
          </p:nvSpPr>
          <p:spPr bwMode="auto">
            <a:xfrm>
              <a:off x="6099176" y="2128838"/>
              <a:ext cx="131763" cy="74613"/>
            </a:xfrm>
            <a:custGeom>
              <a:gdLst>
                <a:gd name="T0" fmla="*/ 1 w 28"/>
                <a:gd name="T1" fmla="*/ 14 h 16"/>
                <a:gd name="T2" fmla="*/ 1 w 28"/>
                <a:gd name="T3" fmla="*/ 11 h 16"/>
                <a:gd name="T4" fmla="*/ 1 w 28"/>
                <a:gd name="T5" fmla="*/ 11 h 16"/>
                <a:gd name="T6" fmla="*/ 7 w 28"/>
                <a:gd name="T7" fmla="*/ 4 h 16"/>
                <a:gd name="T8" fmla="*/ 7 w 28"/>
                <a:gd name="T9" fmla="*/ 4 h 16"/>
                <a:gd name="T10" fmla="*/ 9 w 28"/>
                <a:gd name="T11" fmla="*/ 5 h 16"/>
                <a:gd name="T12" fmla="*/ 9 w 28"/>
                <a:gd name="T13" fmla="*/ 5 h 16"/>
                <a:gd name="T14" fmla="*/ 10 w 28"/>
                <a:gd name="T15" fmla="*/ 6 h 16"/>
                <a:gd name="T16" fmla="*/ 10 w 28"/>
                <a:gd name="T17" fmla="*/ 6 h 16"/>
                <a:gd name="T18" fmla="*/ 17 w 28"/>
                <a:gd name="T19" fmla="*/ 0 h 16"/>
                <a:gd name="T20" fmla="*/ 17 w 28"/>
                <a:gd name="T21" fmla="*/ 0 h 16"/>
                <a:gd name="T22" fmla="*/ 28 w 28"/>
                <a:gd name="T23" fmla="*/ 9 h 16"/>
                <a:gd name="T24" fmla="*/ 28 w 28"/>
                <a:gd name="T25" fmla="*/ 9 h 16"/>
                <a:gd name="T26" fmla="*/ 27 w 28"/>
                <a:gd name="T27" fmla="*/ 12 h 16"/>
                <a:gd name="T28" fmla="*/ 27 w 28"/>
                <a:gd name="T29" fmla="*/ 12 h 16"/>
                <a:gd name="T30" fmla="*/ 24 w 28"/>
                <a:gd name="T31" fmla="*/ 10 h 16"/>
                <a:gd name="T32" fmla="*/ 24 w 28"/>
                <a:gd name="T33" fmla="*/ 10 h 16"/>
                <a:gd name="T34" fmla="*/ 17 w 28"/>
                <a:gd name="T35" fmla="*/ 4 h 16"/>
                <a:gd name="T36" fmla="*/ 17 w 28"/>
                <a:gd name="T37" fmla="*/ 4 h 16"/>
                <a:gd name="T38" fmla="*/ 13 w 28"/>
                <a:gd name="T39" fmla="*/ 10 h 16"/>
                <a:gd name="T40" fmla="*/ 13 w 28"/>
                <a:gd name="T41" fmla="*/ 10 h 16"/>
                <a:gd name="T42" fmla="*/ 12 w 28"/>
                <a:gd name="T43" fmla="*/ 11 h 16"/>
                <a:gd name="T44" fmla="*/ 12 w 28"/>
                <a:gd name="T45" fmla="*/ 11 h 16"/>
                <a:gd name="T46" fmla="*/ 10 w 28"/>
                <a:gd name="T47" fmla="*/ 11 h 16"/>
                <a:gd name="T48" fmla="*/ 10 w 28"/>
                <a:gd name="T49" fmla="*/ 11 h 16"/>
                <a:gd name="T50" fmla="*/ 7 w 28"/>
                <a:gd name="T51" fmla="*/ 9 h 16"/>
                <a:gd name="T52" fmla="*/ 7 w 28"/>
                <a:gd name="T53" fmla="*/ 9 h 16"/>
                <a:gd name="T54" fmla="*/ 5 w 28"/>
                <a:gd name="T55" fmla="*/ 11 h 16"/>
                <a:gd name="T56" fmla="*/ 5 w 28"/>
                <a:gd name="T57" fmla="*/ 11 h 16"/>
                <a:gd name="T58" fmla="*/ 5 w 28"/>
                <a:gd name="T59" fmla="*/ 13 h 16"/>
                <a:gd name="T60" fmla="*/ 5 w 28"/>
                <a:gd name="T61" fmla="*/ 13 h 16"/>
                <a:gd name="T62" fmla="*/ 3 w 28"/>
                <a:gd name="T63" fmla="*/ 16 h 16"/>
                <a:gd name="T64" fmla="*/ 3 w 28"/>
                <a:gd name="T65" fmla="*/ 16 h 16"/>
                <a:gd name="T66" fmla="*/ 3 w 28"/>
                <a:gd name="T67" fmla="*/ 16 h 16"/>
                <a:gd name="T68" fmla="*/ 3 w 28"/>
                <a:gd name="T69" fmla="*/ 16 h 16"/>
                <a:gd name="T70" fmla="*/ 1 w 28"/>
                <a:gd name="T71" fmla="*/ 14 h 16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28" h="16">
                  <a:moveTo>
                    <a:pt x="1" y="14"/>
                  </a:moveTo>
                  <a:cubicBezTo>
                    <a:pt x="1" y="13"/>
                    <a:pt x="1" y="12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8"/>
                    <a:pt x="3" y="5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8" y="4"/>
                    <a:pt x="8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10" y="6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2"/>
                    <a:pt x="14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22" y="0"/>
                    <a:pt x="26" y="4"/>
                    <a:pt x="28" y="9"/>
                  </a:cubicBezTo>
                  <a:cubicBezTo>
                    <a:pt x="28" y="9"/>
                    <a:pt x="28" y="9"/>
                    <a:pt x="28" y="9"/>
                  </a:cubicBezTo>
                  <a:cubicBezTo>
                    <a:pt x="28" y="10"/>
                    <a:pt x="28" y="11"/>
                    <a:pt x="27" y="12"/>
                  </a:cubicBezTo>
                  <a:cubicBezTo>
                    <a:pt x="27" y="12"/>
                    <a:pt x="27" y="12"/>
                    <a:pt x="27" y="12"/>
                  </a:cubicBezTo>
                  <a:cubicBezTo>
                    <a:pt x="26" y="12"/>
                    <a:pt x="24" y="11"/>
                    <a:pt x="24" y="10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2" y="6"/>
                    <a:pt x="19" y="3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6" y="3"/>
                    <a:pt x="14" y="5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1" y="11"/>
                    <a:pt x="10" y="11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9" y="10"/>
                    <a:pt x="8" y="9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5" y="9"/>
                    <a:pt x="5" y="9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5" y="12"/>
                    <a:pt x="5" y="13"/>
                  </a:cubicBezTo>
                  <a:cubicBezTo>
                    <a:pt x="5" y="13"/>
                    <a:pt x="5" y="13"/>
                    <a:pt x="5" y="13"/>
                  </a:cubicBezTo>
                  <a:cubicBezTo>
                    <a:pt x="5" y="15"/>
                    <a:pt x="4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3" y="16"/>
                    <a:pt x="3" y="16"/>
                    <a:pt x="3" y="16"/>
                  </a:cubicBezTo>
                  <a:cubicBezTo>
                    <a:pt x="2" y="16"/>
                    <a:pt x="1" y="15"/>
                    <a:pt x="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宋体" panose="02010600030101010101" pitchFamily="2" charset="-122"/>
                <a:cs typeface="+mn-cs"/>
              </a:endParaRPr>
            </a:p>
          </p:txBody>
        </p:sp>
      </p:grpSp>
      <p:pic>
        <p:nvPicPr>
          <p:cNvPr id="35" name="图片 34"/>
          <p:cNvPicPr>
            <a:picLocks noChangeAspect="1"/>
          </p:cNvPicPr>
          <p:nvPr/>
        </p:nvPicPr>
        <p:blipFill>
          <a:blip r:embed="rId3">
            <a:lum contrast="20000"/>
          </a:blip>
          <a:stretch>
            <a:fillRect/>
          </a:stretch>
        </p:blipFill>
        <p:spPr>
          <a:xfrm>
            <a:off x="10883698" y="5870563"/>
            <a:ext cx="772495" cy="693441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" presetID="53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  <p:bldP spid="8" grpId="0"/>
      <p:bldP spid="9" grpId="0"/>
    </p:bldLst>
  </p:timing>
</p:sld>
</file>

<file path=ppt/tags/tag1.xml><?xml version="1.0" encoding="utf-8"?>
<p:tagLst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heme/theme1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微软雅黑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124</Paragraphs>
  <Slides>32</Slides>
  <Notes>4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32</vt:i4>
      </vt:variant>
    </vt:vector>
  </HeadingPairs>
  <TitlesOfParts>
    <vt:vector baseType="lpstr" size="45">
      <vt:lpstr>Arial</vt:lpstr>
      <vt:lpstr>Calibri</vt:lpstr>
      <vt:lpstr>Calibri Light</vt:lpstr>
      <vt:lpstr>宋体</vt:lpstr>
      <vt:lpstr>方正粗倩简体</vt:lpstr>
      <vt:lpstr>微软雅黑</vt:lpstr>
      <vt:lpstr>等线</vt:lpstr>
      <vt:lpstr>楷体</vt:lpstr>
      <vt:lpstr>汉仪黑荔枝体简</vt:lpstr>
      <vt:lpstr>字酷堂清楷体</vt:lpstr>
      <vt:lpstr>华文新魏</vt:lpstr>
      <vt:lpstr>海派腔调禅粗黑简2.0</vt:lpstr>
      <vt:lpstr>Office 主题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20.1100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2021-12-09T18:53:08.144</cp:lastPrinted>
  <dcterms:created xsi:type="dcterms:W3CDTF">2021-12-09T18:53:08Z</dcterms:created>
  <dcterms:modified xsi:type="dcterms:W3CDTF">2021-12-09T10:53:13Z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