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notesMasterIdLst>
    <p:notesMasterId r:id="rId4"/>
  </p:notesMasterIdLst>
  <p:handoutMasterIdLst>
    <p:handoutMasterId r:id="rId5"/>
  </p:handoutMasterIdLst>
  <p:sldIdLst>
    <p:sldId id="330" r:id="rId6"/>
    <p:sldId id="339" r:id="rId7"/>
    <p:sldId id="259" r:id="rId8"/>
    <p:sldId id="521" r:id="rId9"/>
    <p:sldId id="522" r:id="rId10"/>
    <p:sldId id="499" r:id="rId11"/>
    <p:sldId id="500" r:id="rId12"/>
    <p:sldId id="423" r:id="rId13"/>
    <p:sldId id="293" r:id="rId14"/>
    <p:sldId id="269" r:id="rId15"/>
    <p:sldId id="523" r:id="rId16"/>
    <p:sldId id="525" r:id="rId17"/>
    <p:sldId id="526" r:id="rId18"/>
    <p:sldId id="527" r:id="rId19"/>
    <p:sldId id="528" r:id="rId20"/>
    <p:sldId id="529" r:id="rId21"/>
    <p:sldId id="331" r:id="rId22"/>
    <p:sldId id="374" r:id="rId23"/>
    <p:sldId id="501" r:id="rId24"/>
    <p:sldId id="502" r:id="rId25"/>
    <p:sldId id="503" r:id="rId26"/>
    <p:sldId id="504" r:id="rId27"/>
    <p:sldId id="412" r:id="rId28"/>
    <p:sldId id="506" r:id="rId29"/>
    <p:sldId id="266" r:id="rId30"/>
    <p:sldId id="505" r:id="rId31"/>
    <p:sldId id="507" r:id="rId32"/>
    <p:sldId id="508" r:id="rId33"/>
    <p:sldId id="509" r:id="rId34"/>
    <p:sldId id="536" r:id="rId35"/>
    <p:sldId id="531" r:id="rId36"/>
    <p:sldId id="286" r:id="rId37"/>
    <p:sldId id="532" r:id="rId38"/>
    <p:sldId id="533" r:id="rId39"/>
    <p:sldId id="534" r:id="rId40"/>
    <p:sldId id="535" r:id="rId41"/>
    <p:sldId id="413" r:id="rId42"/>
    <p:sldId id="537" r:id="rId43"/>
    <p:sldId id="460" r:id="rId44"/>
    <p:sldId id="493" r:id="rId45"/>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作者" initials="作"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270"/>
        <p:guide pos="3840"/>
        <p:guide pos="356"/>
        <p:guide pos="7265"/>
        <p:guide orient="horz" pos="4047"/>
        <p:guide orient="horz" pos="383"/>
        <p:guide orient="horz" pos="732"/>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0" cy="720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notesMaster" Target="notesMasters/notesMaster1.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slide" Target="slides/slide40.xml" /><Relationship Id="rId46" Type="http://schemas.openxmlformats.org/officeDocument/2006/relationships/tags" Target="tags/tag347.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handoutMaster" Target="handoutMasters/handoutMaster1.xml" /><Relationship Id="rId50" Type="http://schemas.openxmlformats.org/officeDocument/2006/relationships/tableStyles" Target="tableStyles.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112.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105.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tags" Target="../tags/tag110.xml" /><Relationship Id="rId7" Type="http://schemas.openxmlformats.org/officeDocument/2006/relationships/tags" Target="../tags/tag111.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233.xml" /><Relationship Id="rId4" Type="http://schemas.openxmlformats.org/officeDocument/2006/relationships/tags" Target="../tags/tag234.xml" /><Relationship Id="rId5" Type="http://schemas.openxmlformats.org/officeDocument/2006/relationships/tags" Target="../tags/tag235.xml" /><Relationship Id="rId6" Type="http://schemas.openxmlformats.org/officeDocument/2006/relationships/tags" Target="../tags/tag236.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tags" Target="../tags/tag284.xml" /><Relationship Id="rId6" Type="http://schemas.openxmlformats.org/officeDocument/2006/relationships/tags" Target="../tags/tag285.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293.xml" /><Relationship Id="rId4" Type="http://schemas.openxmlformats.org/officeDocument/2006/relationships/tags" Target="../tags/tag294.xml" /><Relationship Id="rId5" Type="http://schemas.openxmlformats.org/officeDocument/2006/relationships/tags" Target="../tags/tag295.xml" /><Relationship Id="rId6" Type="http://schemas.openxmlformats.org/officeDocument/2006/relationships/tags" Target="../tags/tag296.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 Id="rId6" Type="http://schemas.openxmlformats.org/officeDocument/2006/relationships/tags" Target="../tags/tag307.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315.xml" /><Relationship Id="rId4" Type="http://schemas.openxmlformats.org/officeDocument/2006/relationships/tags" Target="../tags/tag316.xml" /><Relationship Id="rId5" Type="http://schemas.openxmlformats.org/officeDocument/2006/relationships/tags" Target="../tags/tag317.xml" /><Relationship Id="rId6" Type="http://schemas.openxmlformats.org/officeDocument/2006/relationships/tags" Target="../tags/tag318.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331.xml" /><Relationship Id="rId4" Type="http://schemas.openxmlformats.org/officeDocument/2006/relationships/tags" Target="../tags/tag332.xml" /><Relationship Id="rId5" Type="http://schemas.openxmlformats.org/officeDocument/2006/relationships/tags" Target="../tags/tag333.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D9833F03-30AF-415B-AAB0-76DFAC75052A}" type="slidenum">
              <a:rPr lang="zh-CN" altLang="en-US" smtClean="0"/>
              <a:t>31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36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53.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61.xml" /><Relationship Id="rId2" Type="http://schemas.openxmlformats.org/officeDocument/2006/relationships/tags" Target="../tags/tag6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65.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tags" Target="../tags/tag76.xml"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5.xml" /><Relationship Id="rId2" Type="http://schemas.openxmlformats.org/officeDocument/2006/relationships/tags" Target="../tags/tag6.xml" /><Relationship Id="rId3" Type="http://schemas.openxmlformats.org/officeDocument/2006/relationships/tags" Target="../tags/tag7.xml" /><Relationship Id="rId4" Type="http://schemas.openxmlformats.org/officeDocument/2006/relationships/tags" Target="../tags/tag8.xml" /><Relationship Id="rId5"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87.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92.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8.xml" /><Relationship Id="rId2" Type="http://schemas.openxmlformats.org/officeDocument/2006/relationships/tags" Target="../tags/tag19.xml" /><Relationship Id="rId3" Type="http://schemas.openxmlformats.org/officeDocument/2006/relationships/tags" Target="../tags/tag20.xml"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tags" Target="../tags/tag23.xml" /><Relationship Id="rId7" Type="http://schemas.openxmlformats.org/officeDocument/2006/relationships/tags" Target="../tags/tag24.xml" /><Relationship Id="rId8"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28.xml" /><Relationship Id="rId2" Type="http://schemas.openxmlformats.org/officeDocument/2006/relationships/tags" Target="../tags/tag29.xml" /><Relationship Id="rId3"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tags" Target="../tags/tag34.xml" /><Relationship Id="rId6"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noFill/>
        <a:effectLst/>
      </p:bgPr>
    </p:bg>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noFill/>
        <a:effectLst/>
      </p:bgPr>
    </p:bg>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6666">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5" name="页脚占位符 4"/>
          <p:cNvSpPr>
            <a:spLocks noGrp="1"/>
          </p:cNvSpPr>
          <p:nvPr>
            <p:ph type="ftr" sz="quarter" idx="11"/>
            <p:custDataLst>
              <p:tags r:id="rId4"/>
            </p:custDataLst>
          </p:nvPr>
        </p:nvSpPr>
        <p:spPr/>
        <p:txBody>
          <a:bodyPr/>
          <a:lstStyle/>
          <a:p>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3" name="页脚占位符 2"/>
          <p:cNvSpPr>
            <a:spLocks noGrp="1"/>
          </p:cNvSpPr>
          <p:nvPr>
            <p:ph type="ftr" sz="quarter" idx="11"/>
            <p:custDataLst>
              <p:tags r:id="rId2"/>
            </p:custDataLst>
          </p:nvPr>
        </p:nvSpPr>
        <p:spPr/>
        <p:txBody>
          <a:bodyPr/>
          <a:lstStyle/>
          <a:p>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6" name="页脚占位符 5"/>
          <p:cNvSpPr>
            <a:spLocks noGrp="1"/>
          </p:cNvSpPr>
          <p:nvPr>
            <p:ph type="ftr" sz="quarter" idx="11"/>
            <p:custDataLst>
              <p:tags r:id="rId5"/>
            </p:custDataLst>
          </p:nvPr>
        </p:nvSpPr>
        <p:spPr/>
        <p:txBody>
          <a:bodyPr/>
          <a:lstStyle/>
          <a:p>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6666">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6" name="页脚占位符 5"/>
          <p:cNvSpPr>
            <a:spLocks noGrp="1"/>
          </p:cNvSpPr>
          <p:nvPr>
            <p:ph type="ftr" sz="quarter" idx="11"/>
            <p:custDataLst>
              <p:tags r:id="rId5"/>
            </p:custDataLst>
          </p:nvPr>
        </p:nvSpPr>
        <p:spPr/>
        <p:txBody>
          <a:bodyPr/>
          <a:lstStyle/>
          <a:p>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5" name="页脚占位符 4"/>
          <p:cNvSpPr>
            <a:spLocks noGrp="1"/>
          </p:cNvSpPr>
          <p:nvPr>
            <p:ph type="ftr" sz="quarter" idx="11"/>
            <p:custDataLst>
              <p:tags r:id="rId4"/>
            </p:custDataLst>
          </p:nvPr>
        </p:nvSpPr>
        <p:spPr/>
        <p:txBody>
          <a:bodyPr/>
          <a:lstStyle/>
          <a:p>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3" name="页脚占位符 2"/>
          <p:cNvSpPr>
            <a:spLocks noGrp="1"/>
          </p:cNvSpPr>
          <p:nvPr>
            <p:ph type="ftr" sz="quarter" idx="11"/>
            <p:custDataLst>
              <p:tags r:id="rId2"/>
            </p:custDataLst>
          </p:nvPr>
        </p:nvSpPr>
        <p:spPr/>
        <p:txBody>
          <a:bodyPr/>
          <a:lstStyle/>
          <a:p>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6" name="页脚占位符 5"/>
          <p:cNvSpPr>
            <a:spLocks noGrp="1"/>
          </p:cNvSpPr>
          <p:nvPr>
            <p:ph type="ftr" sz="quarter" idx="11"/>
            <p:custDataLst>
              <p:tags r:id="rId5"/>
            </p:custDataLst>
          </p:nvPr>
        </p:nvSpPr>
        <p:spPr/>
        <p:txBody>
          <a:bodyPr/>
          <a:lstStyle/>
          <a:p>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6" name="页脚占位符 5"/>
          <p:cNvSpPr>
            <a:spLocks noGrp="1"/>
          </p:cNvSpPr>
          <p:nvPr>
            <p:ph type="ftr" sz="quarter" idx="11"/>
            <p:custDataLst>
              <p:tags r:id="rId5"/>
            </p:custDataLst>
          </p:nvPr>
        </p:nvSpPr>
        <p:spPr/>
        <p:txBody>
          <a:bodyPr/>
          <a:lstStyle/>
          <a:p>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48.xml" /><Relationship Id="rId13" Type="http://schemas.openxmlformats.org/officeDocument/2006/relationships/image" Target="../media/image1.jpeg" /><Relationship Id="rId14" Type="http://schemas.openxmlformats.org/officeDocument/2006/relationships/tags" Target="../tags/tag49.xml" /><Relationship Id="rId15" Type="http://schemas.openxmlformats.org/officeDocument/2006/relationships/tags" Target="../tags/tag50.xml" /><Relationship Id="rId16" Type="http://schemas.openxmlformats.org/officeDocument/2006/relationships/tags" Target="../tags/tag51.xml" /><Relationship Id="rId17" Type="http://schemas.openxmlformats.org/officeDocument/2006/relationships/tags" Target="../tags/tag5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00.xml" /><Relationship Id="rId13" Type="http://schemas.openxmlformats.org/officeDocument/2006/relationships/image" Target="../media/image1.jpeg" /><Relationship Id="rId14" Type="http://schemas.openxmlformats.org/officeDocument/2006/relationships/tags" Target="../tags/tag101.xml" /><Relationship Id="rId15" Type="http://schemas.openxmlformats.org/officeDocument/2006/relationships/tags" Target="../tags/tag102.xml" /><Relationship Id="rId16" Type="http://schemas.openxmlformats.org/officeDocument/2006/relationships/tags" Target="../tags/tag103.xml" /><Relationship Id="rId17" Type="http://schemas.openxmlformats.org/officeDocument/2006/relationships/tags" Target="../tags/tag104.xml" /><Relationship Id="rId18"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12"/>
          </p:custDataLst>
        </p:nvPr>
      </p:nvGrpSpPr>
      <p:grpSpPr>
        <a:xfrm>
          <a:off x="0" y="0"/>
          <a:ext cx="0" cy="0"/>
        </a:xfrm>
      </p:grpSpPr>
      <p:pic>
        <p:nvPicPr>
          <p:cNvPr id="9" name="图片 8" descr="src=http___cbu01.alicdn.com_img_ibank_2016_894_446_3483644498_1750690087.jpg&amp;refer=http___cbu01.alicdn"/>
          <p:cNvPicPr>
            <a:picLocks noChangeAspect="1"/>
          </p:cNvPicPr>
          <p:nvPr userDrawn="1">
            <p:custDataLst>
              <p:tags r:id="rId14"/>
            </p:custDataLst>
          </p:nvPr>
        </p:nvPicPr>
        <p:blipFill>
          <a:blip r:embed="rId13"/>
          <a:stretch>
            <a:fillRect/>
          </a:stretch>
        </p:blipFill>
        <p:spPr>
          <a:xfrm>
            <a:off x="10795" y="0"/>
            <a:ext cx="12181205" cy="6858000"/>
          </a:xfrm>
          <a:prstGeom prst="rect">
            <a:avLst/>
          </a:prstGeom>
        </p:spPr>
      </p:pic>
      <p:sp>
        <p:nvSpPr>
          <p:cNvPr id="2"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12"/>
          </p:custDataLst>
        </p:nvPr>
      </p:nvGrpSpPr>
      <p:grpSpPr>
        <a:xfrm>
          <a:off x="0" y="0"/>
          <a:ext cx="0" cy="0"/>
        </a:xfrm>
      </p:grpSpPr>
      <p:pic>
        <p:nvPicPr>
          <p:cNvPr id="9" name="图片 8" descr="src=http___cbu01.alicdn.com_img_ibank_2016_894_446_3483644498_1750690087.jpg&amp;refer=http___cbu01.alicdn"/>
          <p:cNvPicPr>
            <a:picLocks noChangeAspect="1"/>
          </p:cNvPicPr>
          <p:nvPr userDrawn="1">
            <p:custDataLst>
              <p:tags r:id="rId14"/>
            </p:custDataLst>
          </p:nvPr>
        </p:nvPicPr>
        <p:blipFill>
          <a:blip r:embed="rId13"/>
          <a:stretch>
            <a:fillRect/>
          </a:stretch>
        </p:blipFill>
        <p:spPr>
          <a:xfrm>
            <a:off x="10795" y="0"/>
            <a:ext cx="12181205" cy="6858000"/>
          </a:xfrm>
          <a:prstGeom prst="rect">
            <a:avLst/>
          </a:prstGeom>
        </p:spPr>
      </p:pic>
      <p:sp>
        <p:nvSpPr>
          <p:cNvPr id="2"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image" Target="../media/image2.jpeg" /><Relationship Id="rId5" Type="http://schemas.openxmlformats.org/officeDocument/2006/relationships/tags" Target="../tags/tag119.xml" /><Relationship Id="rId6" Type="http://schemas.openxmlformats.org/officeDocument/2006/relationships/tags" Target="../tags/tag120.xml" /><Relationship Id="rId7" Type="http://schemas.openxmlformats.org/officeDocument/2006/relationships/tags" Target="../tags/tag12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tags" Target="../tags/tag158.xml" /><Relationship Id="rId8" Type="http://schemas.openxmlformats.org/officeDocument/2006/relationships/tags" Target="../tags/tag15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tags" Target="../tags/tag16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tags" Target="../tags/tag17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3.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7.xml"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tags" Target="../tags/tag19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jpeg" /><Relationship Id="rId11" Type="http://schemas.openxmlformats.org/officeDocument/2006/relationships/tags" Target="../tags/tag128.xml" /><Relationship Id="rId2" Type="http://schemas.openxmlformats.org/officeDocument/2006/relationships/tags" Target="../tags/tag122.xml" /><Relationship Id="rId3" Type="http://schemas.openxmlformats.org/officeDocument/2006/relationships/image" Target="../media/image3.png"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image" Target="../media/image4.png"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tags" Target="../tags/tag19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tags" Target="../tags/tag201.xml" /><Relationship Id="rId5" Type="http://schemas.openxmlformats.org/officeDocument/2006/relationships/tags" Target="../tags/tag20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tags" Target="../tags/tag20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6.xml" /><Relationship Id="rId3" Type="http://schemas.openxmlformats.org/officeDocument/2006/relationships/tags" Target="../tags/tag207.xml" /><Relationship Id="rId4" Type="http://schemas.openxmlformats.org/officeDocument/2006/relationships/tags" Target="../tags/tag20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3.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image" Target="../media/image4.png"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image" Target="../media/image6.jpeg" /><Relationship Id="rId8" Type="http://schemas.openxmlformats.org/officeDocument/2006/relationships/tags" Target="../tags/tag13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4.xml" /><Relationship Id="rId11" Type="http://schemas.openxmlformats.org/officeDocument/2006/relationships/tags" Target="../tags/tag245.xml" /><Relationship Id="rId12" Type="http://schemas.openxmlformats.org/officeDocument/2006/relationships/image" Target="../media/image7.png" /><Relationship Id="rId13" Type="http://schemas.openxmlformats.org/officeDocument/2006/relationships/tags" Target="../tags/tag246.xml" /><Relationship Id="rId14" Type="http://schemas.openxmlformats.org/officeDocument/2006/relationships/tags" Target="../tags/tag247.xml" /><Relationship Id="rId15" Type="http://schemas.openxmlformats.org/officeDocument/2006/relationships/tags" Target="../tags/tag248.xml" /><Relationship Id="rId16" Type="http://schemas.openxmlformats.org/officeDocument/2006/relationships/tags" Target="../tags/tag249.xml" /><Relationship Id="rId17" Type="http://schemas.openxmlformats.org/officeDocument/2006/relationships/tags" Target="../tags/tag250.xml" /><Relationship Id="rId18" Type="http://schemas.openxmlformats.org/officeDocument/2006/relationships/tags" Target="../tags/tag251.xml" /><Relationship Id="rId19" Type="http://schemas.openxmlformats.org/officeDocument/2006/relationships/tags" Target="../tags/tag252.xml" /><Relationship Id="rId2" Type="http://schemas.openxmlformats.org/officeDocument/2006/relationships/notesSlide" Target="../notesSlides/notesSlide1.xml" /><Relationship Id="rId20" Type="http://schemas.openxmlformats.org/officeDocument/2006/relationships/tags" Target="../tags/tag253.xml" /><Relationship Id="rId21" Type="http://schemas.openxmlformats.org/officeDocument/2006/relationships/tags" Target="../tags/tag254.xml" /><Relationship Id="rId22" Type="http://schemas.openxmlformats.org/officeDocument/2006/relationships/tags" Target="../tags/tag255.xml" /><Relationship Id="rId23" Type="http://schemas.openxmlformats.org/officeDocument/2006/relationships/tags" Target="../tags/tag256.xml" /><Relationship Id="rId24" Type="http://schemas.openxmlformats.org/officeDocument/2006/relationships/tags" Target="../tags/tag257.xml" /><Relationship Id="rId25" Type="http://schemas.openxmlformats.org/officeDocument/2006/relationships/tags" Target="../tags/tag258.xml" /><Relationship Id="rId26" Type="http://schemas.openxmlformats.org/officeDocument/2006/relationships/tags" Target="../tags/tag259.xml" /><Relationship Id="rId27" Type="http://schemas.openxmlformats.org/officeDocument/2006/relationships/tags" Target="../tags/tag260.xml" /><Relationship Id="rId28" Type="http://schemas.openxmlformats.org/officeDocument/2006/relationships/tags" Target="../tags/tag261.xml" /><Relationship Id="rId29" Type="http://schemas.openxmlformats.org/officeDocument/2006/relationships/tags" Target="../tags/tag262.xml" /><Relationship Id="rId3" Type="http://schemas.openxmlformats.org/officeDocument/2006/relationships/tags" Target="../tags/tag237.xml" /><Relationship Id="rId30" Type="http://schemas.openxmlformats.org/officeDocument/2006/relationships/tags" Target="../tags/tag263.xml" /><Relationship Id="rId31" Type="http://schemas.openxmlformats.org/officeDocument/2006/relationships/tags" Target="../tags/tag264.xml" /><Relationship Id="rId32" Type="http://schemas.openxmlformats.org/officeDocument/2006/relationships/tags" Target="../tags/tag265.xml" /><Relationship Id="rId33" Type="http://schemas.openxmlformats.org/officeDocument/2006/relationships/tags" Target="../tags/tag266.xml" /><Relationship Id="rId34" Type="http://schemas.openxmlformats.org/officeDocument/2006/relationships/tags" Target="../tags/tag267.xml" /><Relationship Id="rId35" Type="http://schemas.openxmlformats.org/officeDocument/2006/relationships/tags" Target="../tags/tag268.xml" /><Relationship Id="rId36" Type="http://schemas.openxmlformats.org/officeDocument/2006/relationships/tags" Target="../tags/tag269.xml" /><Relationship Id="rId37" Type="http://schemas.openxmlformats.org/officeDocument/2006/relationships/tags" Target="../tags/tag270.xml" /><Relationship Id="rId38" Type="http://schemas.openxmlformats.org/officeDocument/2006/relationships/tags" Target="../tags/tag271.xml" /><Relationship Id="rId39" Type="http://schemas.openxmlformats.org/officeDocument/2006/relationships/tags" Target="../tags/tag272.xml" /><Relationship Id="rId4" Type="http://schemas.openxmlformats.org/officeDocument/2006/relationships/tags" Target="../tags/tag238.xml" /><Relationship Id="rId40" Type="http://schemas.openxmlformats.org/officeDocument/2006/relationships/tags" Target="../tags/tag273.xml" /><Relationship Id="rId41" Type="http://schemas.openxmlformats.org/officeDocument/2006/relationships/tags" Target="../tags/tag274.xml" /><Relationship Id="rId42" Type="http://schemas.openxmlformats.org/officeDocument/2006/relationships/tags" Target="../tags/tag275.xml" /><Relationship Id="rId43" Type="http://schemas.openxmlformats.org/officeDocument/2006/relationships/tags" Target="../tags/tag276.xml" /><Relationship Id="rId44" Type="http://schemas.openxmlformats.org/officeDocument/2006/relationships/tags" Target="../tags/tag277.xml" /><Relationship Id="rId45" Type="http://schemas.openxmlformats.org/officeDocument/2006/relationships/tags" Target="../tags/tag278.xml" /><Relationship Id="rId5" Type="http://schemas.openxmlformats.org/officeDocument/2006/relationships/tags" Target="../tags/tag239.xml" /><Relationship Id="rId6" Type="http://schemas.openxmlformats.org/officeDocument/2006/relationships/tags" Target="../tags/tag240.xml" /><Relationship Id="rId7" Type="http://schemas.openxmlformats.org/officeDocument/2006/relationships/tags" Target="../tags/tag241.xml" /><Relationship Id="rId8" Type="http://schemas.openxmlformats.org/officeDocument/2006/relationships/tags" Target="../tags/tag242.xml" /><Relationship Id="rId9" Type="http://schemas.openxmlformats.org/officeDocument/2006/relationships/tags" Target="../tags/tag24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9.xml" /><Relationship Id="rId3" Type="http://schemas.openxmlformats.org/officeDocument/2006/relationships/tags" Target="../tags/tag280.xml" /><Relationship Id="rId4" Type="http://schemas.openxmlformats.org/officeDocument/2006/relationships/tags" Target="../tags/tag28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 Id="rId7" Type="http://schemas.openxmlformats.org/officeDocument/2006/relationships/tags" Target="../tags/tag290.xml" /><Relationship Id="rId8" Type="http://schemas.openxmlformats.org/officeDocument/2006/relationships/tags" Target="../tags/tag291.xml" /><Relationship Id="rId9" Type="http://schemas.openxmlformats.org/officeDocument/2006/relationships/tags" Target="../tags/tag29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xml" /><Relationship Id="rId3" Type="http://schemas.openxmlformats.org/officeDocument/2006/relationships/tags" Target="../tags/tag297.xml"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 Id="rId7" Type="http://schemas.openxmlformats.org/officeDocument/2006/relationships/tags" Target="../tags/tag301.xml" /><Relationship Id="rId8" Type="http://schemas.openxmlformats.org/officeDocument/2006/relationships/tags" Target="../tags/tag302.xml" /><Relationship Id="rId9" Type="http://schemas.openxmlformats.org/officeDocument/2006/relationships/tags" Target="../tags/tag30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xml" /><Relationship Id="rId3" Type="http://schemas.openxmlformats.org/officeDocument/2006/relationships/tags" Target="../tags/tag308.xml"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tags" Target="../tags/tag311.xml" /><Relationship Id="rId7" Type="http://schemas.openxmlformats.org/officeDocument/2006/relationships/tags" Target="../tags/tag312.xml" /><Relationship Id="rId8" Type="http://schemas.openxmlformats.org/officeDocument/2006/relationships/tags" Target="../tags/tag313.xml" /><Relationship Id="rId9" Type="http://schemas.openxmlformats.org/officeDocument/2006/relationships/tags" Target="../tags/tag31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 Id="rId8" Type="http://schemas.openxmlformats.org/officeDocument/2006/relationships/tags" Target="../tags/tag324.xml" /><Relationship Id="rId9" Type="http://schemas.openxmlformats.org/officeDocument/2006/relationships/tags" Target="../tags/tag32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26.xml" /><Relationship Id="rId3" Type="http://schemas.openxmlformats.org/officeDocument/2006/relationships/tags" Target="../tags/tag327.xml" /><Relationship Id="rId4" Type="http://schemas.openxmlformats.org/officeDocument/2006/relationships/tags" Target="../tags/tag32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29.xml" /><Relationship Id="rId3" Type="http://schemas.openxmlformats.org/officeDocument/2006/relationships/tags" Target="../tags/tag33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tags" Target="../tags/tag334.xml" /><Relationship Id="rId4" Type="http://schemas.openxmlformats.org/officeDocument/2006/relationships/tags" Target="../tags/tag335.xml" /><Relationship Id="rId5" Type="http://schemas.openxmlformats.org/officeDocument/2006/relationships/tags" Target="../tags/tag336.xml" /><Relationship Id="rId6" Type="http://schemas.openxmlformats.org/officeDocument/2006/relationships/tags" Target="../tags/tag33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46.xml" /><Relationship Id="rId2" Type="http://schemas.openxmlformats.org/officeDocument/2006/relationships/notesSlide" Target="../notesSlides/notesSlide7.xml" /><Relationship Id="rId3" Type="http://schemas.openxmlformats.org/officeDocument/2006/relationships/tags" Target="../tags/tag341.xml" /><Relationship Id="rId4" Type="http://schemas.openxmlformats.org/officeDocument/2006/relationships/tags" Target="../tags/tag342.xml" /><Relationship Id="rId5" Type="http://schemas.openxmlformats.org/officeDocument/2006/relationships/tags" Target="../tags/tag343.xml" /><Relationship Id="rId6" Type="http://schemas.openxmlformats.org/officeDocument/2006/relationships/tags" Target="../tags/tag344.xml" /><Relationship Id="rId7" Type="http://schemas.openxmlformats.org/officeDocument/2006/relationships/image" Target="../media/image8.png" /><Relationship Id="rId8" Type="http://schemas.openxmlformats.org/officeDocument/2006/relationships/tags" Target="../tags/tag345.xml" /><Relationship Id="rId9" Type="http://schemas.openxmlformats.org/officeDocument/2006/relationships/image" Target="../media/image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 name="TextBox 14"/>
          <p:cNvSpPr txBox="1"/>
          <p:nvPr>
            <p:custDataLst>
              <p:tags r:id="rId3"/>
            </p:custDataLst>
          </p:nvPr>
        </p:nvSpPr>
        <p:spPr>
          <a:xfrm>
            <a:off x="5795222" y="3785870"/>
            <a:ext cx="4105487" cy="645160"/>
          </a:xfrm>
          <a:prstGeom prst="rect">
            <a:avLst/>
          </a:prstGeom>
          <a:noFill/>
        </p:spPr>
        <p:txBody>
          <a:bodyPr wrap="square" rtlCol="0">
            <a:spAutoFit/>
          </a:bodyPr>
          <a:lstStyle/>
          <a:p>
            <a:pPr algn="ctr"/>
            <a:r>
              <a:rPr lang="en-US" altLang="zh-CN" sz="3200" smtClean="0">
                <a:solidFill>
                  <a:srgbClr val="A20000"/>
                </a:solidFill>
                <a:cs typeface="+mn-ea"/>
                <a:sym typeface="+mn-lt"/>
              </a:rPr>
              <a:t> </a:t>
            </a:r>
            <a:r>
              <a:rPr lang="zh-CN" altLang="en-US" sz="3200">
                <a:solidFill>
                  <a:srgbClr val="A20000"/>
                </a:solidFill>
                <a:cs typeface="+mn-ea"/>
                <a:sym typeface="+mn-lt"/>
              </a:rPr>
              <a:t>  </a:t>
            </a:r>
            <a:r>
              <a:rPr lang="zh-CN" altLang="en-US" sz="3600">
                <a:solidFill>
                  <a:schemeClr val="tx1"/>
                </a:solidFill>
                <a:cs typeface="+mn-ea"/>
                <a:sym typeface="+mn-lt"/>
              </a:rPr>
              <a:t>加西亚</a:t>
            </a:r>
            <a:r>
              <a:rPr lang="en-US" altLang="zh-CN" sz="3600">
                <a:solidFill>
                  <a:schemeClr val="tx1"/>
                </a:solidFill>
                <a:cs typeface="+mn-ea"/>
                <a:sym typeface="+mn-lt"/>
              </a:rPr>
              <a:t>·</a:t>
            </a:r>
            <a:r>
              <a:rPr lang="zh-CN" altLang="en-US" sz="3600">
                <a:solidFill>
                  <a:schemeClr val="tx1"/>
                </a:solidFill>
                <a:cs typeface="+mn-ea"/>
                <a:sym typeface="+mn-lt"/>
              </a:rPr>
              <a:t>马尔克斯</a:t>
            </a:r>
            <a:endParaRPr lang="zh-CN" altLang="en-US" sz="3600">
              <a:solidFill>
                <a:schemeClr val="tx1"/>
              </a:solidFill>
              <a:cs typeface="+mn-ea"/>
              <a:sym typeface="+mn-lt"/>
            </a:endParaRPr>
          </a:p>
        </p:txBody>
      </p:sp>
      <p:pic>
        <p:nvPicPr>
          <p:cNvPr id="5" name="图片 4"/>
          <p:cNvPicPr>
            <a:picLocks noChangeAspect="1"/>
          </p:cNvPicPr>
          <p:nvPr>
            <p:custDataLst>
              <p:tags r:id="rId5"/>
            </p:custDataLst>
          </p:nvPr>
        </p:nvPicPr>
        <p:blipFill>
          <a:blip r:embed="rId4"/>
          <a:srcRect l="15260" t="3203" r="15383" b="2812"/>
          <a:stretch>
            <a:fillRect/>
          </a:stretch>
        </p:blipFill>
        <p:spPr>
          <a:xfrm>
            <a:off x="993140" y="1167765"/>
            <a:ext cx="2940050" cy="3984625"/>
          </a:xfrm>
          <a:prstGeom prst="rect">
            <a:avLst/>
          </a:prstGeom>
        </p:spPr>
      </p:pic>
      <p:sp>
        <p:nvSpPr>
          <p:cNvPr id="6" name="文本框 5"/>
          <p:cNvSpPr txBox="1"/>
          <p:nvPr>
            <p:custDataLst>
              <p:tags r:id="rId6"/>
            </p:custDataLst>
          </p:nvPr>
        </p:nvSpPr>
        <p:spPr>
          <a:xfrm>
            <a:off x="4571365" y="1904365"/>
            <a:ext cx="7052945" cy="1014730"/>
          </a:xfrm>
          <a:prstGeom prst="rect">
            <a:avLst/>
          </a:prstGeom>
          <a:noFill/>
        </p:spPr>
        <p:txBody>
          <a:bodyPr wrap="square" rtlCol="0">
            <a:spAutoFit/>
          </a:bodyPr>
          <a:lstStyle/>
          <a:p>
            <a:r>
              <a:rPr lang="zh-CN" altLang="en-US" sz="6000">
                <a:latin typeface="黑体" panose="02010609060101010101" pitchFamily="49" charset="-122"/>
                <a:ea typeface="黑体" panose="02010609060101010101" pitchFamily="49" charset="-122"/>
              </a:rPr>
              <a:t>《百年孤独（节选）》</a:t>
            </a:r>
            <a:endParaRPr lang="zh-CN" altLang="en-US" sz="6000">
              <a:latin typeface="黑体" panose="02010609060101010101" pitchFamily="49" charset="-122"/>
              <a:ea typeface="黑体" panose="02010609060101010101" pitchFamily="49" charset="-122"/>
            </a:endParaRPr>
          </a:p>
        </p:txBody>
      </p:sp>
      <p:sp>
        <p:nvSpPr>
          <p:cNvPr id="2" name="文本框 1"/>
          <p:cNvSpPr txBox="1"/>
          <p:nvPr>
            <p:custDataLst>
              <p:tags r:id="rId7"/>
            </p:custDataLst>
          </p:nvPr>
        </p:nvSpPr>
        <p:spPr>
          <a:xfrm>
            <a:off x="3582035" y="253365"/>
            <a:ext cx="8378825" cy="521970"/>
          </a:xfrm>
          <a:prstGeom prst="rect">
            <a:avLst/>
          </a:prstGeom>
          <a:noFill/>
        </p:spPr>
        <p:txBody>
          <a:bodyPr wrap="square" rtlCol="0">
            <a:spAutoFit/>
          </a:bodyPr>
          <a:lstStyle/>
          <a:p>
            <a:r>
              <a:rPr lang="zh-CN" altLang="en-US" sz="2800"/>
              <a:t>孤独像瘟疫一样附在每个人身上，并延续了百年</a:t>
            </a:r>
            <a:endParaRPr lang="zh-CN" altLang="en-US" sz="2800"/>
          </a:p>
        </p:txBody>
      </p:sp>
    </p:spTree>
  </p:cSld>
  <p:clrMapOvr>
    <a:masterClrMapping/>
  </p:clrMapOvr>
  <p:transition spd="slow">
    <p:push dir="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70180" y="1293495"/>
            <a:ext cx="11261090" cy="645160"/>
          </a:xfrm>
          <a:prstGeom prst="rect">
            <a:avLst/>
          </a:prstGeom>
          <a:noFill/>
        </p:spPr>
        <p:txBody>
          <a:bodyPr wrap="square" rtlCol="0">
            <a:spAutoFit/>
          </a:bodyPr>
          <a:lstStyle/>
          <a:p>
            <a:r>
              <a:rPr lang="zh-CN" altLang="en-US" sz="3600" b="1">
                <a:latin typeface="黑体" panose="02010609060101010101" pitchFamily="49" charset="-122"/>
                <a:ea typeface="黑体" panose="02010609060101010101" pitchFamily="49" charset="-122"/>
                <a:sym typeface="+mn-ea"/>
              </a:rPr>
              <a:t>梳理情节：节选部分写了什么内容？</a:t>
            </a:r>
            <a:endParaRPr lang="zh-CN" altLang="en-US" sz="3600" b="1">
              <a:solidFill>
                <a:schemeClr val="tx1"/>
              </a:solidFill>
              <a:latin typeface="黑体" panose="02010609060101010101" pitchFamily="49" charset="-122"/>
              <a:ea typeface="黑体" panose="02010609060101010101" pitchFamily="49" charset="-122"/>
              <a:sym typeface="+mn-ea"/>
            </a:endParaRPr>
          </a:p>
        </p:txBody>
      </p:sp>
      <p:sp>
        <p:nvSpPr>
          <p:cNvPr id="5" name="文本框 4"/>
          <p:cNvSpPr txBox="1"/>
          <p:nvPr>
            <p:custDataLst>
              <p:tags r:id="rId4"/>
            </p:custDataLst>
          </p:nvPr>
        </p:nvSpPr>
        <p:spPr>
          <a:xfrm>
            <a:off x="170815" y="3582670"/>
            <a:ext cx="3325495" cy="521970"/>
          </a:xfrm>
          <a:prstGeom prst="rect">
            <a:avLst/>
          </a:prstGeom>
          <a:noFill/>
        </p:spPr>
        <p:txBody>
          <a:bodyPr wrap="square" rtlCol="0" anchor="t">
            <a:spAutoFit/>
          </a:bodyPr>
          <a:lstStyle/>
          <a:p>
            <a:r>
              <a:rPr lang="zh-CN" altLang="en-US" sz="2800">
                <a:latin typeface="微软雅黑" panose="020b0503020204020204" charset="-122"/>
                <a:ea typeface="微软雅黑" panose="020b0503020204020204" charset="-122"/>
                <a:cs typeface="微软雅黑" panose="020b0503020204020204" charset="-122"/>
                <a:sym typeface="+mn-ea"/>
              </a:rPr>
              <a:t>《百年孤独</a:t>
            </a:r>
            <a:r>
              <a:rPr lang="zh-CN" altLang="en-US" sz="2400">
                <a:latin typeface="微软雅黑" panose="020b0503020204020204" charset="-122"/>
                <a:ea typeface="微软雅黑" panose="020b0503020204020204" charset="-122"/>
                <a:cs typeface="微软雅黑" panose="020b0503020204020204" charset="-122"/>
                <a:sym typeface="+mn-ea"/>
              </a:rPr>
              <a:t>（节选）》</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8" name="左大括号 7"/>
          <p:cNvSpPr/>
          <p:nvPr>
            <p:custDataLst>
              <p:tags r:id="rId5"/>
            </p:custDataLst>
          </p:nvPr>
        </p:nvSpPr>
        <p:spPr>
          <a:xfrm>
            <a:off x="3373755" y="2647950"/>
            <a:ext cx="335280" cy="2306955"/>
          </a:xfrm>
          <a:prstGeom prst="leftBrace">
            <a:avLst/>
          </a:prstGeom>
          <a:noFill/>
          <a:ln w="28575" cap="flat" cmpd="sng" algn="ctr">
            <a:solidFill>
              <a:schemeClr val="accent5">
                <a:lumMod val="75000"/>
              </a:schemeClr>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20000"/>
              </a:spcBef>
              <a:spcAft>
                <a:spcPct val="0"/>
              </a:spcAft>
              <a:buClr>
                <a:schemeClr val="bg2"/>
              </a:buClr>
              <a:buSzTx/>
              <a:buFont typeface="Monotype Sorts" pitchFamily="2" charset="2"/>
              <a:buChar char="§"/>
            </a:pPr>
            <a:endParaRPr kumimoji="1" lang="zh-CN" altLang="en-US" sz="24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p:txBody>
      </p:sp>
      <p:sp>
        <p:nvSpPr>
          <p:cNvPr id="6" name="文本框 5"/>
          <p:cNvSpPr txBox="1"/>
          <p:nvPr>
            <p:custDataLst>
              <p:tags r:id="rId6"/>
            </p:custDataLst>
          </p:nvPr>
        </p:nvSpPr>
        <p:spPr>
          <a:xfrm>
            <a:off x="3970020" y="2414905"/>
            <a:ext cx="6814820" cy="583565"/>
          </a:xfrm>
          <a:prstGeom prst="rect">
            <a:avLst/>
          </a:prstGeom>
          <a:noFill/>
        </p:spPr>
        <p:txBody>
          <a:bodyPr wrap="none" rtlCol="0" anchor="t">
            <a:spAutoFit/>
          </a:bodyPr>
          <a:lstStyle/>
          <a:p>
            <a:pPr algn="l"/>
            <a:r>
              <a:rPr lang="zh-CN" sz="3200">
                <a:latin typeface="微软雅黑" panose="020b0503020204020204" charset="-122"/>
                <a:ea typeface="微软雅黑" panose="020b0503020204020204" charset="-122"/>
                <a:cs typeface="微软雅黑" panose="020b0503020204020204" charset="-122"/>
              </a:rPr>
              <a:t>开通商道——（魔幻）——变得纷扰</a:t>
            </a:r>
            <a:endParaRPr lang="zh-CN" sz="320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custDataLst>
              <p:tags r:id="rId7"/>
            </p:custDataLst>
          </p:nvPr>
        </p:nvSpPr>
        <p:spPr>
          <a:xfrm>
            <a:off x="3970020" y="4580890"/>
            <a:ext cx="7261860" cy="583565"/>
          </a:xfrm>
          <a:prstGeom prst="rect">
            <a:avLst/>
          </a:prstGeom>
          <a:noFill/>
        </p:spPr>
        <p:txBody>
          <a:bodyPr wrap="square" rtlCol="0" anchor="t">
            <a:spAutoFit/>
          </a:bodyPr>
          <a:lstStyle/>
          <a:p>
            <a:pPr algn="l">
              <a:buSzTx/>
            </a:pPr>
            <a:r>
              <a:rPr sz="3200">
                <a:latin typeface="微软雅黑" panose="020b0503020204020204" charset="-122"/>
                <a:ea typeface="微软雅黑" panose="020b0503020204020204" charset="-122"/>
                <a:cs typeface="微软雅黑" panose="020b0503020204020204" charset="-122"/>
              </a:rPr>
              <a:t>接收丽贝卡——（荒诞）——造成失忆</a:t>
            </a:r>
            <a:endParaRPr lang="zh-CN" altLang="en-US" sz="2800" b="1">
              <a:solidFill>
                <a:srgbClr val="FF0000"/>
              </a:solidFill>
              <a:latin typeface="宋体" panose="02010600030101010101" pitchFamily="2" charset="-122"/>
              <a:ea typeface="宋体" panose="02010600030101010101" pitchFamily="2" charset="-122"/>
              <a:sym typeface="+mn-ea"/>
            </a:endParaRPr>
          </a:p>
        </p:txBody>
      </p:sp>
      <p:sp>
        <p:nvSpPr>
          <p:cNvPr id="3" name="文本框 2"/>
          <p:cNvSpPr txBox="1"/>
          <p:nvPr>
            <p:custDataLst>
              <p:tags r:id="rId8"/>
            </p:custDataLst>
          </p:nvPr>
        </p:nvSpPr>
        <p:spPr>
          <a:xfrm>
            <a:off x="3048635" y="170180"/>
            <a:ext cx="6425565" cy="829945"/>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48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【初读，整体感知。】</a:t>
            </a:r>
            <a:endParaRPr lang="zh-CN" altLang="en-US" sz="48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2"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2"/>
      <p:bldP spid="5" grpId="0"/>
      <p:bldP spid="4" grpId="0"/>
      <p:bldP spid="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流程图: 资料带 1"/>
          <p:cNvSpPr/>
          <p:nvPr>
            <p:custDataLst>
              <p:tags r:id="rId3"/>
            </p:custDataLst>
          </p:nvPr>
        </p:nvSpPr>
        <p:spPr>
          <a:xfrm>
            <a:off x="1809720" y="0"/>
            <a:ext cx="8501122" cy="1071546"/>
          </a:xfrm>
          <a:prstGeom prst="flowChartPunchedTap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4000" b="1" smtClean="0"/>
              <a:t>再读课文     整体感知2</a:t>
            </a:r>
            <a:endParaRPr lang="zh-CN" altLang="en-US" sz="4000" b="1" smtClean="0"/>
          </a:p>
        </p:txBody>
      </p:sp>
      <p:sp>
        <p:nvSpPr>
          <p:cNvPr id="31745" name="Rectangle 1"/>
          <p:cNvSpPr>
            <a:spLocks noChangeArrowheads="1"/>
          </p:cNvSpPr>
          <p:nvPr>
            <p:custDataLst>
              <p:tags r:id="rId4"/>
            </p:custDataLst>
          </p:nvPr>
        </p:nvSpPr>
        <p:spPr bwMode="auto">
          <a:xfrm>
            <a:off x="1809720" y="1071914"/>
            <a:ext cx="8643998" cy="526224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2.根据情节，梳理脉络，划分结构。</a:t>
            </a:r>
            <a:endPar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序幕(第1-2段)：介绍马孔多镇的变化及主要的人物。</a:t>
            </a:r>
            <a:endPar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开端(第3-6段)：丽贝卡到来。</a:t>
            </a:r>
            <a:endPar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发展(第7段)：交代丽贝卡的恶习，以及家里人帮助她改掉恶习的经过。</a:t>
            </a:r>
            <a:endPar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高潮(第8-12段)：“失眠症”袭来，布恩迪亚家族感染，并扩散向整个村子。</a:t>
            </a:r>
            <a:endPar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结局(第13-14段)：应对“失眠症”的措施，及影响。</a:t>
            </a:r>
            <a:endPar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1745">
                                            <p:txEl>
                                              <p:pRg st="1" end="1"/>
                                            </p:txEl>
                                          </p:spTgt>
                                        </p:tgtEl>
                                        <p:attrNameLst>
                                          <p:attrName>style.visibility</p:attrName>
                                        </p:attrNameLst>
                                      </p:cBhvr>
                                      <p:to>
                                        <p:strVal val="visible"/>
                                      </p:to>
                                    </p:set>
                                    <p:anim calcmode="lin" valueType="num">
                                      <p:cBhvr additive="base">
                                        <p:cTn id="7" dur="500" fill="hold"/>
                                        <p:tgtEl>
                                          <p:spTgt spid="3174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1745">
                                            <p:txEl>
                                              <p:pRg st="2" end="2"/>
                                            </p:txEl>
                                          </p:spTgt>
                                        </p:tgtEl>
                                        <p:attrNameLst>
                                          <p:attrName>style.visibility</p:attrName>
                                        </p:attrNameLst>
                                      </p:cBhvr>
                                      <p:to>
                                        <p:strVal val="visible"/>
                                      </p:to>
                                    </p:set>
                                    <p:anim calcmode="lin" valueType="num">
                                      <p:cBhvr additive="base">
                                        <p:cTn id="13" dur="500" fill="hold"/>
                                        <p:tgtEl>
                                          <p:spTgt spid="3174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1745">
                                            <p:txEl>
                                              <p:pRg st="3" end="3"/>
                                            </p:txEl>
                                          </p:spTgt>
                                        </p:tgtEl>
                                        <p:attrNameLst>
                                          <p:attrName>style.visibility</p:attrName>
                                        </p:attrNameLst>
                                      </p:cBhvr>
                                      <p:to>
                                        <p:strVal val="visible"/>
                                      </p:to>
                                    </p:set>
                                    <p:anim calcmode="lin" valueType="num">
                                      <p:cBhvr additive="base">
                                        <p:cTn id="19" dur="500" fill="hold"/>
                                        <p:tgtEl>
                                          <p:spTgt spid="3174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1745">
                                            <p:txEl>
                                              <p:pRg st="4" end="4"/>
                                            </p:txEl>
                                          </p:spTgt>
                                        </p:tgtEl>
                                        <p:attrNameLst>
                                          <p:attrName>style.visibility</p:attrName>
                                        </p:attrNameLst>
                                      </p:cBhvr>
                                      <p:to>
                                        <p:strVal val="visible"/>
                                      </p:to>
                                    </p:set>
                                    <p:anim calcmode="lin" valueType="num">
                                      <p:cBhvr additive="base">
                                        <p:cTn id="25" dur="500" fill="hold"/>
                                        <p:tgtEl>
                                          <p:spTgt spid="3174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174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1745">
                                            <p:txEl>
                                              <p:pRg st="5" end="5"/>
                                            </p:txEl>
                                          </p:spTgt>
                                        </p:tgtEl>
                                        <p:attrNameLst>
                                          <p:attrName>style.visibility</p:attrName>
                                        </p:attrNameLst>
                                      </p:cBhvr>
                                      <p:to>
                                        <p:strVal val="visible"/>
                                      </p:to>
                                    </p:set>
                                    <p:anim calcmode="lin" valueType="num">
                                      <p:cBhvr additive="base">
                                        <p:cTn id="31" dur="500" fill="hold"/>
                                        <p:tgtEl>
                                          <p:spTgt spid="3174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174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r>
              <a:rPr lang="en-US" altLang="zh-CN" b="1" smtClean="0">
                <a:sym typeface="+mn-ea"/>
              </a:rPr>
              <a:t>1.课文开篇写“马孔多变了样”,马孔多变成了什么样?这句话在文中起什么作用?</a:t>
            </a:r>
            <a:br>
              <a:rPr lang="en-US" altLang="zh-CN" b="1" smtClean="0"/>
            </a:br>
            <a:endParaRPr lang="zh-CN" altLang="en-US"/>
          </a:p>
        </p:txBody>
      </p:sp>
      <p:sp>
        <p:nvSpPr>
          <p:cNvPr id="3" name="内容占位符 2"/>
          <p:cNvSpPr>
            <a:spLocks noGrp="1"/>
          </p:cNvSpPr>
          <p:nvPr>
            <p:ph idx="1"/>
            <p:custDataLst>
              <p:tags r:id="rId4"/>
            </p:custDataLst>
          </p:nvPr>
        </p:nvSpPr>
        <p:spPr/>
        <p:txBody>
          <a:bodyPr/>
          <a:lstStyle/>
          <a:p>
            <a:r>
              <a:rPr lang="en-US" altLang="zh-CN" b="1" smtClean="0">
                <a:sym typeface="+mn-ea"/>
              </a:rPr>
              <a:t>(1)马孔多的变化:</a:t>
            </a:r>
            <a:endParaRPr lang="en-US" altLang="zh-CN" b="1" smtClean="0"/>
          </a:p>
          <a:p>
            <a:r>
              <a:rPr lang="en-US" altLang="zh-CN" b="1" smtClean="0">
                <a:sym typeface="+mn-ea"/>
              </a:rPr>
              <a:t>①乌尔苏拉带来的新居民，使这座昔日僻静的小村落有了手工作坊，开通了商铺，建立了与外界的联系，变成了繁华的城镇，天翻地覆的变化即将到来; </a:t>
            </a:r>
            <a:endParaRPr lang="en-US" altLang="zh-CN" b="1" smtClean="0"/>
          </a:p>
          <a:p>
            <a:r>
              <a:rPr lang="en-US" altLang="zh-CN" b="1" smtClean="0">
                <a:sym typeface="+mn-ea"/>
              </a:rPr>
              <a:t>②群鸟被音乐钟取代，巴旦杏代替了金合欢; </a:t>
            </a:r>
            <a:endParaRPr lang="en-US" altLang="zh-CN" b="1" smtClean="0"/>
          </a:p>
          <a:p>
            <a:r>
              <a:rPr lang="en-US" altLang="zh-CN" b="1" smtClean="0">
                <a:sym typeface="+mn-ea"/>
              </a:rPr>
              <a:t>③丽贝卡的到来楚马孔多小镇上的居民患上了集体失眠症。</a:t>
            </a:r>
            <a:endParaRPr lang="zh-CN" altLang="en-US"/>
          </a:p>
        </p:txBody>
      </p:sp>
      <p:sp>
        <p:nvSpPr>
          <p:cNvPr id="4" name="文本框 3"/>
          <p:cNvSpPr txBox="1"/>
          <p:nvPr>
            <p:custDataLst>
              <p:tags r:id="rId5"/>
            </p:custDataLst>
          </p:nvPr>
        </p:nvSpPr>
        <p:spPr>
          <a:xfrm>
            <a:off x="1948180" y="5022215"/>
            <a:ext cx="8039735" cy="1383665"/>
          </a:xfrm>
          <a:prstGeom prst="rect">
            <a:avLst/>
          </a:prstGeom>
          <a:noFill/>
        </p:spPr>
        <p:txBody>
          <a:bodyPr wrap="square" rtlCol="0" anchor="t">
            <a:spAutoFit/>
          </a:bodyPr>
          <a:lstStyle/>
          <a:p>
            <a:r>
              <a:rPr lang="en-US" altLang="zh-CN" sz="2800" b="1" smtClean="0">
                <a:sym typeface="+mn-ea"/>
              </a:rPr>
              <a:t>作用： </a:t>
            </a:r>
            <a:endParaRPr lang="en-US" altLang="zh-CN" sz="2800" b="1" smtClean="0"/>
          </a:p>
          <a:p>
            <a:r>
              <a:rPr lang="en-US" altLang="zh-CN" sz="2800" b="1" smtClean="0">
                <a:sym typeface="+mn-ea"/>
              </a:rPr>
              <a:t>①这句话在文中起到引起下文的作用； </a:t>
            </a:r>
            <a:endParaRPr lang="en-US" altLang="zh-CN" sz="2800" b="1" smtClean="0"/>
          </a:p>
          <a:p>
            <a:r>
              <a:rPr lang="en-US" altLang="zh-CN" sz="2800" b="1" smtClean="0">
                <a:sym typeface="+mn-ea"/>
              </a:rPr>
              <a:t>②可以吸引读者的阅读兴趣。 </a:t>
            </a:r>
            <a:endParaRPr lang="en-US" altLang="zh-CN" sz="2800" b="1" smtClean="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18" presetClass="entr" presetSubtype="12"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strips(downLeft)">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r>
              <a:rPr lang="en-US" altLang="zh-CN" b="1" smtClean="0">
                <a:sym typeface="+mn-ea"/>
              </a:rPr>
              <a:t>马孔多的变化给布恩迪亚一家带来了什么影响?</a:t>
            </a:r>
            <a:br>
              <a:rPr lang="en-US" altLang="zh-CN" b="1" smtClean="0"/>
            </a:br>
            <a:endParaRPr lang="zh-CN" altLang="en-US"/>
          </a:p>
        </p:txBody>
      </p:sp>
      <p:sp>
        <p:nvSpPr>
          <p:cNvPr id="3" name="内容占位符 2"/>
          <p:cNvSpPr>
            <a:spLocks noGrp="1"/>
          </p:cNvSpPr>
          <p:nvPr>
            <p:ph idx="1"/>
            <p:custDataLst>
              <p:tags r:id="rId4"/>
            </p:custDataLst>
          </p:nvPr>
        </p:nvSpPr>
        <p:spPr/>
        <p:txBody>
          <a:bodyPr/>
          <a:lstStyle/>
          <a:p>
            <a:r>
              <a:rPr lang="en-US" altLang="zh-CN" sz="3200" b="1" smtClean="0">
                <a:latin typeface="楷体" panose="02010609060101010101" charset="-122"/>
                <a:ea typeface="楷体" panose="02010609060101010101" charset="-122"/>
                <a:cs typeface="楷体" panose="02010609060101010101" charset="-122"/>
                <a:sym typeface="+mn-ea"/>
              </a:rPr>
              <a:t>布恩迪亚暂时从幻想中解说出来，性于整治市镇，营造出一种井然有序的实干氛围:乌尔苏狂忙子大有前途的强果小动物生意，一心扩展家业;奥雷里亚诺全天待在被遣弄的实验室里，完全凭自己的探索掌握了金银器工艺、河尔卡.类和阿玛兰妇跟在印第安女人后面，预国地不肯说卡斯带利亚张，而只说瓜希拉土语。</a:t>
            </a:r>
            <a:endParaRPr lang="en-US" altLang="zh-CN" sz="3200" b="1" smtClean="0">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r>
              <a:rPr lang="en-US" altLang="zh-CN" b="1" smtClean="0">
                <a:sym typeface="+mn-ea"/>
              </a:rPr>
              <a:t>文中乌尔苏拉一家为治好丽贝卡吃土的怪癖作出了很多努力，你认为最后丽贝卡的怪癖治好了吗？</a:t>
            </a:r>
            <a:endParaRPr lang="zh-CN" altLang="en-US"/>
          </a:p>
        </p:txBody>
      </p:sp>
      <p:sp>
        <p:nvSpPr>
          <p:cNvPr id="3" name="内容占位符 2"/>
          <p:cNvSpPr>
            <a:spLocks noGrp="1"/>
          </p:cNvSpPr>
          <p:nvPr>
            <p:ph idx="1"/>
            <p:custDataLst>
              <p:tags r:id="rId4"/>
            </p:custDataLst>
          </p:nvPr>
        </p:nvSpPr>
        <p:spPr/>
        <p:txBody>
          <a:bodyPr/>
          <a:lstStyle/>
          <a:p>
            <a:r>
              <a:rPr lang="en-US" altLang="zh-CN" b="1" smtClean="0">
                <a:latin typeface="宋体" panose="02010600030101010101" pitchFamily="2" charset="-122"/>
                <a:ea typeface="宋体" panose="02010600030101010101" pitchFamily="2" charset="-122"/>
                <a:sym typeface="+mn-ea"/>
              </a:rPr>
              <a:t>【参考】观点一：治好了。乌尔苏拉在小锅里放入橘汁，兑上大黄让丽贝卡喝下，后来又用皮带抽打，最终丽贝卡显出康复的迹象，跟家人一起游戏，手头活计特干得出色，还能哼唱歌曲，这些都表明丽贝卡的怪癖治好了。</a:t>
            </a:r>
            <a:endParaRPr lang="en-US" altLang="zh-CN" b="1" smtClean="0">
              <a:latin typeface="宋体" panose="02010600030101010101" pitchFamily="2" charset="-122"/>
              <a:ea typeface="宋体" panose="02010600030101010101" pitchFamily="2" charset="-122"/>
            </a:endParaRPr>
          </a:p>
          <a:p>
            <a:r>
              <a:rPr lang="en-US" altLang="zh-CN" b="1" smtClean="0">
                <a:latin typeface="宋体" panose="02010600030101010101" pitchFamily="2" charset="-122"/>
                <a:ea typeface="宋体" panose="02010600030101010101" pitchFamily="2" charset="-122"/>
                <a:sym typeface="+mn-ea"/>
              </a:rPr>
              <a:t>观点二：没有治好。丽贝卡吃土的怪癖实际是她内心孤独的反映，尽管在乌尔苏拉的努力下，她有了改变，但后来的失眠症再次证明，丽贝卡的内心依然是孤独的，尽管没有了吃土的怪癖，但又患上了失眠症。</a:t>
            </a:r>
            <a:endParaRPr lang="en-US" altLang="zh-CN" b="1" smtClean="0">
              <a:latin typeface="宋体" panose="02010600030101010101" pitchFamily="2" charset="-122"/>
              <a:ea typeface="宋体" panose="02010600030101010101" pitchFamily="2" charset="-122"/>
            </a:endParaRPr>
          </a:p>
          <a:p>
            <a:endParaRPr lang="zh-CN" altLang="en-US">
              <a:latin typeface="宋体" panose="02010600030101010101" pitchFamily="2" charset="-122"/>
              <a:ea typeface="宋体" panose="02010600030101010101" pitchFamily="2"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Autofit/>
          </a:bodyPr>
          <a:lstStyle/>
          <a:p>
            <a:r>
              <a:rPr lang="en-US" altLang="zh-CN" sz="3200" b="1" smtClean="0">
                <a:latin typeface="宋体" panose="02010600030101010101" pitchFamily="2" charset="-122"/>
                <a:ea typeface="宋体" panose="02010600030101010101" pitchFamily="2" charset="-122"/>
                <a:cs typeface="宋体" panose="02010600030101010101" pitchFamily="2" charset="-122"/>
                <a:sym typeface="+mn-ea"/>
              </a:rPr>
              <a:t>文中马孔多镇整体陷入了失眠症和失忆的绝境，他们用贴纸片的临时措施来对抗病症。有谁知道何塞·阿尔卡蒂奥·布恩迪亚的措施吗?这个问题最后是怎么解决的吗?</a:t>
            </a:r>
            <a:endParaRPr lang="en-US" altLang="zh-CN" sz="3200" b="1" smtClean="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内容占位符 2"/>
          <p:cNvSpPr>
            <a:spLocks noGrp="1"/>
          </p:cNvSpPr>
          <p:nvPr>
            <p:ph idx="1"/>
            <p:custDataLst>
              <p:tags r:id="rId4"/>
            </p:custDataLst>
          </p:nvPr>
        </p:nvSpPr>
        <p:spPr>
          <a:xfrm>
            <a:off x="838200" y="2112645"/>
            <a:ext cx="10515600" cy="4351338"/>
          </a:xfrm>
        </p:spPr>
        <p:txBody>
          <a:bodyPr/>
          <a:lstStyle/>
          <a:p>
            <a:r>
              <a:rPr lang="en-US" altLang="zh-CN" b="1" smtClean="0">
                <a:latin typeface="宋体" panose="02010600030101010101" pitchFamily="2" charset="-122"/>
                <a:ea typeface="宋体" panose="02010600030101010101" pitchFamily="2" charset="-122"/>
                <a:cs typeface="宋体" panose="02010600030101010101" pitchFamily="2" charset="-122"/>
                <a:sym typeface="+mn-ea"/>
              </a:rPr>
              <a:t>何塞·阿尔卡 万奥·布恩迪亚决定造出一种记忆机器来对抗失眠症引起的失 忆，他把这种机械设想成一本旋转的字典,人待在旋转轴上，利用把手操纵字典，这样，人们就能看到自己生活所需的一切知 识。这个问题最后得以解决， 则是因为梅尔基亚德斯带来了前能治疗失眠症并让人恢复记忆的药水。</a:t>
            </a:r>
            <a:endParaRPr lang="en-US" altLang="zh-CN" b="1" smtClean="0">
              <a:latin typeface="宋体" panose="02010600030101010101" pitchFamily="2" charset="-122"/>
              <a:ea typeface="宋体" panose="02010600030101010101" pitchFamily="2" charset="-122"/>
              <a:cs typeface="宋体" panose="02010600030101010101" pitchFamily="2" charset="-122"/>
            </a:endParaRPr>
          </a:p>
          <a:p>
            <a:r>
              <a:rPr lang="en-US" altLang="zh-CN" b="1" smtClean="0">
                <a:latin typeface="宋体" panose="02010600030101010101" pitchFamily="2" charset="-122"/>
                <a:ea typeface="宋体" panose="02010600030101010101" pitchFamily="2" charset="-122"/>
                <a:cs typeface="宋体" panose="02010600030101010101" pitchFamily="2" charset="-122"/>
                <a:sym typeface="+mn-ea"/>
              </a:rPr>
              <a:t>(学生可以尝试自己来 构思别出心裁的解决方法)</a:t>
            </a:r>
            <a:endParaRPr lang="en-US" altLang="zh-CN" b="1" smtClean="0">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en-US" altLang="zh-CN" b="1" smtClean="0">
                <a:ln>
                  <a:noFill/>
                </a:ln>
                <a:effectLst/>
                <a:latin typeface="宋体" panose="02010600030101010101" pitchFamily="2" charset="-122"/>
                <a:ea typeface="宋体" panose="02010600030101010101" pitchFamily="2" charset="-122"/>
                <a:cs typeface="Times New Roman" panose="02020603050405020304" pitchFamily="18" charset="0"/>
                <a:sym typeface="+mn-ea"/>
              </a:rPr>
              <a:t>课文最后对马孔多人患失眠症的描写，有何寓意？</a:t>
            </a:r>
            <a:endParaRPr lang="zh-CN" altLang="en-US"/>
          </a:p>
        </p:txBody>
      </p:sp>
      <p:sp>
        <p:nvSpPr>
          <p:cNvPr id="3" name="内容占位符 2"/>
          <p:cNvSpPr>
            <a:spLocks noGrp="1"/>
          </p:cNvSpPr>
          <p:nvPr>
            <p:ph idx="1"/>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zh-CN" b="1" smtClean="0">
                <a:ln>
                  <a:noFill/>
                </a:ln>
                <a:effectLst/>
                <a:latin typeface="宋体" panose="02010600030101010101" pitchFamily="2" charset="-122"/>
                <a:ea typeface="宋体" panose="02010600030101010101" pitchFamily="2" charset="-122"/>
                <a:cs typeface="Times New Roman" panose="02020603050405020304" pitchFamily="18" charset="0"/>
                <a:sym typeface="+mn-ea"/>
              </a:rPr>
              <a:t>布恩迪亚一家患上了失眠症，并且这种失眠症传遍了全镇。显然，这段描述不是小说中的随意插曲，其间，包含着作者深刻的寓意，作者是要借助这种艺术表现形式，告诫世人不要忘记民族的历史，忘记过去就意味着背叛</a:t>
            </a:r>
            <a:r>
              <a:rPr lang="zh-CN" altLang="en-US" b="1" smtClean="0">
                <a:ln>
                  <a:noFill/>
                </a:ln>
                <a:effectLst/>
                <a:latin typeface="宋体" panose="02010600030101010101" pitchFamily="2" charset="-122"/>
                <a:ea typeface="宋体" panose="02010600030101010101" pitchFamily="2" charset="-122"/>
                <a:cs typeface="Times New Roman" panose="02020603050405020304" pitchFamily="18" charset="0"/>
                <a:sym typeface="+mn-ea"/>
              </a:rPr>
              <a:t>，</a:t>
            </a:r>
            <a:r>
              <a:rPr lang="en-US" altLang="zh-CN" b="1" smtClean="0">
                <a:ln>
                  <a:noFill/>
                </a:ln>
                <a:effectLst/>
                <a:latin typeface="宋体" panose="02010600030101010101" pitchFamily="2" charset="-122"/>
                <a:ea typeface="宋体" panose="02010600030101010101" pitchFamily="2" charset="-122"/>
                <a:cs typeface="Times New Roman" panose="02020603050405020304" pitchFamily="18" charset="0"/>
                <a:sym typeface="+mn-ea"/>
              </a:rPr>
              <a:t>摆脱孤独必须靠自救。要摆脱民族落后状况，只有靠自救，靠本民族主动地吸收外来的文明，而不能大开国门以外族文明的入侵来达到改良的目的。</a:t>
            </a:r>
            <a:endParaRPr kumimoji="0" lang="en-US" altLang="zh-CN"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lang="en-US" altLang="zh-CN" b="1" smtClean="0">
                <a:ln>
                  <a:noFill/>
                </a:ln>
                <a:effectLst/>
                <a:latin typeface="宋体" panose="02010600030101010101" pitchFamily="2" charset="-122"/>
                <a:ea typeface="宋体" panose="02010600030101010101" pitchFamily="2" charset="-122"/>
                <a:cs typeface="Times New Roman" panose="02020603050405020304" pitchFamily="18" charset="0"/>
                <a:sym typeface="+mn-ea"/>
              </a:rPr>
              <a:t>所以，如何抵制外来“文明”的入侵，如何在正确吸收外来文明成果时而不丧失自我，靠自己的力量繁荣本民族的经济，摆脱孤独走向文明，是《百年孤独》给我们的又一启示。</a:t>
            </a:r>
            <a:endParaRPr kumimoji="0" lang="en-US" altLang="zh-CN"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836295" y="1236345"/>
            <a:ext cx="10688955" cy="4523105"/>
          </a:xfrm>
          <a:prstGeom prst="rect">
            <a:avLst/>
          </a:prstGeom>
          <a:solidFill>
            <a:schemeClr val="bg2"/>
          </a:solidFill>
        </p:spPr>
        <p:txBody>
          <a:bodyPr wrap="square" rtlCol="0">
            <a:spAutoFit/>
          </a:bodyPr>
          <a:lstStyle/>
          <a:p>
            <a:pPr indent="711200" fontAlgn="auto">
              <a:lnSpc>
                <a:spcPct val="150000"/>
              </a:lnSpc>
            </a:pPr>
            <a:r>
              <a:rPr sz="3200" b="1">
                <a:latin typeface="黑体" panose="02010609060101010101" pitchFamily="49" charset="-122"/>
                <a:ea typeface="黑体" panose="02010609060101010101" pitchFamily="49" charset="-122"/>
                <a:cs typeface="黑体" panose="02010609060101010101" pitchFamily="49" charset="-122"/>
              </a:rPr>
              <a:t>“孤独”不仅是《百年孤独》的主题，也是马尔克斯其他一些作品的主题，同时也是拉美文学共同的主题。马尔克斯在小说中描写了一个象征着他故乡阿拉卡塔卡的小镇马孔多的时代变迁，以虚构的世界隐喻现实，不仅探讨了哥伦比亚的孤独、闭塞，同时指出这是拉丁美洲的民族通病。</a:t>
            </a:r>
            <a:endParaRPr sz="3200" b="1">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custDataLst>
              <p:tags r:id="rId4"/>
            </p:custDataLst>
          </p:nvPr>
        </p:nvSpPr>
        <p:spPr>
          <a:xfrm>
            <a:off x="3721735" y="161290"/>
            <a:ext cx="4918075" cy="922020"/>
          </a:xfrm>
          <a:prstGeom prst="rect">
            <a:avLst/>
          </a:prstGeom>
          <a:noFill/>
          <a:effectLst/>
        </p:spPr>
        <p:txBody>
          <a:bodyPr wrap="square" rtlCol="0">
            <a:spAutoFit/>
            <a:scene3d>
              <a:camera prst="orthographicFront"/>
              <a:lightRig rig="threePt" dir="t"/>
            </a:scene3d>
          </a:bodyPr>
          <a:lstStyle/>
          <a:p>
            <a:pPr algn="l" fontAlgn="auto">
              <a:lnSpc>
                <a:spcPct val="100000"/>
              </a:lnSpc>
              <a:buClrTx/>
              <a:buSzTx/>
              <a:buFontTx/>
            </a:pPr>
            <a:r>
              <a:rPr lang="zh-CN" altLang="en-US" sz="5400" b="1">
                <a:solidFill>
                  <a:srgbClr val="FF0000"/>
                </a:solidFill>
                <a:effectLst/>
                <a:latin typeface="隶书" panose="02010509060101010101" charset="-122"/>
                <a:ea typeface="隶书" panose="02010509060101010101" charset="-122"/>
              </a:rPr>
              <a:t>【文本研读】</a:t>
            </a:r>
            <a:endParaRPr lang="zh-CN" altLang="en-US" sz="5400" b="1">
              <a:solidFill>
                <a:srgbClr val="FF0000"/>
              </a:solidFill>
              <a:effectLst/>
              <a:latin typeface="隶书" panose="02010509060101010101" charset="-122"/>
              <a:ea typeface="隶书" panose="02010509060101010101" charset="-122"/>
            </a:endParaRPr>
          </a:p>
        </p:txBody>
      </p:sp>
      <p:sp>
        <p:nvSpPr>
          <p:cNvPr id="36" name="文本框 35"/>
          <p:cNvSpPr txBox="1"/>
          <p:nvPr>
            <p:custDataLst>
              <p:tags r:id="rId5"/>
            </p:custDataLst>
          </p:nvPr>
        </p:nvSpPr>
        <p:spPr>
          <a:xfrm>
            <a:off x="608330" y="5883910"/>
            <a:ext cx="10831195" cy="829945"/>
          </a:xfrm>
          <a:prstGeom prst="rect">
            <a:avLst/>
          </a:prstGeom>
          <a:solidFill>
            <a:schemeClr val="bg1"/>
          </a:solidFill>
        </p:spPr>
        <p:txBody>
          <a:bodyPr wrap="square" rtlCol="0">
            <a:spAutoFit/>
          </a:bodyPr>
          <a:lstStyle/>
          <a:p>
            <a:pPr>
              <a:lnSpc>
                <a:spcPct val="150000"/>
              </a:lnSpc>
            </a:pPr>
            <a:r>
              <a:rPr sz="3200" b="1">
                <a:solidFill>
                  <a:schemeClr val="tx1"/>
                </a:solidFill>
                <a:latin typeface="黑体" panose="02010609060101010101" pitchFamily="49" charset="-122"/>
                <a:ea typeface="黑体" panose="02010609060101010101" pitchFamily="49" charset="-122"/>
                <a:cs typeface="黑体" panose="02010609060101010101" pitchFamily="49" charset="-122"/>
              </a:rPr>
              <a:t>本文塑造的</a:t>
            </a:r>
            <a:r>
              <a:rPr lang="zh-CN" sz="3200" b="1">
                <a:solidFill>
                  <a:schemeClr val="tx1"/>
                </a:solidFill>
                <a:latin typeface="黑体" panose="02010609060101010101" pitchFamily="49" charset="-122"/>
                <a:ea typeface="黑体" panose="02010609060101010101" pitchFamily="49" charset="-122"/>
                <a:cs typeface="黑体" panose="02010609060101010101" pitchFamily="49" charset="-122"/>
              </a:rPr>
              <a:t>人物各自有怎样的孤独</a:t>
            </a:r>
            <a:r>
              <a:rPr sz="3200" b="1">
                <a:solidFill>
                  <a:schemeClr val="tx1"/>
                </a:solidFill>
                <a:latin typeface="黑体" panose="02010609060101010101" pitchFamily="49" charset="-122"/>
                <a:ea typeface="黑体" panose="02010609060101010101" pitchFamily="49" charset="-122"/>
                <a:cs typeface="黑体" panose="02010609060101010101" pitchFamily="49" charset="-122"/>
              </a:rPr>
              <a:t>？请简要分析。</a:t>
            </a:r>
            <a:endParaRPr sz="32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56210" y="922020"/>
            <a:ext cx="10831195" cy="829945"/>
          </a:xfrm>
          <a:prstGeom prst="rect">
            <a:avLst/>
          </a:prstGeom>
          <a:noFill/>
        </p:spPr>
        <p:txBody>
          <a:bodyPr wrap="square" rtlCol="0">
            <a:spAutoFit/>
          </a:bodyPr>
          <a:lstStyle/>
          <a:p>
            <a:pPr marL="457200" indent="-457200">
              <a:lnSpc>
                <a:spcPct val="150000"/>
              </a:lnSpc>
              <a:buFont typeface="Wingdings" panose="05000000000000000000" charset="0"/>
              <a:buChar char="Ø"/>
            </a:pPr>
            <a:r>
              <a:rPr sz="3200" b="1">
                <a:solidFill>
                  <a:schemeClr val="tx1"/>
                </a:solidFill>
                <a:latin typeface="黑体" panose="02010609060101010101" pitchFamily="49" charset="-122"/>
                <a:ea typeface="黑体" panose="02010609060101010101" pitchFamily="49" charset="-122"/>
                <a:cs typeface="黑体" panose="02010609060101010101" pitchFamily="49" charset="-122"/>
              </a:rPr>
              <a:t>何塞·阿尔卡蒂奥·布恩迪亚</a:t>
            </a:r>
            <a:endParaRPr sz="32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custDataLst>
              <p:tags r:id="rId4"/>
            </p:custDataLst>
          </p:nvPr>
        </p:nvSpPr>
        <p:spPr>
          <a:xfrm>
            <a:off x="156210" y="1751965"/>
            <a:ext cx="11728450" cy="4615815"/>
          </a:xfrm>
          <a:prstGeom prst="rect">
            <a:avLst/>
          </a:prstGeom>
          <a:noFill/>
        </p:spPr>
        <p:txBody>
          <a:bodyPr wrap="square" rtlCol="0">
            <a:spAutoFit/>
          </a:bodyPr>
          <a:lstStyle/>
          <a:p>
            <a:pPr marL="457200" indent="-457200" algn="l">
              <a:lnSpc>
                <a:spcPct val="150000"/>
              </a:lnSpc>
              <a:buFont typeface="Wingdings" panose="05000000000000000000" charset="0"/>
              <a:buChar char="p"/>
            </a:pPr>
            <a:r>
              <a:rPr lang="zh-CN" sz="2800" b="1">
                <a:latin typeface="宋体" panose="02010600030101010101" pitchFamily="2" charset="-122"/>
                <a:ea typeface="宋体" panose="02010600030101010101" pitchFamily="2" charset="-122"/>
                <a:sym typeface="+mn-ea"/>
              </a:rPr>
              <a:t>他</a:t>
            </a:r>
            <a:r>
              <a:rPr sz="2800" b="1">
                <a:latin typeface="宋体" panose="02010600030101010101" pitchFamily="2" charset="-122"/>
                <a:ea typeface="宋体" panose="02010600030101010101" pitchFamily="2" charset="-122"/>
                <a:sym typeface="+mn-ea"/>
              </a:rPr>
              <a:t>“着迷于眼前的现实”，“暂时从幻想的种种煎熬中解脱出来，很快便营造出一种井然有序的实干氛围”。他用音乐钟代替以歌声报时的群鸟，用巴旦杏代替金合欢，并且发现了能使树木经久不衰的方法。他以惊人的智慧和实干精神，推动马孔多从原始乌托邦进入现代社会</a:t>
            </a:r>
            <a:r>
              <a:rPr lang="zh-CN" sz="2800" b="1">
                <a:latin typeface="宋体" panose="02010600030101010101" pitchFamily="2" charset="-122"/>
                <a:ea typeface="宋体" panose="02010600030101010101" pitchFamily="2" charset="-122"/>
                <a:sym typeface="+mn-ea"/>
              </a:rPr>
              <a:t>。</a:t>
            </a:r>
            <a:endParaRPr lang="zh-CN" sz="2800" b="1">
              <a:latin typeface="宋体" panose="02010600030101010101" pitchFamily="2" charset="-122"/>
              <a:ea typeface="宋体" panose="02010600030101010101" pitchFamily="2" charset="-122"/>
              <a:sym typeface="+mn-ea"/>
            </a:endParaRPr>
          </a:p>
          <a:p>
            <a:pPr marL="457200" indent="-457200" algn="l">
              <a:lnSpc>
                <a:spcPct val="150000"/>
              </a:lnSpc>
              <a:buFont typeface="Wingdings" panose="05000000000000000000" charset="0"/>
              <a:buChar char="p"/>
            </a:pPr>
            <a:r>
              <a:rPr sz="2800" b="1">
                <a:latin typeface="宋体" panose="02010600030101010101" pitchFamily="2" charset="-122"/>
                <a:ea typeface="宋体" panose="02010600030101010101" pitchFamily="2" charset="-122"/>
                <a:sym typeface="+mn-ea"/>
              </a:rPr>
              <a:t>何塞·阿尔卡蒂奥·布恩迪亚身上体现了人类对科学文明的向往，代表着一种积极进取、不懈探索的开拓精神。但由于</a:t>
            </a:r>
            <a:r>
              <a:rPr sz="2800" b="1">
                <a:solidFill>
                  <a:srgbClr val="C00000"/>
                </a:solidFill>
                <a:latin typeface="宋体" panose="02010600030101010101" pitchFamily="2" charset="-122"/>
                <a:ea typeface="宋体" panose="02010600030101010101" pitchFamily="2" charset="-122"/>
                <a:sym typeface="+mn-ea"/>
              </a:rPr>
              <a:t>他的思维超越了常人对科学认知的极限，故而陷入无人理解的神秘之境，终生备受孤独的折磨。</a:t>
            </a:r>
            <a:endParaRPr sz="2800" b="1">
              <a:solidFill>
                <a:srgbClr val="C00000"/>
              </a:solidFill>
              <a:latin typeface="宋体" panose="02010600030101010101" pitchFamily="2" charset="-122"/>
              <a:ea typeface="宋体" panose="02010600030101010101" pitchFamily="2" charset="-122"/>
              <a:sym typeface="+mn-ea"/>
            </a:endParaRPr>
          </a:p>
        </p:txBody>
      </p:sp>
      <p:sp>
        <p:nvSpPr>
          <p:cNvPr id="4" name="文本框 3"/>
          <p:cNvSpPr txBox="1"/>
          <p:nvPr>
            <p:custDataLst>
              <p:tags r:id="rId5"/>
            </p:custDataLst>
          </p:nvPr>
        </p:nvSpPr>
        <p:spPr>
          <a:xfrm>
            <a:off x="1232535" y="0"/>
            <a:ext cx="9987280" cy="1753235"/>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【文本研读】</a:t>
            </a:r>
            <a:r>
              <a:rPr lang="zh-CN" altLang="en-US" sz="5400">
                <a:solidFill>
                  <a:prstClr val="black"/>
                </a:solidFill>
                <a:latin typeface="黑体" panose="02010609060101010101" pitchFamily="49" charset="-122"/>
                <a:ea typeface="黑体" panose="02010609060101010101" pitchFamily="49" charset="-122"/>
                <a:sym typeface="+mn-ea"/>
              </a:rPr>
              <a:t>人物</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故事</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特点</a:t>
            </a:r>
            <a:endParaRPr lang="zh-CN" altLang="en-US" sz="5400">
              <a:solidFill>
                <a:prstClr val="black"/>
              </a:solidFill>
              <a:latin typeface="黑体" panose="02010609060101010101" pitchFamily="49" charset="-122"/>
              <a:ea typeface="黑体" panose="02010609060101010101" pitchFamily="49" charset="-122"/>
            </a:endParaRPr>
          </a:p>
          <a:p>
            <a:pPr algn="ctr" fontAlgn="auto">
              <a:lnSpc>
                <a:spcPct val="100000"/>
              </a:lnSpc>
            </a:pPr>
            <a:endPar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56210" y="922020"/>
            <a:ext cx="10831195" cy="829945"/>
          </a:xfrm>
          <a:prstGeom prst="rect">
            <a:avLst/>
          </a:prstGeom>
          <a:noFill/>
        </p:spPr>
        <p:txBody>
          <a:bodyPr wrap="square" rtlCol="0">
            <a:spAutoFit/>
          </a:bodyPr>
          <a:lstStyle/>
          <a:p>
            <a:pPr marL="457200" indent="-457200">
              <a:lnSpc>
                <a:spcPct val="150000"/>
              </a:lnSpc>
              <a:buFont typeface="Wingdings" panose="05000000000000000000" charset="0"/>
              <a:buChar char="Ø"/>
            </a:pPr>
            <a:r>
              <a:rPr sz="3200" b="1">
                <a:solidFill>
                  <a:schemeClr val="tx1"/>
                </a:solidFill>
                <a:latin typeface="黑体" panose="02010609060101010101" pitchFamily="49" charset="-122"/>
                <a:ea typeface="黑体" panose="02010609060101010101" pitchFamily="49" charset="-122"/>
                <a:cs typeface="黑体" panose="02010609060101010101" pitchFamily="49" charset="-122"/>
              </a:rPr>
              <a:t>乌尔苏拉</a:t>
            </a:r>
            <a:endParaRPr sz="32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custDataLst>
              <p:tags r:id="rId4"/>
            </p:custDataLst>
          </p:nvPr>
        </p:nvSpPr>
        <p:spPr>
          <a:xfrm>
            <a:off x="156210" y="1751965"/>
            <a:ext cx="11728450" cy="4615815"/>
          </a:xfrm>
          <a:prstGeom prst="rect">
            <a:avLst/>
          </a:prstGeom>
          <a:noFill/>
        </p:spPr>
        <p:txBody>
          <a:bodyPr wrap="square" rtlCol="0">
            <a:spAutoFit/>
          </a:bodyPr>
          <a:lstStyle/>
          <a:p>
            <a:pPr marL="457200" indent="-457200" algn="l">
              <a:lnSpc>
                <a:spcPct val="150000"/>
              </a:lnSpc>
              <a:buFont typeface="Wingdings" panose="05000000000000000000" charset="0"/>
              <a:buChar char="p"/>
            </a:pPr>
            <a:r>
              <a:rPr sz="2800" b="1">
                <a:latin typeface="宋体" panose="02010600030101010101" pitchFamily="2" charset="-122"/>
                <a:ea typeface="宋体" panose="02010600030101010101" pitchFamily="2" charset="-122"/>
                <a:sym typeface="+mn-ea"/>
              </a:rPr>
              <a:t>是一位开拓者，是她打破了马孔多的闭塞，使马孔多与外部世界建立了联系。她又率先改变原有的生活方式，“每天两次用树枝穿着糖制的小鸡小鱼出门销售”，忙于买卖，用积攒起来的钱不断壮大家业。当她发现丽贝卡有吃泥土的恶习时，用严厉的手段加以遏制，想尽办法使丽贝卡显出康复的迹象。她勇于承担家族责任，不抱怨，也不幻想，以勤劳务实的态度与落后闭塞的生存状态相抗衡，以坚强刚毅的姿态改变着落后民族久存的痼疾与恶习。</a:t>
            </a:r>
            <a:endParaRPr sz="2800" b="1">
              <a:latin typeface="宋体" panose="02010600030101010101" pitchFamily="2" charset="-122"/>
              <a:ea typeface="宋体" panose="02010600030101010101" pitchFamily="2" charset="-122"/>
              <a:sym typeface="+mn-ea"/>
            </a:endParaRPr>
          </a:p>
        </p:txBody>
      </p:sp>
      <p:sp>
        <p:nvSpPr>
          <p:cNvPr id="4" name="文本框 3"/>
          <p:cNvSpPr txBox="1"/>
          <p:nvPr>
            <p:custDataLst>
              <p:tags r:id="rId5"/>
            </p:custDataLst>
          </p:nvPr>
        </p:nvSpPr>
        <p:spPr>
          <a:xfrm>
            <a:off x="1957070" y="0"/>
            <a:ext cx="9462770" cy="1753235"/>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【文本研读】</a:t>
            </a:r>
            <a:r>
              <a:rPr lang="zh-CN" altLang="en-US" sz="5400">
                <a:solidFill>
                  <a:prstClr val="black"/>
                </a:solidFill>
                <a:latin typeface="黑体" panose="02010609060101010101" pitchFamily="49" charset="-122"/>
                <a:ea typeface="黑体" panose="02010609060101010101" pitchFamily="49" charset="-122"/>
                <a:sym typeface="+mn-ea"/>
              </a:rPr>
              <a:t>人物</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故事</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特点</a:t>
            </a:r>
            <a:endParaRPr lang="zh-CN" altLang="en-US" sz="5400">
              <a:solidFill>
                <a:prstClr val="black"/>
              </a:solidFill>
              <a:latin typeface="黑体" panose="02010609060101010101" pitchFamily="49" charset="-122"/>
              <a:ea typeface="黑体" panose="02010609060101010101" pitchFamily="49" charset="-122"/>
            </a:endParaRPr>
          </a:p>
          <a:p>
            <a:pPr algn="ctr" fontAlgn="auto">
              <a:lnSpc>
                <a:spcPct val="100000"/>
              </a:lnSpc>
            </a:pPr>
            <a:endPar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 name="图片 19"/>
          <p:cNvPicPr>
            <a:picLocks noChangeAspect="1"/>
          </p:cNvPicPr>
          <p:nvPr>
            <p:custDataLst>
              <p:tags r:id="rId4"/>
            </p:custDataLst>
          </p:nvPr>
        </p:nvPicPr>
        <p:blipFill>
          <a:blip r:embed="rId3">
            <a:extLst>
              <a:ext uri="{28A0092B-C50C-407E-A947-70E740481C1C}">
                <a14:useLocalDpi xmlns:a14="http://schemas.microsoft.com/office/drawing/2010/main" val="0"/>
              </a:ext>
            </a:extLst>
          </a:blip>
          <a:srcRect t="51109" b="33745"/>
          <a:stretch>
            <a:fillRect/>
          </a:stretch>
        </p:blipFill>
        <p:spPr>
          <a:xfrm>
            <a:off x="3898900" y="810895"/>
            <a:ext cx="8369300" cy="1304925"/>
          </a:xfrm>
          <a:prstGeom prst="rect">
            <a:avLst/>
          </a:prstGeom>
        </p:spPr>
      </p:pic>
      <p:sp>
        <p:nvSpPr>
          <p:cNvPr id="4" name="矩形 3"/>
          <p:cNvSpPr/>
          <p:nvPr>
            <p:custDataLst>
              <p:tags r:id="rId5"/>
            </p:custDataLst>
          </p:nvPr>
        </p:nvSpPr>
        <p:spPr>
          <a:xfrm>
            <a:off x="4797425" y="654050"/>
            <a:ext cx="6242685" cy="6451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sz="36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加西亚·马尔克斯</a:t>
            </a:r>
            <a:r>
              <a:rPr kumimoji="0" lang="zh-CN" altLang="en-US" sz="24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（1927——2014）</a:t>
            </a:r>
            <a:endParaRPr kumimoji="0" lang="zh-CN" altLang="en-US" sz="24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flipV="1">
            <a:off x="635000" y="5422900"/>
            <a:ext cx="3527425" cy="764540"/>
          </a:xfrm>
          <a:prstGeom prst="rect">
            <a:avLst/>
          </a:prstGeom>
        </p:spPr>
      </p:pic>
      <p:sp>
        <p:nvSpPr>
          <p:cNvPr id="2" name="文本框 1"/>
          <p:cNvSpPr txBox="1"/>
          <p:nvPr>
            <p:custDataLst>
              <p:tags r:id="rId8"/>
            </p:custDataLst>
          </p:nvPr>
        </p:nvSpPr>
        <p:spPr>
          <a:xfrm>
            <a:off x="233680" y="100965"/>
            <a:ext cx="3665220" cy="922020"/>
          </a:xfrm>
          <a:prstGeom prst="rect">
            <a:avLst/>
          </a:prstGeom>
          <a:noFill/>
          <a:effectLst/>
        </p:spPr>
        <p:txBody>
          <a:bodyPr wrap="square" rtlCol="0">
            <a:spAutoFit/>
            <a:scene3d>
              <a:camera prst="orthographicFront"/>
              <a:lightRig rig="threePt" dir="t"/>
            </a:scene3d>
          </a:bodyPr>
          <a:lstStyle/>
          <a:p>
            <a:pPr algn="l" fontAlgn="auto">
              <a:lnSpc>
                <a:spcPct val="100000"/>
              </a:lnSpc>
            </a:pPr>
            <a:r>
              <a:rPr lang="zh-CN" altLang="en-US" sz="5400" b="1">
                <a:solidFill>
                  <a:srgbClr val="FF0000"/>
                </a:solidFill>
                <a:effectLst/>
                <a:latin typeface="隶书" panose="02010509060101010101" charset="-122"/>
                <a:ea typeface="隶书" panose="02010509060101010101" charset="-122"/>
              </a:rPr>
              <a:t>【知人论世】</a:t>
            </a:r>
            <a:endParaRPr lang="zh-CN" altLang="en-US" sz="5400" b="1">
              <a:solidFill>
                <a:srgbClr val="FF0000"/>
              </a:solidFill>
              <a:effectLst/>
              <a:latin typeface="隶书" panose="02010509060101010101" charset="-122"/>
              <a:ea typeface="隶书" panose="02010509060101010101" charset="-122"/>
            </a:endParaRPr>
          </a:p>
        </p:txBody>
      </p:sp>
      <p:sp>
        <p:nvSpPr>
          <p:cNvPr id="3" name="文本框 2"/>
          <p:cNvSpPr txBox="1"/>
          <p:nvPr>
            <p:custDataLst>
              <p:tags r:id="rId9"/>
            </p:custDataLst>
          </p:nvPr>
        </p:nvSpPr>
        <p:spPr>
          <a:xfrm>
            <a:off x="4427220" y="1595755"/>
            <a:ext cx="7381240" cy="5262245"/>
          </a:xfrm>
          <a:prstGeom prst="rect">
            <a:avLst/>
          </a:prstGeom>
          <a:noFill/>
        </p:spPr>
        <p:txBody>
          <a:bodyPr wrap="square" rtlCol="0">
            <a:spAutoFit/>
          </a:bodyPr>
          <a:lstStyle/>
          <a:p>
            <a:pPr indent="0"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sz="2800" b="1">
                <a:latin typeface="黑体" panose="02010609060101010101" pitchFamily="49" charset="-122"/>
                <a:ea typeface="黑体" panose="02010609060101010101" pitchFamily="49" charset="-122"/>
                <a:cs typeface="黑体" panose="02010609060101010101" pitchFamily="49" charset="-122"/>
              </a:rPr>
              <a:t>哥伦比亚作家、记者和社会活动家，拉丁美洲魔幻现实主义文学的代表人物，20世纪最有影响力的作家之一，1982年诺贝尔文学奖得主。</a:t>
            </a:r>
            <a:endParaRPr sz="2800" b="1">
              <a:latin typeface="黑体" panose="02010609060101010101" pitchFamily="49" charset="-122"/>
              <a:ea typeface="黑体" panose="02010609060101010101" pitchFamily="49" charset="-122"/>
              <a:cs typeface="黑体" panose="02010609060101010101" pitchFamily="49" charset="-122"/>
            </a:endParaRPr>
          </a:p>
          <a:p>
            <a:pPr indent="0" fontAlgn="auto">
              <a:lnSpc>
                <a:spcPct val="150000"/>
              </a:lnSpc>
            </a:pPr>
            <a:r>
              <a:rPr sz="2800" b="1">
                <a:latin typeface="黑体" panose="02010609060101010101" pitchFamily="49" charset="-122"/>
                <a:ea typeface="黑体" panose="02010609060101010101" pitchFamily="49" charset="-122"/>
                <a:cs typeface="黑体" panose="02010609060101010101" pitchFamily="49" charset="-122"/>
              </a:rPr>
              <a:t>    代表作有《百年孤独》《枯枝败叶》《恶时辰》《霍乱时期的爱情》《迷宫中的将军》等。</a:t>
            </a:r>
            <a:endParaRPr sz="2800" b="1">
              <a:latin typeface="黑体" panose="02010609060101010101" pitchFamily="49" charset="-122"/>
              <a:ea typeface="黑体" panose="02010609060101010101" pitchFamily="49" charset="-122"/>
              <a:cs typeface="黑体" panose="02010609060101010101" pitchFamily="49" charset="-122"/>
            </a:endParaRPr>
          </a:p>
          <a:p>
            <a:pPr indent="0" fontAlgn="auto">
              <a:lnSpc>
                <a:spcPct val="150000"/>
              </a:lnSpc>
            </a:pPr>
            <a:r>
              <a:rPr sz="2800" b="1">
                <a:latin typeface="黑体" panose="02010609060101010101" pitchFamily="49" charset="-122"/>
                <a:ea typeface="黑体" panose="02010609060101010101" pitchFamily="49" charset="-122"/>
                <a:cs typeface="黑体" panose="02010609060101010101" pitchFamily="49" charset="-122"/>
              </a:rPr>
              <a:t>  智利诗人巴勃罗·聂鲁达：他（马尔克斯）是“</a:t>
            </a:r>
            <a:r>
              <a:rPr sz="2800" b="1">
                <a:solidFill>
                  <a:srgbClr val="FF0000"/>
                </a:solidFill>
                <a:latin typeface="黑体" panose="02010609060101010101" pitchFamily="49" charset="-122"/>
                <a:ea typeface="黑体" panose="02010609060101010101" pitchFamily="49" charset="-122"/>
                <a:cs typeface="黑体" panose="02010609060101010101" pitchFamily="49" charset="-122"/>
              </a:rPr>
              <a:t>继塞万提斯之后最伟大的语言大师</a:t>
            </a:r>
            <a:r>
              <a:rPr sz="2800" b="1">
                <a:latin typeface="黑体" panose="02010609060101010101" pitchFamily="49" charset="-122"/>
                <a:ea typeface="黑体" panose="02010609060101010101" pitchFamily="49" charset="-122"/>
                <a:cs typeface="黑体" panose="02010609060101010101" pitchFamily="49" charset="-122"/>
              </a:rPr>
              <a:t>”。  </a:t>
            </a:r>
            <a:endParaRPr sz="2800" b="1">
              <a:latin typeface="黑体" panose="02010609060101010101" pitchFamily="49" charset="-122"/>
              <a:ea typeface="黑体" panose="02010609060101010101" pitchFamily="49" charset="-122"/>
              <a:cs typeface="黑体" panose="02010609060101010101" pitchFamily="49" charset="-122"/>
            </a:endParaRPr>
          </a:p>
        </p:txBody>
      </p:sp>
      <p:pic>
        <p:nvPicPr>
          <p:cNvPr id="5" name="图片 4"/>
          <p:cNvPicPr>
            <a:picLocks noChangeAspect="1"/>
          </p:cNvPicPr>
          <p:nvPr>
            <p:custDataLst>
              <p:tags r:id="rId11"/>
            </p:custDataLst>
          </p:nvPr>
        </p:nvPicPr>
        <p:blipFill>
          <a:blip r:embed="rId10"/>
          <a:srcRect l="-746" t="8350"/>
          <a:stretch>
            <a:fillRect/>
          </a:stretch>
        </p:blipFill>
        <p:spPr>
          <a:xfrm>
            <a:off x="982980" y="1866900"/>
            <a:ext cx="2447290" cy="3322955"/>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56210" y="922020"/>
            <a:ext cx="10831195" cy="829945"/>
          </a:xfrm>
          <a:prstGeom prst="rect">
            <a:avLst/>
          </a:prstGeom>
          <a:noFill/>
        </p:spPr>
        <p:txBody>
          <a:bodyPr wrap="square" rtlCol="0">
            <a:spAutoFit/>
          </a:bodyPr>
          <a:lstStyle/>
          <a:p>
            <a:pPr marL="457200" indent="-457200">
              <a:lnSpc>
                <a:spcPct val="150000"/>
              </a:lnSpc>
              <a:buFont typeface="Wingdings" panose="05000000000000000000" charset="0"/>
              <a:buChar char="Ø"/>
            </a:pPr>
            <a:r>
              <a:rPr sz="3200" b="1">
                <a:solidFill>
                  <a:schemeClr val="tx1"/>
                </a:solidFill>
                <a:latin typeface="黑体" panose="02010609060101010101" pitchFamily="49" charset="-122"/>
                <a:ea typeface="黑体" panose="02010609060101010101" pitchFamily="49" charset="-122"/>
                <a:cs typeface="黑体" panose="02010609060101010101" pitchFamily="49" charset="-122"/>
              </a:rPr>
              <a:t>乌尔苏拉</a:t>
            </a:r>
            <a:endParaRPr sz="32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custDataLst>
              <p:tags r:id="rId4"/>
            </p:custDataLst>
          </p:nvPr>
        </p:nvSpPr>
        <p:spPr>
          <a:xfrm>
            <a:off x="811530" y="2136775"/>
            <a:ext cx="10175240" cy="3415030"/>
          </a:xfrm>
          <a:prstGeom prst="rect">
            <a:avLst/>
          </a:prstGeom>
          <a:noFill/>
        </p:spPr>
        <p:txBody>
          <a:bodyPr wrap="square" rtlCol="0">
            <a:spAutoFit/>
          </a:bodyPr>
          <a:lstStyle/>
          <a:p>
            <a:pPr marL="457200" indent="-457200" algn="l">
              <a:lnSpc>
                <a:spcPct val="150000"/>
              </a:lnSpc>
              <a:buFont typeface="Wingdings" panose="05000000000000000000" charset="0"/>
              <a:buChar char="p"/>
            </a:pPr>
            <a:r>
              <a:rPr sz="3600" b="1">
                <a:latin typeface="宋体" panose="02010600030101010101" pitchFamily="2" charset="-122"/>
                <a:ea typeface="宋体" panose="02010600030101010101" pitchFamily="2" charset="-122"/>
                <a:sym typeface="+mn-ea"/>
              </a:rPr>
              <a:t>虽然她始终坚持用道德律令与一切的混乱进行抗争，但仅凭个人的努力，无力扭转布恩迪亚家族的命运，也无法改变马孔多终将消失的结局。</a:t>
            </a:r>
            <a:endParaRPr sz="3600" b="1">
              <a:latin typeface="宋体" panose="02010600030101010101" pitchFamily="2" charset="-122"/>
              <a:ea typeface="宋体" panose="02010600030101010101" pitchFamily="2" charset="-122"/>
              <a:sym typeface="+mn-ea"/>
            </a:endParaRPr>
          </a:p>
        </p:txBody>
      </p:sp>
      <p:sp>
        <p:nvSpPr>
          <p:cNvPr id="4" name="文本框 3"/>
          <p:cNvSpPr txBox="1"/>
          <p:nvPr>
            <p:custDataLst>
              <p:tags r:id="rId5"/>
            </p:custDataLst>
          </p:nvPr>
        </p:nvSpPr>
        <p:spPr>
          <a:xfrm>
            <a:off x="2469515" y="0"/>
            <a:ext cx="9188450" cy="1753235"/>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【文本研读】</a:t>
            </a:r>
            <a:r>
              <a:rPr lang="zh-CN" altLang="en-US" sz="5400">
                <a:solidFill>
                  <a:prstClr val="black"/>
                </a:solidFill>
                <a:latin typeface="黑体" panose="02010609060101010101" pitchFamily="49" charset="-122"/>
                <a:ea typeface="黑体" panose="02010609060101010101" pitchFamily="49" charset="-122"/>
                <a:sym typeface="+mn-ea"/>
              </a:rPr>
              <a:t>人物</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故事</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特点</a:t>
            </a:r>
            <a:endParaRPr lang="zh-CN" altLang="en-US" sz="5400">
              <a:solidFill>
                <a:prstClr val="black"/>
              </a:solidFill>
              <a:latin typeface="黑体" panose="02010609060101010101" pitchFamily="49" charset="-122"/>
              <a:ea typeface="黑体" panose="02010609060101010101" pitchFamily="49" charset="-122"/>
            </a:endParaRPr>
          </a:p>
          <a:p>
            <a:pPr algn="ctr" fontAlgn="auto">
              <a:lnSpc>
                <a:spcPct val="100000"/>
              </a:lnSpc>
            </a:pPr>
            <a:endPar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56210" y="922020"/>
            <a:ext cx="10831195" cy="922020"/>
          </a:xfrm>
          <a:prstGeom prst="rect">
            <a:avLst/>
          </a:prstGeom>
          <a:noFill/>
        </p:spPr>
        <p:txBody>
          <a:bodyPr wrap="square" rtlCol="0">
            <a:spAutoFit/>
          </a:bodyPr>
          <a:lstStyle/>
          <a:p>
            <a:pPr marL="457200" indent="-457200">
              <a:lnSpc>
                <a:spcPct val="150000"/>
              </a:lnSpc>
              <a:buFont typeface="Wingdings" panose="05000000000000000000" charset="0"/>
              <a:buChar char="Ø"/>
            </a:pPr>
            <a:r>
              <a:rPr sz="3600" b="1">
                <a:solidFill>
                  <a:schemeClr val="tx1"/>
                </a:solidFill>
                <a:latin typeface="黑体" panose="02010609060101010101" pitchFamily="49" charset="-122"/>
                <a:ea typeface="黑体" panose="02010609060101010101" pitchFamily="49" charset="-122"/>
                <a:cs typeface="黑体" panose="02010609060101010101" pitchFamily="49" charset="-122"/>
              </a:rPr>
              <a:t>奥雷里亚诺</a:t>
            </a:r>
            <a:endParaRPr sz="36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custDataLst>
              <p:tags r:id="rId4"/>
            </p:custDataLst>
          </p:nvPr>
        </p:nvSpPr>
        <p:spPr>
          <a:xfrm>
            <a:off x="156210" y="1844040"/>
            <a:ext cx="11333480" cy="4615815"/>
          </a:xfrm>
          <a:prstGeom prst="rect">
            <a:avLst/>
          </a:prstGeom>
          <a:noFill/>
        </p:spPr>
        <p:txBody>
          <a:bodyPr wrap="square" rtlCol="0">
            <a:spAutoFit/>
          </a:bodyPr>
          <a:lstStyle/>
          <a:p>
            <a:pPr marL="457200" indent="-457200" algn="l">
              <a:lnSpc>
                <a:spcPct val="150000"/>
              </a:lnSpc>
              <a:buFont typeface="Wingdings" panose="05000000000000000000" charset="0"/>
              <a:buChar char="p"/>
            </a:pPr>
            <a:r>
              <a:rPr sz="2800" b="1">
                <a:latin typeface="宋体" panose="02010600030101010101" pitchFamily="2" charset="-122"/>
                <a:ea typeface="宋体" panose="02010600030101010101" pitchFamily="2" charset="-122"/>
                <a:sym typeface="+mn-ea"/>
              </a:rPr>
              <a:t>当父亲忙于整治市镇，母亲一心扩展家业，无暇顾及他时，奥雷里亚诺“变得沉默寡言孤独入骨”，整天待在被遗弃的实验室里，全神贯注地研究金银器工艺实验。心理上的压抑、孤独，恢复了的执着，加上能够预知未来的天赋，造就了他的世界观、人生观，影响了他的人生之路。奥雷里亚诺一生都在为虚荣心、自尊心、荣誉感而不停战斗，他忍受着权力的孤独，失去了爱的能力，最后只能在反复制作小金鱼中排遣孤独</a:t>
            </a:r>
            <a:r>
              <a:rPr lang="zh-CN" sz="2800" b="1">
                <a:latin typeface="宋体" panose="02010600030101010101" pitchFamily="2" charset="-122"/>
                <a:ea typeface="宋体" panose="02010600030101010101" pitchFamily="2" charset="-122"/>
                <a:sym typeface="+mn-ea"/>
              </a:rPr>
              <a:t>。</a:t>
            </a:r>
            <a:endParaRPr lang="zh-CN" sz="2800" b="1">
              <a:latin typeface="宋体" panose="02010600030101010101" pitchFamily="2" charset="-122"/>
              <a:ea typeface="宋体" panose="02010600030101010101" pitchFamily="2" charset="-122"/>
              <a:sym typeface="+mn-ea"/>
            </a:endParaRPr>
          </a:p>
        </p:txBody>
      </p:sp>
      <p:sp>
        <p:nvSpPr>
          <p:cNvPr id="4" name="文本框 3"/>
          <p:cNvSpPr txBox="1"/>
          <p:nvPr>
            <p:custDataLst>
              <p:tags r:id="rId5"/>
            </p:custDataLst>
          </p:nvPr>
        </p:nvSpPr>
        <p:spPr>
          <a:xfrm>
            <a:off x="2206625" y="0"/>
            <a:ext cx="9551035" cy="1753235"/>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【文本研读】</a:t>
            </a:r>
            <a:r>
              <a:rPr lang="zh-CN" altLang="en-US" sz="5400">
                <a:solidFill>
                  <a:prstClr val="black"/>
                </a:solidFill>
                <a:latin typeface="黑体" panose="02010609060101010101" pitchFamily="49" charset="-122"/>
                <a:ea typeface="黑体" panose="02010609060101010101" pitchFamily="49" charset="-122"/>
                <a:sym typeface="+mn-ea"/>
              </a:rPr>
              <a:t>人物</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故事</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特点</a:t>
            </a:r>
            <a:endParaRPr lang="zh-CN" altLang="en-US" sz="5400">
              <a:solidFill>
                <a:prstClr val="black"/>
              </a:solidFill>
              <a:latin typeface="黑体" panose="02010609060101010101" pitchFamily="49" charset="-122"/>
              <a:ea typeface="黑体" panose="02010609060101010101" pitchFamily="49" charset="-122"/>
            </a:endParaRPr>
          </a:p>
          <a:p>
            <a:pPr algn="ctr" fontAlgn="auto">
              <a:lnSpc>
                <a:spcPct val="100000"/>
              </a:lnSpc>
            </a:pPr>
            <a:endPar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56210" y="922020"/>
            <a:ext cx="10831195" cy="922020"/>
          </a:xfrm>
          <a:prstGeom prst="rect">
            <a:avLst/>
          </a:prstGeom>
          <a:noFill/>
        </p:spPr>
        <p:txBody>
          <a:bodyPr wrap="square" rtlCol="0">
            <a:spAutoFit/>
          </a:bodyPr>
          <a:lstStyle/>
          <a:p>
            <a:pPr marL="457200" indent="-457200">
              <a:lnSpc>
                <a:spcPct val="150000"/>
              </a:lnSpc>
              <a:buFont typeface="Wingdings" panose="05000000000000000000" charset="0"/>
              <a:buChar char="Ø"/>
            </a:pPr>
            <a:r>
              <a:rPr sz="3600" b="1">
                <a:solidFill>
                  <a:schemeClr val="tx1"/>
                </a:solidFill>
                <a:latin typeface="黑体" panose="02010609060101010101" pitchFamily="49" charset="-122"/>
                <a:ea typeface="黑体" panose="02010609060101010101" pitchFamily="49" charset="-122"/>
                <a:cs typeface="黑体" panose="02010609060101010101" pitchFamily="49" charset="-122"/>
              </a:rPr>
              <a:t>丽贝卡</a:t>
            </a:r>
            <a:endParaRPr sz="36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custDataLst>
              <p:tags r:id="rId4"/>
            </p:custDataLst>
          </p:nvPr>
        </p:nvSpPr>
        <p:spPr>
          <a:xfrm>
            <a:off x="528955" y="1844040"/>
            <a:ext cx="10724515" cy="3784600"/>
          </a:xfrm>
          <a:prstGeom prst="rect">
            <a:avLst/>
          </a:prstGeom>
          <a:noFill/>
        </p:spPr>
        <p:txBody>
          <a:bodyPr wrap="square" rtlCol="0">
            <a:spAutoFit/>
          </a:bodyPr>
          <a:lstStyle/>
          <a:p>
            <a:pPr marL="457200" indent="-457200" algn="l">
              <a:lnSpc>
                <a:spcPct val="150000"/>
              </a:lnSpc>
              <a:buFont typeface="Wingdings" panose="05000000000000000000" charset="0"/>
              <a:buChar char="p"/>
            </a:pPr>
            <a:r>
              <a:rPr sz="3200" b="1">
                <a:latin typeface="宋体" panose="02010600030101010101" pitchFamily="2" charset="-122"/>
                <a:ea typeface="宋体" panose="02010600030101010101" pitchFamily="2" charset="-122"/>
                <a:sym typeface="+mn-ea"/>
              </a:rPr>
              <a:t>丽贝卡是一个不期而至的小女孩。她带着父母的骨殖来到布恩迪亚家里，孤僻、美丽的外表下包裹着充满欲望的内心。她带来差点让整个村子覆灭的失眠症，她在内心充满渴望与孤独时疯狂地吃着土。她像乌尔苏拉一样倔强、坚强，能够把苦难化作生存下去的勇气。</a:t>
            </a:r>
            <a:endParaRPr sz="3200" b="1">
              <a:latin typeface="宋体" panose="02010600030101010101" pitchFamily="2" charset="-122"/>
              <a:ea typeface="宋体" panose="02010600030101010101" pitchFamily="2" charset="-122"/>
              <a:sym typeface="+mn-ea"/>
            </a:endParaRPr>
          </a:p>
        </p:txBody>
      </p:sp>
      <p:sp>
        <p:nvSpPr>
          <p:cNvPr id="4" name="文本框 3"/>
          <p:cNvSpPr txBox="1"/>
          <p:nvPr>
            <p:custDataLst>
              <p:tags r:id="rId5"/>
            </p:custDataLst>
          </p:nvPr>
        </p:nvSpPr>
        <p:spPr>
          <a:xfrm>
            <a:off x="2294890" y="0"/>
            <a:ext cx="9723755" cy="1753235"/>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【文本研读】</a:t>
            </a:r>
            <a:r>
              <a:rPr lang="zh-CN" altLang="en-US" sz="5400">
                <a:solidFill>
                  <a:prstClr val="black"/>
                </a:solidFill>
                <a:latin typeface="黑体" panose="02010609060101010101" pitchFamily="49" charset="-122"/>
                <a:ea typeface="黑体" panose="02010609060101010101" pitchFamily="49" charset="-122"/>
                <a:sym typeface="+mn-ea"/>
              </a:rPr>
              <a:t>人物</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故事</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特点</a:t>
            </a:r>
            <a:endParaRPr lang="zh-CN" altLang="en-US" sz="5400">
              <a:solidFill>
                <a:prstClr val="black"/>
              </a:solidFill>
              <a:latin typeface="黑体" panose="02010609060101010101" pitchFamily="49" charset="-122"/>
              <a:ea typeface="黑体" panose="02010609060101010101" pitchFamily="49" charset="-122"/>
            </a:endParaRPr>
          </a:p>
          <a:p>
            <a:pPr algn="ctr" fontAlgn="auto">
              <a:lnSpc>
                <a:spcPct val="100000"/>
              </a:lnSpc>
            </a:pPr>
            <a:endPar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209550" y="1042670"/>
            <a:ext cx="11772265" cy="5077460"/>
          </a:xfrm>
          <a:prstGeom prst="rect">
            <a:avLst/>
          </a:prstGeom>
          <a:noFill/>
        </p:spPr>
        <p:txBody>
          <a:bodyPr wrap="square" rtlCol="0">
            <a:spAutoFit/>
          </a:bodyPr>
          <a:lstStyle/>
          <a:p>
            <a:pPr marL="571500" indent="-571500">
              <a:lnSpc>
                <a:spcPct val="150000"/>
              </a:lnSpc>
              <a:buFont typeface="Wingdings" panose="05000000000000000000" charset="0"/>
              <a:buChar char="Ø"/>
            </a:pPr>
            <a:r>
              <a:rPr sz="3600" b="1">
                <a:solidFill>
                  <a:schemeClr val="tx1"/>
                </a:solidFill>
                <a:latin typeface="黑体" panose="02010609060101010101" pitchFamily="49" charset="-122"/>
                <a:ea typeface="黑体" panose="02010609060101010101" pitchFamily="49" charset="-122"/>
                <a:cs typeface="黑体" panose="02010609060101010101" pitchFamily="49" charset="-122"/>
              </a:rPr>
              <a:t>布恩迪亚家族所有人都试图以各自的方式突破孤独，但激烈的行动总是归于失败，最后一个个都以不同的方式陷入更深沉的孤独之中，无法摆脱“百年孤独”的循环命运。马尔克斯在解释人物的孤独性时说：“</a:t>
            </a:r>
            <a:r>
              <a:rPr sz="3600" b="1">
                <a:solidFill>
                  <a:srgbClr val="C00000"/>
                </a:solidFill>
                <a:latin typeface="黑体" panose="02010609060101010101" pitchFamily="49" charset="-122"/>
                <a:ea typeface="黑体" panose="02010609060101010101" pitchFamily="49" charset="-122"/>
                <a:cs typeface="黑体" panose="02010609060101010101" pitchFamily="49" charset="-122"/>
              </a:rPr>
              <a:t>布恩迪亚整个家族都不懂爱情，不通人道，这就是他们孤独和受挫的秘密。</a:t>
            </a:r>
            <a:r>
              <a:rPr sz="3600" b="1">
                <a:solidFill>
                  <a:schemeClr val="tx1"/>
                </a:solidFill>
                <a:latin typeface="黑体" panose="02010609060101010101" pitchFamily="49" charset="-122"/>
                <a:ea typeface="黑体" panose="02010609060101010101" pitchFamily="49" charset="-122"/>
                <a:cs typeface="黑体" panose="02010609060101010101" pitchFamily="49" charset="-122"/>
              </a:rPr>
              <a:t>”</a:t>
            </a:r>
            <a:endParaRPr sz="36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custDataLst>
              <p:tags r:id="rId4"/>
            </p:custDataLst>
          </p:nvPr>
        </p:nvSpPr>
        <p:spPr>
          <a:xfrm>
            <a:off x="2132330" y="120650"/>
            <a:ext cx="9462770" cy="1753235"/>
          </a:xfrm>
          <a:prstGeom prst="rect">
            <a:avLst/>
          </a:prstGeom>
          <a:noFill/>
          <a:effectLst/>
        </p:spPr>
        <p:txBody>
          <a:bodyPr wrap="square" rtlCol="0">
            <a:spAutoFit/>
            <a:scene3d>
              <a:camera prst="orthographicFront"/>
              <a:lightRig rig="threePt" dir="t"/>
            </a:scene3d>
          </a:bodyPr>
          <a:lstStyle/>
          <a:p>
            <a:pPr algn="ctr" fontAlgn="auto">
              <a:lnSpc>
                <a:spcPct val="100000"/>
              </a:lnSpc>
              <a:buClrTx/>
              <a:buSzTx/>
              <a:buFontTx/>
            </a:pPr>
            <a:r>
              <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【文本研读】</a:t>
            </a:r>
            <a:r>
              <a:rPr lang="zh-CN" altLang="en-US" sz="5400">
                <a:solidFill>
                  <a:prstClr val="black"/>
                </a:solidFill>
                <a:latin typeface="黑体" panose="02010609060101010101" pitchFamily="49" charset="-122"/>
                <a:ea typeface="黑体" panose="02010609060101010101" pitchFamily="49" charset="-122"/>
                <a:sym typeface="+mn-ea"/>
              </a:rPr>
              <a:t>人物</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故事</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特点</a:t>
            </a:r>
            <a:endParaRPr lang="zh-CN" altLang="en-US" sz="5400">
              <a:solidFill>
                <a:prstClr val="black"/>
              </a:solidFill>
              <a:latin typeface="黑体" panose="02010609060101010101" pitchFamily="49" charset="-122"/>
              <a:ea typeface="黑体" panose="02010609060101010101" pitchFamily="49" charset="-122"/>
            </a:endParaRPr>
          </a:p>
          <a:p>
            <a:pPr algn="ctr" fontAlgn="auto">
              <a:lnSpc>
                <a:spcPct val="100000"/>
              </a:lnSpc>
              <a:buClrTx/>
              <a:buSzTx/>
              <a:buFontTx/>
            </a:pPr>
            <a:endPar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1)">
                                      <p:cBhvr>
                                        <p:cTn id="7"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605790" y="1177925"/>
            <a:ext cx="10620375" cy="5262245"/>
          </a:xfrm>
          <a:prstGeom prst="rect">
            <a:avLst/>
          </a:prstGeom>
          <a:noFill/>
        </p:spPr>
        <p:txBody>
          <a:bodyPr wrap="square" rtlCol="0">
            <a:spAutoFit/>
          </a:bodyPr>
          <a:lstStyle/>
          <a:p>
            <a:pPr marL="571500" indent="-571500">
              <a:lnSpc>
                <a:spcPct val="150000"/>
              </a:lnSpc>
              <a:buFont typeface="Wingdings" panose="05000000000000000000" charset="0"/>
              <a:buChar char="Ø"/>
            </a:pPr>
            <a:r>
              <a:rPr sz="3200" b="1">
                <a:solidFill>
                  <a:schemeClr val="tx1"/>
                </a:solidFill>
                <a:latin typeface="黑体" panose="02010609060101010101" pitchFamily="49" charset="-122"/>
                <a:ea typeface="黑体" panose="02010609060101010101" pitchFamily="49" charset="-122"/>
                <a:cs typeface="黑体" panose="02010609060101010101" pitchFamily="49" charset="-122"/>
              </a:rPr>
              <a:t>揭示人物孤独的精神状态，是为了寻找出路，摆脱孤独。作者说过，“孤独的反义词是团结”。他以积极的心态思考着拉丁美洲“百年孤独”的原因和结束苦难的途径，正如作家莫言所说：“加西亚·马尔克斯是</a:t>
            </a:r>
            <a:r>
              <a:rPr sz="3200" b="1">
                <a:solidFill>
                  <a:srgbClr val="C00000"/>
                </a:solidFill>
                <a:latin typeface="黑体" panose="02010609060101010101" pitchFamily="49" charset="-122"/>
                <a:ea typeface="黑体" panose="02010609060101010101" pitchFamily="49" charset="-122"/>
                <a:cs typeface="黑体" panose="02010609060101010101" pitchFamily="49" charset="-122"/>
              </a:rPr>
              <a:t>用一颗悲怆的心灵去寻找拉美迷失的、温暖的精神家园</a:t>
            </a:r>
            <a:r>
              <a:rPr sz="3200" b="1">
                <a:solidFill>
                  <a:srgbClr val="C00000"/>
                </a:solidFill>
                <a:latin typeface="Arial" panose="020b0604020202020204" pitchFamily="34" charset="0"/>
                <a:ea typeface="黑体" panose="02010609060101010101" pitchFamily="49" charset="-122"/>
                <a:cs typeface="Arial" panose="020b0604020202020204" pitchFamily="34" charset="0"/>
              </a:rPr>
              <a:t>……</a:t>
            </a:r>
            <a:r>
              <a:rPr sz="3200" b="1">
                <a:solidFill>
                  <a:srgbClr val="C00000"/>
                </a:solidFill>
                <a:latin typeface="黑体" panose="02010609060101010101" pitchFamily="49" charset="-122"/>
                <a:ea typeface="黑体" panose="02010609060101010101" pitchFamily="49" charset="-122"/>
                <a:cs typeface="黑体" panose="02010609060101010101" pitchFamily="49" charset="-122"/>
              </a:rPr>
              <a:t>他站在一个非常高的高度，充满同情地鸟瞰纷纷攘攘的人类世界。</a:t>
            </a:r>
            <a:r>
              <a:rPr sz="3200" b="1">
                <a:solidFill>
                  <a:schemeClr val="tx1"/>
                </a:solidFill>
                <a:latin typeface="黑体" panose="02010609060101010101" pitchFamily="49" charset="-122"/>
                <a:ea typeface="黑体" panose="02010609060101010101" pitchFamily="49" charset="-122"/>
                <a:cs typeface="黑体" panose="02010609060101010101" pitchFamily="49" charset="-122"/>
              </a:rPr>
              <a:t>”</a:t>
            </a:r>
            <a:endParaRPr sz="32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custDataLst>
              <p:tags r:id="rId4"/>
            </p:custDataLst>
          </p:nvPr>
        </p:nvSpPr>
        <p:spPr>
          <a:xfrm>
            <a:off x="1869440" y="120650"/>
            <a:ext cx="10437495" cy="1753235"/>
          </a:xfrm>
          <a:prstGeom prst="rect">
            <a:avLst/>
          </a:prstGeom>
          <a:noFill/>
          <a:effectLst/>
        </p:spPr>
        <p:txBody>
          <a:bodyPr wrap="square" rtlCol="0">
            <a:spAutoFit/>
            <a:scene3d>
              <a:camera prst="orthographicFront"/>
              <a:lightRig rig="threePt" dir="t"/>
            </a:scene3d>
          </a:bodyPr>
          <a:lstStyle/>
          <a:p>
            <a:pPr algn="ctr" fontAlgn="auto">
              <a:lnSpc>
                <a:spcPct val="100000"/>
              </a:lnSpc>
              <a:buClrTx/>
              <a:buSzTx/>
              <a:buFontTx/>
            </a:pPr>
            <a:r>
              <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【文本研读】</a:t>
            </a:r>
            <a:r>
              <a:rPr lang="zh-CN" altLang="en-US" sz="5400">
                <a:solidFill>
                  <a:prstClr val="black"/>
                </a:solidFill>
                <a:latin typeface="黑体" panose="02010609060101010101" pitchFamily="49" charset="-122"/>
                <a:ea typeface="黑体" panose="02010609060101010101" pitchFamily="49" charset="-122"/>
                <a:sym typeface="+mn-ea"/>
              </a:rPr>
              <a:t>人物</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故事</a:t>
            </a:r>
            <a:r>
              <a:rPr lang="en-US" altLang="zh-CN" sz="5400">
                <a:solidFill>
                  <a:prstClr val="black"/>
                </a:solidFill>
                <a:latin typeface="黑体" panose="02010609060101010101" pitchFamily="49" charset="-122"/>
                <a:ea typeface="黑体" panose="02010609060101010101" pitchFamily="49" charset="-122"/>
                <a:sym typeface="+mn-ea"/>
              </a:rPr>
              <a:t>-</a:t>
            </a:r>
            <a:r>
              <a:rPr lang="zh-CN" altLang="en-US" sz="5400">
                <a:solidFill>
                  <a:prstClr val="black"/>
                </a:solidFill>
                <a:latin typeface="黑体" panose="02010609060101010101" pitchFamily="49" charset="-122"/>
                <a:ea typeface="黑体" panose="02010609060101010101" pitchFamily="49" charset="-122"/>
                <a:sym typeface="+mn-ea"/>
              </a:rPr>
              <a:t>特点</a:t>
            </a:r>
            <a:endParaRPr lang="zh-CN" altLang="en-US" sz="5400">
              <a:solidFill>
                <a:prstClr val="black"/>
              </a:solidFill>
              <a:latin typeface="黑体" panose="02010609060101010101" pitchFamily="49" charset="-122"/>
              <a:ea typeface="黑体" panose="02010609060101010101" pitchFamily="49" charset="-122"/>
            </a:endParaRPr>
          </a:p>
          <a:p>
            <a:pPr algn="ctr" fontAlgn="auto">
              <a:lnSpc>
                <a:spcPct val="100000"/>
              </a:lnSpc>
              <a:buClrTx/>
              <a:buSzTx/>
              <a:buFontTx/>
            </a:pPr>
            <a:endPar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1)">
                                      <p:cBhvr>
                                        <p:cTn id="7"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172720" y="1254125"/>
            <a:ext cx="11673205" cy="4523105"/>
          </a:xfrm>
          <a:prstGeom prst="rect">
            <a:avLst/>
          </a:prstGeom>
          <a:solidFill>
            <a:schemeClr val="bg2"/>
          </a:solidFill>
        </p:spPr>
        <p:txBody>
          <a:bodyPr wrap="square" rtlCol="0">
            <a:spAutoFit/>
          </a:bodyPr>
          <a:lstStyle/>
          <a:p>
            <a:pPr marL="457200" indent="-457200" fontAlgn="auto">
              <a:lnSpc>
                <a:spcPct val="150000"/>
              </a:lnSpc>
              <a:buFont typeface="Wingdings" panose="05000000000000000000" charset="0"/>
              <a:buChar char="Ø"/>
            </a:pPr>
            <a:r>
              <a:rPr sz="3200" b="1">
                <a:latin typeface="黑体" panose="02010609060101010101" pitchFamily="49" charset="-122"/>
                <a:ea typeface="黑体" panose="02010609060101010101" pitchFamily="49" charset="-122"/>
                <a:cs typeface="黑体" panose="02010609060101010101" pitchFamily="49" charset="-122"/>
              </a:rPr>
              <a:t>魔幻现实主义文学是形成于</a:t>
            </a:r>
            <a:r>
              <a:rPr sz="3200" b="1">
                <a:solidFill>
                  <a:srgbClr val="FF0000"/>
                </a:solidFill>
                <a:latin typeface="黑体" panose="02010609060101010101" pitchFamily="49" charset="-122"/>
                <a:ea typeface="黑体" panose="02010609060101010101" pitchFamily="49" charset="-122"/>
                <a:cs typeface="黑体" panose="02010609060101010101" pitchFamily="49" charset="-122"/>
              </a:rPr>
              <a:t>拉丁美洲</a:t>
            </a:r>
            <a:r>
              <a:rPr sz="3200" b="1">
                <a:latin typeface="黑体" panose="02010609060101010101" pitchFamily="49" charset="-122"/>
                <a:ea typeface="黑体" panose="02010609060101010101" pitchFamily="49" charset="-122"/>
                <a:cs typeface="黑体" panose="02010609060101010101" pitchFamily="49" charset="-122"/>
              </a:rPr>
              <a:t>的一种文学流派</a:t>
            </a:r>
            <a:r>
              <a:rPr lang="zh-CN" sz="3200" b="1">
                <a:latin typeface="黑体" panose="02010609060101010101" pitchFamily="49" charset="-122"/>
                <a:ea typeface="黑体" panose="02010609060101010101" pitchFamily="49" charset="-122"/>
                <a:cs typeface="黑体" panose="02010609060101010101" pitchFamily="49" charset="-122"/>
              </a:rPr>
              <a:t>。</a:t>
            </a:r>
            <a:r>
              <a:rPr sz="3200" b="1">
                <a:latin typeface="黑体" panose="02010609060101010101" pitchFamily="49" charset="-122"/>
                <a:ea typeface="黑体" panose="02010609060101010101" pitchFamily="49" charset="-122"/>
                <a:cs typeface="黑体" panose="02010609060101010101" pitchFamily="49" charset="-122"/>
              </a:rPr>
              <a:t>魔幻现实主义文学在描写现实、叙述故事时，总是插入许多</a:t>
            </a:r>
            <a:r>
              <a:rPr sz="3200" b="1">
                <a:solidFill>
                  <a:srgbClr val="FF0000"/>
                </a:solidFill>
                <a:latin typeface="黑体" panose="02010609060101010101" pitchFamily="49" charset="-122"/>
                <a:ea typeface="黑体" panose="02010609060101010101" pitchFamily="49" charset="-122"/>
                <a:cs typeface="黑体" panose="02010609060101010101" pitchFamily="49" charset="-122"/>
              </a:rPr>
              <a:t>离奇怪诞的情节</a:t>
            </a:r>
            <a:r>
              <a:rPr sz="3200" b="1">
                <a:latin typeface="黑体" panose="02010609060101010101" pitchFamily="49" charset="-122"/>
                <a:ea typeface="黑体" panose="02010609060101010101" pitchFamily="49" charset="-122"/>
                <a:cs typeface="黑体" panose="02010609060101010101" pitchFamily="49" charset="-122"/>
              </a:rPr>
              <a:t>和各种</a:t>
            </a:r>
            <a:r>
              <a:rPr sz="3200" b="1">
                <a:solidFill>
                  <a:srgbClr val="FF0000"/>
                </a:solidFill>
                <a:latin typeface="黑体" panose="02010609060101010101" pitchFamily="49" charset="-122"/>
                <a:ea typeface="黑体" panose="02010609060101010101" pitchFamily="49" charset="-122"/>
                <a:cs typeface="黑体" panose="02010609060101010101" pitchFamily="49" charset="-122"/>
              </a:rPr>
              <a:t>超自然的现象</a:t>
            </a:r>
            <a:r>
              <a:rPr sz="3200" b="1">
                <a:latin typeface="黑体" panose="02010609060101010101" pitchFamily="49" charset="-122"/>
                <a:ea typeface="黑体" panose="02010609060101010101" pitchFamily="49" charset="-122"/>
                <a:cs typeface="黑体" panose="02010609060101010101" pitchFamily="49" charset="-122"/>
              </a:rPr>
              <a:t>，将</a:t>
            </a:r>
            <a:r>
              <a:rPr sz="3200" b="1">
                <a:solidFill>
                  <a:srgbClr val="FF0000"/>
                </a:solidFill>
                <a:latin typeface="黑体" panose="02010609060101010101" pitchFamily="49" charset="-122"/>
                <a:ea typeface="黑体" panose="02010609060101010101" pitchFamily="49" charset="-122"/>
                <a:cs typeface="黑体" panose="02010609060101010101" pitchFamily="49" charset="-122"/>
              </a:rPr>
              <a:t>现实与幻象、常人与鬼魅交织一体</a:t>
            </a:r>
            <a:r>
              <a:rPr sz="3200" b="1">
                <a:latin typeface="黑体" panose="02010609060101010101" pitchFamily="49" charset="-122"/>
                <a:ea typeface="黑体" panose="02010609060101010101" pitchFamily="49" charset="-122"/>
                <a:cs typeface="黑体" panose="02010609060101010101" pitchFamily="49" charset="-122"/>
              </a:rPr>
              <a:t>，使作品带有</a:t>
            </a:r>
            <a:r>
              <a:rPr sz="3200" b="1">
                <a:solidFill>
                  <a:srgbClr val="FF0000"/>
                </a:solidFill>
                <a:latin typeface="黑体" panose="02010609060101010101" pitchFamily="49" charset="-122"/>
                <a:ea typeface="黑体" panose="02010609060101010101" pitchFamily="49" charset="-122"/>
                <a:cs typeface="黑体" panose="02010609060101010101" pitchFamily="49" charset="-122"/>
              </a:rPr>
              <a:t>浓厚的神话色彩和象征意味</a:t>
            </a:r>
            <a:r>
              <a:rPr sz="3200" b="1">
                <a:latin typeface="黑体" panose="02010609060101010101" pitchFamily="49" charset="-122"/>
                <a:ea typeface="黑体" panose="02010609060101010101" pitchFamily="49" charset="-122"/>
                <a:cs typeface="黑体" panose="02010609060101010101" pitchFamily="49" charset="-122"/>
              </a:rPr>
              <a:t>。从本质上说，魔幻现实主义文学所表现的并不是魔幻，而是现实，</a:t>
            </a:r>
            <a:r>
              <a:rPr sz="3200" b="1">
                <a:solidFill>
                  <a:srgbClr val="FF0000"/>
                </a:solidFill>
                <a:latin typeface="黑体" panose="02010609060101010101" pitchFamily="49" charset="-122"/>
                <a:ea typeface="黑体" panose="02010609060101010101" pitchFamily="49" charset="-122"/>
                <a:cs typeface="黑体" panose="02010609060101010101" pitchFamily="49" charset="-122"/>
              </a:rPr>
              <a:t>“魔幻”只是手法，反映“现实”才是目的。</a:t>
            </a:r>
            <a:endParaRPr sz="3200" b="1">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custDataLst>
              <p:tags r:id="rId4"/>
            </p:custDataLst>
          </p:nvPr>
        </p:nvSpPr>
        <p:spPr>
          <a:xfrm>
            <a:off x="845185" y="120650"/>
            <a:ext cx="10579735" cy="1753235"/>
          </a:xfrm>
          <a:prstGeom prst="rect">
            <a:avLst/>
          </a:prstGeom>
          <a:noFill/>
          <a:effectLst/>
        </p:spPr>
        <p:txBody>
          <a:bodyPr wrap="square" rtlCol="0">
            <a:spAutoFit/>
            <a:scene3d>
              <a:camera prst="orthographicFront"/>
              <a:lightRig rig="threePt" dir="t"/>
            </a:scene3d>
          </a:bodyPr>
          <a:lstStyle/>
          <a:p>
            <a:pPr algn="ctr" fontAlgn="auto">
              <a:lnSpc>
                <a:spcPct val="100000"/>
              </a:lnSpc>
              <a:buClrTx/>
              <a:buSzTx/>
              <a:buFontTx/>
            </a:pPr>
            <a:r>
              <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【文本研读】</a:t>
            </a:r>
            <a:endParaRPr lang="zh-CN" altLang="en-US" sz="5400">
              <a:solidFill>
                <a:prstClr val="black"/>
              </a:solidFill>
              <a:latin typeface="黑体" panose="02010609060101010101" pitchFamily="49" charset="-122"/>
              <a:ea typeface="黑体" panose="02010609060101010101" pitchFamily="49" charset="-122"/>
            </a:endParaRPr>
          </a:p>
          <a:p>
            <a:pPr algn="ctr" fontAlgn="auto">
              <a:lnSpc>
                <a:spcPct val="100000"/>
              </a:lnSpc>
              <a:buClrTx/>
              <a:buSzTx/>
              <a:buFontTx/>
            </a:pPr>
            <a:endPar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
        <p:nvSpPr>
          <p:cNvPr id="36" name="文本框 35"/>
          <p:cNvSpPr txBox="1"/>
          <p:nvPr>
            <p:custDataLst>
              <p:tags r:id="rId5"/>
            </p:custDataLst>
          </p:nvPr>
        </p:nvSpPr>
        <p:spPr>
          <a:xfrm>
            <a:off x="593725" y="5872480"/>
            <a:ext cx="10831195" cy="829945"/>
          </a:xfrm>
          <a:prstGeom prst="rect">
            <a:avLst/>
          </a:prstGeom>
          <a:solidFill>
            <a:schemeClr val="bg1"/>
          </a:solidFill>
        </p:spPr>
        <p:txBody>
          <a:bodyPr wrap="square" rtlCol="0">
            <a:spAutoFit/>
          </a:bodyPr>
          <a:lstStyle/>
          <a:p>
            <a:pPr>
              <a:lnSpc>
                <a:spcPct val="150000"/>
              </a:lnSpc>
            </a:pPr>
            <a:r>
              <a:rPr lang="zh-CN" sz="3200" b="1">
                <a:solidFill>
                  <a:schemeClr val="tx1"/>
                </a:solidFill>
                <a:latin typeface="黑体" panose="02010609060101010101" pitchFamily="49" charset="-122"/>
                <a:ea typeface="黑体" panose="02010609060101010101" pitchFamily="49" charset="-122"/>
                <a:cs typeface="黑体" panose="02010609060101010101" pitchFamily="49" charset="-122"/>
              </a:rPr>
              <a:t>请结合文本，简要分析本文的魔幻特色</a:t>
            </a:r>
            <a:r>
              <a:rPr sz="3200" b="1">
                <a:solidFill>
                  <a:schemeClr val="tx1"/>
                </a:solidFill>
                <a:latin typeface="黑体" panose="02010609060101010101" pitchFamily="49" charset="-122"/>
                <a:ea typeface="黑体" panose="02010609060101010101" pitchFamily="49" charset="-122"/>
                <a:cs typeface="黑体" panose="02010609060101010101" pitchFamily="49" charset="-122"/>
              </a:rPr>
              <a:t>。</a:t>
            </a:r>
            <a:endParaRPr sz="32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ppt_x"/>
                                          </p:val>
                                        </p:tav>
                                        <p:tav tm="100000">
                                          <p:val>
                                            <p:strVal val="#ppt_x"/>
                                          </p:val>
                                        </p:tav>
                                      </p:tavLst>
                                    </p:anim>
                                    <p:anim calcmode="lin" valueType="num">
                                      <p:cBhvr additive="base">
                                        <p:cTn id="1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56210" y="922020"/>
            <a:ext cx="10831195" cy="922020"/>
          </a:xfrm>
          <a:prstGeom prst="rect">
            <a:avLst/>
          </a:prstGeom>
          <a:noFill/>
        </p:spPr>
        <p:txBody>
          <a:bodyPr wrap="square" rtlCol="0">
            <a:spAutoFit/>
          </a:bodyPr>
          <a:lstStyle/>
          <a:p>
            <a:pPr marL="457200" indent="-457200">
              <a:lnSpc>
                <a:spcPct val="150000"/>
              </a:lnSpc>
              <a:buFont typeface="Wingdings" panose="05000000000000000000" charset="0"/>
              <a:buChar char="Ø"/>
            </a:pPr>
            <a:r>
              <a:rPr sz="3600" b="1">
                <a:solidFill>
                  <a:schemeClr val="tx1"/>
                </a:solidFill>
                <a:latin typeface="黑体" panose="02010609060101010101" pitchFamily="49" charset="-122"/>
                <a:ea typeface="黑体" panose="02010609060101010101" pitchFamily="49" charset="-122"/>
                <a:cs typeface="黑体" panose="02010609060101010101" pitchFamily="49" charset="-122"/>
              </a:rPr>
              <a:t>魔幻现实主义</a:t>
            </a:r>
            <a:endParaRPr sz="36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custDataLst>
              <p:tags r:id="rId4"/>
            </p:custDataLst>
          </p:nvPr>
        </p:nvSpPr>
        <p:spPr>
          <a:xfrm>
            <a:off x="528955" y="1844040"/>
            <a:ext cx="10724515" cy="4523105"/>
          </a:xfrm>
          <a:prstGeom prst="rect">
            <a:avLst/>
          </a:prstGeom>
          <a:noFill/>
        </p:spPr>
        <p:txBody>
          <a:bodyPr wrap="square" rtlCol="0">
            <a:spAutoFit/>
          </a:bodyPr>
          <a:lstStyle/>
          <a:p>
            <a:pPr marL="457200" indent="-457200" algn="l">
              <a:lnSpc>
                <a:spcPct val="150000"/>
              </a:lnSpc>
              <a:buFont typeface="Wingdings" panose="05000000000000000000" charset="0"/>
              <a:buChar char="p"/>
            </a:pPr>
            <a:r>
              <a:rPr lang="zh-CN" sz="3200" b="1">
                <a:solidFill>
                  <a:srgbClr val="C00000"/>
                </a:solidFill>
                <a:latin typeface="宋体" panose="02010600030101010101" pitchFamily="2" charset="-122"/>
                <a:ea typeface="宋体" panose="02010600030101010101" pitchFamily="2" charset="-122"/>
                <a:sym typeface="+mn-ea"/>
              </a:rPr>
              <a:t>想象：</a:t>
            </a:r>
            <a:r>
              <a:rPr sz="3200" b="1">
                <a:latin typeface="楷体" panose="02010609060101010101" charset="-122"/>
                <a:ea typeface="楷体" panose="02010609060101010101" charset="-122"/>
                <a:cs typeface="楷体" panose="02010609060101010101" charset="-122"/>
                <a:sym typeface="+mn-ea"/>
              </a:rPr>
              <a:t>丽贝卡不吃其他食物，“只喜欢吃院子里的湿土和用指甲刮下的石灰墙皮”。</a:t>
            </a:r>
            <a:endParaRPr sz="3200" b="1">
              <a:latin typeface="宋体" panose="02010600030101010101" pitchFamily="2" charset="-122"/>
              <a:ea typeface="宋体" panose="02010600030101010101" pitchFamily="2" charset="-122"/>
              <a:sym typeface="+mn-ea"/>
            </a:endParaRPr>
          </a:p>
          <a:p>
            <a:pPr marL="457200" indent="-457200" algn="l">
              <a:lnSpc>
                <a:spcPct val="150000"/>
              </a:lnSpc>
              <a:buFont typeface="Wingdings" panose="05000000000000000000" charset="0"/>
              <a:buChar char="p"/>
            </a:pPr>
            <a:r>
              <a:rPr sz="3200" b="1">
                <a:solidFill>
                  <a:srgbClr val="C00000"/>
                </a:solidFill>
                <a:latin typeface="宋体" panose="02010600030101010101" pitchFamily="2" charset="-122"/>
                <a:ea typeface="宋体" panose="02010600030101010101" pitchFamily="2" charset="-122"/>
                <a:sym typeface="+mn-ea"/>
              </a:rPr>
              <a:t>神秘色彩</a:t>
            </a:r>
            <a:r>
              <a:rPr lang="zh-CN" sz="3200" b="1">
                <a:solidFill>
                  <a:srgbClr val="C00000"/>
                </a:solidFill>
                <a:latin typeface="宋体" panose="02010600030101010101" pitchFamily="2" charset="-122"/>
                <a:ea typeface="宋体" panose="02010600030101010101" pitchFamily="2" charset="-122"/>
                <a:sym typeface="+mn-ea"/>
              </a:rPr>
              <a:t>：</a:t>
            </a:r>
            <a:r>
              <a:rPr sz="3200" b="1">
                <a:latin typeface="楷体" panose="02010609060101010101" charset="-122"/>
                <a:ea typeface="楷体" panose="02010609060101010101" charset="-122"/>
                <a:cs typeface="楷体" panose="02010609060101010101" charset="-122"/>
                <a:sym typeface="+mn-ea"/>
              </a:rPr>
              <a:t>丽贝卡的帆布口袋里“装着她父母的骨殖，一刻不停地发出咯啦咯啦的响声”；没有下葬的骨殖，“总在意想不到的地方出现”；乌尔苏拉看见了丽贝卡梦中出现的她的父母。</a:t>
            </a:r>
            <a:endParaRPr sz="3200" b="1">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custDataLst>
              <p:tags r:id="rId5"/>
            </p:custDataLst>
          </p:nvPr>
        </p:nvSpPr>
        <p:spPr>
          <a:xfrm>
            <a:off x="1195705" y="0"/>
            <a:ext cx="10137140" cy="1753235"/>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【文本研读】</a:t>
            </a:r>
            <a:endParaRPr lang="zh-CN" altLang="en-US" sz="5400">
              <a:solidFill>
                <a:prstClr val="black"/>
              </a:solidFill>
              <a:latin typeface="黑体" panose="02010609060101010101" pitchFamily="49" charset="-122"/>
              <a:ea typeface="黑体" panose="02010609060101010101" pitchFamily="49" charset="-122"/>
            </a:endParaRPr>
          </a:p>
          <a:p>
            <a:pPr algn="ctr" fontAlgn="auto">
              <a:lnSpc>
                <a:spcPct val="100000"/>
              </a:lnSpc>
            </a:pPr>
            <a:endPar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67640" y="752475"/>
            <a:ext cx="10831195" cy="922020"/>
          </a:xfrm>
          <a:prstGeom prst="rect">
            <a:avLst/>
          </a:prstGeom>
          <a:noFill/>
        </p:spPr>
        <p:txBody>
          <a:bodyPr wrap="square" rtlCol="0">
            <a:spAutoFit/>
          </a:bodyPr>
          <a:lstStyle/>
          <a:p>
            <a:pPr marL="457200" indent="-457200">
              <a:lnSpc>
                <a:spcPct val="150000"/>
              </a:lnSpc>
              <a:buFont typeface="Wingdings" panose="05000000000000000000" charset="0"/>
              <a:buChar char="Ø"/>
            </a:pPr>
            <a:r>
              <a:rPr sz="3600" b="1">
                <a:solidFill>
                  <a:schemeClr val="tx1"/>
                </a:solidFill>
                <a:latin typeface="黑体" panose="02010609060101010101" pitchFamily="49" charset="-122"/>
                <a:ea typeface="黑体" panose="02010609060101010101" pitchFamily="49" charset="-122"/>
                <a:cs typeface="黑体" panose="02010609060101010101" pitchFamily="49" charset="-122"/>
              </a:rPr>
              <a:t>魔幻现实主义</a:t>
            </a:r>
            <a:endParaRPr sz="36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custDataLst>
              <p:tags r:id="rId4"/>
            </p:custDataLst>
          </p:nvPr>
        </p:nvSpPr>
        <p:spPr>
          <a:xfrm>
            <a:off x="393700" y="1674495"/>
            <a:ext cx="10848340" cy="4523105"/>
          </a:xfrm>
          <a:prstGeom prst="rect">
            <a:avLst/>
          </a:prstGeom>
          <a:noFill/>
        </p:spPr>
        <p:txBody>
          <a:bodyPr wrap="square" rtlCol="0">
            <a:spAutoFit/>
          </a:bodyPr>
          <a:lstStyle/>
          <a:p>
            <a:pPr marL="457200" indent="-457200" algn="l">
              <a:lnSpc>
                <a:spcPct val="150000"/>
              </a:lnSpc>
              <a:buFont typeface="Wingdings" panose="05000000000000000000" charset="0"/>
              <a:buChar char="p"/>
            </a:pPr>
            <a:r>
              <a:rPr lang="zh-CN" sz="3200" b="1">
                <a:solidFill>
                  <a:srgbClr val="C00000"/>
                </a:solidFill>
                <a:latin typeface="宋体" panose="02010600030101010101" pitchFamily="2" charset="-122"/>
                <a:ea typeface="宋体" panose="02010600030101010101" pitchFamily="2" charset="-122"/>
                <a:sym typeface="+mn-ea"/>
              </a:rPr>
              <a:t>象征隐喻：</a:t>
            </a:r>
            <a:r>
              <a:rPr sz="3200" b="1">
                <a:latin typeface="楷体" panose="02010609060101010101" charset="-122"/>
                <a:ea typeface="楷体" panose="02010609060101010101" charset="-122"/>
                <a:cs typeface="楷体" panose="02010609060101010101" charset="-122"/>
                <a:sym typeface="+mn-ea"/>
              </a:rPr>
              <a:t>丽贝卡带来的“失眠症”，感染了镇上所有人。“失眠症最可怕之处不在于让人毫无倦意不能入睡，而是会不可逆转地恶化到更严重的境地：遗忘。为了防止灾难扩展到大泽区的其他村镇，马孔多人采取了卓有成效的隔离措施；为了抵御失忆，奥雷里亚诺想了个办法，给每样东西贴上标签，注明名称、解释功用。</a:t>
            </a:r>
            <a:endParaRPr sz="3200" b="1">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custDataLst>
              <p:tags r:id="rId5"/>
            </p:custDataLst>
          </p:nvPr>
        </p:nvSpPr>
        <p:spPr>
          <a:xfrm>
            <a:off x="3733165" y="67945"/>
            <a:ext cx="4529455" cy="922020"/>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【文本研读】</a:t>
            </a:r>
            <a:endPar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67640" y="752475"/>
            <a:ext cx="10831195" cy="922020"/>
          </a:xfrm>
          <a:prstGeom prst="rect">
            <a:avLst/>
          </a:prstGeom>
          <a:noFill/>
        </p:spPr>
        <p:txBody>
          <a:bodyPr wrap="square" rtlCol="0">
            <a:spAutoFit/>
          </a:bodyPr>
          <a:lstStyle/>
          <a:p>
            <a:pPr marL="457200" indent="-457200">
              <a:lnSpc>
                <a:spcPct val="150000"/>
              </a:lnSpc>
              <a:buFont typeface="Wingdings" panose="05000000000000000000" charset="0"/>
              <a:buChar char="Ø"/>
            </a:pPr>
            <a:r>
              <a:rPr sz="3600" b="1">
                <a:solidFill>
                  <a:schemeClr val="tx1"/>
                </a:solidFill>
                <a:latin typeface="黑体" panose="02010609060101010101" pitchFamily="49" charset="-122"/>
                <a:ea typeface="黑体" panose="02010609060101010101" pitchFamily="49" charset="-122"/>
                <a:cs typeface="黑体" panose="02010609060101010101" pitchFamily="49" charset="-122"/>
              </a:rPr>
              <a:t>魔幻现实主义</a:t>
            </a:r>
            <a:endParaRPr sz="36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custDataLst>
              <p:tags r:id="rId4"/>
            </p:custDataLst>
          </p:nvPr>
        </p:nvSpPr>
        <p:spPr>
          <a:xfrm>
            <a:off x="720725" y="1674495"/>
            <a:ext cx="9911715" cy="4246245"/>
          </a:xfrm>
          <a:prstGeom prst="rect">
            <a:avLst/>
          </a:prstGeom>
          <a:noFill/>
        </p:spPr>
        <p:txBody>
          <a:bodyPr wrap="square" rtlCol="0">
            <a:spAutoFit/>
          </a:bodyPr>
          <a:lstStyle/>
          <a:p>
            <a:pPr marL="457200" indent="-457200" algn="l">
              <a:lnSpc>
                <a:spcPct val="150000"/>
              </a:lnSpc>
              <a:buFont typeface="Wingdings" panose="05000000000000000000" charset="0"/>
              <a:buChar char="p"/>
            </a:pPr>
            <a:r>
              <a:rPr sz="3600" b="1">
                <a:latin typeface="宋体" panose="02010600030101010101" pitchFamily="2" charset="-122"/>
                <a:ea typeface="宋体" panose="02010600030101010101" pitchFamily="2" charset="-122"/>
                <a:sym typeface="+mn-ea"/>
              </a:rPr>
              <a:t>看似荒谬的情节，实则包含着深刻的寓意。作者以马孔多人日常生活中的遗忘症，来</a:t>
            </a:r>
            <a:r>
              <a:rPr sz="3600" b="1">
                <a:solidFill>
                  <a:srgbClr val="C00000"/>
                </a:solidFill>
                <a:latin typeface="宋体" panose="02010600030101010101" pitchFamily="2" charset="-122"/>
                <a:ea typeface="宋体" panose="02010600030101010101" pitchFamily="2" charset="-122"/>
                <a:sym typeface="+mn-ea"/>
              </a:rPr>
              <a:t>象征世人中普遍存在的历史健忘症，告诫人们不要忘记本民族的历史。</a:t>
            </a:r>
            <a:r>
              <a:rPr sz="3600" b="1">
                <a:latin typeface="宋体" panose="02010600030101010101" pitchFamily="2" charset="-122"/>
                <a:ea typeface="宋体" panose="02010600030101010101" pitchFamily="2" charset="-122"/>
                <a:sym typeface="+mn-ea"/>
              </a:rPr>
              <a:t>忘记过去意味着背叛，只有记住历史、总结历史，才能图谋民族的新生。</a:t>
            </a:r>
            <a:endParaRPr sz="3600" b="1">
              <a:latin typeface="宋体" panose="02010600030101010101" pitchFamily="2" charset="-122"/>
              <a:ea typeface="宋体" panose="02010600030101010101" pitchFamily="2" charset="-122"/>
              <a:sym typeface="+mn-ea"/>
            </a:endParaRPr>
          </a:p>
        </p:txBody>
      </p:sp>
      <p:sp>
        <p:nvSpPr>
          <p:cNvPr id="4" name="文本框 3"/>
          <p:cNvSpPr txBox="1"/>
          <p:nvPr>
            <p:custDataLst>
              <p:tags r:id="rId5"/>
            </p:custDataLst>
          </p:nvPr>
        </p:nvSpPr>
        <p:spPr>
          <a:xfrm>
            <a:off x="3755390" y="0"/>
            <a:ext cx="4529455" cy="922020"/>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【文本研读】</a:t>
            </a:r>
            <a:endPar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67640" y="752475"/>
            <a:ext cx="10831195" cy="922020"/>
          </a:xfrm>
          <a:prstGeom prst="rect">
            <a:avLst/>
          </a:prstGeom>
          <a:noFill/>
        </p:spPr>
        <p:txBody>
          <a:bodyPr wrap="square" rtlCol="0">
            <a:spAutoFit/>
          </a:bodyPr>
          <a:lstStyle/>
          <a:p>
            <a:pPr marL="457200" indent="-457200">
              <a:lnSpc>
                <a:spcPct val="150000"/>
              </a:lnSpc>
              <a:buFont typeface="Wingdings" panose="05000000000000000000" charset="0"/>
              <a:buChar char="Ø"/>
            </a:pPr>
            <a:r>
              <a:rPr sz="3600" b="1">
                <a:solidFill>
                  <a:schemeClr val="tx1"/>
                </a:solidFill>
                <a:latin typeface="黑体" panose="02010609060101010101" pitchFamily="49" charset="-122"/>
                <a:ea typeface="黑体" panose="02010609060101010101" pitchFamily="49" charset="-122"/>
                <a:cs typeface="黑体" panose="02010609060101010101" pitchFamily="49" charset="-122"/>
              </a:rPr>
              <a:t>魔幻现实主义</a:t>
            </a:r>
            <a:endParaRPr sz="36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文本框 1"/>
          <p:cNvSpPr txBox="1"/>
          <p:nvPr>
            <p:custDataLst>
              <p:tags r:id="rId4"/>
            </p:custDataLst>
          </p:nvPr>
        </p:nvSpPr>
        <p:spPr>
          <a:xfrm>
            <a:off x="666750" y="1945005"/>
            <a:ext cx="9832975" cy="3415030"/>
          </a:xfrm>
          <a:prstGeom prst="rect">
            <a:avLst/>
          </a:prstGeom>
          <a:noFill/>
        </p:spPr>
        <p:txBody>
          <a:bodyPr wrap="square" rtlCol="0">
            <a:spAutoFit/>
          </a:bodyPr>
          <a:lstStyle/>
          <a:p>
            <a:pPr marL="457200" indent="-457200" algn="l">
              <a:lnSpc>
                <a:spcPct val="150000"/>
              </a:lnSpc>
              <a:buFont typeface="Wingdings" panose="05000000000000000000" charset="0"/>
              <a:buChar char="p"/>
            </a:pPr>
            <a:r>
              <a:rPr sz="3600" b="1">
                <a:latin typeface="宋体" panose="02010600030101010101" pitchFamily="2" charset="-122"/>
                <a:ea typeface="宋体" panose="02010600030101010101" pitchFamily="2" charset="-122"/>
                <a:sym typeface="+mn-ea"/>
              </a:rPr>
              <a:t>小说巧妙融入神话传说、宗教典故，运用夸张、象征等手法，用严肃的态度讲述那些荒诞不经的神奇事物，使用丰富多彩的语言将读者带入魔幻的现实，</a:t>
            </a:r>
            <a:r>
              <a:rPr sz="3600" b="1">
                <a:solidFill>
                  <a:srgbClr val="C00000"/>
                </a:solidFill>
                <a:latin typeface="宋体" panose="02010600030101010101" pitchFamily="2" charset="-122"/>
                <a:ea typeface="宋体" panose="02010600030101010101" pitchFamily="2" charset="-122"/>
                <a:sym typeface="+mn-ea"/>
              </a:rPr>
              <a:t>打破了真实与幻想之间的界限。</a:t>
            </a:r>
            <a:endParaRPr sz="3600" b="1">
              <a:solidFill>
                <a:srgbClr val="C00000"/>
              </a:solidFill>
              <a:latin typeface="宋体" panose="02010600030101010101" pitchFamily="2" charset="-122"/>
              <a:ea typeface="宋体" panose="02010600030101010101" pitchFamily="2" charset="-122"/>
              <a:sym typeface="+mn-ea"/>
            </a:endParaRPr>
          </a:p>
        </p:txBody>
      </p:sp>
      <p:sp>
        <p:nvSpPr>
          <p:cNvPr id="4" name="文本框 3"/>
          <p:cNvSpPr txBox="1"/>
          <p:nvPr>
            <p:custDataLst>
              <p:tags r:id="rId5"/>
            </p:custDataLst>
          </p:nvPr>
        </p:nvSpPr>
        <p:spPr>
          <a:xfrm>
            <a:off x="3755390" y="0"/>
            <a:ext cx="4529455" cy="922020"/>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【文本研读】</a:t>
            </a:r>
            <a:endPar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145415" y="922020"/>
            <a:ext cx="8810625" cy="5775960"/>
          </a:xfrm>
          <a:prstGeom prst="rect">
            <a:avLst/>
          </a:prstGeom>
          <a:noFill/>
        </p:spPr>
        <p:txBody>
          <a:bodyPr wrap="square" rtlCol="0">
            <a:spAutoFit/>
          </a:bodyPr>
          <a:lstStyle/>
          <a:p>
            <a:pPr indent="711200" fontAlgn="auto">
              <a:lnSpc>
                <a:spcPct val="120000"/>
              </a:lnSpc>
            </a:pPr>
            <a:r>
              <a:rPr lang="zh-CN" altLang="en-US" sz="2800" b="1">
                <a:latin typeface="黑体" panose="02010609060101010101" pitchFamily="49" charset="-122"/>
                <a:ea typeface="黑体" panose="02010609060101010101" pitchFamily="49" charset="-122"/>
                <a:cs typeface="黑体" panose="02010609060101010101" pitchFamily="49" charset="-122"/>
              </a:rPr>
              <a:t>《百年孤独》风格独特，既气势恢宏又奇幻诡丽。粗犷处寥寥数笔勾勒出数十年内战的血腥冷酷；细腻处描写热恋中情欲煎熬如慕如诉；奇诡处人间鬼界过去未来变幻莫测。轻灵厚重，兼而有之，被公认为魔幻现实主义最具代表性的作品。被称为“</a:t>
            </a:r>
            <a:r>
              <a:rPr lang="zh-CN" altLang="en-US" sz="2800" b="1">
                <a:solidFill>
                  <a:srgbClr val="FF0000"/>
                </a:solidFill>
                <a:latin typeface="黑体" panose="02010609060101010101" pitchFamily="49" charset="-122"/>
                <a:ea typeface="黑体" panose="02010609060101010101" pitchFamily="49" charset="-122"/>
                <a:cs typeface="黑体" panose="02010609060101010101" pitchFamily="49" charset="-122"/>
              </a:rPr>
              <a:t>20世纪用西班牙文写作的最杰出的长篇小说之一</a:t>
            </a:r>
            <a:r>
              <a:rPr lang="zh-CN" altLang="en-US" sz="2800" b="1">
                <a:latin typeface="黑体" panose="02010609060101010101" pitchFamily="49" charset="-122"/>
                <a:ea typeface="黑体" panose="02010609060101010101" pitchFamily="49" charset="-122"/>
                <a:cs typeface="黑体" panose="02010609060101010101" pitchFamily="49" charset="-122"/>
              </a:rPr>
              <a:t>”。</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pPr indent="711200" fontAlgn="auto">
              <a:lnSpc>
                <a:spcPct val="120000"/>
              </a:lnSpc>
            </a:pPr>
            <a:r>
              <a:rPr lang="zh-CN" altLang="en-US" sz="2800" b="1">
                <a:latin typeface="黑体" panose="02010609060101010101" pitchFamily="49" charset="-122"/>
                <a:ea typeface="黑体" panose="02010609060101010101" pitchFamily="49" charset="-122"/>
                <a:cs typeface="黑体" panose="02010609060101010101" pitchFamily="49" charset="-122"/>
              </a:rPr>
              <a:t>1982年，瑞典文学院认为，马尔克斯在《百年孤独》中“</a:t>
            </a:r>
            <a:r>
              <a:rPr lang="zh-CN" altLang="en-US" sz="2800" b="1">
                <a:latin typeface="楷体" panose="02010609060101010101" charset="-122"/>
                <a:ea typeface="楷体" panose="02010609060101010101" charset="-122"/>
                <a:cs typeface="楷体" panose="02010609060101010101" charset="-122"/>
              </a:rPr>
              <a:t>创造了一个独特的天地，即围绕着马孔多的世界”，“汇聚了不可思议的奇迹和最纯粹的现实生活</a:t>
            </a:r>
            <a:r>
              <a:rPr lang="zh-CN" altLang="en-US" sz="2800" b="1">
                <a:latin typeface="黑体" panose="02010609060101010101" pitchFamily="49" charset="-122"/>
                <a:ea typeface="黑体" panose="02010609060101010101" pitchFamily="49" charset="-122"/>
                <a:cs typeface="黑体" panose="02010609060101010101" pitchFamily="49" charset="-122"/>
              </a:rPr>
              <a:t>”。</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a:p>
            <a:pPr indent="711200" fontAlgn="auto">
              <a:lnSpc>
                <a:spcPct val="120000"/>
              </a:lnSpc>
            </a:pPr>
            <a:r>
              <a:rPr lang="zh-CN" altLang="en-US" sz="2800" b="1">
                <a:latin typeface="黑体" panose="02010609060101010101" pitchFamily="49" charset="-122"/>
                <a:ea typeface="黑体" panose="02010609060101010101" pitchFamily="49" charset="-122"/>
                <a:cs typeface="黑体" panose="02010609060101010101" pitchFamily="49" charset="-122"/>
              </a:rPr>
              <a:t>《纽约时报》评论：</a:t>
            </a:r>
            <a:r>
              <a:rPr lang="zh-CN" altLang="en-US" sz="2800" b="1">
                <a:latin typeface="楷体" panose="02010609060101010101" charset="-122"/>
                <a:ea typeface="楷体" panose="02010609060101010101" charset="-122"/>
                <a:cs typeface="楷体" panose="02010609060101010101" charset="-122"/>
              </a:rPr>
              <a:t>《百年孤独》是“继《创世记》之后，首部值得全人类阅读的文学巨著。</a:t>
            </a:r>
            <a:r>
              <a:rPr lang="zh-CN" altLang="en-US" sz="2800" b="1">
                <a:latin typeface="黑体" panose="02010609060101010101" pitchFamily="49" charset="-122"/>
                <a:ea typeface="黑体" panose="02010609060101010101" pitchFamily="49" charset="-122"/>
                <a:cs typeface="黑体" panose="02010609060101010101" pitchFamily="49" charset="-122"/>
              </a:rPr>
              <a:t>”</a:t>
            </a:r>
            <a:endParaRPr lang="zh-CN" altLang="en-US" sz="2800" b="1">
              <a:latin typeface="黑体" panose="02010609060101010101" pitchFamily="49" charset="-122"/>
              <a:ea typeface="黑体" panose="02010609060101010101" pitchFamily="49" charset="-122"/>
              <a:cs typeface="黑体" panose="02010609060101010101" pitchFamily="49" charset="-122"/>
            </a:endParaRPr>
          </a:p>
        </p:txBody>
      </p:sp>
      <p:pic>
        <p:nvPicPr>
          <p:cNvPr id="15" name="图片 14"/>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flipV="1">
            <a:off x="8796020" y="5716270"/>
            <a:ext cx="3527425" cy="764540"/>
          </a:xfrm>
          <a:prstGeom prst="rect">
            <a:avLst/>
          </a:prstGeom>
        </p:spPr>
      </p:pic>
      <p:sp>
        <p:nvSpPr>
          <p:cNvPr id="4" name="文本框 3"/>
          <p:cNvSpPr txBox="1"/>
          <p:nvPr>
            <p:custDataLst>
              <p:tags r:id="rId6"/>
            </p:custDataLst>
          </p:nvPr>
        </p:nvSpPr>
        <p:spPr>
          <a:xfrm>
            <a:off x="694690" y="0"/>
            <a:ext cx="3665220" cy="922020"/>
          </a:xfrm>
          <a:prstGeom prst="rect">
            <a:avLst/>
          </a:prstGeom>
          <a:noFill/>
          <a:effectLst/>
        </p:spPr>
        <p:txBody>
          <a:bodyPr wrap="square" rtlCol="0">
            <a:spAutoFit/>
            <a:scene3d>
              <a:camera prst="orthographicFront"/>
              <a:lightRig rig="threePt" dir="t"/>
            </a:scene3d>
          </a:bodyPr>
          <a:lstStyle/>
          <a:p>
            <a:pPr algn="l" fontAlgn="auto">
              <a:lnSpc>
                <a:spcPct val="100000"/>
              </a:lnSpc>
            </a:pPr>
            <a:r>
              <a:rPr lang="zh-CN" altLang="en-US" sz="5400" b="1">
                <a:solidFill>
                  <a:srgbClr val="FF0000"/>
                </a:solidFill>
                <a:effectLst/>
                <a:latin typeface="隶书" panose="02010509060101010101" charset="-122"/>
                <a:ea typeface="隶书" panose="02010509060101010101" charset="-122"/>
              </a:rPr>
              <a:t>【知人论世】</a:t>
            </a:r>
            <a:endParaRPr lang="zh-CN" altLang="en-US" sz="5400" b="1">
              <a:solidFill>
                <a:srgbClr val="FF0000"/>
              </a:solidFill>
              <a:effectLst/>
              <a:latin typeface="隶书" panose="02010509060101010101" charset="-122"/>
              <a:ea typeface="隶书" panose="02010509060101010101" charset="-122"/>
            </a:endParaRPr>
          </a:p>
        </p:txBody>
      </p:sp>
      <p:pic>
        <p:nvPicPr>
          <p:cNvPr id="2" name="图片 1"/>
          <p:cNvPicPr>
            <a:picLocks noChangeAspect="1"/>
          </p:cNvPicPr>
          <p:nvPr>
            <p:custDataLst>
              <p:tags r:id="rId8"/>
            </p:custDataLst>
          </p:nvPr>
        </p:nvPicPr>
        <p:blipFill>
          <a:blip r:embed="rId7"/>
          <a:srcRect l="20130" t="5947"/>
          <a:stretch>
            <a:fillRect/>
          </a:stretch>
        </p:blipFill>
        <p:spPr>
          <a:xfrm>
            <a:off x="8956040" y="2404110"/>
            <a:ext cx="3206750" cy="2515870"/>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p:txBody>
          <a:bodyPr/>
          <a:lstStyle/>
          <a:p>
            <a:pPr lvl="0"/>
            <a:r>
              <a:rPr lang="zh-CN" altLang="en-US">
                <a:solidFill>
                  <a:prstClr val="black"/>
                </a:solidFill>
                <a:latin typeface="黑体" panose="02010609060101010101" pitchFamily="49" charset="-122"/>
                <a:ea typeface="黑体" panose="02010609060101010101" pitchFamily="49" charset="-122"/>
                <a:sym typeface="+mn-ea"/>
              </a:rPr>
              <a:t>提供内容：</a:t>
            </a:r>
            <a:endParaRPr lang="en-US" altLang="zh-CN">
              <a:solidFill>
                <a:prstClr val="black"/>
              </a:solidFill>
              <a:latin typeface="黑体" panose="02010609060101010101" pitchFamily="49" charset="-122"/>
              <a:ea typeface="黑体" panose="02010609060101010101" pitchFamily="49" charset="-122"/>
            </a:endParaRPr>
          </a:p>
          <a:p>
            <a:pPr lvl="0"/>
            <a:r>
              <a:rPr lang="zh-CN" altLang="en-US">
                <a:solidFill>
                  <a:prstClr val="black"/>
                </a:solidFill>
                <a:latin typeface="华文楷体" panose="02010600040101010101" pitchFamily="2" charset="-122"/>
                <a:ea typeface="华文楷体" panose="02010600040101010101" pitchFamily="2" charset="-122"/>
                <a:sym typeface="+mn-ea"/>
              </a:rPr>
              <a:t>        吉卜赛人抱着两块磁铁“挨家串户地走着</a:t>
            </a:r>
            <a:r>
              <a:rPr lang="en-US" altLang="zh-CN">
                <a:solidFill>
                  <a:prstClr val="black"/>
                </a:solidFill>
                <a:latin typeface="华文楷体" panose="02010600040101010101" pitchFamily="2" charset="-122"/>
                <a:ea typeface="华文楷体" panose="02010600040101010101" pitchFamily="2" charset="-122"/>
                <a:sym typeface="+mn-ea"/>
              </a:rPr>
              <a:t>……</a:t>
            </a:r>
            <a:r>
              <a:rPr lang="zh-CN" altLang="en-US">
                <a:solidFill>
                  <a:prstClr val="black"/>
                </a:solidFill>
                <a:latin typeface="华文楷体" panose="02010600040101010101" pitchFamily="2" charset="-122"/>
                <a:ea typeface="华文楷体" panose="02010600040101010101" pitchFamily="2" charset="-122"/>
                <a:sym typeface="+mn-ea"/>
              </a:rPr>
              <a:t>铁锅、铁盆、铁钳、小铁炉纷纷从原地落下，木板因铁钉和螺钉没命地挣脱出来而嘎嘎作响</a:t>
            </a:r>
            <a:r>
              <a:rPr lang="en-US" altLang="zh-CN">
                <a:solidFill>
                  <a:prstClr val="black"/>
                </a:solidFill>
                <a:latin typeface="华文楷体" panose="02010600040101010101" pitchFamily="2" charset="-122"/>
                <a:ea typeface="华文楷体" panose="02010600040101010101" pitchFamily="2" charset="-122"/>
                <a:sym typeface="+mn-ea"/>
              </a:rPr>
              <a:t>……</a:t>
            </a:r>
            <a:r>
              <a:rPr lang="zh-CN" altLang="en-US">
                <a:solidFill>
                  <a:prstClr val="black"/>
                </a:solidFill>
                <a:latin typeface="华文楷体" panose="02010600040101010101" pitchFamily="2" charset="-122"/>
                <a:ea typeface="华文楷体" panose="02010600040101010101" pitchFamily="2" charset="-122"/>
                <a:sym typeface="+mn-ea"/>
              </a:rPr>
              <a:t>跟在那两块魔铁的后面乱滚”；吉卜赛人带来了磁铁、望远镜和放大镜等“新鲜玩意儿”，两块磁铁要用一头大骡子和一群山羊来换，放大镜又要用两块磁铁加上三块金币。为了看一下从未见过的冰块，每人要付五个里亚尔，摸一下价钱还要加倍。</a:t>
            </a:r>
            <a:endParaRPr lang="zh-CN" altLang="en-US">
              <a:solidFill>
                <a:prstClr val="black"/>
              </a:solidFill>
              <a:latin typeface="华文楷体" panose="02010600040101010101" pitchFamily="2" charset="-122"/>
              <a:ea typeface="华文楷体" panose="02010600040101010101" pitchFamily="2" charset="-122"/>
            </a:endParaRPr>
          </a:p>
          <a:p>
            <a:endParaRPr lang="zh-CN" altLang="en-US"/>
          </a:p>
        </p:txBody>
      </p:sp>
      <p:sp>
        <p:nvSpPr>
          <p:cNvPr id="4" name="圆角矩形 3"/>
          <p:cNvSpPr/>
          <p:nvPr>
            <p:custDataLst>
              <p:tags r:id="rId5"/>
            </p:custDataLst>
          </p:nvPr>
        </p:nvSpPr>
        <p:spPr>
          <a:xfrm>
            <a:off x="1098550" y="2485390"/>
            <a:ext cx="9131935" cy="27984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“许多年之后，面对行刑队，奥雷良诺·布恩地亚上校将会回想起，他父亲带他去见识冰块的那个遥远的下午。”</a:t>
            </a:r>
            <a:endParaRPr lang="zh-CN" altLang="en-US" sz="3200"/>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文本框 3"/>
          <p:cNvSpPr txBox="1"/>
          <p:nvPr>
            <p:custDataLst>
              <p:tags r:id="rId4"/>
            </p:custDataLst>
          </p:nvPr>
        </p:nvSpPr>
        <p:spPr>
          <a:xfrm>
            <a:off x="628985" y="1482808"/>
            <a:ext cx="3853670" cy="1115568"/>
          </a:xfrm>
          <a:prstGeom prst="rect">
            <a:avLst/>
          </a:prstGeom>
          <a:noFill/>
        </p:spPr>
        <p:txBody>
          <a:bodyPr wrap="square" rtlCol="0">
            <a:spAutoFit/>
          </a:bodyPr>
          <a:lstStyle>
            <a:defPPr>
              <a:defRPr lang="zh-CN"/>
            </a:defPPr>
            <a:lvl1pPr algn="r">
              <a:lnSpc>
                <a:spcPct val="120000"/>
              </a:lnSpc>
              <a:defRPr sz="1600">
                <a:solidFill>
                  <a:srgbClr val="E9C083"/>
                </a:solidFill>
                <a:latin typeface="微软雅黑" panose="020b0503020204020204" charset="-122"/>
                <a:ea typeface="微软雅黑" panose="020b0503020204020204" charset="-122"/>
              </a:defRPr>
            </a:lvl1pPr>
          </a:lstStyle>
          <a:p>
            <a:pPr algn="l"/>
            <a:r>
              <a:rPr lang="zh-CN" altLang="zh-CN" sz="2800">
                <a:solidFill>
                  <a:schemeClr val="tx1"/>
                </a:solidFill>
              </a:rPr>
              <a:t>叙事时间上将过去、现在、未来交织在一起</a:t>
            </a:r>
            <a:endParaRPr lang="zh-CN" altLang="zh-CN" sz="2800">
              <a:solidFill>
                <a:schemeClr val="tx1"/>
              </a:solidFill>
            </a:endParaRPr>
          </a:p>
        </p:txBody>
      </p:sp>
      <p:sp>
        <p:nvSpPr>
          <p:cNvPr id="19" name="文本框 18"/>
          <p:cNvSpPr txBox="1"/>
          <p:nvPr>
            <p:custDataLst>
              <p:tags r:id="rId5"/>
            </p:custDataLst>
          </p:nvPr>
        </p:nvSpPr>
        <p:spPr>
          <a:xfrm>
            <a:off x="4977745" y="500565"/>
            <a:ext cx="2214880" cy="701040"/>
          </a:xfrm>
          <a:prstGeom prst="rect">
            <a:avLst/>
          </a:prstGeom>
          <a:noFill/>
        </p:spPr>
        <p:txBody>
          <a:bodyPr wrap="none" rtlCol="0">
            <a:spAutoFit/>
          </a:bodyPr>
          <a:lstStyle/>
          <a:p>
            <a:r>
              <a:rPr lang="zh-CN" altLang="en-US" sz="4000">
                <a:solidFill>
                  <a:schemeClr val="tx1"/>
                </a:solidFill>
                <a:latin typeface="微软雅黑" panose="020b0503020204020204" charset="-122"/>
                <a:ea typeface="微软雅黑" panose="020b0503020204020204" charset="-122"/>
              </a:rPr>
              <a:t>叙事特色</a:t>
            </a:r>
            <a:endParaRPr lang="zh-CN" altLang="en-US" sz="4000">
              <a:solidFill>
                <a:schemeClr val="tx1"/>
              </a:solidFill>
              <a:latin typeface="微软雅黑" panose="020b0503020204020204" charset="-122"/>
              <a:ea typeface="微软雅黑" panose="020b0503020204020204" charset="-122"/>
            </a:endParaRPr>
          </a:p>
        </p:txBody>
      </p:sp>
      <p:grpSp>
        <p:nvGrpSpPr>
          <p:cNvPr id="22" name="组合 21"/>
          <p:cNvGrpSpPr/>
          <p:nvPr>
            <p:custDataLst>
              <p:tags r:id="rId6"/>
            </p:custDataLst>
          </p:nvPr>
        </p:nvGrpSpPr>
        <p:grpSpPr>
          <a:xfrm>
            <a:off x="7304304" y="767412"/>
            <a:ext cx="1086994" cy="174192"/>
            <a:chOff x="7304304" y="767412"/>
            <a:chExt cx="1086994" cy="174192"/>
          </a:xfrm>
        </p:grpSpPr>
        <p:cxnSp>
          <p:nvCxnSpPr>
            <p:cNvPr id="23" name="直接连接符 22"/>
            <p:cNvCxnSpPr/>
            <p:nvPr>
              <p:custDataLst>
                <p:tags r:id="rId7"/>
              </p:custDataLst>
            </p:nvPr>
          </p:nvCxnSpPr>
          <p:spPr>
            <a:xfrm flipH="1">
              <a:off x="7387125" y="854508"/>
              <a:ext cx="1004173" cy="0"/>
            </a:xfrm>
            <a:prstGeom prst="line">
              <a:avLst/>
            </a:prstGeom>
            <a:ln w="44450">
              <a:gradFill flip="none" rotWithShape="1">
                <a:gsLst>
                  <a:gs pos="0">
                    <a:srgbClr val="AA8350"/>
                  </a:gs>
                  <a:gs pos="100000">
                    <a:srgbClr val="D8B36D">
                      <a:alpha val="0"/>
                    </a:srgbClr>
                  </a:gs>
                </a:gsLst>
                <a:lin ang="10800000" scaled="1"/>
              </a:gradFill>
            </a:ln>
          </p:spPr>
          <p:style>
            <a:lnRef idx="1">
              <a:schemeClr val="accent1"/>
            </a:lnRef>
            <a:fillRef idx="0">
              <a:schemeClr val="accent1"/>
            </a:fillRef>
            <a:effectRef idx="0">
              <a:schemeClr val="accent1"/>
            </a:effectRef>
            <a:fontRef idx="minor">
              <a:schemeClr val="tx1"/>
            </a:fontRef>
          </p:style>
        </p:cxnSp>
        <p:sp>
          <p:nvSpPr>
            <p:cNvPr id="24" name="菱形 23"/>
            <p:cNvSpPr/>
            <p:nvPr>
              <p:custDataLst>
                <p:tags r:id="rId8"/>
              </p:custDataLst>
            </p:nvPr>
          </p:nvSpPr>
          <p:spPr>
            <a:xfrm>
              <a:off x="7304304" y="767412"/>
              <a:ext cx="174192" cy="174192"/>
            </a:xfrm>
            <a:prstGeom prst="diamond">
              <a:avLst/>
            </a:prstGeom>
            <a:gradFill>
              <a:gsLst>
                <a:gs pos="36300">
                  <a:srgbClr val="BD9B6E"/>
                </a:gs>
                <a:gs pos="0">
                  <a:srgbClr val="AA8350"/>
                </a:gs>
                <a:gs pos="100000">
                  <a:srgbClr val="F4DFC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p:cNvGrpSpPr/>
          <p:nvPr>
            <p:custDataLst>
              <p:tags r:id="rId9"/>
            </p:custDataLst>
          </p:nvPr>
        </p:nvGrpSpPr>
        <p:grpSpPr>
          <a:xfrm>
            <a:off x="3820857" y="767412"/>
            <a:ext cx="1080531" cy="174192"/>
            <a:chOff x="3820857" y="767412"/>
            <a:chExt cx="1080531" cy="174192"/>
          </a:xfrm>
        </p:grpSpPr>
        <p:cxnSp>
          <p:nvCxnSpPr>
            <p:cNvPr id="26" name="直接连接符 25"/>
            <p:cNvCxnSpPr/>
            <p:nvPr>
              <p:custDataLst>
                <p:tags r:id="rId10"/>
              </p:custDataLst>
            </p:nvPr>
          </p:nvCxnSpPr>
          <p:spPr>
            <a:xfrm>
              <a:off x="3820857" y="854508"/>
              <a:ext cx="1004173" cy="0"/>
            </a:xfrm>
            <a:prstGeom prst="line">
              <a:avLst/>
            </a:prstGeom>
            <a:ln w="44450">
              <a:gradFill flip="none" rotWithShape="1">
                <a:gsLst>
                  <a:gs pos="0">
                    <a:srgbClr val="AA8350"/>
                  </a:gs>
                  <a:gs pos="100000">
                    <a:srgbClr val="D8B36D">
                      <a:alpha val="0"/>
                    </a:srgbClr>
                  </a:gs>
                </a:gsLst>
                <a:lin ang="10800000" scaled="1"/>
              </a:gradFill>
            </a:ln>
          </p:spPr>
          <p:style>
            <a:lnRef idx="1">
              <a:schemeClr val="accent1"/>
            </a:lnRef>
            <a:fillRef idx="0">
              <a:schemeClr val="accent1"/>
            </a:fillRef>
            <a:effectRef idx="0">
              <a:schemeClr val="accent1"/>
            </a:effectRef>
            <a:fontRef idx="minor">
              <a:schemeClr val="tx1"/>
            </a:fontRef>
          </p:style>
        </p:cxnSp>
        <p:sp>
          <p:nvSpPr>
            <p:cNvPr id="27" name="菱形 26"/>
            <p:cNvSpPr/>
            <p:nvPr>
              <p:custDataLst>
                <p:tags r:id="rId11"/>
              </p:custDataLst>
            </p:nvPr>
          </p:nvSpPr>
          <p:spPr>
            <a:xfrm>
              <a:off x="4727196" y="767412"/>
              <a:ext cx="174192" cy="174192"/>
            </a:xfrm>
            <a:prstGeom prst="diamond">
              <a:avLst/>
            </a:prstGeom>
            <a:gradFill>
              <a:gsLst>
                <a:gs pos="36300">
                  <a:srgbClr val="BD9B6E"/>
                </a:gs>
                <a:gs pos="0">
                  <a:srgbClr val="AA8350"/>
                </a:gs>
                <a:gs pos="100000">
                  <a:srgbClr val="F4DFC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8" name="图片 27"/>
          <p:cNvPicPr>
            <a:picLocks noChangeAspect="1"/>
          </p:cNvPicPr>
          <p:nvPr>
            <p:custDataLst>
              <p:tags r:id="rId13"/>
            </p:custDataLst>
          </p:nvPr>
        </p:nvPicPr>
        <p:blipFill>
          <a:blip r:embed="rId12">
            <a:duotone>
              <a:srgbClr val="FFCA08">
                <a:shade val="45000"/>
                <a:satMod val="135000"/>
              </a:srgbClr>
              <a:prstClr val="white"/>
            </a:duotone>
            <a:extLst>
              <a:ext uri="{28A0092B-C50C-407E-A947-70E740481C1C}">
                <a14:useLocalDpi xmlns:a14="http://schemas.microsoft.com/office/drawing/2010/main" val="0"/>
              </a:ext>
            </a:extLst>
          </a:blip>
          <a:srcRect l="1133" t="25461" r="3186" b="19779"/>
          <a:stretch>
            <a:fillRect/>
          </a:stretch>
        </p:blipFill>
        <p:spPr>
          <a:xfrm>
            <a:off x="4364463" y="862799"/>
            <a:ext cx="3463074" cy="472622"/>
          </a:xfrm>
          <a:prstGeom prst="rect">
            <a:avLst/>
          </a:prstGeom>
          <a:effectLst/>
        </p:spPr>
      </p:pic>
      <p:grpSp>
        <p:nvGrpSpPr>
          <p:cNvPr id="54" name="组合 53"/>
          <p:cNvGrpSpPr/>
          <p:nvPr>
            <p:custDataLst>
              <p:tags r:id="rId14"/>
            </p:custDataLst>
          </p:nvPr>
        </p:nvGrpSpPr>
        <p:grpSpPr>
          <a:xfrm rot="10800000">
            <a:off x="3086517" y="2330201"/>
            <a:ext cx="5907948" cy="2758492"/>
            <a:chOff x="7720328" y="3091471"/>
            <a:chExt cx="6158868" cy="5865586"/>
          </a:xfrm>
        </p:grpSpPr>
        <p:sp>
          <p:nvSpPr>
            <p:cNvPr id="73" name="五边形 72"/>
            <p:cNvSpPr/>
            <p:nvPr>
              <p:custDataLst>
                <p:tags r:id="rId15"/>
              </p:custDataLst>
            </p:nvPr>
          </p:nvSpPr>
          <p:spPr>
            <a:xfrm>
              <a:off x="7720328" y="3091471"/>
              <a:ext cx="6158868" cy="5865586"/>
            </a:xfrm>
            <a:prstGeom prst="pentagon">
              <a:avLst/>
            </a:prstGeom>
            <a:gradFill flip="none" rotWithShape="1">
              <a:gsLst>
                <a:gs pos="100000">
                  <a:srgbClr val="BD9B6E">
                    <a:alpha val="33000"/>
                  </a:srgbClr>
                </a:gs>
                <a:gs pos="71000">
                  <a:srgbClr val="BD9B6E">
                    <a:alpha val="0"/>
                  </a:srgbClr>
                </a:gs>
              </a:gsLst>
              <a:path path="shape">
                <a:fillToRect l="50000" t="50000" r="50000" b="50000"/>
              </a:path>
            </a:gradFill>
            <a:ln w="9525">
              <a:solidFill>
                <a:srgbClr val="BD9B6E">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五边形 73"/>
            <p:cNvSpPr/>
            <p:nvPr>
              <p:custDataLst>
                <p:tags r:id="rId16"/>
              </p:custDataLst>
            </p:nvPr>
          </p:nvSpPr>
          <p:spPr>
            <a:xfrm>
              <a:off x="8432164" y="3769410"/>
              <a:ext cx="4735196" cy="4509708"/>
            </a:xfrm>
            <a:prstGeom prst="pentagon">
              <a:avLst/>
            </a:prstGeom>
            <a:gradFill flip="none" rotWithShape="1">
              <a:gsLst>
                <a:gs pos="100000">
                  <a:srgbClr val="BD9B6E">
                    <a:alpha val="27000"/>
                  </a:srgbClr>
                </a:gs>
                <a:gs pos="71000">
                  <a:srgbClr val="BD9B6E">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5" name="文本框 74"/>
          <p:cNvSpPr txBox="1"/>
          <p:nvPr>
            <p:custDataLst>
              <p:tags r:id="rId17"/>
            </p:custDataLst>
          </p:nvPr>
        </p:nvSpPr>
        <p:spPr>
          <a:xfrm>
            <a:off x="448681" y="4148402"/>
            <a:ext cx="2764420" cy="1627632"/>
          </a:xfrm>
          <a:prstGeom prst="rect">
            <a:avLst/>
          </a:prstGeom>
          <a:noFill/>
        </p:spPr>
        <p:txBody>
          <a:bodyPr wrap="square" rtlCol="0">
            <a:spAutoFit/>
          </a:bodyPr>
          <a:lstStyle>
            <a:defPPr>
              <a:defRPr lang="zh-CN"/>
            </a:defPPr>
            <a:lvl1pPr>
              <a:lnSpc>
                <a:spcPct val="120000"/>
              </a:lnSpc>
              <a:defRPr sz="2800">
                <a:solidFill>
                  <a:srgbClr val="E9C083"/>
                </a:solidFill>
                <a:latin typeface="微软雅黑" panose="020b0503020204020204" charset="-122"/>
                <a:ea typeface="微软雅黑" panose="020b0503020204020204" charset="-122"/>
              </a:defRPr>
            </a:lvl1pPr>
          </a:lstStyle>
          <a:p>
            <a:r>
              <a:rPr lang="zh-CN" altLang="zh-CN">
                <a:solidFill>
                  <a:schemeClr val="tx1"/>
                </a:solidFill>
              </a:rPr>
              <a:t>这就使小说从开头就蒙上了无可逃脱的宿命色彩</a:t>
            </a:r>
            <a:endParaRPr lang="zh-CN" altLang="zh-CN">
              <a:solidFill>
                <a:schemeClr val="tx1"/>
              </a:solidFill>
            </a:endParaRPr>
          </a:p>
        </p:txBody>
      </p:sp>
      <p:sp>
        <p:nvSpPr>
          <p:cNvPr id="76" name="文本框 75"/>
          <p:cNvSpPr txBox="1"/>
          <p:nvPr>
            <p:custDataLst>
              <p:tags r:id="rId18"/>
            </p:custDataLst>
          </p:nvPr>
        </p:nvSpPr>
        <p:spPr>
          <a:xfrm>
            <a:off x="3890768" y="4816141"/>
            <a:ext cx="3803168" cy="2139697"/>
          </a:xfrm>
          <a:prstGeom prst="rect">
            <a:avLst/>
          </a:prstGeom>
          <a:noFill/>
        </p:spPr>
        <p:txBody>
          <a:bodyPr wrap="square" rtlCol="0">
            <a:spAutoFit/>
          </a:bodyPr>
          <a:lstStyle>
            <a:defPPr>
              <a:defRPr lang="zh-CN"/>
            </a:defPPr>
            <a:lvl1pPr>
              <a:lnSpc>
                <a:spcPct val="120000"/>
              </a:lnSpc>
              <a:defRPr sz="2800">
                <a:solidFill>
                  <a:srgbClr val="E9C083"/>
                </a:solidFill>
                <a:latin typeface="微软雅黑" panose="020b0503020204020204" charset="-122"/>
                <a:ea typeface="微软雅黑" panose="020b0503020204020204" charset="-122"/>
              </a:defRPr>
            </a:lvl1pPr>
          </a:lstStyle>
          <a:p>
            <a:r>
              <a:rPr lang="zh-CN" altLang="zh-CN">
                <a:solidFill>
                  <a:schemeClr val="tx1"/>
                </a:solidFill>
              </a:rPr>
              <a:t>人物不管采取怎样的行动反抗命运，在时间的流动下，该来的终将来临，命运轮回无法摆脱。</a:t>
            </a:r>
            <a:endParaRPr lang="zh-CN" altLang="zh-CN">
              <a:solidFill>
                <a:schemeClr val="tx1"/>
              </a:solidFill>
            </a:endParaRPr>
          </a:p>
        </p:txBody>
      </p:sp>
      <p:sp>
        <p:nvSpPr>
          <p:cNvPr id="77" name="文本框 76"/>
          <p:cNvSpPr txBox="1"/>
          <p:nvPr>
            <p:custDataLst>
              <p:tags r:id="rId19"/>
            </p:custDataLst>
          </p:nvPr>
        </p:nvSpPr>
        <p:spPr>
          <a:xfrm>
            <a:off x="7985697" y="4148403"/>
            <a:ext cx="4227353" cy="2139697"/>
          </a:xfrm>
          <a:prstGeom prst="rect">
            <a:avLst/>
          </a:prstGeom>
          <a:noFill/>
        </p:spPr>
        <p:txBody>
          <a:bodyPr wrap="square" rtlCol="0">
            <a:spAutoFit/>
          </a:bodyPr>
          <a:lstStyle>
            <a:defPPr>
              <a:defRPr lang="zh-CN"/>
            </a:defPPr>
            <a:lvl1pPr>
              <a:lnSpc>
                <a:spcPct val="120000"/>
              </a:lnSpc>
              <a:defRPr sz="2800">
                <a:solidFill>
                  <a:srgbClr val="E9C083"/>
                </a:solidFill>
                <a:latin typeface="微软雅黑" panose="020b0503020204020204" charset="-122"/>
                <a:ea typeface="微软雅黑" panose="020b0503020204020204" charset="-122"/>
              </a:defRPr>
            </a:lvl1pPr>
          </a:lstStyle>
          <a:p>
            <a:r>
              <a:rPr lang="zh-CN" altLang="zh-CN">
                <a:solidFill>
                  <a:schemeClr val="tx1"/>
                </a:solidFill>
              </a:rPr>
              <a:t>这发生的事又指向遥远的“过去”，这个循环往复的时间结构使人物的命运与时间交织在一起</a:t>
            </a:r>
            <a:endParaRPr lang="zh-CN" altLang="zh-CN">
              <a:solidFill>
                <a:schemeClr val="tx1"/>
              </a:solidFill>
            </a:endParaRPr>
          </a:p>
        </p:txBody>
      </p:sp>
      <p:sp>
        <p:nvSpPr>
          <p:cNvPr id="78" name="文本框 77"/>
          <p:cNvSpPr txBox="1"/>
          <p:nvPr>
            <p:custDataLst>
              <p:tags r:id="rId20"/>
            </p:custDataLst>
          </p:nvPr>
        </p:nvSpPr>
        <p:spPr>
          <a:xfrm>
            <a:off x="8480061" y="1099110"/>
            <a:ext cx="3574830" cy="2139697"/>
          </a:xfrm>
          <a:prstGeom prst="rect">
            <a:avLst/>
          </a:prstGeom>
          <a:noFill/>
        </p:spPr>
        <p:txBody>
          <a:bodyPr wrap="square" rtlCol="0">
            <a:spAutoFit/>
          </a:bodyPr>
          <a:lstStyle>
            <a:defPPr>
              <a:defRPr lang="zh-CN"/>
            </a:defPPr>
            <a:lvl1pPr>
              <a:lnSpc>
                <a:spcPct val="120000"/>
              </a:lnSpc>
              <a:defRPr sz="2800">
                <a:solidFill>
                  <a:srgbClr val="E9C083"/>
                </a:solidFill>
                <a:latin typeface="微软雅黑" panose="020b0503020204020204" charset="-122"/>
                <a:ea typeface="微软雅黑" panose="020b0503020204020204" charset="-122"/>
              </a:defRPr>
            </a:lvl1pPr>
          </a:lstStyle>
          <a:p>
            <a:r>
              <a:rPr lang="zh-CN" altLang="zh-CN">
                <a:solidFill>
                  <a:schemeClr val="tx1"/>
                </a:solidFill>
              </a:rPr>
              <a:t>叙事者从在叙事时间上带有模糊性的“现在”出发，陈述“将来”可能会发生的事</a:t>
            </a:r>
            <a:endParaRPr lang="zh-CN" altLang="zh-CN">
              <a:solidFill>
                <a:schemeClr val="tx1"/>
              </a:solidFill>
            </a:endParaRPr>
          </a:p>
        </p:txBody>
      </p:sp>
      <p:grpSp>
        <p:nvGrpSpPr>
          <p:cNvPr id="2" name="组合 1"/>
          <p:cNvGrpSpPr/>
          <p:nvPr>
            <p:custDataLst>
              <p:tags r:id="rId21"/>
            </p:custDataLst>
          </p:nvPr>
        </p:nvGrpSpPr>
        <p:grpSpPr>
          <a:xfrm>
            <a:off x="4056901" y="2025708"/>
            <a:ext cx="543739" cy="512540"/>
            <a:chOff x="4056901" y="2025708"/>
            <a:chExt cx="543739" cy="512540"/>
          </a:xfrm>
        </p:grpSpPr>
        <p:sp>
          <p:nvSpPr>
            <p:cNvPr id="57" name="椭圆 56"/>
            <p:cNvSpPr/>
            <p:nvPr>
              <p:custDataLst>
                <p:tags r:id="rId22"/>
              </p:custDataLst>
            </p:nvPr>
          </p:nvSpPr>
          <p:spPr>
            <a:xfrm>
              <a:off x="4057502" y="2025708"/>
              <a:ext cx="512540" cy="512540"/>
            </a:xfrm>
            <a:prstGeom prst="ellipse">
              <a:avLst/>
            </a:prstGeom>
            <a:solidFill>
              <a:schemeClr val="tx1"/>
            </a:solidFill>
            <a:ln w="19050" cap="flat">
              <a:solidFill>
                <a:srgbClr val="AA8350"/>
              </a:solidFill>
              <a:prstDash val="solid"/>
              <a:round/>
            </a:ln>
            <a:effectLst/>
          </p:spPr>
          <p:txBody>
            <a:bodyPr rot="0" spcFirstLastPara="1" vertOverflow="overflow" horzOverflow="overflow" vert="horz" wrap="square" lIns="50800" tIns="50800" rIns="50800" bIns="50800" numCol="1" spcCol="38100" rtlCol="0" anchor="ctr">
              <a:noAutofit/>
            </a:bodyPr>
            <a:lstStyle/>
            <a:p>
              <a:pPr algn="ctr" defTabSz="584200" hangingPunct="0"/>
              <a:endParaRPr lang="zh-CN" altLang="en-US" sz="3200" kern="0">
                <a:solidFill>
                  <a:schemeClr val="tx1"/>
                </a:solidFill>
                <a:latin typeface="Calibri Light"/>
                <a:cs typeface="+mj-cs"/>
                <a:sym typeface="Helvetica Neue"/>
              </a:endParaRPr>
            </a:p>
          </p:txBody>
        </p:sp>
        <p:sp>
          <p:nvSpPr>
            <p:cNvPr id="5" name="文本框 4"/>
            <p:cNvSpPr txBox="1"/>
            <p:nvPr>
              <p:custDataLst>
                <p:tags r:id="rId23"/>
              </p:custDataLst>
            </p:nvPr>
          </p:nvSpPr>
          <p:spPr>
            <a:xfrm>
              <a:off x="4056901" y="2069250"/>
              <a:ext cx="548005" cy="457200"/>
            </a:xfrm>
            <a:prstGeom prst="rect">
              <a:avLst/>
            </a:prstGeom>
            <a:noFill/>
            <a:ln w="19050">
              <a:noFill/>
            </a:ln>
          </p:spPr>
          <p:txBody>
            <a:bodyPr wrap="none" rtlCol="0">
              <a:spAutoFit/>
            </a:bodyPr>
            <a:lstStyle/>
            <a:p>
              <a:r>
                <a:rPr lang="en-US" altLang="zh-CN" sz="240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01</a:t>
              </a:r>
              <a:endParaRPr lang="en-US" altLang="zh-CN" sz="240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grpSp>
        <p:nvGrpSpPr>
          <p:cNvPr id="3" name="组合 2"/>
          <p:cNvGrpSpPr/>
          <p:nvPr>
            <p:custDataLst>
              <p:tags r:id="rId24"/>
            </p:custDataLst>
          </p:nvPr>
        </p:nvGrpSpPr>
        <p:grpSpPr>
          <a:xfrm>
            <a:off x="7729426" y="2025708"/>
            <a:ext cx="553978" cy="512540"/>
            <a:chOff x="7729426" y="2025708"/>
            <a:chExt cx="553978" cy="512540"/>
          </a:xfrm>
        </p:grpSpPr>
        <p:sp>
          <p:nvSpPr>
            <p:cNvPr id="56" name="椭圆 55"/>
            <p:cNvSpPr/>
            <p:nvPr>
              <p:custDataLst>
                <p:tags r:id="rId25"/>
              </p:custDataLst>
            </p:nvPr>
          </p:nvSpPr>
          <p:spPr>
            <a:xfrm>
              <a:off x="7729426" y="2025708"/>
              <a:ext cx="512540" cy="512540"/>
            </a:xfrm>
            <a:prstGeom prst="ellipse">
              <a:avLst/>
            </a:prstGeom>
            <a:solidFill>
              <a:schemeClr val="tx1"/>
            </a:solidFill>
            <a:ln w="19050" cap="flat">
              <a:solidFill>
                <a:srgbClr val="AA8350"/>
              </a:solidFill>
              <a:prstDash val="solid"/>
              <a:round/>
            </a:ln>
            <a:effectLst/>
          </p:spPr>
          <p:txBody>
            <a:bodyPr rot="0" spcFirstLastPara="1" vertOverflow="overflow" horzOverflow="overflow" vert="horz" wrap="square" lIns="50800" tIns="50800" rIns="50800" bIns="50800" numCol="1" spcCol="38100" rtlCol="0" anchor="ctr">
              <a:noAutofit/>
            </a:bodyPr>
            <a:lstStyle/>
            <a:p>
              <a:pPr algn="ctr" defTabSz="584200" hangingPunct="0"/>
              <a:endParaRPr lang="zh-CN" altLang="en-US" sz="3200" kern="0">
                <a:solidFill>
                  <a:schemeClr val="tx1"/>
                </a:solidFill>
                <a:latin typeface="Calibri Light"/>
                <a:cs typeface="+mj-cs"/>
                <a:sym typeface="Helvetica Neue"/>
              </a:endParaRPr>
            </a:p>
          </p:txBody>
        </p:sp>
        <p:sp>
          <p:nvSpPr>
            <p:cNvPr id="80" name="文本框 79"/>
            <p:cNvSpPr txBox="1"/>
            <p:nvPr>
              <p:custDataLst>
                <p:tags r:id="rId26"/>
              </p:custDataLst>
            </p:nvPr>
          </p:nvSpPr>
          <p:spPr>
            <a:xfrm>
              <a:off x="7739666" y="2063454"/>
              <a:ext cx="548005" cy="457200"/>
            </a:xfrm>
            <a:prstGeom prst="rect">
              <a:avLst/>
            </a:prstGeom>
            <a:noFill/>
            <a:ln w="19050">
              <a:noFill/>
            </a:ln>
          </p:spPr>
          <p:txBody>
            <a:bodyPr wrap="none" rtlCol="0">
              <a:spAutoFit/>
            </a:bodyPr>
            <a:lstStyle/>
            <a:p>
              <a:r>
                <a:rPr lang="en-US" altLang="zh-CN" sz="240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02</a:t>
              </a:r>
              <a:endParaRPr lang="en-US" altLang="zh-CN" sz="240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grpSp>
        <p:nvGrpSpPr>
          <p:cNvPr id="6" name="组合 5"/>
          <p:cNvGrpSpPr/>
          <p:nvPr>
            <p:custDataLst>
              <p:tags r:id="rId27"/>
            </p:custDataLst>
          </p:nvPr>
        </p:nvGrpSpPr>
        <p:grpSpPr>
          <a:xfrm>
            <a:off x="8713650" y="3696825"/>
            <a:ext cx="543739" cy="512540"/>
            <a:chOff x="8713650" y="3696825"/>
            <a:chExt cx="543739" cy="512540"/>
          </a:xfrm>
        </p:grpSpPr>
        <p:sp>
          <p:nvSpPr>
            <p:cNvPr id="58" name="椭圆 57"/>
            <p:cNvSpPr/>
            <p:nvPr>
              <p:custDataLst>
                <p:tags r:id="rId28"/>
              </p:custDataLst>
            </p:nvPr>
          </p:nvSpPr>
          <p:spPr>
            <a:xfrm>
              <a:off x="8729250" y="3696825"/>
              <a:ext cx="512540" cy="512540"/>
            </a:xfrm>
            <a:prstGeom prst="ellipse">
              <a:avLst/>
            </a:prstGeom>
            <a:solidFill>
              <a:schemeClr val="tx1"/>
            </a:solidFill>
            <a:ln w="19050" cap="flat">
              <a:solidFill>
                <a:srgbClr val="AA8350"/>
              </a:solidFill>
              <a:prstDash val="solid"/>
              <a:round/>
            </a:ln>
            <a:effectLst/>
          </p:spPr>
          <p:txBody>
            <a:bodyPr rot="0" spcFirstLastPara="1" vertOverflow="overflow" horzOverflow="overflow" vert="horz" wrap="square" lIns="50800" tIns="50800" rIns="50800" bIns="50800" numCol="1" spcCol="38100" rtlCol="0" anchor="ctr">
              <a:noAutofit/>
            </a:bodyPr>
            <a:lstStyle/>
            <a:p>
              <a:pPr algn="ctr" defTabSz="584200" hangingPunct="0"/>
              <a:endParaRPr lang="zh-CN" altLang="en-US" sz="3200" kern="0">
                <a:solidFill>
                  <a:schemeClr val="tx1"/>
                </a:solidFill>
                <a:latin typeface="Calibri Light"/>
                <a:cs typeface="+mj-cs"/>
                <a:sym typeface="Helvetica Neue"/>
              </a:endParaRPr>
            </a:p>
          </p:txBody>
        </p:sp>
        <p:sp>
          <p:nvSpPr>
            <p:cNvPr id="81" name="文本框 80"/>
            <p:cNvSpPr txBox="1"/>
            <p:nvPr>
              <p:custDataLst>
                <p:tags r:id="rId29"/>
              </p:custDataLst>
            </p:nvPr>
          </p:nvSpPr>
          <p:spPr>
            <a:xfrm>
              <a:off x="8713651" y="3747700"/>
              <a:ext cx="548005" cy="457200"/>
            </a:xfrm>
            <a:prstGeom prst="rect">
              <a:avLst/>
            </a:prstGeom>
            <a:noFill/>
            <a:ln w="19050">
              <a:noFill/>
            </a:ln>
          </p:spPr>
          <p:txBody>
            <a:bodyPr wrap="none" rtlCol="0">
              <a:spAutoFit/>
            </a:bodyPr>
            <a:lstStyle/>
            <a:p>
              <a:r>
                <a:rPr lang="en-US" altLang="zh-CN" sz="240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03</a:t>
              </a:r>
              <a:endParaRPr lang="en-US" altLang="zh-CN" sz="240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grpSp>
        <p:nvGrpSpPr>
          <p:cNvPr id="8" name="组合 7"/>
          <p:cNvGrpSpPr/>
          <p:nvPr>
            <p:custDataLst>
              <p:tags r:id="rId30"/>
            </p:custDataLst>
          </p:nvPr>
        </p:nvGrpSpPr>
        <p:grpSpPr>
          <a:xfrm>
            <a:off x="5871651" y="4711353"/>
            <a:ext cx="543739" cy="512540"/>
            <a:chOff x="5871651" y="4711353"/>
            <a:chExt cx="543739" cy="512540"/>
          </a:xfrm>
        </p:grpSpPr>
        <p:sp>
          <p:nvSpPr>
            <p:cNvPr id="71" name="椭圆 70"/>
            <p:cNvSpPr/>
            <p:nvPr>
              <p:custDataLst>
                <p:tags r:id="rId31"/>
              </p:custDataLst>
            </p:nvPr>
          </p:nvSpPr>
          <p:spPr>
            <a:xfrm>
              <a:off x="5884351" y="4711353"/>
              <a:ext cx="512540" cy="512540"/>
            </a:xfrm>
            <a:prstGeom prst="ellipse">
              <a:avLst/>
            </a:prstGeom>
            <a:solidFill>
              <a:schemeClr val="tx1"/>
            </a:solidFill>
            <a:ln w="19050" cap="flat">
              <a:solidFill>
                <a:srgbClr val="AA8350"/>
              </a:solidFill>
              <a:prstDash val="solid"/>
              <a:round/>
            </a:ln>
            <a:effectLst/>
          </p:spPr>
          <p:txBody>
            <a:bodyPr rot="0" spcFirstLastPara="1" vertOverflow="overflow" horzOverflow="overflow" vert="horz" wrap="square" lIns="50800" tIns="50800" rIns="50800" bIns="50800" numCol="1" spcCol="38100" rtlCol="0" anchor="ctr">
              <a:noAutofit/>
            </a:bodyPr>
            <a:lstStyle/>
            <a:p>
              <a:pPr algn="ctr" defTabSz="584200" hangingPunct="0"/>
              <a:endParaRPr lang="zh-CN" altLang="en-US" sz="3200" kern="0">
                <a:solidFill>
                  <a:schemeClr val="tx1"/>
                </a:solidFill>
                <a:latin typeface="Calibri Light"/>
                <a:cs typeface="+mj-cs"/>
                <a:sym typeface="Helvetica Neue"/>
              </a:endParaRPr>
            </a:p>
          </p:txBody>
        </p:sp>
        <p:sp>
          <p:nvSpPr>
            <p:cNvPr id="82" name="文本框 81"/>
            <p:cNvSpPr txBox="1"/>
            <p:nvPr>
              <p:custDataLst>
                <p:tags r:id="rId32"/>
              </p:custDataLst>
            </p:nvPr>
          </p:nvSpPr>
          <p:spPr>
            <a:xfrm>
              <a:off x="5871651" y="4751815"/>
              <a:ext cx="548005" cy="457200"/>
            </a:xfrm>
            <a:prstGeom prst="rect">
              <a:avLst/>
            </a:prstGeom>
            <a:noFill/>
            <a:ln w="19050">
              <a:noFill/>
            </a:ln>
          </p:spPr>
          <p:txBody>
            <a:bodyPr wrap="none" rtlCol="0">
              <a:spAutoFit/>
            </a:bodyPr>
            <a:lstStyle/>
            <a:p>
              <a:r>
                <a:rPr lang="en-US" altLang="zh-CN" sz="240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04</a:t>
              </a:r>
              <a:endParaRPr lang="en-US" altLang="zh-CN" sz="240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grpSp>
        <p:nvGrpSpPr>
          <p:cNvPr id="7" name="组合 6"/>
          <p:cNvGrpSpPr/>
          <p:nvPr>
            <p:custDataLst>
              <p:tags r:id="rId33"/>
            </p:custDataLst>
          </p:nvPr>
        </p:nvGrpSpPr>
        <p:grpSpPr>
          <a:xfrm>
            <a:off x="2934611" y="3657120"/>
            <a:ext cx="543739" cy="512540"/>
            <a:chOff x="2934611" y="3657120"/>
            <a:chExt cx="543739" cy="512540"/>
          </a:xfrm>
        </p:grpSpPr>
        <p:sp>
          <p:nvSpPr>
            <p:cNvPr id="69" name="椭圆 68"/>
            <p:cNvSpPr/>
            <p:nvPr>
              <p:custDataLst>
                <p:tags r:id="rId34"/>
              </p:custDataLst>
            </p:nvPr>
          </p:nvSpPr>
          <p:spPr>
            <a:xfrm>
              <a:off x="2950210" y="3657120"/>
              <a:ext cx="512540" cy="512540"/>
            </a:xfrm>
            <a:prstGeom prst="ellipse">
              <a:avLst/>
            </a:prstGeom>
            <a:solidFill>
              <a:schemeClr val="tx1"/>
            </a:solidFill>
            <a:ln w="19050" cap="flat">
              <a:solidFill>
                <a:srgbClr val="AA8350"/>
              </a:solidFill>
              <a:prstDash val="solid"/>
              <a:round/>
            </a:ln>
            <a:effectLst/>
          </p:spPr>
          <p:txBody>
            <a:bodyPr rot="0" spcFirstLastPara="1" vertOverflow="overflow" horzOverflow="overflow" vert="horz" wrap="square" lIns="50800" tIns="50800" rIns="50800" bIns="50800" numCol="1" spcCol="38100" rtlCol="0" anchor="ctr">
              <a:noAutofit/>
            </a:bodyPr>
            <a:lstStyle/>
            <a:p>
              <a:pPr algn="ctr" defTabSz="584200" hangingPunct="0"/>
              <a:endParaRPr lang="zh-CN" altLang="en-US" sz="3200" kern="0">
                <a:solidFill>
                  <a:schemeClr val="tx1"/>
                </a:solidFill>
                <a:latin typeface="Calibri Light"/>
                <a:cs typeface="+mj-cs"/>
                <a:sym typeface="Helvetica Neue"/>
              </a:endParaRPr>
            </a:p>
          </p:txBody>
        </p:sp>
        <p:sp>
          <p:nvSpPr>
            <p:cNvPr id="83" name="文本框 82"/>
            <p:cNvSpPr txBox="1"/>
            <p:nvPr>
              <p:custDataLst>
                <p:tags r:id="rId35"/>
              </p:custDataLst>
            </p:nvPr>
          </p:nvSpPr>
          <p:spPr>
            <a:xfrm>
              <a:off x="2934611" y="3689225"/>
              <a:ext cx="548005" cy="457200"/>
            </a:xfrm>
            <a:prstGeom prst="rect">
              <a:avLst/>
            </a:prstGeom>
            <a:noFill/>
            <a:ln w="19050">
              <a:noFill/>
            </a:ln>
          </p:spPr>
          <p:txBody>
            <a:bodyPr wrap="none" rtlCol="0">
              <a:spAutoFit/>
            </a:bodyPr>
            <a:lstStyle/>
            <a:p>
              <a:r>
                <a:rPr lang="en-US" altLang="zh-CN" sz="240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05</a:t>
              </a:r>
              <a:endParaRPr lang="en-US" altLang="zh-CN" sz="240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grpSp>
      <p:grpSp>
        <p:nvGrpSpPr>
          <p:cNvPr id="9" name="图形 7"/>
          <p:cNvGrpSpPr/>
          <p:nvPr>
            <p:custDataLst>
              <p:tags r:id="rId36"/>
            </p:custDataLst>
          </p:nvPr>
        </p:nvGrpSpPr>
        <p:grpSpPr>
          <a:xfrm>
            <a:off x="5220939" y="2437175"/>
            <a:ext cx="1758314" cy="1713715"/>
            <a:chOff x="-1713997" y="-704850"/>
            <a:chExt cx="4872351" cy="4748765"/>
          </a:xfrm>
          <a:gradFill flip="none" rotWithShape="1">
            <a:gsLst>
              <a:gs pos="60000">
                <a:srgbClr val="F7E3C5">
                  <a:alpha val="46000"/>
                </a:srgbClr>
              </a:gs>
              <a:gs pos="25000">
                <a:srgbClr val="AA8350"/>
              </a:gs>
              <a:gs pos="96000">
                <a:srgbClr val="AA8350">
                  <a:alpha val="0"/>
                </a:srgbClr>
              </a:gs>
            </a:gsLst>
            <a:lin ang="5400000" scaled="1"/>
          </a:gradFill>
        </p:grpSpPr>
        <p:sp>
          <p:nvSpPr>
            <p:cNvPr id="10" name="任意多边形: 形状 9"/>
            <p:cNvSpPr/>
            <p:nvPr>
              <p:custDataLst>
                <p:tags r:id="rId37"/>
              </p:custDataLst>
            </p:nvPr>
          </p:nvSpPr>
          <p:spPr>
            <a:xfrm>
              <a:off x="-807998" y="23841"/>
              <a:ext cx="2438400" cy="1390650"/>
            </a:xfrm>
            <a:custGeom>
              <a:gdLst>
                <a:gd name="connsiteX0" fmla="*/ 2205085 w 2438400"/>
                <a:gd name="connsiteY0" fmla="*/ 476260 h 1390650"/>
                <a:gd name="connsiteX1" fmla="*/ 2443210 w 2438400"/>
                <a:gd name="connsiteY1" fmla="*/ 238135 h 1390650"/>
                <a:gd name="connsiteX2" fmla="*/ 2205085 w 2438400"/>
                <a:gd name="connsiteY2" fmla="*/ 0 h 1390650"/>
                <a:gd name="connsiteX3" fmla="*/ 1966960 w 2438400"/>
                <a:gd name="connsiteY3" fmla="*/ 238135 h 1390650"/>
                <a:gd name="connsiteX4" fmla="*/ 2014823 w 2438400"/>
                <a:gd name="connsiteY4" fmla="*/ 381143 h 1390650"/>
                <a:gd name="connsiteX5" fmla="*/ 1623574 w 2438400"/>
                <a:gd name="connsiteY5" fmla="*/ 927888 h 1390650"/>
                <a:gd name="connsiteX6" fmla="*/ 1549432 w 2438400"/>
                <a:gd name="connsiteY6" fmla="*/ 916010 h 1390650"/>
                <a:gd name="connsiteX7" fmla="*/ 1387345 w 2438400"/>
                <a:gd name="connsiteY7" fmla="*/ 979913 h 1390650"/>
                <a:gd name="connsiteX8" fmla="*/ 1126560 w 2438400"/>
                <a:gd name="connsiteY8" fmla="*/ 831933 h 1390650"/>
                <a:gd name="connsiteX9" fmla="*/ 1131904 w 2438400"/>
                <a:gd name="connsiteY9" fmla="*/ 781860 h 1390650"/>
                <a:gd name="connsiteX10" fmla="*/ 893778 w 2438400"/>
                <a:gd name="connsiteY10" fmla="*/ 543735 h 1390650"/>
                <a:gd name="connsiteX11" fmla="*/ 655653 w 2438400"/>
                <a:gd name="connsiteY11" fmla="*/ 781860 h 1390650"/>
                <a:gd name="connsiteX12" fmla="*/ 660997 w 2438400"/>
                <a:gd name="connsiteY12" fmla="*/ 831933 h 1390650"/>
                <a:gd name="connsiteX13" fmla="*/ 400212 w 2438400"/>
                <a:gd name="connsiteY13" fmla="*/ 979913 h 1390650"/>
                <a:gd name="connsiteX14" fmla="*/ 238125 w 2438400"/>
                <a:gd name="connsiteY14" fmla="*/ 916019 h 1390650"/>
                <a:gd name="connsiteX15" fmla="*/ 0 w 2438400"/>
                <a:gd name="connsiteY15" fmla="*/ 1154154 h 1390650"/>
                <a:gd name="connsiteX16" fmla="*/ 238125 w 2438400"/>
                <a:gd name="connsiteY16" fmla="*/ 1392288 h 1390650"/>
                <a:gd name="connsiteX17" fmla="*/ 476250 w 2438400"/>
                <a:gd name="connsiteY17" fmla="*/ 1154154 h 1390650"/>
                <a:gd name="connsiteX18" fmla="*/ 470907 w 2438400"/>
                <a:gd name="connsiteY18" fmla="*/ 1104081 h 1390650"/>
                <a:gd name="connsiteX19" fmla="*/ 731692 w 2438400"/>
                <a:gd name="connsiteY19" fmla="*/ 956100 h 1390650"/>
                <a:gd name="connsiteX20" fmla="*/ 893778 w 2438400"/>
                <a:gd name="connsiteY20" fmla="*/ 1020004 h 1390650"/>
                <a:gd name="connsiteX21" fmla="*/ 1055865 w 2438400"/>
                <a:gd name="connsiteY21" fmla="*/ 956110 h 1390650"/>
                <a:gd name="connsiteX22" fmla="*/ 1316650 w 2438400"/>
                <a:gd name="connsiteY22" fmla="*/ 1104090 h 1390650"/>
                <a:gd name="connsiteX23" fmla="*/ 1311307 w 2438400"/>
                <a:gd name="connsiteY23" fmla="*/ 1154163 h 1390650"/>
                <a:gd name="connsiteX24" fmla="*/ 1549432 w 2438400"/>
                <a:gd name="connsiteY24" fmla="*/ 1392298 h 1390650"/>
                <a:gd name="connsiteX25" fmla="*/ 1787566 w 2438400"/>
                <a:gd name="connsiteY25" fmla="*/ 1154163 h 1390650"/>
                <a:gd name="connsiteX26" fmla="*/ 1739694 w 2438400"/>
                <a:gd name="connsiteY26" fmla="*/ 1011136 h 1390650"/>
                <a:gd name="connsiteX27" fmla="*/ 2130943 w 2438400"/>
                <a:gd name="connsiteY27" fmla="*/ 464391 h 1390650"/>
                <a:gd name="connsiteX28" fmla="*/ 2205085 w 2438400"/>
                <a:gd name="connsiteY28" fmla="*/ 476260 h 1390650"/>
                <a:gd name="connsiteX29" fmla="*/ 2205085 w 2438400"/>
                <a:gd name="connsiteY29" fmla="*/ 142875 h 1390650"/>
                <a:gd name="connsiteX30" fmla="*/ 2300335 w 2438400"/>
                <a:gd name="connsiteY30" fmla="*/ 238135 h 1390650"/>
                <a:gd name="connsiteX31" fmla="*/ 2205085 w 2438400"/>
                <a:gd name="connsiteY31" fmla="*/ 333385 h 1390650"/>
                <a:gd name="connsiteX32" fmla="*/ 2109835 w 2438400"/>
                <a:gd name="connsiteY32" fmla="*/ 238135 h 1390650"/>
                <a:gd name="connsiteX33" fmla="*/ 2205085 w 2438400"/>
                <a:gd name="connsiteY33" fmla="*/ 142875 h 1390650"/>
                <a:gd name="connsiteX34" fmla="*/ 238096 w 2438400"/>
                <a:gd name="connsiteY34" fmla="*/ 1249394 h 1390650"/>
                <a:gd name="connsiteX35" fmla="*/ 142846 w 2438400"/>
                <a:gd name="connsiteY35" fmla="*/ 1154135 h 1390650"/>
                <a:gd name="connsiteX36" fmla="*/ 238096 w 2438400"/>
                <a:gd name="connsiteY36" fmla="*/ 1058875 h 1390650"/>
                <a:gd name="connsiteX37" fmla="*/ 333347 w 2438400"/>
                <a:gd name="connsiteY37" fmla="*/ 1154135 h 1390650"/>
                <a:gd name="connsiteX38" fmla="*/ 238096 w 2438400"/>
                <a:gd name="connsiteY38" fmla="*/ 1249394 h 1390650"/>
                <a:gd name="connsiteX39" fmla="*/ 893759 w 2438400"/>
                <a:gd name="connsiteY39" fmla="*/ 877110 h 1390650"/>
                <a:gd name="connsiteX40" fmla="*/ 798509 w 2438400"/>
                <a:gd name="connsiteY40" fmla="*/ 781850 h 1390650"/>
                <a:gd name="connsiteX41" fmla="*/ 893759 w 2438400"/>
                <a:gd name="connsiteY41" fmla="*/ 686600 h 1390650"/>
                <a:gd name="connsiteX42" fmla="*/ 989009 w 2438400"/>
                <a:gd name="connsiteY42" fmla="*/ 781850 h 1390650"/>
                <a:gd name="connsiteX43" fmla="*/ 893759 w 2438400"/>
                <a:gd name="connsiteY43" fmla="*/ 877110 h 1390650"/>
                <a:gd name="connsiteX44" fmla="*/ 1549422 w 2438400"/>
                <a:gd name="connsiteY44" fmla="*/ 1249394 h 1390650"/>
                <a:gd name="connsiteX45" fmla="*/ 1454172 w 2438400"/>
                <a:gd name="connsiteY45" fmla="*/ 1154135 h 1390650"/>
                <a:gd name="connsiteX46" fmla="*/ 1549422 w 2438400"/>
                <a:gd name="connsiteY46" fmla="*/ 1058875 h 1390650"/>
                <a:gd name="connsiteX47" fmla="*/ 1644682 w 2438400"/>
                <a:gd name="connsiteY47" fmla="*/ 1154135 h 1390650"/>
                <a:gd name="connsiteX48" fmla="*/ 1549422 w 2438400"/>
                <a:gd name="connsiteY48" fmla="*/ 1249394 h 13906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438400" h="1390650">
                  <a:moveTo>
                    <a:pt x="2205085" y="476260"/>
                  </a:moveTo>
                  <a:cubicBezTo>
                    <a:pt x="2336387" y="476260"/>
                    <a:pt x="2443210" y="369437"/>
                    <a:pt x="2443210" y="238135"/>
                  </a:cubicBezTo>
                  <a:cubicBezTo>
                    <a:pt x="2443210" y="106832"/>
                    <a:pt x="2336387" y="0"/>
                    <a:pt x="2205085" y="0"/>
                  </a:cubicBezTo>
                  <a:cubicBezTo>
                    <a:pt x="2073783" y="0"/>
                    <a:pt x="1966960" y="106832"/>
                    <a:pt x="1966960" y="238135"/>
                  </a:cubicBezTo>
                  <a:cubicBezTo>
                    <a:pt x="1966960" y="291760"/>
                    <a:pt x="1984791" y="341290"/>
                    <a:pt x="2014823" y="381143"/>
                  </a:cubicBezTo>
                  <a:lnTo>
                    <a:pt x="1623574" y="927888"/>
                  </a:lnTo>
                  <a:cubicBezTo>
                    <a:pt x="1600229" y="920220"/>
                    <a:pt x="1575321" y="916010"/>
                    <a:pt x="1549432" y="916010"/>
                  </a:cubicBezTo>
                  <a:cubicBezTo>
                    <a:pt x="1486862" y="916010"/>
                    <a:pt x="1429884" y="940308"/>
                    <a:pt x="1387345" y="979913"/>
                  </a:cubicBezTo>
                  <a:lnTo>
                    <a:pt x="1126560" y="831933"/>
                  </a:lnTo>
                  <a:cubicBezTo>
                    <a:pt x="1130037" y="815778"/>
                    <a:pt x="1131904" y="799033"/>
                    <a:pt x="1131904" y="781860"/>
                  </a:cubicBezTo>
                  <a:cubicBezTo>
                    <a:pt x="1131904" y="650557"/>
                    <a:pt x="1025081" y="543735"/>
                    <a:pt x="893778" y="543735"/>
                  </a:cubicBezTo>
                  <a:cubicBezTo>
                    <a:pt x="762476" y="543735"/>
                    <a:pt x="655653" y="650557"/>
                    <a:pt x="655653" y="781860"/>
                  </a:cubicBezTo>
                  <a:cubicBezTo>
                    <a:pt x="655653" y="799033"/>
                    <a:pt x="657520" y="815778"/>
                    <a:pt x="660997" y="831933"/>
                  </a:cubicBezTo>
                  <a:lnTo>
                    <a:pt x="400212" y="979913"/>
                  </a:lnTo>
                  <a:cubicBezTo>
                    <a:pt x="357673" y="940308"/>
                    <a:pt x="300695" y="916019"/>
                    <a:pt x="238125" y="916019"/>
                  </a:cubicBezTo>
                  <a:cubicBezTo>
                    <a:pt x="106823" y="916019"/>
                    <a:pt x="0" y="1022852"/>
                    <a:pt x="0" y="1154154"/>
                  </a:cubicBezTo>
                  <a:cubicBezTo>
                    <a:pt x="0" y="1285456"/>
                    <a:pt x="106823" y="1392288"/>
                    <a:pt x="238125" y="1392288"/>
                  </a:cubicBezTo>
                  <a:cubicBezTo>
                    <a:pt x="369427" y="1392288"/>
                    <a:pt x="476250" y="1285456"/>
                    <a:pt x="476250" y="1154154"/>
                  </a:cubicBezTo>
                  <a:cubicBezTo>
                    <a:pt x="476250" y="1136980"/>
                    <a:pt x="474383" y="1120235"/>
                    <a:pt x="470907" y="1104081"/>
                  </a:cubicBezTo>
                  <a:lnTo>
                    <a:pt x="731692" y="956100"/>
                  </a:lnTo>
                  <a:cubicBezTo>
                    <a:pt x="774230" y="995705"/>
                    <a:pt x="831209" y="1020004"/>
                    <a:pt x="893778" y="1020004"/>
                  </a:cubicBezTo>
                  <a:cubicBezTo>
                    <a:pt x="956348" y="1020004"/>
                    <a:pt x="1013317" y="995705"/>
                    <a:pt x="1055865" y="956110"/>
                  </a:cubicBezTo>
                  <a:lnTo>
                    <a:pt x="1316650" y="1104090"/>
                  </a:lnTo>
                  <a:cubicBezTo>
                    <a:pt x="1313174" y="1120245"/>
                    <a:pt x="1311307" y="1136990"/>
                    <a:pt x="1311307" y="1154163"/>
                  </a:cubicBezTo>
                  <a:cubicBezTo>
                    <a:pt x="1311307" y="1285466"/>
                    <a:pt x="1418130" y="1392298"/>
                    <a:pt x="1549432" y="1392298"/>
                  </a:cubicBezTo>
                  <a:cubicBezTo>
                    <a:pt x="1680744" y="1392298"/>
                    <a:pt x="1787566" y="1285466"/>
                    <a:pt x="1787566" y="1154163"/>
                  </a:cubicBezTo>
                  <a:cubicBezTo>
                    <a:pt x="1787566" y="1100528"/>
                    <a:pt x="1769726" y="1050989"/>
                    <a:pt x="1739694" y="1011136"/>
                  </a:cubicBezTo>
                  <a:lnTo>
                    <a:pt x="2130943" y="464391"/>
                  </a:lnTo>
                  <a:cubicBezTo>
                    <a:pt x="2154279" y="472049"/>
                    <a:pt x="2179196" y="476260"/>
                    <a:pt x="2205085" y="476260"/>
                  </a:cubicBezTo>
                  <a:close/>
                  <a:moveTo>
                    <a:pt x="2205085" y="142875"/>
                  </a:moveTo>
                  <a:cubicBezTo>
                    <a:pt x="2257606" y="142875"/>
                    <a:pt x="2300335" y="185604"/>
                    <a:pt x="2300335" y="238135"/>
                  </a:cubicBezTo>
                  <a:cubicBezTo>
                    <a:pt x="2300335" y="290655"/>
                    <a:pt x="2257606" y="333385"/>
                    <a:pt x="2205085" y="333385"/>
                  </a:cubicBezTo>
                  <a:cubicBezTo>
                    <a:pt x="2152565" y="333385"/>
                    <a:pt x="2109835" y="290655"/>
                    <a:pt x="2109835" y="238135"/>
                  </a:cubicBezTo>
                  <a:cubicBezTo>
                    <a:pt x="2109826" y="185604"/>
                    <a:pt x="2152555" y="142875"/>
                    <a:pt x="2205085" y="142875"/>
                  </a:cubicBezTo>
                  <a:close/>
                  <a:moveTo>
                    <a:pt x="238096" y="1249394"/>
                  </a:moveTo>
                  <a:cubicBezTo>
                    <a:pt x="185576" y="1249394"/>
                    <a:pt x="142846" y="1206665"/>
                    <a:pt x="142846" y="1154135"/>
                  </a:cubicBezTo>
                  <a:cubicBezTo>
                    <a:pt x="142846" y="1101604"/>
                    <a:pt x="185576" y="1058875"/>
                    <a:pt x="238096" y="1058875"/>
                  </a:cubicBezTo>
                  <a:cubicBezTo>
                    <a:pt x="290617" y="1058875"/>
                    <a:pt x="333347" y="1101604"/>
                    <a:pt x="333347" y="1154135"/>
                  </a:cubicBezTo>
                  <a:cubicBezTo>
                    <a:pt x="333347" y="1206665"/>
                    <a:pt x="290617" y="1249394"/>
                    <a:pt x="238096" y="1249394"/>
                  </a:cubicBezTo>
                  <a:close/>
                  <a:moveTo>
                    <a:pt x="893759" y="877110"/>
                  </a:moveTo>
                  <a:cubicBezTo>
                    <a:pt x="841239" y="877110"/>
                    <a:pt x="798509" y="834381"/>
                    <a:pt x="798509" y="781850"/>
                  </a:cubicBezTo>
                  <a:cubicBezTo>
                    <a:pt x="798509" y="729329"/>
                    <a:pt x="841239" y="686600"/>
                    <a:pt x="893759" y="686600"/>
                  </a:cubicBezTo>
                  <a:cubicBezTo>
                    <a:pt x="946280" y="686600"/>
                    <a:pt x="989009" y="729329"/>
                    <a:pt x="989009" y="781850"/>
                  </a:cubicBezTo>
                  <a:cubicBezTo>
                    <a:pt x="989019" y="834381"/>
                    <a:pt x="946280" y="877110"/>
                    <a:pt x="893759" y="877110"/>
                  </a:cubicBezTo>
                  <a:close/>
                  <a:moveTo>
                    <a:pt x="1549422" y="1249394"/>
                  </a:moveTo>
                  <a:cubicBezTo>
                    <a:pt x="1496901" y="1249394"/>
                    <a:pt x="1454172" y="1206665"/>
                    <a:pt x="1454172" y="1154135"/>
                  </a:cubicBezTo>
                  <a:cubicBezTo>
                    <a:pt x="1454172" y="1101604"/>
                    <a:pt x="1496901" y="1058875"/>
                    <a:pt x="1549422" y="1058875"/>
                  </a:cubicBezTo>
                  <a:cubicBezTo>
                    <a:pt x="1601953" y="1058875"/>
                    <a:pt x="1644682" y="1101604"/>
                    <a:pt x="1644682" y="1154135"/>
                  </a:cubicBezTo>
                  <a:cubicBezTo>
                    <a:pt x="1644682" y="1206665"/>
                    <a:pt x="1601943" y="1249394"/>
                    <a:pt x="1549422" y="1249394"/>
                  </a:cubicBezTo>
                  <a:close/>
                </a:path>
              </a:pathLst>
            </a:custGeom>
            <a:grpFill/>
            <a:ln w="9525" cap="flat">
              <a:noFill/>
              <a:prstDash val="solid"/>
              <a:miter/>
            </a:ln>
          </p:spPr>
          <p:txBody>
            <a:bodyPr rtlCol="0" anchor="ctr"/>
            <a:lstStyle/>
            <a:p>
              <a:endParaRPr lang="zh-CN" altLang="en-US">
                <a:solidFill>
                  <a:schemeClr val="tx1"/>
                </a:solidFill>
              </a:endParaRPr>
            </a:p>
          </p:txBody>
        </p:sp>
        <p:sp>
          <p:nvSpPr>
            <p:cNvPr id="84" name="任意多边形: 形状 83"/>
            <p:cNvSpPr/>
            <p:nvPr>
              <p:custDataLst>
                <p:tags r:id="rId38"/>
              </p:custDataLst>
            </p:nvPr>
          </p:nvSpPr>
          <p:spPr>
            <a:xfrm>
              <a:off x="-1713997" y="-385210"/>
              <a:ext cx="4057650" cy="4429125"/>
            </a:xfrm>
            <a:custGeom>
              <a:gdLst>
                <a:gd name="connsiteX0" fmla="*/ 3989032 w 4057650"/>
                <a:gd name="connsiteY0" fmla="*/ 3208487 h 4429125"/>
                <a:gd name="connsiteX1" fmla="*/ 3489103 w 4057650"/>
                <a:gd name="connsiteY1" fmla="*/ 3208487 h 4429125"/>
                <a:gd name="connsiteX2" fmla="*/ 766077 w 4057650"/>
                <a:gd name="connsiteY2" fmla="*/ 3208487 h 4429125"/>
                <a:gd name="connsiteX3" fmla="*/ 202073 w 4057650"/>
                <a:gd name="connsiteY3" fmla="*/ 3208487 h 4429125"/>
                <a:gd name="connsiteX4" fmla="*/ 142875 w 4057650"/>
                <a:gd name="connsiteY4" fmla="*/ 3149289 h 4429125"/>
                <a:gd name="connsiteX5" fmla="*/ 142875 w 4057650"/>
                <a:gd name="connsiteY5" fmla="*/ 202073 h 4429125"/>
                <a:gd name="connsiteX6" fmla="*/ 202073 w 4057650"/>
                <a:gd name="connsiteY6" fmla="*/ 142875 h 4429125"/>
                <a:gd name="connsiteX7" fmla="*/ 538839 w 4057650"/>
                <a:gd name="connsiteY7" fmla="*/ 142875 h 4429125"/>
                <a:gd name="connsiteX8" fmla="*/ 610276 w 4057650"/>
                <a:gd name="connsiteY8" fmla="*/ 71438 h 4429125"/>
                <a:gd name="connsiteX9" fmla="*/ 538839 w 4057650"/>
                <a:gd name="connsiteY9" fmla="*/ 0 h 4429125"/>
                <a:gd name="connsiteX10" fmla="*/ 202073 w 4057650"/>
                <a:gd name="connsiteY10" fmla="*/ 0 h 4429125"/>
                <a:gd name="connsiteX11" fmla="*/ 0 w 4057650"/>
                <a:gd name="connsiteY11" fmla="*/ 202073 h 4429125"/>
                <a:gd name="connsiteX12" fmla="*/ 0 w 4057650"/>
                <a:gd name="connsiteY12" fmla="*/ 3149289 h 4429125"/>
                <a:gd name="connsiteX13" fmla="*/ 202073 w 4057650"/>
                <a:gd name="connsiteY13" fmla="*/ 3351362 h 4429125"/>
                <a:gd name="connsiteX14" fmla="*/ 694639 w 4057650"/>
                <a:gd name="connsiteY14" fmla="*/ 3351362 h 4429125"/>
                <a:gd name="connsiteX15" fmla="*/ 694639 w 4057650"/>
                <a:gd name="connsiteY15" fmla="*/ 3508582 h 4429125"/>
                <a:gd name="connsiteX16" fmla="*/ 857069 w 4057650"/>
                <a:gd name="connsiteY16" fmla="*/ 3671011 h 4429125"/>
                <a:gd name="connsiteX17" fmla="*/ 1572149 w 4057650"/>
                <a:gd name="connsiteY17" fmla="*/ 3671011 h 4429125"/>
                <a:gd name="connsiteX18" fmla="*/ 1235535 w 4057650"/>
                <a:gd name="connsiteY18" fmla="*/ 4328217 h 4429125"/>
                <a:gd name="connsiteX19" fmla="*/ 1266549 w 4057650"/>
                <a:gd name="connsiteY19" fmla="*/ 4424372 h 4429125"/>
                <a:gd name="connsiteX20" fmla="*/ 1299058 w 4057650"/>
                <a:gd name="connsiteY20" fmla="*/ 4432240 h 4429125"/>
                <a:gd name="connsiteX21" fmla="*/ 1362694 w 4057650"/>
                <a:gd name="connsiteY21" fmla="*/ 4393349 h 4429125"/>
                <a:gd name="connsiteX22" fmla="*/ 1732674 w 4057650"/>
                <a:gd name="connsiteY22" fmla="*/ 3671011 h 4429125"/>
                <a:gd name="connsiteX23" fmla="*/ 2522506 w 4057650"/>
                <a:gd name="connsiteY23" fmla="*/ 3671011 h 4429125"/>
                <a:gd name="connsiteX24" fmla="*/ 2892485 w 4057650"/>
                <a:gd name="connsiteY24" fmla="*/ 4393349 h 4429125"/>
                <a:gd name="connsiteX25" fmla="*/ 2956122 w 4057650"/>
                <a:gd name="connsiteY25" fmla="*/ 4432240 h 4429125"/>
                <a:gd name="connsiteX26" fmla="*/ 2988631 w 4057650"/>
                <a:gd name="connsiteY26" fmla="*/ 4424372 h 4429125"/>
                <a:gd name="connsiteX27" fmla="*/ 3019644 w 4057650"/>
                <a:gd name="connsiteY27" fmla="*/ 4328217 h 4429125"/>
                <a:gd name="connsiteX28" fmla="*/ 2683031 w 4057650"/>
                <a:gd name="connsiteY28" fmla="*/ 3671011 h 4429125"/>
                <a:gd name="connsiteX29" fmla="*/ 3398110 w 4057650"/>
                <a:gd name="connsiteY29" fmla="*/ 3671011 h 4429125"/>
                <a:gd name="connsiteX30" fmla="*/ 3560540 w 4057650"/>
                <a:gd name="connsiteY30" fmla="*/ 3508582 h 4429125"/>
                <a:gd name="connsiteX31" fmla="*/ 3560540 w 4057650"/>
                <a:gd name="connsiteY31" fmla="*/ 3351362 h 4429125"/>
                <a:gd name="connsiteX32" fmla="*/ 3989032 w 4057650"/>
                <a:gd name="connsiteY32" fmla="*/ 3351362 h 4429125"/>
                <a:gd name="connsiteX33" fmla="*/ 4060469 w 4057650"/>
                <a:gd name="connsiteY33" fmla="*/ 3279924 h 4429125"/>
                <a:gd name="connsiteX34" fmla="*/ 3989032 w 4057650"/>
                <a:gd name="connsiteY34" fmla="*/ 3208487 h 4429125"/>
                <a:gd name="connsiteX35" fmla="*/ 3417665 w 4057650"/>
                <a:gd name="connsiteY35" fmla="*/ 3508582 h 4429125"/>
                <a:gd name="connsiteX36" fmla="*/ 3398110 w 4057650"/>
                <a:gd name="connsiteY36" fmla="*/ 3528136 h 4429125"/>
                <a:gd name="connsiteX37" fmla="*/ 857069 w 4057650"/>
                <a:gd name="connsiteY37" fmla="*/ 3528136 h 4429125"/>
                <a:gd name="connsiteX38" fmla="*/ 837514 w 4057650"/>
                <a:gd name="connsiteY38" fmla="*/ 3508582 h 4429125"/>
                <a:gd name="connsiteX39" fmla="*/ 837514 w 4057650"/>
                <a:gd name="connsiteY39" fmla="*/ 3351362 h 4429125"/>
                <a:gd name="connsiteX40" fmla="*/ 3417665 w 4057650"/>
                <a:gd name="connsiteY40" fmla="*/ 3351362 h 4429125"/>
                <a:gd name="connsiteX41" fmla="*/ 3417665 w 4057650"/>
                <a:gd name="connsiteY41" fmla="*/ 3508582 h 44291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057650" h="4429125">
                  <a:moveTo>
                    <a:pt x="3989032" y="3208487"/>
                  </a:moveTo>
                  <a:lnTo>
                    <a:pt x="3489103" y="3208487"/>
                  </a:lnTo>
                  <a:lnTo>
                    <a:pt x="766077" y="3208487"/>
                  </a:lnTo>
                  <a:lnTo>
                    <a:pt x="202073" y="3208487"/>
                  </a:lnTo>
                  <a:cubicBezTo>
                    <a:pt x="169431" y="3208487"/>
                    <a:pt x="142875" y="3181931"/>
                    <a:pt x="142875" y="3149289"/>
                  </a:cubicBezTo>
                  <a:lnTo>
                    <a:pt x="142875" y="202073"/>
                  </a:lnTo>
                  <a:cubicBezTo>
                    <a:pt x="142875" y="169431"/>
                    <a:pt x="169431" y="142875"/>
                    <a:pt x="202073" y="142875"/>
                  </a:cubicBezTo>
                  <a:lnTo>
                    <a:pt x="538839" y="142875"/>
                  </a:lnTo>
                  <a:cubicBezTo>
                    <a:pt x="578291" y="142875"/>
                    <a:pt x="610276" y="110900"/>
                    <a:pt x="610276" y="71438"/>
                  </a:cubicBezTo>
                  <a:cubicBezTo>
                    <a:pt x="610276" y="31975"/>
                    <a:pt x="578291" y="0"/>
                    <a:pt x="538839" y="0"/>
                  </a:cubicBezTo>
                  <a:lnTo>
                    <a:pt x="202073" y="0"/>
                  </a:lnTo>
                  <a:cubicBezTo>
                    <a:pt x="90649" y="0"/>
                    <a:pt x="0" y="90649"/>
                    <a:pt x="0" y="202073"/>
                  </a:cubicBezTo>
                  <a:lnTo>
                    <a:pt x="0" y="3149289"/>
                  </a:lnTo>
                  <a:cubicBezTo>
                    <a:pt x="0" y="3260712"/>
                    <a:pt x="90649" y="3351362"/>
                    <a:pt x="202073" y="3351362"/>
                  </a:cubicBezTo>
                  <a:lnTo>
                    <a:pt x="694639" y="3351362"/>
                  </a:lnTo>
                  <a:lnTo>
                    <a:pt x="694639" y="3508582"/>
                  </a:lnTo>
                  <a:cubicBezTo>
                    <a:pt x="694639" y="3598145"/>
                    <a:pt x="767506" y="3671011"/>
                    <a:pt x="857069" y="3671011"/>
                  </a:cubicBezTo>
                  <a:lnTo>
                    <a:pt x="1572149" y="3671011"/>
                  </a:lnTo>
                  <a:lnTo>
                    <a:pt x="1235535" y="4328217"/>
                  </a:lnTo>
                  <a:cubicBezTo>
                    <a:pt x="1217552" y="4363336"/>
                    <a:pt x="1231430" y="4406380"/>
                    <a:pt x="1266549" y="4424372"/>
                  </a:cubicBezTo>
                  <a:cubicBezTo>
                    <a:pt x="1276969" y="4429716"/>
                    <a:pt x="1288094" y="4432240"/>
                    <a:pt x="1299058" y="4432240"/>
                  </a:cubicBezTo>
                  <a:cubicBezTo>
                    <a:pt x="1325013" y="4432240"/>
                    <a:pt x="1350055" y="4418048"/>
                    <a:pt x="1362694" y="4393349"/>
                  </a:cubicBezTo>
                  <a:lnTo>
                    <a:pt x="1732674" y="3671011"/>
                  </a:lnTo>
                  <a:lnTo>
                    <a:pt x="2522506" y="3671011"/>
                  </a:lnTo>
                  <a:lnTo>
                    <a:pt x="2892485" y="4393349"/>
                  </a:lnTo>
                  <a:cubicBezTo>
                    <a:pt x="2905135" y="4418048"/>
                    <a:pt x="2930166" y="4432240"/>
                    <a:pt x="2956122" y="4432240"/>
                  </a:cubicBezTo>
                  <a:cubicBezTo>
                    <a:pt x="2967085" y="4432240"/>
                    <a:pt x="2978210" y="4429697"/>
                    <a:pt x="2988631" y="4424372"/>
                  </a:cubicBezTo>
                  <a:cubicBezTo>
                    <a:pt x="3023750" y="4406380"/>
                    <a:pt x="3037637" y="4363336"/>
                    <a:pt x="3019644" y="4328217"/>
                  </a:cubicBezTo>
                  <a:lnTo>
                    <a:pt x="2683031" y="3671011"/>
                  </a:lnTo>
                  <a:lnTo>
                    <a:pt x="3398110" y="3671011"/>
                  </a:lnTo>
                  <a:cubicBezTo>
                    <a:pt x="3487674" y="3671011"/>
                    <a:pt x="3560540" y="3598155"/>
                    <a:pt x="3560540" y="3508582"/>
                  </a:cubicBezTo>
                  <a:lnTo>
                    <a:pt x="3560540" y="3351362"/>
                  </a:lnTo>
                  <a:lnTo>
                    <a:pt x="3989032" y="3351362"/>
                  </a:lnTo>
                  <a:cubicBezTo>
                    <a:pt x="4028484" y="3351362"/>
                    <a:pt x="4060469" y="3319386"/>
                    <a:pt x="4060469" y="3279924"/>
                  </a:cubicBezTo>
                  <a:cubicBezTo>
                    <a:pt x="4060469" y="3240462"/>
                    <a:pt x="4028484" y="3208487"/>
                    <a:pt x="3989032" y="3208487"/>
                  </a:cubicBezTo>
                  <a:close/>
                  <a:moveTo>
                    <a:pt x="3417665" y="3508582"/>
                  </a:moveTo>
                  <a:cubicBezTo>
                    <a:pt x="3417665" y="3519364"/>
                    <a:pt x="3408893" y="3528136"/>
                    <a:pt x="3398110" y="3528136"/>
                  </a:cubicBezTo>
                  <a:lnTo>
                    <a:pt x="857069" y="3528136"/>
                  </a:lnTo>
                  <a:cubicBezTo>
                    <a:pt x="846287" y="3528136"/>
                    <a:pt x="837514" y="3519364"/>
                    <a:pt x="837514" y="3508582"/>
                  </a:cubicBezTo>
                  <a:lnTo>
                    <a:pt x="837514" y="3351362"/>
                  </a:lnTo>
                  <a:lnTo>
                    <a:pt x="3417665" y="3351362"/>
                  </a:lnTo>
                  <a:lnTo>
                    <a:pt x="3417665" y="3508582"/>
                  </a:lnTo>
                  <a:close/>
                </a:path>
              </a:pathLst>
            </a:custGeom>
            <a:grpFill/>
            <a:ln w="9525" cap="flat">
              <a:noFill/>
              <a:prstDash val="solid"/>
              <a:miter/>
            </a:ln>
          </p:spPr>
          <p:txBody>
            <a:bodyPr rtlCol="0" anchor="ctr"/>
            <a:lstStyle/>
            <a:p>
              <a:endParaRPr lang="zh-CN" altLang="en-US">
                <a:solidFill>
                  <a:schemeClr val="tx1"/>
                </a:solidFill>
              </a:endParaRPr>
            </a:p>
          </p:txBody>
        </p:sp>
        <p:sp>
          <p:nvSpPr>
            <p:cNvPr id="85" name="任意多边形: 形状 84"/>
            <p:cNvSpPr/>
            <p:nvPr>
              <p:custDataLst>
                <p:tags r:id="rId39"/>
              </p:custDataLst>
            </p:nvPr>
          </p:nvSpPr>
          <p:spPr>
            <a:xfrm>
              <a:off x="-960846" y="-704850"/>
              <a:ext cx="3495675" cy="1266825"/>
            </a:xfrm>
            <a:custGeom>
              <a:gdLst>
                <a:gd name="connsiteX0" fmla="*/ 71438 w 3495675"/>
                <a:gd name="connsiteY0" fmla="*/ 462515 h 1266825"/>
                <a:gd name="connsiteX1" fmla="*/ 1049388 w 3495675"/>
                <a:gd name="connsiteY1" fmla="*/ 462515 h 1266825"/>
                <a:gd name="connsiteX2" fmla="*/ 1699479 w 3495675"/>
                <a:gd name="connsiteY2" fmla="*/ 462515 h 1266825"/>
                <a:gd name="connsiteX3" fmla="*/ 3299946 w 3495675"/>
                <a:gd name="connsiteY3" fmla="*/ 462515 h 1266825"/>
                <a:gd name="connsiteX4" fmla="*/ 3359144 w 3495675"/>
                <a:gd name="connsiteY4" fmla="*/ 521713 h 1266825"/>
                <a:gd name="connsiteX5" fmla="*/ 3359144 w 3495675"/>
                <a:gd name="connsiteY5" fmla="*/ 1200950 h 1266825"/>
                <a:gd name="connsiteX6" fmla="*/ 3430581 w 3495675"/>
                <a:gd name="connsiteY6" fmla="*/ 1272388 h 1266825"/>
                <a:gd name="connsiteX7" fmla="*/ 3502019 w 3495675"/>
                <a:gd name="connsiteY7" fmla="*/ 1200950 h 1266825"/>
                <a:gd name="connsiteX8" fmla="*/ 3502019 w 3495675"/>
                <a:gd name="connsiteY8" fmla="*/ 521713 h 1266825"/>
                <a:gd name="connsiteX9" fmla="*/ 3299946 w 3495675"/>
                <a:gd name="connsiteY9" fmla="*/ 319640 h 1266825"/>
                <a:gd name="connsiteX10" fmla="*/ 1770926 w 3495675"/>
                <a:gd name="connsiteY10" fmla="*/ 319640 h 1266825"/>
                <a:gd name="connsiteX11" fmla="*/ 1770926 w 3495675"/>
                <a:gd name="connsiteY11" fmla="*/ 179222 h 1266825"/>
                <a:gd name="connsiteX12" fmla="*/ 1591694 w 3495675"/>
                <a:gd name="connsiteY12" fmla="*/ 0 h 1266825"/>
                <a:gd name="connsiteX13" fmla="*/ 1157183 w 3495675"/>
                <a:gd name="connsiteY13" fmla="*/ 0 h 1266825"/>
                <a:gd name="connsiteX14" fmla="*/ 977951 w 3495675"/>
                <a:gd name="connsiteY14" fmla="*/ 179222 h 1266825"/>
                <a:gd name="connsiteX15" fmla="*/ 977951 w 3495675"/>
                <a:gd name="connsiteY15" fmla="*/ 319640 h 1266825"/>
                <a:gd name="connsiteX16" fmla="*/ 71438 w 3495675"/>
                <a:gd name="connsiteY16" fmla="*/ 319640 h 1266825"/>
                <a:gd name="connsiteX17" fmla="*/ 0 w 3495675"/>
                <a:gd name="connsiteY17" fmla="*/ 391077 h 1266825"/>
                <a:gd name="connsiteX18" fmla="*/ 71438 w 3495675"/>
                <a:gd name="connsiteY18" fmla="*/ 462515 h 1266825"/>
                <a:gd name="connsiteX19" fmla="*/ 1120826 w 3495675"/>
                <a:gd name="connsiteY19" fmla="*/ 179222 h 1266825"/>
                <a:gd name="connsiteX20" fmla="*/ 1157183 w 3495675"/>
                <a:gd name="connsiteY20" fmla="*/ 142875 h 1266825"/>
                <a:gd name="connsiteX21" fmla="*/ 1591694 w 3495675"/>
                <a:gd name="connsiteY21" fmla="*/ 142875 h 1266825"/>
                <a:gd name="connsiteX22" fmla="*/ 1628051 w 3495675"/>
                <a:gd name="connsiteY22" fmla="*/ 179222 h 1266825"/>
                <a:gd name="connsiteX23" fmla="*/ 1628051 w 3495675"/>
                <a:gd name="connsiteY23" fmla="*/ 319640 h 1266825"/>
                <a:gd name="connsiteX24" fmla="*/ 1120835 w 3495675"/>
                <a:gd name="connsiteY24" fmla="*/ 319640 h 1266825"/>
                <a:gd name="connsiteX25" fmla="*/ 1120835 w 3495675"/>
                <a:gd name="connsiteY25" fmla="*/ 179222 h 12668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495675" h="1266825">
                  <a:moveTo>
                    <a:pt x="71438" y="462515"/>
                  </a:moveTo>
                  <a:lnTo>
                    <a:pt x="1049388" y="462515"/>
                  </a:lnTo>
                  <a:lnTo>
                    <a:pt x="1699479" y="462515"/>
                  </a:lnTo>
                  <a:lnTo>
                    <a:pt x="3299946" y="462515"/>
                  </a:lnTo>
                  <a:cubicBezTo>
                    <a:pt x="3332588" y="462515"/>
                    <a:pt x="3359144" y="489071"/>
                    <a:pt x="3359144" y="521713"/>
                  </a:cubicBezTo>
                  <a:lnTo>
                    <a:pt x="3359144" y="1200950"/>
                  </a:lnTo>
                  <a:cubicBezTo>
                    <a:pt x="3359144" y="1240412"/>
                    <a:pt x="3391129" y="1272388"/>
                    <a:pt x="3430581" y="1272388"/>
                  </a:cubicBezTo>
                  <a:cubicBezTo>
                    <a:pt x="3470034" y="1272388"/>
                    <a:pt x="3502019" y="1240412"/>
                    <a:pt x="3502019" y="1200950"/>
                  </a:cubicBezTo>
                  <a:lnTo>
                    <a:pt x="3502019" y="521713"/>
                  </a:lnTo>
                  <a:cubicBezTo>
                    <a:pt x="3502019" y="410289"/>
                    <a:pt x="3411369" y="319640"/>
                    <a:pt x="3299946" y="319640"/>
                  </a:cubicBezTo>
                  <a:lnTo>
                    <a:pt x="1770926" y="319640"/>
                  </a:lnTo>
                  <a:lnTo>
                    <a:pt x="1770926" y="179222"/>
                  </a:lnTo>
                  <a:cubicBezTo>
                    <a:pt x="1770926" y="80401"/>
                    <a:pt x="1690526" y="0"/>
                    <a:pt x="1591694" y="0"/>
                  </a:cubicBezTo>
                  <a:lnTo>
                    <a:pt x="1157183" y="0"/>
                  </a:lnTo>
                  <a:cubicBezTo>
                    <a:pt x="1058361" y="0"/>
                    <a:pt x="977951" y="80401"/>
                    <a:pt x="977951" y="179222"/>
                  </a:cubicBezTo>
                  <a:lnTo>
                    <a:pt x="977951" y="319640"/>
                  </a:lnTo>
                  <a:lnTo>
                    <a:pt x="71438" y="319640"/>
                  </a:lnTo>
                  <a:cubicBezTo>
                    <a:pt x="31985" y="319640"/>
                    <a:pt x="0" y="351615"/>
                    <a:pt x="0" y="391077"/>
                  </a:cubicBezTo>
                  <a:cubicBezTo>
                    <a:pt x="0" y="430540"/>
                    <a:pt x="31985" y="462515"/>
                    <a:pt x="71438" y="462515"/>
                  </a:cubicBezTo>
                  <a:close/>
                  <a:moveTo>
                    <a:pt x="1120826" y="179222"/>
                  </a:moveTo>
                  <a:cubicBezTo>
                    <a:pt x="1120826" y="159182"/>
                    <a:pt x="1137133" y="142875"/>
                    <a:pt x="1157183" y="142875"/>
                  </a:cubicBezTo>
                  <a:lnTo>
                    <a:pt x="1591694" y="142875"/>
                  </a:lnTo>
                  <a:cubicBezTo>
                    <a:pt x="1611735" y="142875"/>
                    <a:pt x="1628051" y="159182"/>
                    <a:pt x="1628051" y="179222"/>
                  </a:cubicBezTo>
                  <a:lnTo>
                    <a:pt x="1628051" y="319640"/>
                  </a:lnTo>
                  <a:lnTo>
                    <a:pt x="1120835" y="319640"/>
                  </a:lnTo>
                  <a:lnTo>
                    <a:pt x="1120835" y="179222"/>
                  </a:lnTo>
                  <a:close/>
                </a:path>
              </a:pathLst>
            </a:custGeom>
            <a:grpFill/>
            <a:ln w="9525" cap="flat">
              <a:noFill/>
              <a:prstDash val="solid"/>
              <a:miter/>
            </a:ln>
          </p:spPr>
          <p:txBody>
            <a:bodyPr rtlCol="0" anchor="ctr"/>
            <a:lstStyle/>
            <a:p>
              <a:endParaRPr lang="zh-CN" altLang="en-US">
                <a:solidFill>
                  <a:schemeClr val="tx1"/>
                </a:solidFill>
              </a:endParaRPr>
            </a:p>
          </p:txBody>
        </p:sp>
        <p:sp>
          <p:nvSpPr>
            <p:cNvPr id="86" name="任意多边形: 形状 85"/>
            <p:cNvSpPr/>
            <p:nvPr>
              <p:custDataLst>
                <p:tags r:id="rId40"/>
              </p:custDataLst>
            </p:nvPr>
          </p:nvSpPr>
          <p:spPr>
            <a:xfrm>
              <a:off x="-786243" y="1781346"/>
              <a:ext cx="428625" cy="771525"/>
            </a:xfrm>
            <a:custGeom>
              <a:gdLst>
                <a:gd name="connsiteX0" fmla="*/ 71438 w 428625"/>
                <a:gd name="connsiteY0" fmla="*/ 0 h 771525"/>
                <a:gd name="connsiteX1" fmla="*/ 0 w 428625"/>
                <a:gd name="connsiteY1" fmla="*/ 71438 h 771525"/>
                <a:gd name="connsiteX2" fmla="*/ 0 w 428625"/>
                <a:gd name="connsiteY2" fmla="*/ 702678 h 771525"/>
                <a:gd name="connsiteX3" fmla="*/ 71438 w 428625"/>
                <a:gd name="connsiteY3" fmla="*/ 774116 h 771525"/>
                <a:gd name="connsiteX4" fmla="*/ 361255 w 428625"/>
                <a:gd name="connsiteY4" fmla="*/ 774116 h 771525"/>
                <a:gd name="connsiteX5" fmla="*/ 432692 w 428625"/>
                <a:gd name="connsiteY5" fmla="*/ 702678 h 771525"/>
                <a:gd name="connsiteX6" fmla="*/ 432692 w 428625"/>
                <a:gd name="connsiteY6" fmla="*/ 71438 h 771525"/>
                <a:gd name="connsiteX7" fmla="*/ 361255 w 428625"/>
                <a:gd name="connsiteY7" fmla="*/ 0 h 771525"/>
                <a:gd name="connsiteX8" fmla="*/ 71438 w 428625"/>
                <a:gd name="connsiteY8" fmla="*/ 0 h 771525"/>
                <a:gd name="connsiteX9" fmla="*/ 289817 w 428625"/>
                <a:gd name="connsiteY9" fmla="*/ 631250 h 771525"/>
                <a:gd name="connsiteX10" fmla="*/ 142875 w 428625"/>
                <a:gd name="connsiteY10" fmla="*/ 631250 h 771525"/>
                <a:gd name="connsiteX11" fmla="*/ 142875 w 428625"/>
                <a:gd name="connsiteY11" fmla="*/ 142885 h 771525"/>
                <a:gd name="connsiteX12" fmla="*/ 289817 w 428625"/>
                <a:gd name="connsiteY12" fmla="*/ 142885 h 771525"/>
                <a:gd name="connsiteX13" fmla="*/ 289817 w 428625"/>
                <a:gd name="connsiteY13" fmla="*/ 631250 h 7715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625" h="771525">
                  <a:moveTo>
                    <a:pt x="71438" y="0"/>
                  </a:moveTo>
                  <a:cubicBezTo>
                    <a:pt x="31985" y="0"/>
                    <a:pt x="0" y="31976"/>
                    <a:pt x="0" y="71438"/>
                  </a:cubicBezTo>
                  <a:lnTo>
                    <a:pt x="0" y="702678"/>
                  </a:lnTo>
                  <a:cubicBezTo>
                    <a:pt x="0" y="742140"/>
                    <a:pt x="31985" y="774116"/>
                    <a:pt x="71438" y="774116"/>
                  </a:cubicBezTo>
                  <a:lnTo>
                    <a:pt x="361255" y="774116"/>
                  </a:lnTo>
                  <a:cubicBezTo>
                    <a:pt x="400707" y="774116"/>
                    <a:pt x="432692" y="742140"/>
                    <a:pt x="432692" y="702678"/>
                  </a:cubicBezTo>
                  <a:lnTo>
                    <a:pt x="432692" y="71438"/>
                  </a:lnTo>
                  <a:cubicBezTo>
                    <a:pt x="432692" y="31976"/>
                    <a:pt x="400707" y="0"/>
                    <a:pt x="361255" y="0"/>
                  </a:cubicBezTo>
                  <a:lnTo>
                    <a:pt x="71438" y="0"/>
                  </a:lnTo>
                  <a:close/>
                  <a:moveTo>
                    <a:pt x="289817" y="631250"/>
                  </a:moveTo>
                  <a:lnTo>
                    <a:pt x="142875" y="631250"/>
                  </a:lnTo>
                  <a:lnTo>
                    <a:pt x="142875" y="142885"/>
                  </a:lnTo>
                  <a:lnTo>
                    <a:pt x="289817" y="142885"/>
                  </a:lnTo>
                  <a:lnTo>
                    <a:pt x="289817" y="631250"/>
                  </a:lnTo>
                  <a:close/>
                </a:path>
              </a:pathLst>
            </a:custGeom>
            <a:grpFill/>
            <a:ln w="9525" cap="flat">
              <a:noFill/>
              <a:prstDash val="solid"/>
              <a:miter/>
            </a:ln>
          </p:spPr>
          <p:txBody>
            <a:bodyPr rtlCol="0" anchor="ctr"/>
            <a:lstStyle/>
            <a:p>
              <a:endParaRPr lang="zh-CN" altLang="en-US">
                <a:solidFill>
                  <a:schemeClr val="tx1"/>
                </a:solidFill>
              </a:endParaRPr>
            </a:p>
          </p:txBody>
        </p:sp>
        <p:sp>
          <p:nvSpPr>
            <p:cNvPr id="87" name="任意多边形: 形状 86"/>
            <p:cNvSpPr/>
            <p:nvPr>
              <p:custDataLst>
                <p:tags r:id="rId41"/>
              </p:custDataLst>
            </p:nvPr>
          </p:nvSpPr>
          <p:spPr>
            <a:xfrm>
              <a:off x="-130590" y="1416272"/>
              <a:ext cx="428625" cy="1133475"/>
            </a:xfrm>
            <a:custGeom>
              <a:gdLst>
                <a:gd name="connsiteX0" fmla="*/ 71438 w 428625"/>
                <a:gd name="connsiteY0" fmla="*/ 0 h 1133475"/>
                <a:gd name="connsiteX1" fmla="*/ 0 w 428625"/>
                <a:gd name="connsiteY1" fmla="*/ 71438 h 1133475"/>
                <a:gd name="connsiteX2" fmla="*/ 0 w 428625"/>
                <a:gd name="connsiteY2" fmla="*/ 1067762 h 1133475"/>
                <a:gd name="connsiteX3" fmla="*/ 71438 w 428625"/>
                <a:gd name="connsiteY3" fmla="*/ 1139200 h 1133475"/>
                <a:gd name="connsiteX4" fmla="*/ 361255 w 428625"/>
                <a:gd name="connsiteY4" fmla="*/ 1139200 h 1133475"/>
                <a:gd name="connsiteX5" fmla="*/ 432692 w 428625"/>
                <a:gd name="connsiteY5" fmla="*/ 1067762 h 1133475"/>
                <a:gd name="connsiteX6" fmla="*/ 432692 w 428625"/>
                <a:gd name="connsiteY6" fmla="*/ 71438 h 1133475"/>
                <a:gd name="connsiteX7" fmla="*/ 361255 w 428625"/>
                <a:gd name="connsiteY7" fmla="*/ 0 h 1133475"/>
                <a:gd name="connsiteX8" fmla="*/ 71438 w 428625"/>
                <a:gd name="connsiteY8" fmla="*/ 0 h 1133475"/>
                <a:gd name="connsiteX9" fmla="*/ 289827 w 428625"/>
                <a:gd name="connsiteY9" fmla="*/ 996325 h 1133475"/>
                <a:gd name="connsiteX10" fmla="*/ 142885 w 428625"/>
                <a:gd name="connsiteY10" fmla="*/ 996325 h 1133475"/>
                <a:gd name="connsiteX11" fmla="*/ 142885 w 428625"/>
                <a:gd name="connsiteY11" fmla="*/ 142875 h 1133475"/>
                <a:gd name="connsiteX12" fmla="*/ 289827 w 428625"/>
                <a:gd name="connsiteY12" fmla="*/ 142875 h 1133475"/>
                <a:gd name="connsiteX13" fmla="*/ 289827 w 428625"/>
                <a:gd name="connsiteY13" fmla="*/ 996325 h 11334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625" h="1133475">
                  <a:moveTo>
                    <a:pt x="71438" y="0"/>
                  </a:moveTo>
                  <a:cubicBezTo>
                    <a:pt x="31985" y="0"/>
                    <a:pt x="0" y="31975"/>
                    <a:pt x="0" y="71438"/>
                  </a:cubicBezTo>
                  <a:lnTo>
                    <a:pt x="0" y="1067762"/>
                  </a:lnTo>
                  <a:cubicBezTo>
                    <a:pt x="0" y="1107224"/>
                    <a:pt x="31985" y="1139200"/>
                    <a:pt x="71438" y="1139200"/>
                  </a:cubicBezTo>
                  <a:lnTo>
                    <a:pt x="361255" y="1139200"/>
                  </a:lnTo>
                  <a:cubicBezTo>
                    <a:pt x="400707" y="1139200"/>
                    <a:pt x="432692" y="1107224"/>
                    <a:pt x="432692" y="1067762"/>
                  </a:cubicBezTo>
                  <a:lnTo>
                    <a:pt x="432692" y="71438"/>
                  </a:lnTo>
                  <a:cubicBezTo>
                    <a:pt x="432692" y="31975"/>
                    <a:pt x="400707" y="0"/>
                    <a:pt x="361255" y="0"/>
                  </a:cubicBezTo>
                  <a:lnTo>
                    <a:pt x="71438" y="0"/>
                  </a:lnTo>
                  <a:close/>
                  <a:moveTo>
                    <a:pt x="289827" y="996325"/>
                  </a:moveTo>
                  <a:lnTo>
                    <a:pt x="142885" y="996325"/>
                  </a:lnTo>
                  <a:lnTo>
                    <a:pt x="142885" y="142875"/>
                  </a:lnTo>
                  <a:lnTo>
                    <a:pt x="289827" y="142875"/>
                  </a:lnTo>
                  <a:lnTo>
                    <a:pt x="289827" y="996325"/>
                  </a:lnTo>
                  <a:close/>
                </a:path>
              </a:pathLst>
            </a:custGeom>
            <a:grpFill/>
            <a:ln w="9525" cap="flat">
              <a:noFill/>
              <a:prstDash val="solid"/>
              <a:miter/>
            </a:ln>
          </p:spPr>
          <p:txBody>
            <a:bodyPr rtlCol="0" anchor="ctr"/>
            <a:lstStyle/>
            <a:p>
              <a:endParaRPr lang="zh-CN" altLang="en-US">
                <a:solidFill>
                  <a:schemeClr val="tx1"/>
                </a:solidFill>
              </a:endParaRPr>
            </a:p>
          </p:txBody>
        </p:sp>
        <p:sp>
          <p:nvSpPr>
            <p:cNvPr id="88" name="任意多边形: 形状 87"/>
            <p:cNvSpPr/>
            <p:nvPr>
              <p:custDataLst>
                <p:tags r:id="rId42"/>
              </p:custDataLst>
            </p:nvPr>
          </p:nvSpPr>
          <p:spPr>
            <a:xfrm>
              <a:off x="525073" y="1781346"/>
              <a:ext cx="428625" cy="771525"/>
            </a:xfrm>
            <a:custGeom>
              <a:gdLst>
                <a:gd name="connsiteX0" fmla="*/ 71438 w 428625"/>
                <a:gd name="connsiteY0" fmla="*/ 0 h 771525"/>
                <a:gd name="connsiteX1" fmla="*/ 0 w 428625"/>
                <a:gd name="connsiteY1" fmla="*/ 71438 h 771525"/>
                <a:gd name="connsiteX2" fmla="*/ 0 w 428625"/>
                <a:gd name="connsiteY2" fmla="*/ 702678 h 771525"/>
                <a:gd name="connsiteX3" fmla="*/ 71438 w 428625"/>
                <a:gd name="connsiteY3" fmla="*/ 774116 h 771525"/>
                <a:gd name="connsiteX4" fmla="*/ 361255 w 428625"/>
                <a:gd name="connsiteY4" fmla="*/ 774116 h 771525"/>
                <a:gd name="connsiteX5" fmla="*/ 432692 w 428625"/>
                <a:gd name="connsiteY5" fmla="*/ 702678 h 771525"/>
                <a:gd name="connsiteX6" fmla="*/ 432692 w 428625"/>
                <a:gd name="connsiteY6" fmla="*/ 71438 h 771525"/>
                <a:gd name="connsiteX7" fmla="*/ 361255 w 428625"/>
                <a:gd name="connsiteY7" fmla="*/ 0 h 771525"/>
                <a:gd name="connsiteX8" fmla="*/ 71438 w 428625"/>
                <a:gd name="connsiteY8" fmla="*/ 0 h 771525"/>
                <a:gd name="connsiteX9" fmla="*/ 289817 w 428625"/>
                <a:gd name="connsiteY9" fmla="*/ 631250 h 771525"/>
                <a:gd name="connsiteX10" fmla="*/ 142875 w 428625"/>
                <a:gd name="connsiteY10" fmla="*/ 631250 h 771525"/>
                <a:gd name="connsiteX11" fmla="*/ 142875 w 428625"/>
                <a:gd name="connsiteY11" fmla="*/ 142885 h 771525"/>
                <a:gd name="connsiteX12" fmla="*/ 289817 w 428625"/>
                <a:gd name="connsiteY12" fmla="*/ 142885 h 771525"/>
                <a:gd name="connsiteX13" fmla="*/ 289817 w 428625"/>
                <a:gd name="connsiteY13" fmla="*/ 631250 h 7715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625" h="771525">
                  <a:moveTo>
                    <a:pt x="71438" y="0"/>
                  </a:moveTo>
                  <a:cubicBezTo>
                    <a:pt x="31985" y="0"/>
                    <a:pt x="0" y="31976"/>
                    <a:pt x="0" y="71438"/>
                  </a:cubicBezTo>
                  <a:lnTo>
                    <a:pt x="0" y="702678"/>
                  </a:lnTo>
                  <a:cubicBezTo>
                    <a:pt x="0" y="742140"/>
                    <a:pt x="31985" y="774116"/>
                    <a:pt x="71438" y="774116"/>
                  </a:cubicBezTo>
                  <a:lnTo>
                    <a:pt x="361255" y="774116"/>
                  </a:lnTo>
                  <a:cubicBezTo>
                    <a:pt x="400707" y="774116"/>
                    <a:pt x="432692" y="742140"/>
                    <a:pt x="432692" y="702678"/>
                  </a:cubicBezTo>
                  <a:lnTo>
                    <a:pt x="432692" y="71438"/>
                  </a:lnTo>
                  <a:cubicBezTo>
                    <a:pt x="432692" y="31976"/>
                    <a:pt x="400707" y="0"/>
                    <a:pt x="361255" y="0"/>
                  </a:cubicBezTo>
                  <a:lnTo>
                    <a:pt x="71438" y="0"/>
                  </a:lnTo>
                  <a:close/>
                  <a:moveTo>
                    <a:pt x="289817" y="631250"/>
                  </a:moveTo>
                  <a:lnTo>
                    <a:pt x="142875" y="631250"/>
                  </a:lnTo>
                  <a:lnTo>
                    <a:pt x="142875" y="142885"/>
                  </a:lnTo>
                  <a:lnTo>
                    <a:pt x="289817" y="142885"/>
                  </a:lnTo>
                  <a:lnTo>
                    <a:pt x="289817" y="631250"/>
                  </a:lnTo>
                  <a:close/>
                </a:path>
              </a:pathLst>
            </a:custGeom>
            <a:grpFill/>
            <a:ln w="9525" cap="flat">
              <a:noFill/>
              <a:prstDash val="solid"/>
              <a:miter/>
            </a:ln>
          </p:spPr>
          <p:txBody>
            <a:bodyPr rtlCol="0" anchor="ctr"/>
            <a:lstStyle/>
            <a:p>
              <a:endParaRPr lang="zh-CN" altLang="en-US">
                <a:solidFill>
                  <a:schemeClr val="tx1"/>
                </a:solidFill>
              </a:endParaRPr>
            </a:p>
          </p:txBody>
        </p:sp>
        <p:sp>
          <p:nvSpPr>
            <p:cNvPr id="89" name="任意多边形: 形状 88"/>
            <p:cNvSpPr/>
            <p:nvPr>
              <p:custDataLst>
                <p:tags r:id="rId43"/>
              </p:custDataLst>
            </p:nvPr>
          </p:nvSpPr>
          <p:spPr>
            <a:xfrm>
              <a:off x="1180736" y="2202885"/>
              <a:ext cx="428625" cy="352425"/>
            </a:xfrm>
            <a:custGeom>
              <a:gdLst>
                <a:gd name="connsiteX0" fmla="*/ 71438 w 428625"/>
                <a:gd name="connsiteY0" fmla="*/ 0 h 352425"/>
                <a:gd name="connsiteX1" fmla="*/ 0 w 428625"/>
                <a:gd name="connsiteY1" fmla="*/ 71438 h 352425"/>
                <a:gd name="connsiteX2" fmla="*/ 0 w 428625"/>
                <a:gd name="connsiteY2" fmla="*/ 281149 h 352425"/>
                <a:gd name="connsiteX3" fmla="*/ 71438 w 428625"/>
                <a:gd name="connsiteY3" fmla="*/ 352587 h 352425"/>
                <a:gd name="connsiteX4" fmla="*/ 361255 w 428625"/>
                <a:gd name="connsiteY4" fmla="*/ 352587 h 352425"/>
                <a:gd name="connsiteX5" fmla="*/ 432692 w 428625"/>
                <a:gd name="connsiteY5" fmla="*/ 281149 h 352425"/>
                <a:gd name="connsiteX6" fmla="*/ 361255 w 428625"/>
                <a:gd name="connsiteY6" fmla="*/ 209712 h 352425"/>
                <a:gd name="connsiteX7" fmla="*/ 142875 w 428625"/>
                <a:gd name="connsiteY7" fmla="*/ 209712 h 352425"/>
                <a:gd name="connsiteX8" fmla="*/ 142875 w 428625"/>
                <a:gd name="connsiteY8" fmla="*/ 71438 h 352425"/>
                <a:gd name="connsiteX9" fmla="*/ 71438 w 428625"/>
                <a:gd name="connsiteY9" fmla="*/ 0 h 3524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8625" h="352425">
                  <a:moveTo>
                    <a:pt x="71438" y="0"/>
                  </a:moveTo>
                  <a:cubicBezTo>
                    <a:pt x="31985" y="0"/>
                    <a:pt x="0" y="31975"/>
                    <a:pt x="0" y="71438"/>
                  </a:cubicBezTo>
                  <a:lnTo>
                    <a:pt x="0" y="281149"/>
                  </a:lnTo>
                  <a:cubicBezTo>
                    <a:pt x="0" y="320612"/>
                    <a:pt x="31985" y="352587"/>
                    <a:pt x="71438" y="352587"/>
                  </a:cubicBezTo>
                  <a:lnTo>
                    <a:pt x="361255" y="352587"/>
                  </a:lnTo>
                  <a:cubicBezTo>
                    <a:pt x="400707" y="352587"/>
                    <a:pt x="432692" y="320612"/>
                    <a:pt x="432692" y="281149"/>
                  </a:cubicBezTo>
                  <a:cubicBezTo>
                    <a:pt x="432692" y="241687"/>
                    <a:pt x="400707" y="209712"/>
                    <a:pt x="361255" y="209712"/>
                  </a:cubicBezTo>
                  <a:lnTo>
                    <a:pt x="142875" y="209712"/>
                  </a:lnTo>
                  <a:lnTo>
                    <a:pt x="142875" y="71438"/>
                  </a:lnTo>
                  <a:cubicBezTo>
                    <a:pt x="142875" y="31975"/>
                    <a:pt x="110890" y="0"/>
                    <a:pt x="71438" y="0"/>
                  </a:cubicBezTo>
                  <a:close/>
                </a:path>
              </a:pathLst>
            </a:custGeom>
            <a:grpFill/>
            <a:ln w="9525" cap="flat">
              <a:noFill/>
              <a:prstDash val="solid"/>
              <a:miter/>
            </a:ln>
          </p:spPr>
          <p:txBody>
            <a:bodyPr rtlCol="0" anchor="ctr"/>
            <a:lstStyle/>
            <a:p>
              <a:endParaRPr lang="zh-CN" altLang="en-US">
                <a:solidFill>
                  <a:schemeClr val="tx1"/>
                </a:solidFill>
              </a:endParaRPr>
            </a:p>
          </p:txBody>
        </p:sp>
        <p:sp>
          <p:nvSpPr>
            <p:cNvPr id="90" name="任意多边形: 形状 89"/>
            <p:cNvSpPr/>
            <p:nvPr>
              <p:custDataLst>
                <p:tags r:id="rId44"/>
              </p:custDataLst>
            </p:nvPr>
          </p:nvSpPr>
          <p:spPr>
            <a:xfrm>
              <a:off x="1100954" y="608802"/>
              <a:ext cx="2057400" cy="2686050"/>
            </a:xfrm>
            <a:custGeom>
              <a:gdLst>
                <a:gd name="connsiteX0" fmla="*/ 2025415 w 2057400"/>
                <a:gd name="connsiteY0" fmla="*/ 2281664 h 2686050"/>
                <a:gd name="connsiteX1" fmla="*/ 1615583 w 2057400"/>
                <a:gd name="connsiteY1" fmla="*/ 1571804 h 2686050"/>
                <a:gd name="connsiteX2" fmla="*/ 1835411 w 2057400"/>
                <a:gd name="connsiteY2" fmla="*/ 1175183 h 2686050"/>
                <a:gd name="connsiteX3" fmla="*/ 1742132 w 2057400"/>
                <a:gd name="connsiteY3" fmla="*/ 466675 h 2686050"/>
                <a:gd name="connsiteX4" fmla="*/ 466668 w 2057400"/>
                <a:gd name="connsiteY4" fmla="*/ 124909 h 2686050"/>
                <a:gd name="connsiteX5" fmla="*/ 124911 w 2057400"/>
                <a:gd name="connsiteY5" fmla="*/ 1400373 h 2686050"/>
                <a:gd name="connsiteX6" fmla="*/ 691858 w 2057400"/>
                <a:gd name="connsiteY6" fmla="*/ 1835418 h 2686050"/>
                <a:gd name="connsiteX7" fmla="*/ 935032 w 2057400"/>
                <a:gd name="connsiteY7" fmla="*/ 1867631 h 2686050"/>
                <a:gd name="connsiteX8" fmla="*/ 1145315 w 2057400"/>
                <a:gd name="connsiteY8" fmla="*/ 1843343 h 2686050"/>
                <a:gd name="connsiteX9" fmla="*/ 1555062 w 2057400"/>
                <a:gd name="connsiteY9" fmla="*/ 2553222 h 2686050"/>
                <a:gd name="connsiteX10" fmla="*/ 1790681 w 2057400"/>
                <a:gd name="connsiteY10" fmla="*/ 2688944 h 2686050"/>
                <a:gd name="connsiteX11" fmla="*/ 1926013 w 2057400"/>
                <a:gd name="connsiteY11" fmla="*/ 2652625 h 2686050"/>
                <a:gd name="connsiteX12" fmla="*/ 2061849 w 2057400"/>
                <a:gd name="connsiteY12" fmla="*/ 2417300 h 2686050"/>
                <a:gd name="connsiteX13" fmla="*/ 2025415 w 2057400"/>
                <a:gd name="connsiteY13" fmla="*/ 2281664 h 2686050"/>
                <a:gd name="connsiteX14" fmla="*/ 728834 w 2057400"/>
                <a:gd name="connsiteY14" fmla="*/ 1697410 h 2686050"/>
                <a:gd name="connsiteX15" fmla="*/ 248631 w 2057400"/>
                <a:gd name="connsiteY15" fmla="*/ 1328935 h 2686050"/>
                <a:gd name="connsiteX16" fmla="*/ 538096 w 2057400"/>
                <a:gd name="connsiteY16" fmla="*/ 248639 h 2686050"/>
                <a:gd name="connsiteX17" fmla="*/ 932184 w 2057400"/>
                <a:gd name="connsiteY17" fmla="*/ 142854 h 2686050"/>
                <a:gd name="connsiteX18" fmla="*/ 1618393 w 2057400"/>
                <a:gd name="connsiteY18" fmla="*/ 538113 h 2686050"/>
                <a:gd name="connsiteX19" fmla="*/ 1697394 w 2057400"/>
                <a:gd name="connsiteY19" fmla="*/ 1138207 h 2686050"/>
                <a:gd name="connsiteX20" fmla="*/ 1328919 w 2057400"/>
                <a:gd name="connsiteY20" fmla="*/ 1618400 h 2686050"/>
                <a:gd name="connsiteX21" fmla="*/ 728834 w 2057400"/>
                <a:gd name="connsiteY21" fmla="*/ 1697410 h 2686050"/>
                <a:gd name="connsiteX22" fmla="*/ 1854604 w 2057400"/>
                <a:gd name="connsiteY22" fmla="*/ 2528876 h 2686050"/>
                <a:gd name="connsiteX23" fmla="*/ 1678810 w 2057400"/>
                <a:gd name="connsiteY23" fmla="*/ 2481803 h 2686050"/>
                <a:gd name="connsiteX24" fmla="*/ 1284590 w 2057400"/>
                <a:gd name="connsiteY24" fmla="*/ 1798823 h 2686050"/>
                <a:gd name="connsiteX25" fmla="*/ 1400375 w 2057400"/>
                <a:gd name="connsiteY25" fmla="*/ 1742140 h 2686050"/>
                <a:gd name="connsiteX26" fmla="*/ 1507341 w 2057400"/>
                <a:gd name="connsiteY26" fmla="*/ 1670073 h 2686050"/>
                <a:gd name="connsiteX27" fmla="*/ 1901676 w 2057400"/>
                <a:gd name="connsiteY27" fmla="*/ 2353083 h 2686050"/>
                <a:gd name="connsiteX28" fmla="*/ 1918974 w 2057400"/>
                <a:gd name="connsiteY28" fmla="*/ 2417310 h 2686050"/>
                <a:gd name="connsiteX29" fmla="*/ 1854604 w 2057400"/>
                <a:gd name="connsiteY29" fmla="*/ 2528876 h 26860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057400" h="2686050">
                  <a:moveTo>
                    <a:pt x="2025415" y="2281664"/>
                  </a:moveTo>
                  <a:lnTo>
                    <a:pt x="1615583" y="1571804"/>
                  </a:lnTo>
                  <a:cubicBezTo>
                    <a:pt x="1719415" y="1461133"/>
                    <a:pt x="1795025" y="1325907"/>
                    <a:pt x="1835411" y="1175183"/>
                  </a:cubicBezTo>
                  <a:cubicBezTo>
                    <a:pt x="1899962" y="934286"/>
                    <a:pt x="1866834" y="682664"/>
                    <a:pt x="1742132" y="466675"/>
                  </a:cubicBezTo>
                  <a:cubicBezTo>
                    <a:pt x="1484710" y="20781"/>
                    <a:pt x="912534" y="-132504"/>
                    <a:pt x="466668" y="124909"/>
                  </a:cubicBezTo>
                  <a:cubicBezTo>
                    <a:pt x="20793" y="382322"/>
                    <a:pt x="-132511" y="954498"/>
                    <a:pt x="124911" y="1400373"/>
                  </a:cubicBezTo>
                  <a:cubicBezTo>
                    <a:pt x="249613" y="1616362"/>
                    <a:pt x="450961" y="1770857"/>
                    <a:pt x="691858" y="1835418"/>
                  </a:cubicBezTo>
                  <a:cubicBezTo>
                    <a:pt x="772306" y="1856973"/>
                    <a:pt x="853926" y="1867631"/>
                    <a:pt x="935032" y="1867631"/>
                  </a:cubicBezTo>
                  <a:cubicBezTo>
                    <a:pt x="1005917" y="1867631"/>
                    <a:pt x="1076392" y="1859478"/>
                    <a:pt x="1145315" y="1843343"/>
                  </a:cubicBezTo>
                  <a:lnTo>
                    <a:pt x="1555062" y="2553222"/>
                  </a:lnTo>
                  <a:cubicBezTo>
                    <a:pt x="1605287" y="2640252"/>
                    <a:pt x="1696746" y="2688953"/>
                    <a:pt x="1790681" y="2688944"/>
                  </a:cubicBezTo>
                  <a:cubicBezTo>
                    <a:pt x="1836716" y="2688944"/>
                    <a:pt x="1883350" y="2677237"/>
                    <a:pt x="1926013" y="2652625"/>
                  </a:cubicBezTo>
                  <a:cubicBezTo>
                    <a:pt x="2009795" y="2604266"/>
                    <a:pt x="2061849" y="2514093"/>
                    <a:pt x="2061849" y="2417300"/>
                  </a:cubicBezTo>
                  <a:cubicBezTo>
                    <a:pt x="2061849" y="2369875"/>
                    <a:pt x="2049257" y="2322984"/>
                    <a:pt x="2025415" y="2281664"/>
                  </a:cubicBezTo>
                  <a:close/>
                  <a:moveTo>
                    <a:pt x="728834" y="1697410"/>
                  </a:moveTo>
                  <a:cubicBezTo>
                    <a:pt x="524799" y="1642737"/>
                    <a:pt x="354254" y="1511872"/>
                    <a:pt x="248631" y="1328935"/>
                  </a:cubicBezTo>
                  <a:cubicBezTo>
                    <a:pt x="30604" y="951288"/>
                    <a:pt x="160458" y="466675"/>
                    <a:pt x="538096" y="248639"/>
                  </a:cubicBezTo>
                  <a:cubicBezTo>
                    <a:pt x="662331" y="176915"/>
                    <a:pt x="798091" y="142854"/>
                    <a:pt x="932184" y="142854"/>
                  </a:cubicBezTo>
                  <a:cubicBezTo>
                    <a:pt x="1205694" y="142854"/>
                    <a:pt x="1472089" y="284710"/>
                    <a:pt x="1618393" y="538113"/>
                  </a:cubicBezTo>
                  <a:cubicBezTo>
                    <a:pt x="1724006" y="721050"/>
                    <a:pt x="1752067" y="934162"/>
                    <a:pt x="1697394" y="1138207"/>
                  </a:cubicBezTo>
                  <a:cubicBezTo>
                    <a:pt x="1642720" y="1342251"/>
                    <a:pt x="1511856" y="1512777"/>
                    <a:pt x="1328919" y="1618400"/>
                  </a:cubicBezTo>
                  <a:cubicBezTo>
                    <a:pt x="1145991" y="1724023"/>
                    <a:pt x="932879" y="1752065"/>
                    <a:pt x="728834" y="1697410"/>
                  </a:cubicBezTo>
                  <a:close/>
                  <a:moveTo>
                    <a:pt x="1854604" y="2528876"/>
                  </a:moveTo>
                  <a:cubicBezTo>
                    <a:pt x="1793139" y="2564366"/>
                    <a:pt x="1714272" y="2543240"/>
                    <a:pt x="1678810" y="2481803"/>
                  </a:cubicBezTo>
                  <a:lnTo>
                    <a:pt x="1284590" y="1798823"/>
                  </a:lnTo>
                  <a:cubicBezTo>
                    <a:pt x="1324099" y="1782697"/>
                    <a:pt x="1362790" y="1763837"/>
                    <a:pt x="1400375" y="1742140"/>
                  </a:cubicBezTo>
                  <a:cubicBezTo>
                    <a:pt x="1437990" y="1720423"/>
                    <a:pt x="1473613" y="1696248"/>
                    <a:pt x="1507341" y="1670073"/>
                  </a:cubicBezTo>
                  <a:lnTo>
                    <a:pt x="1901676" y="2353083"/>
                  </a:lnTo>
                  <a:cubicBezTo>
                    <a:pt x="1912992" y="2372714"/>
                    <a:pt x="1918974" y="2394926"/>
                    <a:pt x="1918974" y="2417310"/>
                  </a:cubicBezTo>
                  <a:cubicBezTo>
                    <a:pt x="1918974" y="2463201"/>
                    <a:pt x="1894304" y="2505959"/>
                    <a:pt x="1854604" y="2528876"/>
                  </a:cubicBezTo>
                  <a:close/>
                </a:path>
              </a:pathLst>
            </a:custGeom>
            <a:grpFill/>
            <a:ln w="9525" cap="flat">
              <a:noFill/>
              <a:prstDash val="solid"/>
              <a:miter/>
            </a:ln>
          </p:spPr>
          <p:txBody>
            <a:bodyPr rtlCol="0" anchor="ctr"/>
            <a:lstStyle/>
            <a:p>
              <a:endParaRPr lang="zh-CN" altLang="en-US">
                <a:solidFill>
                  <a:schemeClr val="tx1"/>
                </a:solidFill>
              </a:endParaRPr>
            </a:p>
          </p:txBody>
        </p:sp>
        <p:sp>
          <p:nvSpPr>
            <p:cNvPr id="91" name="任意多边形: 形状 90"/>
            <p:cNvSpPr/>
            <p:nvPr>
              <p:custDataLst>
                <p:tags r:id="rId45"/>
              </p:custDataLst>
            </p:nvPr>
          </p:nvSpPr>
          <p:spPr>
            <a:xfrm>
              <a:off x="1355911" y="863761"/>
              <a:ext cx="1352550" cy="1352550"/>
            </a:xfrm>
            <a:custGeom>
              <a:gdLst>
                <a:gd name="connsiteX0" fmla="*/ 1326280 w 1352550"/>
                <a:gd name="connsiteY0" fmla="*/ 879818 h 1352550"/>
                <a:gd name="connsiteX1" fmla="*/ 1292457 w 1352550"/>
                <a:gd name="connsiteY1" fmla="*/ 390081 h 1352550"/>
                <a:gd name="connsiteX2" fmla="*/ 1197388 w 1352550"/>
                <a:gd name="connsiteY2" fmla="*/ 355896 h 1352550"/>
                <a:gd name="connsiteX3" fmla="*/ 1163212 w 1352550"/>
                <a:gd name="connsiteY3" fmla="*/ 450965 h 1352550"/>
                <a:gd name="connsiteX4" fmla="*/ 1189834 w 1352550"/>
                <a:gd name="connsiteY4" fmla="*/ 837442 h 1352550"/>
                <a:gd name="connsiteX5" fmla="*/ 946251 w 1352550"/>
                <a:gd name="connsiteY5" fmla="*/ 1142213 h 1352550"/>
                <a:gd name="connsiteX6" fmla="*/ 539991 w 1352550"/>
                <a:gd name="connsiteY6" fmla="*/ 1195696 h 1352550"/>
                <a:gd name="connsiteX7" fmla="*/ 214903 w 1352550"/>
                <a:gd name="connsiteY7" fmla="*/ 946246 h 1352550"/>
                <a:gd name="connsiteX8" fmla="*/ 410870 w 1352550"/>
                <a:gd name="connsiteY8" fmla="*/ 214897 h 1352550"/>
                <a:gd name="connsiteX9" fmla="*/ 1001906 w 1352550"/>
                <a:gd name="connsiteY9" fmla="*/ 251635 h 1352550"/>
                <a:gd name="connsiteX10" fmla="*/ 1101976 w 1352550"/>
                <a:gd name="connsiteY10" fmla="*/ 237776 h 1352550"/>
                <a:gd name="connsiteX11" fmla="*/ 1088107 w 1352550"/>
                <a:gd name="connsiteY11" fmla="*/ 137707 h 1352550"/>
                <a:gd name="connsiteX12" fmla="*/ 339423 w 1352550"/>
                <a:gd name="connsiteY12" fmla="*/ 91158 h 1352550"/>
                <a:gd name="connsiteX13" fmla="*/ 23403 w 1352550"/>
                <a:gd name="connsiteY13" fmla="*/ 503000 h 1352550"/>
                <a:gd name="connsiteX14" fmla="*/ 91163 w 1352550"/>
                <a:gd name="connsiteY14" fmla="*/ 1017674 h 1352550"/>
                <a:gd name="connsiteX15" fmla="*/ 503006 w 1352550"/>
                <a:gd name="connsiteY15" fmla="*/ 1333704 h 1352550"/>
                <a:gd name="connsiteX16" fmla="*/ 679656 w 1352550"/>
                <a:gd name="connsiteY16" fmla="*/ 1357107 h 1352550"/>
                <a:gd name="connsiteX17" fmla="*/ 1017679 w 1352550"/>
                <a:gd name="connsiteY17" fmla="*/ 1265943 h 1352550"/>
                <a:gd name="connsiteX18" fmla="*/ 1326280 w 1352550"/>
                <a:gd name="connsiteY18" fmla="*/ 879818 h 1352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52550" h="1352550">
                  <a:moveTo>
                    <a:pt x="1326280" y="879818"/>
                  </a:moveTo>
                  <a:cubicBezTo>
                    <a:pt x="1376715" y="717360"/>
                    <a:pt x="1364704" y="543434"/>
                    <a:pt x="1292457" y="390081"/>
                  </a:cubicBezTo>
                  <a:cubicBezTo>
                    <a:pt x="1275635" y="354381"/>
                    <a:pt x="1233078" y="339084"/>
                    <a:pt x="1197388" y="355896"/>
                  </a:cubicBezTo>
                  <a:cubicBezTo>
                    <a:pt x="1161688" y="372717"/>
                    <a:pt x="1146391" y="415275"/>
                    <a:pt x="1163212" y="450965"/>
                  </a:cubicBezTo>
                  <a:cubicBezTo>
                    <a:pt x="1220200" y="571932"/>
                    <a:pt x="1229658" y="709178"/>
                    <a:pt x="1189834" y="837442"/>
                  </a:cubicBezTo>
                  <a:cubicBezTo>
                    <a:pt x="1149791" y="966410"/>
                    <a:pt x="1063285" y="1074643"/>
                    <a:pt x="946251" y="1142213"/>
                  </a:cubicBezTo>
                  <a:cubicBezTo>
                    <a:pt x="822407" y="1213727"/>
                    <a:pt x="678113" y="1232701"/>
                    <a:pt x="539991" y="1195696"/>
                  </a:cubicBezTo>
                  <a:cubicBezTo>
                    <a:pt x="401859" y="1158682"/>
                    <a:pt x="286398" y="1070090"/>
                    <a:pt x="214903" y="946246"/>
                  </a:cubicBezTo>
                  <a:cubicBezTo>
                    <a:pt x="67294" y="690585"/>
                    <a:pt x="155210" y="362506"/>
                    <a:pt x="410870" y="214897"/>
                  </a:cubicBezTo>
                  <a:cubicBezTo>
                    <a:pt x="597798" y="106989"/>
                    <a:pt x="829779" y="121410"/>
                    <a:pt x="1001906" y="251635"/>
                  </a:cubicBezTo>
                  <a:cubicBezTo>
                    <a:pt x="1033376" y="275448"/>
                    <a:pt x="1078172" y="269247"/>
                    <a:pt x="1101976" y="237776"/>
                  </a:cubicBezTo>
                  <a:cubicBezTo>
                    <a:pt x="1125779" y="206315"/>
                    <a:pt x="1119578" y="161510"/>
                    <a:pt x="1088107" y="137707"/>
                  </a:cubicBezTo>
                  <a:cubicBezTo>
                    <a:pt x="870070" y="-27276"/>
                    <a:pt x="576186" y="-45535"/>
                    <a:pt x="339423" y="91158"/>
                  </a:cubicBezTo>
                  <a:cubicBezTo>
                    <a:pt x="182527" y="181741"/>
                    <a:pt x="70294" y="328007"/>
                    <a:pt x="23403" y="503000"/>
                  </a:cubicBezTo>
                  <a:cubicBezTo>
                    <a:pt x="-23489" y="677993"/>
                    <a:pt x="581" y="860778"/>
                    <a:pt x="91163" y="1017674"/>
                  </a:cubicBezTo>
                  <a:cubicBezTo>
                    <a:pt x="181746" y="1174579"/>
                    <a:pt x="328012" y="1286803"/>
                    <a:pt x="503006" y="1333704"/>
                  </a:cubicBezTo>
                  <a:cubicBezTo>
                    <a:pt x="561441" y="1349363"/>
                    <a:pt x="620744" y="1357107"/>
                    <a:pt x="679656" y="1357107"/>
                  </a:cubicBezTo>
                  <a:cubicBezTo>
                    <a:pt x="797176" y="1357107"/>
                    <a:pt x="913181" y="1326284"/>
                    <a:pt x="1017679" y="1265943"/>
                  </a:cubicBezTo>
                  <a:cubicBezTo>
                    <a:pt x="1165955" y="1180351"/>
                    <a:pt x="1275550" y="1043229"/>
                    <a:pt x="1326280" y="879818"/>
                  </a:cubicBezTo>
                  <a:close/>
                </a:path>
              </a:pathLst>
            </a:custGeom>
            <a:grpFill/>
            <a:ln w="9525" cap="flat">
              <a:noFill/>
              <a:prstDash val="solid"/>
              <a:miter/>
            </a:ln>
          </p:spPr>
          <p:txBody>
            <a:bodyPr rtlCol="0" anchor="ctr"/>
            <a:lstStyle/>
            <a:p>
              <a:endParaRPr lang="zh-CN" altLang="en-US">
                <a:solidFill>
                  <a:schemeClr val="tx1"/>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1+#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500"/>
                            </p:stCondLst>
                            <p:childTnLst>
                              <p:par>
                                <p:cTn id="24" presetID="6" presetClass="entr" presetSubtype="16"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circle(in)">
                                      <p:cBhvr>
                                        <p:cTn id="26" dur="2000"/>
                                        <p:tgtEl>
                                          <p:spTgt spid="54"/>
                                        </p:tgtEl>
                                      </p:cBhvr>
                                    </p:animEffect>
                                  </p:childTnLst>
                                </p:cTn>
                              </p:par>
                            </p:childTnLst>
                          </p:cTn>
                        </p:par>
                        <p:par>
                          <p:cTn id="27" fill="hold" nodeType="afterGroup">
                            <p:stCondLst>
                              <p:cond delay="3500"/>
                            </p:stCondLst>
                            <p:childTnLst>
                              <p:par>
                                <p:cTn id="28" presetID="42"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nodeType="afterGroup">
                            <p:stCondLst>
                              <p:cond delay="4500"/>
                            </p:stCondLst>
                            <p:childTnLst>
                              <p:par>
                                <p:cTn id="34" presetID="53"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ppt_w</p:attrName>
                                        </p:attrNameLst>
                                      </p:cBhvr>
                                      <p:tavLst>
                                        <p:tav tm="0">
                                          <p:val>
                                            <p:fltVal val="0"/>
                                          </p:val>
                                        </p:tav>
                                        <p:tav tm="100000">
                                          <p:val>
                                            <p:strVal val="#ppt_w"/>
                                          </p:val>
                                        </p:tav>
                                      </p:tavLst>
                                    </p:anim>
                                    <p:anim calcmode="lin" valueType="num">
                                      <p:cBhvr>
                                        <p:cTn id="37" dur="500" fill="hold"/>
                                        <p:tgtEl>
                                          <p:spTgt spid="2"/>
                                        </p:tgtEl>
                                        <p:attrNameLst>
                                          <p:attrName>ppt_h</p:attrName>
                                        </p:attrNameLst>
                                      </p:cBhvr>
                                      <p:tavLst>
                                        <p:tav tm="0">
                                          <p:val>
                                            <p:fltVal val="0"/>
                                          </p:val>
                                        </p:tav>
                                        <p:tav tm="100000">
                                          <p:val>
                                            <p:strVal val="#ppt_h"/>
                                          </p:val>
                                        </p:tav>
                                      </p:tavLst>
                                    </p:anim>
                                    <p:animEffect transition="in" filter="fade">
                                      <p:cBhvr>
                                        <p:cTn id="38" dur="500"/>
                                        <p:tgtEl>
                                          <p:spTgt spid="2"/>
                                        </p:tgtEl>
                                      </p:cBhvr>
                                    </p:animEffect>
                                  </p:childTnLst>
                                </p:cTn>
                              </p:par>
                            </p:childTnLst>
                          </p:cTn>
                        </p:par>
                        <p:par>
                          <p:cTn id="39" fill="hold" nodeType="afterGroup">
                            <p:stCondLst>
                              <p:cond delay="5000"/>
                            </p:stCondLst>
                            <p:childTnLst>
                              <p:par>
                                <p:cTn id="40" presetID="53" presetClass="entr" presetSubtype="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par>
                          <p:cTn id="45" fill="hold" nodeType="afterGroup">
                            <p:stCondLst>
                              <p:cond delay="5500"/>
                            </p:stCondLst>
                            <p:childTnLst>
                              <p:par>
                                <p:cTn id="46" presetID="53" presetClass="entr" presetSubtype="0"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p:cTn id="48" dur="500" fill="hold"/>
                                        <p:tgtEl>
                                          <p:spTgt spid="3"/>
                                        </p:tgtEl>
                                        <p:attrNameLst>
                                          <p:attrName>ppt_w</p:attrName>
                                        </p:attrNameLst>
                                      </p:cBhvr>
                                      <p:tavLst>
                                        <p:tav tm="0">
                                          <p:val>
                                            <p:fltVal val="0"/>
                                          </p:val>
                                        </p:tav>
                                        <p:tav tm="100000">
                                          <p:val>
                                            <p:strVal val="#ppt_w"/>
                                          </p:val>
                                        </p:tav>
                                      </p:tavLst>
                                    </p:anim>
                                    <p:anim calcmode="lin" valueType="num">
                                      <p:cBhvr>
                                        <p:cTn id="49" dur="500" fill="hold"/>
                                        <p:tgtEl>
                                          <p:spTgt spid="3"/>
                                        </p:tgtEl>
                                        <p:attrNameLst>
                                          <p:attrName>ppt_h</p:attrName>
                                        </p:attrNameLst>
                                      </p:cBhvr>
                                      <p:tavLst>
                                        <p:tav tm="0">
                                          <p:val>
                                            <p:fltVal val="0"/>
                                          </p:val>
                                        </p:tav>
                                        <p:tav tm="100000">
                                          <p:val>
                                            <p:strVal val="#ppt_h"/>
                                          </p:val>
                                        </p:tav>
                                      </p:tavLst>
                                    </p:anim>
                                    <p:animEffect transition="in" filter="fade">
                                      <p:cBhvr>
                                        <p:cTn id="50" dur="500"/>
                                        <p:tgtEl>
                                          <p:spTgt spid="3"/>
                                        </p:tgtEl>
                                      </p:cBhvr>
                                    </p:animEffect>
                                  </p:childTnLst>
                                </p:cTn>
                              </p:par>
                            </p:childTnLst>
                          </p:cTn>
                        </p:par>
                        <p:par>
                          <p:cTn id="51" fill="hold" nodeType="afterGroup">
                            <p:stCondLst>
                              <p:cond delay="6000"/>
                            </p:stCondLst>
                            <p:childTnLst>
                              <p:par>
                                <p:cTn id="52" presetID="53" presetClass="entr" presetSubtype="0" fill="hold" grpId="0" nodeType="afterEffect">
                                  <p:stCondLst>
                                    <p:cond delay="0"/>
                                  </p:stCondLst>
                                  <p:childTnLst>
                                    <p:set>
                                      <p:cBhvr>
                                        <p:cTn id="53" dur="1" fill="hold">
                                          <p:stCondLst>
                                            <p:cond delay="0"/>
                                          </p:stCondLst>
                                        </p:cTn>
                                        <p:tgtEl>
                                          <p:spTgt spid="78"/>
                                        </p:tgtEl>
                                        <p:attrNameLst>
                                          <p:attrName>style.visibility</p:attrName>
                                        </p:attrNameLst>
                                      </p:cBhvr>
                                      <p:to>
                                        <p:strVal val="visible"/>
                                      </p:to>
                                    </p:set>
                                    <p:anim calcmode="lin" valueType="num">
                                      <p:cBhvr>
                                        <p:cTn id="54" dur="500" fill="hold"/>
                                        <p:tgtEl>
                                          <p:spTgt spid="78"/>
                                        </p:tgtEl>
                                        <p:attrNameLst>
                                          <p:attrName>ppt_w</p:attrName>
                                        </p:attrNameLst>
                                      </p:cBhvr>
                                      <p:tavLst>
                                        <p:tav tm="0">
                                          <p:val>
                                            <p:fltVal val="0"/>
                                          </p:val>
                                        </p:tav>
                                        <p:tav tm="100000">
                                          <p:val>
                                            <p:strVal val="#ppt_w"/>
                                          </p:val>
                                        </p:tav>
                                      </p:tavLst>
                                    </p:anim>
                                    <p:anim calcmode="lin" valueType="num">
                                      <p:cBhvr>
                                        <p:cTn id="55" dur="500" fill="hold"/>
                                        <p:tgtEl>
                                          <p:spTgt spid="78"/>
                                        </p:tgtEl>
                                        <p:attrNameLst>
                                          <p:attrName>ppt_h</p:attrName>
                                        </p:attrNameLst>
                                      </p:cBhvr>
                                      <p:tavLst>
                                        <p:tav tm="0">
                                          <p:val>
                                            <p:fltVal val="0"/>
                                          </p:val>
                                        </p:tav>
                                        <p:tav tm="100000">
                                          <p:val>
                                            <p:strVal val="#ppt_h"/>
                                          </p:val>
                                        </p:tav>
                                      </p:tavLst>
                                    </p:anim>
                                    <p:animEffect transition="in" filter="fade">
                                      <p:cBhvr>
                                        <p:cTn id="56" dur="500"/>
                                        <p:tgtEl>
                                          <p:spTgt spid="78"/>
                                        </p:tgtEl>
                                      </p:cBhvr>
                                    </p:animEffect>
                                  </p:childTnLst>
                                </p:cTn>
                              </p:par>
                            </p:childTnLst>
                          </p:cTn>
                        </p:par>
                        <p:par>
                          <p:cTn id="57" fill="hold" nodeType="afterGroup">
                            <p:stCondLst>
                              <p:cond delay="6500"/>
                            </p:stCondLst>
                            <p:childTnLst>
                              <p:par>
                                <p:cTn id="58" presetID="53" presetClass="entr" presetSubtype="0" fill="hold" nodeType="after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p:cTn id="60" dur="500" fill="hold"/>
                                        <p:tgtEl>
                                          <p:spTgt spid="6"/>
                                        </p:tgtEl>
                                        <p:attrNameLst>
                                          <p:attrName>ppt_w</p:attrName>
                                        </p:attrNameLst>
                                      </p:cBhvr>
                                      <p:tavLst>
                                        <p:tav tm="0">
                                          <p:val>
                                            <p:fltVal val="0"/>
                                          </p:val>
                                        </p:tav>
                                        <p:tav tm="100000">
                                          <p:val>
                                            <p:strVal val="#ppt_w"/>
                                          </p:val>
                                        </p:tav>
                                      </p:tavLst>
                                    </p:anim>
                                    <p:anim calcmode="lin" valueType="num">
                                      <p:cBhvr>
                                        <p:cTn id="61" dur="500" fill="hold"/>
                                        <p:tgtEl>
                                          <p:spTgt spid="6"/>
                                        </p:tgtEl>
                                        <p:attrNameLst>
                                          <p:attrName>ppt_h</p:attrName>
                                        </p:attrNameLst>
                                      </p:cBhvr>
                                      <p:tavLst>
                                        <p:tav tm="0">
                                          <p:val>
                                            <p:fltVal val="0"/>
                                          </p:val>
                                        </p:tav>
                                        <p:tav tm="100000">
                                          <p:val>
                                            <p:strVal val="#ppt_h"/>
                                          </p:val>
                                        </p:tav>
                                      </p:tavLst>
                                    </p:anim>
                                    <p:animEffect transition="in" filter="fade">
                                      <p:cBhvr>
                                        <p:cTn id="62" dur="500"/>
                                        <p:tgtEl>
                                          <p:spTgt spid="6"/>
                                        </p:tgtEl>
                                      </p:cBhvr>
                                    </p:animEffect>
                                  </p:childTnLst>
                                </p:cTn>
                              </p:par>
                            </p:childTnLst>
                          </p:cTn>
                        </p:par>
                        <p:par>
                          <p:cTn id="63" fill="hold" nodeType="afterGroup">
                            <p:stCondLst>
                              <p:cond delay="7000"/>
                            </p:stCondLst>
                            <p:childTnLst>
                              <p:par>
                                <p:cTn id="64" presetID="53" presetClass="entr" presetSubtype="0" fill="hold" grpId="0" nodeType="afterEffect">
                                  <p:stCondLst>
                                    <p:cond delay="0"/>
                                  </p:stCondLst>
                                  <p:childTnLst>
                                    <p:set>
                                      <p:cBhvr>
                                        <p:cTn id="65" dur="1" fill="hold">
                                          <p:stCondLst>
                                            <p:cond delay="0"/>
                                          </p:stCondLst>
                                        </p:cTn>
                                        <p:tgtEl>
                                          <p:spTgt spid="77"/>
                                        </p:tgtEl>
                                        <p:attrNameLst>
                                          <p:attrName>style.visibility</p:attrName>
                                        </p:attrNameLst>
                                      </p:cBhvr>
                                      <p:to>
                                        <p:strVal val="visible"/>
                                      </p:to>
                                    </p:set>
                                    <p:anim calcmode="lin" valueType="num">
                                      <p:cBhvr>
                                        <p:cTn id="66" dur="500" fill="hold"/>
                                        <p:tgtEl>
                                          <p:spTgt spid="77"/>
                                        </p:tgtEl>
                                        <p:attrNameLst>
                                          <p:attrName>ppt_w</p:attrName>
                                        </p:attrNameLst>
                                      </p:cBhvr>
                                      <p:tavLst>
                                        <p:tav tm="0">
                                          <p:val>
                                            <p:fltVal val="0"/>
                                          </p:val>
                                        </p:tav>
                                        <p:tav tm="100000">
                                          <p:val>
                                            <p:strVal val="#ppt_w"/>
                                          </p:val>
                                        </p:tav>
                                      </p:tavLst>
                                    </p:anim>
                                    <p:anim calcmode="lin" valueType="num">
                                      <p:cBhvr>
                                        <p:cTn id="67" dur="500" fill="hold"/>
                                        <p:tgtEl>
                                          <p:spTgt spid="77"/>
                                        </p:tgtEl>
                                        <p:attrNameLst>
                                          <p:attrName>ppt_h</p:attrName>
                                        </p:attrNameLst>
                                      </p:cBhvr>
                                      <p:tavLst>
                                        <p:tav tm="0">
                                          <p:val>
                                            <p:fltVal val="0"/>
                                          </p:val>
                                        </p:tav>
                                        <p:tav tm="100000">
                                          <p:val>
                                            <p:strVal val="#ppt_h"/>
                                          </p:val>
                                        </p:tav>
                                      </p:tavLst>
                                    </p:anim>
                                    <p:animEffect transition="in" filter="fade">
                                      <p:cBhvr>
                                        <p:cTn id="68" dur="500"/>
                                        <p:tgtEl>
                                          <p:spTgt spid="77"/>
                                        </p:tgtEl>
                                      </p:cBhvr>
                                    </p:animEffect>
                                  </p:childTnLst>
                                </p:cTn>
                              </p:par>
                            </p:childTnLst>
                          </p:cTn>
                        </p:par>
                        <p:par>
                          <p:cTn id="69" fill="hold" nodeType="afterGroup">
                            <p:stCondLst>
                              <p:cond delay="7500"/>
                            </p:stCondLst>
                            <p:childTnLst>
                              <p:par>
                                <p:cTn id="70" presetID="53" presetClass="entr" presetSubtype="0" fill="hold" nodeType="after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p:cTn id="72" dur="500" fill="hold"/>
                                        <p:tgtEl>
                                          <p:spTgt spid="8"/>
                                        </p:tgtEl>
                                        <p:attrNameLst>
                                          <p:attrName>ppt_w</p:attrName>
                                        </p:attrNameLst>
                                      </p:cBhvr>
                                      <p:tavLst>
                                        <p:tav tm="0">
                                          <p:val>
                                            <p:fltVal val="0"/>
                                          </p:val>
                                        </p:tav>
                                        <p:tav tm="100000">
                                          <p:val>
                                            <p:strVal val="#ppt_w"/>
                                          </p:val>
                                        </p:tav>
                                      </p:tavLst>
                                    </p:anim>
                                    <p:anim calcmode="lin" valueType="num">
                                      <p:cBhvr>
                                        <p:cTn id="73" dur="500" fill="hold"/>
                                        <p:tgtEl>
                                          <p:spTgt spid="8"/>
                                        </p:tgtEl>
                                        <p:attrNameLst>
                                          <p:attrName>ppt_h</p:attrName>
                                        </p:attrNameLst>
                                      </p:cBhvr>
                                      <p:tavLst>
                                        <p:tav tm="0">
                                          <p:val>
                                            <p:fltVal val="0"/>
                                          </p:val>
                                        </p:tav>
                                        <p:tav tm="100000">
                                          <p:val>
                                            <p:strVal val="#ppt_h"/>
                                          </p:val>
                                        </p:tav>
                                      </p:tavLst>
                                    </p:anim>
                                    <p:animEffect transition="in" filter="fade">
                                      <p:cBhvr>
                                        <p:cTn id="74" dur="500"/>
                                        <p:tgtEl>
                                          <p:spTgt spid="8"/>
                                        </p:tgtEl>
                                      </p:cBhvr>
                                    </p:animEffect>
                                  </p:childTnLst>
                                </p:cTn>
                              </p:par>
                            </p:childTnLst>
                          </p:cTn>
                        </p:par>
                        <p:par>
                          <p:cTn id="75" fill="hold" nodeType="afterGroup">
                            <p:stCondLst>
                              <p:cond delay="8000"/>
                            </p:stCondLst>
                            <p:childTnLst>
                              <p:par>
                                <p:cTn id="76" presetID="53" presetClass="entr" presetSubtype="0" fill="hold" grpId="0"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Effect transition="in" filter="fade">
                                      <p:cBhvr>
                                        <p:cTn id="80" dur="500"/>
                                        <p:tgtEl>
                                          <p:spTgt spid="76"/>
                                        </p:tgtEl>
                                      </p:cBhvr>
                                    </p:animEffect>
                                  </p:childTnLst>
                                </p:cTn>
                              </p:par>
                            </p:childTnLst>
                          </p:cTn>
                        </p:par>
                        <p:par>
                          <p:cTn id="81" fill="hold" nodeType="afterGroup">
                            <p:stCondLst>
                              <p:cond delay="8500"/>
                            </p:stCondLst>
                            <p:childTnLst>
                              <p:par>
                                <p:cTn id="82" presetID="53" presetClass="entr" presetSubtype="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p:cTn id="84" dur="500" fill="hold"/>
                                        <p:tgtEl>
                                          <p:spTgt spid="7"/>
                                        </p:tgtEl>
                                        <p:attrNameLst>
                                          <p:attrName>ppt_w</p:attrName>
                                        </p:attrNameLst>
                                      </p:cBhvr>
                                      <p:tavLst>
                                        <p:tav tm="0">
                                          <p:val>
                                            <p:fltVal val="0"/>
                                          </p:val>
                                        </p:tav>
                                        <p:tav tm="100000">
                                          <p:val>
                                            <p:strVal val="#ppt_w"/>
                                          </p:val>
                                        </p:tav>
                                      </p:tavLst>
                                    </p:anim>
                                    <p:anim calcmode="lin" valueType="num">
                                      <p:cBhvr>
                                        <p:cTn id="85" dur="500" fill="hold"/>
                                        <p:tgtEl>
                                          <p:spTgt spid="7"/>
                                        </p:tgtEl>
                                        <p:attrNameLst>
                                          <p:attrName>ppt_h</p:attrName>
                                        </p:attrNameLst>
                                      </p:cBhvr>
                                      <p:tavLst>
                                        <p:tav tm="0">
                                          <p:val>
                                            <p:fltVal val="0"/>
                                          </p:val>
                                        </p:tav>
                                        <p:tav tm="100000">
                                          <p:val>
                                            <p:strVal val="#ppt_h"/>
                                          </p:val>
                                        </p:tav>
                                      </p:tavLst>
                                    </p:anim>
                                    <p:animEffect transition="in" filter="fade">
                                      <p:cBhvr>
                                        <p:cTn id="86" dur="500"/>
                                        <p:tgtEl>
                                          <p:spTgt spid="7"/>
                                        </p:tgtEl>
                                      </p:cBhvr>
                                    </p:animEffect>
                                  </p:childTnLst>
                                </p:cTn>
                              </p:par>
                            </p:childTnLst>
                          </p:cTn>
                        </p:par>
                        <p:par>
                          <p:cTn id="87" fill="hold" nodeType="afterGroup">
                            <p:stCondLst>
                              <p:cond delay="9000"/>
                            </p:stCondLst>
                            <p:childTnLst>
                              <p:par>
                                <p:cTn id="88" presetID="53" presetClass="entr" presetSubtype="0" fill="hold" grpId="0" nodeType="afterEffect">
                                  <p:stCondLst>
                                    <p:cond delay="0"/>
                                  </p:stCondLst>
                                  <p:childTnLst>
                                    <p:set>
                                      <p:cBhvr>
                                        <p:cTn id="89" dur="1" fill="hold">
                                          <p:stCondLst>
                                            <p:cond delay="0"/>
                                          </p:stCondLst>
                                        </p:cTn>
                                        <p:tgtEl>
                                          <p:spTgt spid="75"/>
                                        </p:tgtEl>
                                        <p:attrNameLst>
                                          <p:attrName>style.visibility</p:attrName>
                                        </p:attrNameLst>
                                      </p:cBhvr>
                                      <p:to>
                                        <p:strVal val="visible"/>
                                      </p:to>
                                    </p:set>
                                    <p:anim calcmode="lin" valueType="num">
                                      <p:cBhvr>
                                        <p:cTn id="90" dur="500" fill="hold"/>
                                        <p:tgtEl>
                                          <p:spTgt spid="75"/>
                                        </p:tgtEl>
                                        <p:attrNameLst>
                                          <p:attrName>ppt_w</p:attrName>
                                        </p:attrNameLst>
                                      </p:cBhvr>
                                      <p:tavLst>
                                        <p:tav tm="0">
                                          <p:val>
                                            <p:fltVal val="0"/>
                                          </p:val>
                                        </p:tav>
                                        <p:tav tm="100000">
                                          <p:val>
                                            <p:strVal val="#ppt_w"/>
                                          </p:val>
                                        </p:tav>
                                      </p:tavLst>
                                    </p:anim>
                                    <p:anim calcmode="lin" valueType="num">
                                      <p:cBhvr>
                                        <p:cTn id="91" dur="500" fill="hold"/>
                                        <p:tgtEl>
                                          <p:spTgt spid="75"/>
                                        </p:tgtEl>
                                        <p:attrNameLst>
                                          <p:attrName>ppt_h</p:attrName>
                                        </p:attrNameLst>
                                      </p:cBhvr>
                                      <p:tavLst>
                                        <p:tav tm="0">
                                          <p:val>
                                            <p:fltVal val="0"/>
                                          </p:val>
                                        </p:tav>
                                        <p:tav tm="100000">
                                          <p:val>
                                            <p:strVal val="#ppt_h"/>
                                          </p:val>
                                        </p:tav>
                                      </p:tavLst>
                                    </p:anim>
                                    <p:animEffect transition="in" filter="fade">
                                      <p:cBhvr>
                                        <p:cTn id="9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P spid="75" grpId="0"/>
      <p:bldP spid="76" grpId="0"/>
      <p:bldP spid="77" grpId="0"/>
      <p:bldP spid="7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01600" y="1007110"/>
            <a:ext cx="11547475" cy="5850890"/>
          </a:xfrm>
          <a:prstGeom prst="rect">
            <a:avLst/>
          </a:prstGeom>
          <a:noFill/>
        </p:spPr>
        <p:txBody>
          <a:bodyPr wrap="square" rtlCol="0" anchor="t">
            <a:spAutoFit/>
          </a:bodyPr>
          <a:lstStyle/>
          <a:p>
            <a:pPr marL="342900" indent="-342900" fontAlgn="auto">
              <a:lnSpc>
                <a:spcPct val="130000"/>
              </a:lnSpc>
              <a:buFont typeface="Wingdings" panose="05000000000000000000" charset="0"/>
              <a:buChar char="p"/>
            </a:pPr>
            <a:r>
              <a:rPr lang="en-US" altLang="zh-CN" sz="2400">
                <a:latin typeface="黑体" panose="02010609060101010101" pitchFamily="49" charset="-122"/>
                <a:ea typeface="黑体" panose="02010609060101010101" pitchFamily="49" charset="-122"/>
                <a:cs typeface="黑体" panose="02010609060101010101" pitchFamily="49" charset="-122"/>
                <a:sym typeface="+mn-ea"/>
              </a:rPr>
              <a:t>   </a:t>
            </a:r>
            <a:r>
              <a:rPr lang="en-US" altLang="zh-CN" sz="2800">
                <a:latin typeface="隶书" panose="02010509060101010101" charset="-122"/>
                <a:ea typeface="隶书" panose="02010509060101010101" charset="-122"/>
                <a:cs typeface="隶书" panose="02010509060101010101" charset="-122"/>
                <a:sym typeface="+mn-ea"/>
              </a:rPr>
              <a:t> </a:t>
            </a:r>
            <a:r>
              <a:rPr sz="3200">
                <a:latin typeface="隶书" panose="02010509060101010101" charset="-122"/>
                <a:ea typeface="隶书" panose="02010509060101010101" charset="-122"/>
                <a:cs typeface="隶书" panose="02010509060101010101" charset="-122"/>
                <a:sym typeface="+mn-ea"/>
              </a:rPr>
              <a:t>《百年孤独》借助魔幻手法来表现社会现实，马孔多小镇的历史是哥伦比亚乃至整个拉丁美洲的缩影。课文主要描写马孔多在文明洪流面前受到的冲击。移民的到来，使昔日僻静的小村落很快变成繁华的城镇，但也打破了小镇的宁静，传播、滋生着“贪欲与堕落”，人们在孤独和贪婪中逐渐迷失自我。这一变化折射了拉美民族在发展中遭遇外来殖民者破坏的历史现实。文中“骨殖、失眠症”等描写，具有浓郁的民俗和乡土色彩，反映了拉美民族神秘、保守的思想观念和容易健忘的精神特质。</a:t>
            </a:r>
            <a:r>
              <a:rPr lang="en-US" altLang="zh-CN" sz="2800" smtClean="0">
                <a:latin typeface="黑体" panose="02010609060101010101" pitchFamily="49" charset="-122"/>
                <a:ea typeface="黑体" panose="02010609060101010101" pitchFamily="49" charset="-122"/>
                <a:cs typeface="黑体" panose="02010609060101010101" pitchFamily="49" charset="-122"/>
                <a:sym typeface="+mn-ea"/>
              </a:rPr>
              <a:t>   </a:t>
            </a:r>
            <a:r>
              <a:rPr lang="en-US" altLang="zh-CN" sz="3200" smtClean="0">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3200" smtClean="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文本框 3"/>
          <p:cNvSpPr txBox="1"/>
          <p:nvPr>
            <p:custDataLst>
              <p:tags r:id="rId4"/>
            </p:custDataLst>
          </p:nvPr>
        </p:nvSpPr>
        <p:spPr>
          <a:xfrm>
            <a:off x="4316730" y="177165"/>
            <a:ext cx="3750945" cy="829945"/>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4800">
                <a:solidFill>
                  <a:srgbClr val="C0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【总  结】</a:t>
            </a:r>
            <a:endParaRPr lang="zh-CN" altLang="en-US" sz="4800">
              <a:solidFill>
                <a:srgbClr val="C0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59346" y="2060503"/>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96635" y="1801906"/>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8"/>
            </p:custDataLst>
          </p:nvPr>
        </p:nvSpPr>
        <p:spPr>
          <a:xfrm>
            <a:off x="2128058" y="2494949"/>
            <a:ext cx="8063346" cy="3046988"/>
          </a:xfrm>
          <a:prstGeom prst="rect">
            <a:avLst/>
          </a:prstGeom>
          <a:noFill/>
        </p:spPr>
        <p:txBody>
          <a:bodyPr wrap="square" rtlCol="0">
            <a:spAutoFit/>
          </a:bodyPr>
          <a:lstStyle/>
          <a:p>
            <a:pPr lvl="0"/>
            <a:r>
              <a:rPr lang="zh-CN" altLang="en-US" sz="2400">
                <a:solidFill>
                  <a:prstClr val="black"/>
                </a:solidFill>
                <a:latin typeface="华文楷体" panose="02010600040101010101" pitchFamily="2" charset="-122"/>
                <a:ea typeface="华文楷体" panose="02010600040101010101" pitchFamily="2" charset="-122"/>
              </a:rPr>
              <a:t>  </a:t>
            </a:r>
            <a:r>
              <a:rPr lang="en-US" altLang="zh-CN" sz="2400" b="1">
                <a:solidFill>
                  <a:prstClr val="black"/>
                </a:solidFill>
                <a:cs typeface="Times New Roman" panose="02020603050405020304" pitchFamily="18" charset="0"/>
              </a:rPr>
              <a:t> </a:t>
            </a:r>
            <a:r>
              <a:rPr lang="zh-CN" altLang="zh-CN" sz="2400" b="1">
                <a:solidFill>
                  <a:prstClr val="black"/>
                </a:solidFill>
                <a:cs typeface="Times New Roman" panose="02020603050405020304" pitchFamily="18" charset="0"/>
              </a:rPr>
              <a:t>比较本小说与卡夫卡的《变形记》在表现生活方面有怎样的关系？</a:t>
            </a:r>
            <a:r>
              <a:rPr lang="zh-CN" altLang="en-US" sz="2400">
                <a:solidFill>
                  <a:prstClr val="black"/>
                </a:solidFill>
                <a:latin typeface="华文楷体" panose="02010600040101010101" pitchFamily="2" charset="-122"/>
                <a:ea typeface="华文楷体" panose="02010600040101010101" pitchFamily="2" charset="-122"/>
              </a:rPr>
              <a:t>            </a:t>
            </a:r>
            <a:endParaRPr lang="en-US" altLang="zh-CN" sz="2400">
              <a:solidFill>
                <a:prstClr val="black"/>
              </a:solidFill>
              <a:latin typeface="华文楷体" panose="02010600040101010101" pitchFamily="2" charset="-122"/>
              <a:ea typeface="华文楷体" panose="02010600040101010101" pitchFamily="2" charset="-122"/>
            </a:endParaRPr>
          </a:p>
          <a:p>
            <a:pPr lvl="0"/>
            <a:r>
              <a:rPr lang="zh-CN" altLang="en-US" sz="2400">
                <a:solidFill>
                  <a:prstClr val="black"/>
                </a:solidFill>
                <a:latin typeface="华文楷体" panose="02010600040101010101" pitchFamily="2" charset="-122"/>
                <a:ea typeface="华文楷体" panose="02010600040101010101" pitchFamily="2" charset="-122"/>
              </a:rPr>
              <a:t>        都运用了营造荒诞情节的方式描述故事。卡夫卡（奥地利）的</a:t>
            </a:r>
            <a:r>
              <a:rPr lang="en-US" altLang="zh-CN" sz="2400">
                <a:solidFill>
                  <a:prstClr val="black"/>
                </a:solidFill>
                <a:latin typeface="华文楷体" panose="02010600040101010101" pitchFamily="2" charset="-122"/>
                <a:ea typeface="华文楷体" panose="02010600040101010101" pitchFamily="2" charset="-122"/>
              </a:rPr>
              <a:t>《</a:t>
            </a:r>
            <a:r>
              <a:rPr lang="zh-CN" altLang="en-US" sz="2400">
                <a:solidFill>
                  <a:prstClr val="black"/>
                </a:solidFill>
                <a:latin typeface="华文楷体" panose="02010600040101010101" pitchFamily="2" charset="-122"/>
                <a:ea typeface="华文楷体" panose="02010600040101010101" pitchFamily="2" charset="-122"/>
              </a:rPr>
              <a:t>变形记</a:t>
            </a:r>
            <a:r>
              <a:rPr lang="en-US" altLang="zh-CN" sz="2400">
                <a:solidFill>
                  <a:prstClr val="black"/>
                </a:solidFill>
                <a:latin typeface="华文楷体" panose="02010600040101010101" pitchFamily="2" charset="-122"/>
                <a:ea typeface="华文楷体" panose="02010600040101010101" pitchFamily="2" charset="-122"/>
              </a:rPr>
              <a:t>》——</a:t>
            </a:r>
            <a:r>
              <a:rPr lang="zh-CN" altLang="en-US" sz="2400">
                <a:solidFill>
                  <a:prstClr val="black"/>
                </a:solidFill>
                <a:latin typeface="华文楷体" panose="02010600040101010101" pitchFamily="2" charset="-122"/>
                <a:ea typeface="华文楷体" panose="02010600040101010101" pitchFamily="2" charset="-122"/>
              </a:rPr>
              <a:t>现代派作品，以格里高尔变甲虫的故事反映了世态炎凉，用荒诞情节折射了现实的冷漠无情。</a:t>
            </a:r>
            <a:r>
              <a:rPr lang="en-US" altLang="zh-CN" sz="2400">
                <a:solidFill>
                  <a:prstClr val="black"/>
                </a:solidFill>
                <a:latin typeface="华文楷体" panose="02010600040101010101" pitchFamily="2" charset="-122"/>
                <a:ea typeface="华文楷体" panose="02010600040101010101" pitchFamily="2" charset="-122"/>
              </a:rPr>
              <a:t>《</a:t>
            </a:r>
            <a:r>
              <a:rPr lang="zh-CN" altLang="en-US" sz="2400">
                <a:solidFill>
                  <a:prstClr val="black"/>
                </a:solidFill>
                <a:latin typeface="华文楷体" panose="02010600040101010101" pitchFamily="2" charset="-122"/>
                <a:ea typeface="华文楷体" panose="02010600040101010101" pitchFamily="2" charset="-122"/>
              </a:rPr>
              <a:t>百年孤独</a:t>
            </a:r>
            <a:r>
              <a:rPr lang="en-US" altLang="zh-CN" sz="2400">
                <a:solidFill>
                  <a:prstClr val="black"/>
                </a:solidFill>
                <a:latin typeface="华文楷体" panose="02010600040101010101" pitchFamily="2" charset="-122"/>
                <a:ea typeface="华文楷体" panose="02010600040101010101" pitchFamily="2" charset="-122"/>
              </a:rPr>
              <a:t>》</a:t>
            </a:r>
            <a:r>
              <a:rPr lang="zh-CN" altLang="en-US" sz="2400">
                <a:solidFill>
                  <a:prstClr val="black"/>
                </a:solidFill>
                <a:latin typeface="华文楷体" panose="02010600040101010101" pitchFamily="2" charset="-122"/>
                <a:ea typeface="华文楷体" panose="02010600040101010101" pitchFamily="2" charset="-122"/>
              </a:rPr>
              <a:t>则是在现实描述中插入“魔幻”情节，有亦真亦幻的效果。马尔克斯称卡夫卡让他发现了“文学还存在着多种别的可能性”，可见他深受卡夫卡的影响。</a:t>
            </a:r>
            <a:endParaRPr lang="zh-CN" altLang="en-US" sz="2400">
              <a:solidFill>
                <a:prstClr val="black"/>
              </a:solidFill>
              <a:latin typeface="华文楷体" panose="02010600040101010101" pitchFamily="2" charset="-122"/>
              <a:ea typeface="华文楷体" panose="02010600040101010101" pitchFamily="2" charset="-122"/>
            </a:endParaRPr>
          </a:p>
        </p:txBody>
      </p:sp>
      <p:sp>
        <p:nvSpPr>
          <p:cNvPr id="10" name="文本框 9"/>
          <p:cNvSpPr txBox="1"/>
          <p:nvPr>
            <p:custDataLst>
              <p:tags r:id="rId9"/>
            </p:custDataLst>
          </p:nvPr>
        </p:nvSpPr>
        <p:spPr>
          <a:xfrm>
            <a:off x="3359347" y="1416337"/>
            <a:ext cx="5556738" cy="553998"/>
          </a:xfrm>
          <a:prstGeom prst="rect">
            <a:avLst/>
          </a:prstGeom>
          <a:noFill/>
        </p:spPr>
        <p:txBody>
          <a:bodyPr wrap="square" rtlCol="0">
            <a:spAutoFit/>
          </a:bodyPr>
          <a:lstStyle/>
          <a:p>
            <a:pPr lvl="0" algn="ctr"/>
            <a:r>
              <a:rPr lang="zh-CN" altLang="en-US" sz="3000">
                <a:solidFill>
                  <a:prstClr val="black"/>
                </a:solidFill>
                <a:latin typeface="黑体" panose="02010609060101010101" pitchFamily="49" charset="-122"/>
                <a:ea typeface="黑体" panose="02010609060101010101" pitchFamily="49" charset="-122"/>
              </a:rPr>
              <a:t>任务三：比较分析</a:t>
            </a:r>
            <a:endParaRPr lang="zh-CN" altLang="en-US" sz="3000">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59346" y="2060503"/>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96635" y="1801906"/>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8"/>
            </p:custDataLst>
          </p:nvPr>
        </p:nvSpPr>
        <p:spPr>
          <a:xfrm>
            <a:off x="2128058" y="2494949"/>
            <a:ext cx="8063346" cy="1569660"/>
          </a:xfrm>
          <a:prstGeom prst="rect">
            <a:avLst/>
          </a:prstGeom>
          <a:noFill/>
        </p:spPr>
        <p:txBody>
          <a:bodyPr wrap="square" rtlCol="0">
            <a:spAutoFit/>
          </a:bodyPr>
          <a:lstStyle/>
          <a:p>
            <a:pPr lvl="0"/>
            <a:r>
              <a:rPr lang="zh-CN" altLang="en-US" sz="2400">
                <a:solidFill>
                  <a:prstClr val="black"/>
                </a:solidFill>
                <a:latin typeface="华文楷体" panose="02010600040101010101" pitchFamily="2" charset="-122"/>
                <a:ea typeface="华文楷体" panose="02010600040101010101" pitchFamily="2" charset="-122"/>
              </a:rPr>
              <a:t>        马尔克斯、卡夫卡通过营造荒诞情节的方式，赋予了“孤独”不同的含义，但目的都是唤起人民觉醒，推动社会前进。这样的作品是进步的作品，这样的作家，是进步的作家。</a:t>
            </a:r>
            <a:endParaRPr lang="zh-CN" altLang="en-US" sz="2400">
              <a:solidFill>
                <a:prstClr val="black"/>
              </a:solidFill>
              <a:latin typeface="华文楷体" panose="02010600040101010101" pitchFamily="2" charset="-122"/>
              <a:ea typeface="华文楷体" panose="02010600040101010101" pitchFamily="2" charset="-122"/>
            </a:endParaRPr>
          </a:p>
        </p:txBody>
      </p:sp>
      <p:sp>
        <p:nvSpPr>
          <p:cNvPr id="10" name="文本框 9"/>
          <p:cNvSpPr txBox="1"/>
          <p:nvPr>
            <p:custDataLst>
              <p:tags r:id="rId9"/>
            </p:custDataLst>
          </p:nvPr>
        </p:nvSpPr>
        <p:spPr>
          <a:xfrm>
            <a:off x="3359347" y="1416337"/>
            <a:ext cx="5556738" cy="553998"/>
          </a:xfrm>
          <a:prstGeom prst="rect">
            <a:avLst/>
          </a:prstGeom>
          <a:noFill/>
        </p:spPr>
        <p:txBody>
          <a:bodyPr wrap="square" rtlCol="0">
            <a:spAutoFit/>
          </a:bodyPr>
          <a:lstStyle/>
          <a:p>
            <a:pPr lvl="0" algn="ctr"/>
            <a:r>
              <a:rPr lang="zh-CN" altLang="en-US" sz="3000">
                <a:solidFill>
                  <a:prstClr val="black"/>
                </a:solidFill>
                <a:latin typeface="黑体" panose="02010609060101010101" pitchFamily="49" charset="-122"/>
                <a:ea typeface="黑体" panose="02010609060101010101" pitchFamily="49" charset="-122"/>
              </a:rPr>
              <a:t>任务三：比较分析</a:t>
            </a:r>
            <a:endParaRPr lang="zh-CN" altLang="en-US" sz="3000">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59346" y="2060503"/>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96635" y="1801906"/>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8"/>
            </p:custDataLst>
          </p:nvPr>
        </p:nvSpPr>
        <p:spPr>
          <a:xfrm>
            <a:off x="2128058" y="2494949"/>
            <a:ext cx="8063346" cy="2308324"/>
          </a:xfrm>
          <a:prstGeom prst="rect">
            <a:avLst/>
          </a:prstGeom>
          <a:noFill/>
        </p:spPr>
        <p:txBody>
          <a:bodyPr wrap="square" rtlCol="0">
            <a:spAutoFit/>
          </a:bodyPr>
          <a:lstStyle/>
          <a:p>
            <a:pPr lvl="0"/>
            <a:r>
              <a:rPr lang="zh-CN" altLang="en-US" sz="2400">
                <a:solidFill>
                  <a:prstClr val="black"/>
                </a:solidFill>
                <a:latin typeface="华文楷体" panose="02010600040101010101" pitchFamily="2" charset="-122"/>
                <a:ea typeface="华文楷体" panose="02010600040101010101" pitchFamily="2" charset="-122"/>
              </a:rPr>
              <a:t>        </a:t>
            </a:r>
            <a:r>
              <a:rPr lang="en-US" altLang="zh-CN" sz="2400">
                <a:solidFill>
                  <a:prstClr val="black"/>
                </a:solidFill>
                <a:latin typeface="华文楷体" panose="02010600040101010101" pitchFamily="2" charset="-122"/>
                <a:ea typeface="华文楷体" panose="02010600040101010101" pitchFamily="2" charset="-122"/>
              </a:rPr>
              <a:t>《</a:t>
            </a:r>
            <a:r>
              <a:rPr lang="zh-CN" altLang="en-US" sz="2400">
                <a:solidFill>
                  <a:prstClr val="black"/>
                </a:solidFill>
                <a:latin typeface="华文楷体" panose="02010600040101010101" pitchFamily="2" charset="-122"/>
                <a:ea typeface="华文楷体" panose="02010600040101010101" pitchFamily="2" charset="-122"/>
              </a:rPr>
              <a:t>复活</a:t>
            </a:r>
            <a:r>
              <a:rPr lang="en-US" altLang="zh-CN" sz="2400">
                <a:solidFill>
                  <a:prstClr val="black"/>
                </a:solidFill>
                <a:latin typeface="华文楷体" panose="02010600040101010101" pitchFamily="2" charset="-122"/>
                <a:ea typeface="华文楷体" panose="02010600040101010101" pitchFamily="2" charset="-122"/>
              </a:rPr>
              <a:t>》</a:t>
            </a:r>
            <a:r>
              <a:rPr lang="zh-CN" altLang="en-US" sz="2400">
                <a:solidFill>
                  <a:prstClr val="black"/>
                </a:solidFill>
                <a:latin typeface="华文楷体" panose="02010600040101010101" pitchFamily="2" charset="-122"/>
                <a:ea typeface="华文楷体" panose="02010600040101010101" pitchFamily="2" charset="-122"/>
              </a:rPr>
              <a:t>运用了大量的人物对话，展现了人物之间的交流、交往，作品中的人物走到了读者面前活动，动态感更强，作者好像一个摄影者，读者更多是在通过阅读来“观看”，从而了解故事；而本文更多是旁观者“全知视角”的讲述，作品中的人物行动、心理全在讲述者掌握之中，作者好像一个解说员，读者是在通过阅读来“听讲”。</a:t>
            </a:r>
            <a:endParaRPr lang="zh-CN" altLang="en-US" sz="2400">
              <a:solidFill>
                <a:prstClr val="black"/>
              </a:solidFill>
              <a:latin typeface="华文楷体" panose="02010600040101010101" pitchFamily="2" charset="-122"/>
              <a:ea typeface="华文楷体" panose="02010600040101010101" pitchFamily="2" charset="-122"/>
            </a:endParaRPr>
          </a:p>
        </p:txBody>
      </p:sp>
      <p:sp>
        <p:nvSpPr>
          <p:cNvPr id="10" name="文本框 9"/>
          <p:cNvSpPr txBox="1"/>
          <p:nvPr>
            <p:custDataLst>
              <p:tags r:id="rId9"/>
            </p:custDataLst>
          </p:nvPr>
        </p:nvSpPr>
        <p:spPr>
          <a:xfrm>
            <a:off x="3359347" y="1416337"/>
            <a:ext cx="5556738" cy="553998"/>
          </a:xfrm>
          <a:prstGeom prst="rect">
            <a:avLst/>
          </a:prstGeom>
          <a:noFill/>
        </p:spPr>
        <p:txBody>
          <a:bodyPr wrap="square" rtlCol="0">
            <a:spAutoFit/>
          </a:bodyPr>
          <a:lstStyle/>
          <a:p>
            <a:pPr lvl="0" algn="ctr"/>
            <a:r>
              <a:rPr lang="zh-CN" altLang="en-US" sz="3000">
                <a:solidFill>
                  <a:prstClr val="black"/>
                </a:solidFill>
                <a:latin typeface="黑体" panose="02010609060101010101" pitchFamily="49" charset="-122"/>
                <a:ea typeface="黑体" panose="02010609060101010101" pitchFamily="49" charset="-122"/>
              </a:rPr>
              <a:t>思考讨论</a:t>
            </a:r>
            <a:endParaRPr lang="zh-CN" altLang="en-US" sz="3000">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59346" y="2060503"/>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96635" y="1801906"/>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8"/>
            </p:custDataLst>
          </p:nvPr>
        </p:nvSpPr>
        <p:spPr>
          <a:xfrm>
            <a:off x="2128058" y="2494949"/>
            <a:ext cx="8063346" cy="1938992"/>
          </a:xfrm>
          <a:prstGeom prst="rect">
            <a:avLst/>
          </a:prstGeom>
          <a:noFill/>
        </p:spPr>
        <p:txBody>
          <a:bodyPr wrap="square" rtlCol="0">
            <a:spAutoFit/>
          </a:bodyPr>
          <a:lstStyle/>
          <a:p>
            <a:pPr lvl="0"/>
            <a:r>
              <a:rPr lang="zh-CN" altLang="en-US" sz="2400">
                <a:solidFill>
                  <a:prstClr val="black"/>
                </a:solidFill>
                <a:latin typeface="华文楷体" panose="02010600040101010101" pitchFamily="2" charset="-122"/>
                <a:ea typeface="华文楷体" panose="02010600040101010101" pitchFamily="2" charset="-122"/>
              </a:rPr>
              <a:t>        一个是人物来演，一个是从旁叙述；一个是现实主义风格的体现，一个是现代派风格的体现，这是两种不同的讲述方式。由此，我们感受到不同文学流派的创作风格，也感知了小说不同的写作方式。</a:t>
            </a:r>
            <a:endParaRPr lang="zh-CN" altLang="en-US" sz="2400">
              <a:solidFill>
                <a:prstClr val="black"/>
              </a:solidFill>
              <a:latin typeface="华文楷体" panose="02010600040101010101" pitchFamily="2" charset="-122"/>
              <a:ea typeface="华文楷体" panose="02010600040101010101" pitchFamily="2" charset="-122"/>
            </a:endParaRPr>
          </a:p>
          <a:p>
            <a:pPr lvl="0"/>
            <a:endParaRPr lang="zh-CN" altLang="en-US" sz="2400">
              <a:solidFill>
                <a:prstClr val="black"/>
              </a:solidFill>
              <a:latin typeface="华文楷体" panose="02010600040101010101" pitchFamily="2" charset="-122"/>
              <a:ea typeface="华文楷体" panose="02010600040101010101" pitchFamily="2" charset="-122"/>
            </a:endParaRPr>
          </a:p>
        </p:txBody>
      </p:sp>
      <p:sp>
        <p:nvSpPr>
          <p:cNvPr id="10" name="文本框 9"/>
          <p:cNvSpPr txBox="1"/>
          <p:nvPr>
            <p:custDataLst>
              <p:tags r:id="rId9"/>
            </p:custDataLst>
          </p:nvPr>
        </p:nvSpPr>
        <p:spPr>
          <a:xfrm>
            <a:off x="3359347" y="1416337"/>
            <a:ext cx="5556738" cy="553998"/>
          </a:xfrm>
          <a:prstGeom prst="rect">
            <a:avLst/>
          </a:prstGeom>
          <a:noFill/>
        </p:spPr>
        <p:txBody>
          <a:bodyPr wrap="square" rtlCol="0">
            <a:spAutoFit/>
          </a:bodyPr>
          <a:lstStyle/>
          <a:p>
            <a:pPr lvl="0" algn="ctr"/>
            <a:r>
              <a:rPr lang="zh-CN" altLang="en-US" sz="3000">
                <a:solidFill>
                  <a:prstClr val="black"/>
                </a:solidFill>
                <a:latin typeface="黑体" panose="02010609060101010101" pitchFamily="49" charset="-122"/>
                <a:ea typeface="黑体" panose="02010609060101010101" pitchFamily="49" charset="-122"/>
              </a:rPr>
              <a:t>思考讨论</a:t>
            </a:r>
            <a:endParaRPr lang="zh-CN" altLang="en-US" sz="3000">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000125" y="1859915"/>
            <a:ext cx="10485120" cy="5169535"/>
          </a:xfrm>
          <a:prstGeom prst="rect">
            <a:avLst/>
          </a:prstGeom>
          <a:noFill/>
        </p:spPr>
        <p:txBody>
          <a:bodyPr wrap="square" rtlCol="0">
            <a:spAutoFit/>
          </a:bodyPr>
          <a:lstStyle/>
          <a:p>
            <a:pPr marL="571500" indent="-571500">
              <a:lnSpc>
                <a:spcPct val="150000"/>
              </a:lnSpc>
              <a:buFont typeface="Wingdings" panose="05000000000000000000" charset="0"/>
              <a:buChar char="Ø"/>
            </a:pPr>
            <a:r>
              <a:rPr lang="zh-CN" sz="4400" b="1">
                <a:solidFill>
                  <a:schemeClr val="accent1">
                    <a:lumMod val="50000"/>
                  </a:schemeClr>
                </a:solidFill>
                <a:latin typeface="黑体" panose="02010609060101010101" pitchFamily="49" charset="-122"/>
                <a:ea typeface="黑体" panose="02010609060101010101" pitchFamily="49" charset="-122"/>
                <a:cs typeface="黑体" panose="02010609060101010101" pitchFamily="49" charset="-122"/>
              </a:rPr>
              <a:t>生命中所有灿烂终将需要寂寞来偿还，人生终将是一场单人的旅行，孤独前是迷茫，孤独后是成长。</a:t>
            </a:r>
            <a:r>
              <a:rPr lang="zh-CN" sz="4400" b="1">
                <a:solidFill>
                  <a:schemeClr val="tx1"/>
                </a:solidFill>
                <a:latin typeface="黑体" panose="02010609060101010101" pitchFamily="49" charset="-122"/>
                <a:ea typeface="黑体" panose="02010609060101010101" pitchFamily="49" charset="-122"/>
                <a:cs typeface="黑体" panose="02010609060101010101" pitchFamily="49" charset="-122"/>
              </a:rPr>
              <a:t>联系现实，写下你对</a:t>
            </a:r>
            <a:r>
              <a:rPr lang="en-US" altLang="zh-CN" sz="4400" b="1">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4400" b="1">
                <a:solidFill>
                  <a:schemeClr val="tx1"/>
                </a:solidFill>
                <a:latin typeface="黑体" panose="02010609060101010101" pitchFamily="49" charset="-122"/>
                <a:ea typeface="黑体" panose="02010609060101010101" pitchFamily="49" charset="-122"/>
                <a:cs typeface="黑体" panose="02010609060101010101" pitchFamily="49" charset="-122"/>
              </a:rPr>
              <a:t>孤独</a:t>
            </a:r>
            <a:r>
              <a:rPr lang="en-US" altLang="zh-CN" sz="4400" b="1">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zh-CN" altLang="en-US" sz="4400" b="1">
                <a:solidFill>
                  <a:schemeClr val="tx1"/>
                </a:solidFill>
                <a:latin typeface="黑体" panose="02010609060101010101" pitchFamily="49" charset="-122"/>
                <a:ea typeface="黑体" panose="02010609060101010101" pitchFamily="49" charset="-122"/>
                <a:cs typeface="黑体" panose="02010609060101010101" pitchFamily="49" charset="-122"/>
              </a:rPr>
              <a:t>的理解，不少于</a:t>
            </a:r>
            <a:r>
              <a:rPr lang="en-US" altLang="zh-CN" sz="4400" b="1">
                <a:solidFill>
                  <a:schemeClr val="tx1"/>
                </a:solidFill>
                <a:latin typeface="黑体" panose="02010609060101010101" pitchFamily="49" charset="-122"/>
                <a:ea typeface="黑体" panose="02010609060101010101" pitchFamily="49" charset="-122"/>
                <a:cs typeface="黑体" panose="02010609060101010101" pitchFamily="49" charset="-122"/>
              </a:rPr>
              <a:t>200</a:t>
            </a:r>
            <a:r>
              <a:rPr lang="zh-CN" altLang="en-US" sz="4400" b="1">
                <a:solidFill>
                  <a:schemeClr val="tx1"/>
                </a:solidFill>
                <a:latin typeface="黑体" panose="02010609060101010101" pitchFamily="49" charset="-122"/>
                <a:ea typeface="黑体" panose="02010609060101010101" pitchFamily="49" charset="-122"/>
                <a:cs typeface="黑体" panose="02010609060101010101" pitchFamily="49" charset="-122"/>
              </a:rPr>
              <a:t>字。</a:t>
            </a:r>
            <a:endParaRPr lang="zh-CN" sz="4400" b="1">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571500" indent="-571500">
              <a:lnSpc>
                <a:spcPct val="150000"/>
              </a:lnSpc>
              <a:buFont typeface="Wingdings" panose="05000000000000000000" charset="0"/>
              <a:buChar char="Ø"/>
            </a:pPr>
            <a:endParaRPr lang="zh-CN" sz="44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 name="文本框 2"/>
          <p:cNvSpPr txBox="1"/>
          <p:nvPr>
            <p:custDataLst>
              <p:tags r:id="rId4"/>
            </p:custDataLst>
          </p:nvPr>
        </p:nvSpPr>
        <p:spPr>
          <a:xfrm>
            <a:off x="3223895" y="351790"/>
            <a:ext cx="5744845" cy="922020"/>
          </a:xfrm>
          <a:prstGeom prst="rect">
            <a:avLst/>
          </a:prstGeom>
          <a:noFill/>
          <a:effectLst/>
        </p:spPr>
        <p:txBody>
          <a:bodyPr wrap="square" rtlCol="0">
            <a:spAutoFit/>
            <a:scene3d>
              <a:camera prst="orthographicFront"/>
              <a:lightRig rig="threePt" dir="t"/>
            </a:scene3d>
          </a:bodyPr>
          <a:lstStyle/>
          <a:p>
            <a:pPr lvl="0" algn="ctr">
              <a:buClrTx/>
              <a:buSzTx/>
              <a:buFontTx/>
            </a:pPr>
            <a:r>
              <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sym typeface="+mn-ea"/>
              </a:rPr>
              <a:t>【课后作业】</a:t>
            </a:r>
            <a:endParaRPr lang="zh-CN" altLang="en-US" sz="5400">
              <a:solidFill>
                <a:srgbClr val="FF0000"/>
              </a:solidFill>
              <a:effectLst>
                <a:outerShdw blurRad="38100" dist="19050" dir="2700000" algn="tl" rotWithShape="0">
                  <a:schemeClr val="dk1">
                    <a:alpha val="40000"/>
                  </a:schemeClr>
                </a:outerShdw>
              </a:effectLst>
              <a:latin typeface="隶书" panose="02010509060101010101" charset="-122"/>
              <a:ea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0.70"/>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1169670" y="285750"/>
            <a:ext cx="10114915" cy="5692775"/>
          </a:xfrm>
          <a:prstGeom prst="rect">
            <a:avLst/>
          </a:prstGeom>
        </p:spPr>
        <p:txBody>
          <a:bodyPr wrap="square">
            <a:spAutoFit/>
          </a:bodyPr>
          <a:lstStyle/>
          <a:p>
            <a:r>
              <a:rPr lang="en-US" altLang="zh-CN" sz="2800" b="1" smtClean="0">
                <a:latin typeface="宋体" panose="02010600030101010101" pitchFamily="2" charset="-122"/>
                <a:ea typeface="宋体" panose="02010600030101010101" pitchFamily="2" charset="-122"/>
                <a:cs typeface="宋体" panose="02010600030101010101" pitchFamily="2" charset="-122"/>
              </a:rPr>
              <a:t>3.仔细揣摩下面文字的内容和句式，补写出空缺的句子，使整段文字语意完整连贯、内容贴切逻辑严密，每处不超过15个字。</a:t>
            </a:r>
            <a:endParaRPr lang="en-US" altLang="zh-CN" sz="2800" b="1" smtClean="0">
              <a:latin typeface="宋体" panose="02010600030101010101" pitchFamily="2" charset="-122"/>
              <a:ea typeface="宋体" panose="02010600030101010101" pitchFamily="2" charset="-122"/>
              <a:cs typeface="宋体" panose="02010600030101010101" pitchFamily="2" charset="-122"/>
            </a:endParaRPr>
          </a:p>
          <a:p>
            <a:r>
              <a:rPr lang="en-US" altLang="zh-CN" sz="2800" b="1" smtClean="0">
                <a:latin typeface="宋体" panose="02010600030101010101" pitchFamily="2" charset="-122"/>
                <a:ea typeface="宋体" panose="02010600030101010101" pitchFamily="2" charset="-122"/>
                <a:cs typeface="宋体" panose="02010600030101010101" pitchFamily="2" charset="-122"/>
              </a:rPr>
              <a:t>孤独，虽无法准确定义，        ①       。19世纪，作家爱伦·坡在《人群中的人》中描述了现代人孤独的处境，主人公不断追逐人群却寻找不到安慰。很多人也都有这样的经历:遇到不痛快，想找人倾诉，翻开通讯录，      ②   。马尔克斯创作完《百年孤独》后这样解释:孤独是一种爱的能力的缺失。在人群中，只有带着爱意、打破坚壳、努力追逐的人，     ③       。</a:t>
            </a:r>
            <a:endParaRPr lang="en-US" altLang="zh-CN" sz="2800" b="1" smtClean="0">
              <a:latin typeface="宋体" panose="02010600030101010101" pitchFamily="2" charset="-122"/>
              <a:ea typeface="宋体" panose="02010600030101010101" pitchFamily="2" charset="-122"/>
              <a:cs typeface="宋体" panose="02010600030101010101" pitchFamily="2" charset="-122"/>
            </a:endParaRPr>
          </a:p>
          <a:p>
            <a:r>
              <a:rPr lang="en-US" altLang="zh-CN" sz="2800" b="1" smtClean="0">
                <a:latin typeface="宋体" panose="02010600030101010101" pitchFamily="2" charset="-122"/>
                <a:ea typeface="宋体" panose="02010600030101010101" pitchFamily="2" charset="-122"/>
                <a:cs typeface="宋体" panose="02010600030101010101" pitchFamily="2" charset="-122"/>
              </a:rPr>
              <a:t>【答案】 ①却是现代人进避不了的一种情绪(却是现代人的现实处境) </a:t>
            </a:r>
            <a:endParaRPr lang="en-US" altLang="zh-CN" sz="2800" b="1" smtClean="0">
              <a:latin typeface="宋体" panose="02010600030101010101" pitchFamily="2" charset="-122"/>
              <a:ea typeface="宋体" panose="02010600030101010101" pitchFamily="2" charset="-122"/>
              <a:cs typeface="宋体" panose="02010600030101010101" pitchFamily="2" charset="-122"/>
            </a:endParaRPr>
          </a:p>
          <a:p>
            <a:r>
              <a:rPr lang="en-US" altLang="zh-CN" sz="2800" b="1" smtClean="0">
                <a:latin typeface="宋体" panose="02010600030101010101" pitchFamily="2" charset="-122"/>
                <a:ea typeface="宋体" panose="02010600030101010101" pitchFamily="2" charset="-122"/>
                <a:cs typeface="宋体" panose="02010600030101010101" pitchFamily="2" charset="-122"/>
              </a:rPr>
              <a:t>②猛然发现不知打给谁 </a:t>
            </a:r>
            <a:endParaRPr lang="en-US" altLang="zh-CN" sz="2800" b="1" smtClean="0">
              <a:latin typeface="宋体" panose="02010600030101010101" pitchFamily="2" charset="-122"/>
              <a:ea typeface="宋体" panose="02010600030101010101" pitchFamily="2" charset="-122"/>
              <a:cs typeface="宋体" panose="02010600030101010101" pitchFamily="2" charset="-122"/>
            </a:endParaRPr>
          </a:p>
          <a:p>
            <a:r>
              <a:rPr lang="en-US" altLang="zh-CN" sz="2800" b="1" smtClean="0">
                <a:latin typeface="宋体" panose="02010600030101010101" pitchFamily="2" charset="-122"/>
                <a:ea typeface="宋体" panose="02010600030101010101" pitchFamily="2" charset="-122"/>
                <a:cs typeface="宋体" panose="02010600030101010101" pitchFamily="2" charset="-122"/>
              </a:rPr>
              <a:t>③才能收获温暖(才能 够化解孤独)</a:t>
            </a:r>
            <a:endParaRPr lang="en-US" altLang="zh-CN" sz="2800" b="1" smtClean="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6" name="文本框 35"/>
          <p:cNvSpPr txBox="1"/>
          <p:nvPr>
            <p:custDataLst>
              <p:tags r:id="rId4"/>
            </p:custDataLst>
          </p:nvPr>
        </p:nvSpPr>
        <p:spPr>
          <a:xfrm>
            <a:off x="977900" y="1444625"/>
            <a:ext cx="9672320" cy="5262245"/>
          </a:xfrm>
          <a:prstGeom prst="rect">
            <a:avLst/>
          </a:prstGeom>
          <a:noFill/>
        </p:spPr>
        <p:txBody>
          <a:bodyPr wrap="square" rtlCol="0">
            <a:spAutoFit/>
          </a:bodyPr>
          <a:lstStyle/>
          <a:p>
            <a:pPr marL="457200" indent="-457200">
              <a:lnSpc>
                <a:spcPct val="150000"/>
              </a:lnSpc>
              <a:buFont typeface="Wingdings" panose="05000000000000000000" charset="0"/>
              <a:buChar char="p"/>
            </a:pPr>
            <a:r>
              <a:rPr sz="3200" b="1">
                <a:latin typeface="华文行楷" panose="02010800040101010101" charset="-122"/>
                <a:ea typeface="华文行楷" panose="02010800040101010101" charset="-122"/>
              </a:rPr>
              <a:t>《百年孤独》中的孤独似乎是一种因为不能掌握自身的命运而产生的绝望、冷漠和疏远感。在这个家族之间，我</a:t>
            </a:r>
            <a:r>
              <a:rPr lang="zh-CN" sz="3200" b="1">
                <a:latin typeface="华文行楷" panose="02010800040101010101" charset="-122"/>
                <a:ea typeface="华文行楷" panose="02010800040101010101" charset="-122"/>
              </a:rPr>
              <a:t>们</a:t>
            </a:r>
            <a:r>
              <a:rPr sz="3200" b="1">
                <a:latin typeface="华文行楷" panose="02010800040101010101" charset="-122"/>
                <a:ea typeface="华文行楷" panose="02010800040101010101" charset="-122"/>
              </a:rPr>
              <a:t>无法感受到亲人之间心心相印的感情。每个人都习惯了活在自己的孤独世界里，用自己的方式隔离了外面的一切。没有信任和了解、亲密和沟通的世界注定是孤独的。</a:t>
            </a:r>
            <a:endParaRPr sz="3200" b="1">
              <a:latin typeface="华文行楷" panose="02010800040101010101" charset="-122"/>
              <a:ea typeface="华文行楷" panose="02010800040101010101" charset="-122"/>
            </a:endParaRPr>
          </a:p>
          <a:p>
            <a:pPr indent="0">
              <a:lnSpc>
                <a:spcPct val="150000"/>
              </a:lnSpc>
              <a:buFont typeface="Wingdings" panose="05000000000000000000" charset="0"/>
              <a:buNone/>
            </a:pPr>
            <a:endParaRPr sz="3200" b="1">
              <a:latin typeface="华文行楷" panose="02010800040101010101" charset="-122"/>
              <a:ea typeface="华文行楷" panose="02010800040101010101" charset="-122"/>
            </a:endParaRPr>
          </a:p>
        </p:txBody>
      </p:sp>
      <p:sp>
        <p:nvSpPr>
          <p:cNvPr id="4" name="文本框 3"/>
          <p:cNvSpPr txBox="1"/>
          <p:nvPr>
            <p:custDataLst>
              <p:tags r:id="rId5"/>
            </p:custDataLst>
          </p:nvPr>
        </p:nvSpPr>
        <p:spPr>
          <a:xfrm>
            <a:off x="3909695" y="429895"/>
            <a:ext cx="4529455" cy="1014730"/>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600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“孤独”</a:t>
            </a:r>
            <a:endParaRPr lang="zh-CN" altLang="en-US" sz="600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
        <p:nvSpPr>
          <p:cNvPr id="2" name="文本框 1"/>
          <p:cNvSpPr txBox="1"/>
          <p:nvPr>
            <p:custDataLst>
              <p:tags r:id="rId6"/>
            </p:custDataLst>
          </p:nvPr>
        </p:nvSpPr>
        <p:spPr>
          <a:xfrm>
            <a:off x="253365" y="0"/>
            <a:ext cx="3750945" cy="829945"/>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4800">
                <a:solidFill>
                  <a:srgbClr val="C0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【提示】</a:t>
            </a:r>
            <a:endParaRPr lang="zh-CN" altLang="en-US" sz="4800">
              <a:solidFill>
                <a:srgbClr val="C0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edge">
                                      <p:cBhvr>
                                        <p:cTn id="7"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5453058" y="214290"/>
            <a:ext cx="4246880" cy="70675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r>
              <a:rPr lang="zh-CN" altLang="en-US" sz="4000" b="1" smtClean="0">
                <a:solidFill>
                  <a:srgbClr val="FF0000"/>
                </a:solidFill>
              </a:rPr>
              <a:t>魔幻现实主义文学</a:t>
            </a:r>
            <a:endParaRPr lang="zh-CN" altLang="en-US" sz="4000" b="1" smtClean="0">
              <a:solidFill>
                <a:srgbClr val="FF0000"/>
              </a:solidFill>
            </a:endParaRPr>
          </a:p>
        </p:txBody>
      </p:sp>
      <p:sp>
        <p:nvSpPr>
          <p:cNvPr id="3" name="爆炸形 1 2"/>
          <p:cNvSpPr/>
          <p:nvPr>
            <p:custDataLst>
              <p:tags r:id="rId4"/>
            </p:custDataLst>
          </p:nvPr>
        </p:nvSpPr>
        <p:spPr>
          <a:xfrm>
            <a:off x="1524000" y="0"/>
            <a:ext cx="3643306" cy="1071546"/>
          </a:xfrm>
          <a:prstGeom prst="irregularSeal1">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3200" b="1" smtClean="0"/>
              <a:t>常识知晓</a:t>
            </a:r>
            <a:endParaRPr lang="zh-CN" altLang="en-US" sz="3200" b="1" smtClean="0"/>
          </a:p>
        </p:txBody>
      </p:sp>
      <p:sp>
        <p:nvSpPr>
          <p:cNvPr id="4" name="矩形 3"/>
          <p:cNvSpPr/>
          <p:nvPr>
            <p:custDataLst>
              <p:tags r:id="rId5"/>
            </p:custDataLst>
          </p:nvPr>
        </p:nvSpPr>
        <p:spPr>
          <a:xfrm>
            <a:off x="541020" y="928370"/>
            <a:ext cx="10963910" cy="4939030"/>
          </a:xfrm>
          <a:prstGeom prst="rect">
            <a:avLst/>
          </a:prstGeom>
        </p:spPr>
        <p:txBody>
          <a:bodyPr wrap="square">
            <a:spAutoFit/>
          </a:bodyPr>
          <a:lstStyle/>
          <a:p>
            <a:pPr indent="457200"/>
            <a:r>
              <a:rPr lang="zh-CN" altLang="en-US" sz="2100" b="1" smtClean="0"/>
              <a:t>魔幻现实主义文学是一种用魔幻的内容表现现实生活的写作手法。虽然情节怪诞，却突显真实。这个词的第一次使用是德国艺术评论家法兰克·罗（Frank Roh），被用来描述主要是由美国画家所使用的一种不寻常的现实主义。</a:t>
            </a:r>
            <a:endParaRPr lang="zh-CN" altLang="en-US" sz="2100" b="1" smtClean="0"/>
          </a:p>
          <a:p>
            <a:pPr indent="457200"/>
            <a:r>
              <a:rPr lang="zh-CN" altLang="en-US" sz="2100" b="1" smtClean="0"/>
              <a:t>魔幻现实主义文学是20世纪50年代崛起于现代拉丁美洲文坛、富有撼动世界的轰动效应的现代派文学重要流派。至今在世界文坛上有着广泛的影响。魔幻现实主义植根于拉美寡头黑暗统治的现实生活中，融汇、吸纳古印第安文学、现实主义文学与西方现代派文学的有益经验，将幻象与现实、神话与现实水乳交融，大胆借鉴象征、寓意、意识流等西方现代派文学各种表现技巧、手法，以鲜明独异的拉美地域色彩为特征。</a:t>
            </a:r>
            <a:endParaRPr lang="zh-CN" altLang="en-US" sz="2100" b="1" smtClean="0"/>
          </a:p>
          <a:p>
            <a:pPr indent="457200"/>
            <a:r>
              <a:rPr lang="zh-CN" altLang="en-US" sz="2100" b="1" smtClean="0"/>
              <a:t>魔幻现实主义文学在体裁上以小说为主。这些作品大多以神奇、魔幻的手法反映拉丁美洲各国的现实生活，“</a:t>
            </a:r>
            <a:r>
              <a:rPr lang="zh-CN" altLang="en-US" sz="2100" b="1" smtClean="0">
                <a:solidFill>
                  <a:srgbClr val="FF0000"/>
                </a:solidFill>
              </a:rPr>
              <a:t>把神奇和怪诞的人物和情节，以及各种超自然的现象插入到反映现实的叙事和描写中，使拉丁美洲现实的政治社会变成了一种现代神话，既有离奇幻想的意境，又有现实主义的情节和场面，人鬼难分，幻觉和现实相混”</a:t>
            </a:r>
            <a:r>
              <a:rPr lang="zh-CN" altLang="en-US" sz="2100" b="1" smtClean="0"/>
              <a:t>。从而创造出一种魔幻和现实融为一体、“魔幻”而不失其真实的独特风格。因此，人们把这种手法称之为“魔幻现实主义”。从本质上说，魔幻现实主义文学所要表现的，并不是魔幻，而是现实。“魔幻”只是手法，反映“现实”才是目的。</a:t>
            </a:r>
            <a:endParaRPr lang="zh-CN" altLang="en-US" sz="2100" b="1" smtClean="0"/>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6" name="文本框 35"/>
          <p:cNvSpPr txBox="1"/>
          <p:nvPr>
            <p:custDataLst>
              <p:tags r:id="rId4"/>
            </p:custDataLst>
          </p:nvPr>
        </p:nvSpPr>
        <p:spPr>
          <a:xfrm>
            <a:off x="887095" y="1162050"/>
            <a:ext cx="10417810" cy="5262245"/>
          </a:xfrm>
          <a:prstGeom prst="rect">
            <a:avLst/>
          </a:prstGeom>
          <a:noFill/>
        </p:spPr>
        <p:txBody>
          <a:bodyPr wrap="square" rtlCol="0">
            <a:spAutoFit/>
          </a:bodyPr>
          <a:lstStyle/>
          <a:p>
            <a:pPr marL="457200" indent="-457200">
              <a:lnSpc>
                <a:spcPct val="150000"/>
              </a:lnSpc>
              <a:buFont typeface="Wingdings" panose="05000000000000000000" charset="0"/>
              <a:buChar char="p"/>
            </a:pPr>
            <a:r>
              <a:rPr sz="3200" b="1">
                <a:latin typeface="华文行楷" panose="02010800040101010101" charset="-122"/>
                <a:ea typeface="华文行楷" panose="02010800040101010101" charset="-122"/>
              </a:rPr>
              <a:t>《百年孤独》写的是布恩迪亚一家七代人充满神奇色彩的坎坷经历。七代人，这实在是一个太复杂的过程，太多人的一生在这本书中孤独地终结。作者的内心或许是希望人们能团结起来，用一种和谐、温情的气氛去感染自身，将孤独的心释放，不要再被自认为在自己世界就会安全的孤独想法束缚。因为加西亚·马尔克斯说过：“孤独的反义词是团结。”</a:t>
            </a:r>
            <a:endParaRPr sz="3200" b="1">
              <a:latin typeface="华文行楷" panose="02010800040101010101" charset="-122"/>
              <a:ea typeface="华文行楷" panose="02010800040101010101" charset="-122"/>
            </a:endParaRPr>
          </a:p>
        </p:txBody>
      </p:sp>
      <p:sp>
        <p:nvSpPr>
          <p:cNvPr id="4" name="文本框 3"/>
          <p:cNvSpPr txBox="1"/>
          <p:nvPr>
            <p:custDataLst>
              <p:tags r:id="rId5"/>
            </p:custDataLst>
          </p:nvPr>
        </p:nvSpPr>
        <p:spPr>
          <a:xfrm>
            <a:off x="4004310" y="240030"/>
            <a:ext cx="4529455" cy="922020"/>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en-US" altLang="zh-CN" sz="540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a:t>
            </a:r>
            <a:r>
              <a:rPr lang="zh-CN" altLang="en-US" sz="540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孤独</a:t>
            </a:r>
            <a:r>
              <a:rPr lang="en-US" altLang="zh-CN" sz="540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a:t>
            </a:r>
            <a:endParaRPr lang="en-US" altLang="zh-CN" sz="5400">
              <a:solidFill>
                <a:srgbClr val="00206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sp>
        <p:nvSpPr>
          <p:cNvPr id="2" name="文本框 1"/>
          <p:cNvSpPr txBox="1"/>
          <p:nvPr>
            <p:custDataLst>
              <p:tags r:id="rId6"/>
            </p:custDataLst>
          </p:nvPr>
        </p:nvSpPr>
        <p:spPr>
          <a:xfrm>
            <a:off x="253365" y="0"/>
            <a:ext cx="3750945" cy="829945"/>
          </a:xfrm>
          <a:prstGeom prst="rect">
            <a:avLst/>
          </a:prstGeom>
          <a:noFill/>
          <a:effectLst/>
        </p:spPr>
        <p:txBody>
          <a:bodyPr wrap="square" rtlCol="0">
            <a:spAutoFit/>
            <a:scene3d>
              <a:camera prst="orthographicFront"/>
              <a:lightRig rig="threePt" dir="t"/>
            </a:scene3d>
          </a:bodyPr>
          <a:lstStyle/>
          <a:p>
            <a:pPr algn="ctr" fontAlgn="auto">
              <a:lnSpc>
                <a:spcPct val="100000"/>
              </a:lnSpc>
            </a:pPr>
            <a:r>
              <a:rPr lang="zh-CN" altLang="en-US" sz="4800">
                <a:solidFill>
                  <a:srgbClr val="C00000"/>
                </a:solidFill>
                <a:effectLst>
                  <a:outerShdw blurRad="38100" dist="19050" dir="2700000" algn="tl" rotWithShape="0">
                    <a:schemeClr val="dk1">
                      <a:alpha val="40000"/>
                    </a:schemeClr>
                  </a:outerShdw>
                </a:effectLst>
                <a:latin typeface="隶书" panose="02010509060101010101" charset="-122"/>
                <a:ea typeface="隶书" panose="02010509060101010101" charset="-122"/>
              </a:rPr>
              <a:t>【提示】</a:t>
            </a:r>
            <a:endParaRPr lang="zh-CN" altLang="en-US" sz="4800">
              <a:solidFill>
                <a:srgbClr val="C00000"/>
              </a:solidFill>
              <a:effectLst>
                <a:outerShdw blurRad="38100" dist="19050" dir="2700000" algn="tl" rotWithShape="0">
                  <a:schemeClr val="dk1">
                    <a:alpha val="40000"/>
                  </a:schemeClr>
                </a:outerShdw>
              </a:effectLst>
              <a:latin typeface="隶书" panose="02010509060101010101" charset="-122"/>
              <a:ea typeface="隶书" panose="02010509060101010101" charset="-122"/>
            </a:endParaRPr>
          </a:p>
        </p:txBody>
      </p:sp>
      <p:pic>
        <p:nvPicPr>
          <p:cNvPr id="37" name="New picture"/>
          <p:cNvPicPr/>
          <p:nvPr>
            <p:custDataLst>
              <p:tags r:id="rId8"/>
            </p:custDataLst>
          </p:nvPr>
        </p:nvPicPr>
        <p:blipFill>
          <a:blip r:embed="rId7"/>
          <a:stretch>
            <a:fillRect/>
          </a:stretch>
        </p:blipFill>
        <p:spPr>
          <a:xfrm>
            <a:off x="11239500" y="10198100"/>
            <a:ext cx="355600" cy="266700"/>
          </a:xfrm>
          <a:prstGeom prst="cube">
            <a:avLst/>
          </a:prstGeom>
        </p:spPr>
      </p:pic>
      <p:pic>
        <p:nvPicPr>
          <p:cNvPr id="38" name="New picture"/>
          <p:cNvPicPr/>
          <p:nvPr>
            <p:custDataLst>
              <p:tags r:id="rId10"/>
            </p:custDataLst>
          </p:nvPr>
        </p:nvPicPr>
        <p:blipFill>
          <a:blip r:embed="rId9"/>
          <a:stretch>
            <a:fillRect/>
          </a:stretch>
        </p:blipFill>
        <p:spPr>
          <a:xfrm>
            <a:off x="10922000" y="109474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edge">
                                      <p:cBhvr>
                                        <p:cTn id="7"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竖卷形 1"/>
          <p:cNvSpPr/>
          <p:nvPr>
            <p:custDataLst>
              <p:tags r:id="rId3"/>
            </p:custDataLst>
          </p:nvPr>
        </p:nvSpPr>
        <p:spPr>
          <a:xfrm>
            <a:off x="1524000" y="357166"/>
            <a:ext cx="1857356" cy="6000792"/>
          </a:xfrm>
          <a:prstGeom prst="verticalScroll">
            <a:avLst>
              <a:gd name="adj" fmla="val 25000"/>
            </a:avLst>
          </a:prstGeom>
        </p:spPr>
        <p:style>
          <a:lnRef idx="2">
            <a:schemeClr val="accent6">
              <a:shade val="50000"/>
            </a:schemeClr>
          </a:lnRef>
          <a:fillRef idx="1">
            <a:schemeClr val="accent6"/>
          </a:fillRef>
          <a:effectRef idx="0">
            <a:schemeClr val="accent6"/>
          </a:effectRef>
          <a:fontRef idx="minor">
            <a:schemeClr val="lt1"/>
          </a:fontRef>
        </p:style>
        <p:txBody>
          <a:bodyPr vert="eaVert" rtlCol="0" anchor="ctr"/>
          <a:lstStyle/>
          <a:p>
            <a:pPr algn="ctr"/>
            <a:r>
              <a:rPr lang="zh-CN" altLang="en-US" sz="6000" smtClean="0"/>
              <a:t>创作背景</a:t>
            </a:r>
            <a:endParaRPr lang="zh-CN" altLang="en-US" sz="6000" smtClean="0"/>
          </a:p>
        </p:txBody>
      </p:sp>
      <p:sp>
        <p:nvSpPr>
          <p:cNvPr id="3" name="矩形 2"/>
          <p:cNvSpPr/>
          <p:nvPr>
            <p:custDataLst>
              <p:tags r:id="rId4"/>
            </p:custDataLst>
          </p:nvPr>
        </p:nvSpPr>
        <p:spPr>
          <a:xfrm>
            <a:off x="3309918" y="857232"/>
            <a:ext cx="6858048" cy="5262245"/>
          </a:xfrm>
          <a:prstGeom prst="rect">
            <a:avLst/>
          </a:prstGeom>
        </p:spPr>
        <p:txBody>
          <a:bodyPr wrap="square">
            <a:spAutoFit/>
          </a:bodyPr>
          <a:lstStyle/>
          <a:p>
            <a:pPr indent="457200">
              <a:lnSpc>
                <a:spcPct val="150000"/>
              </a:lnSpc>
            </a:pPr>
            <a:r>
              <a:rPr lang="zh-CN" altLang="en-US" sz="3200" b="1" smtClean="0"/>
              <a:t>从1830年至19世纪末的70年间，哥伦比亚爆发过几十次内战，使数十万人丧生。该书以很大的篇幅描述了这方面的史实，并且通过书中主人公带有传奇色彩的生涯集中表现出来。政客们的虚伪，统治者们的残忍，民众的盲从和愚昧等等都写得淋漓尽致。</a:t>
            </a:r>
            <a:endParaRPr lang="zh-CN" altLang="en-US" sz="3200" b="1" smtClean="0"/>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90805" y="701040"/>
            <a:ext cx="12010390" cy="6249035"/>
          </a:xfrm>
          <a:prstGeom prst="rect">
            <a:avLst/>
          </a:prstGeom>
          <a:solidFill>
            <a:schemeClr val="bg2"/>
          </a:solidFill>
        </p:spPr>
        <p:txBody>
          <a:bodyPr wrap="square" rtlCol="0">
            <a:spAutoFit/>
          </a:bodyPr>
          <a:lstStyle/>
          <a:p>
            <a:pPr indent="711200" fontAlgn="auto">
              <a:lnSpc>
                <a:spcPct val="130000"/>
              </a:lnSpc>
            </a:pPr>
            <a:r>
              <a:rPr sz="2800" b="1">
                <a:latin typeface="黑体" panose="02010609060101010101" pitchFamily="49" charset="-122"/>
                <a:ea typeface="黑体" panose="02010609060101010101" pitchFamily="49" charset="-122"/>
                <a:cs typeface="黑体" panose="02010609060101010101" pitchFamily="49" charset="-122"/>
              </a:rPr>
              <a:t>小说描写了布恩迪亚家族七代人的命运。第一代何塞·阿尔卡蒂奥·布恩迪亚，为了躲避在决斗中被他杀死的普鲁邓西奥的鬼魂的纠缠，带着妻子乌尔苏拉和他的朋友及家人，离开故土里奥阿查，经过将近两年的跋涉，在一个荒僻的河滩边建立了村庄－马孔多。晚年时他因精神失常被家人绑在一棵栗树下，几十年后在天降花雨中默默死去。第二代，何塞·阿尔卡蒂奥·布恩迪亚的长子何塞·阿尔卡蒂奥不顾家人的反对与丽贝卡结婚，被赶出家门，最后在家中被检杀；次子奥雷里亚诺上校，从小就有预见事物的本领，他一生发动过32次武装起义，遭遇过14次暗杀、73次埋伏和1次行刑队的枪决，终于厌倦内战，签订停战协定后开枪自杀未遂，回到马孔多，每天在孤寂的作坊里制作小金鱼，一直到死；女儿阿玛兰坦终身未嫁，一直织着那永远织不完的寿衣。</a:t>
            </a:r>
            <a:endParaRPr sz="2800" b="1">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custDataLst>
              <p:tags r:id="rId4"/>
            </p:custDataLst>
          </p:nvPr>
        </p:nvSpPr>
        <p:spPr>
          <a:xfrm>
            <a:off x="1424940" y="-74295"/>
            <a:ext cx="4353560" cy="922020"/>
          </a:xfrm>
          <a:prstGeom prst="rect">
            <a:avLst/>
          </a:prstGeom>
          <a:noFill/>
          <a:effectLst/>
        </p:spPr>
        <p:txBody>
          <a:bodyPr wrap="square" rtlCol="0">
            <a:spAutoFit/>
            <a:scene3d>
              <a:camera prst="orthographicFront"/>
              <a:lightRig rig="threePt" dir="t"/>
            </a:scene3d>
          </a:bodyPr>
          <a:lstStyle/>
          <a:p>
            <a:pPr algn="l" fontAlgn="auto">
              <a:lnSpc>
                <a:spcPct val="100000"/>
              </a:lnSpc>
            </a:pPr>
            <a:r>
              <a:rPr lang="zh-CN" altLang="en-US" sz="5400" b="1">
                <a:solidFill>
                  <a:srgbClr val="FF0000"/>
                </a:solidFill>
                <a:effectLst/>
                <a:latin typeface="隶书" panose="02010509060101010101" charset="-122"/>
                <a:ea typeface="隶书" panose="02010509060101010101" charset="-122"/>
              </a:rPr>
              <a:t>【故事梗概】</a:t>
            </a:r>
            <a:endParaRPr lang="zh-CN" altLang="en-US" sz="5400" b="1">
              <a:solidFill>
                <a:srgbClr val="FF0000"/>
              </a:solidFill>
              <a:effectLst/>
              <a:latin typeface="隶书" panose="02010509060101010101" charset="-122"/>
              <a:ea typeface="隶书" panose="02010509060101010101" charset="-122"/>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73660" y="847725"/>
            <a:ext cx="12010390" cy="5688965"/>
          </a:xfrm>
          <a:prstGeom prst="rect">
            <a:avLst/>
          </a:prstGeom>
          <a:solidFill>
            <a:schemeClr val="bg2"/>
          </a:solidFill>
        </p:spPr>
        <p:txBody>
          <a:bodyPr wrap="square" rtlCol="0">
            <a:spAutoFit/>
          </a:bodyPr>
          <a:lstStyle/>
          <a:p>
            <a:pPr indent="711200" fontAlgn="auto">
              <a:lnSpc>
                <a:spcPct val="130000"/>
              </a:lnSpc>
            </a:pPr>
            <a:r>
              <a:rPr sz="2800" b="1">
                <a:latin typeface="黑体" panose="02010609060101010101" pitchFamily="49" charset="-122"/>
                <a:ea typeface="黑体" panose="02010609060101010101" pitchFamily="49" charset="-122"/>
                <a:cs typeface="黑体" panose="02010609060101010101" pitchFamily="49" charset="-122"/>
              </a:rPr>
              <a:t>第三代阿尔卡蒂奥，成为马孔多从未有过的暴君，最后被保守派军队枪毙。第四代，俏姑娘蕾梅黛丝抓着床单，乘着微风冉冉上升，永远消失在高邈的空间；阿尔卡蒂奥第二参与香蕉公司工人大罢工，遭到大屠杀，从满载工人尸体的火车车厢里逃脱后遇到暴雨，这场雨下了4年11个月2天，回来后他将自己关在房里，专心钻研吉卜赛人留下的羊皮卷，一直到死。第五代何塞·阿尔卡蒂奥，从小被送往罗马神学院学习，回家后靠变卖家产为生，后来发现乌尔苏拉藏在地窖里的7000多个金币，从此过上放荡的生活，不久被抢劫金币的歹徒杀死。第六代奥雷里亚诺·布恩迪亚，与姨妈阿玛兰坦·乌尔苏拉生下一个长着猪尾巴的婴儿，这位第七代继承人一出生就被一群蚂蚁吃掉了。最后，马孔多被飓风刮走，</a:t>
            </a:r>
            <a:r>
              <a:rPr lang="zh-CN" sz="2800" b="1">
                <a:latin typeface="黑体" panose="02010609060101010101" pitchFamily="49" charset="-122"/>
                <a:ea typeface="黑体" panose="02010609060101010101" pitchFamily="49" charset="-122"/>
                <a:cs typeface="黑体" panose="02010609060101010101" pitchFamily="49" charset="-122"/>
              </a:rPr>
              <a:t>从</a:t>
            </a:r>
            <a:r>
              <a:rPr sz="2800" b="1">
                <a:latin typeface="黑体" panose="02010609060101010101" pitchFamily="49" charset="-122"/>
                <a:ea typeface="黑体" panose="02010609060101010101" pitchFamily="49" charset="-122"/>
                <a:cs typeface="黑体" panose="02010609060101010101" pitchFamily="49" charset="-122"/>
              </a:rPr>
              <a:t>世人记忆中消失。</a:t>
            </a:r>
            <a:endParaRPr sz="2800" b="1">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custDataLst>
              <p:tags r:id="rId4"/>
            </p:custDataLst>
          </p:nvPr>
        </p:nvSpPr>
        <p:spPr>
          <a:xfrm>
            <a:off x="1424940" y="-74295"/>
            <a:ext cx="4353560" cy="922020"/>
          </a:xfrm>
          <a:prstGeom prst="rect">
            <a:avLst/>
          </a:prstGeom>
          <a:noFill/>
          <a:effectLst/>
        </p:spPr>
        <p:txBody>
          <a:bodyPr wrap="square" rtlCol="0">
            <a:spAutoFit/>
            <a:scene3d>
              <a:camera prst="orthographicFront"/>
              <a:lightRig rig="threePt" dir="t"/>
            </a:scene3d>
          </a:bodyPr>
          <a:lstStyle/>
          <a:p>
            <a:pPr algn="l" fontAlgn="auto">
              <a:lnSpc>
                <a:spcPct val="100000"/>
              </a:lnSpc>
            </a:pPr>
            <a:r>
              <a:rPr lang="zh-CN" altLang="en-US" sz="5400" b="1">
                <a:solidFill>
                  <a:srgbClr val="FF0000"/>
                </a:solidFill>
                <a:effectLst/>
                <a:latin typeface="隶书" panose="02010509060101010101" charset="-122"/>
                <a:ea typeface="隶书" panose="02010509060101010101" charset="-122"/>
              </a:rPr>
              <a:t>【故事梗概】</a:t>
            </a:r>
            <a:endParaRPr lang="zh-CN" altLang="en-US" sz="5400" b="1">
              <a:solidFill>
                <a:srgbClr val="FF0000"/>
              </a:solidFill>
              <a:effectLst/>
              <a:latin typeface="隶书" panose="02010509060101010101" charset="-122"/>
              <a:ea typeface="隶书" panose="02010509060101010101" charset="-122"/>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502920" y="1107440"/>
            <a:ext cx="11106785" cy="5502910"/>
          </a:xfrm>
          <a:prstGeom prst="rect">
            <a:avLst/>
          </a:prstGeom>
          <a:solidFill>
            <a:schemeClr val="bg2"/>
          </a:solidFill>
        </p:spPr>
        <p:txBody>
          <a:bodyPr wrap="square" rtlCol="0">
            <a:spAutoFit/>
          </a:bodyPr>
          <a:lstStyle/>
          <a:p>
            <a:pPr indent="711200" fontAlgn="auto">
              <a:lnSpc>
                <a:spcPct val="110000"/>
              </a:lnSpc>
            </a:pPr>
            <a:r>
              <a:rPr sz="3200" b="1">
                <a:latin typeface="黑体" panose="02010609060101010101" pitchFamily="49" charset="-122"/>
                <a:ea typeface="黑体" panose="02010609060101010101" pitchFamily="49" charset="-122"/>
                <a:cs typeface="黑体" panose="02010609060101010101" pitchFamily="49" charset="-122"/>
              </a:rPr>
              <a:t>何塞·阿尔卡蒂奥·布恩迪亚与表妹乌尔苏拉结婚后，带领一群年轻人离开家乡，长途跋涉来到一个偏远的地区，建立了小村庄马孔多。马孔多交通闭塞，只有一群吉卜赛人偶尔来访，带来磁铁、望远镜、冰块等新鲜事物，却被村里人看作魔法。何塞·阿尔卡蒂奥·布恩迪亚与吉卜赛老人梅尔基亚德斯结为好友，埋头钻研炼金术，却一无所获。他想寻找通过外部世界的道路，也以失败告终。反而是乌尔苏拉在寻找离家出走的大儿子何塞·阿尔卡蒂奥时，无意中发现了临近的城镇。马孔多自此与繁华世界建立了联系，天翻地覆的变化即将到来。</a:t>
            </a:r>
            <a:endParaRPr sz="3200" b="1">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custDataLst>
              <p:tags r:id="rId4"/>
            </p:custDataLst>
          </p:nvPr>
        </p:nvSpPr>
        <p:spPr>
          <a:xfrm>
            <a:off x="1548765" y="93345"/>
            <a:ext cx="4353560" cy="922020"/>
          </a:xfrm>
          <a:prstGeom prst="rect">
            <a:avLst/>
          </a:prstGeom>
          <a:noFill/>
          <a:effectLst/>
        </p:spPr>
        <p:txBody>
          <a:bodyPr wrap="square" rtlCol="0">
            <a:spAutoFit/>
            <a:scene3d>
              <a:camera prst="orthographicFront"/>
              <a:lightRig rig="threePt" dir="t"/>
            </a:scene3d>
          </a:bodyPr>
          <a:lstStyle/>
          <a:p>
            <a:pPr algn="l" fontAlgn="auto">
              <a:lnSpc>
                <a:spcPct val="100000"/>
              </a:lnSpc>
            </a:pPr>
            <a:r>
              <a:rPr lang="zh-CN" altLang="en-US" sz="5400" b="1">
                <a:solidFill>
                  <a:srgbClr val="FF0000"/>
                </a:solidFill>
                <a:effectLst/>
                <a:latin typeface="隶书" panose="02010509060101010101" charset="-122"/>
                <a:ea typeface="隶书" panose="02010509060101010101" charset="-122"/>
              </a:rPr>
              <a:t>【前情提要】</a:t>
            </a:r>
            <a:endParaRPr lang="zh-CN" altLang="en-US" sz="5400" b="1">
              <a:solidFill>
                <a:srgbClr val="FF0000"/>
              </a:solidFill>
              <a:effectLst/>
              <a:latin typeface="隶书" panose="02010509060101010101" charset="-122"/>
              <a:ea typeface="隶书" panose="02010509060101010101" charset="-122"/>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351790" y="1247140"/>
            <a:ext cx="11387455" cy="4707890"/>
          </a:xfrm>
          <a:prstGeom prst="rect">
            <a:avLst/>
          </a:prstGeom>
          <a:noFill/>
        </p:spPr>
        <p:txBody>
          <a:bodyPr wrap="square" rtlCol="0" anchor="t">
            <a:spAutoFit/>
          </a:bodyPr>
          <a:lstStyle/>
          <a:p>
            <a:pPr>
              <a:lnSpc>
                <a:spcPct val="150000"/>
              </a:lnSpc>
            </a:pPr>
            <a:r>
              <a:rPr lang="zh-CN" altLang="en-US" sz="3200" b="1">
                <a:latin typeface="+mn-ea"/>
                <a:cs typeface="黑体" panose="02010609060101010101" pitchFamily="49" charset="-122"/>
                <a:sym typeface="+mn-ea"/>
              </a:rPr>
              <a:t>字音字词</a:t>
            </a:r>
            <a:endParaRPr lang="zh-CN" altLang="en-US" sz="3200" b="1">
              <a:latin typeface="+mn-ea"/>
              <a:cs typeface="黑体" panose="02010609060101010101" pitchFamily="49" charset="-122"/>
              <a:sym typeface="+mn-ea"/>
            </a:endParaRPr>
          </a:p>
          <a:p>
            <a:pPr indent="711200" algn="l">
              <a:lnSpc>
                <a:spcPct val="150000"/>
              </a:lnSpc>
            </a:pPr>
            <a:r>
              <a:rPr sz="280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广袤（</a:t>
            </a:r>
            <a:r>
              <a:rPr sz="2800">
                <a:solidFill>
                  <a:srgbClr val="FF0000"/>
                </a:solidFill>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mào</a:t>
            </a:r>
            <a:r>
              <a:rPr sz="280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    搁置(</a:t>
            </a:r>
            <a:r>
              <a:rPr sz="2800">
                <a:solidFill>
                  <a:srgbClr val="FF0000"/>
                </a:solidFill>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gē</a:t>
            </a:r>
            <a:r>
              <a:rPr sz="280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　  逾越(</a:t>
            </a:r>
            <a:r>
              <a:rPr sz="2800">
                <a:solidFill>
                  <a:srgbClr val="FF0000"/>
                </a:solidFill>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yú</a:t>
            </a:r>
            <a:r>
              <a:rPr sz="280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　　   魁伟(</a:t>
            </a:r>
            <a:r>
              <a:rPr sz="2800">
                <a:solidFill>
                  <a:srgbClr val="FF0000"/>
                </a:solidFill>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kuí</a:t>
            </a:r>
            <a:r>
              <a:rPr sz="280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a:t>
            </a:r>
            <a:endParaRPr sz="280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endParaRPr>
          </a:p>
          <a:p>
            <a:pPr indent="711200" algn="l">
              <a:lnSpc>
                <a:spcPct val="150000"/>
              </a:lnSpc>
            </a:pPr>
            <a:r>
              <a:rPr sz="280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跋涉(</a:t>
            </a:r>
            <a:r>
              <a:rPr sz="2800">
                <a:solidFill>
                  <a:srgbClr val="FF0000"/>
                </a:solidFill>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bá</a:t>
            </a:r>
            <a:r>
              <a:rPr sz="280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       滑稽（</a:t>
            </a:r>
            <a:r>
              <a:rPr sz="2800">
                <a:solidFill>
                  <a:srgbClr val="FF0000"/>
                </a:solidFill>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jī</a:t>
            </a:r>
            <a:r>
              <a:rPr sz="280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a:t>
            </a:r>
            <a:endParaRPr sz="280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endParaRPr>
          </a:p>
          <a:p>
            <a:pPr indent="711200" algn="l">
              <a:lnSpc>
                <a:spcPct val="150000"/>
              </a:lnSpc>
            </a:pPr>
            <a:r>
              <a:rPr lang="en-US" altLang="zh-CN" sz="2800" smtClean="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井然有序：次序分明，条理清楚。</a:t>
            </a:r>
            <a:endParaRPr lang="en-US" altLang="zh-CN" sz="2800" smtClean="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endParaRPr>
          </a:p>
          <a:p>
            <a:pPr indent="711200" algn="l">
              <a:lnSpc>
                <a:spcPct val="150000"/>
              </a:lnSpc>
            </a:pPr>
            <a:r>
              <a:rPr lang="en-US" altLang="zh-CN" sz="2800" smtClean="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沉默寡言：不声不响、很少说话。</a:t>
            </a:r>
            <a:endParaRPr lang="en-US" altLang="zh-CN" sz="2800" smtClean="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endParaRPr>
          </a:p>
          <a:p>
            <a:pPr indent="711200" algn="l">
              <a:lnSpc>
                <a:spcPct val="150000"/>
              </a:lnSpc>
            </a:pPr>
            <a:r>
              <a:rPr lang="en-US" altLang="zh-CN" sz="2800" smtClean="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全神贯注：全副精神高度集中。</a:t>
            </a:r>
            <a:endParaRPr lang="en-US" altLang="zh-CN" sz="2800" smtClean="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endParaRPr>
          </a:p>
          <a:p>
            <a:pPr indent="711200" algn="l">
              <a:lnSpc>
                <a:spcPct val="150000"/>
              </a:lnSpc>
            </a:pPr>
            <a:r>
              <a:rPr lang="en-US" altLang="zh-CN" sz="2800" smtClean="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rPr>
              <a:t>目瞪口呆：形容因受惊而愣住的样子。</a:t>
            </a:r>
            <a:endParaRPr lang="en-US" altLang="zh-CN" sz="2800" smtClean="0">
              <a:latin typeface="黑体" panose="02010609060101010101" pitchFamily="49" charset="-122"/>
              <a:ea typeface="黑体" panose="02010609060101010101" pitchFamily="49" charset="-122"/>
              <a:cs typeface="黑体" panose="02010609060101010101" pitchFamily="49" charset="-122"/>
              <a:sym typeface="微软雅黑" panose="020b0503020204020204" charset="-122"/>
            </a:endParaRPr>
          </a:p>
        </p:txBody>
      </p:sp>
      <p:sp>
        <p:nvSpPr>
          <p:cNvPr id="2" name="文本框 1"/>
          <p:cNvSpPr txBox="1"/>
          <p:nvPr>
            <p:custDataLst>
              <p:tags r:id="rId4"/>
            </p:custDataLst>
          </p:nvPr>
        </p:nvSpPr>
        <p:spPr>
          <a:xfrm>
            <a:off x="170815" y="108585"/>
            <a:ext cx="11261090" cy="829945"/>
          </a:xfrm>
          <a:prstGeom prst="rect">
            <a:avLst/>
          </a:prstGeom>
          <a:noFill/>
        </p:spPr>
        <p:txBody>
          <a:bodyPr wrap="square" rtlCol="0">
            <a:spAutoFit/>
          </a:bodyPr>
          <a:lstStyle/>
          <a:p>
            <a:pPr algn="ctr"/>
            <a:r>
              <a:rPr lang="zh-CN" altLang="en-US" sz="4800" b="1">
                <a:solidFill>
                  <a:srgbClr val="FF0000"/>
                </a:solidFill>
                <a:effectLst/>
                <a:latin typeface="隶书" panose="02010509060101010101" charset="-122"/>
                <a:ea typeface="隶书" panose="02010509060101010101" charset="-122"/>
                <a:sym typeface="+mn-ea"/>
              </a:rPr>
              <a:t>【初读，整体感知。】</a:t>
            </a:r>
            <a:endParaRPr lang="zh-CN" altLang="en-US" sz="4800" b="1">
              <a:solidFill>
                <a:srgbClr val="FF0000"/>
              </a:solidFill>
              <a:effectLst/>
              <a:latin typeface="隶书" panose="02010509060101010101" charset="-122"/>
              <a:ea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additive="base">
                                        <p:cTn id="4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additive="base">
                                        <p:cTn id="4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AS_UNIQUEID" val="580"/>
</p:tagLst>
</file>

<file path=ppt/tags/tag10.xml><?xml version="1.0" encoding="utf-8"?>
<p:tagLst xmlns:p="http://schemas.openxmlformats.org/presentationml/2006/main">
  <p:tag name="AS_UNIQUEID" val="419"/>
</p:tagLst>
</file>

<file path=ppt/tags/tag100.xml><?xml version="1.0" encoding="utf-8"?>
<p:tagLst xmlns:p="http://schemas.openxmlformats.org/presentationml/2006/main">
  <p:tag name="AS_UNIQUEID" val="603"/>
</p:tagLst>
</file>

<file path=ppt/tags/tag101.xml><?xml version="1.0" encoding="utf-8"?>
<p:tagLst xmlns:p="http://schemas.openxmlformats.org/presentationml/2006/main">
  <p:tag name="AS_UNIQUEID" val="510"/>
</p:tagLst>
</file>

<file path=ppt/tags/tag102.xml><?xml version="1.0" encoding="utf-8"?>
<p:tagLst xmlns:p="http://schemas.openxmlformats.org/presentationml/2006/main">
  <p:tag name="AS_UNIQUEID" val="511"/>
</p:tagLst>
</file>

<file path=ppt/tags/tag103.xml><?xml version="1.0" encoding="utf-8"?>
<p:tagLst xmlns:p="http://schemas.openxmlformats.org/presentationml/2006/main">
  <p:tag name="AS_UNIQUEID" val="512"/>
</p:tagLst>
</file>

<file path=ppt/tags/tag104.xml><?xml version="1.0" encoding="utf-8"?>
<p:tagLst xmlns:p="http://schemas.openxmlformats.org/presentationml/2006/main">
  <p:tag name="AS_UNIQUEID" val="513"/>
</p:tagLst>
</file>

<file path=ppt/tags/tag105.xml><?xml version="1.0" encoding="utf-8"?>
<p:tagLst xmlns:p="http://schemas.openxmlformats.org/presentationml/2006/main">
  <p:tag name="AS_UNIQUEID" val="604"/>
</p:tagLst>
</file>

<file path=ppt/tags/tag106.xml><?xml version="1.0" encoding="utf-8"?>
<p:tagLst xmlns:p="http://schemas.openxmlformats.org/presentationml/2006/main">
  <p:tag name="AS_UNIQUEID" val="515"/>
</p:tagLst>
</file>

<file path=ppt/tags/tag107.xml><?xml version="1.0" encoding="utf-8"?>
<p:tagLst xmlns:p="http://schemas.openxmlformats.org/presentationml/2006/main">
  <p:tag name="AS_UNIQUEID" val="516"/>
</p:tagLst>
</file>

<file path=ppt/tags/tag108.xml><?xml version="1.0" encoding="utf-8"?>
<p:tagLst xmlns:p="http://schemas.openxmlformats.org/presentationml/2006/main">
  <p:tag name="AS_UNIQUEID" val="517"/>
</p:tagLst>
</file>

<file path=ppt/tags/tag109.xml><?xml version="1.0" encoding="utf-8"?>
<p:tagLst xmlns:p="http://schemas.openxmlformats.org/presentationml/2006/main">
  <p:tag name="AS_UNIQUEID" val="518"/>
</p:tagLst>
</file>

<file path=ppt/tags/tag11.xml><?xml version="1.0" encoding="utf-8"?>
<p:tagLst xmlns:p="http://schemas.openxmlformats.org/presentationml/2006/main">
  <p:tag name="AS_UNIQUEID" val="420"/>
</p:tagLst>
</file>

<file path=ppt/tags/tag110.xml><?xml version="1.0" encoding="utf-8"?>
<p:tagLst xmlns:p="http://schemas.openxmlformats.org/presentationml/2006/main">
  <p:tag name="AS_UNIQUEID" val="519"/>
</p:tagLst>
</file>

<file path=ppt/tags/tag111.xml><?xml version="1.0" encoding="utf-8"?>
<p:tagLst xmlns:p="http://schemas.openxmlformats.org/presentationml/2006/main">
  <p:tag name="AS_UNIQUEID" val="520"/>
</p:tagLst>
</file>

<file path=ppt/tags/tag112.xml><?xml version="1.0" encoding="utf-8"?>
<p:tagLst xmlns:p="http://schemas.openxmlformats.org/presentationml/2006/main">
  <p:tag name="AS_UNIQUEID" val="605"/>
</p:tagLst>
</file>

<file path=ppt/tags/tag113.xml><?xml version="1.0" encoding="utf-8"?>
<p:tagLst xmlns:p="http://schemas.openxmlformats.org/presentationml/2006/main">
  <p:tag name="AS_UNIQUEID" val="522"/>
</p:tagLst>
</file>

<file path=ppt/tags/tag114.xml><?xml version="1.0" encoding="utf-8"?>
<p:tagLst xmlns:p="http://schemas.openxmlformats.org/presentationml/2006/main">
  <p:tag name="AS_UNIQUEID" val="523"/>
</p:tagLst>
</file>

<file path=ppt/tags/tag115.xml><?xml version="1.0" encoding="utf-8"?>
<p:tagLst xmlns:p="http://schemas.openxmlformats.org/presentationml/2006/main">
  <p:tag name="AS_UNIQUEID" val="524"/>
</p:tagLst>
</file>

<file path=ppt/tags/tag116.xml><?xml version="1.0" encoding="utf-8"?>
<p:tagLst xmlns:p="http://schemas.openxmlformats.org/presentationml/2006/main">
  <p:tag name="AS_UNIQUEID" val="525"/>
</p:tagLst>
</file>

<file path=ppt/tags/tag117.xml><?xml version="1.0" encoding="utf-8"?>
<p:tagLst xmlns:p="http://schemas.openxmlformats.org/presentationml/2006/main">
  <p:tag name="AS_UNIQUEID" val="606"/>
</p:tagLst>
</file>

<file path=ppt/tags/tag118.xml><?xml version="1.0" encoding="utf-8"?>
<p:tagLst xmlns:p="http://schemas.openxmlformats.org/presentationml/2006/main">
  <p:tag name="AS_UNIQUEID" val="527"/>
</p:tagLst>
</file>

<file path=ppt/tags/tag119.xml><?xml version="1.0" encoding="utf-8"?>
<p:tagLst xmlns:p="http://schemas.openxmlformats.org/presentationml/2006/main">
  <p:tag name="AS_UNIQUEID" val="528"/>
</p:tagLst>
</file>

<file path=ppt/tags/tag12.xml><?xml version="1.0" encoding="utf-8"?>
<p:tagLst xmlns:p="http://schemas.openxmlformats.org/presentationml/2006/main">
  <p:tag name="AS_UNIQUEID" val="421"/>
</p:tagLst>
</file>

<file path=ppt/tags/tag120.xml><?xml version="1.0" encoding="utf-8"?>
<p:tagLst xmlns:p="http://schemas.openxmlformats.org/presentationml/2006/main">
  <p:tag name="AS_UNIQUEID" val="529"/>
</p:tagLst>
</file>

<file path=ppt/tags/tag121.xml><?xml version="1.0" encoding="utf-8"?>
<p:tagLst xmlns:p="http://schemas.openxmlformats.org/presentationml/2006/main">
  <p:tag name="AS_UNIQUEID" val="607"/>
</p:tagLst>
</file>

<file path=ppt/tags/tag122.xml><?xml version="1.0" encoding="utf-8"?>
<p:tagLst xmlns:p="http://schemas.openxmlformats.org/presentationml/2006/main">
  <p:tag name="AS_UNIQUEID" val="608"/>
</p:tagLst>
</file>

<file path=ppt/tags/tag123.xml><?xml version="1.0" encoding="utf-8"?>
<p:tagLst xmlns:p="http://schemas.openxmlformats.org/presentationml/2006/main">
  <p:tag name="AS_UNIQUEID" val="531"/>
</p:tagLst>
</file>

<file path=ppt/tags/tag124.xml><?xml version="1.0" encoding="utf-8"?>
<p:tagLst xmlns:p="http://schemas.openxmlformats.org/presentationml/2006/main">
  <p:tag name="AS_UNIQUEID" val="532"/>
</p:tagLst>
</file>

<file path=ppt/tags/tag125.xml><?xml version="1.0" encoding="utf-8"?>
<p:tagLst xmlns:p="http://schemas.openxmlformats.org/presentationml/2006/main">
  <p:tag name="AS_UNIQUEID" val="533"/>
</p:tagLst>
</file>

<file path=ppt/tags/tag126.xml><?xml version="1.0" encoding="utf-8"?>
<p:tagLst xmlns:p="http://schemas.openxmlformats.org/presentationml/2006/main">
  <p:tag name="AS_UNIQUEID" val="45"/>
</p:tagLst>
</file>

<file path=ppt/tags/tag127.xml><?xml version="1.0" encoding="utf-8"?>
<p:tagLst xmlns:p="http://schemas.openxmlformats.org/presentationml/2006/main">
  <p:tag name="AS_UNIQUEID" val="534"/>
</p:tagLst>
</file>

<file path=ppt/tags/tag128.xml><?xml version="1.0" encoding="utf-8"?>
<p:tagLst xmlns:p="http://schemas.openxmlformats.org/presentationml/2006/main">
  <p:tag name="AS_UNIQUEID" val="535"/>
</p:tagLst>
</file>

<file path=ppt/tags/tag129.xml><?xml version="1.0" encoding="utf-8"?>
<p:tagLst xmlns:p="http://schemas.openxmlformats.org/presentationml/2006/main">
  <p:tag name="AS_UNIQUEID" val="609"/>
</p:tagLst>
</file>

<file path=ppt/tags/tag13.xml><?xml version="1.0" encoding="utf-8"?>
<p:tagLst xmlns:p="http://schemas.openxmlformats.org/presentationml/2006/main">
  <p:tag name="AS_UNIQUEID" val="583"/>
</p:tagLst>
</file>

<file path=ppt/tags/tag130.xml><?xml version="1.0" encoding="utf-8"?>
<p:tagLst xmlns:p="http://schemas.openxmlformats.org/presentationml/2006/main">
  <p:tag name="AS_UNIQUEID" val="48"/>
</p:tagLst>
</file>

<file path=ppt/tags/tag131.xml><?xml version="1.0" encoding="utf-8"?>
<p:tagLst xmlns:p="http://schemas.openxmlformats.org/presentationml/2006/main">
  <p:tag name="AS_UNIQUEID" val="537"/>
</p:tagLst>
</file>

<file path=ppt/tags/tag132.xml><?xml version="1.0" encoding="utf-8"?>
<p:tagLst xmlns:p="http://schemas.openxmlformats.org/presentationml/2006/main">
  <p:tag name="AS_UNIQUEID" val="45"/>
</p:tagLst>
</file>

<file path=ppt/tags/tag133.xml><?xml version="1.0" encoding="utf-8"?>
<p:tagLst xmlns:p="http://schemas.openxmlformats.org/presentationml/2006/main">
  <p:tag name="AS_UNIQUEID" val="538"/>
</p:tagLst>
</file>

<file path=ppt/tags/tag134.xml><?xml version="1.0" encoding="utf-8"?>
<p:tagLst xmlns:p="http://schemas.openxmlformats.org/presentationml/2006/main">
  <p:tag name="AS_UNIQUEID" val="610"/>
</p:tagLst>
</file>

<file path=ppt/tags/tag135.xml><?xml version="1.0" encoding="utf-8"?>
<p:tagLst xmlns:p="http://schemas.openxmlformats.org/presentationml/2006/main">
  <p:tag name="AS_UNIQUEID" val="611"/>
</p:tagLst>
</file>

<file path=ppt/tags/tag136.xml><?xml version="1.0" encoding="utf-8"?>
<p:tagLst xmlns:p="http://schemas.openxmlformats.org/presentationml/2006/main">
  <p:tag name="AS_UNIQUEID" val="612"/>
</p:tagLst>
</file>

<file path=ppt/tags/tag137.xml><?xml version="1.0" encoding="utf-8"?>
<p:tagLst xmlns:p="http://schemas.openxmlformats.org/presentationml/2006/main">
  <p:tag name="AS_UNIQUEID" val="613"/>
</p:tagLst>
</file>

<file path=ppt/tags/tag138.xml><?xml version="1.0" encoding="utf-8"?>
<p:tagLst xmlns:p="http://schemas.openxmlformats.org/presentationml/2006/main">
  <p:tag name="AS_UNIQUEID" val="614"/>
</p:tagLst>
</file>

<file path=ppt/tags/tag139.xml><?xml version="1.0" encoding="utf-8"?>
<p:tagLst xmlns:p="http://schemas.openxmlformats.org/presentationml/2006/main">
  <p:tag name="AS_UNIQUEID" val="615"/>
</p:tagLst>
</file>

<file path=ppt/tags/tag14.xml><?xml version="1.0" encoding="utf-8"?>
<p:tagLst xmlns:p="http://schemas.openxmlformats.org/presentationml/2006/main">
  <p:tag name="AS_UNIQUEID" val="423"/>
</p:tagLst>
</file>

<file path=ppt/tags/tag140.xml><?xml version="1.0" encoding="utf-8"?>
<p:tagLst xmlns:p="http://schemas.openxmlformats.org/presentationml/2006/main">
  <p:tag name="AS_UNIQUEID" val="616"/>
</p:tagLst>
</file>

<file path=ppt/tags/tag141.xml><?xml version="1.0" encoding="utf-8"?>
<p:tagLst xmlns:p="http://schemas.openxmlformats.org/presentationml/2006/main">
  <p:tag name="AS_UNIQUEID" val="617"/>
</p:tagLst>
</file>

<file path=ppt/tags/tag142.xml><?xml version="1.0" encoding="utf-8"?>
<p:tagLst xmlns:p="http://schemas.openxmlformats.org/presentationml/2006/main">
  <p:tag name="AS_UNIQUEID" val="53"/>
</p:tagLst>
</file>

<file path=ppt/tags/tag143.xml><?xml version="1.0" encoding="utf-8"?>
<p:tagLst xmlns:p="http://schemas.openxmlformats.org/presentationml/2006/main">
  <p:tag name="AS_UNIQUEID" val="45"/>
</p:tagLst>
</file>

<file path=ppt/tags/tag144.xml><?xml version="1.0" encoding="utf-8"?>
<p:tagLst xmlns:p="http://schemas.openxmlformats.org/presentationml/2006/main">
  <p:tag name="AS_UNIQUEID" val="618"/>
</p:tagLst>
</file>

<file path=ppt/tags/tag145.xml><?xml version="1.0" encoding="utf-8"?>
<p:tagLst xmlns:p="http://schemas.openxmlformats.org/presentationml/2006/main">
  <p:tag name="AS_UNIQUEID" val="53"/>
</p:tagLst>
</file>

<file path=ppt/tags/tag146.xml><?xml version="1.0" encoding="utf-8"?>
<p:tagLst xmlns:p="http://schemas.openxmlformats.org/presentationml/2006/main">
  <p:tag name="AS_UNIQUEID" val="45"/>
</p:tagLst>
</file>

<file path=ppt/tags/tag147.xml><?xml version="1.0" encoding="utf-8"?>
<p:tagLst xmlns:p="http://schemas.openxmlformats.org/presentationml/2006/main">
  <p:tag name="AS_UNIQUEID" val="619"/>
</p:tagLst>
</file>

<file path=ppt/tags/tag148.xml><?xml version="1.0" encoding="utf-8"?>
<p:tagLst xmlns:p="http://schemas.openxmlformats.org/presentationml/2006/main">
  <p:tag name="AS_UNIQUEID" val="53"/>
</p:tagLst>
</file>

<file path=ppt/tags/tag149.xml><?xml version="1.0" encoding="utf-8"?>
<p:tagLst xmlns:p="http://schemas.openxmlformats.org/presentationml/2006/main">
  <p:tag name="AS_UNIQUEID" val="45"/>
</p:tagLst>
</file>

<file path=ppt/tags/tag15.xml><?xml version="1.0" encoding="utf-8"?>
<p:tagLst xmlns:p="http://schemas.openxmlformats.org/presentationml/2006/main">
  <p:tag name="AS_UNIQUEID" val="424"/>
</p:tagLst>
</file>

<file path=ppt/tags/tag150.xml><?xml version="1.0" encoding="utf-8"?>
<p:tagLst xmlns:p="http://schemas.openxmlformats.org/presentationml/2006/main">
  <p:tag name="AS_UNIQUEID" val="620"/>
</p:tagLst>
</file>

<file path=ppt/tags/tag151.xml><?xml version="1.0" encoding="utf-8"?>
<p:tagLst xmlns:p="http://schemas.openxmlformats.org/presentationml/2006/main">
  <p:tag name="AS_UNIQUEID" val="543"/>
</p:tagLst>
</file>

<file path=ppt/tags/tag152.xml><?xml version="1.0" encoding="utf-8"?>
<p:tagLst xmlns:p="http://schemas.openxmlformats.org/presentationml/2006/main">
  <p:tag name="AS_UNIQUEID" val="400"/>
</p:tagLst>
</file>

<file path=ppt/tags/tag153.xml><?xml version="1.0" encoding="utf-8"?>
<p:tagLst xmlns:p="http://schemas.openxmlformats.org/presentationml/2006/main">
  <p:tag name="AS_UNIQUEID" val="621"/>
</p:tagLst>
</file>

<file path=ppt/tags/tag154.xml><?xml version="1.0" encoding="utf-8"?>
<p:tagLst xmlns:p="http://schemas.openxmlformats.org/presentationml/2006/main">
  <p:tag name="AS_UNIQUEID" val="400"/>
</p:tagLst>
</file>

<file path=ppt/tags/tag155.xml><?xml version="1.0" encoding="utf-8"?>
<p:tagLst xmlns:p="http://schemas.openxmlformats.org/presentationml/2006/main">
  <p:tag name="AS_UNIQUEID" val="405"/>
</p:tagLst>
</file>

<file path=ppt/tags/tag156.xml><?xml version="1.0" encoding="utf-8"?>
<p:tagLst xmlns:p="http://schemas.openxmlformats.org/presentationml/2006/main">
  <p:tag name="AS_UNIQUEID" val="406"/>
</p:tagLst>
</file>

<file path=ppt/tags/tag157.xml><?xml version="1.0" encoding="utf-8"?>
<p:tagLst xmlns:p="http://schemas.openxmlformats.org/presentationml/2006/main">
  <p:tag name="AS_UNIQUEID" val="407"/>
</p:tagLst>
</file>

<file path=ppt/tags/tag158.xml><?xml version="1.0" encoding="utf-8"?>
<p:tagLst xmlns:p="http://schemas.openxmlformats.org/presentationml/2006/main">
  <p:tag name="AS_UNIQUEID" val="409"/>
</p:tagLst>
</file>

<file path=ppt/tags/tag159.xml><?xml version="1.0" encoding="utf-8"?>
<p:tagLst xmlns:p="http://schemas.openxmlformats.org/presentationml/2006/main">
  <p:tag name="AS_UNIQUEID" val="45"/>
</p:tagLst>
</file>

<file path=ppt/tags/tag16.xml><?xml version="1.0" encoding="utf-8"?>
<p:tagLst xmlns:p="http://schemas.openxmlformats.org/presentationml/2006/main">
  <p:tag name="AS_UNIQUEID" val="425"/>
</p:tagLst>
</file>

<file path=ppt/tags/tag160.xml><?xml version="1.0" encoding="utf-8"?>
<p:tagLst xmlns:p="http://schemas.openxmlformats.org/presentationml/2006/main">
  <p:tag name="AS_UNIQUEID" val="622"/>
</p:tagLst>
</file>

<file path=ppt/tags/tag161.xml><?xml version="1.0" encoding="utf-8"?>
<p:tagLst xmlns:p="http://schemas.openxmlformats.org/presentationml/2006/main">
  <p:tag name="AS_UNIQUEID" val="623"/>
</p:tagLst>
</file>

<file path=ppt/tags/tag162.xml><?xml version="1.0" encoding="utf-8"?>
<p:tagLst xmlns:p="http://schemas.openxmlformats.org/presentationml/2006/main">
  <p:tag name="AS_UNIQUEID" val="624"/>
</p:tagLst>
</file>

<file path=ppt/tags/tag163.xml><?xml version="1.0" encoding="utf-8"?>
<p:tagLst xmlns:p="http://schemas.openxmlformats.org/presentationml/2006/main">
  <p:tag name="AS_UNIQUEID" val="625"/>
</p:tagLst>
</file>

<file path=ppt/tags/tag164.xml><?xml version="1.0" encoding="utf-8"?>
<p:tagLst xmlns:p="http://schemas.openxmlformats.org/presentationml/2006/main">
  <p:tag name="AS_UNIQUEID" val="626"/>
</p:tagLst>
</file>

<file path=ppt/tags/tag165.xml><?xml version="1.0" encoding="utf-8"?>
<p:tagLst xmlns:p="http://schemas.openxmlformats.org/presentationml/2006/main">
  <p:tag name="AS_UNIQUEID" val="627"/>
</p:tagLst>
</file>

<file path=ppt/tags/tag166.xml><?xml version="1.0" encoding="utf-8"?>
<p:tagLst xmlns:p="http://schemas.openxmlformats.org/presentationml/2006/main">
  <p:tag name="AS_UNIQUEID" val="628"/>
</p:tagLst>
</file>

<file path=ppt/tags/tag167.xml><?xml version="1.0" encoding="utf-8"?>
<p:tagLst xmlns:p="http://schemas.openxmlformats.org/presentationml/2006/main">
  <p:tag name="AS_UNIQUEID" val="629"/>
</p:tagLst>
</file>

<file path=ppt/tags/tag168.xml><?xml version="1.0" encoding="utf-8"?>
<p:tagLst xmlns:p="http://schemas.openxmlformats.org/presentationml/2006/main">
  <p:tag name="AS_UNIQUEID" val="630"/>
</p:tagLst>
</file>

<file path=ppt/tags/tag169.xml><?xml version="1.0" encoding="utf-8"?>
<p:tagLst xmlns:p="http://schemas.openxmlformats.org/presentationml/2006/main">
  <p:tag name="AS_UNIQUEID" val="631"/>
</p:tagLst>
</file>

<file path=ppt/tags/tag17.xml><?xml version="1.0" encoding="utf-8"?>
<p:tagLst xmlns:p="http://schemas.openxmlformats.org/presentationml/2006/main">
  <p:tag name="AS_UNIQUEID" val="426"/>
</p:tagLst>
</file>

<file path=ppt/tags/tag170.xml><?xml version="1.0" encoding="utf-8"?>
<p:tagLst xmlns:p="http://schemas.openxmlformats.org/presentationml/2006/main">
  <p:tag name="AS_UNIQUEID" val="632"/>
</p:tagLst>
</file>

<file path=ppt/tags/tag171.xml><?xml version="1.0" encoding="utf-8"?>
<p:tagLst xmlns:p="http://schemas.openxmlformats.org/presentationml/2006/main">
  <p:tag name="AS_UNIQUEID" val="633"/>
</p:tagLst>
</file>

<file path=ppt/tags/tag172.xml><?xml version="1.0" encoding="utf-8"?>
<p:tagLst xmlns:p="http://schemas.openxmlformats.org/presentationml/2006/main">
  <p:tag name="AS_UNIQUEID" val="634"/>
</p:tagLst>
</file>

<file path=ppt/tags/tag173.xml><?xml version="1.0" encoding="utf-8"?>
<p:tagLst xmlns:p="http://schemas.openxmlformats.org/presentationml/2006/main">
  <p:tag name="AS_UNIQUEID" val="635"/>
</p:tagLst>
</file>

<file path=ppt/tags/tag174.xml><?xml version="1.0" encoding="utf-8"?>
<p:tagLst xmlns:p="http://schemas.openxmlformats.org/presentationml/2006/main">
  <p:tag name="AS_UNIQUEID" val="636"/>
</p:tagLst>
</file>

<file path=ppt/tags/tag175.xml><?xml version="1.0" encoding="utf-8"?>
<p:tagLst xmlns:p="http://schemas.openxmlformats.org/presentationml/2006/main">
  <p:tag name="AS_UNIQUEID" val="637"/>
</p:tagLst>
</file>

<file path=ppt/tags/tag176.xml><?xml version="1.0" encoding="utf-8"?>
<p:tagLst xmlns:p="http://schemas.openxmlformats.org/presentationml/2006/main">
  <p:tag name="AS_UNIQUEID" val="638"/>
</p:tagLst>
</file>

<file path=ppt/tags/tag177.xml><?xml version="1.0" encoding="utf-8"?>
<p:tagLst xmlns:p="http://schemas.openxmlformats.org/presentationml/2006/main">
  <p:tag name="AS_UNIQUEID" val="639"/>
</p:tagLst>
</file>

<file path=ppt/tags/tag178.xml><?xml version="1.0" encoding="utf-8"?>
<p:tagLst xmlns:p="http://schemas.openxmlformats.org/presentationml/2006/main">
  <p:tag name="AS_UNIQUEID" val="640"/>
</p:tagLst>
</file>

<file path=ppt/tags/tag179.xml><?xml version="1.0" encoding="utf-8"?>
<p:tagLst xmlns:p="http://schemas.openxmlformats.org/presentationml/2006/main">
  <p:tag name="AS_UNIQUEID" val="641"/>
</p:tagLst>
</file>

<file path=ppt/tags/tag18.xml><?xml version="1.0" encoding="utf-8"?>
<p:tagLst xmlns:p="http://schemas.openxmlformats.org/presentationml/2006/main">
  <p:tag name="AS_UNIQUEID" val="584"/>
</p:tagLst>
</file>

<file path=ppt/tags/tag180.xml><?xml version="1.0" encoding="utf-8"?>
<p:tagLst xmlns:p="http://schemas.openxmlformats.org/presentationml/2006/main">
  <p:tag name="AS_UNIQUEID" val="53"/>
</p:tagLst>
</file>

<file path=ppt/tags/tag181.xml><?xml version="1.0" encoding="utf-8"?>
<p:tagLst xmlns:p="http://schemas.openxmlformats.org/presentationml/2006/main">
  <p:tag name="AS_UNIQUEID" val="45"/>
</p:tagLst>
</file>

<file path=ppt/tags/tag182.xml><?xml version="1.0" encoding="utf-8"?>
<p:tagLst xmlns:p="http://schemas.openxmlformats.org/presentationml/2006/main">
  <p:tag name="AS_UNIQUEID" val="180"/>
</p:tagLst>
</file>

<file path=ppt/tags/tag183.xml><?xml version="1.0" encoding="utf-8"?>
<p:tagLst xmlns:p="http://schemas.openxmlformats.org/presentationml/2006/main">
  <p:tag name="AS_UNIQUEID" val="642"/>
</p:tagLst>
</file>

<file path=ppt/tags/tag184.xml><?xml version="1.0" encoding="utf-8"?>
<p:tagLst xmlns:p="http://schemas.openxmlformats.org/presentationml/2006/main">
  <p:tag name="AS_UNIQUEID" val="180"/>
</p:tagLst>
</file>

<file path=ppt/tags/tag185.xml><?xml version="1.0" encoding="utf-8"?>
<p:tagLst xmlns:p="http://schemas.openxmlformats.org/presentationml/2006/main">
  <p:tag name="AS_UNIQUEID" val="547"/>
</p:tagLst>
</file>

<file path=ppt/tags/tag186.xml><?xml version="1.0" encoding="utf-8"?>
<p:tagLst xmlns:p="http://schemas.openxmlformats.org/presentationml/2006/main">
  <p:tag name="AS_UNIQUEID" val="45"/>
</p:tagLst>
</file>

<file path=ppt/tags/tag187.xml><?xml version="1.0" encoding="utf-8"?>
<p:tagLst xmlns:p="http://schemas.openxmlformats.org/presentationml/2006/main">
  <p:tag name="AS_UNIQUEID" val="643"/>
</p:tagLst>
</file>

<file path=ppt/tags/tag188.xml><?xml version="1.0" encoding="utf-8"?>
<p:tagLst xmlns:p="http://schemas.openxmlformats.org/presentationml/2006/main">
  <p:tag name="AS_UNIQUEID" val="180"/>
</p:tagLst>
</file>

<file path=ppt/tags/tag189.xml><?xml version="1.0" encoding="utf-8"?>
<p:tagLst xmlns:p="http://schemas.openxmlformats.org/presentationml/2006/main">
  <p:tag name="AS_UNIQUEID" val="549"/>
</p:tagLst>
</file>

<file path=ppt/tags/tag19.xml><?xml version="1.0" encoding="utf-8"?>
<p:tagLst xmlns:p="http://schemas.openxmlformats.org/presentationml/2006/main">
  <p:tag name="AS_UNIQUEID" val="428"/>
</p:tagLst>
</file>

<file path=ppt/tags/tag190.xml><?xml version="1.0" encoding="utf-8"?>
<p:tagLst xmlns:p="http://schemas.openxmlformats.org/presentationml/2006/main">
  <p:tag name="AS_UNIQUEID" val="45"/>
</p:tagLst>
</file>

<file path=ppt/tags/tag191.xml><?xml version="1.0" encoding="utf-8"?>
<p:tagLst xmlns:p="http://schemas.openxmlformats.org/presentationml/2006/main">
  <p:tag name="AS_UNIQUEID" val="644"/>
</p:tagLst>
</file>

<file path=ppt/tags/tag192.xml><?xml version="1.0" encoding="utf-8"?>
<p:tagLst xmlns:p="http://schemas.openxmlformats.org/presentationml/2006/main">
  <p:tag name="AS_UNIQUEID" val="180"/>
</p:tagLst>
</file>

<file path=ppt/tags/tag193.xml><?xml version="1.0" encoding="utf-8"?>
<p:tagLst xmlns:p="http://schemas.openxmlformats.org/presentationml/2006/main">
  <p:tag name="AS_UNIQUEID" val="551"/>
</p:tagLst>
</file>

<file path=ppt/tags/tag194.xml><?xml version="1.0" encoding="utf-8"?>
<p:tagLst xmlns:p="http://schemas.openxmlformats.org/presentationml/2006/main">
  <p:tag name="AS_UNIQUEID" val="45"/>
</p:tagLst>
</file>

<file path=ppt/tags/tag195.xml><?xml version="1.0" encoding="utf-8"?>
<p:tagLst xmlns:p="http://schemas.openxmlformats.org/presentationml/2006/main">
  <p:tag name="AS_UNIQUEID" val="645"/>
</p:tagLst>
</file>

<file path=ppt/tags/tag196.xml><?xml version="1.0" encoding="utf-8"?>
<p:tagLst xmlns:p="http://schemas.openxmlformats.org/presentationml/2006/main">
  <p:tag name="AS_UNIQUEID" val="180"/>
</p:tagLst>
</file>

<file path=ppt/tags/tag197.xml><?xml version="1.0" encoding="utf-8"?>
<p:tagLst xmlns:p="http://schemas.openxmlformats.org/presentationml/2006/main">
  <p:tag name="AS_UNIQUEID" val="553"/>
</p:tagLst>
</file>

<file path=ppt/tags/tag198.xml><?xml version="1.0" encoding="utf-8"?>
<p:tagLst xmlns:p="http://schemas.openxmlformats.org/presentationml/2006/main">
  <p:tag name="AS_UNIQUEID" val="45"/>
</p:tagLst>
</file>

<file path=ppt/tags/tag199.xml><?xml version="1.0" encoding="utf-8"?>
<p:tagLst xmlns:p="http://schemas.openxmlformats.org/presentationml/2006/main">
  <p:tag name="AS_UNIQUEID" val="646"/>
</p:tagLst>
</file>

<file path=ppt/tags/tag2.xml><?xml version="1.0" encoding="utf-8"?>
<p:tagLst xmlns:p="http://schemas.openxmlformats.org/presentationml/2006/main">
  <p:tag name="AS_UNIQUEID" val="411"/>
</p:tagLst>
</file>

<file path=ppt/tags/tag20.xml><?xml version="1.0" encoding="utf-8"?>
<p:tagLst xmlns:p="http://schemas.openxmlformats.org/presentationml/2006/main">
  <p:tag name="AS_UNIQUEID" val="429"/>
</p:tagLst>
</file>

<file path=ppt/tags/tag200.xml><?xml version="1.0" encoding="utf-8"?>
<p:tagLst xmlns:p="http://schemas.openxmlformats.org/presentationml/2006/main">
  <p:tag name="AS_UNIQUEID" val="180"/>
</p:tagLst>
</file>

<file path=ppt/tags/tag201.xml><?xml version="1.0" encoding="utf-8"?>
<p:tagLst xmlns:p="http://schemas.openxmlformats.org/presentationml/2006/main">
  <p:tag name="AS_UNIQUEID" val="555"/>
</p:tagLst>
</file>

<file path=ppt/tags/tag202.xml><?xml version="1.0" encoding="utf-8"?>
<p:tagLst xmlns:p="http://schemas.openxmlformats.org/presentationml/2006/main">
  <p:tag name="AS_UNIQUEID" val="45"/>
</p:tagLst>
</file>

<file path=ppt/tags/tag203.xml><?xml version="1.0" encoding="utf-8"?>
<p:tagLst xmlns:p="http://schemas.openxmlformats.org/presentationml/2006/main">
  <p:tag name="AS_UNIQUEID" val="647"/>
</p:tagLst>
</file>

<file path=ppt/tags/tag204.xml><?xml version="1.0" encoding="utf-8"?>
<p:tagLst xmlns:p="http://schemas.openxmlformats.org/presentationml/2006/main">
  <p:tag name="AS_UNIQUEID" val="180"/>
</p:tagLst>
</file>

<file path=ppt/tags/tag205.xml><?xml version="1.0" encoding="utf-8"?>
<p:tagLst xmlns:p="http://schemas.openxmlformats.org/presentationml/2006/main">
  <p:tag name="AS_UNIQUEID" val="45"/>
</p:tagLst>
</file>

<file path=ppt/tags/tag206.xml><?xml version="1.0" encoding="utf-8"?>
<p:tagLst xmlns:p="http://schemas.openxmlformats.org/presentationml/2006/main">
  <p:tag name="AS_UNIQUEID" val="648"/>
</p:tagLst>
</file>

<file path=ppt/tags/tag207.xml><?xml version="1.0" encoding="utf-8"?>
<p:tagLst xmlns:p="http://schemas.openxmlformats.org/presentationml/2006/main">
  <p:tag name="AS_UNIQUEID" val="180"/>
</p:tagLst>
</file>

<file path=ppt/tags/tag208.xml><?xml version="1.0" encoding="utf-8"?>
<p:tagLst xmlns:p="http://schemas.openxmlformats.org/presentationml/2006/main">
  <p:tag name="AS_UNIQUEID" val="45"/>
</p:tagLst>
</file>

<file path=ppt/tags/tag209.xml><?xml version="1.0" encoding="utf-8"?>
<p:tagLst xmlns:p="http://schemas.openxmlformats.org/presentationml/2006/main">
  <p:tag name="AS_UNIQUEID" val="649"/>
</p:tagLst>
</file>

<file path=ppt/tags/tag21.xml><?xml version="1.0" encoding="utf-8"?>
<p:tagLst xmlns:p="http://schemas.openxmlformats.org/presentationml/2006/main">
  <p:tag name="AS_UNIQUEID" val="430"/>
</p:tagLst>
</file>

<file path=ppt/tags/tag210.xml><?xml version="1.0" encoding="utf-8"?>
<p:tagLst xmlns:p="http://schemas.openxmlformats.org/presentationml/2006/main">
  <p:tag name="AS_UNIQUEID" val="81"/>
</p:tagLst>
</file>

<file path=ppt/tags/tag211.xml><?xml version="1.0" encoding="utf-8"?>
<p:tagLst xmlns:p="http://schemas.openxmlformats.org/presentationml/2006/main">
  <p:tag name="AS_UNIQUEID" val="45"/>
</p:tagLst>
</file>

<file path=ppt/tags/tag212.xml><?xml version="1.0" encoding="utf-8"?>
<p:tagLst xmlns:p="http://schemas.openxmlformats.org/presentationml/2006/main">
  <p:tag name="AS_UNIQUEID" val="180"/>
</p:tagLst>
</file>

<file path=ppt/tags/tag213.xml><?xml version="1.0" encoding="utf-8"?>
<p:tagLst xmlns:p="http://schemas.openxmlformats.org/presentationml/2006/main">
  <p:tag name="AS_UNIQUEID" val="650"/>
</p:tagLst>
</file>

<file path=ppt/tags/tag214.xml><?xml version="1.0" encoding="utf-8"?>
<p:tagLst xmlns:p="http://schemas.openxmlformats.org/presentationml/2006/main">
  <p:tag name="AS_UNIQUEID" val="180"/>
</p:tagLst>
</file>

<file path=ppt/tags/tag215.xml><?xml version="1.0" encoding="utf-8"?>
<p:tagLst xmlns:p="http://schemas.openxmlformats.org/presentationml/2006/main">
  <p:tag name="AS_UNIQUEID" val="560"/>
</p:tagLst>
</file>

<file path=ppt/tags/tag216.xml><?xml version="1.0" encoding="utf-8"?>
<p:tagLst xmlns:p="http://schemas.openxmlformats.org/presentationml/2006/main">
  <p:tag name="AS_UNIQUEID" val="45"/>
</p:tagLst>
</file>

<file path=ppt/tags/tag217.xml><?xml version="1.0" encoding="utf-8"?>
<p:tagLst xmlns:p="http://schemas.openxmlformats.org/presentationml/2006/main">
  <p:tag name="AS_UNIQUEID" val="651"/>
</p:tagLst>
</file>

<file path=ppt/tags/tag218.xml><?xml version="1.0" encoding="utf-8"?>
<p:tagLst xmlns:p="http://schemas.openxmlformats.org/presentationml/2006/main">
  <p:tag name="AS_UNIQUEID" val="180"/>
</p:tagLst>
</file>

<file path=ppt/tags/tag219.xml><?xml version="1.0" encoding="utf-8"?>
<p:tagLst xmlns:p="http://schemas.openxmlformats.org/presentationml/2006/main">
  <p:tag name="AS_UNIQUEID" val="562"/>
</p:tagLst>
</file>

<file path=ppt/tags/tag22.xml><?xml version="1.0" encoding="utf-8"?>
<p:tagLst xmlns:p="http://schemas.openxmlformats.org/presentationml/2006/main">
  <p:tag name="AS_UNIQUEID" val="431"/>
</p:tagLst>
</file>

<file path=ppt/tags/tag220.xml><?xml version="1.0" encoding="utf-8"?>
<p:tagLst xmlns:p="http://schemas.openxmlformats.org/presentationml/2006/main">
  <p:tag name="AS_UNIQUEID" val="45"/>
</p:tagLst>
</file>

<file path=ppt/tags/tag221.xml><?xml version="1.0" encoding="utf-8"?>
<p:tagLst xmlns:p="http://schemas.openxmlformats.org/presentationml/2006/main">
  <p:tag name="AS_UNIQUEID" val="652"/>
</p:tagLst>
</file>

<file path=ppt/tags/tag222.xml><?xml version="1.0" encoding="utf-8"?>
<p:tagLst xmlns:p="http://schemas.openxmlformats.org/presentationml/2006/main">
  <p:tag name="AS_UNIQUEID" val="180"/>
</p:tagLst>
</file>

<file path=ppt/tags/tag223.xml><?xml version="1.0" encoding="utf-8"?>
<p:tagLst xmlns:p="http://schemas.openxmlformats.org/presentationml/2006/main">
  <p:tag name="AS_UNIQUEID" val="564"/>
</p:tagLst>
</file>

<file path=ppt/tags/tag224.xml><?xml version="1.0" encoding="utf-8"?>
<p:tagLst xmlns:p="http://schemas.openxmlformats.org/presentationml/2006/main">
  <p:tag name="AS_UNIQUEID" val="45"/>
</p:tagLst>
</file>

<file path=ppt/tags/tag225.xml><?xml version="1.0" encoding="utf-8"?>
<p:tagLst xmlns:p="http://schemas.openxmlformats.org/presentationml/2006/main">
  <p:tag name="AS_UNIQUEID" val="653"/>
</p:tagLst>
</file>

<file path=ppt/tags/tag226.xml><?xml version="1.0" encoding="utf-8"?>
<p:tagLst xmlns:p="http://schemas.openxmlformats.org/presentationml/2006/main">
  <p:tag name="AS_UNIQUEID" val="180"/>
</p:tagLst>
</file>

<file path=ppt/tags/tag227.xml><?xml version="1.0" encoding="utf-8"?>
<p:tagLst xmlns:p="http://schemas.openxmlformats.org/presentationml/2006/main">
  <p:tag name="AS_UNIQUEID" val="566"/>
</p:tagLst>
</file>

<file path=ppt/tags/tag228.xml><?xml version="1.0" encoding="utf-8"?>
<p:tagLst xmlns:p="http://schemas.openxmlformats.org/presentationml/2006/main">
  <p:tag name="AS_UNIQUEID" val="45"/>
</p:tagLst>
</file>

<file path=ppt/tags/tag229.xml><?xml version="1.0" encoding="utf-8"?>
<p:tagLst xmlns:p="http://schemas.openxmlformats.org/presentationml/2006/main">
  <p:tag name="AS_UNIQUEID" val="654"/>
</p:tagLst>
</file>

<file path=ppt/tags/tag23.xml><?xml version="1.0" encoding="utf-8"?>
<p:tagLst xmlns:p="http://schemas.openxmlformats.org/presentationml/2006/main">
  <p:tag name="AS_UNIQUEID" val="432"/>
</p:tagLst>
</file>

<file path=ppt/tags/tag230.xml><?xml version="1.0" encoding="utf-8"?>
<p:tagLst xmlns:p="http://schemas.openxmlformats.org/presentationml/2006/main">
  <p:tag name="AS_UNIQUEID" val="655"/>
</p:tagLst>
</file>

<file path=ppt/tags/tag231.xml><?xml version="1.0" encoding="utf-8"?>
<p:tagLst xmlns:p="http://schemas.openxmlformats.org/presentationml/2006/main">
  <p:tag name="AS_UNIQUEID" val="656"/>
</p:tagLst>
</file>

<file path=ppt/tags/tag232.xml><?xml version="1.0" encoding="utf-8"?>
<p:tagLst xmlns:p="http://schemas.openxmlformats.org/presentationml/2006/main">
  <p:tag name="AS_UNIQUEID" val="657"/>
</p:tagLst>
</file>

<file path=ppt/tags/tag233.xml><?xml version="1.0" encoding="utf-8"?>
<p:tagLst xmlns:p="http://schemas.openxmlformats.org/presentationml/2006/main">
  <p:tag name="AS_UNIQUEID" val="658"/>
</p:tagLst>
</file>

<file path=ppt/tags/tag234.xml><?xml version="1.0" encoding="utf-8"?>
<p:tagLst xmlns:p="http://schemas.openxmlformats.org/presentationml/2006/main">
  <p:tag name="AS_UNIQUEID" val="659"/>
</p:tagLst>
</file>

<file path=ppt/tags/tag235.xml><?xml version="1.0" encoding="utf-8"?>
<p:tagLst xmlns:p="http://schemas.openxmlformats.org/presentationml/2006/main">
  <p:tag name="AS_UNIQUEID" val="660"/>
</p:tagLst>
</file>

<file path=ppt/tags/tag236.xml><?xml version="1.0" encoding="utf-8"?>
<p:tagLst xmlns:p="http://schemas.openxmlformats.org/presentationml/2006/main">
  <p:tag name="AS_UNIQUEID" val="661"/>
</p:tagLst>
</file>

<file path=ppt/tags/tag237.xml><?xml version="1.0" encoding="utf-8"?>
<p:tagLst xmlns:p="http://schemas.openxmlformats.org/presentationml/2006/main">
  <p:tag name="AS_UNIQUEID" val="662"/>
</p:tagLst>
</file>

<file path=ppt/tags/tag238.xml><?xml version="1.0" encoding="utf-8"?>
<p:tagLst xmlns:p="http://schemas.openxmlformats.org/presentationml/2006/main">
  <p:tag name="AS_UNIQUEID" val="663"/>
</p:tagLst>
</file>

<file path=ppt/tags/tag239.xml><?xml version="1.0" encoding="utf-8"?>
<p:tagLst xmlns:p="http://schemas.openxmlformats.org/presentationml/2006/main">
  <p:tag name="AS_UNIQUEID" val="664"/>
</p:tagLst>
</file>

<file path=ppt/tags/tag24.xml><?xml version="1.0" encoding="utf-8"?>
<p:tagLst xmlns:p="http://schemas.openxmlformats.org/presentationml/2006/main">
  <p:tag name="AS_UNIQUEID" val="433"/>
</p:tagLst>
</file>

<file path=ppt/tags/tag240.xml><?xml version="1.0" encoding="utf-8"?>
<p:tagLst xmlns:p="http://schemas.openxmlformats.org/presentationml/2006/main">
  <p:tag name="AS_UNIQUEID" val="665"/>
</p:tagLst>
</file>

<file path=ppt/tags/tag241.xml><?xml version="1.0" encoding="utf-8"?>
<p:tagLst xmlns:p="http://schemas.openxmlformats.org/presentationml/2006/main">
  <p:tag name="AS_UNIQUEID" val="666"/>
</p:tagLst>
</file>

<file path=ppt/tags/tag242.xml><?xml version="1.0" encoding="utf-8"?>
<p:tagLst xmlns:p="http://schemas.openxmlformats.org/presentationml/2006/main">
  <p:tag name="AS_UNIQUEID" val="667"/>
</p:tagLst>
</file>

<file path=ppt/tags/tag243.xml><?xml version="1.0" encoding="utf-8"?>
<p:tagLst xmlns:p="http://schemas.openxmlformats.org/presentationml/2006/main">
  <p:tag name="AS_UNIQUEID" val="668"/>
</p:tagLst>
</file>

<file path=ppt/tags/tag244.xml><?xml version="1.0" encoding="utf-8"?>
<p:tagLst xmlns:p="http://schemas.openxmlformats.org/presentationml/2006/main">
  <p:tag name="AS_UNIQUEID" val="669"/>
</p:tagLst>
</file>

<file path=ppt/tags/tag245.xml><?xml version="1.0" encoding="utf-8"?>
<p:tagLst xmlns:p="http://schemas.openxmlformats.org/presentationml/2006/main">
  <p:tag name="AS_UNIQUEID" val="670"/>
</p:tagLst>
</file>

<file path=ppt/tags/tag246.xml><?xml version="1.0" encoding="utf-8"?>
<p:tagLst xmlns:p="http://schemas.openxmlformats.org/presentationml/2006/main">
  <p:tag name="AS_UNIQUEID" val="671"/>
</p:tagLst>
</file>

<file path=ppt/tags/tag247.xml><?xml version="1.0" encoding="utf-8"?>
<p:tagLst xmlns:p="http://schemas.openxmlformats.org/presentationml/2006/main">
  <p:tag name="AS_UNIQUEID" val="672"/>
</p:tagLst>
</file>

<file path=ppt/tags/tag248.xml><?xml version="1.0" encoding="utf-8"?>
<p:tagLst xmlns:p="http://schemas.openxmlformats.org/presentationml/2006/main">
  <p:tag name="AS_UNIQUEID" val="673"/>
</p:tagLst>
</file>

<file path=ppt/tags/tag249.xml><?xml version="1.0" encoding="utf-8"?>
<p:tagLst xmlns:p="http://schemas.openxmlformats.org/presentationml/2006/main">
  <p:tag name="AS_UNIQUEID" val="674"/>
</p:tagLst>
</file>

<file path=ppt/tags/tag25.xml><?xml version="1.0" encoding="utf-8"?>
<p:tagLst xmlns:p="http://schemas.openxmlformats.org/presentationml/2006/main">
  <p:tag name="AS_UNIQUEID" val="585"/>
</p:tagLst>
</file>

<file path=ppt/tags/tag250.xml><?xml version="1.0" encoding="utf-8"?>
<p:tagLst xmlns:p="http://schemas.openxmlformats.org/presentationml/2006/main">
  <p:tag name="AS_UNIQUEID" val="675"/>
</p:tagLst>
</file>

<file path=ppt/tags/tag251.xml><?xml version="1.0" encoding="utf-8"?>
<p:tagLst xmlns:p="http://schemas.openxmlformats.org/presentationml/2006/main">
  <p:tag name="AS_UNIQUEID" val="676"/>
</p:tagLst>
</file>

<file path=ppt/tags/tag252.xml><?xml version="1.0" encoding="utf-8"?>
<p:tagLst xmlns:p="http://schemas.openxmlformats.org/presentationml/2006/main">
  <p:tag name="AS_UNIQUEID" val="677"/>
</p:tagLst>
</file>

<file path=ppt/tags/tag253.xml><?xml version="1.0" encoding="utf-8"?>
<p:tagLst xmlns:p="http://schemas.openxmlformats.org/presentationml/2006/main">
  <p:tag name="AS_UNIQUEID" val="678"/>
</p:tagLst>
</file>

<file path=ppt/tags/tag254.xml><?xml version="1.0" encoding="utf-8"?>
<p:tagLst xmlns:p="http://schemas.openxmlformats.org/presentationml/2006/main">
  <p:tag name="AS_UNIQUEID" val="679"/>
</p:tagLst>
</file>

<file path=ppt/tags/tag255.xml><?xml version="1.0" encoding="utf-8"?>
<p:tagLst xmlns:p="http://schemas.openxmlformats.org/presentationml/2006/main">
  <p:tag name="AS_UNIQUEID" val="680"/>
</p:tagLst>
</file>

<file path=ppt/tags/tag256.xml><?xml version="1.0" encoding="utf-8"?>
<p:tagLst xmlns:p="http://schemas.openxmlformats.org/presentationml/2006/main">
  <p:tag name="AS_UNIQUEID" val="681"/>
</p:tagLst>
</file>

<file path=ppt/tags/tag257.xml><?xml version="1.0" encoding="utf-8"?>
<p:tagLst xmlns:p="http://schemas.openxmlformats.org/presentationml/2006/main">
  <p:tag name="AS_UNIQUEID" val="682"/>
</p:tagLst>
</file>

<file path=ppt/tags/tag258.xml><?xml version="1.0" encoding="utf-8"?>
<p:tagLst xmlns:p="http://schemas.openxmlformats.org/presentationml/2006/main">
  <p:tag name="AS_UNIQUEID" val="683"/>
</p:tagLst>
</file>

<file path=ppt/tags/tag259.xml><?xml version="1.0" encoding="utf-8"?>
<p:tagLst xmlns:p="http://schemas.openxmlformats.org/presentationml/2006/main">
  <p:tag name="AS_UNIQUEID" val="684"/>
</p:tagLst>
</file>

<file path=ppt/tags/tag26.xml><?xml version="1.0" encoding="utf-8"?>
<p:tagLst xmlns:p="http://schemas.openxmlformats.org/presentationml/2006/main">
  <p:tag name="AS_UNIQUEID" val="435"/>
</p:tagLst>
</file>

<file path=ppt/tags/tag260.xml><?xml version="1.0" encoding="utf-8"?>
<p:tagLst xmlns:p="http://schemas.openxmlformats.org/presentationml/2006/main">
  <p:tag name="AS_UNIQUEID" val="685"/>
</p:tagLst>
</file>

<file path=ppt/tags/tag261.xml><?xml version="1.0" encoding="utf-8"?>
<p:tagLst xmlns:p="http://schemas.openxmlformats.org/presentationml/2006/main">
  <p:tag name="AS_UNIQUEID" val="686"/>
</p:tagLst>
</file>

<file path=ppt/tags/tag262.xml><?xml version="1.0" encoding="utf-8"?>
<p:tagLst xmlns:p="http://schemas.openxmlformats.org/presentationml/2006/main">
  <p:tag name="AS_UNIQUEID" val="687"/>
</p:tagLst>
</file>

<file path=ppt/tags/tag263.xml><?xml version="1.0" encoding="utf-8"?>
<p:tagLst xmlns:p="http://schemas.openxmlformats.org/presentationml/2006/main">
  <p:tag name="AS_UNIQUEID" val="688"/>
</p:tagLst>
</file>

<file path=ppt/tags/tag264.xml><?xml version="1.0" encoding="utf-8"?>
<p:tagLst xmlns:p="http://schemas.openxmlformats.org/presentationml/2006/main">
  <p:tag name="AS_UNIQUEID" val="689"/>
</p:tagLst>
</file>

<file path=ppt/tags/tag265.xml><?xml version="1.0" encoding="utf-8"?>
<p:tagLst xmlns:p="http://schemas.openxmlformats.org/presentationml/2006/main">
  <p:tag name="AS_UNIQUEID" val="690"/>
</p:tagLst>
</file>

<file path=ppt/tags/tag266.xml><?xml version="1.0" encoding="utf-8"?>
<p:tagLst xmlns:p="http://schemas.openxmlformats.org/presentationml/2006/main">
  <p:tag name="AS_UNIQUEID" val="691"/>
</p:tagLst>
</file>

<file path=ppt/tags/tag267.xml><?xml version="1.0" encoding="utf-8"?>
<p:tagLst xmlns:p="http://schemas.openxmlformats.org/presentationml/2006/main">
  <p:tag name="AS_UNIQUEID" val="692"/>
</p:tagLst>
</file>

<file path=ppt/tags/tag268.xml><?xml version="1.0" encoding="utf-8"?>
<p:tagLst xmlns:p="http://schemas.openxmlformats.org/presentationml/2006/main">
  <p:tag name="AS_UNIQUEID" val="693"/>
</p:tagLst>
</file>

<file path=ppt/tags/tag269.xml><?xml version="1.0" encoding="utf-8"?>
<p:tagLst xmlns:p="http://schemas.openxmlformats.org/presentationml/2006/main">
  <p:tag name="AS_UNIQUEID" val="694"/>
</p:tagLst>
</file>

<file path=ppt/tags/tag27.xml><?xml version="1.0" encoding="utf-8"?>
<p:tagLst xmlns:p="http://schemas.openxmlformats.org/presentationml/2006/main">
  <p:tag name="AS_UNIQUEID" val="436"/>
</p:tagLst>
</file>

<file path=ppt/tags/tag270.xml><?xml version="1.0" encoding="utf-8"?>
<p:tagLst xmlns:p="http://schemas.openxmlformats.org/presentationml/2006/main">
  <p:tag name="AS_UNIQUEID" val="695"/>
</p:tagLst>
</file>

<file path=ppt/tags/tag271.xml><?xml version="1.0" encoding="utf-8"?>
<p:tagLst xmlns:p="http://schemas.openxmlformats.org/presentationml/2006/main">
  <p:tag name="AS_UNIQUEID" val="696"/>
</p:tagLst>
</file>

<file path=ppt/tags/tag272.xml><?xml version="1.0" encoding="utf-8"?>
<p:tagLst xmlns:p="http://schemas.openxmlformats.org/presentationml/2006/main">
  <p:tag name="AS_UNIQUEID" val="697"/>
</p:tagLst>
</file>

<file path=ppt/tags/tag273.xml><?xml version="1.0" encoding="utf-8"?>
<p:tagLst xmlns:p="http://schemas.openxmlformats.org/presentationml/2006/main">
  <p:tag name="AS_UNIQUEID" val="698"/>
</p:tagLst>
</file>

<file path=ppt/tags/tag274.xml><?xml version="1.0" encoding="utf-8"?>
<p:tagLst xmlns:p="http://schemas.openxmlformats.org/presentationml/2006/main">
  <p:tag name="AS_UNIQUEID" val="699"/>
</p:tagLst>
</file>

<file path=ppt/tags/tag275.xml><?xml version="1.0" encoding="utf-8"?>
<p:tagLst xmlns:p="http://schemas.openxmlformats.org/presentationml/2006/main">
  <p:tag name="AS_UNIQUEID" val="700"/>
</p:tagLst>
</file>

<file path=ppt/tags/tag276.xml><?xml version="1.0" encoding="utf-8"?>
<p:tagLst xmlns:p="http://schemas.openxmlformats.org/presentationml/2006/main">
  <p:tag name="AS_UNIQUEID" val="701"/>
</p:tagLst>
</file>

<file path=ppt/tags/tag277.xml><?xml version="1.0" encoding="utf-8"?>
<p:tagLst xmlns:p="http://schemas.openxmlformats.org/presentationml/2006/main">
  <p:tag name="AS_UNIQUEID" val="702"/>
</p:tagLst>
</file>

<file path=ppt/tags/tag278.xml><?xml version="1.0" encoding="utf-8"?>
<p:tagLst xmlns:p="http://schemas.openxmlformats.org/presentationml/2006/main">
  <p:tag name="AS_UNIQUEID" val="703"/>
</p:tagLst>
</file>

<file path=ppt/tags/tag279.xml><?xml version="1.0" encoding="utf-8"?>
<p:tagLst xmlns:p="http://schemas.openxmlformats.org/presentationml/2006/main">
  <p:tag name="AS_UNIQUEID" val="704"/>
</p:tagLst>
</file>

<file path=ppt/tags/tag28.xml><?xml version="1.0" encoding="utf-8"?>
<p:tagLst xmlns:p="http://schemas.openxmlformats.org/presentationml/2006/main">
  <p:tag name="AS_UNIQUEID" val="586"/>
</p:tagLst>
</file>

<file path=ppt/tags/tag280.xml><?xml version="1.0" encoding="utf-8"?>
<p:tagLst xmlns:p="http://schemas.openxmlformats.org/presentationml/2006/main">
  <p:tag name="AS_UNIQUEID" val="568"/>
</p:tagLst>
</file>

<file path=ppt/tags/tag281.xml><?xml version="1.0" encoding="utf-8"?>
<p:tagLst xmlns:p="http://schemas.openxmlformats.org/presentationml/2006/main">
  <p:tag name="AS_UNIQUEID" val="45"/>
</p:tagLst>
</file>

<file path=ppt/tags/tag282.xml><?xml version="1.0" encoding="utf-8"?>
<p:tagLst xmlns:p="http://schemas.openxmlformats.org/presentationml/2006/main">
  <p:tag name="AS_UNIQUEID" val="705"/>
</p:tagLst>
</file>

<file path=ppt/tags/tag283.xml><?xml version="1.0" encoding="utf-8"?>
<p:tagLst xmlns:p="http://schemas.openxmlformats.org/presentationml/2006/main">
  <p:tag name="AS_UNIQUEID" val="706"/>
</p:tagLst>
</file>

<file path=ppt/tags/tag284.xml><?xml version="1.0" encoding="utf-8"?>
<p:tagLst xmlns:p="http://schemas.openxmlformats.org/presentationml/2006/main">
  <p:tag name="AS_UNIQUEID" val="707"/>
</p:tagLst>
</file>

<file path=ppt/tags/tag285.xml><?xml version="1.0" encoding="utf-8"?>
<p:tagLst xmlns:p="http://schemas.openxmlformats.org/presentationml/2006/main">
  <p:tag name="AS_UNIQUEID" val="708"/>
</p:tagLst>
</file>

<file path=ppt/tags/tag286.xml><?xml version="1.0" encoding="utf-8"?>
<p:tagLst xmlns:p="http://schemas.openxmlformats.org/presentationml/2006/main">
  <p:tag name="AS_UNIQUEID" val="709"/>
</p:tagLst>
</file>

<file path=ppt/tags/tag287.xml><?xml version="1.0" encoding="utf-8"?>
<p:tagLst xmlns:p="http://schemas.openxmlformats.org/presentationml/2006/main">
  <p:tag name="AS_UNIQUEID" val="710"/>
</p:tagLst>
</file>

<file path=ppt/tags/tag288.xml><?xml version="1.0" encoding="utf-8"?>
<p:tagLst xmlns:p="http://schemas.openxmlformats.org/presentationml/2006/main">
  <p:tag name="AS_UNIQUEID" val="711"/>
</p:tagLst>
</file>

<file path=ppt/tags/tag289.xml><?xml version="1.0" encoding="utf-8"?>
<p:tagLst xmlns:p="http://schemas.openxmlformats.org/presentationml/2006/main">
  <p:tag name="AS_UNIQUEID" val="712"/>
</p:tagLst>
</file>

<file path=ppt/tags/tag29.xml><?xml version="1.0" encoding="utf-8"?>
<p:tagLst xmlns:p="http://schemas.openxmlformats.org/presentationml/2006/main">
  <p:tag name="AS_UNIQUEID" val="438"/>
</p:tagLst>
</file>

<file path=ppt/tags/tag290.xml><?xml version="1.0" encoding="utf-8"?>
<p:tagLst xmlns:p="http://schemas.openxmlformats.org/presentationml/2006/main">
  <p:tag name="AS_UNIQUEID" val="713"/>
</p:tagLst>
</file>

<file path=ppt/tags/tag291.xml><?xml version="1.0" encoding="utf-8"?>
<p:tagLst xmlns:p="http://schemas.openxmlformats.org/presentationml/2006/main">
  <p:tag name="AS_UNIQUEID" val="714"/>
</p:tagLst>
</file>

<file path=ppt/tags/tag292.xml><?xml version="1.0" encoding="utf-8"?>
<p:tagLst xmlns:p="http://schemas.openxmlformats.org/presentationml/2006/main">
  <p:tag name="AS_UNIQUEID" val="715"/>
</p:tagLst>
</file>

<file path=ppt/tags/tag293.xml><?xml version="1.0" encoding="utf-8"?>
<p:tagLst xmlns:p="http://schemas.openxmlformats.org/presentationml/2006/main">
  <p:tag name="AS_UNIQUEID" val="716"/>
</p:tagLst>
</file>

<file path=ppt/tags/tag294.xml><?xml version="1.0" encoding="utf-8"?>
<p:tagLst xmlns:p="http://schemas.openxmlformats.org/presentationml/2006/main">
  <p:tag name="AS_UNIQUEID" val="717"/>
</p:tagLst>
</file>

<file path=ppt/tags/tag295.xml><?xml version="1.0" encoding="utf-8"?>
<p:tagLst xmlns:p="http://schemas.openxmlformats.org/presentationml/2006/main">
  <p:tag name="AS_UNIQUEID" val="718"/>
</p:tagLst>
</file>

<file path=ppt/tags/tag296.xml><?xml version="1.0" encoding="utf-8"?>
<p:tagLst xmlns:p="http://schemas.openxmlformats.org/presentationml/2006/main">
  <p:tag name="AS_UNIQUEID" val="719"/>
</p:tagLst>
</file>

<file path=ppt/tags/tag297.xml><?xml version="1.0" encoding="utf-8"?>
<p:tagLst xmlns:p="http://schemas.openxmlformats.org/presentationml/2006/main">
  <p:tag name="AS_UNIQUEID" val="720"/>
</p:tagLst>
</file>

<file path=ppt/tags/tag298.xml><?xml version="1.0" encoding="utf-8"?>
<p:tagLst xmlns:p="http://schemas.openxmlformats.org/presentationml/2006/main">
  <p:tag name="AS_UNIQUEID" val="721"/>
</p:tagLst>
</file>

<file path=ppt/tags/tag299.xml><?xml version="1.0" encoding="utf-8"?>
<p:tagLst xmlns:p="http://schemas.openxmlformats.org/presentationml/2006/main">
  <p:tag name="AS_UNIQUEID" val="722"/>
</p:tagLst>
</file>

<file path=ppt/tags/tag3.xml><?xml version="1.0" encoding="utf-8"?>
<p:tagLst xmlns:p="http://schemas.openxmlformats.org/presentationml/2006/main">
  <p:tag name="AS_UNIQUEID" val="412"/>
</p:tagLst>
</file>

<file path=ppt/tags/tag30.xml><?xml version="1.0" encoding="utf-8"?>
<p:tagLst xmlns:p="http://schemas.openxmlformats.org/presentationml/2006/main">
  <p:tag name="AS_UNIQUEID" val="587"/>
</p:tagLst>
</file>

<file path=ppt/tags/tag300.xml><?xml version="1.0" encoding="utf-8"?>
<p:tagLst xmlns:p="http://schemas.openxmlformats.org/presentationml/2006/main">
  <p:tag name="AS_UNIQUEID" val="723"/>
</p:tagLst>
</file>

<file path=ppt/tags/tag301.xml><?xml version="1.0" encoding="utf-8"?>
<p:tagLst xmlns:p="http://schemas.openxmlformats.org/presentationml/2006/main">
  <p:tag name="AS_UNIQUEID" val="724"/>
</p:tagLst>
</file>

<file path=ppt/tags/tag302.xml><?xml version="1.0" encoding="utf-8"?>
<p:tagLst xmlns:p="http://schemas.openxmlformats.org/presentationml/2006/main">
  <p:tag name="AS_UNIQUEID" val="725"/>
</p:tagLst>
</file>

<file path=ppt/tags/tag303.xml><?xml version="1.0" encoding="utf-8"?>
<p:tagLst xmlns:p="http://schemas.openxmlformats.org/presentationml/2006/main">
  <p:tag name="AS_UNIQUEID" val="726"/>
</p:tagLst>
</file>

<file path=ppt/tags/tag304.xml><?xml version="1.0" encoding="utf-8"?>
<p:tagLst xmlns:p="http://schemas.openxmlformats.org/presentationml/2006/main">
  <p:tag name="AS_UNIQUEID" val="727"/>
</p:tagLst>
</file>

<file path=ppt/tags/tag305.xml><?xml version="1.0" encoding="utf-8"?>
<p:tagLst xmlns:p="http://schemas.openxmlformats.org/presentationml/2006/main">
  <p:tag name="AS_UNIQUEID" val="728"/>
</p:tagLst>
</file>

<file path=ppt/tags/tag306.xml><?xml version="1.0" encoding="utf-8"?>
<p:tagLst xmlns:p="http://schemas.openxmlformats.org/presentationml/2006/main">
  <p:tag name="AS_UNIQUEID" val="729"/>
</p:tagLst>
</file>

<file path=ppt/tags/tag307.xml><?xml version="1.0" encoding="utf-8"?>
<p:tagLst xmlns:p="http://schemas.openxmlformats.org/presentationml/2006/main">
  <p:tag name="AS_UNIQUEID" val="730"/>
</p:tagLst>
</file>

<file path=ppt/tags/tag308.xml><?xml version="1.0" encoding="utf-8"?>
<p:tagLst xmlns:p="http://schemas.openxmlformats.org/presentationml/2006/main">
  <p:tag name="AS_UNIQUEID" val="731"/>
</p:tagLst>
</file>

<file path=ppt/tags/tag309.xml><?xml version="1.0" encoding="utf-8"?>
<p:tagLst xmlns:p="http://schemas.openxmlformats.org/presentationml/2006/main">
  <p:tag name="AS_UNIQUEID" val="732"/>
</p:tagLst>
</file>

<file path=ppt/tags/tag31.xml><?xml version="1.0" encoding="utf-8"?>
<p:tagLst xmlns:p="http://schemas.openxmlformats.org/presentationml/2006/main">
  <p:tag name="AS_UNIQUEID" val="440"/>
</p:tagLst>
</file>

<file path=ppt/tags/tag310.xml><?xml version="1.0" encoding="utf-8"?>
<p:tagLst xmlns:p="http://schemas.openxmlformats.org/presentationml/2006/main">
  <p:tag name="AS_UNIQUEID" val="733"/>
</p:tagLst>
</file>

<file path=ppt/tags/tag311.xml><?xml version="1.0" encoding="utf-8"?>
<p:tagLst xmlns:p="http://schemas.openxmlformats.org/presentationml/2006/main">
  <p:tag name="AS_UNIQUEID" val="734"/>
</p:tagLst>
</file>

<file path=ppt/tags/tag312.xml><?xml version="1.0" encoding="utf-8"?>
<p:tagLst xmlns:p="http://schemas.openxmlformats.org/presentationml/2006/main">
  <p:tag name="AS_UNIQUEID" val="735"/>
</p:tagLst>
</file>

<file path=ppt/tags/tag313.xml><?xml version="1.0" encoding="utf-8"?>
<p:tagLst xmlns:p="http://schemas.openxmlformats.org/presentationml/2006/main">
  <p:tag name="AS_UNIQUEID" val="736"/>
</p:tagLst>
</file>

<file path=ppt/tags/tag314.xml><?xml version="1.0" encoding="utf-8"?>
<p:tagLst xmlns:p="http://schemas.openxmlformats.org/presentationml/2006/main">
  <p:tag name="AS_UNIQUEID" val="737"/>
</p:tagLst>
</file>

<file path=ppt/tags/tag315.xml><?xml version="1.0" encoding="utf-8"?>
<p:tagLst xmlns:p="http://schemas.openxmlformats.org/presentationml/2006/main">
  <p:tag name="AS_UNIQUEID" val="738"/>
</p:tagLst>
</file>

<file path=ppt/tags/tag316.xml><?xml version="1.0" encoding="utf-8"?>
<p:tagLst xmlns:p="http://schemas.openxmlformats.org/presentationml/2006/main">
  <p:tag name="AS_UNIQUEID" val="739"/>
</p:tagLst>
</file>

<file path=ppt/tags/tag317.xml><?xml version="1.0" encoding="utf-8"?>
<p:tagLst xmlns:p="http://schemas.openxmlformats.org/presentationml/2006/main">
  <p:tag name="AS_UNIQUEID" val="740"/>
</p:tagLst>
</file>

<file path=ppt/tags/tag318.xml><?xml version="1.0" encoding="utf-8"?>
<p:tagLst xmlns:p="http://schemas.openxmlformats.org/presentationml/2006/main">
  <p:tag name="AS_UNIQUEID" val="741"/>
</p:tagLst>
</file>

<file path=ppt/tags/tag319.xml><?xml version="1.0" encoding="utf-8"?>
<p:tagLst xmlns:p="http://schemas.openxmlformats.org/presentationml/2006/main">
  <p:tag name="AS_UNIQUEID" val="742"/>
</p:tagLst>
</file>

<file path=ppt/tags/tag32.xml><?xml version="1.0" encoding="utf-8"?>
<p:tagLst xmlns:p="http://schemas.openxmlformats.org/presentationml/2006/main">
  <p:tag name="AS_UNIQUEID" val="441"/>
</p:tagLst>
</file>

<file path=ppt/tags/tag320.xml><?xml version="1.0" encoding="utf-8"?>
<p:tagLst xmlns:p="http://schemas.openxmlformats.org/presentationml/2006/main">
  <p:tag name="AS_UNIQUEID" val="743"/>
</p:tagLst>
</file>

<file path=ppt/tags/tag321.xml><?xml version="1.0" encoding="utf-8"?>
<p:tagLst xmlns:p="http://schemas.openxmlformats.org/presentationml/2006/main">
  <p:tag name="AS_UNIQUEID" val="744"/>
</p:tagLst>
</file>

<file path=ppt/tags/tag322.xml><?xml version="1.0" encoding="utf-8"?>
<p:tagLst xmlns:p="http://schemas.openxmlformats.org/presentationml/2006/main">
  <p:tag name="AS_UNIQUEID" val="745"/>
</p:tagLst>
</file>

<file path=ppt/tags/tag323.xml><?xml version="1.0" encoding="utf-8"?>
<p:tagLst xmlns:p="http://schemas.openxmlformats.org/presentationml/2006/main">
  <p:tag name="AS_UNIQUEID" val="746"/>
</p:tagLst>
</file>

<file path=ppt/tags/tag324.xml><?xml version="1.0" encoding="utf-8"?>
<p:tagLst xmlns:p="http://schemas.openxmlformats.org/presentationml/2006/main">
  <p:tag name="AS_UNIQUEID" val="747"/>
</p:tagLst>
</file>

<file path=ppt/tags/tag325.xml><?xml version="1.0" encoding="utf-8"?>
<p:tagLst xmlns:p="http://schemas.openxmlformats.org/presentationml/2006/main">
  <p:tag name="AS_UNIQUEID" val="748"/>
</p:tagLst>
</file>

<file path=ppt/tags/tag326.xml><?xml version="1.0" encoding="utf-8"?>
<p:tagLst xmlns:p="http://schemas.openxmlformats.org/presentationml/2006/main">
  <p:tag name="AS_UNIQUEID" val="749"/>
</p:tagLst>
</file>

<file path=ppt/tags/tag327.xml><?xml version="1.0" encoding="utf-8"?>
<p:tagLst xmlns:p="http://schemas.openxmlformats.org/presentationml/2006/main">
  <p:tag name="AS_UNIQUEID" val="180"/>
</p:tagLst>
</file>

<file path=ppt/tags/tag328.xml><?xml version="1.0" encoding="utf-8"?>
<p:tagLst xmlns:p="http://schemas.openxmlformats.org/presentationml/2006/main">
  <p:tag name="AS_UNIQUEID" val="570"/>
</p:tagLst>
</file>

<file path=ppt/tags/tag329.xml><?xml version="1.0" encoding="utf-8"?>
<p:tagLst xmlns:p="http://schemas.openxmlformats.org/presentationml/2006/main">
  <p:tag name="AS_UNIQUEID" val="750"/>
</p:tagLst>
</file>

<file path=ppt/tags/tag33.xml><?xml version="1.0" encoding="utf-8"?>
<p:tagLst xmlns:p="http://schemas.openxmlformats.org/presentationml/2006/main">
  <p:tag name="AS_UNIQUEID" val="442"/>
</p:tagLst>
</file>

<file path=ppt/tags/tag330.xml><?xml version="1.0" encoding="utf-8"?>
<p:tagLst xmlns:p="http://schemas.openxmlformats.org/presentationml/2006/main">
  <p:tag name="AS_UNIQUEID" val="751"/>
</p:tagLst>
</file>

<file path=ppt/tags/tag331.xml><?xml version="1.0" encoding="utf-8"?>
<p:tagLst xmlns:p="http://schemas.openxmlformats.org/presentationml/2006/main">
  <p:tag name="AS_UNIQUEID" val="752"/>
</p:tagLst>
</file>

<file path=ppt/tags/tag332.xml><?xml version="1.0" encoding="utf-8"?>
<p:tagLst xmlns:p="http://schemas.openxmlformats.org/presentationml/2006/main">
  <p:tag name="AS_UNIQUEID" val="572"/>
</p:tagLst>
</file>

<file path=ppt/tags/tag333.xml><?xml version="1.0" encoding="utf-8"?>
<p:tagLst xmlns:p="http://schemas.openxmlformats.org/presentationml/2006/main">
  <p:tag name="AS_UNIQUEID" val="573"/>
</p:tagLst>
</file>

<file path=ppt/tags/tag334.xml><?xml version="1.0" encoding="utf-8"?>
<p:tagLst xmlns:p="http://schemas.openxmlformats.org/presentationml/2006/main">
  <p:tag name="AS_UNIQUEID" val="753"/>
</p:tagLst>
</file>

<file path=ppt/tags/tag335.xml><?xml version="1.0" encoding="utf-8"?>
<p:tagLst xmlns:p="http://schemas.openxmlformats.org/presentationml/2006/main">
  <p:tag name="AS_UNIQUEID" val="180"/>
</p:tagLst>
</file>

<file path=ppt/tags/tag336.xml><?xml version="1.0" encoding="utf-8"?>
<p:tagLst xmlns:p="http://schemas.openxmlformats.org/presentationml/2006/main">
  <p:tag name="AS_UNIQUEID" val="45"/>
</p:tagLst>
</file>

<file path=ppt/tags/tag337.xml><?xml version="1.0" encoding="utf-8"?>
<p:tagLst xmlns:p="http://schemas.openxmlformats.org/presentationml/2006/main">
  <p:tag name="AS_UNIQUEID" val="45"/>
</p:tagLst>
</file>

<file path=ppt/tags/tag338.xml><?xml version="1.0" encoding="utf-8"?>
<p:tagLst xmlns:p="http://schemas.openxmlformats.org/presentationml/2006/main">
  <p:tag name="AS_UNIQUEID" val="754"/>
</p:tagLst>
</file>

<file path=ppt/tags/tag339.xml><?xml version="1.0" encoding="utf-8"?>
<p:tagLst xmlns:p="http://schemas.openxmlformats.org/presentationml/2006/main">
  <p:tag name="AS_UNIQUEID" val="576"/>
</p:tagLst>
</file>

<file path=ppt/tags/tag34.xml><?xml version="1.0" encoding="utf-8"?>
<p:tagLst xmlns:p="http://schemas.openxmlformats.org/presentationml/2006/main">
  <p:tag name="AS_UNIQUEID" val="443"/>
</p:tagLst>
</file>

<file path=ppt/tags/tag340.xml><?xml version="1.0" encoding="utf-8"?>
<p:tagLst xmlns:p="http://schemas.openxmlformats.org/presentationml/2006/main">
  <p:tag name="AS_UNIQUEID" val="577"/>
</p:tagLst>
</file>

<file path=ppt/tags/tag341.xml><?xml version="1.0" encoding="utf-8"?>
<p:tagLst xmlns:p="http://schemas.openxmlformats.org/presentationml/2006/main">
  <p:tag name="AS_UNIQUEID" val="755"/>
</p:tagLst>
</file>

<file path=ppt/tags/tag342.xml><?xml version="1.0" encoding="utf-8"?>
<p:tagLst xmlns:p="http://schemas.openxmlformats.org/presentationml/2006/main">
  <p:tag name="AS_UNIQUEID" val="180"/>
</p:tagLst>
</file>

<file path=ppt/tags/tag343.xml><?xml version="1.0" encoding="utf-8"?>
<p:tagLst xmlns:p="http://schemas.openxmlformats.org/presentationml/2006/main">
  <p:tag name="AS_UNIQUEID" val="45"/>
</p:tagLst>
</file>

<file path=ppt/tags/tag344.xml><?xml version="1.0" encoding="utf-8"?>
<p:tagLst xmlns:p="http://schemas.openxmlformats.org/presentationml/2006/main">
  <p:tag name="AS_UNIQUEID" val="45"/>
</p:tagLst>
</file>

<file path=ppt/tags/tag345.xml><?xml version="1.0" encoding="utf-8"?>
<p:tagLst xmlns:p="http://schemas.openxmlformats.org/presentationml/2006/main">
  <p:tag name="AS_UNIQUEID" val="579"/>
</p:tagLst>
</file>

<file path=ppt/tags/tag346.xml><?xml version="1.0" encoding="utf-8"?>
<p:tagLst xmlns:p="http://schemas.openxmlformats.org/presentationml/2006/main">
  <p:tag name="AS_UNIQUEID" val="756"/>
</p:tagLst>
</file>

<file path=ppt/tags/tag347.xml><?xml version="1.0" encoding="utf-8"?>
<p:tagLst xmlns:p="http://schemas.openxmlformats.org/presentationml/2006/main">
  <p:tag name="AS_OS" val="Unix 3.10 unknown"/>
  <p:tag name="AS_RELEASE_DATE" val="2020.11.30"/>
  <p:tag name="AS_TITLE" val="Aspose.Slides for Java"/>
  <p:tag name="AS_VERSION" val="20.11"/>
</p:tagLst>
</file>

<file path=ppt/tags/tag35.xml><?xml version="1.0" encoding="utf-8"?>
<p:tagLst xmlns:p="http://schemas.openxmlformats.org/presentationml/2006/main">
  <p:tag name="AS_UNIQUEID" val="588"/>
</p:tagLst>
</file>

<file path=ppt/tags/tag36.xml><?xml version="1.0" encoding="utf-8"?>
<p:tagLst xmlns:p="http://schemas.openxmlformats.org/presentationml/2006/main">
  <p:tag name="AS_UNIQUEID" val="445"/>
</p:tagLst>
</file>

<file path=ppt/tags/tag37.xml><?xml version="1.0" encoding="utf-8"?>
<p:tagLst xmlns:p="http://schemas.openxmlformats.org/presentationml/2006/main">
  <p:tag name="AS_UNIQUEID" val="446"/>
</p:tagLst>
</file>

<file path=ppt/tags/tag38.xml><?xml version="1.0" encoding="utf-8"?>
<p:tagLst xmlns:p="http://schemas.openxmlformats.org/presentationml/2006/main">
  <p:tag name="AS_UNIQUEID" val="447"/>
</p:tagLst>
</file>

<file path=ppt/tags/tag39.xml><?xml version="1.0" encoding="utf-8"?>
<p:tagLst xmlns:p="http://schemas.openxmlformats.org/presentationml/2006/main">
  <p:tag name="AS_UNIQUEID" val="448"/>
</p:tagLst>
</file>

<file path=ppt/tags/tag4.xml><?xml version="1.0" encoding="utf-8"?>
<p:tagLst xmlns:p="http://schemas.openxmlformats.org/presentationml/2006/main">
  <p:tag name="AS_UNIQUEID" val="413"/>
</p:tagLst>
</file>

<file path=ppt/tags/tag40.xml><?xml version="1.0" encoding="utf-8"?>
<p:tagLst xmlns:p="http://schemas.openxmlformats.org/presentationml/2006/main">
  <p:tag name="AS_UNIQUEID" val="589"/>
</p:tagLst>
</file>

<file path=ppt/tags/tag41.xml><?xml version="1.0" encoding="utf-8"?>
<p:tagLst xmlns:p="http://schemas.openxmlformats.org/presentationml/2006/main">
  <p:tag name="AS_UNIQUEID" val="450"/>
</p:tagLst>
</file>

<file path=ppt/tags/tag42.xml><?xml version="1.0" encoding="utf-8"?>
<p:tagLst xmlns:p="http://schemas.openxmlformats.org/presentationml/2006/main">
  <p:tag name="AS_UNIQUEID" val="451"/>
</p:tagLst>
</file>

<file path=ppt/tags/tag43.xml><?xml version="1.0" encoding="utf-8"?>
<p:tagLst xmlns:p="http://schemas.openxmlformats.org/presentationml/2006/main">
  <p:tag name="AS_UNIQUEID" val="452"/>
</p:tagLst>
</file>

<file path=ppt/tags/tag44.xml><?xml version="1.0" encoding="utf-8"?>
<p:tagLst xmlns:p="http://schemas.openxmlformats.org/presentationml/2006/main">
  <p:tag name="AS_UNIQUEID" val="590"/>
</p:tagLst>
</file>

<file path=ppt/tags/tag45.xml><?xml version="1.0" encoding="utf-8"?>
<p:tagLst xmlns:p="http://schemas.openxmlformats.org/presentationml/2006/main">
  <p:tag name="AS_UNIQUEID" val="454"/>
</p:tagLst>
</file>

<file path=ppt/tags/tag46.xml><?xml version="1.0" encoding="utf-8"?>
<p:tagLst xmlns:p="http://schemas.openxmlformats.org/presentationml/2006/main">
  <p:tag name="AS_UNIQUEID" val="455"/>
</p:tagLst>
</file>

<file path=ppt/tags/tag47.xml><?xml version="1.0" encoding="utf-8"?>
<p:tagLst xmlns:p="http://schemas.openxmlformats.org/presentationml/2006/main">
  <p:tag name="AS_UNIQUEID" val="456"/>
</p:tagLst>
</file>

<file path=ppt/tags/tag48.xml><?xml version="1.0" encoding="utf-8"?>
<p:tagLst xmlns:p="http://schemas.openxmlformats.org/presentationml/2006/main">
  <p:tag name="AS_UNIQUEID" val="591"/>
</p:tagLst>
</file>

<file path=ppt/tags/tag49.xml><?xml version="1.0" encoding="utf-8"?>
<p:tagLst xmlns:p="http://schemas.openxmlformats.org/presentationml/2006/main">
  <p:tag name="AS_UNIQUEID" val="458"/>
</p:tagLst>
</file>

<file path=ppt/tags/tag5.xml><?xml version="1.0" encoding="utf-8"?>
<p:tagLst xmlns:p="http://schemas.openxmlformats.org/presentationml/2006/main">
  <p:tag name="AS_UNIQUEID" val="581"/>
</p:tagLst>
</file>

<file path=ppt/tags/tag50.xml><?xml version="1.0" encoding="utf-8"?>
<p:tagLst xmlns:p="http://schemas.openxmlformats.org/presentationml/2006/main">
  <p:tag name="AS_UNIQUEID" val="459"/>
</p:tagLst>
</file>

<file path=ppt/tags/tag51.xml><?xml version="1.0" encoding="utf-8"?>
<p:tagLst xmlns:p="http://schemas.openxmlformats.org/presentationml/2006/main">
  <p:tag name="AS_UNIQUEID" val="460"/>
</p:tagLst>
</file>

<file path=ppt/tags/tag52.xml><?xml version="1.0" encoding="utf-8"?>
<p:tagLst xmlns:p="http://schemas.openxmlformats.org/presentationml/2006/main">
  <p:tag name="AS_UNIQUEID" val="461"/>
</p:tagLst>
</file>

<file path=ppt/tags/tag53.xml><?xml version="1.0" encoding="utf-8"?>
<p:tagLst xmlns:p="http://schemas.openxmlformats.org/presentationml/2006/main">
  <p:tag name="AS_UNIQUEID" val="592"/>
</p:tagLst>
</file>

<file path=ppt/tags/tag54.xml><?xml version="1.0" encoding="utf-8"?>
<p:tagLst xmlns:p="http://schemas.openxmlformats.org/presentationml/2006/main">
  <p:tag name="AS_UNIQUEID" val="463"/>
</p:tagLst>
</file>

<file path=ppt/tags/tag55.xml><?xml version="1.0" encoding="utf-8"?>
<p:tagLst xmlns:p="http://schemas.openxmlformats.org/presentationml/2006/main">
  <p:tag name="AS_UNIQUEID" val="464"/>
</p:tagLst>
</file>

<file path=ppt/tags/tag56.xml><?xml version="1.0" encoding="utf-8"?>
<p:tagLst xmlns:p="http://schemas.openxmlformats.org/presentationml/2006/main">
  <p:tag name="AS_UNIQUEID" val="465"/>
</p:tagLst>
</file>

<file path=ppt/tags/tag57.xml><?xml version="1.0" encoding="utf-8"?>
<p:tagLst xmlns:p="http://schemas.openxmlformats.org/presentationml/2006/main">
  <p:tag name="AS_UNIQUEID" val="593"/>
</p:tagLst>
</file>

<file path=ppt/tags/tag58.xml><?xml version="1.0" encoding="utf-8"?>
<p:tagLst xmlns:p="http://schemas.openxmlformats.org/presentationml/2006/main">
  <p:tag name="AS_UNIQUEID" val="467"/>
</p:tagLst>
</file>

<file path=ppt/tags/tag59.xml><?xml version="1.0" encoding="utf-8"?>
<p:tagLst xmlns:p="http://schemas.openxmlformats.org/presentationml/2006/main">
  <p:tag name="AS_UNIQUEID" val="468"/>
</p:tagLst>
</file>

<file path=ppt/tags/tag6.xml><?xml version="1.0" encoding="utf-8"?>
<p:tagLst xmlns:p="http://schemas.openxmlformats.org/presentationml/2006/main">
  <p:tag name="AS_UNIQUEID" val="415"/>
</p:tagLst>
</file>

<file path=ppt/tags/tag60.xml><?xml version="1.0" encoding="utf-8"?>
<p:tagLst xmlns:p="http://schemas.openxmlformats.org/presentationml/2006/main">
  <p:tag name="AS_UNIQUEID" val="469"/>
</p:tagLst>
</file>

<file path=ppt/tags/tag61.xml><?xml version="1.0" encoding="utf-8"?>
<p:tagLst xmlns:p="http://schemas.openxmlformats.org/presentationml/2006/main">
  <p:tag name="AS_UNIQUEID" val="594"/>
</p:tagLst>
</file>

<file path=ppt/tags/tag62.xml><?xml version="1.0" encoding="utf-8"?>
<p:tagLst xmlns:p="http://schemas.openxmlformats.org/presentationml/2006/main">
  <p:tag name="AS_UNIQUEID" val="471"/>
</p:tagLst>
</file>

<file path=ppt/tags/tag63.xml><?xml version="1.0" encoding="utf-8"?>
<p:tagLst xmlns:p="http://schemas.openxmlformats.org/presentationml/2006/main">
  <p:tag name="AS_UNIQUEID" val="472"/>
</p:tagLst>
</file>

<file path=ppt/tags/tag64.xml><?xml version="1.0" encoding="utf-8"?>
<p:tagLst xmlns:p="http://schemas.openxmlformats.org/presentationml/2006/main">
  <p:tag name="AS_UNIQUEID" val="473"/>
</p:tagLst>
</file>

<file path=ppt/tags/tag65.xml><?xml version="1.0" encoding="utf-8"?>
<p:tagLst xmlns:p="http://schemas.openxmlformats.org/presentationml/2006/main">
  <p:tag name="AS_UNIQUEID" val="595"/>
</p:tagLst>
</file>

<file path=ppt/tags/tag66.xml><?xml version="1.0" encoding="utf-8"?>
<p:tagLst xmlns:p="http://schemas.openxmlformats.org/presentationml/2006/main">
  <p:tag name="AS_UNIQUEID" val="475"/>
</p:tagLst>
</file>

<file path=ppt/tags/tag67.xml><?xml version="1.0" encoding="utf-8"?>
<p:tagLst xmlns:p="http://schemas.openxmlformats.org/presentationml/2006/main">
  <p:tag name="AS_UNIQUEID" val="476"/>
</p:tagLst>
</file>

<file path=ppt/tags/tag68.xml><?xml version="1.0" encoding="utf-8"?>
<p:tagLst xmlns:p="http://schemas.openxmlformats.org/presentationml/2006/main">
  <p:tag name="AS_UNIQUEID" val="477"/>
</p:tagLst>
</file>

<file path=ppt/tags/tag69.xml><?xml version="1.0" encoding="utf-8"?>
<p:tagLst xmlns:p="http://schemas.openxmlformats.org/presentationml/2006/main">
  <p:tag name="AS_UNIQUEID" val="478"/>
</p:tagLst>
</file>

<file path=ppt/tags/tag7.xml><?xml version="1.0" encoding="utf-8"?>
<p:tagLst xmlns:p="http://schemas.openxmlformats.org/presentationml/2006/main">
  <p:tag name="AS_UNIQUEID" val="416"/>
</p:tagLst>
</file>

<file path=ppt/tags/tag70.xml><?xml version="1.0" encoding="utf-8"?>
<p:tagLst xmlns:p="http://schemas.openxmlformats.org/presentationml/2006/main">
  <p:tag name="AS_UNIQUEID" val="596"/>
</p:tagLst>
</file>

<file path=ppt/tags/tag71.xml><?xml version="1.0" encoding="utf-8"?>
<p:tagLst xmlns:p="http://schemas.openxmlformats.org/presentationml/2006/main">
  <p:tag name="AS_UNIQUEID" val="480"/>
</p:tagLst>
</file>

<file path=ppt/tags/tag72.xml><?xml version="1.0" encoding="utf-8"?>
<p:tagLst xmlns:p="http://schemas.openxmlformats.org/presentationml/2006/main">
  <p:tag name="AS_UNIQUEID" val="481"/>
</p:tagLst>
</file>

<file path=ppt/tags/tag73.xml><?xml version="1.0" encoding="utf-8"?>
<p:tagLst xmlns:p="http://schemas.openxmlformats.org/presentationml/2006/main">
  <p:tag name="AS_UNIQUEID" val="482"/>
</p:tagLst>
</file>

<file path=ppt/tags/tag74.xml><?xml version="1.0" encoding="utf-8"?>
<p:tagLst xmlns:p="http://schemas.openxmlformats.org/presentationml/2006/main">
  <p:tag name="AS_UNIQUEID" val="483"/>
</p:tagLst>
</file>

<file path=ppt/tags/tag75.xml><?xml version="1.0" encoding="utf-8"?>
<p:tagLst xmlns:p="http://schemas.openxmlformats.org/presentationml/2006/main">
  <p:tag name="AS_UNIQUEID" val="484"/>
</p:tagLst>
</file>

<file path=ppt/tags/tag76.xml><?xml version="1.0" encoding="utf-8"?>
<p:tagLst xmlns:p="http://schemas.openxmlformats.org/presentationml/2006/main">
  <p:tag name="AS_UNIQUEID" val="485"/>
</p:tagLst>
</file>

<file path=ppt/tags/tag77.xml><?xml version="1.0" encoding="utf-8"?>
<p:tagLst xmlns:p="http://schemas.openxmlformats.org/presentationml/2006/main">
  <p:tag name="AS_UNIQUEID" val="597"/>
</p:tagLst>
</file>

<file path=ppt/tags/tag78.xml><?xml version="1.0" encoding="utf-8"?>
<p:tagLst xmlns:p="http://schemas.openxmlformats.org/presentationml/2006/main">
  <p:tag name="AS_UNIQUEID" val="487"/>
</p:tagLst>
</file>

<file path=ppt/tags/tag79.xml><?xml version="1.0" encoding="utf-8"?>
<p:tagLst xmlns:p="http://schemas.openxmlformats.org/presentationml/2006/main">
  <p:tag name="AS_UNIQUEID" val="488"/>
</p:tagLst>
</file>

<file path=ppt/tags/tag8.xml><?xml version="1.0" encoding="utf-8"?>
<p:tagLst xmlns:p="http://schemas.openxmlformats.org/presentationml/2006/main">
  <p:tag name="AS_UNIQUEID" val="417"/>
</p:tagLst>
</file>

<file path=ppt/tags/tag80.xml><?xml version="1.0" encoding="utf-8"?>
<p:tagLst xmlns:p="http://schemas.openxmlformats.org/presentationml/2006/main">
  <p:tag name="AS_UNIQUEID" val="598"/>
</p:tagLst>
</file>

<file path=ppt/tags/tag81.xml><?xml version="1.0" encoding="utf-8"?>
<p:tagLst xmlns:p="http://schemas.openxmlformats.org/presentationml/2006/main">
  <p:tag name="AS_UNIQUEID" val="490"/>
</p:tagLst>
</file>

<file path=ppt/tags/tag82.xml><?xml version="1.0" encoding="utf-8"?>
<p:tagLst xmlns:p="http://schemas.openxmlformats.org/presentationml/2006/main">
  <p:tag name="AS_UNIQUEID" val="599"/>
</p:tagLst>
</file>

<file path=ppt/tags/tag83.xml><?xml version="1.0" encoding="utf-8"?>
<p:tagLst xmlns:p="http://schemas.openxmlformats.org/presentationml/2006/main">
  <p:tag name="AS_UNIQUEID" val="492"/>
</p:tagLst>
</file>

<file path=ppt/tags/tag84.xml><?xml version="1.0" encoding="utf-8"?>
<p:tagLst xmlns:p="http://schemas.openxmlformats.org/presentationml/2006/main">
  <p:tag name="AS_UNIQUEID" val="493"/>
</p:tagLst>
</file>

<file path=ppt/tags/tag85.xml><?xml version="1.0" encoding="utf-8"?>
<p:tagLst xmlns:p="http://schemas.openxmlformats.org/presentationml/2006/main">
  <p:tag name="AS_UNIQUEID" val="494"/>
</p:tagLst>
</file>

<file path=ppt/tags/tag86.xml><?xml version="1.0" encoding="utf-8"?>
<p:tagLst xmlns:p="http://schemas.openxmlformats.org/presentationml/2006/main">
  <p:tag name="AS_UNIQUEID" val="495"/>
</p:tagLst>
</file>

<file path=ppt/tags/tag87.xml><?xml version="1.0" encoding="utf-8"?>
<p:tagLst xmlns:p="http://schemas.openxmlformats.org/presentationml/2006/main">
  <p:tag name="AS_UNIQUEID" val="600"/>
</p:tagLst>
</file>

<file path=ppt/tags/tag88.xml><?xml version="1.0" encoding="utf-8"?>
<p:tagLst xmlns:p="http://schemas.openxmlformats.org/presentationml/2006/main">
  <p:tag name="AS_UNIQUEID" val="497"/>
</p:tagLst>
</file>

<file path=ppt/tags/tag89.xml><?xml version="1.0" encoding="utf-8"?>
<p:tagLst xmlns:p="http://schemas.openxmlformats.org/presentationml/2006/main">
  <p:tag name="AS_UNIQUEID" val="498"/>
</p:tagLst>
</file>

<file path=ppt/tags/tag9.xml><?xml version="1.0" encoding="utf-8"?>
<p:tagLst xmlns:p="http://schemas.openxmlformats.org/presentationml/2006/main">
  <p:tag name="AS_UNIQUEID" val="582"/>
</p:tagLst>
</file>

<file path=ppt/tags/tag90.xml><?xml version="1.0" encoding="utf-8"?>
<p:tagLst xmlns:p="http://schemas.openxmlformats.org/presentationml/2006/main">
  <p:tag name="AS_UNIQUEID" val="499"/>
</p:tagLst>
</file>

<file path=ppt/tags/tag91.xml><?xml version="1.0" encoding="utf-8"?>
<p:tagLst xmlns:p="http://schemas.openxmlformats.org/presentationml/2006/main">
  <p:tag name="AS_UNIQUEID" val="500"/>
</p:tagLst>
</file>

<file path=ppt/tags/tag92.xml><?xml version="1.0" encoding="utf-8"?>
<p:tagLst xmlns:p="http://schemas.openxmlformats.org/presentationml/2006/main">
  <p:tag name="AS_UNIQUEID" val="601"/>
</p:tagLst>
</file>

<file path=ppt/tags/tag93.xml><?xml version="1.0" encoding="utf-8"?>
<p:tagLst xmlns:p="http://schemas.openxmlformats.org/presentationml/2006/main">
  <p:tag name="AS_UNIQUEID" val="502"/>
</p:tagLst>
</file>

<file path=ppt/tags/tag94.xml><?xml version="1.0" encoding="utf-8"?>
<p:tagLst xmlns:p="http://schemas.openxmlformats.org/presentationml/2006/main">
  <p:tag name="AS_UNIQUEID" val="503"/>
</p:tagLst>
</file>

<file path=ppt/tags/tag95.xml><?xml version="1.0" encoding="utf-8"?>
<p:tagLst xmlns:p="http://schemas.openxmlformats.org/presentationml/2006/main">
  <p:tag name="AS_UNIQUEID" val="504"/>
</p:tagLst>
</file>

<file path=ppt/tags/tag96.xml><?xml version="1.0" encoding="utf-8"?>
<p:tagLst xmlns:p="http://schemas.openxmlformats.org/presentationml/2006/main">
  <p:tag name="AS_UNIQUEID" val="602"/>
</p:tagLst>
</file>

<file path=ppt/tags/tag97.xml><?xml version="1.0" encoding="utf-8"?>
<p:tagLst xmlns:p="http://schemas.openxmlformats.org/presentationml/2006/main">
  <p:tag name="AS_UNIQUEID" val="506"/>
</p:tagLst>
</file>

<file path=ppt/tags/tag98.xml><?xml version="1.0" encoding="utf-8"?>
<p:tagLst xmlns:p="http://schemas.openxmlformats.org/presentationml/2006/main">
  <p:tag name="AS_UNIQUEID" val="507"/>
</p:tagLst>
</file>

<file path=ppt/tags/tag99.xml><?xml version="1.0" encoding="utf-8"?>
<p:tagLst xmlns:p="http://schemas.openxmlformats.org/presentationml/2006/main">
  <p:tag name="AS_UNIQUEID" val="508"/>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141</Paragraphs>
  <Slides>40</Slides>
  <Notes>7</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40</vt:i4>
      </vt:variant>
    </vt:vector>
  </HeadingPairs>
  <TitlesOfParts>
    <vt:vector baseType="lpstr" size="56">
      <vt:lpstr>Arial</vt:lpstr>
      <vt:lpstr>Calibri</vt:lpstr>
      <vt:lpstr>Calibri Light</vt:lpstr>
      <vt:lpstr>黑体</vt:lpstr>
      <vt:lpstr>宋体</vt:lpstr>
      <vt:lpstr>隶书</vt:lpstr>
      <vt:lpstr>楷体</vt:lpstr>
      <vt:lpstr>微软雅黑</vt:lpstr>
      <vt:lpstr>Monotype Sorts</vt:lpstr>
      <vt:lpstr>Times New Roman</vt:lpstr>
      <vt:lpstr>Wingdings</vt:lpstr>
      <vt:lpstr>华文楷体</vt:lpstr>
      <vt:lpstr>Helvetica Neue</vt:lpstr>
      <vt:lpstr>阿里巴巴普惠体 M</vt:lpstr>
      <vt:lpstr>华文行楷</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1.课文开篇写“马孔多变了样”,马孔多变成了什么样?这句话在文中起什么作用?</vt:lpstr>
      <vt:lpstr>马孔多的变化给布恩迪亚一家带来了什么影响?</vt:lpstr>
      <vt:lpstr>文中乌尔苏拉一家为治好丽贝卡吃土的怪癖作出了很多努力，你认为最后丽贝卡的怪癖治好了吗？</vt:lpstr>
      <vt:lpstr>文中马孔多镇整体陷入了失眠症和失忆的绝境，他们用贴纸片的临时措施来对抗病症。有谁知道何塞·阿尔卡蒂奥·布恩迪亚的措施吗?这个问题最后是怎么解决的吗?</vt:lpstr>
      <vt:lpstr>课文最后对马孔多人患失眠症的描写，有何寓意？</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2021-11-04T14:28:26.408</cp:lastPrinted>
  <dcterms:created xsi:type="dcterms:W3CDTF">2021-11-04T14:28:26Z</dcterms:created>
  <dcterms:modified xsi:type="dcterms:W3CDTF">2021-11-04T06:28:27Z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