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Lst>
  <p:notesMasterIdLst>
    <p:notesMasterId r:id="rId33"/>
  </p:notesMasterIdLst>
  <p:sldIdLst>
    <p:sldId id="256" r:id="rId5"/>
    <p:sldId id="267" r:id="rId6"/>
    <p:sldId id="273" r:id="rId7"/>
    <p:sldId id="269" r:id="rId8"/>
    <p:sldId id="270" r:id="rId9"/>
    <p:sldId id="271" r:id="rId10"/>
    <p:sldId id="272" r:id="rId11"/>
    <p:sldId id="257" r:id="rId12"/>
    <p:sldId id="258" r:id="rId13"/>
    <p:sldId id="259" r:id="rId14"/>
    <p:sldId id="260" r:id="rId15"/>
    <p:sldId id="286" r:id="rId16"/>
    <p:sldId id="261" r:id="rId17"/>
    <p:sldId id="262" r:id="rId18"/>
    <p:sldId id="274" r:id="rId19"/>
    <p:sldId id="263" r:id="rId20"/>
    <p:sldId id="282" r:id="rId21"/>
    <p:sldId id="275" r:id="rId22"/>
    <p:sldId id="283" r:id="rId23"/>
    <p:sldId id="264" r:id="rId24"/>
    <p:sldId id="265" r:id="rId25"/>
    <p:sldId id="287" r:id="rId26"/>
    <p:sldId id="276" r:id="rId27"/>
    <p:sldId id="280" r:id="rId28"/>
    <p:sldId id="284" r:id="rId29"/>
    <p:sldId id="285" r:id="rId30"/>
    <p:sldId id="277" r:id="rId31"/>
    <p:sldId id="281" r:id="rId3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DF3A"/>
    <a:srgbClr val="A335C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50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852757-94C3-4992-AFC4-B195A0D3D413}" type="datetimeFigureOut">
              <a:rPr lang="zh-CN" altLang="en-US" smtClean="0"/>
              <a:t>2016/11/27 Sunday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1D8088-2B92-45B5-874E-B5D4DFCA0DE2}" type="slidenum">
              <a:rPr lang="zh-CN" altLang="en-US" smtClean="0"/>
              <a:t>‹#›</a:t>
            </a:fld>
            <a:endParaRPr lang="zh-CN" altLang="en-US"/>
          </a:p>
        </p:txBody>
      </p:sp>
    </p:spTree>
    <p:extLst>
      <p:ext uri="{BB962C8B-B14F-4D97-AF65-F5344CB8AC3E}">
        <p14:creationId xmlns:p14="http://schemas.microsoft.com/office/powerpoint/2010/main" val="3871885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01D8088-2B92-45B5-874E-B5D4DFCA0DE2}" type="slidenum">
              <a:rPr lang="zh-CN" altLang="en-US" smtClean="0"/>
              <a:t>13</a:t>
            </a:fld>
            <a:endParaRPr lang="zh-CN" altLang="en-US"/>
          </a:p>
        </p:txBody>
      </p:sp>
    </p:spTree>
    <p:extLst>
      <p:ext uri="{BB962C8B-B14F-4D97-AF65-F5344CB8AC3E}">
        <p14:creationId xmlns:p14="http://schemas.microsoft.com/office/powerpoint/2010/main" val="12150969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9144000" cy="6858000"/>
            <a:chOff x="0" y="0"/>
            <a:chExt cx="5760" cy="4320"/>
          </a:xfrm>
        </p:grpSpPr>
        <p:grpSp>
          <p:nvGrpSpPr>
            <p:cNvPr id="2051" name="Group 3"/>
            <p:cNvGrpSpPr>
              <a:grpSpLocks/>
            </p:cNvGrpSpPr>
            <p:nvPr/>
          </p:nvGrpSpPr>
          <p:grpSpPr bwMode="auto">
            <a:xfrm>
              <a:off x="0" y="0"/>
              <a:ext cx="5760" cy="4320"/>
              <a:chOff x="0" y="0"/>
              <a:chExt cx="5760" cy="4320"/>
            </a:xfrm>
          </p:grpSpPr>
          <p:sp>
            <p:nvSpPr>
              <p:cNvPr id="2052" name="Rectangle 4"/>
              <p:cNvSpPr>
                <a:spLocks noChangeArrowheads="1"/>
              </p:cNvSpPr>
              <p:nvPr/>
            </p:nvSpPr>
            <p:spPr bwMode="auto">
              <a:xfrm>
                <a:off x="2112" y="0"/>
                <a:ext cx="3648" cy="96"/>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nvGrpSpPr>
              <p:cNvPr id="2053" name="Group 5"/>
              <p:cNvGrpSpPr>
                <a:grpSpLocks/>
              </p:cNvGrpSpPr>
              <p:nvPr userDrawn="1"/>
            </p:nvGrpSpPr>
            <p:grpSpPr bwMode="auto">
              <a:xfrm>
                <a:off x="0" y="0"/>
                <a:ext cx="5760" cy="4320"/>
                <a:chOff x="0" y="0"/>
                <a:chExt cx="5760" cy="4320"/>
              </a:xfrm>
            </p:grpSpPr>
            <p:sp>
              <p:nvSpPr>
                <p:cNvPr id="2054" name="Line 6"/>
                <p:cNvSpPr>
                  <a:spLocks noChangeShapeType="1"/>
                </p:cNvSpPr>
                <p:nvPr/>
              </p:nvSpPr>
              <p:spPr bwMode="auto">
                <a:xfrm>
                  <a:off x="0" y="19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5" name="Line 7"/>
                <p:cNvSpPr>
                  <a:spLocks noChangeShapeType="1"/>
                </p:cNvSpPr>
                <p:nvPr/>
              </p:nvSpPr>
              <p:spPr bwMode="auto">
                <a:xfrm>
                  <a:off x="0" y="38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6" name="Line 8"/>
                <p:cNvSpPr>
                  <a:spLocks noChangeShapeType="1"/>
                </p:cNvSpPr>
                <p:nvPr/>
              </p:nvSpPr>
              <p:spPr bwMode="auto">
                <a:xfrm>
                  <a:off x="0" y="57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7" name="Line 9"/>
                <p:cNvSpPr>
                  <a:spLocks noChangeShapeType="1"/>
                </p:cNvSpPr>
                <p:nvPr/>
              </p:nvSpPr>
              <p:spPr bwMode="auto">
                <a:xfrm>
                  <a:off x="0" y="76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8" name="Line 10"/>
                <p:cNvSpPr>
                  <a:spLocks noChangeShapeType="1"/>
                </p:cNvSpPr>
                <p:nvPr/>
              </p:nvSpPr>
              <p:spPr bwMode="auto">
                <a:xfrm>
                  <a:off x="0" y="96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9" name="Line 11"/>
                <p:cNvSpPr>
                  <a:spLocks noChangeShapeType="1"/>
                </p:cNvSpPr>
                <p:nvPr/>
              </p:nvSpPr>
              <p:spPr bwMode="auto">
                <a:xfrm>
                  <a:off x="0" y="115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0" name="Line 12"/>
                <p:cNvSpPr>
                  <a:spLocks noChangeShapeType="1"/>
                </p:cNvSpPr>
                <p:nvPr/>
              </p:nvSpPr>
              <p:spPr bwMode="auto">
                <a:xfrm>
                  <a:off x="0" y="134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1" name="Line 13"/>
                <p:cNvSpPr>
                  <a:spLocks noChangeShapeType="1"/>
                </p:cNvSpPr>
                <p:nvPr/>
              </p:nvSpPr>
              <p:spPr bwMode="auto">
                <a:xfrm>
                  <a:off x="0" y="153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2" name="Line 14"/>
                <p:cNvSpPr>
                  <a:spLocks noChangeShapeType="1"/>
                </p:cNvSpPr>
                <p:nvPr/>
              </p:nvSpPr>
              <p:spPr bwMode="auto">
                <a:xfrm>
                  <a:off x="0" y="172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3" name="Line 15"/>
                <p:cNvSpPr>
                  <a:spLocks noChangeShapeType="1"/>
                </p:cNvSpPr>
                <p:nvPr/>
              </p:nvSpPr>
              <p:spPr bwMode="auto">
                <a:xfrm>
                  <a:off x="0" y="192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4" name="Line 16"/>
                <p:cNvSpPr>
                  <a:spLocks noChangeShapeType="1"/>
                </p:cNvSpPr>
                <p:nvPr/>
              </p:nvSpPr>
              <p:spPr bwMode="auto">
                <a:xfrm>
                  <a:off x="0" y="211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5" name="Line 17"/>
                <p:cNvSpPr>
                  <a:spLocks noChangeShapeType="1"/>
                </p:cNvSpPr>
                <p:nvPr/>
              </p:nvSpPr>
              <p:spPr bwMode="auto">
                <a:xfrm>
                  <a:off x="0" y="230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6" name="Line 18"/>
                <p:cNvSpPr>
                  <a:spLocks noChangeShapeType="1"/>
                </p:cNvSpPr>
                <p:nvPr/>
              </p:nvSpPr>
              <p:spPr bwMode="auto">
                <a:xfrm>
                  <a:off x="0" y="249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7" name="Line 19"/>
                <p:cNvSpPr>
                  <a:spLocks noChangeShapeType="1"/>
                </p:cNvSpPr>
                <p:nvPr/>
              </p:nvSpPr>
              <p:spPr bwMode="auto">
                <a:xfrm>
                  <a:off x="0" y="268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8" name="Line 20"/>
                <p:cNvSpPr>
                  <a:spLocks noChangeShapeType="1"/>
                </p:cNvSpPr>
                <p:nvPr/>
              </p:nvSpPr>
              <p:spPr bwMode="auto">
                <a:xfrm>
                  <a:off x="0" y="288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9" name="Line 21"/>
                <p:cNvSpPr>
                  <a:spLocks noChangeShapeType="1"/>
                </p:cNvSpPr>
                <p:nvPr/>
              </p:nvSpPr>
              <p:spPr bwMode="auto">
                <a:xfrm>
                  <a:off x="0" y="307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0" name="Line 22"/>
                <p:cNvSpPr>
                  <a:spLocks noChangeShapeType="1"/>
                </p:cNvSpPr>
                <p:nvPr/>
              </p:nvSpPr>
              <p:spPr bwMode="auto">
                <a:xfrm>
                  <a:off x="0" y="326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1" name="Line 23"/>
                <p:cNvSpPr>
                  <a:spLocks noChangeShapeType="1"/>
                </p:cNvSpPr>
                <p:nvPr/>
              </p:nvSpPr>
              <p:spPr bwMode="auto">
                <a:xfrm>
                  <a:off x="0" y="345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2" name="Line 24"/>
                <p:cNvSpPr>
                  <a:spLocks noChangeShapeType="1"/>
                </p:cNvSpPr>
                <p:nvPr/>
              </p:nvSpPr>
              <p:spPr bwMode="auto">
                <a:xfrm>
                  <a:off x="0" y="364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3" name="Line 25"/>
                <p:cNvSpPr>
                  <a:spLocks noChangeShapeType="1"/>
                </p:cNvSpPr>
                <p:nvPr/>
              </p:nvSpPr>
              <p:spPr bwMode="auto">
                <a:xfrm>
                  <a:off x="0" y="384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4" name="Line 26"/>
                <p:cNvSpPr>
                  <a:spLocks noChangeShapeType="1"/>
                </p:cNvSpPr>
                <p:nvPr/>
              </p:nvSpPr>
              <p:spPr bwMode="auto">
                <a:xfrm>
                  <a:off x="0" y="403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5" name="Line 27"/>
                <p:cNvSpPr>
                  <a:spLocks noChangeShapeType="1"/>
                </p:cNvSpPr>
                <p:nvPr/>
              </p:nvSpPr>
              <p:spPr bwMode="auto">
                <a:xfrm>
                  <a:off x="0" y="422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6" name="Line 28"/>
                <p:cNvSpPr>
                  <a:spLocks noChangeShapeType="1"/>
                </p:cNvSpPr>
                <p:nvPr/>
              </p:nvSpPr>
              <p:spPr bwMode="auto">
                <a:xfrm>
                  <a:off x="1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7" name="Line 29"/>
                <p:cNvSpPr>
                  <a:spLocks noChangeShapeType="1"/>
                </p:cNvSpPr>
                <p:nvPr/>
              </p:nvSpPr>
              <p:spPr bwMode="auto">
                <a:xfrm>
                  <a:off x="3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8" name="Line 30"/>
                <p:cNvSpPr>
                  <a:spLocks noChangeShapeType="1"/>
                </p:cNvSpPr>
                <p:nvPr/>
              </p:nvSpPr>
              <p:spPr bwMode="auto">
                <a:xfrm>
                  <a:off x="5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9" name="Line 31"/>
                <p:cNvSpPr>
                  <a:spLocks noChangeShapeType="1"/>
                </p:cNvSpPr>
                <p:nvPr/>
              </p:nvSpPr>
              <p:spPr bwMode="auto">
                <a:xfrm>
                  <a:off x="7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0" name="Line 32"/>
                <p:cNvSpPr>
                  <a:spLocks noChangeShapeType="1"/>
                </p:cNvSpPr>
                <p:nvPr/>
              </p:nvSpPr>
              <p:spPr bwMode="auto">
                <a:xfrm>
                  <a:off x="96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1" name="Line 33"/>
                <p:cNvSpPr>
                  <a:spLocks noChangeShapeType="1"/>
                </p:cNvSpPr>
                <p:nvPr/>
              </p:nvSpPr>
              <p:spPr bwMode="auto">
                <a:xfrm>
                  <a:off x="115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2" name="Line 34"/>
                <p:cNvSpPr>
                  <a:spLocks noChangeShapeType="1"/>
                </p:cNvSpPr>
                <p:nvPr/>
              </p:nvSpPr>
              <p:spPr bwMode="auto">
                <a:xfrm>
                  <a:off x="134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3" name="Line 35"/>
                <p:cNvSpPr>
                  <a:spLocks noChangeShapeType="1"/>
                </p:cNvSpPr>
                <p:nvPr/>
              </p:nvSpPr>
              <p:spPr bwMode="auto">
                <a:xfrm>
                  <a:off x="153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4" name="Line 36"/>
                <p:cNvSpPr>
                  <a:spLocks noChangeShapeType="1"/>
                </p:cNvSpPr>
                <p:nvPr/>
              </p:nvSpPr>
              <p:spPr bwMode="auto">
                <a:xfrm>
                  <a:off x="172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5" name="Line 37"/>
                <p:cNvSpPr>
                  <a:spLocks noChangeShapeType="1"/>
                </p:cNvSpPr>
                <p:nvPr/>
              </p:nvSpPr>
              <p:spPr bwMode="auto">
                <a:xfrm>
                  <a:off x="192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6" name="Line 38"/>
                <p:cNvSpPr>
                  <a:spLocks noChangeShapeType="1"/>
                </p:cNvSpPr>
                <p:nvPr/>
              </p:nvSpPr>
              <p:spPr bwMode="auto">
                <a:xfrm>
                  <a:off x="211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7" name="Line 39"/>
                <p:cNvSpPr>
                  <a:spLocks noChangeShapeType="1"/>
                </p:cNvSpPr>
                <p:nvPr/>
              </p:nvSpPr>
              <p:spPr bwMode="auto">
                <a:xfrm>
                  <a:off x="230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8" name="Line 40"/>
                <p:cNvSpPr>
                  <a:spLocks noChangeShapeType="1"/>
                </p:cNvSpPr>
                <p:nvPr/>
              </p:nvSpPr>
              <p:spPr bwMode="auto">
                <a:xfrm>
                  <a:off x="249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9" name="Line 41"/>
                <p:cNvSpPr>
                  <a:spLocks noChangeShapeType="1"/>
                </p:cNvSpPr>
                <p:nvPr/>
              </p:nvSpPr>
              <p:spPr bwMode="auto">
                <a:xfrm>
                  <a:off x="268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0" name="Line 42"/>
                <p:cNvSpPr>
                  <a:spLocks noChangeShapeType="1"/>
                </p:cNvSpPr>
                <p:nvPr/>
              </p:nvSpPr>
              <p:spPr bwMode="auto">
                <a:xfrm>
                  <a:off x="288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1" name="Line 43"/>
                <p:cNvSpPr>
                  <a:spLocks noChangeShapeType="1"/>
                </p:cNvSpPr>
                <p:nvPr/>
              </p:nvSpPr>
              <p:spPr bwMode="auto">
                <a:xfrm>
                  <a:off x="307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2" name="Line 44"/>
                <p:cNvSpPr>
                  <a:spLocks noChangeShapeType="1"/>
                </p:cNvSpPr>
                <p:nvPr/>
              </p:nvSpPr>
              <p:spPr bwMode="auto">
                <a:xfrm>
                  <a:off x="326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3" name="Line 45"/>
                <p:cNvSpPr>
                  <a:spLocks noChangeShapeType="1"/>
                </p:cNvSpPr>
                <p:nvPr/>
              </p:nvSpPr>
              <p:spPr bwMode="auto">
                <a:xfrm>
                  <a:off x="345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4" name="Line 46"/>
                <p:cNvSpPr>
                  <a:spLocks noChangeShapeType="1"/>
                </p:cNvSpPr>
                <p:nvPr/>
              </p:nvSpPr>
              <p:spPr bwMode="auto">
                <a:xfrm>
                  <a:off x="364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5" name="Line 47"/>
                <p:cNvSpPr>
                  <a:spLocks noChangeShapeType="1"/>
                </p:cNvSpPr>
                <p:nvPr/>
              </p:nvSpPr>
              <p:spPr bwMode="auto">
                <a:xfrm>
                  <a:off x="384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6" name="Line 48"/>
                <p:cNvSpPr>
                  <a:spLocks noChangeShapeType="1"/>
                </p:cNvSpPr>
                <p:nvPr/>
              </p:nvSpPr>
              <p:spPr bwMode="auto">
                <a:xfrm>
                  <a:off x="403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7" name="Line 49"/>
                <p:cNvSpPr>
                  <a:spLocks noChangeShapeType="1"/>
                </p:cNvSpPr>
                <p:nvPr/>
              </p:nvSpPr>
              <p:spPr bwMode="auto">
                <a:xfrm>
                  <a:off x="422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8" name="Line 50"/>
                <p:cNvSpPr>
                  <a:spLocks noChangeShapeType="1"/>
                </p:cNvSpPr>
                <p:nvPr/>
              </p:nvSpPr>
              <p:spPr bwMode="auto">
                <a:xfrm>
                  <a:off x="441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9" name="Line 51"/>
                <p:cNvSpPr>
                  <a:spLocks noChangeShapeType="1"/>
                </p:cNvSpPr>
                <p:nvPr/>
              </p:nvSpPr>
              <p:spPr bwMode="auto">
                <a:xfrm>
                  <a:off x="460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0" name="Line 52"/>
                <p:cNvSpPr>
                  <a:spLocks noChangeShapeType="1"/>
                </p:cNvSpPr>
                <p:nvPr/>
              </p:nvSpPr>
              <p:spPr bwMode="auto">
                <a:xfrm>
                  <a:off x="480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1" name="Line 53"/>
                <p:cNvSpPr>
                  <a:spLocks noChangeShapeType="1"/>
                </p:cNvSpPr>
                <p:nvPr/>
              </p:nvSpPr>
              <p:spPr bwMode="auto">
                <a:xfrm>
                  <a:off x="49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2" name="Line 54"/>
                <p:cNvSpPr>
                  <a:spLocks noChangeShapeType="1"/>
                </p:cNvSpPr>
                <p:nvPr/>
              </p:nvSpPr>
              <p:spPr bwMode="auto">
                <a:xfrm>
                  <a:off x="51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3" name="Line 55"/>
                <p:cNvSpPr>
                  <a:spLocks noChangeShapeType="1"/>
                </p:cNvSpPr>
                <p:nvPr/>
              </p:nvSpPr>
              <p:spPr bwMode="auto">
                <a:xfrm>
                  <a:off x="53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4" name="Line 56"/>
                <p:cNvSpPr>
                  <a:spLocks noChangeShapeType="1"/>
                </p:cNvSpPr>
                <p:nvPr/>
              </p:nvSpPr>
              <p:spPr bwMode="auto">
                <a:xfrm>
                  <a:off x="55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sp>
            <p:nvSpPr>
              <p:cNvPr id="2105" name="Line 57"/>
              <p:cNvSpPr>
                <a:spLocks noChangeShapeType="1"/>
              </p:cNvSpPr>
              <p:nvPr/>
            </p:nvSpPr>
            <p:spPr bwMode="auto">
              <a:xfrm>
                <a:off x="5568" y="0"/>
                <a:ext cx="0" cy="148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2106" name="Group 58"/>
            <p:cNvGrpSpPr>
              <a:grpSpLocks/>
            </p:cNvGrpSpPr>
            <p:nvPr userDrawn="1"/>
          </p:nvGrpSpPr>
          <p:grpSpPr bwMode="auto">
            <a:xfrm>
              <a:off x="3" y="559"/>
              <a:ext cx="4192" cy="1796"/>
              <a:chOff x="0" y="0"/>
              <a:chExt cx="4192" cy="1796"/>
            </a:xfrm>
          </p:grpSpPr>
          <p:sp>
            <p:nvSpPr>
              <p:cNvPr id="2107" name="Line 59"/>
              <p:cNvSpPr>
                <a:spLocks noChangeShapeType="1"/>
              </p:cNvSpPr>
              <p:nvPr/>
            </p:nvSpPr>
            <p:spPr bwMode="auto">
              <a:xfrm>
                <a:off x="503" y="0"/>
                <a:ext cx="0" cy="179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8" name="Line 60"/>
              <p:cNvSpPr>
                <a:spLocks noChangeShapeType="1"/>
              </p:cNvSpPr>
              <p:nvPr/>
            </p:nvSpPr>
            <p:spPr bwMode="auto">
              <a:xfrm flipH="1" flipV="1">
                <a:off x="0" y="1365"/>
                <a:ext cx="3211"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9" name="Line 61"/>
              <p:cNvSpPr>
                <a:spLocks noChangeShapeType="1"/>
              </p:cNvSpPr>
              <p:nvPr/>
            </p:nvSpPr>
            <p:spPr bwMode="auto">
              <a:xfrm flipH="1" flipV="1">
                <a:off x="381" y="379"/>
                <a:ext cx="3811"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0" name="Arc 62"/>
              <p:cNvSpPr>
                <a:spLocks/>
              </p:cNvSpPr>
              <p:nvPr/>
            </p:nvSpPr>
            <p:spPr bwMode="auto">
              <a:xfrm rot="16200000" flipH="1">
                <a:off x="422" y="300"/>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2111" name="Group 63"/>
            <p:cNvGrpSpPr>
              <a:grpSpLocks/>
            </p:cNvGrpSpPr>
            <p:nvPr userDrawn="1"/>
          </p:nvGrpSpPr>
          <p:grpSpPr bwMode="auto">
            <a:xfrm>
              <a:off x="1480" y="1952"/>
              <a:ext cx="3808" cy="1812"/>
              <a:chOff x="0" y="0"/>
              <a:chExt cx="3808" cy="1812"/>
            </a:xfrm>
          </p:grpSpPr>
          <p:sp>
            <p:nvSpPr>
              <p:cNvPr id="2112" name="Line 64"/>
              <p:cNvSpPr>
                <a:spLocks noChangeShapeType="1"/>
              </p:cNvSpPr>
              <p:nvPr/>
            </p:nvSpPr>
            <p:spPr bwMode="auto">
              <a:xfrm flipV="1">
                <a:off x="0" y="1490"/>
                <a:ext cx="380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3" name="Line 65"/>
              <p:cNvSpPr>
                <a:spLocks noChangeShapeType="1"/>
              </p:cNvSpPr>
              <p:nvPr/>
            </p:nvSpPr>
            <p:spPr bwMode="auto">
              <a:xfrm flipH="1">
                <a:off x="3692" y="0"/>
                <a:ext cx="0" cy="181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4" name="Arc 66"/>
              <p:cNvSpPr>
                <a:spLocks/>
              </p:cNvSpPr>
              <p:nvPr/>
            </p:nvSpPr>
            <p:spPr bwMode="auto">
              <a:xfrm rot="5400000">
                <a:off x="3616" y="1393"/>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2115" name="Rectangle 67"/>
          <p:cNvSpPr>
            <a:spLocks noGrp="1" noChangeArrowheads="1"/>
          </p:cNvSpPr>
          <p:nvPr>
            <p:ph type="ctrTitle"/>
          </p:nvPr>
        </p:nvSpPr>
        <p:spPr>
          <a:xfrm>
            <a:off x="990600" y="1752600"/>
            <a:ext cx="7772400" cy="1143000"/>
          </a:xfrm>
        </p:spPr>
        <p:txBody>
          <a:bodyPr/>
          <a:lstStyle>
            <a:lvl1pPr>
              <a:defRPr/>
            </a:lvl1pPr>
          </a:lstStyle>
          <a:p>
            <a:pPr lvl="0"/>
            <a:r>
              <a:rPr lang="zh-CN" altLang="en-US" noProof="0" smtClean="0"/>
              <a:t>单击此处编辑母版标题样式</a:t>
            </a:r>
          </a:p>
        </p:txBody>
      </p:sp>
      <p:sp>
        <p:nvSpPr>
          <p:cNvPr id="2116"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2117" name="Rectangle 69"/>
          <p:cNvSpPr>
            <a:spLocks noGrp="1" noChangeArrowheads="1"/>
          </p:cNvSpPr>
          <p:nvPr>
            <p:ph type="dt" sz="quarter" idx="2"/>
          </p:nvPr>
        </p:nvSpPr>
        <p:spPr/>
        <p:txBody>
          <a:bodyPr/>
          <a:lstStyle>
            <a:lvl1pPr>
              <a:defRPr/>
            </a:lvl1pPr>
          </a:lstStyle>
          <a:p>
            <a:endParaRPr lang="en-US" altLang="zh-CN">
              <a:solidFill>
                <a:srgbClr val="40458C"/>
              </a:solidFill>
            </a:endParaRPr>
          </a:p>
        </p:txBody>
      </p:sp>
      <p:sp>
        <p:nvSpPr>
          <p:cNvPr id="2118" name="Rectangle 70"/>
          <p:cNvSpPr>
            <a:spLocks noGrp="1" noChangeArrowheads="1"/>
          </p:cNvSpPr>
          <p:nvPr>
            <p:ph type="ftr" sz="quarter" idx="3"/>
          </p:nvPr>
        </p:nvSpPr>
        <p:spPr/>
        <p:txBody>
          <a:bodyPr/>
          <a:lstStyle>
            <a:lvl1pPr>
              <a:defRPr/>
            </a:lvl1pPr>
          </a:lstStyle>
          <a:p>
            <a:endParaRPr lang="en-US" altLang="zh-CN">
              <a:solidFill>
                <a:srgbClr val="40458C"/>
              </a:solidFill>
            </a:endParaRPr>
          </a:p>
        </p:txBody>
      </p:sp>
      <p:sp>
        <p:nvSpPr>
          <p:cNvPr id="2119" name="Rectangle 71"/>
          <p:cNvSpPr>
            <a:spLocks noGrp="1" noChangeArrowheads="1"/>
          </p:cNvSpPr>
          <p:nvPr>
            <p:ph type="sldNum" sz="quarter" idx="4"/>
          </p:nvPr>
        </p:nvSpPr>
        <p:spPr/>
        <p:txBody>
          <a:bodyPr/>
          <a:lstStyle>
            <a:lvl1pPr>
              <a:defRPr/>
            </a:lvl1pPr>
          </a:lstStyle>
          <a:p>
            <a:fld id="{469BCDC0-95B6-4785-815A-B50DC3533809}"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457584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87C842DE-129B-4AE2-B772-F4820780463D}"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285775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AB554405-480C-465C-AD46-C011A35588F4}"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450816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725F7BE7-2FF0-494D-BC07-D4A43BF80EB3}"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402007221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40458C"/>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40458C"/>
              </a:solidFill>
            </a:endParaRPr>
          </a:p>
        </p:txBody>
      </p:sp>
      <p:sp>
        <p:nvSpPr>
          <p:cNvPr id="9" name="灯片编号占位符 8"/>
          <p:cNvSpPr>
            <a:spLocks noGrp="1"/>
          </p:cNvSpPr>
          <p:nvPr>
            <p:ph type="sldNum" sz="quarter" idx="12"/>
          </p:nvPr>
        </p:nvSpPr>
        <p:spPr/>
        <p:txBody>
          <a:bodyPr/>
          <a:lstStyle>
            <a:lvl1pPr>
              <a:defRPr/>
            </a:lvl1pPr>
          </a:lstStyle>
          <a:p>
            <a:fld id="{06DDF440-6BA4-4E78-B8E3-2C5848C4DB8F}"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33420571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40458C"/>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40458C"/>
              </a:solidFill>
            </a:endParaRPr>
          </a:p>
        </p:txBody>
      </p:sp>
      <p:sp>
        <p:nvSpPr>
          <p:cNvPr id="5" name="灯片编号占位符 4"/>
          <p:cNvSpPr>
            <a:spLocks noGrp="1"/>
          </p:cNvSpPr>
          <p:nvPr>
            <p:ph type="sldNum" sz="quarter" idx="12"/>
          </p:nvPr>
        </p:nvSpPr>
        <p:spPr/>
        <p:txBody>
          <a:bodyPr/>
          <a:lstStyle>
            <a:lvl1pPr>
              <a:defRPr/>
            </a:lvl1pPr>
          </a:lstStyle>
          <a:p>
            <a:fld id="{5588771E-6202-4461-B318-274445D6FBDF}"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3633526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40458C"/>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40458C"/>
              </a:solidFill>
            </a:endParaRPr>
          </a:p>
        </p:txBody>
      </p:sp>
      <p:sp>
        <p:nvSpPr>
          <p:cNvPr id="4" name="灯片编号占位符 3"/>
          <p:cNvSpPr>
            <a:spLocks noGrp="1"/>
          </p:cNvSpPr>
          <p:nvPr>
            <p:ph type="sldNum" sz="quarter" idx="12"/>
          </p:nvPr>
        </p:nvSpPr>
        <p:spPr/>
        <p:txBody>
          <a:bodyPr/>
          <a:lstStyle>
            <a:lvl1pPr>
              <a:defRPr/>
            </a:lvl1pPr>
          </a:lstStyle>
          <a:p>
            <a:fld id="{EEF3A305-BBEC-4161-8683-03ED7D854925}"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2361941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55B46699-8DEC-4302-AAE4-6FA540BD7987}"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9848023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ECAA7EA0-E257-428E-B039-99E078267668}"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9754182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4974D049-5027-4A64-86C6-E468D3CF035E}"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3285497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04800"/>
            <a:ext cx="200025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04800"/>
            <a:ext cx="584835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22DEA90E-FC61-4E91-B6F5-45316C1482E3}"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2002528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2050" name="Group 2"/>
          <p:cNvGrpSpPr>
            <a:grpSpLocks/>
          </p:cNvGrpSpPr>
          <p:nvPr/>
        </p:nvGrpSpPr>
        <p:grpSpPr bwMode="auto">
          <a:xfrm>
            <a:off x="0" y="0"/>
            <a:ext cx="9144000" cy="6858000"/>
            <a:chOff x="0" y="0"/>
            <a:chExt cx="5760" cy="4320"/>
          </a:xfrm>
        </p:grpSpPr>
        <p:grpSp>
          <p:nvGrpSpPr>
            <p:cNvPr id="2051" name="Group 3"/>
            <p:cNvGrpSpPr>
              <a:grpSpLocks/>
            </p:cNvGrpSpPr>
            <p:nvPr/>
          </p:nvGrpSpPr>
          <p:grpSpPr bwMode="auto">
            <a:xfrm>
              <a:off x="0" y="0"/>
              <a:ext cx="5760" cy="4320"/>
              <a:chOff x="0" y="0"/>
              <a:chExt cx="5760" cy="4320"/>
            </a:xfrm>
          </p:grpSpPr>
          <p:sp>
            <p:nvSpPr>
              <p:cNvPr id="2052" name="Rectangle 4"/>
              <p:cNvSpPr>
                <a:spLocks noChangeArrowheads="1"/>
              </p:cNvSpPr>
              <p:nvPr/>
            </p:nvSpPr>
            <p:spPr bwMode="auto">
              <a:xfrm>
                <a:off x="2112" y="0"/>
                <a:ext cx="3648" cy="96"/>
              </a:xfrm>
              <a:prstGeom prst="rect">
                <a:avLst/>
              </a:prstGeom>
              <a:solidFill>
                <a:schemeClr val="folHlink"/>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nvGrpSpPr>
              <p:cNvPr id="2053" name="Group 5"/>
              <p:cNvGrpSpPr>
                <a:grpSpLocks/>
              </p:cNvGrpSpPr>
              <p:nvPr userDrawn="1"/>
            </p:nvGrpSpPr>
            <p:grpSpPr bwMode="auto">
              <a:xfrm>
                <a:off x="0" y="0"/>
                <a:ext cx="5760" cy="4320"/>
                <a:chOff x="0" y="0"/>
                <a:chExt cx="5760" cy="4320"/>
              </a:xfrm>
            </p:grpSpPr>
            <p:sp>
              <p:nvSpPr>
                <p:cNvPr id="2054" name="Line 6"/>
                <p:cNvSpPr>
                  <a:spLocks noChangeShapeType="1"/>
                </p:cNvSpPr>
                <p:nvPr/>
              </p:nvSpPr>
              <p:spPr bwMode="auto">
                <a:xfrm>
                  <a:off x="0" y="19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5" name="Line 7"/>
                <p:cNvSpPr>
                  <a:spLocks noChangeShapeType="1"/>
                </p:cNvSpPr>
                <p:nvPr/>
              </p:nvSpPr>
              <p:spPr bwMode="auto">
                <a:xfrm>
                  <a:off x="0" y="38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6" name="Line 8"/>
                <p:cNvSpPr>
                  <a:spLocks noChangeShapeType="1"/>
                </p:cNvSpPr>
                <p:nvPr/>
              </p:nvSpPr>
              <p:spPr bwMode="auto">
                <a:xfrm>
                  <a:off x="0" y="57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7" name="Line 9"/>
                <p:cNvSpPr>
                  <a:spLocks noChangeShapeType="1"/>
                </p:cNvSpPr>
                <p:nvPr/>
              </p:nvSpPr>
              <p:spPr bwMode="auto">
                <a:xfrm>
                  <a:off x="0" y="76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8" name="Line 10"/>
                <p:cNvSpPr>
                  <a:spLocks noChangeShapeType="1"/>
                </p:cNvSpPr>
                <p:nvPr/>
              </p:nvSpPr>
              <p:spPr bwMode="auto">
                <a:xfrm>
                  <a:off x="0" y="96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59" name="Line 11"/>
                <p:cNvSpPr>
                  <a:spLocks noChangeShapeType="1"/>
                </p:cNvSpPr>
                <p:nvPr/>
              </p:nvSpPr>
              <p:spPr bwMode="auto">
                <a:xfrm>
                  <a:off x="0" y="115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0" name="Line 12"/>
                <p:cNvSpPr>
                  <a:spLocks noChangeShapeType="1"/>
                </p:cNvSpPr>
                <p:nvPr/>
              </p:nvSpPr>
              <p:spPr bwMode="auto">
                <a:xfrm>
                  <a:off x="0" y="134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1" name="Line 13"/>
                <p:cNvSpPr>
                  <a:spLocks noChangeShapeType="1"/>
                </p:cNvSpPr>
                <p:nvPr/>
              </p:nvSpPr>
              <p:spPr bwMode="auto">
                <a:xfrm>
                  <a:off x="0" y="153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2" name="Line 14"/>
                <p:cNvSpPr>
                  <a:spLocks noChangeShapeType="1"/>
                </p:cNvSpPr>
                <p:nvPr/>
              </p:nvSpPr>
              <p:spPr bwMode="auto">
                <a:xfrm>
                  <a:off x="0" y="172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3" name="Line 15"/>
                <p:cNvSpPr>
                  <a:spLocks noChangeShapeType="1"/>
                </p:cNvSpPr>
                <p:nvPr/>
              </p:nvSpPr>
              <p:spPr bwMode="auto">
                <a:xfrm>
                  <a:off x="0" y="192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4" name="Line 16"/>
                <p:cNvSpPr>
                  <a:spLocks noChangeShapeType="1"/>
                </p:cNvSpPr>
                <p:nvPr/>
              </p:nvSpPr>
              <p:spPr bwMode="auto">
                <a:xfrm>
                  <a:off x="0" y="211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5" name="Line 17"/>
                <p:cNvSpPr>
                  <a:spLocks noChangeShapeType="1"/>
                </p:cNvSpPr>
                <p:nvPr/>
              </p:nvSpPr>
              <p:spPr bwMode="auto">
                <a:xfrm>
                  <a:off x="0" y="230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6" name="Line 18"/>
                <p:cNvSpPr>
                  <a:spLocks noChangeShapeType="1"/>
                </p:cNvSpPr>
                <p:nvPr/>
              </p:nvSpPr>
              <p:spPr bwMode="auto">
                <a:xfrm>
                  <a:off x="0" y="249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7" name="Line 19"/>
                <p:cNvSpPr>
                  <a:spLocks noChangeShapeType="1"/>
                </p:cNvSpPr>
                <p:nvPr/>
              </p:nvSpPr>
              <p:spPr bwMode="auto">
                <a:xfrm>
                  <a:off x="0" y="268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8" name="Line 20"/>
                <p:cNvSpPr>
                  <a:spLocks noChangeShapeType="1"/>
                </p:cNvSpPr>
                <p:nvPr/>
              </p:nvSpPr>
              <p:spPr bwMode="auto">
                <a:xfrm>
                  <a:off x="0" y="288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69" name="Line 21"/>
                <p:cNvSpPr>
                  <a:spLocks noChangeShapeType="1"/>
                </p:cNvSpPr>
                <p:nvPr/>
              </p:nvSpPr>
              <p:spPr bwMode="auto">
                <a:xfrm>
                  <a:off x="0" y="307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0" name="Line 22"/>
                <p:cNvSpPr>
                  <a:spLocks noChangeShapeType="1"/>
                </p:cNvSpPr>
                <p:nvPr/>
              </p:nvSpPr>
              <p:spPr bwMode="auto">
                <a:xfrm>
                  <a:off x="0" y="326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1" name="Line 23"/>
                <p:cNvSpPr>
                  <a:spLocks noChangeShapeType="1"/>
                </p:cNvSpPr>
                <p:nvPr/>
              </p:nvSpPr>
              <p:spPr bwMode="auto">
                <a:xfrm>
                  <a:off x="0" y="345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2" name="Line 24"/>
                <p:cNvSpPr>
                  <a:spLocks noChangeShapeType="1"/>
                </p:cNvSpPr>
                <p:nvPr/>
              </p:nvSpPr>
              <p:spPr bwMode="auto">
                <a:xfrm>
                  <a:off x="0" y="364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3" name="Line 25"/>
                <p:cNvSpPr>
                  <a:spLocks noChangeShapeType="1"/>
                </p:cNvSpPr>
                <p:nvPr/>
              </p:nvSpPr>
              <p:spPr bwMode="auto">
                <a:xfrm>
                  <a:off x="0" y="384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4" name="Line 26"/>
                <p:cNvSpPr>
                  <a:spLocks noChangeShapeType="1"/>
                </p:cNvSpPr>
                <p:nvPr/>
              </p:nvSpPr>
              <p:spPr bwMode="auto">
                <a:xfrm>
                  <a:off x="0" y="403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5" name="Line 27"/>
                <p:cNvSpPr>
                  <a:spLocks noChangeShapeType="1"/>
                </p:cNvSpPr>
                <p:nvPr/>
              </p:nvSpPr>
              <p:spPr bwMode="auto">
                <a:xfrm>
                  <a:off x="0" y="422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6" name="Line 28"/>
                <p:cNvSpPr>
                  <a:spLocks noChangeShapeType="1"/>
                </p:cNvSpPr>
                <p:nvPr/>
              </p:nvSpPr>
              <p:spPr bwMode="auto">
                <a:xfrm>
                  <a:off x="1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7" name="Line 29"/>
                <p:cNvSpPr>
                  <a:spLocks noChangeShapeType="1"/>
                </p:cNvSpPr>
                <p:nvPr/>
              </p:nvSpPr>
              <p:spPr bwMode="auto">
                <a:xfrm>
                  <a:off x="3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8" name="Line 30"/>
                <p:cNvSpPr>
                  <a:spLocks noChangeShapeType="1"/>
                </p:cNvSpPr>
                <p:nvPr/>
              </p:nvSpPr>
              <p:spPr bwMode="auto">
                <a:xfrm>
                  <a:off x="5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79" name="Line 31"/>
                <p:cNvSpPr>
                  <a:spLocks noChangeShapeType="1"/>
                </p:cNvSpPr>
                <p:nvPr/>
              </p:nvSpPr>
              <p:spPr bwMode="auto">
                <a:xfrm>
                  <a:off x="7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0" name="Line 32"/>
                <p:cNvSpPr>
                  <a:spLocks noChangeShapeType="1"/>
                </p:cNvSpPr>
                <p:nvPr/>
              </p:nvSpPr>
              <p:spPr bwMode="auto">
                <a:xfrm>
                  <a:off x="96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1" name="Line 33"/>
                <p:cNvSpPr>
                  <a:spLocks noChangeShapeType="1"/>
                </p:cNvSpPr>
                <p:nvPr/>
              </p:nvSpPr>
              <p:spPr bwMode="auto">
                <a:xfrm>
                  <a:off x="115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2" name="Line 34"/>
                <p:cNvSpPr>
                  <a:spLocks noChangeShapeType="1"/>
                </p:cNvSpPr>
                <p:nvPr/>
              </p:nvSpPr>
              <p:spPr bwMode="auto">
                <a:xfrm>
                  <a:off x="134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3" name="Line 35"/>
                <p:cNvSpPr>
                  <a:spLocks noChangeShapeType="1"/>
                </p:cNvSpPr>
                <p:nvPr/>
              </p:nvSpPr>
              <p:spPr bwMode="auto">
                <a:xfrm>
                  <a:off x="153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4" name="Line 36"/>
                <p:cNvSpPr>
                  <a:spLocks noChangeShapeType="1"/>
                </p:cNvSpPr>
                <p:nvPr/>
              </p:nvSpPr>
              <p:spPr bwMode="auto">
                <a:xfrm>
                  <a:off x="172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5" name="Line 37"/>
                <p:cNvSpPr>
                  <a:spLocks noChangeShapeType="1"/>
                </p:cNvSpPr>
                <p:nvPr/>
              </p:nvSpPr>
              <p:spPr bwMode="auto">
                <a:xfrm>
                  <a:off x="192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6" name="Line 38"/>
                <p:cNvSpPr>
                  <a:spLocks noChangeShapeType="1"/>
                </p:cNvSpPr>
                <p:nvPr/>
              </p:nvSpPr>
              <p:spPr bwMode="auto">
                <a:xfrm>
                  <a:off x="211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7" name="Line 39"/>
                <p:cNvSpPr>
                  <a:spLocks noChangeShapeType="1"/>
                </p:cNvSpPr>
                <p:nvPr/>
              </p:nvSpPr>
              <p:spPr bwMode="auto">
                <a:xfrm>
                  <a:off x="230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8" name="Line 40"/>
                <p:cNvSpPr>
                  <a:spLocks noChangeShapeType="1"/>
                </p:cNvSpPr>
                <p:nvPr/>
              </p:nvSpPr>
              <p:spPr bwMode="auto">
                <a:xfrm>
                  <a:off x="249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89" name="Line 41"/>
                <p:cNvSpPr>
                  <a:spLocks noChangeShapeType="1"/>
                </p:cNvSpPr>
                <p:nvPr/>
              </p:nvSpPr>
              <p:spPr bwMode="auto">
                <a:xfrm>
                  <a:off x="268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0" name="Line 42"/>
                <p:cNvSpPr>
                  <a:spLocks noChangeShapeType="1"/>
                </p:cNvSpPr>
                <p:nvPr/>
              </p:nvSpPr>
              <p:spPr bwMode="auto">
                <a:xfrm>
                  <a:off x="288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1" name="Line 43"/>
                <p:cNvSpPr>
                  <a:spLocks noChangeShapeType="1"/>
                </p:cNvSpPr>
                <p:nvPr/>
              </p:nvSpPr>
              <p:spPr bwMode="auto">
                <a:xfrm>
                  <a:off x="307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2" name="Line 44"/>
                <p:cNvSpPr>
                  <a:spLocks noChangeShapeType="1"/>
                </p:cNvSpPr>
                <p:nvPr/>
              </p:nvSpPr>
              <p:spPr bwMode="auto">
                <a:xfrm>
                  <a:off x="326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3" name="Line 45"/>
                <p:cNvSpPr>
                  <a:spLocks noChangeShapeType="1"/>
                </p:cNvSpPr>
                <p:nvPr/>
              </p:nvSpPr>
              <p:spPr bwMode="auto">
                <a:xfrm>
                  <a:off x="345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4" name="Line 46"/>
                <p:cNvSpPr>
                  <a:spLocks noChangeShapeType="1"/>
                </p:cNvSpPr>
                <p:nvPr/>
              </p:nvSpPr>
              <p:spPr bwMode="auto">
                <a:xfrm>
                  <a:off x="364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5" name="Line 47"/>
                <p:cNvSpPr>
                  <a:spLocks noChangeShapeType="1"/>
                </p:cNvSpPr>
                <p:nvPr/>
              </p:nvSpPr>
              <p:spPr bwMode="auto">
                <a:xfrm>
                  <a:off x="384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6" name="Line 48"/>
                <p:cNvSpPr>
                  <a:spLocks noChangeShapeType="1"/>
                </p:cNvSpPr>
                <p:nvPr/>
              </p:nvSpPr>
              <p:spPr bwMode="auto">
                <a:xfrm>
                  <a:off x="403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7" name="Line 49"/>
                <p:cNvSpPr>
                  <a:spLocks noChangeShapeType="1"/>
                </p:cNvSpPr>
                <p:nvPr/>
              </p:nvSpPr>
              <p:spPr bwMode="auto">
                <a:xfrm>
                  <a:off x="422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8" name="Line 50"/>
                <p:cNvSpPr>
                  <a:spLocks noChangeShapeType="1"/>
                </p:cNvSpPr>
                <p:nvPr/>
              </p:nvSpPr>
              <p:spPr bwMode="auto">
                <a:xfrm>
                  <a:off x="441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099" name="Line 51"/>
                <p:cNvSpPr>
                  <a:spLocks noChangeShapeType="1"/>
                </p:cNvSpPr>
                <p:nvPr/>
              </p:nvSpPr>
              <p:spPr bwMode="auto">
                <a:xfrm>
                  <a:off x="460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0" name="Line 52"/>
                <p:cNvSpPr>
                  <a:spLocks noChangeShapeType="1"/>
                </p:cNvSpPr>
                <p:nvPr/>
              </p:nvSpPr>
              <p:spPr bwMode="auto">
                <a:xfrm>
                  <a:off x="480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1" name="Line 53"/>
                <p:cNvSpPr>
                  <a:spLocks noChangeShapeType="1"/>
                </p:cNvSpPr>
                <p:nvPr/>
              </p:nvSpPr>
              <p:spPr bwMode="auto">
                <a:xfrm>
                  <a:off x="49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2" name="Line 54"/>
                <p:cNvSpPr>
                  <a:spLocks noChangeShapeType="1"/>
                </p:cNvSpPr>
                <p:nvPr/>
              </p:nvSpPr>
              <p:spPr bwMode="auto">
                <a:xfrm>
                  <a:off x="51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3" name="Line 55"/>
                <p:cNvSpPr>
                  <a:spLocks noChangeShapeType="1"/>
                </p:cNvSpPr>
                <p:nvPr/>
              </p:nvSpPr>
              <p:spPr bwMode="auto">
                <a:xfrm>
                  <a:off x="53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4" name="Line 56"/>
                <p:cNvSpPr>
                  <a:spLocks noChangeShapeType="1"/>
                </p:cNvSpPr>
                <p:nvPr/>
              </p:nvSpPr>
              <p:spPr bwMode="auto">
                <a:xfrm>
                  <a:off x="55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sp>
            <p:nvSpPr>
              <p:cNvPr id="2105" name="Line 57"/>
              <p:cNvSpPr>
                <a:spLocks noChangeShapeType="1"/>
              </p:cNvSpPr>
              <p:nvPr/>
            </p:nvSpPr>
            <p:spPr bwMode="auto">
              <a:xfrm>
                <a:off x="5568" y="0"/>
                <a:ext cx="0" cy="148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2106" name="Group 58"/>
            <p:cNvGrpSpPr>
              <a:grpSpLocks/>
            </p:cNvGrpSpPr>
            <p:nvPr userDrawn="1"/>
          </p:nvGrpSpPr>
          <p:grpSpPr bwMode="auto">
            <a:xfrm>
              <a:off x="3" y="559"/>
              <a:ext cx="4192" cy="1796"/>
              <a:chOff x="0" y="0"/>
              <a:chExt cx="4192" cy="1796"/>
            </a:xfrm>
          </p:grpSpPr>
          <p:sp>
            <p:nvSpPr>
              <p:cNvPr id="2107" name="Line 59"/>
              <p:cNvSpPr>
                <a:spLocks noChangeShapeType="1"/>
              </p:cNvSpPr>
              <p:nvPr/>
            </p:nvSpPr>
            <p:spPr bwMode="auto">
              <a:xfrm>
                <a:off x="503" y="0"/>
                <a:ext cx="0" cy="1796"/>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8" name="Line 60"/>
              <p:cNvSpPr>
                <a:spLocks noChangeShapeType="1"/>
              </p:cNvSpPr>
              <p:nvPr/>
            </p:nvSpPr>
            <p:spPr bwMode="auto">
              <a:xfrm flipH="1" flipV="1">
                <a:off x="0" y="1365"/>
                <a:ext cx="3211"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09" name="Line 61"/>
              <p:cNvSpPr>
                <a:spLocks noChangeShapeType="1"/>
              </p:cNvSpPr>
              <p:nvPr/>
            </p:nvSpPr>
            <p:spPr bwMode="auto">
              <a:xfrm flipH="1" flipV="1">
                <a:off x="381" y="379"/>
                <a:ext cx="3811" cy="1"/>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0" name="Arc 62"/>
              <p:cNvSpPr>
                <a:spLocks/>
              </p:cNvSpPr>
              <p:nvPr/>
            </p:nvSpPr>
            <p:spPr bwMode="auto">
              <a:xfrm rot="16200000" flipH="1">
                <a:off x="422" y="300"/>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2111" name="Group 63"/>
            <p:cNvGrpSpPr>
              <a:grpSpLocks/>
            </p:cNvGrpSpPr>
            <p:nvPr userDrawn="1"/>
          </p:nvGrpSpPr>
          <p:grpSpPr bwMode="auto">
            <a:xfrm>
              <a:off x="1480" y="1952"/>
              <a:ext cx="3808" cy="1812"/>
              <a:chOff x="0" y="0"/>
              <a:chExt cx="3808" cy="1812"/>
            </a:xfrm>
          </p:grpSpPr>
          <p:sp>
            <p:nvSpPr>
              <p:cNvPr id="2112" name="Line 64"/>
              <p:cNvSpPr>
                <a:spLocks noChangeShapeType="1"/>
              </p:cNvSpPr>
              <p:nvPr/>
            </p:nvSpPr>
            <p:spPr bwMode="auto">
              <a:xfrm flipV="1">
                <a:off x="0" y="1490"/>
                <a:ext cx="380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3" name="Line 65"/>
              <p:cNvSpPr>
                <a:spLocks noChangeShapeType="1"/>
              </p:cNvSpPr>
              <p:nvPr/>
            </p:nvSpPr>
            <p:spPr bwMode="auto">
              <a:xfrm flipH="1">
                <a:off x="3692" y="0"/>
                <a:ext cx="0" cy="181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2114" name="Arc 66"/>
              <p:cNvSpPr>
                <a:spLocks/>
              </p:cNvSpPr>
              <p:nvPr/>
            </p:nvSpPr>
            <p:spPr bwMode="auto">
              <a:xfrm rot="5400000">
                <a:off x="3616" y="1393"/>
                <a:ext cx="156" cy="157"/>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2115" name="Rectangle 67"/>
          <p:cNvSpPr>
            <a:spLocks noGrp="1" noChangeArrowheads="1"/>
          </p:cNvSpPr>
          <p:nvPr>
            <p:ph type="ctrTitle"/>
          </p:nvPr>
        </p:nvSpPr>
        <p:spPr>
          <a:xfrm>
            <a:off x="990600" y="1752600"/>
            <a:ext cx="7772400" cy="1143000"/>
          </a:xfrm>
        </p:spPr>
        <p:txBody>
          <a:bodyPr/>
          <a:lstStyle>
            <a:lvl1pPr>
              <a:defRPr/>
            </a:lvl1pPr>
          </a:lstStyle>
          <a:p>
            <a:pPr lvl="0"/>
            <a:r>
              <a:rPr lang="zh-CN" altLang="en-US" noProof="0" smtClean="0"/>
              <a:t>单击此处编辑母版标题样式</a:t>
            </a:r>
          </a:p>
        </p:txBody>
      </p:sp>
      <p:sp>
        <p:nvSpPr>
          <p:cNvPr id="2116" name="Rectangle 68" descr="Rectangle: Click to edit Master text styles&#10;Second level&#10;Third level&#10;Fourth level&#10;Fifth level"/>
          <p:cNvSpPr>
            <a:spLocks noGrp="1" noChangeArrowheads="1"/>
          </p:cNvSpPr>
          <p:nvPr>
            <p:ph type="subTitle" idx="1"/>
          </p:nvPr>
        </p:nvSpPr>
        <p:spPr>
          <a:xfrm>
            <a:off x="990600" y="3309938"/>
            <a:ext cx="6400800" cy="1752600"/>
          </a:xfrm>
        </p:spPr>
        <p:txBody>
          <a:bodyPr/>
          <a:lstStyle>
            <a:lvl1pPr marL="0" indent="0">
              <a:buFont typeface="Wingdings" pitchFamily="2" charset="2"/>
              <a:buNone/>
              <a:defRPr/>
            </a:lvl1pPr>
          </a:lstStyle>
          <a:p>
            <a:pPr lvl="0"/>
            <a:r>
              <a:rPr lang="zh-CN" altLang="en-US" noProof="0" smtClean="0"/>
              <a:t>单击此处编辑母版副标题样式</a:t>
            </a:r>
          </a:p>
        </p:txBody>
      </p:sp>
      <p:sp>
        <p:nvSpPr>
          <p:cNvPr id="2117" name="Rectangle 69"/>
          <p:cNvSpPr>
            <a:spLocks noGrp="1" noChangeArrowheads="1"/>
          </p:cNvSpPr>
          <p:nvPr>
            <p:ph type="dt" sz="quarter" idx="2"/>
          </p:nvPr>
        </p:nvSpPr>
        <p:spPr/>
        <p:txBody>
          <a:bodyPr/>
          <a:lstStyle>
            <a:lvl1pPr>
              <a:defRPr/>
            </a:lvl1pPr>
          </a:lstStyle>
          <a:p>
            <a:endParaRPr lang="en-US" altLang="zh-CN">
              <a:solidFill>
                <a:srgbClr val="40458C"/>
              </a:solidFill>
            </a:endParaRPr>
          </a:p>
        </p:txBody>
      </p:sp>
      <p:sp>
        <p:nvSpPr>
          <p:cNvPr id="2118" name="Rectangle 70"/>
          <p:cNvSpPr>
            <a:spLocks noGrp="1" noChangeArrowheads="1"/>
          </p:cNvSpPr>
          <p:nvPr>
            <p:ph type="ftr" sz="quarter" idx="3"/>
          </p:nvPr>
        </p:nvSpPr>
        <p:spPr/>
        <p:txBody>
          <a:bodyPr/>
          <a:lstStyle>
            <a:lvl1pPr>
              <a:defRPr/>
            </a:lvl1pPr>
          </a:lstStyle>
          <a:p>
            <a:endParaRPr lang="en-US" altLang="zh-CN">
              <a:solidFill>
                <a:srgbClr val="40458C"/>
              </a:solidFill>
            </a:endParaRPr>
          </a:p>
        </p:txBody>
      </p:sp>
      <p:sp>
        <p:nvSpPr>
          <p:cNvPr id="2119" name="Rectangle 71"/>
          <p:cNvSpPr>
            <a:spLocks noGrp="1" noChangeArrowheads="1"/>
          </p:cNvSpPr>
          <p:nvPr>
            <p:ph type="sldNum" sz="quarter" idx="4"/>
          </p:nvPr>
        </p:nvSpPr>
        <p:spPr/>
        <p:txBody>
          <a:bodyPr/>
          <a:lstStyle>
            <a:lvl1pPr>
              <a:defRPr/>
            </a:lvl1pPr>
          </a:lstStyle>
          <a:p>
            <a:fld id="{B5566372-67BD-4668-9419-2FA044AB30EA}"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4140834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895F090A-61B6-44E5-8AAB-F509CFEC53B1}"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8716646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DC6BC90F-4D4E-49A6-91F6-F40D7A1F4C04}"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718372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00600" y="19050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CEC54098-953A-4865-9983-5E77DDBFE333}"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0276284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40458C"/>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40458C"/>
              </a:solidFill>
            </a:endParaRPr>
          </a:p>
        </p:txBody>
      </p:sp>
      <p:sp>
        <p:nvSpPr>
          <p:cNvPr id="9" name="灯片编号占位符 8"/>
          <p:cNvSpPr>
            <a:spLocks noGrp="1"/>
          </p:cNvSpPr>
          <p:nvPr>
            <p:ph type="sldNum" sz="quarter" idx="12"/>
          </p:nvPr>
        </p:nvSpPr>
        <p:spPr/>
        <p:txBody>
          <a:bodyPr/>
          <a:lstStyle>
            <a:lvl1pPr>
              <a:defRPr/>
            </a:lvl1pPr>
          </a:lstStyle>
          <a:p>
            <a:fld id="{A43F7140-420D-4862-A178-C8B7879323FA}"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9844572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40458C"/>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40458C"/>
              </a:solidFill>
            </a:endParaRPr>
          </a:p>
        </p:txBody>
      </p:sp>
      <p:sp>
        <p:nvSpPr>
          <p:cNvPr id="5" name="灯片编号占位符 4"/>
          <p:cNvSpPr>
            <a:spLocks noGrp="1"/>
          </p:cNvSpPr>
          <p:nvPr>
            <p:ph type="sldNum" sz="quarter" idx="12"/>
          </p:nvPr>
        </p:nvSpPr>
        <p:spPr/>
        <p:txBody>
          <a:bodyPr/>
          <a:lstStyle>
            <a:lvl1pPr>
              <a:defRPr/>
            </a:lvl1pPr>
          </a:lstStyle>
          <a:p>
            <a:fld id="{8071AC4B-37D2-4647-BCE0-BE5784D6EDF0}"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08927074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40458C"/>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40458C"/>
              </a:solidFill>
            </a:endParaRPr>
          </a:p>
        </p:txBody>
      </p:sp>
      <p:sp>
        <p:nvSpPr>
          <p:cNvPr id="4" name="灯片编号占位符 3"/>
          <p:cNvSpPr>
            <a:spLocks noGrp="1"/>
          </p:cNvSpPr>
          <p:nvPr>
            <p:ph type="sldNum" sz="quarter" idx="12"/>
          </p:nvPr>
        </p:nvSpPr>
        <p:spPr/>
        <p:txBody>
          <a:bodyPr/>
          <a:lstStyle>
            <a:lvl1pPr>
              <a:defRPr/>
            </a:lvl1pPr>
          </a:lstStyle>
          <a:p>
            <a:fld id="{F71D5ACC-7B45-44AF-B6DB-E78086E8DC69}"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2281774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CEF1DB66-31CC-4F4D-AF32-18E0C31E3901}"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658285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40458C"/>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40458C"/>
              </a:solidFill>
            </a:endParaRPr>
          </a:p>
        </p:txBody>
      </p:sp>
      <p:sp>
        <p:nvSpPr>
          <p:cNvPr id="7" name="灯片编号占位符 6"/>
          <p:cNvSpPr>
            <a:spLocks noGrp="1"/>
          </p:cNvSpPr>
          <p:nvPr>
            <p:ph type="sldNum" sz="quarter" idx="12"/>
          </p:nvPr>
        </p:nvSpPr>
        <p:spPr/>
        <p:txBody>
          <a:bodyPr/>
          <a:lstStyle>
            <a:lvl1pPr>
              <a:defRPr/>
            </a:lvl1pPr>
          </a:lstStyle>
          <a:p>
            <a:fld id="{0F6E9012-5566-45A9-95FF-E8E9B6071680}"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8408829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C6317D27-A588-49FC-AC15-CD6E554B7EE2}"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33962844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0350" y="304800"/>
            <a:ext cx="2000250" cy="5715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304800"/>
            <a:ext cx="5848350" cy="5715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40458C"/>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40458C"/>
              </a:solidFill>
            </a:endParaRPr>
          </a:p>
        </p:txBody>
      </p:sp>
      <p:sp>
        <p:nvSpPr>
          <p:cNvPr id="6" name="灯片编号占位符 5"/>
          <p:cNvSpPr>
            <a:spLocks noGrp="1"/>
          </p:cNvSpPr>
          <p:nvPr>
            <p:ph type="sldNum" sz="quarter" idx="12"/>
          </p:nvPr>
        </p:nvSpPr>
        <p:spPr/>
        <p:txBody>
          <a:bodyPr/>
          <a:lstStyle>
            <a:lvl1pPr>
              <a:defRPr/>
            </a:lvl1pPr>
          </a:lstStyle>
          <a:p>
            <a:fld id="{966893AD-79D1-4014-B7DD-6DFC3CA0DC4A}" type="slidenum">
              <a:rPr lang="zh-CN" altLang="en-US">
                <a:solidFill>
                  <a:srgbClr val="40458C"/>
                </a:solidFill>
              </a:rPr>
              <a:pPr/>
              <a:t>‹#›</a:t>
            </a:fld>
            <a:endParaRPr lang="en-US" altLang="zh-CN">
              <a:solidFill>
                <a:srgbClr val="40458C"/>
              </a:solidFill>
            </a:endParaRPr>
          </a:p>
        </p:txBody>
      </p:sp>
    </p:spTree>
    <p:extLst>
      <p:ext uri="{BB962C8B-B14F-4D97-AF65-F5344CB8AC3E}">
        <p14:creationId xmlns:p14="http://schemas.microsoft.com/office/powerpoint/2010/main" val="132365790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22060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78496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12245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611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95169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61316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3887560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936439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551750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5953654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2538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2016/11/27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2016/11/27 Sunday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8000"/>
            <a:chOff x="0" y="0"/>
            <a:chExt cx="5760" cy="4320"/>
          </a:xfrm>
        </p:grpSpPr>
        <p:grpSp>
          <p:nvGrpSpPr>
            <p:cNvPr id="1027" name="Group 3"/>
            <p:cNvGrpSpPr>
              <a:grpSpLocks/>
            </p:cNvGrpSpPr>
            <p:nvPr/>
          </p:nvGrpSpPr>
          <p:grpSpPr bwMode="auto">
            <a:xfrm>
              <a:off x="0" y="0"/>
              <a:ext cx="5760" cy="4320"/>
              <a:chOff x="0" y="0"/>
              <a:chExt cx="5760" cy="4320"/>
            </a:xfrm>
          </p:grpSpPr>
          <p:grpSp>
            <p:nvGrpSpPr>
              <p:cNvPr id="1028" name="Group 4"/>
              <p:cNvGrpSpPr>
                <a:grpSpLocks/>
              </p:cNvGrpSpPr>
              <p:nvPr/>
            </p:nvGrpSpPr>
            <p:grpSpPr bwMode="auto">
              <a:xfrm>
                <a:off x="0" y="192"/>
                <a:ext cx="5760" cy="4032"/>
                <a:chOff x="0" y="0"/>
                <a:chExt cx="5760" cy="4032"/>
              </a:xfrm>
            </p:grpSpPr>
            <p:sp>
              <p:nvSpPr>
                <p:cNvPr id="1029" name="Line 5"/>
                <p:cNvSpPr>
                  <a:spLocks noChangeShapeType="1"/>
                </p:cNvSpPr>
                <p:nvPr/>
              </p:nvSpPr>
              <p:spPr bwMode="auto">
                <a:xfrm>
                  <a:off x="0" y="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0" name="Line 6"/>
                <p:cNvSpPr>
                  <a:spLocks noChangeShapeType="1"/>
                </p:cNvSpPr>
                <p:nvPr/>
              </p:nvSpPr>
              <p:spPr bwMode="auto">
                <a:xfrm>
                  <a:off x="0" y="19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1" name="Line 7"/>
                <p:cNvSpPr>
                  <a:spLocks noChangeShapeType="1"/>
                </p:cNvSpPr>
                <p:nvPr/>
              </p:nvSpPr>
              <p:spPr bwMode="auto">
                <a:xfrm>
                  <a:off x="0" y="38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2" name="Line 8"/>
                <p:cNvSpPr>
                  <a:spLocks noChangeShapeType="1"/>
                </p:cNvSpPr>
                <p:nvPr/>
              </p:nvSpPr>
              <p:spPr bwMode="auto">
                <a:xfrm>
                  <a:off x="0" y="57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3" name="Line 9"/>
                <p:cNvSpPr>
                  <a:spLocks noChangeShapeType="1"/>
                </p:cNvSpPr>
                <p:nvPr/>
              </p:nvSpPr>
              <p:spPr bwMode="auto">
                <a:xfrm>
                  <a:off x="0" y="76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4" name="Line 10"/>
                <p:cNvSpPr>
                  <a:spLocks noChangeShapeType="1"/>
                </p:cNvSpPr>
                <p:nvPr/>
              </p:nvSpPr>
              <p:spPr bwMode="auto">
                <a:xfrm>
                  <a:off x="0" y="96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5" name="Line 11"/>
                <p:cNvSpPr>
                  <a:spLocks noChangeShapeType="1"/>
                </p:cNvSpPr>
                <p:nvPr/>
              </p:nvSpPr>
              <p:spPr bwMode="auto">
                <a:xfrm>
                  <a:off x="0" y="115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6" name="Line 12"/>
                <p:cNvSpPr>
                  <a:spLocks noChangeShapeType="1"/>
                </p:cNvSpPr>
                <p:nvPr/>
              </p:nvSpPr>
              <p:spPr bwMode="auto">
                <a:xfrm>
                  <a:off x="0" y="134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7" name="Line 13"/>
                <p:cNvSpPr>
                  <a:spLocks noChangeShapeType="1"/>
                </p:cNvSpPr>
                <p:nvPr/>
              </p:nvSpPr>
              <p:spPr bwMode="auto">
                <a:xfrm>
                  <a:off x="0" y="153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8" name="Line 14"/>
                <p:cNvSpPr>
                  <a:spLocks noChangeShapeType="1"/>
                </p:cNvSpPr>
                <p:nvPr/>
              </p:nvSpPr>
              <p:spPr bwMode="auto">
                <a:xfrm>
                  <a:off x="0" y="172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9" name="Line 15"/>
                <p:cNvSpPr>
                  <a:spLocks noChangeShapeType="1"/>
                </p:cNvSpPr>
                <p:nvPr/>
              </p:nvSpPr>
              <p:spPr bwMode="auto">
                <a:xfrm>
                  <a:off x="0" y="192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0" name="Line 16"/>
                <p:cNvSpPr>
                  <a:spLocks noChangeShapeType="1"/>
                </p:cNvSpPr>
                <p:nvPr/>
              </p:nvSpPr>
              <p:spPr bwMode="auto">
                <a:xfrm>
                  <a:off x="0" y="211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1" name="Line 17"/>
                <p:cNvSpPr>
                  <a:spLocks noChangeShapeType="1"/>
                </p:cNvSpPr>
                <p:nvPr/>
              </p:nvSpPr>
              <p:spPr bwMode="auto">
                <a:xfrm>
                  <a:off x="0" y="230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2" name="Line 18"/>
                <p:cNvSpPr>
                  <a:spLocks noChangeShapeType="1"/>
                </p:cNvSpPr>
                <p:nvPr/>
              </p:nvSpPr>
              <p:spPr bwMode="auto">
                <a:xfrm>
                  <a:off x="0" y="249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3" name="Line 19"/>
                <p:cNvSpPr>
                  <a:spLocks noChangeShapeType="1"/>
                </p:cNvSpPr>
                <p:nvPr/>
              </p:nvSpPr>
              <p:spPr bwMode="auto">
                <a:xfrm>
                  <a:off x="0" y="268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4" name="Line 20"/>
                <p:cNvSpPr>
                  <a:spLocks noChangeShapeType="1"/>
                </p:cNvSpPr>
                <p:nvPr/>
              </p:nvSpPr>
              <p:spPr bwMode="auto">
                <a:xfrm>
                  <a:off x="0" y="288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5" name="Line 21"/>
                <p:cNvSpPr>
                  <a:spLocks noChangeShapeType="1"/>
                </p:cNvSpPr>
                <p:nvPr/>
              </p:nvSpPr>
              <p:spPr bwMode="auto">
                <a:xfrm>
                  <a:off x="0" y="307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6" name="Line 22"/>
                <p:cNvSpPr>
                  <a:spLocks noChangeShapeType="1"/>
                </p:cNvSpPr>
                <p:nvPr/>
              </p:nvSpPr>
              <p:spPr bwMode="auto">
                <a:xfrm>
                  <a:off x="0" y="326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7" name="Line 23"/>
                <p:cNvSpPr>
                  <a:spLocks noChangeShapeType="1"/>
                </p:cNvSpPr>
                <p:nvPr/>
              </p:nvSpPr>
              <p:spPr bwMode="auto">
                <a:xfrm>
                  <a:off x="0" y="345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8" name="Line 24"/>
                <p:cNvSpPr>
                  <a:spLocks noChangeShapeType="1"/>
                </p:cNvSpPr>
                <p:nvPr/>
              </p:nvSpPr>
              <p:spPr bwMode="auto">
                <a:xfrm>
                  <a:off x="0" y="364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9" name="Line 25"/>
                <p:cNvSpPr>
                  <a:spLocks noChangeShapeType="1"/>
                </p:cNvSpPr>
                <p:nvPr/>
              </p:nvSpPr>
              <p:spPr bwMode="auto">
                <a:xfrm>
                  <a:off x="0" y="384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0" name="Line 26"/>
                <p:cNvSpPr>
                  <a:spLocks noChangeShapeType="1"/>
                </p:cNvSpPr>
                <p:nvPr/>
              </p:nvSpPr>
              <p:spPr bwMode="auto">
                <a:xfrm>
                  <a:off x="0" y="403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1051" name="Group 27"/>
              <p:cNvGrpSpPr>
                <a:grpSpLocks/>
              </p:cNvGrpSpPr>
              <p:nvPr/>
            </p:nvGrpSpPr>
            <p:grpSpPr bwMode="auto">
              <a:xfrm>
                <a:off x="192" y="0"/>
                <a:ext cx="5376" cy="4320"/>
                <a:chOff x="0" y="0"/>
                <a:chExt cx="5376" cy="4320"/>
              </a:xfrm>
            </p:grpSpPr>
            <p:sp>
              <p:nvSpPr>
                <p:cNvPr id="1052" name="Line 28"/>
                <p:cNvSpPr>
                  <a:spLocks noChangeShapeType="1"/>
                </p:cNvSpPr>
                <p:nvPr/>
              </p:nvSpPr>
              <p:spPr bwMode="auto">
                <a:xfrm>
                  <a:off x="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3" name="Line 29"/>
                <p:cNvSpPr>
                  <a:spLocks noChangeShapeType="1"/>
                </p:cNvSpPr>
                <p:nvPr/>
              </p:nvSpPr>
              <p:spPr bwMode="auto">
                <a:xfrm>
                  <a:off x="1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4" name="Line 30"/>
                <p:cNvSpPr>
                  <a:spLocks noChangeShapeType="1"/>
                </p:cNvSpPr>
                <p:nvPr/>
              </p:nvSpPr>
              <p:spPr bwMode="auto">
                <a:xfrm>
                  <a:off x="3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5" name="Line 31"/>
                <p:cNvSpPr>
                  <a:spLocks noChangeShapeType="1"/>
                </p:cNvSpPr>
                <p:nvPr/>
              </p:nvSpPr>
              <p:spPr bwMode="auto">
                <a:xfrm>
                  <a:off x="5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6" name="Line 32"/>
                <p:cNvSpPr>
                  <a:spLocks noChangeShapeType="1"/>
                </p:cNvSpPr>
                <p:nvPr/>
              </p:nvSpPr>
              <p:spPr bwMode="auto">
                <a:xfrm>
                  <a:off x="7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7" name="Line 33"/>
                <p:cNvSpPr>
                  <a:spLocks noChangeShapeType="1"/>
                </p:cNvSpPr>
                <p:nvPr/>
              </p:nvSpPr>
              <p:spPr bwMode="auto">
                <a:xfrm>
                  <a:off x="96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8" name="Line 34"/>
                <p:cNvSpPr>
                  <a:spLocks noChangeShapeType="1"/>
                </p:cNvSpPr>
                <p:nvPr/>
              </p:nvSpPr>
              <p:spPr bwMode="auto">
                <a:xfrm>
                  <a:off x="115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9" name="Line 35"/>
                <p:cNvSpPr>
                  <a:spLocks noChangeShapeType="1"/>
                </p:cNvSpPr>
                <p:nvPr/>
              </p:nvSpPr>
              <p:spPr bwMode="auto">
                <a:xfrm>
                  <a:off x="134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0" name="Line 36"/>
                <p:cNvSpPr>
                  <a:spLocks noChangeShapeType="1"/>
                </p:cNvSpPr>
                <p:nvPr/>
              </p:nvSpPr>
              <p:spPr bwMode="auto">
                <a:xfrm>
                  <a:off x="153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1" name="Line 37"/>
                <p:cNvSpPr>
                  <a:spLocks noChangeShapeType="1"/>
                </p:cNvSpPr>
                <p:nvPr/>
              </p:nvSpPr>
              <p:spPr bwMode="auto">
                <a:xfrm>
                  <a:off x="172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2" name="Line 38"/>
                <p:cNvSpPr>
                  <a:spLocks noChangeShapeType="1"/>
                </p:cNvSpPr>
                <p:nvPr/>
              </p:nvSpPr>
              <p:spPr bwMode="auto">
                <a:xfrm>
                  <a:off x="192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3" name="Line 39"/>
                <p:cNvSpPr>
                  <a:spLocks noChangeShapeType="1"/>
                </p:cNvSpPr>
                <p:nvPr/>
              </p:nvSpPr>
              <p:spPr bwMode="auto">
                <a:xfrm>
                  <a:off x="211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4" name="Line 40"/>
                <p:cNvSpPr>
                  <a:spLocks noChangeShapeType="1"/>
                </p:cNvSpPr>
                <p:nvPr/>
              </p:nvSpPr>
              <p:spPr bwMode="auto">
                <a:xfrm>
                  <a:off x="230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5" name="Line 41"/>
                <p:cNvSpPr>
                  <a:spLocks noChangeShapeType="1"/>
                </p:cNvSpPr>
                <p:nvPr/>
              </p:nvSpPr>
              <p:spPr bwMode="auto">
                <a:xfrm>
                  <a:off x="249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6" name="Line 42"/>
                <p:cNvSpPr>
                  <a:spLocks noChangeShapeType="1"/>
                </p:cNvSpPr>
                <p:nvPr/>
              </p:nvSpPr>
              <p:spPr bwMode="auto">
                <a:xfrm>
                  <a:off x="268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7" name="Line 43"/>
                <p:cNvSpPr>
                  <a:spLocks noChangeShapeType="1"/>
                </p:cNvSpPr>
                <p:nvPr/>
              </p:nvSpPr>
              <p:spPr bwMode="auto">
                <a:xfrm>
                  <a:off x="288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8" name="Line 44"/>
                <p:cNvSpPr>
                  <a:spLocks noChangeShapeType="1"/>
                </p:cNvSpPr>
                <p:nvPr/>
              </p:nvSpPr>
              <p:spPr bwMode="auto">
                <a:xfrm>
                  <a:off x="307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9" name="Line 45"/>
                <p:cNvSpPr>
                  <a:spLocks noChangeShapeType="1"/>
                </p:cNvSpPr>
                <p:nvPr/>
              </p:nvSpPr>
              <p:spPr bwMode="auto">
                <a:xfrm>
                  <a:off x="326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0" name="Line 46"/>
                <p:cNvSpPr>
                  <a:spLocks noChangeShapeType="1"/>
                </p:cNvSpPr>
                <p:nvPr/>
              </p:nvSpPr>
              <p:spPr bwMode="auto">
                <a:xfrm>
                  <a:off x="345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1" name="Line 47"/>
                <p:cNvSpPr>
                  <a:spLocks noChangeShapeType="1"/>
                </p:cNvSpPr>
                <p:nvPr/>
              </p:nvSpPr>
              <p:spPr bwMode="auto">
                <a:xfrm>
                  <a:off x="364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2" name="Line 48"/>
                <p:cNvSpPr>
                  <a:spLocks noChangeShapeType="1"/>
                </p:cNvSpPr>
                <p:nvPr/>
              </p:nvSpPr>
              <p:spPr bwMode="auto">
                <a:xfrm>
                  <a:off x="384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3" name="Line 49"/>
                <p:cNvSpPr>
                  <a:spLocks noChangeShapeType="1"/>
                </p:cNvSpPr>
                <p:nvPr/>
              </p:nvSpPr>
              <p:spPr bwMode="auto">
                <a:xfrm>
                  <a:off x="403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4" name="Line 50"/>
                <p:cNvSpPr>
                  <a:spLocks noChangeShapeType="1"/>
                </p:cNvSpPr>
                <p:nvPr/>
              </p:nvSpPr>
              <p:spPr bwMode="auto">
                <a:xfrm>
                  <a:off x="422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5" name="Line 51"/>
                <p:cNvSpPr>
                  <a:spLocks noChangeShapeType="1"/>
                </p:cNvSpPr>
                <p:nvPr/>
              </p:nvSpPr>
              <p:spPr bwMode="auto">
                <a:xfrm>
                  <a:off x="441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6" name="Line 52"/>
                <p:cNvSpPr>
                  <a:spLocks noChangeShapeType="1"/>
                </p:cNvSpPr>
                <p:nvPr/>
              </p:nvSpPr>
              <p:spPr bwMode="auto">
                <a:xfrm>
                  <a:off x="460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7" name="Line 53"/>
                <p:cNvSpPr>
                  <a:spLocks noChangeShapeType="1"/>
                </p:cNvSpPr>
                <p:nvPr/>
              </p:nvSpPr>
              <p:spPr bwMode="auto">
                <a:xfrm>
                  <a:off x="480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8" name="Line 54"/>
                <p:cNvSpPr>
                  <a:spLocks noChangeShapeType="1"/>
                </p:cNvSpPr>
                <p:nvPr/>
              </p:nvSpPr>
              <p:spPr bwMode="auto">
                <a:xfrm>
                  <a:off x="49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9" name="Line 55"/>
                <p:cNvSpPr>
                  <a:spLocks noChangeShapeType="1"/>
                </p:cNvSpPr>
                <p:nvPr/>
              </p:nvSpPr>
              <p:spPr bwMode="auto">
                <a:xfrm>
                  <a:off x="51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0" name="Line 56"/>
                <p:cNvSpPr>
                  <a:spLocks noChangeShapeType="1"/>
                </p:cNvSpPr>
                <p:nvPr/>
              </p:nvSpPr>
              <p:spPr bwMode="auto">
                <a:xfrm>
                  <a:off x="53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1081" name="Rectangle 57" descr="60%"/>
            <p:cNvSpPr>
              <a:spLocks noChangeArrowheads="1"/>
            </p:cNvSpPr>
            <p:nvPr/>
          </p:nvSpPr>
          <p:spPr bwMode="auto">
            <a:xfrm>
              <a:off x="2112" y="0"/>
              <a:ext cx="3648" cy="96"/>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2" name="Line 58"/>
            <p:cNvSpPr>
              <a:spLocks noChangeShapeType="1"/>
            </p:cNvSpPr>
            <p:nvPr/>
          </p:nvSpPr>
          <p:spPr bwMode="auto">
            <a:xfrm>
              <a:off x="5568" y="0"/>
              <a:ext cx="0" cy="148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nvGrpSpPr>
            <p:cNvPr id="1083" name="Group 59"/>
            <p:cNvGrpSpPr>
              <a:grpSpLocks/>
            </p:cNvGrpSpPr>
            <p:nvPr/>
          </p:nvGrpSpPr>
          <p:grpSpPr bwMode="auto">
            <a:xfrm>
              <a:off x="261" y="892"/>
              <a:ext cx="1124" cy="1464"/>
              <a:chOff x="0" y="0"/>
              <a:chExt cx="2208" cy="2876"/>
            </a:xfrm>
          </p:grpSpPr>
          <p:sp>
            <p:nvSpPr>
              <p:cNvPr id="1084" name="Line 60"/>
              <p:cNvSpPr>
                <a:spLocks noChangeShapeType="1"/>
              </p:cNvSpPr>
              <p:nvPr/>
            </p:nvSpPr>
            <p:spPr bwMode="auto">
              <a:xfrm flipH="1">
                <a:off x="0" y="121"/>
                <a:ext cx="220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5" name="Line 61"/>
              <p:cNvSpPr>
                <a:spLocks noChangeShapeType="1"/>
              </p:cNvSpPr>
              <p:nvPr/>
            </p:nvSpPr>
            <p:spPr bwMode="auto">
              <a:xfrm>
                <a:off x="240" y="4"/>
                <a:ext cx="0" cy="287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6" name="Arc 62"/>
              <p:cNvSpPr>
                <a:spLocks/>
              </p:cNvSpPr>
              <p:nvPr/>
            </p:nvSpPr>
            <p:spPr bwMode="auto">
              <a:xfrm flipH="1">
                <a:off x="121" y="0"/>
                <a:ext cx="239" cy="239"/>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1087" name="Rectangle 63"/>
          <p:cNvSpPr>
            <a:spLocks noGrp="1" noChangeArrowheads="1"/>
          </p:cNvSpPr>
          <p:nvPr>
            <p:ph type="title"/>
          </p:nvPr>
        </p:nvSpPr>
        <p:spPr bwMode="auto">
          <a:xfrm>
            <a:off x="6096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088" name="Rectangle 64"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9" name="Rectangle 65"/>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pPr fontAlgn="base">
              <a:spcBef>
                <a:spcPct val="0"/>
              </a:spcBef>
              <a:spcAft>
                <a:spcPct val="0"/>
              </a:spcAft>
            </a:pPr>
            <a:endParaRPr lang="en-US" altLang="zh-CN" smtClean="0">
              <a:solidFill>
                <a:srgbClr val="40458C"/>
              </a:solidFill>
            </a:endParaRPr>
          </a:p>
        </p:txBody>
      </p:sp>
      <p:sp>
        <p:nvSpPr>
          <p:cNvPr id="1090" name="Rectangle 6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pPr fontAlgn="base">
              <a:spcBef>
                <a:spcPct val="0"/>
              </a:spcBef>
              <a:spcAft>
                <a:spcPct val="0"/>
              </a:spcAft>
            </a:pPr>
            <a:endParaRPr lang="en-US" altLang="zh-CN" smtClean="0">
              <a:solidFill>
                <a:srgbClr val="40458C"/>
              </a:solidFill>
            </a:endParaRPr>
          </a:p>
        </p:txBody>
      </p:sp>
      <p:sp>
        <p:nvSpPr>
          <p:cNvPr id="1091" name="Rectangle 67"/>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pPr fontAlgn="base">
              <a:spcBef>
                <a:spcPct val="0"/>
              </a:spcBef>
              <a:spcAft>
                <a:spcPct val="0"/>
              </a:spcAft>
            </a:pPr>
            <a:fld id="{5248285E-D221-41FE-811D-2D75F202BCEF}" type="slidenum">
              <a:rPr lang="zh-CN" altLang="en-US" smtClean="0">
                <a:solidFill>
                  <a:srgbClr val="40458C"/>
                </a:solidFill>
              </a:rPr>
              <a:pPr fontAlgn="base">
                <a:spcBef>
                  <a:spcPct val="0"/>
                </a:spcBef>
                <a:spcAft>
                  <a:spcPct val="0"/>
                </a:spcAft>
              </a:pPr>
              <a:t>‹#›</a:t>
            </a:fld>
            <a:endParaRPr lang="en-US" altLang="zh-CN" smtClean="0">
              <a:solidFill>
                <a:srgbClr val="40458C"/>
              </a:solidFill>
            </a:endParaRPr>
          </a:p>
        </p:txBody>
      </p:sp>
    </p:spTree>
    <p:extLst>
      <p:ext uri="{BB962C8B-B14F-4D97-AF65-F5344CB8AC3E}">
        <p14:creationId xmlns:p14="http://schemas.microsoft.com/office/powerpoint/2010/main" val="105732468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ea typeface="宋体" pitchFamily="2" charset="-122"/>
        </a:defRPr>
      </a:lvl2pPr>
      <a:lvl3pPr algn="l" rtl="0" fontAlgn="base">
        <a:spcBef>
          <a:spcPct val="0"/>
        </a:spcBef>
        <a:spcAft>
          <a:spcPct val="0"/>
        </a:spcAft>
        <a:defRPr sz="4400">
          <a:solidFill>
            <a:schemeClr val="tx2"/>
          </a:solidFill>
          <a:latin typeface="Tahoma" pitchFamily="34" charset="0"/>
          <a:ea typeface="宋体" pitchFamily="2" charset="-122"/>
        </a:defRPr>
      </a:lvl3pPr>
      <a:lvl4pPr algn="l" rtl="0" fontAlgn="base">
        <a:spcBef>
          <a:spcPct val="0"/>
        </a:spcBef>
        <a:spcAft>
          <a:spcPct val="0"/>
        </a:spcAft>
        <a:defRPr sz="4400">
          <a:solidFill>
            <a:schemeClr val="tx2"/>
          </a:solidFill>
          <a:latin typeface="Tahoma" pitchFamily="34" charset="0"/>
          <a:ea typeface="宋体" pitchFamily="2" charset="-122"/>
        </a:defRPr>
      </a:lvl4pPr>
      <a:lvl5pPr algn="l" rtl="0" fontAlgn="base">
        <a:spcBef>
          <a:spcPct val="0"/>
        </a:spcBef>
        <a:spcAft>
          <a:spcPct val="0"/>
        </a:spcAft>
        <a:defRPr sz="4400">
          <a:solidFill>
            <a:schemeClr val="tx2"/>
          </a:solidFill>
          <a:latin typeface="Tahoma" pitchFamily="34" charset="0"/>
          <a:ea typeface="宋体" pitchFamily="2" charset="-122"/>
        </a:defRPr>
      </a:lvl5pPr>
      <a:lvl6pPr marL="457200" algn="l" rtl="0" fontAlgn="base">
        <a:spcBef>
          <a:spcPct val="0"/>
        </a:spcBef>
        <a:spcAft>
          <a:spcPct val="0"/>
        </a:spcAft>
        <a:defRPr sz="4400">
          <a:solidFill>
            <a:schemeClr val="tx2"/>
          </a:solidFill>
          <a:latin typeface="Tahoma" pitchFamily="34" charset="0"/>
          <a:ea typeface="宋体" pitchFamily="2" charset="-122"/>
        </a:defRPr>
      </a:lvl6pPr>
      <a:lvl7pPr marL="914400" algn="l" rtl="0" fontAlgn="base">
        <a:spcBef>
          <a:spcPct val="0"/>
        </a:spcBef>
        <a:spcAft>
          <a:spcPct val="0"/>
        </a:spcAft>
        <a:defRPr sz="4400">
          <a:solidFill>
            <a:schemeClr val="tx2"/>
          </a:solidFill>
          <a:latin typeface="Tahoma" pitchFamily="34" charset="0"/>
          <a:ea typeface="宋体" pitchFamily="2" charset="-122"/>
        </a:defRPr>
      </a:lvl7pPr>
      <a:lvl8pPr marL="1371600" algn="l" rtl="0" fontAlgn="base">
        <a:spcBef>
          <a:spcPct val="0"/>
        </a:spcBef>
        <a:spcAft>
          <a:spcPct val="0"/>
        </a:spcAft>
        <a:defRPr sz="4400">
          <a:solidFill>
            <a:schemeClr val="tx2"/>
          </a:solidFill>
          <a:latin typeface="Tahoma" pitchFamily="34" charset="0"/>
          <a:ea typeface="宋体" pitchFamily="2" charset="-122"/>
        </a:defRPr>
      </a:lvl8pPr>
      <a:lvl9pPr marL="1828800" algn="l" rtl="0" fontAlgn="base">
        <a:spcBef>
          <a:spcPct val="0"/>
        </a:spcBef>
        <a:spcAft>
          <a:spcPct val="0"/>
        </a:spcAft>
        <a:defRPr sz="4400">
          <a:solidFill>
            <a:schemeClr val="tx2"/>
          </a:solidFill>
          <a:latin typeface="Tahoma" pitchFamily="34" charset="0"/>
          <a:ea typeface="宋体" pitchFamily="2" charset="-122"/>
        </a:defRPr>
      </a:lvl9pPr>
    </p:titleStyle>
    <p:bodyStyle>
      <a:lvl1pPr marL="342900" indent="-342900" algn="l" rtl="0" fontAlgn="base">
        <a:spcBef>
          <a:spcPct val="20000"/>
        </a:spcBef>
        <a:spcAft>
          <a:spcPct val="0"/>
        </a:spcAft>
        <a:buClr>
          <a:schemeClr val="hlink"/>
        </a:buClr>
        <a:buSzPct val="110000"/>
        <a:buFont typeface="Wingdings" pitchFamily="2" charset="2"/>
        <a:buBlip>
          <a:blip r:embed="rId14"/>
        </a:buBlip>
        <a:defRPr sz="3200">
          <a:solidFill>
            <a:schemeClr val="tx1"/>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2" charset="2"/>
        <a:buChar char="n"/>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pitchFamily="2" charset="2"/>
        <a:buChar char="w"/>
        <a:defRPr sz="2400">
          <a:solidFill>
            <a:schemeClr val="tx1"/>
          </a:solidFill>
          <a:latin typeface="+mn-lt"/>
          <a:ea typeface="+mn-ea"/>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8000"/>
            <a:chOff x="0" y="0"/>
            <a:chExt cx="5760" cy="4320"/>
          </a:xfrm>
        </p:grpSpPr>
        <p:grpSp>
          <p:nvGrpSpPr>
            <p:cNvPr id="1027" name="Group 3"/>
            <p:cNvGrpSpPr>
              <a:grpSpLocks/>
            </p:cNvGrpSpPr>
            <p:nvPr/>
          </p:nvGrpSpPr>
          <p:grpSpPr bwMode="auto">
            <a:xfrm>
              <a:off x="0" y="0"/>
              <a:ext cx="5760" cy="4320"/>
              <a:chOff x="0" y="0"/>
              <a:chExt cx="5760" cy="4320"/>
            </a:xfrm>
          </p:grpSpPr>
          <p:grpSp>
            <p:nvGrpSpPr>
              <p:cNvPr id="1028" name="Group 4"/>
              <p:cNvGrpSpPr>
                <a:grpSpLocks/>
              </p:cNvGrpSpPr>
              <p:nvPr/>
            </p:nvGrpSpPr>
            <p:grpSpPr bwMode="auto">
              <a:xfrm>
                <a:off x="0" y="192"/>
                <a:ext cx="5760" cy="4032"/>
                <a:chOff x="0" y="0"/>
                <a:chExt cx="5760" cy="4032"/>
              </a:xfrm>
            </p:grpSpPr>
            <p:sp>
              <p:nvSpPr>
                <p:cNvPr id="1029" name="Line 5"/>
                <p:cNvSpPr>
                  <a:spLocks noChangeShapeType="1"/>
                </p:cNvSpPr>
                <p:nvPr/>
              </p:nvSpPr>
              <p:spPr bwMode="auto">
                <a:xfrm>
                  <a:off x="0" y="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0" name="Line 6"/>
                <p:cNvSpPr>
                  <a:spLocks noChangeShapeType="1"/>
                </p:cNvSpPr>
                <p:nvPr/>
              </p:nvSpPr>
              <p:spPr bwMode="auto">
                <a:xfrm>
                  <a:off x="0" y="19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1" name="Line 7"/>
                <p:cNvSpPr>
                  <a:spLocks noChangeShapeType="1"/>
                </p:cNvSpPr>
                <p:nvPr/>
              </p:nvSpPr>
              <p:spPr bwMode="auto">
                <a:xfrm>
                  <a:off x="0" y="38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2" name="Line 8"/>
                <p:cNvSpPr>
                  <a:spLocks noChangeShapeType="1"/>
                </p:cNvSpPr>
                <p:nvPr/>
              </p:nvSpPr>
              <p:spPr bwMode="auto">
                <a:xfrm>
                  <a:off x="0" y="57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3" name="Line 9"/>
                <p:cNvSpPr>
                  <a:spLocks noChangeShapeType="1"/>
                </p:cNvSpPr>
                <p:nvPr/>
              </p:nvSpPr>
              <p:spPr bwMode="auto">
                <a:xfrm>
                  <a:off x="0" y="76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4" name="Line 10"/>
                <p:cNvSpPr>
                  <a:spLocks noChangeShapeType="1"/>
                </p:cNvSpPr>
                <p:nvPr/>
              </p:nvSpPr>
              <p:spPr bwMode="auto">
                <a:xfrm>
                  <a:off x="0" y="96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5" name="Line 11"/>
                <p:cNvSpPr>
                  <a:spLocks noChangeShapeType="1"/>
                </p:cNvSpPr>
                <p:nvPr/>
              </p:nvSpPr>
              <p:spPr bwMode="auto">
                <a:xfrm>
                  <a:off x="0" y="115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6" name="Line 12"/>
                <p:cNvSpPr>
                  <a:spLocks noChangeShapeType="1"/>
                </p:cNvSpPr>
                <p:nvPr/>
              </p:nvSpPr>
              <p:spPr bwMode="auto">
                <a:xfrm>
                  <a:off x="0" y="134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7" name="Line 13"/>
                <p:cNvSpPr>
                  <a:spLocks noChangeShapeType="1"/>
                </p:cNvSpPr>
                <p:nvPr/>
              </p:nvSpPr>
              <p:spPr bwMode="auto">
                <a:xfrm>
                  <a:off x="0" y="153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8" name="Line 14"/>
                <p:cNvSpPr>
                  <a:spLocks noChangeShapeType="1"/>
                </p:cNvSpPr>
                <p:nvPr/>
              </p:nvSpPr>
              <p:spPr bwMode="auto">
                <a:xfrm>
                  <a:off x="0" y="172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39" name="Line 15"/>
                <p:cNvSpPr>
                  <a:spLocks noChangeShapeType="1"/>
                </p:cNvSpPr>
                <p:nvPr/>
              </p:nvSpPr>
              <p:spPr bwMode="auto">
                <a:xfrm>
                  <a:off x="0" y="192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0" name="Line 16"/>
                <p:cNvSpPr>
                  <a:spLocks noChangeShapeType="1"/>
                </p:cNvSpPr>
                <p:nvPr/>
              </p:nvSpPr>
              <p:spPr bwMode="auto">
                <a:xfrm>
                  <a:off x="0" y="211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1" name="Line 17"/>
                <p:cNvSpPr>
                  <a:spLocks noChangeShapeType="1"/>
                </p:cNvSpPr>
                <p:nvPr/>
              </p:nvSpPr>
              <p:spPr bwMode="auto">
                <a:xfrm>
                  <a:off x="0" y="230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2" name="Line 18"/>
                <p:cNvSpPr>
                  <a:spLocks noChangeShapeType="1"/>
                </p:cNvSpPr>
                <p:nvPr/>
              </p:nvSpPr>
              <p:spPr bwMode="auto">
                <a:xfrm>
                  <a:off x="0" y="249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3" name="Line 19"/>
                <p:cNvSpPr>
                  <a:spLocks noChangeShapeType="1"/>
                </p:cNvSpPr>
                <p:nvPr/>
              </p:nvSpPr>
              <p:spPr bwMode="auto">
                <a:xfrm>
                  <a:off x="0" y="268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4" name="Line 20"/>
                <p:cNvSpPr>
                  <a:spLocks noChangeShapeType="1"/>
                </p:cNvSpPr>
                <p:nvPr/>
              </p:nvSpPr>
              <p:spPr bwMode="auto">
                <a:xfrm>
                  <a:off x="0" y="288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5" name="Line 21"/>
                <p:cNvSpPr>
                  <a:spLocks noChangeShapeType="1"/>
                </p:cNvSpPr>
                <p:nvPr/>
              </p:nvSpPr>
              <p:spPr bwMode="auto">
                <a:xfrm>
                  <a:off x="0" y="307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6" name="Line 22"/>
                <p:cNvSpPr>
                  <a:spLocks noChangeShapeType="1"/>
                </p:cNvSpPr>
                <p:nvPr/>
              </p:nvSpPr>
              <p:spPr bwMode="auto">
                <a:xfrm>
                  <a:off x="0" y="3264"/>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7" name="Line 23"/>
                <p:cNvSpPr>
                  <a:spLocks noChangeShapeType="1"/>
                </p:cNvSpPr>
                <p:nvPr/>
              </p:nvSpPr>
              <p:spPr bwMode="auto">
                <a:xfrm>
                  <a:off x="0" y="3456"/>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8" name="Line 24"/>
                <p:cNvSpPr>
                  <a:spLocks noChangeShapeType="1"/>
                </p:cNvSpPr>
                <p:nvPr/>
              </p:nvSpPr>
              <p:spPr bwMode="auto">
                <a:xfrm>
                  <a:off x="0" y="3648"/>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49" name="Line 25"/>
                <p:cNvSpPr>
                  <a:spLocks noChangeShapeType="1"/>
                </p:cNvSpPr>
                <p:nvPr/>
              </p:nvSpPr>
              <p:spPr bwMode="auto">
                <a:xfrm>
                  <a:off x="0" y="3840"/>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0" name="Line 26"/>
                <p:cNvSpPr>
                  <a:spLocks noChangeShapeType="1"/>
                </p:cNvSpPr>
                <p:nvPr/>
              </p:nvSpPr>
              <p:spPr bwMode="auto">
                <a:xfrm>
                  <a:off x="0" y="4032"/>
                  <a:ext cx="5760" cy="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nvGrpSpPr>
              <p:cNvPr id="1051" name="Group 27"/>
              <p:cNvGrpSpPr>
                <a:grpSpLocks/>
              </p:cNvGrpSpPr>
              <p:nvPr/>
            </p:nvGrpSpPr>
            <p:grpSpPr bwMode="auto">
              <a:xfrm>
                <a:off x="192" y="0"/>
                <a:ext cx="5376" cy="4320"/>
                <a:chOff x="0" y="0"/>
                <a:chExt cx="5376" cy="4320"/>
              </a:xfrm>
            </p:grpSpPr>
            <p:sp>
              <p:nvSpPr>
                <p:cNvPr id="1052" name="Line 28"/>
                <p:cNvSpPr>
                  <a:spLocks noChangeShapeType="1"/>
                </p:cNvSpPr>
                <p:nvPr/>
              </p:nvSpPr>
              <p:spPr bwMode="auto">
                <a:xfrm>
                  <a:off x="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3" name="Line 29"/>
                <p:cNvSpPr>
                  <a:spLocks noChangeShapeType="1"/>
                </p:cNvSpPr>
                <p:nvPr/>
              </p:nvSpPr>
              <p:spPr bwMode="auto">
                <a:xfrm>
                  <a:off x="1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4" name="Line 30"/>
                <p:cNvSpPr>
                  <a:spLocks noChangeShapeType="1"/>
                </p:cNvSpPr>
                <p:nvPr/>
              </p:nvSpPr>
              <p:spPr bwMode="auto">
                <a:xfrm>
                  <a:off x="3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5" name="Line 31"/>
                <p:cNvSpPr>
                  <a:spLocks noChangeShapeType="1"/>
                </p:cNvSpPr>
                <p:nvPr/>
              </p:nvSpPr>
              <p:spPr bwMode="auto">
                <a:xfrm>
                  <a:off x="5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6" name="Line 32"/>
                <p:cNvSpPr>
                  <a:spLocks noChangeShapeType="1"/>
                </p:cNvSpPr>
                <p:nvPr/>
              </p:nvSpPr>
              <p:spPr bwMode="auto">
                <a:xfrm>
                  <a:off x="76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7" name="Line 33"/>
                <p:cNvSpPr>
                  <a:spLocks noChangeShapeType="1"/>
                </p:cNvSpPr>
                <p:nvPr/>
              </p:nvSpPr>
              <p:spPr bwMode="auto">
                <a:xfrm>
                  <a:off x="96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8" name="Line 34"/>
                <p:cNvSpPr>
                  <a:spLocks noChangeShapeType="1"/>
                </p:cNvSpPr>
                <p:nvPr/>
              </p:nvSpPr>
              <p:spPr bwMode="auto">
                <a:xfrm>
                  <a:off x="115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59" name="Line 35"/>
                <p:cNvSpPr>
                  <a:spLocks noChangeShapeType="1"/>
                </p:cNvSpPr>
                <p:nvPr/>
              </p:nvSpPr>
              <p:spPr bwMode="auto">
                <a:xfrm>
                  <a:off x="134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0" name="Line 36"/>
                <p:cNvSpPr>
                  <a:spLocks noChangeShapeType="1"/>
                </p:cNvSpPr>
                <p:nvPr/>
              </p:nvSpPr>
              <p:spPr bwMode="auto">
                <a:xfrm>
                  <a:off x="153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1" name="Line 37"/>
                <p:cNvSpPr>
                  <a:spLocks noChangeShapeType="1"/>
                </p:cNvSpPr>
                <p:nvPr/>
              </p:nvSpPr>
              <p:spPr bwMode="auto">
                <a:xfrm>
                  <a:off x="172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2" name="Line 38"/>
                <p:cNvSpPr>
                  <a:spLocks noChangeShapeType="1"/>
                </p:cNvSpPr>
                <p:nvPr/>
              </p:nvSpPr>
              <p:spPr bwMode="auto">
                <a:xfrm>
                  <a:off x="192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3" name="Line 39"/>
                <p:cNvSpPr>
                  <a:spLocks noChangeShapeType="1"/>
                </p:cNvSpPr>
                <p:nvPr/>
              </p:nvSpPr>
              <p:spPr bwMode="auto">
                <a:xfrm>
                  <a:off x="211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4" name="Line 40"/>
                <p:cNvSpPr>
                  <a:spLocks noChangeShapeType="1"/>
                </p:cNvSpPr>
                <p:nvPr/>
              </p:nvSpPr>
              <p:spPr bwMode="auto">
                <a:xfrm>
                  <a:off x="230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5" name="Line 41"/>
                <p:cNvSpPr>
                  <a:spLocks noChangeShapeType="1"/>
                </p:cNvSpPr>
                <p:nvPr/>
              </p:nvSpPr>
              <p:spPr bwMode="auto">
                <a:xfrm>
                  <a:off x="249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6" name="Line 42"/>
                <p:cNvSpPr>
                  <a:spLocks noChangeShapeType="1"/>
                </p:cNvSpPr>
                <p:nvPr/>
              </p:nvSpPr>
              <p:spPr bwMode="auto">
                <a:xfrm>
                  <a:off x="268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7" name="Line 43"/>
                <p:cNvSpPr>
                  <a:spLocks noChangeShapeType="1"/>
                </p:cNvSpPr>
                <p:nvPr/>
              </p:nvSpPr>
              <p:spPr bwMode="auto">
                <a:xfrm>
                  <a:off x="288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8" name="Line 44"/>
                <p:cNvSpPr>
                  <a:spLocks noChangeShapeType="1"/>
                </p:cNvSpPr>
                <p:nvPr/>
              </p:nvSpPr>
              <p:spPr bwMode="auto">
                <a:xfrm>
                  <a:off x="307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69" name="Line 45"/>
                <p:cNvSpPr>
                  <a:spLocks noChangeShapeType="1"/>
                </p:cNvSpPr>
                <p:nvPr/>
              </p:nvSpPr>
              <p:spPr bwMode="auto">
                <a:xfrm>
                  <a:off x="326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0" name="Line 46"/>
                <p:cNvSpPr>
                  <a:spLocks noChangeShapeType="1"/>
                </p:cNvSpPr>
                <p:nvPr/>
              </p:nvSpPr>
              <p:spPr bwMode="auto">
                <a:xfrm>
                  <a:off x="345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1" name="Line 47"/>
                <p:cNvSpPr>
                  <a:spLocks noChangeShapeType="1"/>
                </p:cNvSpPr>
                <p:nvPr/>
              </p:nvSpPr>
              <p:spPr bwMode="auto">
                <a:xfrm>
                  <a:off x="364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2" name="Line 48"/>
                <p:cNvSpPr>
                  <a:spLocks noChangeShapeType="1"/>
                </p:cNvSpPr>
                <p:nvPr/>
              </p:nvSpPr>
              <p:spPr bwMode="auto">
                <a:xfrm>
                  <a:off x="384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3" name="Line 49"/>
                <p:cNvSpPr>
                  <a:spLocks noChangeShapeType="1"/>
                </p:cNvSpPr>
                <p:nvPr/>
              </p:nvSpPr>
              <p:spPr bwMode="auto">
                <a:xfrm>
                  <a:off x="403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4" name="Line 50"/>
                <p:cNvSpPr>
                  <a:spLocks noChangeShapeType="1"/>
                </p:cNvSpPr>
                <p:nvPr/>
              </p:nvSpPr>
              <p:spPr bwMode="auto">
                <a:xfrm>
                  <a:off x="422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5" name="Line 51"/>
                <p:cNvSpPr>
                  <a:spLocks noChangeShapeType="1"/>
                </p:cNvSpPr>
                <p:nvPr/>
              </p:nvSpPr>
              <p:spPr bwMode="auto">
                <a:xfrm>
                  <a:off x="441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6" name="Line 52"/>
                <p:cNvSpPr>
                  <a:spLocks noChangeShapeType="1"/>
                </p:cNvSpPr>
                <p:nvPr/>
              </p:nvSpPr>
              <p:spPr bwMode="auto">
                <a:xfrm>
                  <a:off x="4608"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7" name="Line 53"/>
                <p:cNvSpPr>
                  <a:spLocks noChangeShapeType="1"/>
                </p:cNvSpPr>
                <p:nvPr/>
              </p:nvSpPr>
              <p:spPr bwMode="auto">
                <a:xfrm>
                  <a:off x="4800"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8" name="Line 54"/>
                <p:cNvSpPr>
                  <a:spLocks noChangeShapeType="1"/>
                </p:cNvSpPr>
                <p:nvPr/>
              </p:nvSpPr>
              <p:spPr bwMode="auto">
                <a:xfrm>
                  <a:off x="4992"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79" name="Line 55"/>
                <p:cNvSpPr>
                  <a:spLocks noChangeShapeType="1"/>
                </p:cNvSpPr>
                <p:nvPr/>
              </p:nvSpPr>
              <p:spPr bwMode="auto">
                <a:xfrm>
                  <a:off x="5184"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0" name="Line 56"/>
                <p:cNvSpPr>
                  <a:spLocks noChangeShapeType="1"/>
                </p:cNvSpPr>
                <p:nvPr/>
              </p:nvSpPr>
              <p:spPr bwMode="auto">
                <a:xfrm>
                  <a:off x="5376" y="0"/>
                  <a:ext cx="0" cy="4320"/>
                </a:xfrm>
                <a:prstGeom prst="line">
                  <a:avLst/>
                </a:prstGeom>
                <a:noFil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1081" name="Rectangle 57" descr="60%"/>
            <p:cNvSpPr>
              <a:spLocks noChangeArrowheads="1"/>
            </p:cNvSpPr>
            <p:nvPr/>
          </p:nvSpPr>
          <p:spPr bwMode="auto">
            <a:xfrm>
              <a:off x="2112" y="0"/>
              <a:ext cx="3648" cy="96"/>
            </a:xfrm>
            <a:prstGeom prst="rect">
              <a:avLst/>
            </a:prstGeom>
            <a:blipFill dpi="0" rotWithShape="0">
              <a:blip r:embed="rId13"/>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2" name="Line 58"/>
            <p:cNvSpPr>
              <a:spLocks noChangeShapeType="1"/>
            </p:cNvSpPr>
            <p:nvPr/>
          </p:nvSpPr>
          <p:spPr bwMode="auto">
            <a:xfrm>
              <a:off x="5568" y="0"/>
              <a:ext cx="0" cy="1488"/>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nvGrpSpPr>
            <p:cNvPr id="1083" name="Group 59"/>
            <p:cNvGrpSpPr>
              <a:grpSpLocks/>
            </p:cNvGrpSpPr>
            <p:nvPr/>
          </p:nvGrpSpPr>
          <p:grpSpPr bwMode="auto">
            <a:xfrm>
              <a:off x="261" y="892"/>
              <a:ext cx="1124" cy="1464"/>
              <a:chOff x="0" y="0"/>
              <a:chExt cx="2208" cy="2876"/>
            </a:xfrm>
          </p:grpSpPr>
          <p:sp>
            <p:nvSpPr>
              <p:cNvPr id="1084" name="Line 60"/>
              <p:cNvSpPr>
                <a:spLocks noChangeShapeType="1"/>
              </p:cNvSpPr>
              <p:nvPr/>
            </p:nvSpPr>
            <p:spPr bwMode="auto">
              <a:xfrm flipH="1">
                <a:off x="0" y="121"/>
                <a:ext cx="2208" cy="0"/>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5" name="Line 61"/>
              <p:cNvSpPr>
                <a:spLocks noChangeShapeType="1"/>
              </p:cNvSpPr>
              <p:nvPr/>
            </p:nvSpPr>
            <p:spPr bwMode="auto">
              <a:xfrm>
                <a:off x="240" y="4"/>
                <a:ext cx="0" cy="2872"/>
              </a:xfrm>
              <a:prstGeom prst="line">
                <a:avLst/>
              </a:prstGeom>
              <a:noFill/>
              <a:ln w="9525">
                <a:solidFill>
                  <a:schemeClr va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sp>
            <p:nvSpPr>
              <p:cNvPr id="1086" name="Arc 62"/>
              <p:cNvSpPr>
                <a:spLocks/>
              </p:cNvSpPr>
              <p:nvPr/>
            </p:nvSpPr>
            <p:spPr bwMode="auto">
              <a:xfrm flipH="1">
                <a:off x="121" y="0"/>
                <a:ext cx="239" cy="239"/>
              </a:xfrm>
              <a:custGeom>
                <a:avLst/>
                <a:gdLst>
                  <a:gd name="G0" fmla="+- 21595 0 0"/>
                  <a:gd name="G1" fmla="+- 21600 0 0"/>
                  <a:gd name="G2" fmla="+- 21600 0 0"/>
                  <a:gd name="T0" fmla="*/ 21114 w 43195"/>
                  <a:gd name="T1" fmla="*/ 5 h 43200"/>
                  <a:gd name="T2" fmla="*/ 0 w 43195"/>
                  <a:gd name="T3" fmla="*/ 22056 h 43200"/>
                  <a:gd name="T4" fmla="*/ 21595 w 43195"/>
                  <a:gd name="T5" fmla="*/ 21600 h 43200"/>
                </a:gdLst>
                <a:ahLst/>
                <a:cxnLst>
                  <a:cxn ang="0">
                    <a:pos x="T0" y="T1"/>
                  </a:cxn>
                  <a:cxn ang="0">
                    <a:pos x="T2" y="T3"/>
                  </a:cxn>
                  <a:cxn ang="0">
                    <a:pos x="T4" y="T5"/>
                  </a:cxn>
                </a:cxnLst>
                <a:rect l="0" t="0" r="r" b="b"/>
                <a:pathLst>
                  <a:path w="43195" h="43200" fill="none"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path>
                  <a:path w="43195" h="43200" stroke="0" extrusionOk="0">
                    <a:moveTo>
                      <a:pt x="21114" y="5"/>
                    </a:moveTo>
                    <a:cubicBezTo>
                      <a:pt x="21274" y="1"/>
                      <a:pt x="21434" y="-1"/>
                      <a:pt x="21595" y="0"/>
                    </a:cubicBezTo>
                    <a:cubicBezTo>
                      <a:pt x="33524" y="0"/>
                      <a:pt x="43195" y="9670"/>
                      <a:pt x="43195" y="21600"/>
                    </a:cubicBezTo>
                    <a:cubicBezTo>
                      <a:pt x="43195" y="33529"/>
                      <a:pt x="33524" y="43200"/>
                      <a:pt x="21595" y="43200"/>
                    </a:cubicBezTo>
                    <a:cubicBezTo>
                      <a:pt x="9843" y="43200"/>
                      <a:pt x="247" y="33805"/>
                      <a:pt x="-1" y="22056"/>
                    </a:cubicBezTo>
                    <a:lnTo>
                      <a:pt x="21595" y="21600"/>
                    </a:lnTo>
                    <a:close/>
                  </a:path>
                </a:pathLst>
              </a:custGeom>
              <a:noFill/>
              <a:ln w="9525">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sz="2400" smtClean="0">
                  <a:solidFill>
                    <a:srgbClr val="40458C"/>
                  </a:solidFill>
                </a:endParaRPr>
              </a:p>
            </p:txBody>
          </p:sp>
        </p:grpSp>
      </p:grpSp>
      <p:sp>
        <p:nvSpPr>
          <p:cNvPr id="1087" name="Rectangle 63"/>
          <p:cNvSpPr>
            <a:spLocks noGrp="1" noChangeArrowheads="1"/>
          </p:cNvSpPr>
          <p:nvPr>
            <p:ph type="title"/>
          </p:nvPr>
        </p:nvSpPr>
        <p:spPr bwMode="auto">
          <a:xfrm>
            <a:off x="609600" y="3048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088" name="Rectangle 64" descr="Rectangle: Click to edit Master text styles&#10;Second level&#10;Third level&#10;Fourth level&#10;Fifth level"/>
          <p:cNvSpPr>
            <a:spLocks noGrp="1" noChangeArrowheads="1"/>
          </p:cNvSpPr>
          <p:nvPr>
            <p:ph type="body" idx="1"/>
          </p:nvPr>
        </p:nvSpPr>
        <p:spPr bwMode="auto">
          <a:xfrm>
            <a:off x="838200" y="19050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89" name="Rectangle 65"/>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pPr fontAlgn="base">
              <a:spcBef>
                <a:spcPct val="0"/>
              </a:spcBef>
              <a:spcAft>
                <a:spcPct val="0"/>
              </a:spcAft>
            </a:pPr>
            <a:endParaRPr lang="en-US" altLang="zh-CN" smtClean="0">
              <a:solidFill>
                <a:srgbClr val="40458C"/>
              </a:solidFill>
            </a:endParaRPr>
          </a:p>
        </p:txBody>
      </p:sp>
      <p:sp>
        <p:nvSpPr>
          <p:cNvPr id="1090" name="Rectangle 6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pPr fontAlgn="base">
              <a:spcBef>
                <a:spcPct val="0"/>
              </a:spcBef>
              <a:spcAft>
                <a:spcPct val="0"/>
              </a:spcAft>
            </a:pPr>
            <a:endParaRPr lang="en-US" altLang="zh-CN" smtClean="0">
              <a:solidFill>
                <a:srgbClr val="40458C"/>
              </a:solidFill>
            </a:endParaRPr>
          </a:p>
        </p:txBody>
      </p:sp>
      <p:sp>
        <p:nvSpPr>
          <p:cNvPr id="1091" name="Rectangle 67"/>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pPr fontAlgn="base">
              <a:spcBef>
                <a:spcPct val="0"/>
              </a:spcBef>
              <a:spcAft>
                <a:spcPct val="0"/>
              </a:spcAft>
            </a:pPr>
            <a:fld id="{40A12B68-4CBC-4469-82C1-3962A7A87511}" type="slidenum">
              <a:rPr lang="zh-CN" altLang="en-US" smtClean="0">
                <a:solidFill>
                  <a:srgbClr val="40458C"/>
                </a:solidFill>
              </a:rPr>
              <a:pPr fontAlgn="base">
                <a:spcBef>
                  <a:spcPct val="0"/>
                </a:spcBef>
                <a:spcAft>
                  <a:spcPct val="0"/>
                </a:spcAft>
              </a:pPr>
              <a:t>‹#›</a:t>
            </a:fld>
            <a:endParaRPr lang="en-US" altLang="zh-CN" smtClean="0">
              <a:solidFill>
                <a:srgbClr val="40458C"/>
              </a:solidFill>
            </a:endParaRPr>
          </a:p>
        </p:txBody>
      </p:sp>
    </p:spTree>
    <p:extLst>
      <p:ext uri="{BB962C8B-B14F-4D97-AF65-F5344CB8AC3E}">
        <p14:creationId xmlns:p14="http://schemas.microsoft.com/office/powerpoint/2010/main" val="198515886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ea typeface="宋体" charset="-122"/>
        </a:defRPr>
      </a:lvl2pPr>
      <a:lvl3pPr algn="l" rtl="0" fontAlgn="base">
        <a:spcBef>
          <a:spcPct val="0"/>
        </a:spcBef>
        <a:spcAft>
          <a:spcPct val="0"/>
        </a:spcAft>
        <a:defRPr sz="4400">
          <a:solidFill>
            <a:schemeClr val="tx2"/>
          </a:solidFill>
          <a:latin typeface="Tahoma" pitchFamily="34" charset="0"/>
          <a:ea typeface="宋体" charset="-122"/>
        </a:defRPr>
      </a:lvl3pPr>
      <a:lvl4pPr algn="l" rtl="0" fontAlgn="base">
        <a:spcBef>
          <a:spcPct val="0"/>
        </a:spcBef>
        <a:spcAft>
          <a:spcPct val="0"/>
        </a:spcAft>
        <a:defRPr sz="4400">
          <a:solidFill>
            <a:schemeClr val="tx2"/>
          </a:solidFill>
          <a:latin typeface="Tahoma" pitchFamily="34" charset="0"/>
          <a:ea typeface="宋体" charset="-122"/>
        </a:defRPr>
      </a:lvl4pPr>
      <a:lvl5pPr algn="l" rtl="0" fontAlgn="base">
        <a:spcBef>
          <a:spcPct val="0"/>
        </a:spcBef>
        <a:spcAft>
          <a:spcPct val="0"/>
        </a:spcAft>
        <a:defRPr sz="4400">
          <a:solidFill>
            <a:schemeClr val="tx2"/>
          </a:solidFill>
          <a:latin typeface="Tahoma" pitchFamily="34" charset="0"/>
          <a:ea typeface="宋体" charset="-122"/>
        </a:defRPr>
      </a:lvl5pPr>
      <a:lvl6pPr marL="457200" algn="l" rtl="0" fontAlgn="base">
        <a:spcBef>
          <a:spcPct val="0"/>
        </a:spcBef>
        <a:spcAft>
          <a:spcPct val="0"/>
        </a:spcAft>
        <a:defRPr sz="4400">
          <a:solidFill>
            <a:schemeClr val="tx2"/>
          </a:solidFill>
          <a:latin typeface="Tahoma" pitchFamily="34" charset="0"/>
          <a:ea typeface="宋体" charset="-122"/>
        </a:defRPr>
      </a:lvl6pPr>
      <a:lvl7pPr marL="914400" algn="l" rtl="0" fontAlgn="base">
        <a:spcBef>
          <a:spcPct val="0"/>
        </a:spcBef>
        <a:spcAft>
          <a:spcPct val="0"/>
        </a:spcAft>
        <a:defRPr sz="4400">
          <a:solidFill>
            <a:schemeClr val="tx2"/>
          </a:solidFill>
          <a:latin typeface="Tahoma" pitchFamily="34" charset="0"/>
          <a:ea typeface="宋体" charset="-122"/>
        </a:defRPr>
      </a:lvl7pPr>
      <a:lvl8pPr marL="1371600" algn="l" rtl="0" fontAlgn="base">
        <a:spcBef>
          <a:spcPct val="0"/>
        </a:spcBef>
        <a:spcAft>
          <a:spcPct val="0"/>
        </a:spcAft>
        <a:defRPr sz="4400">
          <a:solidFill>
            <a:schemeClr val="tx2"/>
          </a:solidFill>
          <a:latin typeface="Tahoma" pitchFamily="34" charset="0"/>
          <a:ea typeface="宋体" charset="-122"/>
        </a:defRPr>
      </a:lvl8pPr>
      <a:lvl9pPr marL="1828800" algn="l" rtl="0" fontAlgn="base">
        <a:spcBef>
          <a:spcPct val="0"/>
        </a:spcBef>
        <a:spcAft>
          <a:spcPct val="0"/>
        </a:spcAft>
        <a:defRPr sz="4400">
          <a:solidFill>
            <a:schemeClr val="tx2"/>
          </a:solidFill>
          <a:latin typeface="Tahoma" pitchFamily="34" charset="0"/>
          <a:ea typeface="宋体" charset="-122"/>
        </a:defRPr>
      </a:lvl9pPr>
    </p:titleStyle>
    <p:bodyStyle>
      <a:lvl1pPr marL="342900" indent="-342900" algn="l" rtl="0" fontAlgn="base">
        <a:spcBef>
          <a:spcPct val="20000"/>
        </a:spcBef>
        <a:spcAft>
          <a:spcPct val="0"/>
        </a:spcAft>
        <a:buClr>
          <a:schemeClr val="hlink"/>
        </a:buClr>
        <a:buSzPct val="110000"/>
        <a:buFont typeface="Wingdings" pitchFamily="2" charset="2"/>
        <a:buBlip>
          <a:blip r:embed="rId14"/>
        </a:buBlip>
        <a:defRPr sz="3200">
          <a:solidFill>
            <a:schemeClr val="tx1"/>
          </a:solidFill>
          <a:latin typeface="+mn-lt"/>
          <a:ea typeface="+mn-ea"/>
          <a:cs typeface="+mn-cs"/>
        </a:defRPr>
      </a:lvl1pPr>
      <a:lvl2pPr marL="742950" indent="-285750" algn="l" rtl="0" fontAlgn="base">
        <a:spcBef>
          <a:spcPct val="20000"/>
        </a:spcBef>
        <a:spcAft>
          <a:spcPct val="0"/>
        </a:spcAft>
        <a:buClr>
          <a:schemeClr val="tx1"/>
        </a:buClr>
        <a:buSzPct val="60000"/>
        <a:buFont typeface="Wingdings" pitchFamily="2" charset="2"/>
        <a:buChar char="n"/>
        <a:defRPr sz="2800">
          <a:solidFill>
            <a:schemeClr val="tx1"/>
          </a:solidFill>
          <a:latin typeface="+mn-lt"/>
          <a:ea typeface="+mn-ea"/>
        </a:defRPr>
      </a:lvl2pPr>
      <a:lvl3pPr marL="1143000" indent="-228600" algn="l" rtl="0" fontAlgn="base">
        <a:spcBef>
          <a:spcPct val="20000"/>
        </a:spcBef>
        <a:spcAft>
          <a:spcPct val="0"/>
        </a:spcAft>
        <a:buClr>
          <a:schemeClr val="hlink"/>
        </a:buClr>
        <a:buSzPct val="95000"/>
        <a:buFont typeface="Wingdings" pitchFamily="2" charset="2"/>
        <a:buChar char="w"/>
        <a:defRPr sz="2400">
          <a:solidFill>
            <a:schemeClr val="tx1"/>
          </a:solidFill>
          <a:latin typeface="+mn-lt"/>
          <a:ea typeface="+mn-ea"/>
        </a:defRPr>
      </a:lvl3pPr>
      <a:lvl4pPr marL="1600200" indent="-228600" algn="l" rtl="0" fontAlgn="base">
        <a:spcBef>
          <a:spcPct val="20000"/>
        </a:spcBef>
        <a:spcAft>
          <a:spcPct val="0"/>
        </a:spcAft>
        <a:buClr>
          <a:schemeClr val="tx1"/>
        </a:buClr>
        <a:buSzPct val="65000"/>
        <a:buFont typeface="Wingdings" pitchFamily="2" charset="2"/>
        <a:buChar char="n"/>
        <a:defRPr sz="2000">
          <a:solidFill>
            <a:schemeClr val="tx1"/>
          </a:solidFill>
          <a:latin typeface="+mn-lt"/>
          <a:ea typeface="+mn-ea"/>
        </a:defRPr>
      </a:lvl4pPr>
      <a:lvl5pPr marL="20574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hlink"/>
        </a:buClr>
        <a:buSzPct val="60000"/>
        <a:buFont typeface="Wingdings"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solidFill>
                  <a:prstClr val="black">
                    <a:tint val="75000"/>
                  </a:prstClr>
                </a:solidFill>
              </a:rPr>
              <a:pPr/>
              <a:t>2016/11/27 Sunday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145260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8.jp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27.jpeg"/><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8.jpg"/><Relationship Id="rId1" Type="http://schemas.openxmlformats.org/officeDocument/2006/relationships/slideLayout" Target="../slideLayouts/slideLayout35.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eg"/><Relationship Id="rId4" Type="http://schemas.openxmlformats.org/officeDocument/2006/relationships/image" Target="../media/image7.jpeg"/><Relationship Id="rId9" Type="http://schemas.openxmlformats.org/officeDocument/2006/relationships/image" Target="../media/image12.jpeg"/></Relationships>
</file>

<file path=ppt/slides/_rels/slide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371600" y="13770"/>
            <a:ext cx="7772400" cy="1470025"/>
          </a:xfrm>
        </p:spPr>
        <p:txBody>
          <a:bodyPr>
            <a:normAutofit/>
          </a:bodyPr>
          <a:lstStyle/>
          <a:p>
            <a:pPr algn="r"/>
            <a:r>
              <a:rPr lang="zh-CN" altLang="en-US" sz="6600" dirty="0" smtClean="0">
                <a:latin typeface="华文行楷" panose="02010800040101010101" pitchFamily="2" charset="-122"/>
                <a:ea typeface="华文行楷" panose="02010800040101010101" pitchFamily="2" charset="-122"/>
              </a:rPr>
              <a:t>第</a:t>
            </a:r>
            <a:r>
              <a:rPr lang="en-US" altLang="zh-CN" sz="6600" dirty="0" smtClean="0">
                <a:latin typeface="华文行楷" panose="02010800040101010101" pitchFamily="2" charset="-122"/>
                <a:ea typeface="华文行楷" panose="02010800040101010101" pitchFamily="2" charset="-122"/>
              </a:rPr>
              <a:t>20</a:t>
            </a:r>
            <a:r>
              <a:rPr lang="zh-CN" altLang="en-US" sz="6600" dirty="0" smtClean="0">
                <a:latin typeface="华文行楷" panose="02010800040101010101" pitchFamily="2" charset="-122"/>
                <a:ea typeface="华文行楷" panose="02010800040101010101" pitchFamily="2" charset="-122"/>
              </a:rPr>
              <a:t>课</a:t>
            </a:r>
            <a:endParaRPr lang="zh-CN" altLang="en-US" sz="6600" dirty="0">
              <a:latin typeface="华文行楷" panose="02010800040101010101" pitchFamily="2" charset="-122"/>
              <a:ea typeface="华文行楷" panose="02010800040101010101" pitchFamily="2" charset="-122"/>
            </a:endParaRPr>
          </a:p>
        </p:txBody>
      </p:sp>
      <p:sp>
        <p:nvSpPr>
          <p:cNvPr id="3" name="副标题 2"/>
          <p:cNvSpPr>
            <a:spLocks noGrp="1"/>
          </p:cNvSpPr>
          <p:nvPr>
            <p:ph type="subTitle" idx="1"/>
          </p:nvPr>
        </p:nvSpPr>
        <p:spPr>
          <a:xfrm>
            <a:off x="0" y="3717032"/>
            <a:ext cx="9144000" cy="1752600"/>
          </a:xfrm>
        </p:spPr>
        <p:txBody>
          <a:bodyPr/>
          <a:lstStyle/>
          <a:p>
            <a:r>
              <a:rPr lang="zh-CN" altLang="en-US" sz="6000" dirty="0">
                <a:solidFill>
                  <a:schemeClr val="tx1"/>
                </a:solidFill>
                <a:latin typeface="华文行楷" panose="02010800040101010101" pitchFamily="2" charset="-122"/>
                <a:ea typeface="华文行楷" panose="02010800040101010101" pitchFamily="2" charset="-122"/>
              </a:rPr>
              <a:t>在阿加西斯教授的实验室</a:t>
            </a:r>
          </a:p>
          <a:p>
            <a:endParaRPr lang="zh-CN" altLang="en-US" dirty="0"/>
          </a:p>
        </p:txBody>
      </p:sp>
    </p:spTree>
    <p:extLst>
      <p:ext uri="{BB962C8B-B14F-4D97-AF65-F5344CB8AC3E}">
        <p14:creationId xmlns:p14="http://schemas.microsoft.com/office/powerpoint/2010/main" val="37309489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gradFill>
            <a:gsLst>
              <a:gs pos="0">
                <a:schemeClr val="accent1">
                  <a:tint val="66000"/>
                  <a:satMod val="160000"/>
                  <a:alpha val="0"/>
                  <a:lumMod val="89000"/>
                </a:schemeClr>
              </a:gs>
              <a:gs pos="64000">
                <a:schemeClr val="accent1">
                  <a:tint val="44500"/>
                  <a:satMod val="160000"/>
                  <a:alpha val="63000"/>
                </a:schemeClr>
              </a:gs>
              <a:gs pos="100000">
                <a:schemeClr val="accent1">
                  <a:tint val="23500"/>
                  <a:satMod val="160000"/>
                </a:schemeClr>
              </a:gs>
            </a:gsLst>
            <a:lin ang="5400000" scaled="0"/>
          </a:gradFill>
        </p:spPr>
        <p:txBody>
          <a:bodyPr/>
          <a:lstStyle/>
          <a:p>
            <a:r>
              <a:rPr lang="zh-CN" altLang="en-US" b="1" dirty="0" smtClean="0"/>
              <a:t>课文第一层（</a:t>
            </a:r>
            <a:r>
              <a:rPr lang="en-US" altLang="zh-CN" b="1" dirty="0" smtClean="0"/>
              <a:t>1-17</a:t>
            </a:r>
            <a:r>
              <a:rPr lang="zh-CN" altLang="en-US" b="1" dirty="0" smtClean="0"/>
              <a:t>）</a:t>
            </a:r>
            <a:endParaRPr lang="zh-CN" altLang="en-US" b="1" dirty="0"/>
          </a:p>
        </p:txBody>
      </p:sp>
      <p:sp>
        <p:nvSpPr>
          <p:cNvPr id="3" name="内容占位符 2"/>
          <p:cNvSpPr>
            <a:spLocks noGrp="1"/>
          </p:cNvSpPr>
          <p:nvPr>
            <p:ph idx="1"/>
          </p:nvPr>
        </p:nvSpPr>
        <p:spPr>
          <a:xfrm>
            <a:off x="2987824" y="1916832"/>
            <a:ext cx="2555776" cy="648072"/>
          </a:xfrm>
          <a:blipFill dpi="0" rotWithShape="1">
            <a:blip r:embed="rId3">
              <a:alphaModFix amt="62000"/>
            </a:blip>
            <a:srcRect/>
            <a:tile tx="0" ty="0" sx="100000" sy="100000" flip="none" algn="tl"/>
          </a:blipFill>
        </p:spPr>
        <p:txBody>
          <a:bodyPr>
            <a:noAutofit/>
          </a:bodyPr>
          <a:lstStyle/>
          <a:p>
            <a:r>
              <a:rPr lang="zh-CN" altLang="en-US" sz="4400" b="1" dirty="0" smtClean="0"/>
              <a:t>第</a:t>
            </a:r>
            <a:r>
              <a:rPr lang="en-US" altLang="zh-CN" sz="4400" b="1" dirty="0" smtClean="0"/>
              <a:t>1-4</a:t>
            </a:r>
            <a:r>
              <a:rPr lang="zh-CN" altLang="en-US" sz="4400" b="1" dirty="0" smtClean="0"/>
              <a:t>段</a:t>
            </a:r>
            <a:r>
              <a:rPr lang="zh-CN" altLang="en-US" sz="4000" b="1" dirty="0" smtClean="0"/>
              <a:t>：</a:t>
            </a:r>
            <a:endParaRPr lang="zh-CN" altLang="en-US" sz="4000" b="1" dirty="0"/>
          </a:p>
        </p:txBody>
      </p:sp>
      <p:sp>
        <p:nvSpPr>
          <p:cNvPr id="4" name="TextBox 3"/>
          <p:cNvSpPr txBox="1"/>
          <p:nvPr/>
        </p:nvSpPr>
        <p:spPr>
          <a:xfrm>
            <a:off x="0" y="3212976"/>
            <a:ext cx="9144000" cy="2031325"/>
          </a:xfrm>
          <a:prstGeom prst="rect">
            <a:avLst/>
          </a:prstGeom>
          <a:blipFill dpi="0" rotWithShape="1">
            <a:blip r:embed="rId3">
              <a:alphaModFix amt="54000"/>
            </a:blip>
            <a:srcRect/>
            <a:tile tx="0" ty="0" sx="100000" sy="100000" flip="none" algn="tl"/>
          </a:blipFill>
        </p:spPr>
        <p:txBody>
          <a:bodyPr wrap="square" rtlCol="0">
            <a:spAutoFit/>
          </a:bodyPr>
          <a:lstStyle/>
          <a:p>
            <a:r>
              <a:rPr lang="zh-CN" altLang="en-US" sz="3600" dirty="0">
                <a:latin typeface="华文行楷" panose="02010800040101010101" pitchFamily="2" charset="-122"/>
                <a:ea typeface="华文行楷" panose="02010800040101010101" pitchFamily="2" charset="-122"/>
              </a:rPr>
              <a:t>作者选修博物学</a:t>
            </a:r>
            <a:r>
              <a:rPr lang="zh-CN" altLang="en-US" sz="3600" dirty="0" smtClean="0">
                <a:latin typeface="华文行楷" panose="02010800040101010101" pitchFamily="2" charset="-122"/>
                <a:ea typeface="华文行楷" panose="02010800040101010101" pitchFamily="2" charset="-122"/>
              </a:rPr>
              <a:t>课程来到</a:t>
            </a:r>
            <a:r>
              <a:rPr lang="zh-CN" altLang="en-US" sz="3600" dirty="0">
                <a:latin typeface="华文行楷" panose="02010800040101010101" pitchFamily="2" charset="-122"/>
                <a:ea typeface="华文行楷" panose="02010800040101010101" pitchFamily="2" charset="-122"/>
              </a:rPr>
              <a:t>实验室，“迫不及待”要求开始学习，导师高兴“劲头十足”，布置任务，观察鱼。</a:t>
            </a:r>
          </a:p>
          <a:p>
            <a:endParaRPr lang="zh-CN" altLang="en-US" dirty="0"/>
          </a:p>
        </p:txBody>
      </p:sp>
      <p:sp>
        <p:nvSpPr>
          <p:cNvPr id="5" name="椭圆 4"/>
          <p:cNvSpPr/>
          <p:nvPr/>
        </p:nvSpPr>
        <p:spPr>
          <a:xfrm>
            <a:off x="6300192" y="997653"/>
            <a:ext cx="2843808" cy="432048"/>
          </a:xfrm>
          <a:prstGeom prst="ellipse">
            <a:avLst/>
          </a:prstGeom>
          <a:solidFill>
            <a:srgbClr val="FFFF00">
              <a:alpha val="53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四天学习经历</a:t>
            </a:r>
            <a:endParaRPr lang="zh-CN" altLang="en-US" b="1" dirty="0">
              <a:solidFill>
                <a:schemeClr val="tx1"/>
              </a:solidFill>
            </a:endParaRPr>
          </a:p>
        </p:txBody>
      </p:sp>
    </p:spTree>
    <p:extLst>
      <p:ext uri="{BB962C8B-B14F-4D97-AF65-F5344CB8AC3E}">
        <p14:creationId xmlns:p14="http://schemas.microsoft.com/office/powerpoint/2010/main" val="4096930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23373"/>
            <a:ext cx="1882552" cy="1143000"/>
          </a:xfrm>
          <a:blipFill dpi="0" rotWithShape="1">
            <a:blip r:embed="rId3">
              <a:alphaModFix amt="39000"/>
            </a:blip>
            <a:srcRect/>
            <a:tile tx="0" ty="0" sx="100000" sy="100000" flip="none" algn="tl"/>
          </a:blipFill>
        </p:spPr>
        <p:txBody>
          <a:bodyPr/>
          <a:lstStyle/>
          <a:p>
            <a:r>
              <a:rPr lang="en-US" altLang="zh-CN" b="1" dirty="0" smtClean="0"/>
              <a:t>5-6</a:t>
            </a:r>
            <a:r>
              <a:rPr lang="zh-CN" altLang="en-US" b="1" dirty="0" smtClean="0"/>
              <a:t>段</a:t>
            </a:r>
            <a:endParaRPr lang="zh-CN" altLang="en-US" b="1" dirty="0"/>
          </a:p>
        </p:txBody>
      </p:sp>
      <p:sp>
        <p:nvSpPr>
          <p:cNvPr id="4" name="TextBox 3"/>
          <p:cNvSpPr txBox="1"/>
          <p:nvPr/>
        </p:nvSpPr>
        <p:spPr>
          <a:xfrm>
            <a:off x="1907704" y="21658"/>
            <a:ext cx="6948264" cy="1384995"/>
          </a:xfrm>
          <a:prstGeom prst="rect">
            <a:avLst/>
          </a:prstGeom>
          <a:blipFill dpi="0" rotWithShape="1">
            <a:blip r:embed="rId3">
              <a:alphaModFix amt="76000"/>
            </a:blip>
            <a:srcRect/>
            <a:tile tx="0" ty="0" sx="100000" sy="100000" flip="none" algn="tl"/>
          </a:blipFill>
        </p:spPr>
        <p:txBody>
          <a:bodyPr wrap="square" rtlCol="0">
            <a:spAutoFit/>
          </a:bodyPr>
          <a:lstStyle/>
          <a:p>
            <a:r>
              <a:rPr lang="zh-CN" altLang="en-US" sz="2800" b="1" dirty="0" smtClean="0">
                <a:solidFill>
                  <a:srgbClr val="FF0000"/>
                </a:solidFill>
              </a:rPr>
              <a:t>写观察鱼，叙述详细，有起伏，从“讨厌”到有所发现，这样的起伏在后文中不断出现。</a:t>
            </a:r>
            <a:endParaRPr lang="zh-CN" altLang="en-US" sz="2800" b="1" dirty="0">
              <a:solidFill>
                <a:srgbClr val="FF0000"/>
              </a:solidFill>
            </a:endParaRPr>
          </a:p>
        </p:txBody>
      </p:sp>
      <p:sp>
        <p:nvSpPr>
          <p:cNvPr id="5" name="TextBox 4"/>
          <p:cNvSpPr txBox="1"/>
          <p:nvPr/>
        </p:nvSpPr>
        <p:spPr>
          <a:xfrm>
            <a:off x="-15935" y="1988840"/>
            <a:ext cx="5724128" cy="2246769"/>
          </a:xfrm>
          <a:prstGeom prst="rect">
            <a:avLst/>
          </a:prstGeom>
          <a:blipFill dpi="0" rotWithShape="1">
            <a:blip r:embed="rId4">
              <a:alphaModFix amt="72000"/>
            </a:blip>
            <a:srcRect/>
            <a:tile tx="0" ty="0" sx="100000" sy="100000" flip="none" algn="tl"/>
          </a:blipFill>
        </p:spPr>
        <p:txBody>
          <a:bodyPr wrap="square" rtlCol="0">
            <a:spAutoFit/>
          </a:bodyPr>
          <a:lstStyle/>
          <a:p>
            <a:r>
              <a:rPr lang="zh-CN" altLang="en-US" sz="2800" b="1" dirty="0" smtClean="0"/>
              <a:t>面对一条鱼，</a:t>
            </a:r>
            <a:r>
              <a:rPr lang="en-US" altLang="zh-CN" sz="2800" b="1" dirty="0" smtClean="0"/>
              <a:t>10</a:t>
            </a:r>
            <a:r>
              <a:rPr lang="zh-CN" altLang="en-US" sz="2800" b="1" dirty="0" smtClean="0"/>
              <a:t>分钟就看了个</a:t>
            </a:r>
            <a:r>
              <a:rPr lang="zh-CN" altLang="en-US" sz="2800" b="1" dirty="0"/>
              <a:t>遍，</a:t>
            </a:r>
            <a:r>
              <a:rPr lang="zh-CN" altLang="en-US" sz="2800" b="1" dirty="0" smtClean="0"/>
              <a:t>“我”以为全了解了，应当换个内容了。但因为教授没有回来，不敢松懈，于是在百无聊赖中继续观察这条鱼。</a:t>
            </a:r>
            <a:endParaRPr lang="zh-CN" altLang="en-US" sz="2800" b="1" dirty="0"/>
          </a:p>
        </p:txBody>
      </p:sp>
      <p:sp>
        <p:nvSpPr>
          <p:cNvPr id="6" name="TextBox 5"/>
          <p:cNvSpPr txBox="1"/>
          <p:nvPr/>
        </p:nvSpPr>
        <p:spPr>
          <a:xfrm>
            <a:off x="-15935" y="4725144"/>
            <a:ext cx="5724127" cy="954107"/>
          </a:xfrm>
          <a:prstGeom prst="rect">
            <a:avLst/>
          </a:prstGeom>
          <a:blipFill dpi="0" rotWithShape="1">
            <a:blip r:embed="rId4">
              <a:alphaModFix amt="61000"/>
            </a:blip>
            <a:srcRect/>
            <a:tile tx="0" ty="0" sx="100000" sy="100000" flip="none" algn="tl"/>
          </a:blipFill>
        </p:spPr>
        <p:txBody>
          <a:bodyPr wrap="square" rtlCol="0">
            <a:spAutoFit/>
          </a:bodyPr>
          <a:lstStyle/>
          <a:p>
            <a:r>
              <a:rPr lang="zh-CN" altLang="en-US" sz="2800" b="1" dirty="0" smtClean="0"/>
              <a:t>用手指试探牙齿，数鳞片，后来画鱼，才慢慢发现一些特征。</a:t>
            </a:r>
            <a:endParaRPr lang="zh-CN" altLang="en-US" sz="2800" b="1" dirty="0"/>
          </a:p>
        </p:txBody>
      </p:sp>
      <p:sp>
        <p:nvSpPr>
          <p:cNvPr id="7" name="右大括号 6"/>
          <p:cNvSpPr/>
          <p:nvPr/>
        </p:nvSpPr>
        <p:spPr>
          <a:xfrm>
            <a:off x="5744196" y="2492896"/>
            <a:ext cx="656040" cy="2853317"/>
          </a:xfrm>
          <a:prstGeom prst="rightBrace">
            <a:avLst>
              <a:gd name="adj1" fmla="val 70280"/>
              <a:gd name="adj2" fmla="val 5050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FFFF00"/>
              </a:solidFill>
            </a:endParaRPr>
          </a:p>
        </p:txBody>
      </p:sp>
      <p:sp>
        <p:nvSpPr>
          <p:cNvPr id="8" name="矩形 7"/>
          <p:cNvSpPr/>
          <p:nvPr/>
        </p:nvSpPr>
        <p:spPr>
          <a:xfrm>
            <a:off x="6400236" y="3112224"/>
            <a:ext cx="2743764" cy="2089973"/>
          </a:xfrm>
          <a:prstGeom prst="rect">
            <a:avLst/>
          </a:prstGeom>
          <a:solidFill>
            <a:schemeClr val="accent1">
              <a:alpha val="5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t>按照“我”的想法，这</a:t>
            </a:r>
            <a:r>
              <a:rPr lang="zh-CN" altLang="en-US" sz="3200" b="1" dirty="0"/>
              <a:t>已经是“知道”</a:t>
            </a:r>
            <a:r>
              <a:rPr lang="zh-CN" altLang="en-US" sz="3200" b="1" dirty="0" smtClean="0"/>
              <a:t>了。</a:t>
            </a:r>
            <a:endParaRPr lang="zh-CN" altLang="en-US" sz="3200" b="1" dirty="0"/>
          </a:p>
        </p:txBody>
      </p:sp>
    </p:spTree>
    <p:extLst>
      <p:ext uri="{BB962C8B-B14F-4D97-AF65-F5344CB8AC3E}">
        <p14:creationId xmlns:p14="http://schemas.microsoft.com/office/powerpoint/2010/main" val="3846545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randombar(horizontal)">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2051720" cy="6858000"/>
          </a:xfrm>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noAutofit/>
          </a:bodyPr>
          <a:lstStyle/>
          <a:p>
            <a:pPr algn="l"/>
            <a:r>
              <a:rPr lang="zh-CN" altLang="en-US" sz="4000" b="1" dirty="0" smtClean="0"/>
              <a:t>文中说这条鱼有个</a:t>
            </a:r>
            <a:r>
              <a:rPr lang="zh-CN" altLang="en-US" sz="4000" b="1" dirty="0" smtClean="0">
                <a:solidFill>
                  <a:srgbClr val="FF0000"/>
                </a:solidFill>
              </a:rPr>
              <a:t>最明显的特征，</a:t>
            </a:r>
            <a:r>
              <a:rPr lang="zh-CN" altLang="en-US" sz="4000" b="1" dirty="0" smtClean="0"/>
              <a:t>作者最初却没有发现，你能说一下吗？</a:t>
            </a:r>
            <a:endParaRPr lang="zh-CN" altLang="en-US" sz="4000" b="1" dirty="0"/>
          </a:p>
        </p:txBody>
      </p:sp>
      <p:sp>
        <p:nvSpPr>
          <p:cNvPr id="3" name="内容占位符 2"/>
          <p:cNvSpPr>
            <a:spLocks noGrp="1"/>
          </p:cNvSpPr>
          <p:nvPr>
            <p:ph idx="1"/>
          </p:nvPr>
        </p:nvSpPr>
        <p:spPr>
          <a:xfrm>
            <a:off x="7740352" y="317808"/>
            <a:ext cx="1080120" cy="6525344"/>
          </a:xfrm>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normAutofit/>
          </a:bodyPr>
          <a:lstStyle/>
          <a:p>
            <a:pPr marL="0" indent="0">
              <a:buNone/>
            </a:pPr>
            <a:r>
              <a:rPr lang="zh-CN" altLang="en-US" sz="4800" b="1" dirty="0" smtClean="0"/>
              <a:t>两侧对称，器官整齐。</a:t>
            </a:r>
            <a:endParaRPr lang="zh-CN" altLang="en-US" sz="4800" b="1"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116632"/>
            <a:ext cx="1122363"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594520" cy="1143000"/>
          </a:xfrm>
          <a:blipFill>
            <a:blip r:embed="rId4"/>
            <a:tile tx="0" ty="0" sx="100000" sy="100000" flip="none" algn="tl"/>
          </a:blipFill>
        </p:spPr>
        <p:txBody>
          <a:bodyPr/>
          <a:lstStyle/>
          <a:p>
            <a:pPr algn="l"/>
            <a:r>
              <a:rPr lang="zh-CN" altLang="en-US" b="1" dirty="0" smtClean="0"/>
              <a:t>第</a:t>
            </a:r>
            <a:r>
              <a:rPr lang="en-US" altLang="zh-CN" b="1" dirty="0" smtClean="0"/>
              <a:t>7</a:t>
            </a:r>
            <a:r>
              <a:rPr lang="zh-CN" altLang="en-US" b="1" dirty="0" smtClean="0"/>
              <a:t>段</a:t>
            </a:r>
            <a:endParaRPr lang="zh-CN" altLang="en-US" b="1" dirty="0"/>
          </a:p>
        </p:txBody>
      </p:sp>
      <p:sp>
        <p:nvSpPr>
          <p:cNvPr id="3" name="内容占位符 2"/>
          <p:cNvSpPr>
            <a:spLocks noGrp="1"/>
          </p:cNvSpPr>
          <p:nvPr>
            <p:ph idx="1"/>
          </p:nvPr>
        </p:nvSpPr>
        <p:spPr>
          <a:xfrm>
            <a:off x="1691680" y="-24138"/>
            <a:ext cx="7452320" cy="1252735"/>
          </a:xfrm>
          <a:blipFill>
            <a:blip r:embed="rId5"/>
            <a:tile tx="0" ty="0" sx="100000" sy="100000" flip="none" algn="tl"/>
          </a:blipFill>
        </p:spPr>
        <p:txBody>
          <a:bodyPr/>
          <a:lstStyle/>
          <a:p>
            <a:r>
              <a:rPr lang="zh-CN" altLang="en-US" dirty="0" smtClean="0"/>
              <a:t>教授</a:t>
            </a:r>
            <a:r>
              <a:rPr lang="zh-CN" altLang="en-US" dirty="0"/>
              <a:t>对“我”</a:t>
            </a:r>
            <a:r>
              <a:rPr lang="zh-CN" altLang="en-US" dirty="0" smtClean="0"/>
              <a:t>的发现给予肯定和鼓励，但仍然有些失望，我因此感到沮丧。</a:t>
            </a:r>
            <a:endParaRPr lang="zh-CN" altLang="en-US" dirty="0"/>
          </a:p>
        </p:txBody>
      </p:sp>
      <p:sp>
        <p:nvSpPr>
          <p:cNvPr id="4" name="TextBox 3"/>
          <p:cNvSpPr txBox="1"/>
          <p:nvPr/>
        </p:nvSpPr>
        <p:spPr>
          <a:xfrm>
            <a:off x="-32648" y="1484784"/>
            <a:ext cx="9176647" cy="1200329"/>
          </a:xfrm>
          <a:prstGeom prst="rect">
            <a:avLst/>
          </a:prstGeom>
          <a:blipFill>
            <a:blip r:embed="rId3"/>
            <a:tile tx="0" ty="0" sx="100000" sy="100000" flip="none" algn="tl"/>
          </a:blipFill>
        </p:spPr>
        <p:txBody>
          <a:bodyPr wrap="square" rtlCol="0">
            <a:spAutoFit/>
          </a:bodyPr>
          <a:lstStyle/>
          <a:p>
            <a:r>
              <a:rPr lang="zh-CN" altLang="en-US" sz="3600" b="1" dirty="0"/>
              <a:t>教授期待</a:t>
            </a:r>
            <a:r>
              <a:rPr lang="zh-CN" altLang="en-US" sz="3600" b="1" dirty="0" smtClean="0"/>
              <a:t>“我”有更多的发现，对我的观察感到失望是因为：</a:t>
            </a:r>
            <a:endParaRPr lang="zh-CN" altLang="en-US" sz="3600" b="1" dirty="0"/>
          </a:p>
        </p:txBody>
      </p:sp>
      <p:sp>
        <p:nvSpPr>
          <p:cNvPr id="5" name="椭圆 4"/>
          <p:cNvSpPr/>
          <p:nvPr/>
        </p:nvSpPr>
        <p:spPr>
          <a:xfrm>
            <a:off x="3635896" y="2276872"/>
            <a:ext cx="5508103" cy="576064"/>
          </a:xfrm>
          <a:prstGeom prst="ellipse">
            <a:avLst/>
          </a:prstGeom>
          <a:solidFill>
            <a:srgbClr val="FFFF00">
              <a:alpha val="7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FF0000"/>
                </a:solidFill>
              </a:rPr>
              <a:t>我没发现鱼明显的特征。</a:t>
            </a:r>
            <a:endParaRPr lang="zh-CN" altLang="en-US" sz="2800" dirty="0">
              <a:solidFill>
                <a:srgbClr val="FF0000"/>
              </a:solidFill>
            </a:endParaRPr>
          </a:p>
        </p:txBody>
      </p:sp>
      <p:sp>
        <p:nvSpPr>
          <p:cNvPr id="6" name="下箭头 5"/>
          <p:cNvSpPr/>
          <p:nvPr/>
        </p:nvSpPr>
        <p:spPr>
          <a:xfrm rot="3694093">
            <a:off x="8341068" y="2475145"/>
            <a:ext cx="459889" cy="1047666"/>
          </a:xfrm>
          <a:prstGeom prst="down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4355976" y="3068960"/>
            <a:ext cx="3744416" cy="720080"/>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t>所以，教授提出让我怎样？</a:t>
            </a:r>
            <a:endParaRPr lang="zh-CN" altLang="en-US" sz="2400" dirty="0"/>
          </a:p>
        </p:txBody>
      </p:sp>
      <p:sp>
        <p:nvSpPr>
          <p:cNvPr id="8" name="左箭头 7"/>
          <p:cNvSpPr/>
          <p:nvPr/>
        </p:nvSpPr>
        <p:spPr>
          <a:xfrm>
            <a:off x="3491880" y="3176972"/>
            <a:ext cx="864096" cy="504056"/>
          </a:xfrm>
          <a:prstGeom prst="leftArrow">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流程图: 可选过程 8"/>
          <p:cNvSpPr/>
          <p:nvPr/>
        </p:nvSpPr>
        <p:spPr>
          <a:xfrm>
            <a:off x="0" y="3068960"/>
            <a:ext cx="3491880" cy="697950"/>
          </a:xfrm>
          <a:prstGeom prst="flowChartAlternateProcess">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accent1">
                    <a:lumMod val="75000"/>
                  </a:schemeClr>
                </a:solidFill>
              </a:rPr>
              <a:t>观察、观察、再观察</a:t>
            </a:r>
          </a:p>
        </p:txBody>
      </p:sp>
      <p:sp>
        <p:nvSpPr>
          <p:cNvPr id="11" name="流程图: 过程 10"/>
          <p:cNvSpPr/>
          <p:nvPr/>
        </p:nvSpPr>
        <p:spPr>
          <a:xfrm>
            <a:off x="0" y="4509120"/>
            <a:ext cx="2987824" cy="648072"/>
          </a:xfrm>
          <a:prstGeom prst="flowChartProcess">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教授为何不直接告诉？</a:t>
            </a:r>
            <a:endParaRPr lang="zh-CN" altLang="en-US" sz="2400" b="1" dirty="0">
              <a:solidFill>
                <a:srgbClr val="FF0000"/>
              </a:solidFill>
            </a:endParaRPr>
          </a:p>
        </p:txBody>
      </p:sp>
      <p:sp>
        <p:nvSpPr>
          <p:cNvPr id="12" name="椭圆 11"/>
          <p:cNvSpPr/>
          <p:nvPr/>
        </p:nvSpPr>
        <p:spPr>
          <a:xfrm>
            <a:off x="2957105" y="4489333"/>
            <a:ext cx="6794400" cy="648072"/>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t>因为只有自己</a:t>
            </a:r>
            <a:r>
              <a:rPr lang="zh-CN" altLang="en-US" sz="2400" b="1" dirty="0"/>
              <a:t>通过</a:t>
            </a:r>
            <a:r>
              <a:rPr lang="zh-CN" altLang="en-US" sz="2400" b="1" dirty="0" smtClean="0"/>
              <a:t>观察得到的发现才最有价值。</a:t>
            </a:r>
            <a:endParaRPr lang="zh-CN" altLang="en-US" sz="2400" b="1" dirty="0"/>
          </a:p>
        </p:txBody>
      </p:sp>
      <p:sp>
        <p:nvSpPr>
          <p:cNvPr id="13" name="流程图: 可选过程 12"/>
          <p:cNvSpPr/>
          <p:nvPr/>
        </p:nvSpPr>
        <p:spPr>
          <a:xfrm>
            <a:off x="-32649" y="5733256"/>
            <a:ext cx="9173791" cy="864096"/>
          </a:xfrm>
          <a:prstGeom prst="flowChartAlternate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smtClean="0">
                <a:latin typeface="华文行楷" panose="02010800040101010101" pitchFamily="2" charset="-122"/>
                <a:ea typeface="华文行楷" panose="02010800040101010101" pitchFamily="2" charset="-122"/>
              </a:rPr>
              <a:t>“我”对教授的要求不太理解，情绪就再度低落。</a:t>
            </a:r>
            <a:endParaRPr lang="zh-CN" altLang="en-US" sz="32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994750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randombar(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randombar(horizontal)">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down)">
                                      <p:cBhvr>
                                        <p:cTn id="50" dur="5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down)">
                                      <p:cBhvr>
                                        <p:cTn id="55" dur="580">
                                          <p:stCondLst>
                                            <p:cond delay="0"/>
                                          </p:stCondLst>
                                        </p:cTn>
                                        <p:tgtEl>
                                          <p:spTgt spid="12"/>
                                        </p:tgtEl>
                                      </p:cBhvr>
                                    </p:animEffect>
                                    <p:anim calcmode="lin" valueType="num">
                                      <p:cBhvr>
                                        <p:cTn id="5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61" dur="26">
                                          <p:stCondLst>
                                            <p:cond delay="650"/>
                                          </p:stCondLst>
                                        </p:cTn>
                                        <p:tgtEl>
                                          <p:spTgt spid="12"/>
                                        </p:tgtEl>
                                      </p:cBhvr>
                                      <p:to x="100000" y="60000"/>
                                    </p:animScale>
                                    <p:animScale>
                                      <p:cBhvr>
                                        <p:cTn id="62" dur="166" decel="50000">
                                          <p:stCondLst>
                                            <p:cond delay="676"/>
                                          </p:stCondLst>
                                        </p:cTn>
                                        <p:tgtEl>
                                          <p:spTgt spid="12"/>
                                        </p:tgtEl>
                                      </p:cBhvr>
                                      <p:to x="100000" y="100000"/>
                                    </p:animScale>
                                    <p:animScale>
                                      <p:cBhvr>
                                        <p:cTn id="63" dur="26">
                                          <p:stCondLst>
                                            <p:cond delay="1312"/>
                                          </p:stCondLst>
                                        </p:cTn>
                                        <p:tgtEl>
                                          <p:spTgt spid="12"/>
                                        </p:tgtEl>
                                      </p:cBhvr>
                                      <p:to x="100000" y="80000"/>
                                    </p:animScale>
                                    <p:animScale>
                                      <p:cBhvr>
                                        <p:cTn id="64" dur="166" decel="50000">
                                          <p:stCondLst>
                                            <p:cond delay="1338"/>
                                          </p:stCondLst>
                                        </p:cTn>
                                        <p:tgtEl>
                                          <p:spTgt spid="12"/>
                                        </p:tgtEl>
                                      </p:cBhvr>
                                      <p:to x="100000" y="100000"/>
                                    </p:animScale>
                                    <p:animScale>
                                      <p:cBhvr>
                                        <p:cTn id="65" dur="26">
                                          <p:stCondLst>
                                            <p:cond delay="1642"/>
                                          </p:stCondLst>
                                        </p:cTn>
                                        <p:tgtEl>
                                          <p:spTgt spid="12"/>
                                        </p:tgtEl>
                                      </p:cBhvr>
                                      <p:to x="100000" y="90000"/>
                                    </p:animScale>
                                    <p:animScale>
                                      <p:cBhvr>
                                        <p:cTn id="66" dur="166" decel="50000">
                                          <p:stCondLst>
                                            <p:cond delay="1668"/>
                                          </p:stCondLst>
                                        </p:cTn>
                                        <p:tgtEl>
                                          <p:spTgt spid="12"/>
                                        </p:tgtEl>
                                      </p:cBhvr>
                                      <p:to x="100000" y="100000"/>
                                    </p:animScale>
                                    <p:animScale>
                                      <p:cBhvr>
                                        <p:cTn id="67" dur="26">
                                          <p:stCondLst>
                                            <p:cond delay="1808"/>
                                          </p:stCondLst>
                                        </p:cTn>
                                        <p:tgtEl>
                                          <p:spTgt spid="12"/>
                                        </p:tgtEl>
                                      </p:cBhvr>
                                      <p:to x="100000" y="95000"/>
                                    </p:animScale>
                                    <p:animScale>
                                      <p:cBhvr>
                                        <p:cTn id="68" dur="166" decel="50000">
                                          <p:stCondLst>
                                            <p:cond delay="1834"/>
                                          </p:stCondLst>
                                        </p:cTn>
                                        <p:tgtEl>
                                          <p:spTgt spid="12"/>
                                        </p:tgtEl>
                                      </p:cBhvr>
                                      <p:to x="100000" y="100000"/>
                                    </p:animScale>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down)">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6" grpId="0" animBg="1"/>
      <p:bldP spid="7" grpId="0" animBg="1"/>
      <p:bldP spid="8" grpId="0" animBg="1"/>
      <p:bldP spid="9"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2386608" cy="1143000"/>
          </a:xfrm>
          <a:blipFill>
            <a:blip r:embed="rId3"/>
            <a:tile tx="0" ty="0" sx="100000" sy="100000" flip="none" algn="tl"/>
          </a:blipFill>
        </p:spPr>
        <p:txBody>
          <a:bodyPr/>
          <a:lstStyle/>
          <a:p>
            <a:pPr algn="l"/>
            <a:r>
              <a:rPr lang="zh-CN" altLang="en-US" b="1" dirty="0" smtClean="0"/>
              <a:t>第</a:t>
            </a:r>
            <a:r>
              <a:rPr lang="en-US" altLang="zh-CN" b="1" dirty="0" smtClean="0"/>
              <a:t>8-11</a:t>
            </a:r>
            <a:r>
              <a:rPr lang="zh-CN" altLang="en-US" b="1" dirty="0" smtClean="0"/>
              <a:t>段</a:t>
            </a:r>
            <a:endParaRPr lang="zh-CN" altLang="en-US" b="1" dirty="0"/>
          </a:p>
        </p:txBody>
      </p:sp>
      <p:sp>
        <p:nvSpPr>
          <p:cNvPr id="3" name="内容占位符 2"/>
          <p:cNvSpPr>
            <a:spLocks noGrp="1"/>
          </p:cNvSpPr>
          <p:nvPr>
            <p:ph idx="1"/>
          </p:nvPr>
        </p:nvSpPr>
        <p:spPr>
          <a:xfrm>
            <a:off x="2411760" y="0"/>
            <a:ext cx="6754936" cy="1324744"/>
          </a:xfrm>
          <a:blipFill>
            <a:blip r:embed="rId4"/>
            <a:tile tx="0" ty="0" sx="100000" sy="100000" flip="none" algn="tl"/>
          </a:blipFill>
        </p:spPr>
        <p:txBody>
          <a:bodyPr/>
          <a:lstStyle/>
          <a:p>
            <a:r>
              <a:rPr lang="zh-CN" altLang="en-US" b="1" dirty="0" smtClean="0"/>
              <a:t>通过再观察，发现新特征，明白教授的批评有道理。</a:t>
            </a:r>
            <a:endParaRPr lang="zh-CN" altLang="en-US" b="1" dirty="0"/>
          </a:p>
        </p:txBody>
      </p:sp>
      <p:sp>
        <p:nvSpPr>
          <p:cNvPr id="4" name="流程图: 可选过程 3"/>
          <p:cNvSpPr/>
          <p:nvPr/>
        </p:nvSpPr>
        <p:spPr>
          <a:xfrm>
            <a:off x="0" y="1340768"/>
            <a:ext cx="3995936" cy="1800200"/>
          </a:xfrm>
          <a:prstGeom prst="flowChartAlternateProcess">
            <a:avLst/>
          </a:prstGeom>
          <a:gradFill>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2">
                    <a:lumMod val="75000"/>
                  </a:schemeClr>
                </a:solidFill>
              </a:rPr>
              <a:t>在叙述中，作者没介绍鱼具体特征等方面，因为</a:t>
            </a:r>
            <a:r>
              <a:rPr lang="zh-CN" altLang="en-US" sz="2800" b="1" dirty="0" smtClean="0">
                <a:solidFill>
                  <a:srgbClr val="FF0000"/>
                </a:solidFill>
              </a:rPr>
              <a:t>作者真正要介绍的是：</a:t>
            </a:r>
            <a:endParaRPr lang="zh-CN" altLang="en-US" sz="2800" b="1" dirty="0">
              <a:solidFill>
                <a:srgbClr val="FF0000"/>
              </a:solidFill>
            </a:endParaRPr>
          </a:p>
        </p:txBody>
      </p:sp>
      <p:sp>
        <p:nvSpPr>
          <p:cNvPr id="5" name="椭圆 4"/>
          <p:cNvSpPr/>
          <p:nvPr/>
        </p:nvSpPr>
        <p:spPr>
          <a:xfrm>
            <a:off x="3995936" y="1988840"/>
            <a:ext cx="5148064" cy="648072"/>
          </a:xfrm>
          <a:prstGeom prst="ellipse">
            <a:avLst/>
          </a:prstGeom>
          <a:gradFill>
            <a:gsLst>
              <a:gs pos="0">
                <a:schemeClr val="accent2">
                  <a:lumMod val="60000"/>
                  <a:lumOff val="4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rgbClr val="FF0000"/>
                </a:solidFill>
              </a:rPr>
              <a:t>教授的指导方法。</a:t>
            </a:r>
            <a:endParaRPr lang="zh-CN" altLang="en-US" sz="3200" b="1" dirty="0">
              <a:solidFill>
                <a:srgbClr val="FF0000"/>
              </a:solidFill>
            </a:endParaRPr>
          </a:p>
        </p:txBody>
      </p:sp>
      <p:sp>
        <p:nvSpPr>
          <p:cNvPr id="6" name="流程图: 可选过程 5"/>
          <p:cNvSpPr/>
          <p:nvPr/>
        </p:nvSpPr>
        <p:spPr>
          <a:xfrm>
            <a:off x="0" y="3573016"/>
            <a:ext cx="2699792" cy="3284984"/>
          </a:xfrm>
          <a:prstGeom prst="flowChartAlternateProcess">
            <a:avLst/>
          </a:prstGeom>
          <a:gradFill>
            <a:gsLst>
              <a:gs pos="0">
                <a:srgbClr val="FFFF00">
                  <a:alpha val="82000"/>
                </a:srgb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lumMod val="85000"/>
                    <a:lumOff val="15000"/>
                  </a:schemeClr>
                </a:solidFill>
              </a:rPr>
              <a:t>面对教授的压力，作者一整天面对着一条鱼，虽然无奈但一直</a:t>
            </a:r>
            <a:r>
              <a:rPr lang="zh-CN" altLang="en-US" sz="2800" b="1" dirty="0">
                <a:solidFill>
                  <a:schemeClr val="tx1">
                    <a:lumMod val="85000"/>
                    <a:lumOff val="15000"/>
                  </a:schemeClr>
                </a:solidFill>
              </a:rPr>
              <a:t>坚持冥思苦想：</a:t>
            </a:r>
          </a:p>
        </p:txBody>
      </p:sp>
      <p:sp>
        <p:nvSpPr>
          <p:cNvPr id="8" name="流程图: 可选过程 7"/>
          <p:cNvSpPr/>
          <p:nvPr/>
        </p:nvSpPr>
        <p:spPr>
          <a:xfrm>
            <a:off x="3720030" y="4027376"/>
            <a:ext cx="5436096" cy="2376264"/>
          </a:xfrm>
          <a:prstGeom prst="flowChartAlternateProcess">
            <a:avLst/>
          </a:prstGeom>
          <a:gradFill>
            <a:gsLst>
              <a:gs pos="0">
                <a:srgbClr val="FFFF00">
                  <a:alpha val="81000"/>
                </a:srgb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tx1">
                    <a:lumMod val="85000"/>
                    <a:lumOff val="15000"/>
                  </a:schemeClr>
                </a:solidFill>
              </a:rPr>
              <a:t>真正的科学学习，不似一般想象中的尖端、新颖，很多科学工作，表面看就是这样单调枯燥；</a:t>
            </a:r>
          </a:p>
          <a:p>
            <a:r>
              <a:rPr lang="zh-CN" altLang="en-US" sz="2800" b="1" dirty="0">
                <a:solidFill>
                  <a:schemeClr val="tx1">
                    <a:lumMod val="85000"/>
                    <a:lumOff val="15000"/>
                  </a:schemeClr>
                </a:solidFill>
              </a:rPr>
              <a:t>只有入了门的人，才能体会观察与思考的乐趣。</a:t>
            </a:r>
          </a:p>
        </p:txBody>
      </p:sp>
      <p:sp>
        <p:nvSpPr>
          <p:cNvPr id="9" name="右箭头 8"/>
          <p:cNvSpPr/>
          <p:nvPr/>
        </p:nvSpPr>
        <p:spPr>
          <a:xfrm>
            <a:off x="2699792" y="4581128"/>
            <a:ext cx="1020238" cy="1512168"/>
          </a:xfrm>
          <a:prstGeom prst="right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rgbClr val="FF0000"/>
                </a:solidFill>
              </a:rPr>
              <a:t>体现</a:t>
            </a:r>
            <a:endParaRPr lang="zh-CN" altLang="en-US" sz="2400" b="1" dirty="0">
              <a:solidFill>
                <a:srgbClr val="FF0000"/>
              </a:solidFill>
            </a:endParaRPr>
          </a:p>
        </p:txBody>
      </p:sp>
    </p:spTree>
    <p:extLst>
      <p:ext uri="{BB962C8B-B14F-4D97-AF65-F5344CB8AC3E}">
        <p14:creationId xmlns:p14="http://schemas.microsoft.com/office/powerpoint/2010/main" val="396852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down)">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circle(in)">
                                      <p:cBhvr>
                                        <p:cTn id="4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6"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570854" y="0"/>
            <a:ext cx="6573146" cy="1143000"/>
          </a:xfrm>
          <a:gradFill flip="none" rotWithShape="1">
            <a:gsLst>
              <a:gs pos="0">
                <a:schemeClr val="accent5">
                  <a:lumMod val="60000"/>
                  <a:lumOff val="40000"/>
                  <a:shade val="30000"/>
                  <a:satMod val="115000"/>
                </a:schemeClr>
              </a:gs>
              <a:gs pos="50000">
                <a:schemeClr val="accent5">
                  <a:lumMod val="60000"/>
                  <a:lumOff val="40000"/>
                  <a:shade val="67500"/>
                  <a:satMod val="115000"/>
                </a:schemeClr>
              </a:gs>
              <a:gs pos="100000">
                <a:schemeClr val="accent5">
                  <a:lumMod val="60000"/>
                  <a:lumOff val="40000"/>
                  <a:shade val="100000"/>
                  <a:satMod val="115000"/>
                </a:schemeClr>
              </a:gs>
            </a:gsLst>
            <a:path path="circle">
              <a:fillToRect l="50000" t="50000" r="50000" b="50000"/>
            </a:path>
            <a:tileRect/>
          </a:gradFill>
        </p:spPr>
        <p:txBody>
          <a:bodyPr>
            <a:noAutofit/>
          </a:bodyPr>
          <a:lstStyle/>
          <a:p>
            <a:r>
              <a:rPr lang="zh-CN" altLang="en-US" sz="3200" b="1" dirty="0"/>
              <a:t>教授强调“观察、观察、再</a:t>
            </a:r>
            <a:r>
              <a:rPr lang="zh-CN" altLang="en-US" sz="3200" b="1" dirty="0" smtClean="0"/>
              <a:t>观察”。</a:t>
            </a:r>
            <a:endParaRPr lang="zh-CN" altLang="en-US" sz="3200" b="1" dirty="0"/>
          </a:p>
        </p:txBody>
      </p:sp>
      <p:sp>
        <p:nvSpPr>
          <p:cNvPr id="4" name="标题 1"/>
          <p:cNvSpPr txBox="1">
            <a:spLocks/>
          </p:cNvSpPr>
          <p:nvPr/>
        </p:nvSpPr>
        <p:spPr>
          <a:xfrm>
            <a:off x="0" y="0"/>
            <a:ext cx="2555776" cy="1143000"/>
          </a:xfrm>
          <a:prstGeom prst="rect">
            <a:avLst/>
          </a:prstGeom>
          <a:blipFill>
            <a:blip r:embed="rId3"/>
            <a:tile tx="0" ty="0" sx="100000" sy="100000" flip="none" algn="tl"/>
          </a:blipFill>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b="1" dirty="0" smtClean="0"/>
              <a:t>第</a:t>
            </a:r>
            <a:r>
              <a:rPr lang="en-US" altLang="zh-CN" b="1" dirty="0" smtClean="0"/>
              <a:t>12-16</a:t>
            </a:r>
            <a:r>
              <a:rPr lang="zh-CN" altLang="en-US" b="1" dirty="0" smtClean="0"/>
              <a:t>段</a:t>
            </a:r>
            <a:endParaRPr lang="zh-CN" altLang="en-US" b="1" dirty="0"/>
          </a:p>
        </p:txBody>
      </p:sp>
      <p:sp>
        <p:nvSpPr>
          <p:cNvPr id="5" name="圆角矩形 4"/>
          <p:cNvSpPr/>
          <p:nvPr/>
        </p:nvSpPr>
        <p:spPr>
          <a:xfrm>
            <a:off x="0" y="1385156"/>
            <a:ext cx="2178496" cy="1584176"/>
          </a:xfrm>
          <a:prstGeom prst="roundRect">
            <a:avLst/>
          </a:prstGeom>
          <a:solidFill>
            <a:srgbClr val="FF0000">
              <a:alpha val="5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次日，教授来查，我一夜未眠，终给教授满意答案。</a:t>
            </a:r>
            <a:endParaRPr lang="zh-CN" altLang="en-US" sz="2400" b="1" dirty="0">
              <a:solidFill>
                <a:schemeClr val="tx1"/>
              </a:solidFill>
            </a:endParaRPr>
          </a:p>
        </p:txBody>
      </p:sp>
      <p:sp>
        <p:nvSpPr>
          <p:cNvPr id="6" name="圆角矩形 5"/>
          <p:cNvSpPr/>
          <p:nvPr/>
        </p:nvSpPr>
        <p:spPr>
          <a:xfrm>
            <a:off x="3347864" y="1385156"/>
            <a:ext cx="2304256" cy="1558240"/>
          </a:xfrm>
          <a:prstGeom prst="roundRect">
            <a:avLst/>
          </a:prstGeom>
          <a:solidFill>
            <a:srgbClr val="FFC000">
              <a:alpha val="7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汇报结束，教授给出新任务</a:t>
            </a:r>
            <a:r>
              <a:rPr lang="en-US" altLang="zh-CN" sz="2400" b="1" dirty="0" smtClean="0">
                <a:solidFill>
                  <a:schemeClr val="tx1"/>
                </a:solidFill>
              </a:rPr>
              <a:t>——</a:t>
            </a:r>
            <a:r>
              <a:rPr lang="zh-CN" altLang="en-US" sz="2400" b="1" dirty="0" smtClean="0">
                <a:solidFill>
                  <a:srgbClr val="FF0000"/>
                </a:solidFill>
              </a:rPr>
              <a:t>“继续观察那条鱼”</a:t>
            </a:r>
            <a:endParaRPr lang="zh-CN" altLang="en-US" sz="2400" b="1" dirty="0">
              <a:solidFill>
                <a:srgbClr val="FF0000"/>
              </a:solidFill>
            </a:endParaRPr>
          </a:p>
        </p:txBody>
      </p:sp>
      <p:sp>
        <p:nvSpPr>
          <p:cNvPr id="7" name="圆角矩形 6"/>
          <p:cNvSpPr/>
          <p:nvPr/>
        </p:nvSpPr>
        <p:spPr>
          <a:xfrm>
            <a:off x="6781016" y="1411876"/>
            <a:ext cx="2368312" cy="1558240"/>
          </a:xfrm>
          <a:prstGeom prst="roundRect">
            <a:avLst/>
          </a:prstGeom>
          <a:solidFill>
            <a:srgbClr val="FFFF00">
              <a:alpha val="9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新一轮汇报后，教授</a:t>
            </a:r>
            <a:r>
              <a:rPr lang="zh-CN" altLang="en-US" sz="2400" b="1" dirty="0" smtClean="0">
                <a:solidFill>
                  <a:srgbClr val="FF0000"/>
                </a:solidFill>
              </a:rPr>
              <a:t>再次指出</a:t>
            </a:r>
            <a:r>
              <a:rPr lang="zh-CN" altLang="en-US" sz="2400" b="1" dirty="0" smtClean="0">
                <a:solidFill>
                  <a:schemeClr val="tx1"/>
                </a:solidFill>
              </a:rPr>
              <a:t>“但这还不够，</a:t>
            </a:r>
            <a:r>
              <a:rPr lang="zh-CN" altLang="en-US" sz="2400" b="1" dirty="0" smtClean="0">
                <a:solidFill>
                  <a:srgbClr val="FF0000"/>
                </a:solidFill>
              </a:rPr>
              <a:t>接着观察</a:t>
            </a:r>
            <a:r>
              <a:rPr lang="zh-CN" altLang="en-US" sz="2400" b="1" dirty="0" smtClean="0">
                <a:solidFill>
                  <a:schemeClr val="tx1"/>
                </a:solidFill>
              </a:rPr>
              <a:t>”</a:t>
            </a:r>
            <a:endParaRPr lang="zh-CN" altLang="en-US" sz="2400" b="1" dirty="0">
              <a:solidFill>
                <a:schemeClr val="tx1"/>
              </a:solidFill>
            </a:endParaRPr>
          </a:p>
        </p:txBody>
      </p:sp>
      <p:sp>
        <p:nvSpPr>
          <p:cNvPr id="8" name="圆角矩形 7"/>
          <p:cNvSpPr/>
          <p:nvPr/>
        </p:nvSpPr>
        <p:spPr>
          <a:xfrm>
            <a:off x="738888" y="5409258"/>
            <a:ext cx="2178496" cy="1438436"/>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教授不让学生借助任何辅助工具，只让用肉眼观察</a:t>
            </a:r>
            <a:endParaRPr lang="zh-CN" altLang="en-US" sz="2400" b="1" dirty="0">
              <a:solidFill>
                <a:schemeClr val="tx1"/>
              </a:solidFill>
            </a:endParaRPr>
          </a:p>
        </p:txBody>
      </p:sp>
      <p:sp>
        <p:nvSpPr>
          <p:cNvPr id="9" name="圆角矩形 8"/>
          <p:cNvSpPr/>
          <p:nvPr/>
        </p:nvSpPr>
        <p:spPr>
          <a:xfrm>
            <a:off x="1780848" y="3412624"/>
            <a:ext cx="2215088" cy="1438436"/>
          </a:xfrm>
          <a:prstGeom prst="roundRect">
            <a:avLst/>
          </a:prstGeom>
          <a:solidFill>
            <a:srgbClr val="07DF3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这里</a:t>
            </a:r>
            <a:r>
              <a:rPr lang="zh-CN" altLang="en-US" sz="2400" b="1" dirty="0">
                <a:solidFill>
                  <a:schemeClr val="tx1"/>
                </a:solidFill>
              </a:rPr>
              <a:t>又重复</a:t>
            </a:r>
            <a:r>
              <a:rPr lang="zh-CN" altLang="en-US" sz="2400" b="1" dirty="0" smtClean="0">
                <a:solidFill>
                  <a:schemeClr val="tx1"/>
                </a:solidFill>
              </a:rPr>
              <a:t>⑤段中出现过的要求：</a:t>
            </a:r>
            <a:endParaRPr lang="zh-CN" altLang="en-US" sz="2400" b="1" dirty="0">
              <a:solidFill>
                <a:schemeClr val="tx1"/>
              </a:solidFill>
            </a:endParaRPr>
          </a:p>
        </p:txBody>
      </p:sp>
      <p:sp>
        <p:nvSpPr>
          <p:cNvPr id="10" name="圆角矩形 9"/>
          <p:cNvSpPr/>
          <p:nvPr/>
        </p:nvSpPr>
        <p:spPr>
          <a:xfrm>
            <a:off x="5148064" y="3429000"/>
            <a:ext cx="2376264" cy="142206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第二、三天，整三天面对这条鱼，观察、观察、再观察</a:t>
            </a:r>
            <a:endParaRPr lang="zh-CN" altLang="en-US" sz="2400" b="1" dirty="0">
              <a:solidFill>
                <a:schemeClr val="tx1"/>
              </a:solidFill>
            </a:endParaRPr>
          </a:p>
        </p:txBody>
      </p:sp>
      <p:sp>
        <p:nvSpPr>
          <p:cNvPr id="11" name="圆角矩形 10"/>
          <p:cNvSpPr/>
          <p:nvPr/>
        </p:nvSpPr>
        <p:spPr>
          <a:xfrm>
            <a:off x="4073468" y="5409258"/>
            <a:ext cx="2412268" cy="1438436"/>
          </a:xfrm>
          <a:prstGeom prst="roundRect">
            <a:avLst/>
          </a:prstGeom>
          <a:solidFill>
            <a:srgbClr val="A335C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tx1"/>
                </a:solidFill>
              </a:rPr>
              <a:t>突出肉眼观察和思考的重要性</a:t>
            </a:r>
            <a:endParaRPr lang="zh-CN" altLang="en-US" sz="2400" b="1" dirty="0">
              <a:solidFill>
                <a:schemeClr val="tx1"/>
              </a:solidFill>
            </a:endParaRPr>
          </a:p>
        </p:txBody>
      </p:sp>
      <p:sp>
        <p:nvSpPr>
          <p:cNvPr id="12" name="右箭头 11"/>
          <p:cNvSpPr/>
          <p:nvPr/>
        </p:nvSpPr>
        <p:spPr>
          <a:xfrm>
            <a:off x="2178496" y="1772816"/>
            <a:ext cx="1169368" cy="720080"/>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5652120" y="1925216"/>
            <a:ext cx="1169368" cy="720080"/>
          </a:xfrm>
          <a:prstGeom prst="rightArrow">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右弧形箭头 14"/>
          <p:cNvSpPr/>
          <p:nvPr/>
        </p:nvSpPr>
        <p:spPr>
          <a:xfrm rot="2035277">
            <a:off x="7687672" y="3132223"/>
            <a:ext cx="972763" cy="1398218"/>
          </a:xfrm>
          <a:prstGeom prst="curvedLef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左箭头 15"/>
          <p:cNvSpPr/>
          <p:nvPr/>
        </p:nvSpPr>
        <p:spPr>
          <a:xfrm>
            <a:off x="3995936" y="3831332"/>
            <a:ext cx="1152128" cy="677788"/>
          </a:xfrm>
          <a:prstGeom prst="lef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左弧形箭头 17"/>
          <p:cNvSpPr/>
          <p:nvPr/>
        </p:nvSpPr>
        <p:spPr>
          <a:xfrm rot="1897935">
            <a:off x="707107" y="3762971"/>
            <a:ext cx="874520" cy="1647302"/>
          </a:xfrm>
          <a:prstGeom prst="curved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右箭头 18"/>
          <p:cNvSpPr/>
          <p:nvPr/>
        </p:nvSpPr>
        <p:spPr>
          <a:xfrm>
            <a:off x="2917384" y="5876448"/>
            <a:ext cx="1156084" cy="504056"/>
          </a:xfrm>
          <a:prstGeom prst="rightArrow">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86796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9"/>
                                        </p:tgtEl>
                                        <p:attrNameLst>
                                          <p:attrName>style.visibility</p:attrName>
                                        </p:attrNameLst>
                                      </p:cBhvr>
                                      <p:to>
                                        <p:strVal val="visible"/>
                                      </p:to>
                                    </p:set>
                                    <p:anim calcmode="lin" valueType="num">
                                      <p:cBhvr additive="base">
                                        <p:cTn id="58" dur="500" fill="hold"/>
                                        <p:tgtEl>
                                          <p:spTgt spid="9"/>
                                        </p:tgtEl>
                                        <p:attrNameLst>
                                          <p:attrName>ppt_x</p:attrName>
                                        </p:attrNameLst>
                                      </p:cBhvr>
                                      <p:tavLst>
                                        <p:tav tm="0">
                                          <p:val>
                                            <p:strVal val="#ppt_x"/>
                                          </p:val>
                                        </p:tav>
                                        <p:tav tm="100000">
                                          <p:val>
                                            <p:strVal val="#ppt_x"/>
                                          </p:val>
                                        </p:tav>
                                      </p:tavLst>
                                    </p:anim>
                                    <p:anim calcmode="lin" valueType="num">
                                      <p:cBhvr additive="base">
                                        <p:cTn id="5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grpId="0"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500"/>
                                        <p:tgtEl>
                                          <p:spTgt spid="19"/>
                                        </p:tgtEl>
                                      </p:cBhvr>
                                    </p:animEffect>
                                  </p:childTnLst>
                                </p:cTn>
                              </p:par>
                            </p:childTnLst>
                          </p:cTn>
                        </p:par>
                      </p:childTnLst>
                    </p:cTn>
                  </p:par>
                  <p:par>
                    <p:cTn id="78" fill="hold">
                      <p:stCondLst>
                        <p:cond delay="indefinite"/>
                      </p:stCondLst>
                      <p:childTnLst>
                        <p:par>
                          <p:cTn id="79" fill="hold">
                            <p:stCondLst>
                              <p:cond delay="0"/>
                            </p:stCondLst>
                            <p:childTnLst>
                              <p:par>
                                <p:cTn id="80" presetID="26" presetClass="entr" presetSubtype="0" fill="hold" grpId="0" nodeType="click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down)">
                                      <p:cBhvr>
                                        <p:cTn id="82" dur="580">
                                          <p:stCondLst>
                                            <p:cond delay="0"/>
                                          </p:stCondLst>
                                        </p:cTn>
                                        <p:tgtEl>
                                          <p:spTgt spid="11"/>
                                        </p:tgtEl>
                                      </p:cBhvr>
                                    </p:animEffect>
                                    <p:anim calcmode="lin" valueType="num">
                                      <p:cBhvr>
                                        <p:cTn id="8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8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8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8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8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88" dur="26">
                                          <p:stCondLst>
                                            <p:cond delay="650"/>
                                          </p:stCondLst>
                                        </p:cTn>
                                        <p:tgtEl>
                                          <p:spTgt spid="11"/>
                                        </p:tgtEl>
                                      </p:cBhvr>
                                      <p:to x="100000" y="60000"/>
                                    </p:animScale>
                                    <p:animScale>
                                      <p:cBhvr>
                                        <p:cTn id="89" dur="166" decel="50000">
                                          <p:stCondLst>
                                            <p:cond delay="676"/>
                                          </p:stCondLst>
                                        </p:cTn>
                                        <p:tgtEl>
                                          <p:spTgt spid="11"/>
                                        </p:tgtEl>
                                      </p:cBhvr>
                                      <p:to x="100000" y="100000"/>
                                    </p:animScale>
                                    <p:animScale>
                                      <p:cBhvr>
                                        <p:cTn id="90" dur="26">
                                          <p:stCondLst>
                                            <p:cond delay="1312"/>
                                          </p:stCondLst>
                                        </p:cTn>
                                        <p:tgtEl>
                                          <p:spTgt spid="11"/>
                                        </p:tgtEl>
                                      </p:cBhvr>
                                      <p:to x="100000" y="80000"/>
                                    </p:animScale>
                                    <p:animScale>
                                      <p:cBhvr>
                                        <p:cTn id="91" dur="166" decel="50000">
                                          <p:stCondLst>
                                            <p:cond delay="1338"/>
                                          </p:stCondLst>
                                        </p:cTn>
                                        <p:tgtEl>
                                          <p:spTgt spid="11"/>
                                        </p:tgtEl>
                                      </p:cBhvr>
                                      <p:to x="100000" y="100000"/>
                                    </p:animScale>
                                    <p:animScale>
                                      <p:cBhvr>
                                        <p:cTn id="92" dur="26">
                                          <p:stCondLst>
                                            <p:cond delay="1642"/>
                                          </p:stCondLst>
                                        </p:cTn>
                                        <p:tgtEl>
                                          <p:spTgt spid="11"/>
                                        </p:tgtEl>
                                      </p:cBhvr>
                                      <p:to x="100000" y="90000"/>
                                    </p:animScale>
                                    <p:animScale>
                                      <p:cBhvr>
                                        <p:cTn id="93" dur="166" decel="50000">
                                          <p:stCondLst>
                                            <p:cond delay="1668"/>
                                          </p:stCondLst>
                                        </p:cTn>
                                        <p:tgtEl>
                                          <p:spTgt spid="11"/>
                                        </p:tgtEl>
                                      </p:cBhvr>
                                      <p:to x="100000" y="100000"/>
                                    </p:animScale>
                                    <p:animScale>
                                      <p:cBhvr>
                                        <p:cTn id="94" dur="26">
                                          <p:stCondLst>
                                            <p:cond delay="1808"/>
                                          </p:stCondLst>
                                        </p:cTn>
                                        <p:tgtEl>
                                          <p:spTgt spid="11"/>
                                        </p:tgtEl>
                                      </p:cBhvr>
                                      <p:to x="100000" y="95000"/>
                                    </p:animScale>
                                    <p:animScale>
                                      <p:cBhvr>
                                        <p:cTn id="95"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P spid="10" grpId="0" animBg="1"/>
      <p:bldP spid="11" grpId="0" animBg="1"/>
      <p:bldP spid="12" grpId="0" animBg="1"/>
      <p:bldP spid="13" grpId="0" animBg="1"/>
      <p:bldP spid="15" grpId="0" animBg="1"/>
      <p:bldP spid="16" grpId="0" animBg="1"/>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555776" y="13905"/>
            <a:ext cx="6588224" cy="1143000"/>
          </a:xfrm>
          <a:gradFill flip="none" rotWithShape="1">
            <a:gsLst>
              <a:gs pos="0">
                <a:srgbClr val="92D050">
                  <a:tint val="66000"/>
                  <a:satMod val="160000"/>
                </a:srgbClr>
              </a:gs>
              <a:gs pos="50000">
                <a:srgbClr val="92D050">
                  <a:tint val="44500"/>
                  <a:satMod val="160000"/>
                </a:srgbClr>
              </a:gs>
              <a:gs pos="100000">
                <a:srgbClr val="92D050">
                  <a:tint val="23500"/>
                  <a:satMod val="160000"/>
                </a:srgbClr>
              </a:gs>
            </a:gsLst>
            <a:path path="circle">
              <a:fillToRect l="50000" t="50000" r="50000" b="50000"/>
            </a:path>
            <a:tileRect/>
          </a:gradFill>
        </p:spPr>
        <p:txBody>
          <a:bodyPr>
            <a:normAutofit/>
          </a:bodyPr>
          <a:lstStyle/>
          <a:p>
            <a:r>
              <a:rPr lang="zh-CN" altLang="en-US" sz="2800" b="1" dirty="0" smtClean="0"/>
              <a:t>第</a:t>
            </a:r>
            <a:r>
              <a:rPr lang="en-US" altLang="zh-CN" sz="2800" b="1" dirty="0" smtClean="0"/>
              <a:t>4</a:t>
            </a:r>
            <a:r>
              <a:rPr lang="zh-CN" altLang="en-US" sz="2800" b="1" dirty="0" smtClean="0"/>
              <a:t>天有了变化，教授又给一条鱼作比较。</a:t>
            </a:r>
            <a:endParaRPr lang="zh-CN" altLang="en-US" sz="2800" b="1" dirty="0"/>
          </a:p>
        </p:txBody>
      </p:sp>
      <p:sp>
        <p:nvSpPr>
          <p:cNvPr id="5" name="标题 1"/>
          <p:cNvSpPr txBox="1">
            <a:spLocks/>
          </p:cNvSpPr>
          <p:nvPr/>
        </p:nvSpPr>
        <p:spPr>
          <a:xfrm>
            <a:off x="0" y="0"/>
            <a:ext cx="2555776" cy="1143000"/>
          </a:xfrm>
          <a:prstGeom prst="rect">
            <a:avLst/>
          </a:prstGeom>
          <a:blipFill>
            <a:blip r:embed="rId3"/>
            <a:tile tx="0" ty="0" sx="100000" sy="100000" flip="none" algn="tl"/>
          </a:blip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b="1" dirty="0" smtClean="0"/>
              <a:t>第</a:t>
            </a:r>
            <a:r>
              <a:rPr lang="en-US" altLang="zh-CN" b="1" dirty="0" smtClean="0"/>
              <a:t>17</a:t>
            </a:r>
            <a:r>
              <a:rPr lang="zh-CN" altLang="en-US" b="1" dirty="0" smtClean="0"/>
              <a:t>段</a:t>
            </a:r>
            <a:endParaRPr lang="zh-CN" altLang="en-US" b="1" dirty="0"/>
          </a:p>
        </p:txBody>
      </p:sp>
      <p:sp>
        <p:nvSpPr>
          <p:cNvPr id="3" name="圆角矩形 2"/>
          <p:cNvSpPr/>
          <p:nvPr/>
        </p:nvSpPr>
        <p:spPr>
          <a:xfrm>
            <a:off x="6767776" y="1409368"/>
            <a:ext cx="2376224" cy="1418456"/>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rPr>
              <a:t>教授给了另一条鱼，作比较观察</a:t>
            </a:r>
            <a:endParaRPr lang="zh-CN" altLang="en-US" sz="2800" b="1" dirty="0">
              <a:solidFill>
                <a:schemeClr val="tx1"/>
              </a:solidFill>
            </a:endParaRPr>
          </a:p>
        </p:txBody>
      </p:sp>
      <p:sp>
        <p:nvSpPr>
          <p:cNvPr id="6" name="圆角矩形 5"/>
          <p:cNvSpPr/>
          <p:nvPr/>
        </p:nvSpPr>
        <p:spPr>
          <a:xfrm>
            <a:off x="3419872" y="1412776"/>
            <a:ext cx="2520280" cy="1418456"/>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rPr>
              <a:t>“一条又一条，直到我看完科里所有的鱼”</a:t>
            </a:r>
            <a:endParaRPr lang="zh-CN" altLang="en-US" sz="2800" b="1" dirty="0">
              <a:solidFill>
                <a:schemeClr val="tx1"/>
              </a:solidFill>
            </a:endParaRPr>
          </a:p>
        </p:txBody>
      </p:sp>
      <p:sp>
        <p:nvSpPr>
          <p:cNvPr id="7" name="圆角矩形 6"/>
          <p:cNvSpPr/>
          <p:nvPr/>
        </p:nvSpPr>
        <p:spPr>
          <a:xfrm>
            <a:off x="0" y="1412776"/>
            <a:ext cx="2555776" cy="1418456"/>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rPr>
              <a:t>这里愈发简略，作者不再埋怨，是为什么？</a:t>
            </a:r>
            <a:endParaRPr lang="zh-CN" altLang="en-US" sz="2800" b="1" dirty="0">
              <a:solidFill>
                <a:schemeClr val="tx1"/>
              </a:solidFill>
            </a:endParaRPr>
          </a:p>
        </p:txBody>
      </p:sp>
      <p:sp>
        <p:nvSpPr>
          <p:cNvPr id="4" name="左箭头 3"/>
          <p:cNvSpPr/>
          <p:nvPr/>
        </p:nvSpPr>
        <p:spPr>
          <a:xfrm>
            <a:off x="5940152" y="1772816"/>
            <a:ext cx="827624" cy="7200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左箭头 8"/>
          <p:cNvSpPr/>
          <p:nvPr/>
        </p:nvSpPr>
        <p:spPr>
          <a:xfrm>
            <a:off x="2555776" y="1735872"/>
            <a:ext cx="827624" cy="72008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左弧形箭头 9"/>
          <p:cNvSpPr/>
          <p:nvPr/>
        </p:nvSpPr>
        <p:spPr>
          <a:xfrm>
            <a:off x="35496" y="2831232"/>
            <a:ext cx="720080" cy="1965920"/>
          </a:xfrm>
          <a:prstGeom prst="curved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左大括号 10"/>
          <p:cNvSpPr/>
          <p:nvPr/>
        </p:nvSpPr>
        <p:spPr>
          <a:xfrm>
            <a:off x="755576" y="3068960"/>
            <a:ext cx="522312" cy="3096344"/>
          </a:xfrm>
          <a:prstGeom prst="leftBrace">
            <a:avLst/>
          </a:prstGeom>
          <a:solidFill>
            <a:schemeClr val="tx1">
              <a:alpha val="52000"/>
            </a:schemeClr>
          </a:solidFill>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流程图: 终止 11"/>
          <p:cNvSpPr/>
          <p:nvPr/>
        </p:nvSpPr>
        <p:spPr>
          <a:xfrm>
            <a:off x="1277888" y="3062496"/>
            <a:ext cx="7740352" cy="576064"/>
          </a:xfrm>
          <a:prstGeom prst="flowChartTerminato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发现观察趣味，领会教学思路，渐入佳境</a:t>
            </a:r>
            <a:endParaRPr lang="zh-CN" altLang="en-US" sz="2800" b="1" dirty="0">
              <a:solidFill>
                <a:schemeClr val="tx1"/>
              </a:solidFill>
            </a:endParaRPr>
          </a:p>
        </p:txBody>
      </p:sp>
      <p:sp>
        <p:nvSpPr>
          <p:cNvPr id="13" name="流程图: 终止 12"/>
          <p:cNvSpPr/>
          <p:nvPr/>
        </p:nvSpPr>
        <p:spPr>
          <a:xfrm>
            <a:off x="1277888" y="3921224"/>
            <a:ext cx="7740352" cy="576064"/>
          </a:xfrm>
          <a:prstGeom prst="flowChartTerminato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在观察和思考中受到启示，恍然大悟</a:t>
            </a:r>
            <a:endParaRPr lang="zh-CN" altLang="en-US" sz="2800" b="1" dirty="0">
              <a:solidFill>
                <a:schemeClr val="tx1"/>
              </a:solidFill>
            </a:endParaRPr>
          </a:p>
        </p:txBody>
      </p:sp>
      <p:sp>
        <p:nvSpPr>
          <p:cNvPr id="14" name="流程图: 终止 13"/>
          <p:cNvSpPr/>
          <p:nvPr/>
        </p:nvSpPr>
        <p:spPr>
          <a:xfrm>
            <a:off x="1303040" y="4793704"/>
            <a:ext cx="8093496" cy="576064"/>
          </a:xfrm>
          <a:prstGeom prst="flowChartTerminator">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通过实践，发现这种方法有效，可以举一反三</a:t>
            </a:r>
            <a:endParaRPr lang="zh-CN" altLang="en-US" sz="2800" b="1" dirty="0">
              <a:solidFill>
                <a:schemeClr val="tx1"/>
              </a:solidFill>
            </a:endParaRPr>
          </a:p>
        </p:txBody>
      </p:sp>
      <p:sp>
        <p:nvSpPr>
          <p:cNvPr id="15" name="流程图: 终止 14"/>
          <p:cNvSpPr/>
          <p:nvPr/>
        </p:nvSpPr>
        <p:spPr>
          <a:xfrm>
            <a:off x="1301904" y="5589240"/>
            <a:ext cx="7740352" cy="576064"/>
          </a:xfrm>
          <a:prstGeom prst="flowChartTerminato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rPr>
              <a:t>忽然间明白“观察”的真谛了</a:t>
            </a:r>
            <a:r>
              <a:rPr lang="en-US" altLang="zh-CN" sz="3200" b="1" dirty="0" smtClean="0">
                <a:solidFill>
                  <a:schemeClr val="tx1"/>
                </a:solidFill>
              </a:rPr>
              <a:t>……</a:t>
            </a:r>
            <a:endParaRPr lang="zh-CN" altLang="en-US" sz="3200" b="1" dirty="0">
              <a:solidFill>
                <a:schemeClr val="tx1"/>
              </a:solidFill>
            </a:endParaRPr>
          </a:p>
        </p:txBody>
      </p:sp>
      <p:sp>
        <p:nvSpPr>
          <p:cNvPr id="16" name="圆角矩形 15"/>
          <p:cNvSpPr/>
          <p:nvPr/>
        </p:nvSpPr>
        <p:spPr>
          <a:xfrm>
            <a:off x="1238828" y="2909900"/>
            <a:ext cx="7866504" cy="3774504"/>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b="1" dirty="0" smtClean="0">
                <a:solidFill>
                  <a:schemeClr val="tx1"/>
                </a:solidFill>
              </a:rPr>
              <a:t>总之，作者发现观察不再枯燥无味，只有经过自己摸索学习、细心观察，才能获得意想不到的结果。</a:t>
            </a:r>
            <a:endParaRPr lang="en-US" altLang="zh-CN" sz="3600" b="1" dirty="0" smtClean="0">
              <a:solidFill>
                <a:schemeClr val="tx1"/>
              </a:solidFill>
            </a:endParaRPr>
          </a:p>
          <a:p>
            <a:endParaRPr lang="en-US" altLang="zh-CN" sz="3600" b="1" dirty="0" smtClean="0">
              <a:solidFill>
                <a:schemeClr val="tx1"/>
              </a:solidFill>
            </a:endParaRPr>
          </a:p>
          <a:p>
            <a:r>
              <a:rPr lang="zh-CN" altLang="en-US" sz="3600" b="1" dirty="0" smtClean="0">
                <a:solidFill>
                  <a:schemeClr val="tx1"/>
                </a:solidFill>
              </a:rPr>
              <a:t>所以作者不再喋喋不休的诉苦、抱怨。</a:t>
            </a:r>
            <a:endParaRPr lang="zh-CN" altLang="en-US" sz="3600" b="1" dirty="0">
              <a:solidFill>
                <a:schemeClr val="tx1"/>
              </a:solidFill>
            </a:endParaRPr>
          </a:p>
        </p:txBody>
      </p:sp>
    </p:spTree>
    <p:extLst>
      <p:ext uri="{BB962C8B-B14F-4D97-AF65-F5344CB8AC3E}">
        <p14:creationId xmlns:p14="http://schemas.microsoft.com/office/powerpoint/2010/main" val="188567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arn(inVertical)">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inVertical)">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inVertic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down)">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barn(inVertical)">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6" presetClass="entr" presetSubtype="16"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circle(in)">
                                      <p:cBhvr>
                                        <p:cTn id="7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P spid="7" grpId="0" animBg="1"/>
      <p:bldP spid="4" grpId="0" animBg="1"/>
      <p:bldP spid="9" grpId="0" animBg="1"/>
      <p:bldP spid="10" grpId="0" animBg="1"/>
      <p:bldP spid="11" grpId="0" animBg="1"/>
      <p:bldP spid="12" grpId="0" animBg="1"/>
      <p:bldP spid="13" grpId="0" animBg="1"/>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0000"/>
            <a:lum/>
          </a:blip>
          <a:srcRect/>
          <a:stretch>
            <a:fillRect l="-6000" r="-6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blipFill dpi="0" rotWithShape="1">
            <a:blip r:embed="rId3">
              <a:alphaModFix amt="55000"/>
            </a:blip>
            <a:srcRect/>
            <a:tile tx="0" ty="0" sx="100000" sy="100000" flip="none" algn="tl"/>
          </a:blipFill>
        </p:spPr>
        <p:txBody>
          <a:bodyPr>
            <a:normAutofit fontScale="90000"/>
          </a:bodyPr>
          <a:lstStyle/>
          <a:p>
            <a:pPr algn="l"/>
            <a:r>
              <a:rPr lang="zh-CN" altLang="en-US" b="1" dirty="0" smtClean="0"/>
              <a:t>以上</a:t>
            </a:r>
            <a:r>
              <a:rPr lang="en-US" altLang="zh-CN" b="1" dirty="0" smtClean="0"/>
              <a:t>4</a:t>
            </a:r>
            <a:r>
              <a:rPr lang="zh-CN" altLang="en-US" b="1" dirty="0" smtClean="0"/>
              <a:t>天，我在实验室里态度怎样，写我态度变化有什么作用？</a:t>
            </a:r>
            <a:endParaRPr lang="zh-CN" altLang="en-US" b="1" dirty="0"/>
          </a:p>
        </p:txBody>
      </p:sp>
      <p:sp>
        <p:nvSpPr>
          <p:cNvPr id="3" name="内容占位符 2"/>
          <p:cNvSpPr>
            <a:spLocks noGrp="1"/>
          </p:cNvSpPr>
          <p:nvPr>
            <p:ph idx="1"/>
          </p:nvPr>
        </p:nvSpPr>
        <p:spPr>
          <a:xfrm>
            <a:off x="0" y="2492896"/>
            <a:ext cx="9144000" cy="1944216"/>
          </a:xfrm>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lstStyle/>
          <a:p>
            <a:pPr marL="0" indent="0">
              <a:buNone/>
            </a:pPr>
            <a:r>
              <a:rPr lang="zh-CN" altLang="en-US" b="1" dirty="0" smtClean="0"/>
              <a:t>展现“我”对观察摸索发现规律的重要性的认识过程，突出教授对待科学的严谨态度和科学的教学方法对我产生的巨大影响。</a:t>
            </a:r>
            <a:endParaRPr lang="zh-CN" altLang="en-US" b="1" dirty="0"/>
          </a:p>
        </p:txBody>
      </p:sp>
      <p:sp>
        <p:nvSpPr>
          <p:cNvPr id="4" name="笑脸 3"/>
          <p:cNvSpPr/>
          <p:nvPr/>
        </p:nvSpPr>
        <p:spPr>
          <a:xfrm>
            <a:off x="7668344" y="1340768"/>
            <a:ext cx="1224136" cy="1152128"/>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501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7544" y="1556792"/>
            <a:ext cx="8229600" cy="2736304"/>
          </a:xfrm>
          <a:gradFill>
            <a:gsLst>
              <a:gs pos="0">
                <a:srgbClr val="FFFF00">
                  <a:alpha val="75000"/>
                </a:srgbClr>
              </a:gs>
              <a:gs pos="50000">
                <a:schemeClr val="accent1">
                  <a:tint val="44500"/>
                  <a:satMod val="160000"/>
                </a:schemeClr>
              </a:gs>
              <a:gs pos="100000">
                <a:schemeClr val="accent1">
                  <a:tint val="23500"/>
                  <a:satMod val="160000"/>
                </a:schemeClr>
              </a:gs>
            </a:gsLst>
            <a:lin ang="5400000" scaled="0"/>
          </a:gradFill>
        </p:spPr>
        <p:txBody>
          <a:bodyPr>
            <a:noAutofit/>
          </a:bodyPr>
          <a:lstStyle/>
          <a:p>
            <a:pPr algn="l"/>
            <a:r>
              <a:rPr lang="zh-CN" altLang="en-US" dirty="0" smtClean="0"/>
              <a:t>以上</a:t>
            </a:r>
            <a:r>
              <a:rPr lang="en-US" altLang="zh-CN" dirty="0" smtClean="0"/>
              <a:t>4</a:t>
            </a:r>
            <a:r>
              <a:rPr lang="zh-CN" altLang="en-US" dirty="0" smtClean="0"/>
              <a:t>天时间，写了“我”的观察过程，显现的正是阿加西斯教授的教学方法。</a:t>
            </a:r>
            <a:endParaRPr lang="zh-CN" altLang="en-US" dirty="0"/>
          </a:p>
        </p:txBody>
      </p:sp>
    </p:spTree>
    <p:extLst>
      <p:ext uri="{BB962C8B-B14F-4D97-AF65-F5344CB8AC3E}">
        <p14:creationId xmlns:p14="http://schemas.microsoft.com/office/powerpoint/2010/main" val="59813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056" y="0"/>
            <a:ext cx="8229600" cy="1143000"/>
          </a:xfrm>
        </p:spPr>
        <p:txBody>
          <a:bodyPr>
            <a:noAutofit/>
          </a:bodyPr>
          <a:lstStyle/>
          <a:p>
            <a:pPr algn="l"/>
            <a:r>
              <a:rPr lang="zh-CN" altLang="en-US" sz="4000" b="1" dirty="0" smtClean="0"/>
              <a:t>到</a:t>
            </a:r>
            <a:r>
              <a:rPr lang="zh-CN" altLang="en-US" sz="4000" b="1" dirty="0" smtClean="0">
                <a:solidFill>
                  <a:srgbClr val="FF0000"/>
                </a:solidFill>
              </a:rPr>
              <a:t>第</a:t>
            </a:r>
            <a:r>
              <a:rPr lang="zh-CN" altLang="en-US" sz="4000" b="1" dirty="0">
                <a:solidFill>
                  <a:srgbClr val="FF0000"/>
                </a:solidFill>
              </a:rPr>
              <a:t>四</a:t>
            </a:r>
            <a:r>
              <a:rPr lang="zh-CN" altLang="en-US" sz="4000" b="1" dirty="0" smtClean="0">
                <a:solidFill>
                  <a:srgbClr val="FF0000"/>
                </a:solidFill>
              </a:rPr>
              <a:t>天</a:t>
            </a:r>
            <a:r>
              <a:rPr lang="zh-CN" altLang="en-US" sz="4000" b="1" dirty="0" smtClean="0"/>
              <a:t>教授</a:t>
            </a:r>
            <a:r>
              <a:rPr lang="zh-CN" altLang="en-US" sz="4000" b="1" dirty="0" smtClean="0">
                <a:solidFill>
                  <a:srgbClr val="FF0000"/>
                </a:solidFill>
              </a:rPr>
              <a:t>不再强调“观察”</a:t>
            </a:r>
            <a:r>
              <a:rPr lang="zh-CN" altLang="en-US" sz="4000" b="1" dirty="0" smtClean="0"/>
              <a:t>，是为什么？</a:t>
            </a:r>
            <a:endParaRPr lang="zh-CN" altLang="en-US" sz="4000" b="1" dirty="0"/>
          </a:p>
        </p:txBody>
      </p:sp>
      <p:sp>
        <p:nvSpPr>
          <p:cNvPr id="4" name="圆角矩形 3"/>
          <p:cNvSpPr/>
          <p:nvPr/>
        </p:nvSpPr>
        <p:spPr>
          <a:xfrm>
            <a:off x="755576" y="1844824"/>
            <a:ext cx="7632848" cy="4320480"/>
          </a:xfrm>
          <a:prstGeom prst="roundRect">
            <a:avLst/>
          </a:prstGeom>
          <a:blipFill>
            <a:blip r:embed="rId3"/>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chemeClr val="tx1"/>
                </a:solidFill>
              </a:rPr>
              <a:t>因为</a:t>
            </a:r>
            <a:r>
              <a:rPr lang="zh-CN" altLang="en-US" sz="3200" b="1" dirty="0" smtClean="0">
                <a:solidFill>
                  <a:srgbClr val="7030A0"/>
                </a:solidFill>
              </a:rPr>
              <a:t>前三天的观察训练，已经让我认识到“观察”的</a:t>
            </a:r>
            <a:r>
              <a:rPr lang="zh-CN" altLang="en-US" sz="3200" b="1" dirty="0">
                <a:solidFill>
                  <a:srgbClr val="7030A0"/>
                </a:solidFill>
              </a:rPr>
              <a:t>重要</a:t>
            </a:r>
            <a:r>
              <a:rPr lang="zh-CN" altLang="en-US" sz="3200" b="1" dirty="0" smtClean="0">
                <a:solidFill>
                  <a:srgbClr val="7030A0"/>
                </a:solidFill>
              </a:rPr>
              <a:t>，</a:t>
            </a:r>
            <a:r>
              <a:rPr lang="zh-CN" altLang="en-US" sz="3200" b="1" dirty="0" smtClean="0">
                <a:solidFill>
                  <a:schemeClr val="accent1">
                    <a:lumMod val="75000"/>
                  </a:schemeClr>
                </a:solidFill>
              </a:rPr>
              <a:t>第四天教授让我指出两条鱼异同，以及“到我看完所有鱼”都表明“我”掌握正确学习方法，这正是前几天观察的</a:t>
            </a:r>
            <a:r>
              <a:rPr lang="zh-CN" altLang="en-US" sz="3200" b="1" dirty="0">
                <a:solidFill>
                  <a:schemeClr val="accent1">
                    <a:lumMod val="75000"/>
                  </a:schemeClr>
                </a:solidFill>
              </a:rPr>
              <a:t>结果</a:t>
            </a:r>
            <a:r>
              <a:rPr lang="zh-CN" altLang="en-US" sz="3200" b="1" dirty="0" smtClean="0">
                <a:solidFill>
                  <a:schemeClr val="accent1">
                    <a:lumMod val="75000"/>
                  </a:schemeClr>
                </a:solidFill>
              </a:rPr>
              <a:t>，</a:t>
            </a:r>
            <a:endParaRPr lang="en-US" altLang="zh-CN" sz="3200" b="1" dirty="0" smtClean="0">
              <a:solidFill>
                <a:schemeClr val="accent1">
                  <a:lumMod val="75000"/>
                </a:schemeClr>
              </a:solidFill>
            </a:endParaRPr>
          </a:p>
          <a:p>
            <a:r>
              <a:rPr lang="zh-CN" altLang="en-US" sz="3200" b="1" dirty="0" smtClean="0">
                <a:solidFill>
                  <a:srgbClr val="00B050"/>
                </a:solidFill>
              </a:rPr>
              <a:t>从而侧面表现了观察的重要性。</a:t>
            </a:r>
            <a:endParaRPr lang="zh-CN" altLang="en-US" sz="3200" b="1" dirty="0">
              <a:solidFill>
                <a:srgbClr val="00B050"/>
              </a:solidFill>
            </a:endParaRPr>
          </a:p>
        </p:txBody>
      </p:sp>
      <p:sp>
        <p:nvSpPr>
          <p:cNvPr id="6" name="笑脸 5"/>
          <p:cNvSpPr/>
          <p:nvPr/>
        </p:nvSpPr>
        <p:spPr>
          <a:xfrm>
            <a:off x="7776356" y="0"/>
            <a:ext cx="1224136" cy="1152128"/>
          </a:xfrm>
          <a:prstGeom prst="smileyFac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395441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10319" y="0"/>
            <a:ext cx="5076825" cy="1196975"/>
          </a:xfrm>
          <a:ln w="76200" cmpd="tri">
            <a:solidFill>
              <a:srgbClr val="FF3300"/>
            </a:solidFill>
            <a:miter lim="800000"/>
            <a:headEnd/>
            <a:tailEnd/>
          </a:ln>
          <a:effectLst>
            <a:outerShdw dist="117088" dir="2436078" algn="ctr" rotWithShape="0">
              <a:schemeClr val="bg2"/>
            </a:outerShdw>
          </a:effectLst>
        </p:spPr>
        <p:txBody>
          <a:bodyPr/>
          <a:lstStyle/>
          <a:p>
            <a:r>
              <a:rPr lang="zh-CN" altLang="en-US" sz="4800" b="1" dirty="0">
                <a:solidFill>
                  <a:schemeClr val="tx1">
                    <a:lumMod val="85000"/>
                    <a:lumOff val="15000"/>
                  </a:schemeClr>
                </a:solidFill>
              </a:rPr>
              <a:t>文学常识</a:t>
            </a:r>
          </a:p>
        </p:txBody>
      </p:sp>
      <p:sp>
        <p:nvSpPr>
          <p:cNvPr id="32773" name="Text Box 5"/>
          <p:cNvSpPr txBox="1">
            <a:spLocks noChangeArrowheads="1"/>
          </p:cNvSpPr>
          <p:nvPr/>
        </p:nvSpPr>
        <p:spPr bwMode="auto">
          <a:xfrm>
            <a:off x="0" y="2060575"/>
            <a:ext cx="914399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zh-CN" altLang="en-US" sz="3600" b="1" dirty="0" smtClean="0">
                <a:solidFill>
                  <a:srgbClr val="40458C"/>
                </a:solidFill>
                <a:effectLst>
                  <a:outerShdw blurRad="38100" dist="38100" dir="2700000" algn="tl">
                    <a:srgbClr val="000000">
                      <a:alpha val="43137"/>
                    </a:srgbClr>
                  </a:outerShdw>
                </a:effectLst>
              </a:rPr>
              <a:t>塞谬尔</a:t>
            </a:r>
            <a:r>
              <a:rPr lang="en-US" altLang="zh-CN" sz="3600" b="1" dirty="0" smtClean="0">
                <a:solidFill>
                  <a:srgbClr val="40458C"/>
                </a:solidFill>
                <a:effectLst>
                  <a:outerShdw blurRad="38100" dist="38100" dir="2700000" algn="tl">
                    <a:srgbClr val="000000">
                      <a:alpha val="43137"/>
                    </a:srgbClr>
                  </a:outerShdw>
                </a:effectLst>
                <a:latin typeface="Times New Roman"/>
              </a:rPr>
              <a:t>·</a:t>
            </a:r>
            <a:r>
              <a:rPr lang="zh-CN" altLang="en-US" sz="3600" b="1" dirty="0" smtClean="0">
                <a:solidFill>
                  <a:srgbClr val="40458C"/>
                </a:solidFill>
                <a:effectLst>
                  <a:outerShdw blurRad="38100" dist="38100" dir="2700000" algn="tl">
                    <a:srgbClr val="000000">
                      <a:alpha val="43137"/>
                    </a:srgbClr>
                  </a:outerShdw>
                </a:effectLst>
              </a:rPr>
              <a:t>斯卡德，美国昆虫学家和古生物学家。</a:t>
            </a:r>
          </a:p>
          <a:p>
            <a:pPr fontAlgn="base">
              <a:spcBef>
                <a:spcPct val="50000"/>
              </a:spcBef>
              <a:spcAft>
                <a:spcPct val="0"/>
              </a:spcAft>
            </a:pPr>
            <a:endParaRPr lang="zh-CN" altLang="en-US" sz="3600" b="1" dirty="0" smtClean="0">
              <a:solidFill>
                <a:srgbClr val="40458C"/>
              </a:solidFill>
              <a:effectLst>
                <a:outerShdw blurRad="38100" dist="38100" dir="2700000" algn="tl">
                  <a:srgbClr val="000000">
                    <a:alpha val="43137"/>
                  </a:srgbClr>
                </a:outerShdw>
              </a:effectLst>
            </a:endParaRPr>
          </a:p>
          <a:p>
            <a:pPr fontAlgn="base">
              <a:spcBef>
                <a:spcPct val="50000"/>
              </a:spcBef>
              <a:spcAft>
                <a:spcPct val="0"/>
              </a:spcAft>
            </a:pPr>
            <a:endParaRPr lang="zh-CN" altLang="en-US" sz="3600" b="1" dirty="0" smtClean="0">
              <a:solidFill>
                <a:srgbClr val="40458C"/>
              </a:solidFill>
              <a:effectLst>
                <a:outerShdw blurRad="38100" dist="38100" dir="2700000" algn="tl">
                  <a:srgbClr val="000000">
                    <a:alpha val="43137"/>
                  </a:srgbClr>
                </a:outerShdw>
              </a:effectLst>
            </a:endParaRPr>
          </a:p>
          <a:p>
            <a:pPr fontAlgn="base">
              <a:spcBef>
                <a:spcPct val="50000"/>
              </a:spcBef>
              <a:spcAft>
                <a:spcPct val="0"/>
              </a:spcAft>
            </a:pPr>
            <a:r>
              <a:rPr lang="zh-CN" altLang="en-US" sz="3600" b="1" dirty="0" smtClean="0">
                <a:solidFill>
                  <a:srgbClr val="40458C"/>
                </a:solidFill>
                <a:effectLst>
                  <a:outerShdw blurRad="38100" dist="38100" dir="2700000" algn="tl">
                    <a:srgbClr val="000000">
                      <a:alpha val="43137"/>
                    </a:srgbClr>
                  </a:outerShdw>
                </a:effectLst>
              </a:rPr>
              <a:t>阿加西斯，美国博物学家、地质学家、教育家，哈佛大学教授，作者的导师。</a:t>
            </a:r>
          </a:p>
        </p:txBody>
      </p:sp>
    </p:spTree>
    <p:extLst>
      <p:ext uri="{BB962C8B-B14F-4D97-AF65-F5344CB8AC3E}">
        <p14:creationId xmlns:p14="http://schemas.microsoft.com/office/powerpoint/2010/main" val="9686555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5" name="标题 1"/>
          <p:cNvSpPr txBox="1">
            <a:spLocks/>
          </p:cNvSpPr>
          <p:nvPr/>
        </p:nvSpPr>
        <p:spPr>
          <a:xfrm>
            <a:off x="611560" y="0"/>
            <a:ext cx="8229600" cy="1143000"/>
          </a:xfrm>
          <a:prstGeom prst="rect">
            <a:avLst/>
          </a:prstGeom>
          <a:gradFill>
            <a:gsLst>
              <a:gs pos="0">
                <a:schemeClr val="accent1">
                  <a:tint val="66000"/>
                  <a:satMod val="160000"/>
                  <a:alpha val="0"/>
                  <a:lumMod val="89000"/>
                </a:schemeClr>
              </a:gs>
              <a:gs pos="64000">
                <a:schemeClr val="accent1">
                  <a:tint val="44500"/>
                  <a:satMod val="160000"/>
                  <a:alpha val="63000"/>
                </a:schemeClr>
              </a:gs>
              <a:gs pos="100000">
                <a:schemeClr val="accent1">
                  <a:tint val="23500"/>
                  <a:satMod val="160000"/>
                </a:schemeClr>
              </a:gs>
            </a:gsLst>
            <a:lin ang="5400000" scaled="0"/>
          </a:grad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t>课文第二层（</a:t>
            </a:r>
            <a:r>
              <a:rPr lang="en-US" altLang="zh-CN" b="1" dirty="0" smtClean="0"/>
              <a:t>18-19</a:t>
            </a:r>
            <a:r>
              <a:rPr lang="zh-CN" altLang="en-US" b="1" dirty="0" smtClean="0"/>
              <a:t>）</a:t>
            </a:r>
            <a:endParaRPr lang="zh-CN" altLang="en-US" b="1" dirty="0"/>
          </a:p>
        </p:txBody>
      </p:sp>
      <p:sp>
        <p:nvSpPr>
          <p:cNvPr id="6" name="TextBox 5"/>
          <p:cNvSpPr txBox="1"/>
          <p:nvPr/>
        </p:nvSpPr>
        <p:spPr>
          <a:xfrm>
            <a:off x="357175" y="2564904"/>
            <a:ext cx="8483985" cy="2031325"/>
          </a:xfrm>
          <a:prstGeom prst="rect">
            <a:avLst/>
          </a:prstGeom>
          <a:blipFill dpi="0" rotWithShape="1">
            <a:blip r:embed="rId3">
              <a:alphaModFix amt="80000"/>
            </a:blip>
            <a:srcRect/>
            <a:tile tx="0" ty="0" sx="100000" sy="100000" flip="none" algn="tl"/>
          </a:blipFill>
        </p:spPr>
        <p:txBody>
          <a:bodyPr wrap="square" rtlCol="0">
            <a:spAutoFit/>
          </a:bodyPr>
          <a:lstStyle/>
          <a:p>
            <a:r>
              <a:rPr lang="zh-CN" altLang="en-US" sz="3600" b="1" dirty="0">
                <a:solidFill>
                  <a:srgbClr val="FF0000"/>
                </a:solidFill>
                <a:latin typeface="Tahoma" pitchFamily="34" charset="0"/>
                <a:ea typeface="宋体" pitchFamily="2" charset="-122"/>
              </a:rPr>
              <a:t>作者意识到自己上了“最好的课”，用教授的话阐释“观察”的</a:t>
            </a:r>
            <a:r>
              <a:rPr lang="zh-CN" altLang="en-US" sz="3600" b="1" dirty="0" smtClean="0">
                <a:solidFill>
                  <a:srgbClr val="FF0000"/>
                </a:solidFill>
                <a:latin typeface="Tahoma" pitchFamily="34" charset="0"/>
                <a:ea typeface="宋体" pitchFamily="2" charset="-122"/>
              </a:rPr>
              <a:t>作用，抒发对导师的感激之情。</a:t>
            </a:r>
            <a:endParaRPr lang="zh-CN" altLang="en-US" sz="3600" b="1" dirty="0">
              <a:solidFill>
                <a:srgbClr val="FF0000"/>
              </a:solidFill>
              <a:latin typeface="Tahoma" pitchFamily="34" charset="0"/>
              <a:ea typeface="宋体" pitchFamily="2" charset="-122"/>
            </a:endParaRPr>
          </a:p>
          <a:p>
            <a:endParaRPr lang="zh-CN" altLang="en-US" dirty="0"/>
          </a:p>
        </p:txBody>
      </p:sp>
    </p:spTree>
    <p:extLst>
      <p:ext uri="{BB962C8B-B14F-4D97-AF65-F5344CB8AC3E}">
        <p14:creationId xmlns:p14="http://schemas.microsoft.com/office/powerpoint/2010/main" val="855905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6000"/>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358583" y="0"/>
            <a:ext cx="6785417" cy="1143000"/>
          </a:xfrm>
          <a:blipFill>
            <a:blip r:embed="rId3"/>
            <a:tile tx="0" ty="0" sx="100000" sy="100000" flip="none" algn="tl"/>
          </a:blipFill>
        </p:spPr>
        <p:txBody>
          <a:bodyPr>
            <a:normAutofit/>
          </a:bodyPr>
          <a:lstStyle/>
          <a:p>
            <a:pPr algn="l"/>
            <a:r>
              <a:rPr lang="zh-CN" altLang="en-US" sz="3600" b="1" dirty="0" smtClean="0"/>
              <a:t>抒发自己的感想和对教授的感激。</a:t>
            </a:r>
            <a:endParaRPr lang="zh-CN" altLang="en-US" sz="3600" b="1" dirty="0"/>
          </a:p>
        </p:txBody>
      </p:sp>
      <p:sp>
        <p:nvSpPr>
          <p:cNvPr id="4" name="标题 1"/>
          <p:cNvSpPr txBox="1">
            <a:spLocks/>
          </p:cNvSpPr>
          <p:nvPr/>
        </p:nvSpPr>
        <p:spPr>
          <a:xfrm>
            <a:off x="-16336" y="0"/>
            <a:ext cx="2386608" cy="1143000"/>
          </a:xfrm>
          <a:prstGeom prst="rect">
            <a:avLst/>
          </a:prstGeom>
          <a:blipFill dpi="0" rotWithShape="1">
            <a:blip r:embed="rId4">
              <a:alphaModFix amt="76000"/>
            </a:blip>
            <a:srcRect/>
            <a:tile tx="0" ty="0" sx="100000" sy="100000" flip="none" algn="tl"/>
          </a:blipFill>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b="1" dirty="0" smtClean="0"/>
              <a:t>第</a:t>
            </a:r>
            <a:r>
              <a:rPr lang="en-US" altLang="zh-CN" b="1" dirty="0" smtClean="0"/>
              <a:t>18</a:t>
            </a:r>
            <a:r>
              <a:rPr lang="zh-CN" altLang="en-US" b="1" dirty="0" smtClean="0"/>
              <a:t>段</a:t>
            </a:r>
            <a:endParaRPr lang="zh-CN" altLang="en-US" b="1" dirty="0"/>
          </a:p>
        </p:txBody>
      </p:sp>
      <p:sp>
        <p:nvSpPr>
          <p:cNvPr id="5" name="圆角矩形 4"/>
          <p:cNvSpPr/>
          <p:nvPr/>
        </p:nvSpPr>
        <p:spPr>
          <a:xfrm>
            <a:off x="3087" y="4984872"/>
            <a:ext cx="9144000" cy="1628800"/>
          </a:xfrm>
          <a:prstGeom prst="round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rPr>
              <a:t>作者举一反三，今后的学习与研究有了正确方法，第一课所获得的启示，成为在科学探索道路上影响深远的精神财富。</a:t>
            </a:r>
            <a:endParaRPr lang="zh-CN" altLang="en-US" sz="2800" b="1" dirty="0">
              <a:solidFill>
                <a:schemeClr val="tx1"/>
              </a:solidFill>
            </a:endParaRPr>
          </a:p>
        </p:txBody>
      </p:sp>
      <p:sp>
        <p:nvSpPr>
          <p:cNvPr id="6" name="椭圆 5"/>
          <p:cNvSpPr/>
          <p:nvPr/>
        </p:nvSpPr>
        <p:spPr>
          <a:xfrm>
            <a:off x="-16336" y="1412776"/>
            <a:ext cx="9163423" cy="2232248"/>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chemeClr val="tx1"/>
                </a:solidFill>
                <a:latin typeface="华文行楷" panose="02010800040101010101" pitchFamily="2" charset="-122"/>
                <a:ea typeface="华文行楷" panose="02010800040101010101" pitchFamily="2" charset="-122"/>
              </a:rPr>
              <a:t>在这四天以后，“我”是怎样学习“博物课”的，可以不说了，因为入门第一课</a:t>
            </a:r>
            <a:r>
              <a:rPr lang="en-US" altLang="zh-CN" sz="2400" dirty="0" smtClean="0">
                <a:solidFill>
                  <a:schemeClr val="tx1"/>
                </a:solidFill>
                <a:latin typeface="华文行楷" panose="02010800040101010101" pitchFamily="2" charset="-122"/>
                <a:ea typeface="华文行楷" panose="02010800040101010101" pitchFamily="2" charset="-122"/>
              </a:rPr>
              <a:t>——</a:t>
            </a:r>
            <a:r>
              <a:rPr lang="zh-CN" altLang="en-US" sz="2400" dirty="0" smtClean="0">
                <a:solidFill>
                  <a:schemeClr val="tx1"/>
                </a:solidFill>
                <a:latin typeface="华文行楷" panose="02010800040101010101" pitchFamily="2" charset="-122"/>
                <a:ea typeface="华文行楷" panose="02010800040101010101" pitchFamily="2" charset="-122"/>
              </a:rPr>
              <a:t>“观察、观察、再观察”，在观察中思考发现，形成好的思维习惯，已经“是我上过的最好的课”</a:t>
            </a:r>
            <a:endParaRPr lang="zh-CN" altLang="en-US" sz="2400" dirty="0">
              <a:solidFill>
                <a:schemeClr val="tx1"/>
              </a:solidFill>
              <a:latin typeface="华文行楷" panose="02010800040101010101" pitchFamily="2" charset="-122"/>
              <a:ea typeface="华文行楷" panose="02010800040101010101" pitchFamily="2" charset="-122"/>
            </a:endParaRPr>
          </a:p>
        </p:txBody>
      </p:sp>
      <p:sp>
        <p:nvSpPr>
          <p:cNvPr id="7" name="下箭头 6"/>
          <p:cNvSpPr/>
          <p:nvPr/>
        </p:nvSpPr>
        <p:spPr>
          <a:xfrm>
            <a:off x="3491880" y="3645024"/>
            <a:ext cx="1872208" cy="13398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tx1"/>
                </a:solidFill>
              </a:rPr>
              <a:t>而且</a:t>
            </a:r>
            <a:endParaRPr lang="zh-CN" altLang="en-US" sz="3200" b="1" dirty="0">
              <a:solidFill>
                <a:schemeClr val="tx1"/>
              </a:solidFill>
            </a:endParaRPr>
          </a:p>
        </p:txBody>
      </p:sp>
    </p:spTree>
    <p:extLst>
      <p:ext uri="{BB962C8B-B14F-4D97-AF65-F5344CB8AC3E}">
        <p14:creationId xmlns:p14="http://schemas.microsoft.com/office/powerpoint/2010/main" val="169462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randombar(horizontal)">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84" y="1254225"/>
            <a:ext cx="9143216" cy="1143000"/>
          </a:xfrm>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normAutofit/>
          </a:bodyPr>
          <a:lstStyle/>
          <a:p>
            <a:r>
              <a:rPr lang="zh-CN" altLang="en-US" sz="4000" b="1" dirty="0" smtClean="0"/>
              <a:t>本段采用了什么表达方式？有何作用？</a:t>
            </a:r>
            <a:endParaRPr lang="zh-CN" altLang="en-US" sz="4000" b="1"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88"/>
            <a:ext cx="2389187" cy="1255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圆角矩形 3"/>
          <p:cNvSpPr/>
          <p:nvPr/>
        </p:nvSpPr>
        <p:spPr>
          <a:xfrm>
            <a:off x="0" y="3356992"/>
            <a:ext cx="9144000" cy="1800200"/>
          </a:xfrm>
          <a:prstGeom prst="roundRect">
            <a:avLst/>
          </a:prstGeom>
          <a:gradFill>
            <a:gsLst>
              <a:gs pos="0">
                <a:srgbClr val="92D05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smtClean="0">
                <a:solidFill>
                  <a:schemeClr val="tx1"/>
                </a:solidFill>
              </a:rPr>
              <a:t>议论</a:t>
            </a:r>
            <a:endParaRPr lang="en-US" altLang="zh-CN" sz="3200" b="1" dirty="0" smtClean="0">
              <a:solidFill>
                <a:schemeClr val="tx1"/>
              </a:solidFill>
            </a:endParaRPr>
          </a:p>
          <a:p>
            <a:endParaRPr lang="en-US" altLang="zh-CN" sz="3200" b="1" dirty="0">
              <a:solidFill>
                <a:schemeClr val="tx1"/>
              </a:solidFill>
            </a:endParaRPr>
          </a:p>
          <a:p>
            <a:r>
              <a:rPr lang="zh-CN" altLang="en-US" sz="3200" b="1" dirty="0" smtClean="0">
                <a:solidFill>
                  <a:schemeClr val="tx1"/>
                </a:solidFill>
              </a:rPr>
              <a:t>对观察鱼的这一课进行总结，点明它的非凡意义。</a:t>
            </a:r>
            <a:endParaRPr lang="zh-CN" altLang="en-US" sz="3200" b="1" dirty="0">
              <a:solidFill>
                <a:schemeClr val="tx1"/>
              </a:solidFill>
            </a:endParaRPr>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9187" y="-31274"/>
            <a:ext cx="1243013"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49602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2242592" cy="1143000"/>
          </a:xfrm>
          <a:blipFill>
            <a:blip r:embed="rId3"/>
            <a:tile tx="0" ty="0" sx="100000" sy="100000" flip="none" algn="tl"/>
          </a:blipFill>
        </p:spPr>
        <p:txBody>
          <a:bodyPr>
            <a:normAutofit/>
          </a:bodyPr>
          <a:lstStyle/>
          <a:p>
            <a:r>
              <a:rPr lang="zh-CN" altLang="en-US" b="1" dirty="0" smtClean="0"/>
              <a:t>第</a:t>
            </a:r>
            <a:r>
              <a:rPr lang="en-US" altLang="zh-CN" b="1" dirty="0" smtClean="0"/>
              <a:t>19</a:t>
            </a:r>
            <a:r>
              <a:rPr lang="zh-CN" altLang="en-US" b="1" dirty="0" smtClean="0"/>
              <a:t>段</a:t>
            </a:r>
            <a:endParaRPr lang="zh-CN" altLang="en-US" b="1" dirty="0"/>
          </a:p>
        </p:txBody>
      </p:sp>
      <p:sp>
        <p:nvSpPr>
          <p:cNvPr id="4" name="TextBox 3"/>
          <p:cNvSpPr txBox="1"/>
          <p:nvPr/>
        </p:nvSpPr>
        <p:spPr>
          <a:xfrm>
            <a:off x="2195736" y="0"/>
            <a:ext cx="6963504" cy="1200329"/>
          </a:xfrm>
          <a:prstGeom prst="rect">
            <a:avLst/>
          </a:prstGeom>
          <a:gradFill>
            <a:gsLst>
              <a:gs pos="0">
                <a:srgbClr val="FFFF00">
                  <a:alpha val="75000"/>
                </a:srgbClr>
              </a:gs>
              <a:gs pos="50000">
                <a:schemeClr val="accent1">
                  <a:tint val="44500"/>
                  <a:satMod val="160000"/>
                </a:schemeClr>
              </a:gs>
              <a:gs pos="100000">
                <a:schemeClr val="accent1">
                  <a:tint val="23500"/>
                  <a:satMod val="160000"/>
                </a:schemeClr>
              </a:gs>
            </a:gsLst>
            <a:lin ang="5400000" scaled="0"/>
          </a:gradFill>
        </p:spPr>
        <p:txBody>
          <a:bodyPr wrap="square" rtlCol="0">
            <a:spAutoFit/>
          </a:bodyPr>
          <a:lstStyle/>
          <a:p>
            <a:r>
              <a:rPr lang="zh-CN" altLang="en-US" sz="3600" b="1" dirty="0" smtClean="0"/>
              <a:t>用教授的“常识”作结，这也是教授的科研和教学思想。</a:t>
            </a:r>
            <a:endParaRPr lang="zh-CN" altLang="en-US" sz="3600" b="1" dirty="0"/>
          </a:p>
        </p:txBody>
      </p:sp>
      <p:sp>
        <p:nvSpPr>
          <p:cNvPr id="5" name="圆角矩形 4"/>
          <p:cNvSpPr/>
          <p:nvPr/>
        </p:nvSpPr>
        <p:spPr>
          <a:xfrm>
            <a:off x="323528" y="1556792"/>
            <a:ext cx="8424936" cy="4464496"/>
          </a:xfrm>
          <a:prstGeom prst="roundRect">
            <a:avLst/>
          </a:prstGeom>
          <a:gradFill>
            <a:gsLst>
              <a:gs pos="0">
                <a:srgbClr val="92D05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smtClean="0">
                <a:solidFill>
                  <a:srgbClr val="FF0000"/>
                </a:solidFill>
                <a:latin typeface="华文行楷" panose="02010800040101010101" pitchFamily="2" charset="-122"/>
                <a:ea typeface="华文行楷" panose="02010800040101010101" pitchFamily="2" charset="-122"/>
              </a:rPr>
              <a:t>在科学基础训练中，</a:t>
            </a:r>
            <a:r>
              <a:rPr lang="zh-CN" altLang="en-US" sz="3200" dirty="0" smtClean="0">
                <a:solidFill>
                  <a:schemeClr val="tx1"/>
                </a:solidFill>
                <a:latin typeface="华文行楷" panose="02010800040101010101" pitchFamily="2" charset="-122"/>
                <a:ea typeface="华文行楷" panose="02010800040101010101" pitchFamily="2" charset="-122"/>
              </a:rPr>
              <a:t>“学生观察事实及其有序排列的能力”非常重要，面对一个个具体的事实，如果不亲身观察，不善于发现规律，那可能是枯燥无味的，而如果能</a:t>
            </a:r>
            <a:r>
              <a:rPr lang="zh-CN" altLang="en-US" sz="3200" dirty="0" smtClean="0">
                <a:solidFill>
                  <a:srgbClr val="FF0000"/>
                </a:solidFill>
                <a:latin typeface="华文行楷" panose="02010800040101010101" pitchFamily="2" charset="-122"/>
                <a:ea typeface="华文行楷" panose="02010800040101010101" pitchFamily="2" charset="-122"/>
              </a:rPr>
              <a:t>在反复观察中善于联系，必然有所感悟。</a:t>
            </a:r>
            <a:endParaRPr lang="en-US" altLang="zh-CN" sz="3200" dirty="0" smtClean="0">
              <a:solidFill>
                <a:srgbClr val="FF0000"/>
              </a:solidFill>
              <a:latin typeface="华文行楷" panose="02010800040101010101" pitchFamily="2" charset="-122"/>
              <a:ea typeface="华文行楷" panose="02010800040101010101" pitchFamily="2" charset="-122"/>
            </a:endParaRPr>
          </a:p>
          <a:p>
            <a:endParaRPr lang="en-US" altLang="zh-CN" sz="3200" dirty="0">
              <a:solidFill>
                <a:schemeClr val="tx1"/>
              </a:solidFill>
              <a:latin typeface="华文行楷" panose="02010800040101010101" pitchFamily="2" charset="-122"/>
              <a:ea typeface="华文行楷" panose="02010800040101010101" pitchFamily="2" charset="-122"/>
            </a:endParaRPr>
          </a:p>
          <a:p>
            <a:r>
              <a:rPr lang="zh-CN" altLang="en-US" sz="3200" dirty="0" smtClean="0">
                <a:solidFill>
                  <a:srgbClr val="FF0000"/>
                </a:solidFill>
                <a:latin typeface="华文行楷" panose="02010800040101010101" pitchFamily="2" charset="-122"/>
                <a:ea typeface="华文行楷" panose="02010800040101010101" pitchFamily="2" charset="-122"/>
              </a:rPr>
              <a:t>阿加西斯教授的经验体现了科学研究的普遍规律，也体现了优秀教师的教学艺术。</a:t>
            </a:r>
            <a:endParaRPr lang="zh-CN" altLang="en-US" sz="3200" dirty="0">
              <a:solidFill>
                <a:srgbClr val="FF000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2346109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8000"/>
            <a:lum/>
          </a:blip>
          <a:srcRect/>
          <a:stretch>
            <a:fillRect t="-9000" b="-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7544" y="0"/>
            <a:ext cx="8229600" cy="1143000"/>
          </a:xfrm>
        </p:spPr>
        <p:txBody>
          <a:bodyPr/>
          <a:lstStyle/>
          <a:p>
            <a:r>
              <a:rPr lang="zh-CN" altLang="en-US" b="1" dirty="0" smtClean="0"/>
              <a:t>三、课文小结：</a:t>
            </a:r>
            <a:endParaRPr lang="zh-CN" altLang="en-US" b="1" dirty="0"/>
          </a:p>
        </p:txBody>
      </p:sp>
      <p:sp>
        <p:nvSpPr>
          <p:cNvPr id="3" name="内容占位符 2"/>
          <p:cNvSpPr>
            <a:spLocks noGrp="1"/>
          </p:cNvSpPr>
          <p:nvPr>
            <p:ph idx="1"/>
          </p:nvPr>
        </p:nvSpPr>
        <p:spPr>
          <a:xfrm>
            <a:off x="0" y="1600201"/>
            <a:ext cx="9144000" cy="3412975"/>
          </a:xfrm>
        </p:spPr>
        <p:txBody>
          <a:bodyPr>
            <a:normAutofit/>
          </a:bodyPr>
          <a:lstStyle/>
          <a:p>
            <a:r>
              <a:rPr lang="zh-CN" altLang="en-US" sz="4000" b="1" dirty="0" smtClean="0"/>
              <a:t>作为著名的昆虫学家，作者回顾在哈佛大学跟随阿加西斯教授上过“最好的课”，介绍了令自己终生铭记的教学法以及自己的体会。</a:t>
            </a:r>
            <a:endParaRPr lang="zh-CN" altLang="en-US" sz="4000" b="1" dirty="0"/>
          </a:p>
        </p:txBody>
      </p:sp>
    </p:spTree>
    <p:extLst>
      <p:ext uri="{BB962C8B-B14F-4D97-AF65-F5344CB8AC3E}">
        <p14:creationId xmlns:p14="http://schemas.microsoft.com/office/powerpoint/2010/main" val="1720237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normAutofit fontScale="90000"/>
          </a:bodyPr>
          <a:lstStyle/>
          <a:p>
            <a:pPr algn="l"/>
            <a:r>
              <a:rPr lang="zh-CN" altLang="en-US" b="1" dirty="0" smtClean="0">
                <a:solidFill>
                  <a:srgbClr val="FF0000"/>
                </a:solidFill>
              </a:rPr>
              <a:t>作者为什么说“这是我上过的最好的课”？</a:t>
            </a:r>
            <a:endParaRPr lang="zh-CN" altLang="en-US" b="1" dirty="0">
              <a:solidFill>
                <a:srgbClr val="FF0000"/>
              </a:solidFill>
            </a:endParaRPr>
          </a:p>
        </p:txBody>
      </p:sp>
      <p:sp>
        <p:nvSpPr>
          <p:cNvPr id="3" name="内容占位符 2"/>
          <p:cNvSpPr>
            <a:spLocks noGrp="1"/>
          </p:cNvSpPr>
          <p:nvPr>
            <p:ph idx="1"/>
          </p:nvPr>
        </p:nvSpPr>
        <p:spPr>
          <a:xfrm>
            <a:off x="395536" y="2204864"/>
            <a:ext cx="8229600" cy="2908920"/>
          </a:xfrm>
          <a:gradFill flip="none" rotWithShape="1">
            <a:gsLst>
              <a:gs pos="0">
                <a:srgbClr val="07DF3A">
                  <a:tint val="66000"/>
                  <a:satMod val="160000"/>
                </a:srgbClr>
              </a:gs>
              <a:gs pos="50000">
                <a:srgbClr val="07DF3A">
                  <a:tint val="44500"/>
                  <a:satMod val="160000"/>
                </a:srgbClr>
              </a:gs>
              <a:gs pos="100000">
                <a:srgbClr val="07DF3A">
                  <a:tint val="23500"/>
                  <a:satMod val="160000"/>
                </a:srgbClr>
              </a:gs>
            </a:gsLst>
            <a:path path="circle">
              <a:fillToRect l="50000" t="50000" r="50000" b="50000"/>
            </a:path>
            <a:tileRect/>
          </a:gradFill>
        </p:spPr>
        <p:txBody>
          <a:bodyPr>
            <a:normAutofit fontScale="92500" lnSpcReduction="10000"/>
          </a:bodyPr>
          <a:lstStyle/>
          <a:p>
            <a:endParaRPr lang="en-US" altLang="zh-CN" dirty="0" smtClean="0"/>
          </a:p>
          <a:p>
            <a:r>
              <a:rPr lang="zh-CN" altLang="en-US" b="1" dirty="0" smtClean="0"/>
              <a:t>①这一课使“我”懂得认真观察的意义，明白不能满足于现状；</a:t>
            </a:r>
            <a:endParaRPr lang="en-US" altLang="zh-CN" b="1" dirty="0" smtClean="0"/>
          </a:p>
          <a:p>
            <a:pPr marL="0" indent="0">
              <a:buNone/>
            </a:pPr>
            <a:endParaRPr lang="en-US" altLang="zh-CN" b="1" dirty="0"/>
          </a:p>
          <a:p>
            <a:r>
              <a:rPr lang="zh-CN" altLang="en-US" b="1" dirty="0" smtClean="0"/>
              <a:t>②这一课对“我”今后的研究和学习有着深远的影响。</a:t>
            </a:r>
            <a:endParaRPr lang="zh-CN" altLang="en-US" b="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00987" y="1052736"/>
            <a:ext cx="1243013"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1328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randombar(horizontal)">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blipFill>
            <a:blip r:embed="rId3"/>
            <a:tile tx="0" ty="0" sx="100000" sy="100000" flip="none" algn="tl"/>
          </a:blipFill>
        </p:spPr>
        <p:txBody>
          <a:bodyPr>
            <a:normAutofit fontScale="90000"/>
          </a:bodyPr>
          <a:lstStyle/>
          <a:p>
            <a:pPr algn="l"/>
            <a:r>
              <a:rPr lang="zh-CN" altLang="en-US" b="1" dirty="0" smtClean="0"/>
              <a:t>结合全文理解，为什么作者最后还是能完成教授交给的任务？</a:t>
            </a:r>
            <a:endParaRPr lang="zh-CN" altLang="en-US" b="1" dirty="0"/>
          </a:p>
        </p:txBody>
      </p:sp>
      <p:sp>
        <p:nvSpPr>
          <p:cNvPr id="3" name="内容占位符 2"/>
          <p:cNvSpPr>
            <a:spLocks noGrp="1"/>
          </p:cNvSpPr>
          <p:nvPr>
            <p:ph idx="1"/>
          </p:nvPr>
        </p:nvSpPr>
        <p:spPr>
          <a:xfrm>
            <a:off x="0" y="2924944"/>
            <a:ext cx="9144000" cy="2332856"/>
          </a:xfrm>
          <a:gradFill>
            <a:gsLst>
              <a:gs pos="0">
                <a:srgbClr val="92D050"/>
              </a:gs>
              <a:gs pos="50000">
                <a:schemeClr val="accent1">
                  <a:tint val="44500"/>
                  <a:satMod val="160000"/>
                </a:schemeClr>
              </a:gs>
              <a:gs pos="100000">
                <a:schemeClr val="accent1">
                  <a:tint val="23500"/>
                  <a:satMod val="160000"/>
                </a:schemeClr>
              </a:gs>
            </a:gsLst>
            <a:lin ang="5400000" scaled="0"/>
          </a:gradFill>
        </p:spPr>
        <p:txBody>
          <a:bodyPr>
            <a:noAutofit/>
          </a:bodyPr>
          <a:lstStyle/>
          <a:p>
            <a:pPr marL="0" indent="0">
              <a:buNone/>
            </a:pPr>
            <a:r>
              <a:rPr lang="zh-CN" altLang="en-US" sz="3600" b="1" dirty="0" smtClean="0"/>
              <a:t>①教授的科学教学和鼓励期待；</a:t>
            </a:r>
            <a:endParaRPr lang="en-US" altLang="zh-CN" sz="3600" b="1" dirty="0" smtClean="0"/>
          </a:p>
          <a:p>
            <a:endParaRPr lang="en-US" altLang="zh-CN" sz="3600" b="1" dirty="0"/>
          </a:p>
          <a:p>
            <a:pPr marL="0" indent="0">
              <a:buNone/>
            </a:pPr>
            <a:r>
              <a:rPr lang="zh-CN" altLang="en-US" sz="3600" b="1" dirty="0" smtClean="0"/>
              <a:t>②“我”有强烈的求知欲、永不满足的精神。</a:t>
            </a:r>
            <a:endParaRPr lang="zh-CN" altLang="en-US" sz="3600" b="1" dirty="0"/>
          </a:p>
        </p:txBody>
      </p:sp>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1608152"/>
            <a:ext cx="1243013" cy="117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3390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78000"/>
            <a:lum/>
          </a:blip>
          <a:srcRect/>
          <a:stretch>
            <a:fillRect t="-13000" b="-1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600" b="1" dirty="0" smtClean="0"/>
              <a:t>课后作业：</a:t>
            </a:r>
            <a:endParaRPr lang="zh-CN" altLang="en-US" sz="6600" b="1" dirty="0"/>
          </a:p>
        </p:txBody>
      </p:sp>
      <p:sp>
        <p:nvSpPr>
          <p:cNvPr id="3" name="内容占位符 2"/>
          <p:cNvSpPr>
            <a:spLocks noGrp="1"/>
          </p:cNvSpPr>
          <p:nvPr>
            <p:ph idx="1"/>
          </p:nvPr>
        </p:nvSpPr>
        <p:spPr>
          <a:xfrm>
            <a:off x="395536" y="2060848"/>
            <a:ext cx="8229600" cy="4525963"/>
          </a:xfrm>
        </p:spPr>
        <p:txBody>
          <a:bodyPr/>
          <a:lstStyle/>
          <a:p>
            <a:r>
              <a:rPr lang="zh-CN" altLang="en-US" sz="4400" b="1" dirty="0" smtClean="0"/>
              <a:t>体会并学习“观察与思考”</a:t>
            </a:r>
            <a:endParaRPr lang="en-US" altLang="zh-CN" sz="4400" b="1" dirty="0" smtClean="0"/>
          </a:p>
          <a:p>
            <a:endParaRPr lang="en-US" altLang="zh-CN" sz="4400" b="1" dirty="0"/>
          </a:p>
          <a:p>
            <a:r>
              <a:rPr lang="zh-CN" altLang="en-US" sz="4400" b="1" dirty="0" smtClean="0"/>
              <a:t>完成练习册</a:t>
            </a:r>
            <a:endParaRPr lang="en-US" altLang="zh-CN" sz="4400" b="1" dirty="0" smtClean="0"/>
          </a:p>
          <a:p>
            <a:endParaRPr lang="zh-CN" altLang="en-US" dirty="0"/>
          </a:p>
        </p:txBody>
      </p:sp>
    </p:spTree>
    <p:extLst>
      <p:ext uri="{BB962C8B-B14F-4D97-AF65-F5344CB8AC3E}">
        <p14:creationId xmlns:p14="http://schemas.microsoft.com/office/powerpoint/2010/main" val="22288524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竖卷形 1"/>
          <p:cNvSpPr/>
          <p:nvPr/>
        </p:nvSpPr>
        <p:spPr>
          <a:xfrm>
            <a:off x="251520" y="404664"/>
            <a:ext cx="2592288" cy="5328592"/>
          </a:xfrm>
          <a:prstGeom prst="verticalScroll">
            <a:avLst/>
          </a:prstGeom>
          <a:gradFill>
            <a:gsLst>
              <a:gs pos="0">
                <a:srgbClr val="92D050"/>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000" dirty="0" smtClean="0">
                <a:solidFill>
                  <a:schemeClr val="tx1"/>
                </a:solidFill>
                <a:latin typeface="华文行楷" panose="02010800040101010101" pitchFamily="2" charset="-122"/>
                <a:ea typeface="华文行楷" panose="02010800040101010101" pitchFamily="2" charset="-122"/>
              </a:rPr>
              <a:t>本课结束</a:t>
            </a:r>
            <a:endParaRPr lang="zh-CN" altLang="en-US" sz="8000" dirty="0">
              <a:solidFill>
                <a:schemeClr val="tx1"/>
              </a:solidFill>
              <a:latin typeface="华文行楷" panose="02010800040101010101" pitchFamily="2" charset="-122"/>
              <a:ea typeface="华文行楷" panose="02010800040101010101" pitchFamily="2" charset="-122"/>
            </a:endParaRPr>
          </a:p>
        </p:txBody>
      </p:sp>
      <p:sp>
        <p:nvSpPr>
          <p:cNvPr id="3" name="泪滴形 2"/>
          <p:cNvSpPr/>
          <p:nvPr/>
        </p:nvSpPr>
        <p:spPr>
          <a:xfrm>
            <a:off x="4499992" y="1052736"/>
            <a:ext cx="3672408" cy="2736304"/>
          </a:xfrm>
          <a:prstGeom prst="teardrop">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err="1" smtClean="0">
                <a:solidFill>
                  <a:schemeClr val="tx1"/>
                </a:solidFill>
                <a:latin typeface="华文行楷" panose="02010800040101010101" pitchFamily="2" charset="-122"/>
                <a:ea typeface="华文行楷" panose="02010800040101010101" pitchFamily="2" charset="-122"/>
              </a:rPr>
              <a:t>ByeBye</a:t>
            </a:r>
            <a:endParaRPr lang="zh-CN" altLang="en-US" sz="6600" dirty="0">
              <a:solidFill>
                <a:schemeClr val="tx1"/>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150399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11560" y="0"/>
            <a:ext cx="8208912" cy="1484784"/>
          </a:xfrm>
        </p:spPr>
        <p:txBody>
          <a:bodyPr/>
          <a:lstStyle/>
          <a:p>
            <a:r>
              <a:rPr lang="zh-CN" altLang="en-US" dirty="0" smtClean="0"/>
              <a:t>谈谈你所理解的实验是什么，你眼里的实验室是什么样的？</a:t>
            </a:r>
            <a:endParaRPr lang="zh-CN" altLang="en-US" dirty="0"/>
          </a:p>
        </p:txBody>
      </p:sp>
      <p:sp>
        <p:nvSpPr>
          <p:cNvPr id="3" name="内容占位符 2"/>
          <p:cNvSpPr>
            <a:spLocks noGrp="1"/>
          </p:cNvSpPr>
          <p:nvPr>
            <p:ph idx="1"/>
          </p:nvPr>
        </p:nvSpPr>
        <p:spPr/>
        <p:txBody>
          <a:bodyPr/>
          <a:lstStyle/>
          <a:p>
            <a:endParaRPr lang="zh-CN" altLang="en-US"/>
          </a:p>
        </p:txBody>
      </p:sp>
      <p:pic>
        <p:nvPicPr>
          <p:cNvPr id="1026" name="Picture 2" descr="D:\Users\Administrator\Desktop\实验室\71Q58PICGZt_10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522" y="1588481"/>
            <a:ext cx="8444950" cy="49983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Users\Administrator\Desktop\实验室\W02013051438015559957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78" y="1588480"/>
            <a:ext cx="9134422" cy="526951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D:\Users\Administrator\Desktop\实验室\sy_7931334627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38" y="1588481"/>
            <a:ext cx="9111162" cy="5261449"/>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D:\Users\Administrator\Desktop\实验室\71Q58PICGZt_102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06" y="1588482"/>
            <a:ext cx="9165006" cy="526144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Users\Administrator\Desktop\实验室\pe007828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664" y="1556149"/>
            <a:ext cx="6915426" cy="5336063"/>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D:\Users\Administrator\Desktop\实验室\18376735_161332211000_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006" y="1588480"/>
            <a:ext cx="9165006" cy="530373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D:\Users\Administrator\Desktop\实验室\16-18-26-37-1915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006" y="1490267"/>
            <a:ext cx="10096384" cy="5899173"/>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D:\Users\Administrator\Desktop\实验室\1281271_31.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06" y="1534130"/>
            <a:ext cx="9298639" cy="535808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Users\Administrator\Desktop\实验室\20131112215945642.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0170" y="1534130"/>
            <a:ext cx="9753600" cy="648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969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1000"/>
                                        <p:tgtEl>
                                          <p:spTgt spid="1027"/>
                                        </p:tgtEl>
                                      </p:cBhvr>
                                    </p:animEffect>
                                    <p:anim calcmode="lin" valueType="num">
                                      <p:cBhvr>
                                        <p:cTn id="14" dur="1000" fill="hold"/>
                                        <p:tgtEl>
                                          <p:spTgt spid="1027"/>
                                        </p:tgtEl>
                                        <p:attrNameLst>
                                          <p:attrName>ppt_x</p:attrName>
                                        </p:attrNameLst>
                                      </p:cBhvr>
                                      <p:tavLst>
                                        <p:tav tm="0">
                                          <p:val>
                                            <p:strVal val="#ppt_x"/>
                                          </p:val>
                                        </p:tav>
                                        <p:tav tm="100000">
                                          <p:val>
                                            <p:strVal val="#ppt_x"/>
                                          </p:val>
                                        </p:tav>
                                      </p:tavLst>
                                    </p:anim>
                                    <p:anim calcmode="lin" valueType="num">
                                      <p:cBhvr>
                                        <p:cTn id="15" dur="1000" fill="hold"/>
                                        <p:tgtEl>
                                          <p:spTgt spid="102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28"/>
                                        </p:tgtEl>
                                        <p:attrNameLst>
                                          <p:attrName>style.visibility</p:attrName>
                                        </p:attrNameLst>
                                      </p:cBhvr>
                                      <p:to>
                                        <p:strVal val="visible"/>
                                      </p:to>
                                    </p:set>
                                    <p:animEffect transition="in" filter="barn(inVertical)">
                                      <p:cBhvr>
                                        <p:cTn id="20" dur="500"/>
                                        <p:tgtEl>
                                          <p:spTgt spid="10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029"/>
                                        </p:tgtEl>
                                        <p:attrNameLst>
                                          <p:attrName>style.visibility</p:attrName>
                                        </p:attrNameLst>
                                      </p:cBhvr>
                                      <p:to>
                                        <p:strVal val="visible"/>
                                      </p:to>
                                    </p:set>
                                    <p:animEffect transition="in" filter="fade">
                                      <p:cBhvr>
                                        <p:cTn id="25" dur="500"/>
                                        <p:tgtEl>
                                          <p:spTgt spid="1029"/>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030"/>
                                        </p:tgtEl>
                                        <p:attrNameLst>
                                          <p:attrName>style.visibility</p:attrName>
                                        </p:attrNameLst>
                                      </p:cBhvr>
                                      <p:to>
                                        <p:strVal val="visible"/>
                                      </p:to>
                                    </p:set>
                                    <p:animEffect transition="in" filter="randombar(horizontal)">
                                      <p:cBhvr>
                                        <p:cTn id="30" dur="500"/>
                                        <p:tgtEl>
                                          <p:spTgt spid="1030"/>
                                        </p:tgtEl>
                                      </p:cBhvr>
                                    </p:animEffect>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nodeType="clickEffect">
                                  <p:stCondLst>
                                    <p:cond delay="0"/>
                                  </p:stCondLst>
                                  <p:childTnLst>
                                    <p:set>
                                      <p:cBhvr>
                                        <p:cTn id="34" dur="1" fill="hold">
                                          <p:stCondLst>
                                            <p:cond delay="0"/>
                                          </p:stCondLst>
                                        </p:cTn>
                                        <p:tgtEl>
                                          <p:spTgt spid="1031"/>
                                        </p:tgtEl>
                                        <p:attrNameLst>
                                          <p:attrName>style.visibility</p:attrName>
                                        </p:attrNameLst>
                                      </p:cBhvr>
                                      <p:to>
                                        <p:strVal val="visible"/>
                                      </p:to>
                                    </p:set>
                                    <p:animEffect transition="in" filter="randombar(horizontal)">
                                      <p:cBhvr>
                                        <p:cTn id="35" dur="500"/>
                                        <p:tgtEl>
                                          <p:spTgt spid="1031"/>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nodeType="clickEffect">
                                  <p:stCondLst>
                                    <p:cond delay="0"/>
                                  </p:stCondLst>
                                  <p:childTnLst>
                                    <p:set>
                                      <p:cBhvr>
                                        <p:cTn id="39" dur="1" fill="hold">
                                          <p:stCondLst>
                                            <p:cond delay="0"/>
                                          </p:stCondLst>
                                        </p:cTn>
                                        <p:tgtEl>
                                          <p:spTgt spid="1032"/>
                                        </p:tgtEl>
                                        <p:attrNameLst>
                                          <p:attrName>style.visibility</p:attrName>
                                        </p:attrNameLst>
                                      </p:cBhvr>
                                      <p:to>
                                        <p:strVal val="visible"/>
                                      </p:to>
                                    </p:set>
                                    <p:animEffect transition="in" filter="wheel(1)">
                                      <p:cBhvr>
                                        <p:cTn id="40" dur="2000"/>
                                        <p:tgtEl>
                                          <p:spTgt spid="1032"/>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nodeType="clickEffect">
                                  <p:stCondLst>
                                    <p:cond delay="0"/>
                                  </p:stCondLst>
                                  <p:childTnLst>
                                    <p:set>
                                      <p:cBhvr>
                                        <p:cTn id="44" dur="1" fill="hold">
                                          <p:stCondLst>
                                            <p:cond delay="0"/>
                                          </p:stCondLst>
                                        </p:cTn>
                                        <p:tgtEl>
                                          <p:spTgt spid="1033"/>
                                        </p:tgtEl>
                                        <p:attrNameLst>
                                          <p:attrName>style.visibility</p:attrName>
                                        </p:attrNameLst>
                                      </p:cBhvr>
                                      <p:to>
                                        <p:strVal val="visible"/>
                                      </p:to>
                                    </p:set>
                                    <p:animEffect transition="in" filter="wipe(down)">
                                      <p:cBhvr>
                                        <p:cTn id="45" dur="580">
                                          <p:stCondLst>
                                            <p:cond delay="0"/>
                                          </p:stCondLst>
                                        </p:cTn>
                                        <p:tgtEl>
                                          <p:spTgt spid="1033"/>
                                        </p:tgtEl>
                                      </p:cBhvr>
                                    </p:animEffect>
                                    <p:anim calcmode="lin" valueType="num">
                                      <p:cBhvr>
                                        <p:cTn id="46" dur="1822" tmFilter="0,0; 0.14,0.36; 0.43,0.73; 0.71,0.91; 1.0,1.0">
                                          <p:stCondLst>
                                            <p:cond delay="0"/>
                                          </p:stCondLst>
                                        </p:cTn>
                                        <p:tgtEl>
                                          <p:spTgt spid="1033"/>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33"/>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33"/>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33"/>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33"/>
                                        </p:tgtEl>
                                        <p:attrNameLst>
                                          <p:attrName>ppt_y</p:attrName>
                                        </p:attrNameLst>
                                      </p:cBhvr>
                                      <p:tavLst>
                                        <p:tav tm="0" fmla="#ppt_y-sin(pi*$)/81">
                                          <p:val>
                                            <p:fltVal val="0"/>
                                          </p:val>
                                        </p:tav>
                                        <p:tav tm="100000">
                                          <p:val>
                                            <p:fltVal val="1"/>
                                          </p:val>
                                        </p:tav>
                                      </p:tavLst>
                                    </p:anim>
                                    <p:animScale>
                                      <p:cBhvr>
                                        <p:cTn id="51" dur="26">
                                          <p:stCondLst>
                                            <p:cond delay="650"/>
                                          </p:stCondLst>
                                        </p:cTn>
                                        <p:tgtEl>
                                          <p:spTgt spid="1033"/>
                                        </p:tgtEl>
                                      </p:cBhvr>
                                      <p:to x="100000" y="60000"/>
                                    </p:animScale>
                                    <p:animScale>
                                      <p:cBhvr>
                                        <p:cTn id="52" dur="166" decel="50000">
                                          <p:stCondLst>
                                            <p:cond delay="676"/>
                                          </p:stCondLst>
                                        </p:cTn>
                                        <p:tgtEl>
                                          <p:spTgt spid="1033"/>
                                        </p:tgtEl>
                                      </p:cBhvr>
                                      <p:to x="100000" y="100000"/>
                                    </p:animScale>
                                    <p:animScale>
                                      <p:cBhvr>
                                        <p:cTn id="53" dur="26">
                                          <p:stCondLst>
                                            <p:cond delay="1312"/>
                                          </p:stCondLst>
                                        </p:cTn>
                                        <p:tgtEl>
                                          <p:spTgt spid="1033"/>
                                        </p:tgtEl>
                                      </p:cBhvr>
                                      <p:to x="100000" y="80000"/>
                                    </p:animScale>
                                    <p:animScale>
                                      <p:cBhvr>
                                        <p:cTn id="54" dur="166" decel="50000">
                                          <p:stCondLst>
                                            <p:cond delay="1338"/>
                                          </p:stCondLst>
                                        </p:cTn>
                                        <p:tgtEl>
                                          <p:spTgt spid="1033"/>
                                        </p:tgtEl>
                                      </p:cBhvr>
                                      <p:to x="100000" y="100000"/>
                                    </p:animScale>
                                    <p:animScale>
                                      <p:cBhvr>
                                        <p:cTn id="55" dur="26">
                                          <p:stCondLst>
                                            <p:cond delay="1642"/>
                                          </p:stCondLst>
                                        </p:cTn>
                                        <p:tgtEl>
                                          <p:spTgt spid="1033"/>
                                        </p:tgtEl>
                                      </p:cBhvr>
                                      <p:to x="100000" y="90000"/>
                                    </p:animScale>
                                    <p:animScale>
                                      <p:cBhvr>
                                        <p:cTn id="56" dur="166" decel="50000">
                                          <p:stCondLst>
                                            <p:cond delay="1668"/>
                                          </p:stCondLst>
                                        </p:cTn>
                                        <p:tgtEl>
                                          <p:spTgt spid="1033"/>
                                        </p:tgtEl>
                                      </p:cBhvr>
                                      <p:to x="100000" y="100000"/>
                                    </p:animScale>
                                    <p:animScale>
                                      <p:cBhvr>
                                        <p:cTn id="57" dur="26">
                                          <p:stCondLst>
                                            <p:cond delay="1808"/>
                                          </p:stCondLst>
                                        </p:cTn>
                                        <p:tgtEl>
                                          <p:spTgt spid="1033"/>
                                        </p:tgtEl>
                                      </p:cBhvr>
                                      <p:to x="100000" y="95000"/>
                                    </p:animScale>
                                    <p:animScale>
                                      <p:cBhvr>
                                        <p:cTn id="58" dur="166" decel="50000">
                                          <p:stCondLst>
                                            <p:cond delay="1834"/>
                                          </p:stCondLst>
                                        </p:cTn>
                                        <p:tgtEl>
                                          <p:spTgt spid="1033"/>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034"/>
                                        </p:tgtEl>
                                        <p:attrNameLst>
                                          <p:attrName>style.visibility</p:attrName>
                                        </p:attrNameLst>
                                      </p:cBhvr>
                                      <p:to>
                                        <p:strVal val="visible"/>
                                      </p:to>
                                    </p:set>
                                    <p:anim calcmode="lin" valueType="num">
                                      <p:cBhvr>
                                        <p:cTn id="63" dur="1000" fill="hold"/>
                                        <p:tgtEl>
                                          <p:spTgt spid="1034"/>
                                        </p:tgtEl>
                                        <p:attrNameLst>
                                          <p:attrName>ppt_w</p:attrName>
                                        </p:attrNameLst>
                                      </p:cBhvr>
                                      <p:tavLst>
                                        <p:tav tm="0">
                                          <p:val>
                                            <p:fltVal val="0"/>
                                          </p:val>
                                        </p:tav>
                                        <p:tav tm="100000">
                                          <p:val>
                                            <p:strVal val="#ppt_w"/>
                                          </p:val>
                                        </p:tav>
                                      </p:tavLst>
                                    </p:anim>
                                    <p:anim calcmode="lin" valueType="num">
                                      <p:cBhvr>
                                        <p:cTn id="64" dur="1000" fill="hold"/>
                                        <p:tgtEl>
                                          <p:spTgt spid="1034"/>
                                        </p:tgtEl>
                                        <p:attrNameLst>
                                          <p:attrName>ppt_h</p:attrName>
                                        </p:attrNameLst>
                                      </p:cBhvr>
                                      <p:tavLst>
                                        <p:tav tm="0">
                                          <p:val>
                                            <p:fltVal val="0"/>
                                          </p:val>
                                        </p:tav>
                                        <p:tav tm="100000">
                                          <p:val>
                                            <p:strVal val="#ppt_h"/>
                                          </p:val>
                                        </p:tav>
                                      </p:tavLst>
                                    </p:anim>
                                    <p:anim calcmode="lin" valueType="num">
                                      <p:cBhvr>
                                        <p:cTn id="65" dur="1000" fill="hold"/>
                                        <p:tgtEl>
                                          <p:spTgt spid="1034"/>
                                        </p:tgtEl>
                                        <p:attrNameLst>
                                          <p:attrName>style.rotation</p:attrName>
                                        </p:attrNameLst>
                                      </p:cBhvr>
                                      <p:tavLst>
                                        <p:tav tm="0">
                                          <p:val>
                                            <p:fltVal val="90"/>
                                          </p:val>
                                        </p:tav>
                                        <p:tav tm="100000">
                                          <p:val>
                                            <p:fltVal val="0"/>
                                          </p:val>
                                        </p:tav>
                                      </p:tavLst>
                                    </p:anim>
                                    <p:animEffect transition="in" filter="fade">
                                      <p:cBhvr>
                                        <p:cTn id="66" dur="1000"/>
                                        <p:tgtEl>
                                          <p:spTgt spid="1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47664" y="0"/>
            <a:ext cx="3377952" cy="1143000"/>
          </a:xfrm>
        </p:spPr>
        <p:txBody>
          <a:bodyPr/>
          <a:lstStyle/>
          <a:p>
            <a:pPr algn="ctr"/>
            <a:r>
              <a:rPr lang="zh-CN" altLang="en-US" sz="7200" b="1" dirty="0" smtClean="0"/>
              <a:t>课时一</a:t>
            </a:r>
            <a:endParaRPr lang="zh-CN" altLang="en-US" sz="7200" b="1" dirty="0"/>
          </a:p>
        </p:txBody>
      </p:sp>
      <p:sp>
        <p:nvSpPr>
          <p:cNvPr id="3" name="内容占位符 2"/>
          <p:cNvSpPr>
            <a:spLocks noGrp="1"/>
          </p:cNvSpPr>
          <p:nvPr>
            <p:ph idx="1"/>
          </p:nvPr>
        </p:nvSpPr>
        <p:spPr>
          <a:xfrm>
            <a:off x="107504" y="2743200"/>
            <a:ext cx="8712968" cy="4114800"/>
          </a:xfrm>
        </p:spPr>
        <p:txBody>
          <a:bodyPr/>
          <a:lstStyle/>
          <a:p>
            <a:r>
              <a:rPr lang="zh-CN" altLang="en-US" sz="4400" b="1" dirty="0" smtClean="0"/>
              <a:t>快速阅读课文，找出生字词。</a:t>
            </a:r>
            <a:endParaRPr lang="en-US" altLang="zh-CN" sz="4400" b="1" dirty="0" smtClean="0"/>
          </a:p>
          <a:p>
            <a:r>
              <a:rPr lang="zh-CN" altLang="en-US" sz="4400" b="1" dirty="0"/>
              <a:t>理清</a:t>
            </a:r>
            <a:r>
              <a:rPr lang="zh-CN" altLang="en-US" sz="4400" b="1" dirty="0" smtClean="0"/>
              <a:t>文章脉络，分层次概括层意。</a:t>
            </a:r>
            <a:endParaRPr lang="en-US" altLang="zh-CN" sz="4400" b="1" dirty="0" smtClean="0"/>
          </a:p>
          <a:p>
            <a:r>
              <a:rPr lang="zh-CN" altLang="en-US" sz="4400" b="1" dirty="0" smtClean="0"/>
              <a:t>明了中心思想，做出小结。</a:t>
            </a:r>
            <a:endParaRPr lang="zh-CN" altLang="en-US" sz="4400" b="1" dirty="0"/>
          </a:p>
        </p:txBody>
      </p:sp>
    </p:spTree>
    <p:extLst>
      <p:ext uri="{BB962C8B-B14F-4D97-AF65-F5344CB8AC3E}">
        <p14:creationId xmlns:p14="http://schemas.microsoft.com/office/powerpoint/2010/main" val="32505153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1000"/>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3094" y="-112199"/>
            <a:ext cx="7772400" cy="1143000"/>
          </a:xfrm>
        </p:spPr>
        <p:txBody>
          <a:bodyPr/>
          <a:lstStyle/>
          <a:p>
            <a:r>
              <a:rPr lang="zh-CN" altLang="en-US" sz="6600" b="1" dirty="0" smtClean="0"/>
              <a:t>一、注意读音：</a:t>
            </a:r>
            <a:endParaRPr lang="zh-CN" altLang="en-US" sz="6600" b="1" dirty="0"/>
          </a:p>
        </p:txBody>
      </p:sp>
      <p:sp>
        <p:nvSpPr>
          <p:cNvPr id="3" name="内容占位符 2"/>
          <p:cNvSpPr>
            <a:spLocks noGrp="1"/>
          </p:cNvSpPr>
          <p:nvPr>
            <p:ph idx="1"/>
          </p:nvPr>
        </p:nvSpPr>
        <p:spPr>
          <a:xfrm>
            <a:off x="520993" y="1402432"/>
            <a:ext cx="7772400" cy="4114800"/>
          </a:xfrm>
        </p:spPr>
        <p:txBody>
          <a:bodyPr/>
          <a:lstStyle/>
          <a:p>
            <a:r>
              <a:rPr lang="zh-CN" altLang="en-US" sz="6000" b="1" dirty="0" smtClean="0"/>
              <a:t>憋</a:t>
            </a:r>
            <a:endParaRPr lang="en-US" altLang="zh-CN" sz="6000" b="1" dirty="0" smtClean="0"/>
          </a:p>
          <a:p>
            <a:r>
              <a:rPr lang="zh-CN" altLang="en-US" sz="6000" b="1" dirty="0" smtClean="0"/>
              <a:t>沮丧</a:t>
            </a:r>
            <a:endParaRPr lang="en-US" altLang="zh-CN" sz="6000" b="1" dirty="0" smtClean="0"/>
          </a:p>
          <a:p>
            <a:r>
              <a:rPr lang="zh-CN" altLang="en-US" sz="6000" b="1" dirty="0" smtClean="0"/>
              <a:t>琢磨</a:t>
            </a:r>
            <a:endParaRPr lang="en-US" altLang="zh-CN" sz="6000" b="1" dirty="0" smtClean="0"/>
          </a:p>
        </p:txBody>
      </p:sp>
      <p:sp>
        <p:nvSpPr>
          <p:cNvPr id="4" name="TextBox 3"/>
          <p:cNvSpPr txBox="1"/>
          <p:nvPr/>
        </p:nvSpPr>
        <p:spPr>
          <a:xfrm>
            <a:off x="3275856" y="3789040"/>
            <a:ext cx="2160240" cy="707886"/>
          </a:xfrm>
          <a:prstGeom prst="rect">
            <a:avLst/>
          </a:prstGeom>
          <a:noFill/>
        </p:spPr>
        <p:txBody>
          <a:bodyPr wrap="square" rtlCol="0">
            <a:spAutoFit/>
          </a:bodyPr>
          <a:lstStyle/>
          <a:p>
            <a:r>
              <a:rPr lang="en-US" altLang="zh-CN" sz="4000" b="1" dirty="0" err="1" smtClean="0">
                <a:solidFill>
                  <a:srgbClr val="FF0000"/>
                </a:solidFill>
              </a:rPr>
              <a:t>zuó</a:t>
            </a:r>
            <a:r>
              <a:rPr lang="en-US" altLang="zh-CN" sz="4000" b="1" dirty="0" smtClean="0">
                <a:solidFill>
                  <a:srgbClr val="FF0000"/>
                </a:solidFill>
              </a:rPr>
              <a:t> </a:t>
            </a:r>
            <a:r>
              <a:rPr lang="en-US" altLang="zh-CN" sz="4000" b="1" dirty="0" err="1">
                <a:solidFill>
                  <a:srgbClr val="FF0000"/>
                </a:solidFill>
              </a:rPr>
              <a:t>mo</a:t>
            </a:r>
            <a:endParaRPr lang="zh-CN" altLang="en-US" sz="4000" b="1" dirty="0">
              <a:solidFill>
                <a:srgbClr val="FF0000"/>
              </a:solidFill>
            </a:endParaRPr>
          </a:p>
        </p:txBody>
      </p:sp>
      <p:sp>
        <p:nvSpPr>
          <p:cNvPr id="5" name="TextBox 4"/>
          <p:cNvSpPr txBox="1"/>
          <p:nvPr/>
        </p:nvSpPr>
        <p:spPr>
          <a:xfrm>
            <a:off x="3275856" y="2636912"/>
            <a:ext cx="2808312" cy="707886"/>
          </a:xfrm>
          <a:prstGeom prst="rect">
            <a:avLst/>
          </a:prstGeom>
          <a:noFill/>
        </p:spPr>
        <p:txBody>
          <a:bodyPr wrap="square" rtlCol="0">
            <a:spAutoFit/>
          </a:bodyPr>
          <a:lstStyle/>
          <a:p>
            <a:r>
              <a:rPr lang="en-US" altLang="zh-CN" sz="4000" b="1" dirty="0" err="1">
                <a:solidFill>
                  <a:srgbClr val="FF0000"/>
                </a:solidFill>
              </a:rPr>
              <a:t>jǔ</a:t>
            </a:r>
            <a:r>
              <a:rPr lang="en-US" altLang="zh-CN" sz="4000" b="1" dirty="0">
                <a:solidFill>
                  <a:srgbClr val="FF0000"/>
                </a:solidFill>
              </a:rPr>
              <a:t> </a:t>
            </a:r>
            <a:r>
              <a:rPr lang="en-US" altLang="zh-CN" sz="4000" b="1" dirty="0" err="1">
                <a:solidFill>
                  <a:srgbClr val="FF0000"/>
                </a:solidFill>
              </a:rPr>
              <a:t>sàng</a:t>
            </a:r>
            <a:endParaRPr lang="zh-CN" altLang="en-US" sz="4000" b="1" dirty="0">
              <a:solidFill>
                <a:srgbClr val="FF0000"/>
              </a:solidFill>
            </a:endParaRPr>
          </a:p>
        </p:txBody>
      </p:sp>
      <p:sp>
        <p:nvSpPr>
          <p:cNvPr id="6" name="TextBox 5"/>
          <p:cNvSpPr txBox="1"/>
          <p:nvPr/>
        </p:nvSpPr>
        <p:spPr>
          <a:xfrm>
            <a:off x="3275856" y="1496978"/>
            <a:ext cx="1080120" cy="707886"/>
          </a:xfrm>
          <a:prstGeom prst="rect">
            <a:avLst/>
          </a:prstGeom>
          <a:noFill/>
        </p:spPr>
        <p:txBody>
          <a:bodyPr wrap="square" rtlCol="0">
            <a:spAutoFit/>
          </a:bodyPr>
          <a:lstStyle/>
          <a:p>
            <a:r>
              <a:rPr lang="en-US" altLang="zh-CN" sz="4000" b="1" dirty="0" err="1">
                <a:solidFill>
                  <a:srgbClr val="FF0000"/>
                </a:solidFill>
              </a:rPr>
              <a:t>biē</a:t>
            </a:r>
            <a:endParaRPr lang="zh-CN" altLang="en-US" sz="4000" b="1" dirty="0">
              <a:solidFill>
                <a:srgbClr val="FF0000"/>
              </a:solidFill>
            </a:endParaRPr>
          </a:p>
        </p:txBody>
      </p:sp>
      <p:sp>
        <p:nvSpPr>
          <p:cNvPr id="7" name="TextBox 6"/>
          <p:cNvSpPr txBox="1"/>
          <p:nvPr/>
        </p:nvSpPr>
        <p:spPr>
          <a:xfrm>
            <a:off x="13094" y="5385410"/>
            <a:ext cx="7272808" cy="707886"/>
          </a:xfrm>
          <a:prstGeom prst="rect">
            <a:avLst/>
          </a:prstGeom>
          <a:noFill/>
        </p:spPr>
        <p:txBody>
          <a:bodyPr wrap="square" rtlCol="0">
            <a:spAutoFit/>
          </a:bodyPr>
          <a:lstStyle/>
          <a:p>
            <a:r>
              <a:rPr lang="zh-CN" altLang="en-US" sz="4000" b="1" dirty="0" smtClean="0"/>
              <a:t>注：</a:t>
            </a:r>
            <a:r>
              <a:rPr lang="zh-CN" altLang="en-US" sz="4000" b="1" u="sng" dirty="0" smtClean="0">
                <a:effectLst>
                  <a:outerShdw blurRad="38100" dist="38100" dir="2700000" algn="tl">
                    <a:srgbClr val="000000">
                      <a:alpha val="43137"/>
                    </a:srgbClr>
                  </a:outerShdw>
                </a:effectLst>
              </a:rPr>
              <a:t>琢磨</a:t>
            </a:r>
            <a:endParaRPr lang="zh-CN" altLang="en-US" sz="4000" b="1" u="sng" dirty="0">
              <a:effectLst>
                <a:outerShdw blurRad="38100" dist="38100" dir="2700000" algn="tl">
                  <a:srgbClr val="000000">
                    <a:alpha val="43137"/>
                  </a:srgbClr>
                </a:outerShdw>
              </a:effectLst>
            </a:endParaRPr>
          </a:p>
        </p:txBody>
      </p:sp>
      <p:sp>
        <p:nvSpPr>
          <p:cNvPr id="8" name="左大括号 7"/>
          <p:cNvSpPr/>
          <p:nvPr/>
        </p:nvSpPr>
        <p:spPr bwMode="auto">
          <a:xfrm>
            <a:off x="2246953" y="4946855"/>
            <a:ext cx="360040" cy="1598893"/>
          </a:xfrm>
          <a:prstGeom prst="leftBrace">
            <a:avLst/>
          </a:pr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Tahoma" pitchFamily="34" charset="0"/>
              <a:ea typeface="宋体" pitchFamily="2" charset="-122"/>
            </a:endParaRPr>
          </a:p>
        </p:txBody>
      </p:sp>
      <p:sp>
        <p:nvSpPr>
          <p:cNvPr id="9" name="TextBox 8"/>
          <p:cNvSpPr txBox="1"/>
          <p:nvPr/>
        </p:nvSpPr>
        <p:spPr>
          <a:xfrm>
            <a:off x="2606993" y="4946855"/>
            <a:ext cx="1800200" cy="523220"/>
          </a:xfrm>
          <a:prstGeom prst="rect">
            <a:avLst/>
          </a:prstGeom>
          <a:noFill/>
        </p:spPr>
        <p:txBody>
          <a:bodyPr wrap="square" rtlCol="0">
            <a:spAutoFit/>
          </a:bodyPr>
          <a:lstStyle/>
          <a:p>
            <a:r>
              <a:rPr lang="en-US" altLang="zh-CN" sz="2800" b="1" dirty="0" err="1" smtClean="0">
                <a:solidFill>
                  <a:srgbClr val="FF0000"/>
                </a:solidFill>
              </a:rPr>
              <a:t>zuó</a:t>
            </a:r>
            <a:r>
              <a:rPr lang="en-US" altLang="zh-CN" sz="2800" b="1" dirty="0" smtClean="0">
                <a:solidFill>
                  <a:srgbClr val="FF0000"/>
                </a:solidFill>
              </a:rPr>
              <a:t> </a:t>
            </a:r>
            <a:r>
              <a:rPr lang="en-US" altLang="zh-CN" sz="2800" b="1" dirty="0" err="1">
                <a:solidFill>
                  <a:srgbClr val="FF0000"/>
                </a:solidFill>
              </a:rPr>
              <a:t>mo</a:t>
            </a:r>
            <a:endParaRPr lang="zh-CN" altLang="en-US" sz="2800" b="1" dirty="0">
              <a:solidFill>
                <a:srgbClr val="FF0000"/>
              </a:solidFill>
            </a:endParaRPr>
          </a:p>
        </p:txBody>
      </p:sp>
      <p:sp>
        <p:nvSpPr>
          <p:cNvPr id="10" name="TextBox 9"/>
          <p:cNvSpPr txBox="1"/>
          <p:nvPr/>
        </p:nvSpPr>
        <p:spPr>
          <a:xfrm>
            <a:off x="2606993" y="6005310"/>
            <a:ext cx="1980220" cy="523220"/>
          </a:xfrm>
          <a:prstGeom prst="rect">
            <a:avLst/>
          </a:prstGeom>
          <a:noFill/>
        </p:spPr>
        <p:txBody>
          <a:bodyPr wrap="square" rtlCol="0">
            <a:spAutoFit/>
          </a:bodyPr>
          <a:lstStyle/>
          <a:p>
            <a:r>
              <a:rPr lang="en-US" altLang="zh-CN" sz="2800" b="1" dirty="0" err="1">
                <a:solidFill>
                  <a:srgbClr val="FF0000"/>
                </a:solidFill>
              </a:rPr>
              <a:t>z</a:t>
            </a:r>
            <a:r>
              <a:rPr lang="en-US" altLang="zh-CN" sz="2800" b="1" dirty="0" err="1" smtClean="0">
                <a:solidFill>
                  <a:srgbClr val="FF0000"/>
                </a:solidFill>
              </a:rPr>
              <a:t>huó</a:t>
            </a:r>
            <a:r>
              <a:rPr lang="en-US" altLang="zh-CN" sz="2800" b="1" dirty="0" smtClean="0">
                <a:solidFill>
                  <a:srgbClr val="FF0000"/>
                </a:solidFill>
              </a:rPr>
              <a:t> </a:t>
            </a:r>
            <a:r>
              <a:rPr lang="en-US" altLang="zh-CN" sz="2800" b="1" dirty="0" err="1" smtClean="0">
                <a:solidFill>
                  <a:srgbClr val="FF0000"/>
                </a:solidFill>
              </a:rPr>
              <a:t>mó</a:t>
            </a:r>
            <a:endParaRPr lang="zh-CN" altLang="en-US" sz="2800" b="1" dirty="0">
              <a:solidFill>
                <a:srgbClr val="FF0000"/>
              </a:solidFill>
            </a:endParaRPr>
          </a:p>
        </p:txBody>
      </p:sp>
      <p:sp>
        <p:nvSpPr>
          <p:cNvPr id="11" name="TextBox 10"/>
          <p:cNvSpPr txBox="1"/>
          <p:nvPr/>
        </p:nvSpPr>
        <p:spPr>
          <a:xfrm>
            <a:off x="4355976" y="4977632"/>
            <a:ext cx="2016224" cy="461665"/>
          </a:xfrm>
          <a:prstGeom prst="rect">
            <a:avLst/>
          </a:prstGeom>
          <a:noFill/>
        </p:spPr>
        <p:txBody>
          <a:bodyPr wrap="square" rtlCol="0">
            <a:spAutoFit/>
          </a:bodyPr>
          <a:lstStyle/>
          <a:p>
            <a:r>
              <a:rPr lang="zh-CN" altLang="en-US" sz="2400" b="1" dirty="0" smtClean="0"/>
              <a:t>思索、考虑</a:t>
            </a:r>
            <a:endParaRPr lang="zh-CN" altLang="en-US" sz="2400" b="1" dirty="0"/>
          </a:p>
        </p:txBody>
      </p:sp>
      <p:sp>
        <p:nvSpPr>
          <p:cNvPr id="12" name="TextBox 11"/>
          <p:cNvSpPr txBox="1"/>
          <p:nvPr/>
        </p:nvSpPr>
        <p:spPr>
          <a:xfrm>
            <a:off x="4329631" y="5851421"/>
            <a:ext cx="3698753" cy="830997"/>
          </a:xfrm>
          <a:prstGeom prst="rect">
            <a:avLst/>
          </a:prstGeom>
          <a:noFill/>
        </p:spPr>
        <p:txBody>
          <a:bodyPr wrap="square" rtlCol="0">
            <a:spAutoFit/>
          </a:bodyPr>
          <a:lstStyle/>
          <a:p>
            <a:r>
              <a:rPr lang="zh-CN" altLang="en-US" sz="2400" b="1" dirty="0" smtClean="0"/>
              <a:t>“雕刻打磨玉石”或</a:t>
            </a:r>
            <a:endParaRPr lang="en-US" altLang="zh-CN" sz="2400" b="1" dirty="0" smtClean="0"/>
          </a:p>
          <a:p>
            <a:r>
              <a:rPr lang="zh-CN" altLang="en-US" sz="2400" b="1" dirty="0" smtClean="0"/>
              <a:t>“加工文章使</a:t>
            </a:r>
            <a:r>
              <a:rPr lang="zh-CN" altLang="en-US" sz="2400" b="1" dirty="0"/>
              <a:t>文章精美”</a:t>
            </a:r>
          </a:p>
        </p:txBody>
      </p:sp>
      <p:sp>
        <p:nvSpPr>
          <p:cNvPr id="13" name="笑脸 12"/>
          <p:cNvSpPr/>
          <p:nvPr/>
        </p:nvSpPr>
        <p:spPr bwMode="auto">
          <a:xfrm>
            <a:off x="7474936" y="260648"/>
            <a:ext cx="1106895" cy="1086217"/>
          </a:xfrm>
          <a:prstGeom prst="smileyFace">
            <a:avLst/>
          </a:prstGeom>
          <a:solidFill>
            <a:srgbClr val="FFFF00"/>
          </a:solidFill>
          <a:ln w="12700" cap="sq"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Tahoma" pitchFamily="34" charset="0"/>
              <a:ea typeface="宋体" pitchFamily="2" charset="-122"/>
            </a:endParaRPr>
          </a:p>
        </p:txBody>
      </p:sp>
      <p:sp>
        <p:nvSpPr>
          <p:cNvPr id="14" name="减号 13"/>
          <p:cNvSpPr/>
          <p:nvPr/>
        </p:nvSpPr>
        <p:spPr bwMode="auto">
          <a:xfrm>
            <a:off x="-1155171" y="4365103"/>
            <a:ext cx="11484768" cy="581751"/>
          </a:xfrm>
          <a:prstGeom prst="mathMinus">
            <a:avLst/>
          </a:prstGeom>
          <a:solidFill>
            <a:schemeClr val="bg2">
              <a:lumMod val="75000"/>
              <a:alpha val="59000"/>
            </a:schemeClr>
          </a:solidFill>
          <a:ln w="12700" cap="sq"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Tahoma" pitchFamily="34" charset="0"/>
              <a:ea typeface="宋体" pitchFamily="2" charset="-122"/>
            </a:endParaRPr>
          </a:p>
        </p:txBody>
      </p:sp>
    </p:spTree>
    <p:extLst>
      <p:ext uri="{BB962C8B-B14F-4D97-AF65-F5344CB8AC3E}">
        <p14:creationId xmlns:p14="http://schemas.microsoft.com/office/powerpoint/2010/main" val="345219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1000"/>
                                        <p:tgtEl>
                                          <p:spTgt spid="10"/>
                                        </p:tgtEl>
                                      </p:cBhvr>
                                    </p:animEffect>
                                    <p:anim calcmode="lin" valueType="num">
                                      <p:cBhvr>
                                        <p:cTn id="40" dur="1000" fill="hold"/>
                                        <p:tgtEl>
                                          <p:spTgt spid="10"/>
                                        </p:tgtEl>
                                        <p:attrNameLst>
                                          <p:attrName>ppt_x</p:attrName>
                                        </p:attrNameLst>
                                      </p:cBhvr>
                                      <p:tavLst>
                                        <p:tav tm="0">
                                          <p:val>
                                            <p:strVal val="#ppt_x"/>
                                          </p:val>
                                        </p:tav>
                                        <p:tav tm="100000">
                                          <p:val>
                                            <p:strVal val="#ppt_x"/>
                                          </p:val>
                                        </p:tav>
                                      </p:tavLst>
                                    </p:anim>
                                    <p:anim calcmode="lin" valueType="num">
                                      <p:cBhvr>
                                        <p:cTn id="4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animBg="1"/>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0"/>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188640"/>
            <a:ext cx="7772400" cy="1143000"/>
          </a:xfrm>
        </p:spPr>
        <p:txBody>
          <a:bodyPr/>
          <a:lstStyle/>
          <a:p>
            <a:r>
              <a:rPr lang="zh-CN" altLang="en-US" sz="5400" b="1" dirty="0" smtClean="0"/>
              <a:t>二、课文段落分层：</a:t>
            </a:r>
            <a:endParaRPr lang="zh-CN" altLang="en-US" sz="5400" b="1" dirty="0"/>
          </a:p>
        </p:txBody>
      </p:sp>
      <p:sp>
        <p:nvSpPr>
          <p:cNvPr id="3" name="内容占位符 2"/>
          <p:cNvSpPr>
            <a:spLocks noGrp="1"/>
          </p:cNvSpPr>
          <p:nvPr>
            <p:ph idx="1"/>
          </p:nvPr>
        </p:nvSpPr>
        <p:spPr>
          <a:xfrm>
            <a:off x="827584" y="1772816"/>
            <a:ext cx="7772400" cy="4114800"/>
          </a:xfrm>
        </p:spPr>
        <p:txBody>
          <a:bodyPr/>
          <a:lstStyle/>
          <a:p>
            <a:r>
              <a:rPr lang="zh-CN" altLang="en-US" sz="4000" b="1" dirty="0" smtClean="0"/>
              <a:t>第一层：</a:t>
            </a:r>
            <a:endParaRPr lang="en-US" altLang="zh-CN" sz="4000" b="1" dirty="0" smtClean="0"/>
          </a:p>
          <a:p>
            <a:endParaRPr lang="en-US" altLang="zh-CN" sz="4000" b="1" dirty="0" smtClean="0"/>
          </a:p>
          <a:p>
            <a:pPr marL="0" indent="0">
              <a:buNone/>
            </a:pPr>
            <a:endParaRPr lang="en-US" altLang="zh-CN" sz="4000" b="1" dirty="0" smtClean="0"/>
          </a:p>
          <a:p>
            <a:r>
              <a:rPr lang="zh-CN" altLang="en-US" sz="4000" b="1" dirty="0"/>
              <a:t>第二</a:t>
            </a:r>
            <a:r>
              <a:rPr lang="zh-CN" altLang="en-US" sz="4000" b="1" dirty="0" smtClean="0"/>
              <a:t>层：</a:t>
            </a:r>
            <a:endParaRPr lang="zh-CN" altLang="en-US" sz="4000" b="1" dirty="0"/>
          </a:p>
        </p:txBody>
      </p:sp>
      <p:sp>
        <p:nvSpPr>
          <p:cNvPr id="4" name="TextBox 3"/>
          <p:cNvSpPr txBox="1"/>
          <p:nvPr/>
        </p:nvSpPr>
        <p:spPr>
          <a:xfrm>
            <a:off x="3275856" y="1916830"/>
            <a:ext cx="2016224" cy="58477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a:t>
            </a:r>
            <a:r>
              <a:rPr lang="en-US" altLang="zh-CN" sz="3200" b="1" dirty="0" smtClean="0">
                <a:effectLst>
                  <a:outerShdw blurRad="38100" dist="38100" dir="2700000" algn="tl">
                    <a:srgbClr val="000000">
                      <a:alpha val="43137"/>
                    </a:srgbClr>
                  </a:outerShdw>
                </a:effectLst>
              </a:rPr>
              <a:t>1-17</a:t>
            </a:r>
            <a:r>
              <a:rPr lang="zh-CN" altLang="en-US" sz="3200" b="1" dirty="0" smtClean="0">
                <a:effectLst>
                  <a:outerShdw blurRad="38100" dist="38100" dir="2700000" algn="tl">
                    <a:srgbClr val="000000">
                      <a:alpha val="43137"/>
                    </a:srgbClr>
                  </a:outerShdw>
                </a:effectLst>
              </a:rPr>
              <a:t>段</a:t>
            </a:r>
            <a:r>
              <a:rPr lang="zh-CN" altLang="en-US" sz="3200" b="1" dirty="0"/>
              <a:t>）</a:t>
            </a:r>
            <a:endParaRPr lang="en-US" altLang="zh-CN" sz="3200" b="1" dirty="0"/>
          </a:p>
        </p:txBody>
      </p:sp>
      <p:sp>
        <p:nvSpPr>
          <p:cNvPr id="5" name="TextBox 4"/>
          <p:cNvSpPr txBox="1"/>
          <p:nvPr/>
        </p:nvSpPr>
        <p:spPr>
          <a:xfrm>
            <a:off x="3307837" y="3933056"/>
            <a:ext cx="2520280" cy="584775"/>
          </a:xfrm>
          <a:prstGeom prst="rect">
            <a:avLst/>
          </a:prstGeom>
          <a:noFill/>
        </p:spPr>
        <p:txBody>
          <a:bodyPr wrap="square" rtlCol="0">
            <a:spAutoFit/>
          </a:bodyPr>
          <a:lstStyle/>
          <a:p>
            <a:r>
              <a:rPr lang="zh-CN" altLang="en-US" sz="3200" b="1" dirty="0">
                <a:effectLst>
                  <a:outerShdw blurRad="38100" dist="38100" dir="2700000" algn="tl">
                    <a:srgbClr val="000000">
                      <a:alpha val="43137"/>
                    </a:srgbClr>
                  </a:outerShdw>
                </a:effectLst>
              </a:rPr>
              <a:t>（</a:t>
            </a:r>
            <a:r>
              <a:rPr lang="en-US" altLang="zh-CN" sz="3200" b="1" dirty="0" smtClean="0">
                <a:effectLst>
                  <a:outerShdw blurRad="38100" dist="38100" dir="2700000" algn="tl">
                    <a:srgbClr val="000000">
                      <a:alpha val="43137"/>
                    </a:srgbClr>
                  </a:outerShdw>
                </a:effectLst>
              </a:rPr>
              <a:t>18-19</a:t>
            </a:r>
            <a:r>
              <a:rPr lang="zh-CN" altLang="en-US" sz="3200" b="1" dirty="0" smtClean="0">
                <a:effectLst>
                  <a:outerShdw blurRad="38100" dist="38100" dir="2700000" algn="tl">
                    <a:srgbClr val="000000">
                      <a:alpha val="43137"/>
                    </a:srgbClr>
                  </a:outerShdw>
                </a:effectLst>
              </a:rPr>
              <a:t>段）</a:t>
            </a:r>
            <a:endParaRPr lang="zh-CN" altLang="en-US" sz="3200" b="1" dirty="0">
              <a:effectLst>
                <a:outerShdw blurRad="38100" dist="38100" dir="2700000" algn="tl">
                  <a:srgbClr val="000000">
                    <a:alpha val="43137"/>
                  </a:srgbClr>
                </a:outerShdw>
              </a:effectLst>
            </a:endParaRPr>
          </a:p>
        </p:txBody>
      </p:sp>
      <p:sp>
        <p:nvSpPr>
          <p:cNvPr id="6" name="椭圆 5"/>
          <p:cNvSpPr/>
          <p:nvPr/>
        </p:nvSpPr>
        <p:spPr bwMode="auto">
          <a:xfrm>
            <a:off x="0" y="2780928"/>
            <a:ext cx="9144000" cy="648072"/>
          </a:xfrm>
          <a:prstGeom prst="ellipse">
            <a:avLst/>
          </a:pr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rgbClr val="FF0000"/>
                </a:solidFill>
                <a:effectLst/>
                <a:latin typeface="Tahoma" pitchFamily="34" charset="0"/>
                <a:ea typeface="宋体" pitchFamily="2" charset="-122"/>
              </a:rPr>
              <a:t>讲述自己在阿加西斯教授实验室四天的学习经历。</a:t>
            </a:r>
          </a:p>
        </p:txBody>
      </p:sp>
      <p:sp>
        <p:nvSpPr>
          <p:cNvPr id="10" name="TextBox 9"/>
          <p:cNvSpPr txBox="1"/>
          <p:nvPr/>
        </p:nvSpPr>
        <p:spPr>
          <a:xfrm>
            <a:off x="336486" y="4941168"/>
            <a:ext cx="8483985" cy="1231106"/>
          </a:xfrm>
          <a:prstGeom prst="rect">
            <a:avLst/>
          </a:prstGeom>
          <a:blipFill dpi="0" rotWithShape="1">
            <a:blip r:embed="rId3">
              <a:alphaModFix amt="80000"/>
            </a:blip>
            <a:srcRect/>
            <a:tile tx="0" ty="0" sx="100000" sy="100000" flip="none" algn="tl"/>
          </a:blipFill>
        </p:spPr>
        <p:txBody>
          <a:bodyPr wrap="square" rtlCol="0">
            <a:spAutoFit/>
          </a:bodyPr>
          <a:lstStyle/>
          <a:p>
            <a:r>
              <a:rPr lang="zh-CN" altLang="en-US" sz="2800" b="1" dirty="0">
                <a:solidFill>
                  <a:srgbClr val="FF0000"/>
                </a:solidFill>
                <a:latin typeface="Tahoma" pitchFamily="34" charset="0"/>
                <a:ea typeface="宋体" pitchFamily="2" charset="-122"/>
              </a:rPr>
              <a:t>作者意识到自己上了“最好的课”，用教授的话阐释“观察”的</a:t>
            </a:r>
            <a:r>
              <a:rPr lang="zh-CN" altLang="en-US" sz="2800" b="1" dirty="0" smtClean="0">
                <a:solidFill>
                  <a:srgbClr val="FF0000"/>
                </a:solidFill>
                <a:latin typeface="Tahoma" pitchFamily="34" charset="0"/>
                <a:ea typeface="宋体" pitchFamily="2" charset="-122"/>
              </a:rPr>
              <a:t>作用，抒发对导师的感激之情。</a:t>
            </a:r>
            <a:endParaRPr lang="zh-CN" altLang="en-US" sz="2800" b="1" dirty="0">
              <a:solidFill>
                <a:srgbClr val="FF0000"/>
              </a:solidFill>
              <a:latin typeface="Tahoma" pitchFamily="34" charset="0"/>
              <a:ea typeface="宋体" pitchFamily="2" charset="-122"/>
            </a:endParaRPr>
          </a:p>
          <a:p>
            <a:endParaRPr lang="zh-CN" altLang="en-US" dirty="0"/>
          </a:p>
        </p:txBody>
      </p:sp>
      <p:sp>
        <p:nvSpPr>
          <p:cNvPr id="11" name="笑脸 10"/>
          <p:cNvSpPr/>
          <p:nvPr/>
        </p:nvSpPr>
        <p:spPr bwMode="auto">
          <a:xfrm>
            <a:off x="7474936" y="260648"/>
            <a:ext cx="1106895" cy="1086217"/>
          </a:xfrm>
          <a:prstGeom prst="smileyFace">
            <a:avLst/>
          </a:prstGeom>
          <a:solidFill>
            <a:srgbClr val="FFFF00"/>
          </a:solidFill>
          <a:ln w="12700" cap="sq"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Tahoma" pitchFamily="34" charset="0"/>
              <a:ea typeface="宋体" pitchFamily="2" charset="-122"/>
            </a:endParaRPr>
          </a:p>
        </p:txBody>
      </p:sp>
    </p:spTree>
    <p:extLst>
      <p:ext uri="{BB962C8B-B14F-4D97-AF65-F5344CB8AC3E}">
        <p14:creationId xmlns:p14="http://schemas.microsoft.com/office/powerpoint/2010/main" val="2021440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inVertical)">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33795" name="Text Box 3"/>
          <p:cNvSpPr txBox="1">
            <a:spLocks noChangeArrowheads="1"/>
          </p:cNvSpPr>
          <p:nvPr/>
        </p:nvSpPr>
        <p:spPr bwMode="auto">
          <a:xfrm>
            <a:off x="0" y="11793"/>
            <a:ext cx="2568575" cy="838200"/>
          </a:xfrm>
          <a:prstGeom prst="rect">
            <a:avLst/>
          </a:prstGeom>
          <a:noFill/>
          <a:ln w="76200" cmpd="tri">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fontAlgn="base">
              <a:spcBef>
                <a:spcPct val="0"/>
              </a:spcBef>
              <a:spcAft>
                <a:spcPct val="0"/>
              </a:spcAft>
            </a:pPr>
            <a:r>
              <a:rPr kumimoji="1" lang="zh-CN" altLang="en-US" sz="4400" smtClean="0">
                <a:solidFill>
                  <a:srgbClr val="FF0000"/>
                </a:solidFill>
                <a:effectLst>
                  <a:outerShdw blurRad="38100" dist="38100" dir="2700000" algn="tl">
                    <a:srgbClr val="C0C0C0"/>
                  </a:outerShdw>
                </a:effectLst>
                <a:latin typeface="隶书" pitchFamily="49" charset="-122"/>
                <a:ea typeface="隶书" pitchFamily="49" charset="-122"/>
              </a:rPr>
              <a:t>初读课文</a:t>
            </a:r>
          </a:p>
        </p:txBody>
      </p:sp>
      <p:sp>
        <p:nvSpPr>
          <p:cNvPr id="33796" name="Text Box 4"/>
          <p:cNvSpPr txBox="1">
            <a:spLocks noChangeArrowheads="1"/>
          </p:cNvSpPr>
          <p:nvPr/>
        </p:nvSpPr>
        <p:spPr bwMode="auto">
          <a:xfrm>
            <a:off x="539750" y="1773238"/>
            <a:ext cx="7848600" cy="4411662"/>
          </a:xfrm>
          <a:prstGeom prst="rect">
            <a:avLst/>
          </a:prstGeom>
          <a:gradFill>
            <a:gsLst>
              <a:gs pos="0">
                <a:schemeClr val="accent1">
                  <a:tint val="66000"/>
                  <a:satMod val="160000"/>
                  <a:alpha val="50000"/>
                </a:schemeClr>
              </a:gs>
              <a:gs pos="50000">
                <a:schemeClr val="accent1">
                  <a:tint val="44500"/>
                  <a:satMod val="160000"/>
                </a:schemeClr>
              </a:gs>
              <a:gs pos="100000">
                <a:schemeClr val="accent1">
                  <a:tint val="23500"/>
                  <a:satMod val="160000"/>
                </a:schemeClr>
              </a:gs>
            </a:gsLst>
            <a:lin ang="5400000" scaled="0"/>
          </a:gradFill>
          <a:ln w="76200" cmpd="tri">
            <a:solidFill>
              <a:srgbClr val="0000FF"/>
            </a:solidFill>
            <a:miter lim="800000"/>
            <a:headEnd/>
            <a:tailEnd/>
          </a:ln>
          <a:effectLst/>
          <a:extLst/>
        </p:spPr>
        <p:txBody>
          <a:bodyPr>
            <a:spAutoFit/>
          </a:bodyPr>
          <a:lstStyle/>
          <a:p>
            <a:pPr fontAlgn="base">
              <a:lnSpc>
                <a:spcPct val="105000"/>
              </a:lnSpc>
              <a:spcBef>
                <a:spcPct val="50000"/>
              </a:spcBef>
              <a:spcAft>
                <a:spcPct val="0"/>
              </a:spcAft>
            </a:pPr>
            <a:r>
              <a:rPr kumimoji="1" lang="zh-CN" altLang="en-US" sz="2800" b="1" dirty="0" smtClean="0">
                <a:solidFill>
                  <a:srgbClr val="000000"/>
                </a:solidFill>
                <a:latin typeface="Arial" charset="0"/>
              </a:rPr>
              <a:t>      概括课文主要内容。</a:t>
            </a:r>
          </a:p>
          <a:p>
            <a:pPr fontAlgn="base">
              <a:lnSpc>
                <a:spcPct val="105000"/>
              </a:lnSpc>
              <a:spcBef>
                <a:spcPct val="50000"/>
              </a:spcBef>
              <a:spcAft>
                <a:spcPct val="0"/>
              </a:spcAft>
            </a:pPr>
            <a:r>
              <a:rPr kumimoji="1" lang="zh-CN" altLang="en-US" sz="2800" b="1" dirty="0" smtClean="0">
                <a:solidFill>
                  <a:srgbClr val="000000"/>
                </a:solidFill>
                <a:latin typeface="Arial" charset="0"/>
              </a:rPr>
              <a:t>      本文记叙了美国著名的昆虫学家塞谬尔多年前初进哈佛读书，在阿加西斯教授的实验室学习的一段难忘的经历：一条做标本的鱼，竟然让他用肉眼整整观察了</a:t>
            </a:r>
            <a:r>
              <a:rPr kumimoji="1" lang="en-US" altLang="zh-CN" sz="2800" b="1" dirty="0" smtClean="0">
                <a:solidFill>
                  <a:srgbClr val="000000"/>
                </a:solidFill>
                <a:latin typeface="Arial" charset="0"/>
              </a:rPr>
              <a:t>3</a:t>
            </a:r>
            <a:r>
              <a:rPr kumimoji="1" lang="zh-CN" altLang="en-US" sz="2800" b="1" dirty="0" smtClean="0">
                <a:solidFill>
                  <a:srgbClr val="000000"/>
                </a:solidFill>
                <a:latin typeface="Arial" charset="0"/>
              </a:rPr>
              <a:t>天。老师对待科学的严谨态度使他受益匪浅。文章告诉我们：要不带偏见的多角度，多层次地仔细观察。对表面看似简单的东西，必须发现它的真相，直到在更多的真相找到更多的规律。</a:t>
            </a:r>
            <a:endParaRPr lang="zh-CN" altLang="en-US" sz="2800" dirty="0" smtClean="0">
              <a:solidFill>
                <a:srgbClr val="40458C"/>
              </a:solidFill>
              <a:latin typeface="Arial" charset="0"/>
            </a:endParaRPr>
          </a:p>
        </p:txBody>
      </p:sp>
    </p:spTree>
    <p:extLst>
      <p:ext uri="{BB962C8B-B14F-4D97-AF65-F5344CB8AC3E}">
        <p14:creationId xmlns:p14="http://schemas.microsoft.com/office/powerpoint/2010/main" val="343562569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randombar(horizontal)">
                                      <p:cBhvr>
                                        <p:cTn id="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8229600" cy="1143000"/>
          </a:xfrm>
        </p:spPr>
        <p:txBody>
          <a:bodyPr/>
          <a:lstStyle/>
          <a:p>
            <a:pPr algn="l"/>
            <a:r>
              <a:rPr lang="zh-CN" altLang="en-US" dirty="0" smtClean="0"/>
              <a:t>中心思想</a:t>
            </a:r>
            <a:endParaRPr lang="zh-CN" altLang="en-US" dirty="0"/>
          </a:p>
        </p:txBody>
      </p:sp>
      <p:sp>
        <p:nvSpPr>
          <p:cNvPr id="3" name="内容占位符 2"/>
          <p:cNvSpPr>
            <a:spLocks noGrp="1"/>
          </p:cNvSpPr>
          <p:nvPr>
            <p:ph idx="1"/>
          </p:nvPr>
        </p:nvSpPr>
        <p:spPr>
          <a:xfrm>
            <a:off x="-180528" y="1196752"/>
            <a:ext cx="4752528" cy="4565103"/>
          </a:xfrm>
        </p:spPr>
        <p:txBody>
          <a:bodyPr>
            <a:normAutofit/>
          </a:bodyPr>
          <a:lstStyle/>
          <a:p>
            <a:r>
              <a:rPr lang="zh-CN" altLang="en-US" sz="3600" b="1" dirty="0">
                <a:solidFill>
                  <a:srgbClr val="FF0000"/>
                </a:solidFill>
              </a:rPr>
              <a:t>作者回顾在哈佛大学跟随阿加西斯教授上过</a:t>
            </a:r>
            <a:r>
              <a:rPr lang="zh-CN" altLang="en-US" sz="3600" b="1" dirty="0" smtClean="0">
                <a:solidFill>
                  <a:srgbClr val="FF0000"/>
                </a:solidFill>
              </a:rPr>
              <a:t>“最好的课”，教授的教学思想不仅使作者终生铭记，也成为科学教育的宝贵经验。</a:t>
            </a:r>
            <a:endParaRPr lang="zh-CN" altLang="en-US" sz="3600" b="1" dirty="0">
              <a:solidFill>
                <a:srgbClr val="FF0000"/>
              </a:solidFill>
            </a:endParaRPr>
          </a:p>
        </p:txBody>
      </p:sp>
      <p:sp>
        <p:nvSpPr>
          <p:cNvPr id="4" name="笑脸 3"/>
          <p:cNvSpPr/>
          <p:nvPr/>
        </p:nvSpPr>
        <p:spPr bwMode="auto">
          <a:xfrm>
            <a:off x="2483768" y="0"/>
            <a:ext cx="1106895" cy="1086217"/>
          </a:xfrm>
          <a:prstGeom prst="smileyFace">
            <a:avLst/>
          </a:prstGeom>
          <a:solidFill>
            <a:srgbClr val="FFFF00"/>
          </a:solidFill>
          <a:ln w="12700" cap="sq" cmpd="sng" algn="ctr">
            <a:solidFill>
              <a:schemeClr val="tx1"/>
            </a:solid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2400" b="0" i="0" u="none" strike="noStrike" cap="none" normalizeH="0" baseline="0" smtClean="0">
              <a:ln>
                <a:noFill/>
              </a:ln>
              <a:solidFill>
                <a:schemeClr val="tx1"/>
              </a:solidFill>
              <a:effectLst/>
              <a:latin typeface="Tahoma" pitchFamily="34" charset="0"/>
              <a:ea typeface="宋体" pitchFamily="2" charset="-122"/>
            </a:endParaRPr>
          </a:p>
        </p:txBody>
      </p:sp>
    </p:spTree>
    <p:extLst>
      <p:ext uri="{BB962C8B-B14F-4D97-AF65-F5344CB8AC3E}">
        <p14:creationId xmlns:p14="http://schemas.microsoft.com/office/powerpoint/2010/main" val="251620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9000" b="-69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67544" y="980728"/>
            <a:ext cx="8229600" cy="1143000"/>
          </a:xfrm>
        </p:spPr>
        <p:txBody>
          <a:bodyPr>
            <a:noAutofit/>
          </a:bodyPr>
          <a:lstStyle/>
          <a:p>
            <a:r>
              <a:rPr lang="zh-CN" altLang="en-US" sz="9600" dirty="0">
                <a:latin typeface="华文行楷" panose="02010800040101010101" pitchFamily="2" charset="-122"/>
                <a:ea typeface="华文行楷" panose="02010800040101010101" pitchFamily="2" charset="-122"/>
                <a:cs typeface="+mn-cs"/>
              </a:rPr>
              <a:t>课时二</a:t>
            </a:r>
          </a:p>
        </p:txBody>
      </p:sp>
      <p:sp>
        <p:nvSpPr>
          <p:cNvPr id="3" name="内容占位符 2"/>
          <p:cNvSpPr>
            <a:spLocks noGrp="1"/>
          </p:cNvSpPr>
          <p:nvPr>
            <p:ph idx="1"/>
          </p:nvPr>
        </p:nvSpPr>
        <p:spPr>
          <a:xfrm>
            <a:off x="251520" y="2924944"/>
            <a:ext cx="8229600" cy="3329211"/>
          </a:xfrm>
        </p:spPr>
        <p:txBody>
          <a:bodyPr>
            <a:normAutofit/>
          </a:bodyPr>
          <a:lstStyle/>
          <a:p>
            <a:pPr algn="ctr"/>
            <a:r>
              <a:rPr lang="zh-CN" altLang="en-US" sz="13800" dirty="0" smtClean="0">
                <a:latin typeface="华文行楷" panose="02010800040101010101" pitchFamily="2" charset="-122"/>
                <a:ea typeface="华文行楷" panose="02010800040101010101" pitchFamily="2" charset="-122"/>
              </a:rPr>
              <a:t>分析课文</a:t>
            </a:r>
            <a:endParaRPr lang="zh-CN" altLang="en-US" sz="13800" dirty="0">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9466746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ueprint">
  <a:themeElements>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Blueprint">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zh-CN" sz="2400" b="0" i="0" u="none" strike="noStrike" cap="none" normalizeH="0" baseline="0" smtClean="0">
            <a:ln>
              <a:noFill/>
            </a:ln>
            <a:solidFill>
              <a:schemeClr val="tx1"/>
            </a:solidFill>
            <a:effectLst/>
            <a:latin typeface="Tahoma"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zh-CN" sz="2400" b="0" i="0" u="none" strike="noStrike" cap="none" normalizeH="0" baseline="0" smtClean="0">
            <a:ln>
              <a:noFill/>
            </a:ln>
            <a:solidFill>
              <a:schemeClr val="tx1"/>
            </a:solidFill>
            <a:effectLst/>
            <a:latin typeface="Tahoma" pitchFamily="34" charset="0"/>
            <a:ea typeface="宋体" pitchFamily="2" charset="-122"/>
          </a:defRPr>
        </a:defPPr>
      </a:lstStyle>
    </a:lnDef>
  </a:objectDefaults>
  <a:extraClrSchemeLst>
    <a:extraClrScheme>
      <a:clrScheme name="Blueprint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Blueprint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Blueprint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Blueprint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Blueprint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Blueprint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Blueprint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Blueprint">
  <a:themeElements>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fontScheme name="Blueprint">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zh-CN" sz="2400" b="0" i="0" u="none" strike="noStrike" cap="none" normalizeH="0" baseline="0" smtClean="0">
            <a:ln>
              <a:noFill/>
            </a:ln>
            <a:solidFill>
              <a:schemeClr val="tx1"/>
            </a:solidFill>
            <a:effectLst/>
            <a:latin typeface="Tahoma" pitchFamily="34" charset="0"/>
            <a:ea typeface="宋体" charset="-122"/>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zh-CN" sz="2400" b="0" i="0" u="none" strike="noStrike" cap="none" normalizeH="0" baseline="0" smtClean="0">
            <a:ln>
              <a:noFill/>
            </a:ln>
            <a:solidFill>
              <a:schemeClr val="tx1"/>
            </a:solidFill>
            <a:effectLst/>
            <a:latin typeface="Tahoma" pitchFamily="34" charset="0"/>
            <a:ea typeface="宋体" charset="-122"/>
          </a:defRPr>
        </a:defPPr>
      </a:lstStyle>
    </a:lnDef>
  </a:objectDefaults>
  <a:extraClrSchemeLst>
    <a:extraClrScheme>
      <a:clrScheme name="Blueprint 1">
        <a:dk1>
          <a:srgbClr val="000000"/>
        </a:dk1>
        <a:lt1>
          <a:srgbClr val="FFFFFF"/>
        </a:lt1>
        <a:dk2>
          <a:srgbClr val="40458C"/>
        </a:dk2>
        <a:lt2>
          <a:srgbClr val="FFFFCC"/>
        </a:lt2>
        <a:accent1>
          <a:srgbClr val="8D8DB3"/>
        </a:accent1>
        <a:accent2>
          <a:srgbClr val="B2B2B2"/>
        </a:accent2>
        <a:accent3>
          <a:srgbClr val="AFB0C5"/>
        </a:accent3>
        <a:accent4>
          <a:srgbClr val="DADADA"/>
        </a:accent4>
        <a:accent5>
          <a:srgbClr val="C5C5D6"/>
        </a:accent5>
        <a:accent6>
          <a:srgbClr val="A1A1A1"/>
        </a:accent6>
        <a:hlink>
          <a:srgbClr val="6F89F7"/>
        </a:hlink>
        <a:folHlink>
          <a:srgbClr val="4F56AD"/>
        </a:folHlink>
      </a:clrScheme>
      <a:clrMap bg1="dk2" tx1="lt1" bg2="dk1" tx2="lt2" accent1="accent1" accent2="accent2" accent3="accent3" accent4="accent4" accent5="accent5" accent6="accent6" hlink="hlink" folHlink="folHlink"/>
    </a:extraClrScheme>
    <a:extraClrScheme>
      <a:clrScheme name="Blueprint 2">
        <a:dk1>
          <a:srgbClr val="40458C"/>
        </a:dk1>
        <a:lt1>
          <a:srgbClr val="FFFFFF"/>
        </a:lt1>
        <a:dk2>
          <a:srgbClr val="660066"/>
        </a:dk2>
        <a:lt2>
          <a:srgbClr val="B7C1EB"/>
        </a:lt2>
        <a:accent1>
          <a:srgbClr val="ECD882"/>
        </a:accent1>
        <a:accent2>
          <a:srgbClr val="B2B2B2"/>
        </a:accent2>
        <a:accent3>
          <a:srgbClr val="FFFFFF"/>
        </a:accent3>
        <a:accent4>
          <a:srgbClr val="353A77"/>
        </a:accent4>
        <a:accent5>
          <a:srgbClr val="F4E9C1"/>
        </a:accent5>
        <a:accent6>
          <a:srgbClr val="A1A1A1"/>
        </a:accent6>
        <a:hlink>
          <a:srgbClr val="6F89F7"/>
        </a:hlink>
        <a:folHlink>
          <a:srgbClr val="CFDBFD"/>
        </a:folHlink>
      </a:clrScheme>
      <a:clrMap bg1="lt1" tx1="dk1" bg2="lt2" tx2="dk2" accent1="accent1" accent2="accent2" accent3="accent3" accent4="accent4" accent5="accent5" accent6="accent6" hlink="hlink" folHlink="folHlink"/>
    </a:extraClrScheme>
    <a:extraClrScheme>
      <a:clrScheme name="Blueprint 3">
        <a:dk1>
          <a:srgbClr val="000000"/>
        </a:dk1>
        <a:lt1>
          <a:srgbClr val="FFFFFF"/>
        </a:lt1>
        <a:dk2>
          <a:srgbClr val="4D4D4D"/>
        </a:dk2>
        <a:lt2>
          <a:srgbClr val="B2B2B2"/>
        </a:lt2>
        <a:accent1>
          <a:srgbClr val="969696"/>
        </a:accent1>
        <a:accent2>
          <a:srgbClr val="EAEAEA"/>
        </a:accent2>
        <a:accent3>
          <a:srgbClr val="FFFFFF"/>
        </a:accent3>
        <a:accent4>
          <a:srgbClr val="000000"/>
        </a:accent4>
        <a:accent5>
          <a:srgbClr val="C9C9C9"/>
        </a:accent5>
        <a:accent6>
          <a:srgbClr val="D4D4D4"/>
        </a:accent6>
        <a:hlink>
          <a:srgbClr val="777777"/>
        </a:hlink>
        <a:folHlink>
          <a:srgbClr val="C0C0C0"/>
        </a:folHlink>
      </a:clrScheme>
      <a:clrMap bg1="lt1" tx1="dk1" bg2="lt2" tx2="dk2" accent1="accent1" accent2="accent2" accent3="accent3" accent4="accent4" accent5="accent5" accent6="accent6" hlink="hlink" folHlink="folHlink"/>
    </a:extraClrScheme>
    <a:extraClrScheme>
      <a:clrScheme name="Blueprint 4">
        <a:dk1>
          <a:srgbClr val="333300"/>
        </a:dk1>
        <a:lt1>
          <a:srgbClr val="FFFFFF"/>
        </a:lt1>
        <a:dk2>
          <a:srgbClr val="663300"/>
        </a:dk2>
        <a:lt2>
          <a:srgbClr val="B2B2B2"/>
        </a:lt2>
        <a:accent1>
          <a:srgbClr val="DDC6A7"/>
        </a:accent1>
        <a:accent2>
          <a:srgbClr val="D9C167"/>
        </a:accent2>
        <a:accent3>
          <a:srgbClr val="FFFFFF"/>
        </a:accent3>
        <a:accent4>
          <a:srgbClr val="2A2A00"/>
        </a:accent4>
        <a:accent5>
          <a:srgbClr val="EBDFD0"/>
        </a:accent5>
        <a:accent6>
          <a:srgbClr val="C4AF5D"/>
        </a:accent6>
        <a:hlink>
          <a:srgbClr val="8A7A66"/>
        </a:hlink>
        <a:folHlink>
          <a:srgbClr val="C0AE9E"/>
        </a:folHlink>
      </a:clrScheme>
      <a:clrMap bg1="lt1" tx1="dk1" bg2="lt2" tx2="dk2" accent1="accent1" accent2="accent2" accent3="accent3" accent4="accent4" accent5="accent5" accent6="accent6" hlink="hlink" folHlink="folHlink"/>
    </a:extraClrScheme>
    <a:extraClrScheme>
      <a:clrScheme name="Blueprint 5">
        <a:dk1>
          <a:srgbClr val="000000"/>
        </a:dk1>
        <a:lt1>
          <a:srgbClr val="FFFFFF"/>
        </a:lt1>
        <a:dk2>
          <a:srgbClr val="003366"/>
        </a:dk2>
        <a:lt2>
          <a:srgbClr val="CCFFCC"/>
        </a:lt2>
        <a:accent1>
          <a:srgbClr val="006699"/>
        </a:accent1>
        <a:accent2>
          <a:srgbClr val="009999"/>
        </a:accent2>
        <a:accent3>
          <a:srgbClr val="AAADB8"/>
        </a:accent3>
        <a:accent4>
          <a:srgbClr val="DADADA"/>
        </a:accent4>
        <a:accent5>
          <a:srgbClr val="AAB8CA"/>
        </a:accent5>
        <a:accent6>
          <a:srgbClr val="008A8A"/>
        </a:accent6>
        <a:hlink>
          <a:srgbClr val="0099CC"/>
        </a:hlink>
        <a:folHlink>
          <a:srgbClr val="00458A"/>
        </a:folHlink>
      </a:clrScheme>
      <a:clrMap bg1="dk2" tx1="lt1" bg2="dk1" tx2="lt2" accent1="accent1" accent2="accent2" accent3="accent3" accent4="accent4" accent5="accent5" accent6="accent6" hlink="hlink" folHlink="folHlink"/>
    </a:extraClrScheme>
    <a:extraClrScheme>
      <a:clrScheme name="Blueprint 6">
        <a:dk1>
          <a:srgbClr val="000000"/>
        </a:dk1>
        <a:lt1>
          <a:srgbClr val="FFFFFF"/>
        </a:lt1>
        <a:dk2>
          <a:srgbClr val="004A48"/>
        </a:dk2>
        <a:lt2>
          <a:srgbClr val="33CCCC"/>
        </a:lt2>
        <a:accent1>
          <a:srgbClr val="006699"/>
        </a:accent1>
        <a:accent2>
          <a:srgbClr val="009999"/>
        </a:accent2>
        <a:accent3>
          <a:srgbClr val="AAB1B1"/>
        </a:accent3>
        <a:accent4>
          <a:srgbClr val="DADADA"/>
        </a:accent4>
        <a:accent5>
          <a:srgbClr val="AAB8CA"/>
        </a:accent5>
        <a:accent6>
          <a:srgbClr val="008A8A"/>
        </a:accent6>
        <a:hlink>
          <a:srgbClr val="00CC99"/>
        </a:hlink>
        <a:folHlink>
          <a:srgbClr val="006666"/>
        </a:folHlink>
      </a:clrScheme>
      <a:clrMap bg1="dk2" tx1="lt1" bg2="dk1" tx2="lt2" accent1="accent1" accent2="accent2" accent3="accent3" accent4="accent4" accent5="accent5" accent6="accent6" hlink="hlink" folHlink="folHlink"/>
    </a:extraClrScheme>
    <a:extraClrScheme>
      <a:clrScheme name="Blueprint 7">
        <a:dk1>
          <a:srgbClr val="000000"/>
        </a:dk1>
        <a:lt1>
          <a:srgbClr val="FFFFFF"/>
        </a:lt1>
        <a:dk2>
          <a:srgbClr val="333300"/>
        </a:dk2>
        <a:lt2>
          <a:srgbClr val="FFFFCC"/>
        </a:lt2>
        <a:accent1>
          <a:srgbClr val="CC9900"/>
        </a:accent1>
        <a:accent2>
          <a:srgbClr val="CC6600"/>
        </a:accent2>
        <a:accent3>
          <a:srgbClr val="ADADAA"/>
        </a:accent3>
        <a:accent4>
          <a:srgbClr val="DADADA"/>
        </a:accent4>
        <a:accent5>
          <a:srgbClr val="E2CAAA"/>
        </a:accent5>
        <a:accent6>
          <a:srgbClr val="B95C00"/>
        </a:accent6>
        <a:hlink>
          <a:srgbClr val="808000"/>
        </a:hlink>
        <a:folHlink>
          <a:srgbClr val="525000"/>
        </a:folHlink>
      </a:clrScheme>
      <a:clrMap bg1="dk2" tx1="lt1" bg2="dk1" tx2="lt2" accent1="accent1" accent2="accent2" accent3="accent3" accent4="accent4" accent5="accent5" accent6="accent6" hlink="hlink" folHlink="folHlink"/>
    </a:extraClrScheme>
    <a:extraClrScheme>
      <a:clrScheme name="Blueprint 8">
        <a:dk1>
          <a:srgbClr val="003D62"/>
        </a:dk1>
        <a:lt1>
          <a:srgbClr val="FFFFFF"/>
        </a:lt1>
        <a:dk2>
          <a:srgbClr val="006699"/>
        </a:dk2>
        <a:lt2>
          <a:srgbClr val="C8D1DA"/>
        </a:lt2>
        <a:accent1>
          <a:srgbClr val="9AC0EA"/>
        </a:accent1>
        <a:accent2>
          <a:srgbClr val="80C3C8"/>
        </a:accent2>
        <a:accent3>
          <a:srgbClr val="FFFFFF"/>
        </a:accent3>
        <a:accent4>
          <a:srgbClr val="003353"/>
        </a:accent4>
        <a:accent5>
          <a:srgbClr val="CADCF3"/>
        </a:accent5>
        <a:accent6>
          <a:srgbClr val="73B0B5"/>
        </a:accent6>
        <a:hlink>
          <a:srgbClr val="81ABCB"/>
        </a:hlink>
        <a:folHlink>
          <a:srgbClr val="B6CBD6"/>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TotalTime>
  <Words>1436</Words>
  <Application>Microsoft Office PowerPoint</Application>
  <PresentationFormat>全屏显示(4:3)</PresentationFormat>
  <Paragraphs>130</Paragraphs>
  <Slides>28</Slides>
  <Notes>1</Notes>
  <HiddenSlides>0</HiddenSlides>
  <MMClips>0</MMClips>
  <ScaleCrop>false</ScaleCrop>
  <HeadingPairs>
    <vt:vector size="4" baseType="variant">
      <vt:variant>
        <vt:lpstr>主题</vt:lpstr>
      </vt:variant>
      <vt:variant>
        <vt:i4>4</vt:i4>
      </vt:variant>
      <vt:variant>
        <vt:lpstr>幻灯片标题</vt:lpstr>
      </vt:variant>
      <vt:variant>
        <vt:i4>28</vt:i4>
      </vt:variant>
    </vt:vector>
  </HeadingPairs>
  <TitlesOfParts>
    <vt:vector size="32" baseType="lpstr">
      <vt:lpstr>Office 主题</vt:lpstr>
      <vt:lpstr>Blueprint</vt:lpstr>
      <vt:lpstr>1_Blueprint</vt:lpstr>
      <vt:lpstr>1_Office 主题</vt:lpstr>
      <vt:lpstr>第20课</vt:lpstr>
      <vt:lpstr>文学常识</vt:lpstr>
      <vt:lpstr>谈谈你所理解的实验是什么，你眼里的实验室是什么样的？</vt:lpstr>
      <vt:lpstr>课时一</vt:lpstr>
      <vt:lpstr>一、注意读音：</vt:lpstr>
      <vt:lpstr>二、课文段落分层：</vt:lpstr>
      <vt:lpstr>PowerPoint 演示文稿</vt:lpstr>
      <vt:lpstr>中心思想</vt:lpstr>
      <vt:lpstr>课时二</vt:lpstr>
      <vt:lpstr>课文第一层（1-17）</vt:lpstr>
      <vt:lpstr>5-6段</vt:lpstr>
      <vt:lpstr>文中说这条鱼有个最明显的特征，作者最初却没有发现，你能说一下吗？</vt:lpstr>
      <vt:lpstr>第7段</vt:lpstr>
      <vt:lpstr>第8-11段</vt:lpstr>
      <vt:lpstr>教授强调“观察、观察、再观察”。</vt:lpstr>
      <vt:lpstr>第4天有了变化，教授又给一条鱼作比较。</vt:lpstr>
      <vt:lpstr>以上4天，我在实验室里态度怎样，写我态度变化有什么作用？</vt:lpstr>
      <vt:lpstr>以上4天时间，写了“我”的观察过程，显现的正是阿加西斯教授的教学方法。</vt:lpstr>
      <vt:lpstr>到第四天教授不再强调“观察”，是为什么？</vt:lpstr>
      <vt:lpstr>PowerPoint 演示文稿</vt:lpstr>
      <vt:lpstr>抒发自己的感想和对教授的感激。</vt:lpstr>
      <vt:lpstr>本段采用了什么表达方式？有何作用？</vt:lpstr>
      <vt:lpstr>第19段</vt:lpstr>
      <vt:lpstr>三、课文小结：</vt:lpstr>
      <vt:lpstr>作者为什么说“这是我上过的最好的课”？</vt:lpstr>
      <vt:lpstr>结合全文理解，为什么作者最后还是能完成教授交给的任务？</vt:lpstr>
      <vt:lpstr>课后作业：</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第20课</dc:title>
  <dc:creator>妖妖</dc:creator>
  <cp:lastModifiedBy>Windows 用户</cp:lastModifiedBy>
  <cp:revision>43</cp:revision>
  <dcterms:created xsi:type="dcterms:W3CDTF">2016-11-23T12:04:55Z</dcterms:created>
  <dcterms:modified xsi:type="dcterms:W3CDTF">2016-11-27T10:04:13Z</dcterms:modified>
</cp:coreProperties>
</file>