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9"/>
  </p:handoutMasterIdLst>
  <p:sldIdLst>
    <p:sldId id="256" r:id="rId3"/>
    <p:sldId id="258" r:id="rId5"/>
    <p:sldId id="257" r:id="rId6"/>
    <p:sldId id="259" r:id="rId7"/>
    <p:sldId id="262" r:id="rId8"/>
    <p:sldId id="260" r:id="rId9"/>
    <p:sldId id="261" r:id="rId10"/>
    <p:sldId id="264" r:id="rId11"/>
    <p:sldId id="263" r:id="rId12"/>
    <p:sldId id="265" r:id="rId13"/>
    <p:sldId id="266" r:id="rId14"/>
    <p:sldId id="267" r:id="rId15"/>
    <p:sldId id="268" r:id="rId16"/>
    <p:sldId id="269" r:id="rId17"/>
    <p:sldId id="270"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55"/>
        <p:guide pos="3839"/>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handoutMaster" Target="handoutMasters/handoutMaster1.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64.xml"/><Relationship Id="rId3" Type="http://schemas.openxmlformats.org/officeDocument/2006/relationships/image" Target="../media/image1.jpeg"/><Relationship Id="rId2" Type="http://schemas.openxmlformats.org/officeDocument/2006/relationships/tags" Target="../tags/tag63.xml"/><Relationship Id="rId1" Type="http://schemas.openxmlformats.org/officeDocument/2006/relationships/tags" Target="../tags/tag62.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3.xml"/><Relationship Id="rId2" Type="http://schemas.openxmlformats.org/officeDocument/2006/relationships/image" Target="../media/image16.jpeg"/><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4.xml"/><Relationship Id="rId2" Type="http://schemas.openxmlformats.org/officeDocument/2006/relationships/image" Target="../media/image17.jpeg"/><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5.xml"/><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6.xml"/><Relationship Id="rId2" Type="http://schemas.openxmlformats.org/officeDocument/2006/relationships/image" Target="../media/image15.jpeg"/><Relationship Id="rId1" Type="http://schemas.openxmlformats.org/officeDocument/2006/relationships/image" Target="../media/image6.jpe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7.xml"/><Relationship Id="rId2" Type="http://schemas.openxmlformats.org/officeDocument/2006/relationships/image" Target="../media/image17.jpeg"/><Relationship Id="rId1"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8.xml"/><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7.xml"/><Relationship Id="rId6" Type="http://schemas.openxmlformats.org/officeDocument/2006/relationships/tags" Target="../tags/tag65.xml"/><Relationship Id="rId5" Type="http://schemas.openxmlformats.org/officeDocument/2006/relationships/image" Target="../media/image3.wmf"/><Relationship Id="rId4" Type="http://schemas.openxmlformats.org/officeDocument/2006/relationships/oleObject" Target="../embeddings/oleObject2.bin"/><Relationship Id="rId3" Type="http://schemas.openxmlformats.org/officeDocument/2006/relationships/image" Target="../media/image2.wmf"/><Relationship Id="rId2" Type="http://schemas.openxmlformats.org/officeDocument/2006/relationships/oleObject" Target="../embeddings/oleObject1.bin"/><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6.xml"/><Relationship Id="rId2" Type="http://schemas.openxmlformats.org/officeDocument/2006/relationships/image" Target="../media/image5.pn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67.xml"/><Relationship Id="rId5" Type="http://schemas.openxmlformats.org/officeDocument/2006/relationships/image" Target="../media/image10.pn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tags" Target="../tags/tag68.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69.xml"/><Relationship Id="rId2" Type="http://schemas.openxmlformats.org/officeDocument/2006/relationships/image" Target="../media/image14.jpeg"/><Relationship Id="rId1"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0.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1.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tags" Target="../tags/tag72.xml"/><Relationship Id="rId2" Type="http://schemas.openxmlformats.org/officeDocument/2006/relationships/image" Target="../media/image15.jpeg"/><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r>
              <a:rPr lang="zh-CN" altLang="en-US"/>
              <a:t>空白演示</a:t>
            </a:r>
            <a:endParaRPr lang="zh-CN" altLang="en-US"/>
          </a:p>
        </p:txBody>
      </p:sp>
      <p:sp>
        <p:nvSpPr>
          <p:cNvPr id="3" name="副标题 2"/>
          <p:cNvSpPr>
            <a:spLocks noGrp="1"/>
          </p:cNvSpPr>
          <p:nvPr>
            <p:ph type="subTitle" idx="1"/>
            <p:custDataLst>
              <p:tags r:id="rId2"/>
            </p:custDataLst>
          </p:nvPr>
        </p:nvSpPr>
        <p:spPr/>
        <p:txBody>
          <a:bodyPr/>
          <a:lstStyle/>
          <a:p>
            <a:r>
              <a:rPr lang="zh-CN" altLang="en-US"/>
              <a:t>在此输入您的封面副标题</a:t>
            </a:r>
            <a:endParaRPr lang="zh-CN" altLang="en-US"/>
          </a:p>
        </p:txBody>
      </p:sp>
      <p:pic>
        <p:nvPicPr>
          <p:cNvPr id="4" name="图片 3" descr="微信图片_20191106195218"/>
          <p:cNvPicPr>
            <a:picLocks noChangeAspect="1"/>
          </p:cNvPicPr>
          <p:nvPr/>
        </p:nvPicPr>
        <p:blipFill>
          <a:blip r:embed="rId3"/>
          <a:stretch>
            <a:fillRect/>
          </a:stretch>
        </p:blipFill>
        <p:spPr>
          <a:xfrm>
            <a:off x="6985" y="20320"/>
            <a:ext cx="12177395" cy="6817995"/>
          </a:xfrm>
          <a:prstGeom prst="rect">
            <a:avLst/>
          </a:prstGeom>
        </p:spPr>
      </p:pic>
      <p:sp>
        <p:nvSpPr>
          <p:cNvPr id="6" name="矩形 5"/>
          <p:cNvSpPr/>
          <p:nvPr/>
        </p:nvSpPr>
        <p:spPr>
          <a:xfrm>
            <a:off x="3355975" y="2166620"/>
            <a:ext cx="6278880" cy="1014730"/>
          </a:xfrm>
          <a:prstGeom prst="rect">
            <a:avLst/>
          </a:prstGeom>
          <a:noFill/>
          <a:ln>
            <a:noFill/>
          </a:ln>
        </p:spPr>
        <p:txBody>
          <a:bodyPr wrap="none" rtlCol="0" anchor="t">
            <a:spAutoFit/>
          </a:bodyPr>
          <a:p>
            <a:pPr algn="ctr"/>
            <a:r>
              <a:rPr lang="zh-CN" altLang="en-US" sz="6000" b="1">
                <a:solidFill>
                  <a:schemeClr val="accent1"/>
                </a:solidFill>
                <a:effectLst>
                  <a:outerShdw blurRad="38100" dist="25400" dir="5400000" algn="ctr" rotWithShape="0">
                    <a:srgbClr val="6E747A">
                      <a:alpha val="43000"/>
                    </a:srgbClr>
                  </a:outerShdw>
                </a:effectLst>
              </a:rPr>
              <a:t>作文写作方法介绍</a:t>
            </a:r>
            <a:endParaRPr lang="zh-CN" altLang="en-US" sz="6000" b="1">
              <a:solidFill>
                <a:schemeClr val="accent1"/>
              </a:solidFill>
              <a:effectLst>
                <a:outerShdw blurRad="38100" dist="25400" dir="5400000" algn="ctr" rotWithShape="0">
                  <a:srgbClr val="6E747A">
                    <a:alpha val="43000"/>
                  </a:srgbClr>
                </a:outerShdw>
              </a:effectLst>
            </a:endParaRPr>
          </a:p>
        </p:txBody>
      </p:sp>
      <p:sp>
        <p:nvSpPr>
          <p:cNvPr id="8" name="文本框 7"/>
          <p:cNvSpPr txBox="1"/>
          <p:nvPr/>
        </p:nvSpPr>
        <p:spPr>
          <a:xfrm>
            <a:off x="3136900" y="1767840"/>
            <a:ext cx="2397760" cy="398780"/>
          </a:xfrm>
          <a:prstGeom prst="rect">
            <a:avLst/>
          </a:prstGeom>
          <a:noFill/>
        </p:spPr>
        <p:txBody>
          <a:bodyPr wrap="square" rtlCol="0">
            <a:spAutoFit/>
          </a:bodyPr>
          <a:p>
            <a:r>
              <a:rPr lang="zh-CN" altLang="en-US" sz="2000">
                <a:solidFill>
                  <a:schemeClr val="accent1"/>
                </a:solidFill>
              </a:rPr>
              <a:t>输入您的标题</a:t>
            </a:r>
            <a:endParaRPr lang="zh-CN" altLang="en-US" sz="2000">
              <a:solidFill>
                <a:schemeClr val="accent1"/>
              </a:solidFill>
            </a:endParaRPr>
          </a:p>
        </p:txBody>
      </p:sp>
      <p:sp>
        <p:nvSpPr>
          <p:cNvPr id="16" name="文本框 15"/>
          <p:cNvSpPr txBox="1"/>
          <p:nvPr/>
        </p:nvSpPr>
        <p:spPr>
          <a:xfrm>
            <a:off x="7454265" y="3324860"/>
            <a:ext cx="2561590" cy="583565"/>
          </a:xfrm>
          <a:prstGeom prst="rect">
            <a:avLst/>
          </a:prstGeom>
          <a:noFill/>
        </p:spPr>
        <p:txBody>
          <a:bodyPr wrap="square" rtlCol="0">
            <a:spAutoFit/>
          </a:bodyPr>
          <a:p>
            <a:r>
              <a:rPr lang="zh-CN" altLang="en-US" sz="3200">
                <a:solidFill>
                  <a:schemeClr val="accent1"/>
                </a:solidFill>
                <a:latin typeface="一只喵的碎碎念" charset="-122"/>
                <a:ea typeface="一只喵的碎碎念" charset="-122"/>
                <a:cs typeface="一只喵的碎碎念" charset="-122"/>
              </a:rPr>
              <a:t>汇报人：</a:t>
            </a:r>
            <a:r>
              <a:rPr lang="en-US" altLang="zh-CN" sz="3200">
                <a:solidFill>
                  <a:schemeClr val="accent1"/>
                </a:solidFill>
                <a:latin typeface="一只喵的碎碎念" charset="-122"/>
                <a:ea typeface="一只喵的碎碎念" charset="-122"/>
                <a:cs typeface="一只喵的碎碎念" charset="-122"/>
              </a:rPr>
              <a:t>xxx</a:t>
            </a:r>
            <a:endParaRPr lang="en-US" altLang="zh-CN" sz="3200">
              <a:solidFill>
                <a:schemeClr val="accent1"/>
              </a:solidFill>
              <a:latin typeface="一只喵的碎碎念" charset="-122"/>
              <a:ea typeface="一只喵的碎碎念" charset="-122"/>
              <a:cs typeface="一只喵的碎碎念" charset="-122"/>
            </a:endParaRPr>
          </a:p>
        </p:txBody>
      </p:sp>
    </p:spTree>
    <p:custDataLst>
      <p:tags r:id="rId4"/>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191105201228"/>
          <p:cNvPicPr>
            <a:picLocks noChangeAspect="1"/>
          </p:cNvPicPr>
          <p:nvPr/>
        </p:nvPicPr>
        <p:blipFill>
          <a:blip r:embed="rId1"/>
          <a:stretch>
            <a:fillRect/>
          </a:stretch>
        </p:blipFill>
        <p:spPr>
          <a:xfrm>
            <a:off x="-52705" y="5715"/>
            <a:ext cx="12296775" cy="6845935"/>
          </a:xfrm>
          <a:prstGeom prst="rect">
            <a:avLst/>
          </a:prstGeom>
        </p:spPr>
      </p:pic>
      <p:pic>
        <p:nvPicPr>
          <p:cNvPr id="3" name="图片 2" descr="微信图片_20191121145924"/>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98755" y="809625"/>
            <a:ext cx="6209665" cy="4078605"/>
          </a:xfrm>
          <a:prstGeom prst="rect">
            <a:avLst/>
          </a:prstGeom>
        </p:spPr>
      </p:pic>
      <p:sp>
        <p:nvSpPr>
          <p:cNvPr id="4" name="文本框 3"/>
          <p:cNvSpPr txBox="1"/>
          <p:nvPr/>
        </p:nvSpPr>
        <p:spPr>
          <a:xfrm>
            <a:off x="5078730" y="3433445"/>
            <a:ext cx="2035175" cy="521970"/>
          </a:xfrm>
          <a:prstGeom prst="rect">
            <a:avLst/>
          </a:prstGeom>
          <a:noFill/>
        </p:spPr>
        <p:txBody>
          <a:bodyPr wrap="square" rtlCol="0">
            <a:spAutoFit/>
          </a:bodyPr>
          <a:p>
            <a:r>
              <a:rPr lang="zh-CN" altLang="en-US" sz="2800">
                <a:solidFill>
                  <a:schemeClr val="accent1"/>
                </a:solidFill>
              </a:rPr>
              <a:t>编辑标题</a:t>
            </a:r>
            <a:endParaRPr lang="zh-CN" altLang="en-US" sz="2800">
              <a:solidFill>
                <a:schemeClr val="accent1"/>
              </a:solidFill>
            </a:endParaRPr>
          </a:p>
        </p:txBody>
      </p:sp>
      <p:sp>
        <p:nvSpPr>
          <p:cNvPr id="13" name="文本框 12"/>
          <p:cNvSpPr txBox="1"/>
          <p:nvPr/>
        </p:nvSpPr>
        <p:spPr>
          <a:xfrm>
            <a:off x="714375" y="551815"/>
            <a:ext cx="10836910" cy="6277610"/>
          </a:xfrm>
          <a:prstGeom prst="rect">
            <a:avLst/>
          </a:prstGeom>
          <a:noFill/>
        </p:spPr>
        <p:txBody>
          <a:bodyPr wrap="square" rtlCol="0">
            <a:spAutoFit/>
          </a:bodyPr>
          <a:p>
            <a:r>
              <a:rPr lang="zh-CN" altLang="en-US">
                <a:solidFill>
                  <a:schemeClr val="accent1"/>
                </a:solidFill>
                <a:sym typeface="+mn-ea"/>
              </a:rPr>
              <a:t>                                                               </a:t>
            </a:r>
            <a:r>
              <a:rPr lang="zh-CN" altLang="en-US" sz="3200">
                <a:ln/>
                <a:solidFill>
                  <a:schemeClr val="tx1"/>
                </a:solidFill>
                <a:effectLst>
                  <a:outerShdw blurRad="38100" dist="19050" dir="2700000" algn="tl" rotWithShape="0">
                    <a:schemeClr val="dk1">
                      <a:alpha val="40000"/>
                    </a:schemeClr>
                  </a:outerShdw>
                </a:effectLst>
                <a:sym typeface="+mn-ea"/>
              </a:rPr>
              <a:t>古诗让我尝到乡愁</a:t>
            </a:r>
            <a:endParaRPr lang="zh-CN" altLang="en-US">
              <a:ln/>
              <a:solidFill>
                <a:schemeClr val="tx1"/>
              </a:solidFill>
              <a:effectLst>
                <a:outerShdw blurRad="38100" dist="19050" dir="2700000" algn="tl" rotWithShape="0">
                  <a:schemeClr val="dk1">
                    <a:alpha val="40000"/>
                  </a:schemeClr>
                </a:outerShdw>
              </a:effectLst>
            </a:endParaRPr>
          </a:p>
          <a:p>
            <a:endParaRPr lang="zh-CN" altLang="en-US">
              <a:ln/>
              <a:solidFill>
                <a:schemeClr val="tx1"/>
              </a:solidFill>
              <a:effectLst>
                <a:outerShdw blurRad="38100" dist="19050" dir="2700000" algn="tl" rotWithShape="0">
                  <a:schemeClr val="dk1">
                    <a:alpha val="40000"/>
                  </a:schemeClr>
                </a:outerShdw>
              </a:effectLst>
            </a:endParaRPr>
          </a:p>
          <a:p>
            <a:r>
              <a:rPr lang="zh-CN" altLang="en-US" sz="3200">
                <a:ln/>
                <a:solidFill>
                  <a:schemeClr val="tx1"/>
                </a:solidFill>
                <a:effectLst>
                  <a:outerShdw blurRad="38100" dist="19050" dir="2700000" algn="tl" rotWithShape="0">
                    <a:schemeClr val="dk1">
                      <a:alpha val="40000"/>
                    </a:schemeClr>
                  </a:outerShdw>
                </a:effectLst>
                <a:sym typeface="+mn-ea"/>
              </a:rPr>
              <a:t>枯藤老树昏鸦,小桥流水人家,古道西风瘦马,夕阳西下.断肠人在天涯.</a:t>
            </a:r>
            <a:endParaRPr lang="zh-CN" altLang="en-US" sz="3200">
              <a:ln/>
              <a:solidFill>
                <a:schemeClr val="tx1"/>
              </a:solidFill>
              <a:effectLst>
                <a:outerShdw blurRad="38100" dist="19050" dir="2700000" algn="tl" rotWithShape="0">
                  <a:schemeClr val="dk1">
                    <a:alpha val="40000"/>
                  </a:schemeClr>
                </a:outerShdw>
              </a:effectLst>
            </a:endParaRPr>
          </a:p>
          <a:p>
            <a:r>
              <a:rPr lang="zh-CN" altLang="en-US" sz="3200">
                <a:ln/>
                <a:solidFill>
                  <a:schemeClr val="tx1"/>
                </a:solidFill>
                <a:effectLst>
                  <a:outerShdw blurRad="38100" dist="19050" dir="2700000" algn="tl" rotWithShape="0">
                    <a:schemeClr val="dk1">
                      <a:alpha val="40000"/>
                    </a:schemeClr>
                  </a:outerShdw>
                </a:effectLst>
                <a:sym typeface="+mn-ea"/>
              </a:rPr>
              <a:t>往空看"举头望明月,低头思故乡."往海望"日幕乡关何处是?烟波江上驶人愁,泪流下,"乡泪客中尽,孤帆天际看"日欲落"浮云游子意,落日故人情,诗人让我尝到乡愁,剪不断,理还乱,别有一番乡愁在心头!</a:t>
            </a:r>
            <a:endParaRPr lang="zh-CN" altLang="en-US" sz="3200">
              <a:ln/>
              <a:solidFill>
                <a:schemeClr val="tx1"/>
              </a:solidFill>
              <a:effectLst>
                <a:outerShdw blurRad="38100" dist="19050" dir="2700000" algn="tl" rotWithShape="0">
                  <a:schemeClr val="dk1">
                    <a:alpha val="40000"/>
                  </a:schemeClr>
                </a:outerShdw>
              </a:effectLst>
            </a:endParaRPr>
          </a:p>
          <a:p>
            <a:r>
              <a:rPr lang="zh-CN" altLang="en-US" sz="3200">
                <a:ln/>
                <a:solidFill>
                  <a:schemeClr val="tx1"/>
                </a:solidFill>
                <a:effectLst>
                  <a:outerShdw blurRad="38100" dist="19050" dir="2700000" algn="tl" rotWithShape="0">
                    <a:schemeClr val="dk1">
                      <a:alpha val="40000"/>
                    </a:schemeClr>
                  </a:outerShdw>
                </a:effectLst>
                <a:sym typeface="+mn-ea"/>
              </a:rPr>
              <a:t>在诗香满怀的路上,我一定努力,拥有"会当凌绝顶,一揽众山小"的豪情,拥有,"谁言村草心,报得三村辉"的孝顺,拥有"采菊东临下,悠然见南山"的闲情,拥有;'衣沾不足惜,但驶愿无玮"的意愿!</a:t>
            </a:r>
            <a:endParaRPr lang="zh-CN" altLang="en-US" sz="3200">
              <a:ln/>
              <a:solidFill>
                <a:schemeClr val="tx1"/>
              </a:solidFill>
              <a:effectLst>
                <a:outerShdw blurRad="38100" dist="19050" dir="2700000" algn="tl" rotWithShape="0">
                  <a:schemeClr val="dk1">
                    <a:alpha val="40000"/>
                  </a:schemeClr>
                </a:outerShdw>
              </a:effectLst>
            </a:endParaRPr>
          </a:p>
          <a:p>
            <a:r>
              <a:rPr lang="zh-CN" altLang="en-US" sz="3200">
                <a:ln/>
                <a:solidFill>
                  <a:schemeClr val="tx1"/>
                </a:solidFill>
                <a:effectLst>
                  <a:outerShdw blurRad="38100" dist="19050" dir="2700000" algn="tl" rotWithShape="0">
                    <a:schemeClr val="dk1">
                      <a:alpha val="40000"/>
                    </a:schemeClr>
                  </a:outerShdw>
                </a:effectLst>
                <a:sym typeface="+mn-ea"/>
              </a:rPr>
              <a:t>诗香伴我同行,那浓浓爱!那深深愁!那悠悠景!</a:t>
            </a:r>
            <a:endParaRPr lang="zh-CN" altLang="en-US" sz="3200">
              <a:ln/>
              <a:solidFill>
                <a:schemeClr val="tx1"/>
              </a:solidFill>
              <a:effectLst>
                <a:outerShdw blurRad="38100" dist="19050" dir="2700000" algn="tl" rotWithShape="0">
                  <a:schemeClr val="dk1">
                    <a:alpha val="40000"/>
                  </a:schemeClr>
                </a:outerShdw>
              </a:effectLst>
              <a:sym typeface="+mn-ea"/>
            </a:endParaRPr>
          </a:p>
        </p:txBody>
      </p:sp>
      <p:sp>
        <p:nvSpPr>
          <p:cNvPr id="5" name="文本框 4"/>
          <p:cNvSpPr txBox="1"/>
          <p:nvPr/>
        </p:nvSpPr>
        <p:spPr>
          <a:xfrm>
            <a:off x="5078095" y="4131310"/>
            <a:ext cx="3415030" cy="645160"/>
          </a:xfrm>
          <a:prstGeom prst="rect">
            <a:avLst/>
          </a:prstGeom>
          <a:noFill/>
        </p:spPr>
        <p:txBody>
          <a:bodyPr wrap="square" rtlCol="0">
            <a:spAutoFit/>
          </a:bodyPr>
          <a:p>
            <a:r>
              <a:rPr lang="zh-CN" altLang="en-US">
                <a:solidFill>
                  <a:schemeClr val="accent1"/>
                </a:solidFill>
              </a:rPr>
              <a:t>在此输入内容在此输入内容在此输入内容在此输入内容</a:t>
            </a:r>
            <a:endParaRPr lang="zh-CN" altLang="en-US">
              <a:solidFill>
                <a:schemeClr val="accent1"/>
              </a:solidFill>
            </a:endParaRPr>
          </a:p>
        </p:txBody>
      </p:sp>
      <p:sp>
        <p:nvSpPr>
          <p:cNvPr id="6" name="文本框 5"/>
          <p:cNvSpPr txBox="1"/>
          <p:nvPr/>
        </p:nvSpPr>
        <p:spPr>
          <a:xfrm>
            <a:off x="3594100" y="385445"/>
            <a:ext cx="2814320" cy="521970"/>
          </a:xfrm>
          <a:prstGeom prst="rect">
            <a:avLst/>
          </a:prstGeom>
          <a:noFill/>
        </p:spPr>
        <p:txBody>
          <a:bodyPr wrap="square" rtlCol="0">
            <a:spAutoFit/>
          </a:bodyPr>
          <a:p>
            <a:endParaRPr lang="zh-CN" altLang="en-US" sz="2800">
              <a:solidFill>
                <a:schemeClr val="accent1"/>
              </a:solidFill>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191105201214"/>
          <p:cNvPicPr>
            <a:picLocks noChangeAspect="1"/>
          </p:cNvPicPr>
          <p:nvPr/>
        </p:nvPicPr>
        <p:blipFill>
          <a:blip r:embed="rId1"/>
          <a:stretch>
            <a:fillRect/>
          </a:stretch>
        </p:blipFill>
        <p:spPr>
          <a:xfrm>
            <a:off x="-37465" y="-73660"/>
            <a:ext cx="12266295" cy="7005320"/>
          </a:xfrm>
          <a:prstGeom prst="rect">
            <a:avLst/>
          </a:prstGeom>
        </p:spPr>
      </p:pic>
      <p:sp>
        <p:nvSpPr>
          <p:cNvPr id="8" name="矩形 7"/>
          <p:cNvSpPr/>
          <p:nvPr/>
        </p:nvSpPr>
        <p:spPr>
          <a:xfrm>
            <a:off x="6793230" y="528955"/>
            <a:ext cx="1867535" cy="3100070"/>
          </a:xfrm>
          <a:prstGeom prst="rect">
            <a:avLst/>
          </a:prstGeom>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a:t> </a:t>
            </a:r>
            <a:endParaRPr lang="en-US" altLang="zh-CN"/>
          </a:p>
        </p:txBody>
      </p:sp>
      <p:sp>
        <p:nvSpPr>
          <p:cNvPr id="9" name="矩形 8"/>
          <p:cNvSpPr/>
          <p:nvPr/>
        </p:nvSpPr>
        <p:spPr>
          <a:xfrm>
            <a:off x="3350260" y="4065270"/>
            <a:ext cx="2118995" cy="1420495"/>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微信图片_20191121150404"/>
          <p:cNvPicPr>
            <a:picLocks noChangeAspect="1"/>
          </p:cNvPicPr>
          <p:nvPr/>
        </p:nvPicPr>
        <p:blipFill>
          <a:blip r:embed="rId2">
            <a:clrChange>
              <a:clrFrom>
                <a:srgbClr val="F9F9F9">
                  <a:alpha val="100000"/>
                </a:srgbClr>
              </a:clrFrom>
              <a:clrTo>
                <a:srgbClr val="F9F9F9">
                  <a:alpha val="100000"/>
                  <a:alpha val="0"/>
                </a:srgbClr>
              </a:clrTo>
            </a:clrChange>
          </a:blip>
          <a:stretch>
            <a:fillRect/>
          </a:stretch>
        </p:blipFill>
        <p:spPr>
          <a:xfrm>
            <a:off x="3082290" y="3629025"/>
            <a:ext cx="1842770" cy="1619250"/>
          </a:xfrm>
          <a:prstGeom prst="rect">
            <a:avLst/>
          </a:prstGeom>
        </p:spPr>
      </p:pic>
      <p:sp>
        <p:nvSpPr>
          <p:cNvPr id="12" name="文本框 11"/>
          <p:cNvSpPr txBox="1"/>
          <p:nvPr/>
        </p:nvSpPr>
        <p:spPr>
          <a:xfrm>
            <a:off x="1899920" y="941705"/>
            <a:ext cx="4753610" cy="953135"/>
          </a:xfrm>
          <a:prstGeom prst="rect">
            <a:avLst/>
          </a:prstGeom>
          <a:noFill/>
        </p:spPr>
        <p:txBody>
          <a:bodyPr wrap="square" rtlCol="0">
            <a:spAutoFit/>
          </a:bodyPr>
          <a:p>
            <a:r>
              <a:rPr lang="zh-CN" altLang="en-US" sz="2800">
                <a:ln/>
                <a:solidFill>
                  <a:schemeClr val="tx1"/>
                </a:solidFill>
                <a:effectLst>
                  <a:outerShdw blurRad="38100" dist="19050" dir="2700000" algn="tl" rotWithShape="0">
                    <a:schemeClr val="dk1">
                      <a:alpha val="40000"/>
                    </a:schemeClr>
                  </a:outerShdw>
                </a:effectLst>
              </a:rPr>
              <a:t>选材要新颖，要广，要独树一帜，要学会逆向思维</a:t>
            </a:r>
            <a:endParaRPr lang="zh-CN" altLang="en-US" sz="2800">
              <a:ln/>
              <a:solidFill>
                <a:schemeClr val="tx1"/>
              </a:solidFill>
              <a:effectLst>
                <a:outerShdw blurRad="38100" dist="19050" dir="2700000" algn="tl" rotWithShape="0">
                  <a:schemeClr val="dk1">
                    <a:alpha val="40000"/>
                  </a:schemeClr>
                </a:outerShdw>
              </a:effectLst>
            </a:endParaRPr>
          </a:p>
        </p:txBody>
      </p:sp>
      <p:sp>
        <p:nvSpPr>
          <p:cNvPr id="13" name="文本框 12"/>
          <p:cNvSpPr txBox="1"/>
          <p:nvPr/>
        </p:nvSpPr>
        <p:spPr>
          <a:xfrm>
            <a:off x="3238500" y="1546225"/>
            <a:ext cx="3415030" cy="368300"/>
          </a:xfrm>
          <a:prstGeom prst="rect">
            <a:avLst/>
          </a:prstGeom>
          <a:noFill/>
        </p:spPr>
        <p:txBody>
          <a:bodyPr wrap="square" rtlCol="0">
            <a:spAutoFit/>
          </a:bodyPr>
          <a:p>
            <a:endParaRPr lang="zh-CN" altLang="en-US">
              <a:solidFill>
                <a:schemeClr val="accent1"/>
              </a:solidFill>
            </a:endParaRPr>
          </a:p>
        </p:txBody>
      </p:sp>
      <p:sp>
        <p:nvSpPr>
          <p:cNvPr id="11" name="文本框 10"/>
          <p:cNvSpPr txBox="1"/>
          <p:nvPr/>
        </p:nvSpPr>
        <p:spPr>
          <a:xfrm>
            <a:off x="5664200" y="4065270"/>
            <a:ext cx="1728470" cy="521970"/>
          </a:xfrm>
          <a:prstGeom prst="rect">
            <a:avLst/>
          </a:prstGeom>
          <a:noFill/>
        </p:spPr>
        <p:txBody>
          <a:bodyPr wrap="square" rtlCol="0">
            <a:spAutoFit/>
          </a:bodyPr>
          <a:p>
            <a:r>
              <a:rPr lang="zh-CN" altLang="en-US" sz="2800">
                <a:solidFill>
                  <a:schemeClr val="accent1"/>
                </a:solidFill>
              </a:rPr>
              <a:t>编辑标题</a:t>
            </a:r>
            <a:endParaRPr lang="zh-CN" altLang="en-US" sz="2800">
              <a:solidFill>
                <a:schemeClr val="accent1"/>
              </a:solidFill>
            </a:endParaRPr>
          </a:p>
        </p:txBody>
      </p:sp>
      <p:sp>
        <p:nvSpPr>
          <p:cNvPr id="14" name="文本框 13"/>
          <p:cNvSpPr txBox="1"/>
          <p:nvPr/>
        </p:nvSpPr>
        <p:spPr>
          <a:xfrm>
            <a:off x="5664200" y="4587240"/>
            <a:ext cx="3415030" cy="922020"/>
          </a:xfrm>
          <a:prstGeom prst="rect">
            <a:avLst/>
          </a:prstGeom>
          <a:noFill/>
        </p:spPr>
        <p:txBody>
          <a:bodyPr wrap="square" rtlCol="0">
            <a:spAutoFit/>
          </a:bodyPr>
          <a:p>
            <a:r>
              <a:rPr lang="zh-CN" altLang="en-US">
                <a:solidFill>
                  <a:schemeClr val="accent1"/>
                </a:solidFill>
              </a:rPr>
              <a:t>在此输入内容在此输入内容在此输入内容在此输入内容在此输入内容在此输入内容</a:t>
            </a:r>
            <a:endParaRPr lang="zh-CN" altLang="en-US">
              <a:solidFill>
                <a:schemeClr val="accent1"/>
              </a:solidFill>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asus\Desktop\图片\微信图片_20191106195218.jpg微信图片_20191106195218"/>
          <p:cNvPicPr>
            <a:picLocks noChangeAspect="1"/>
          </p:cNvPicPr>
          <p:nvPr/>
        </p:nvPicPr>
        <p:blipFill>
          <a:blip r:embed="rId1"/>
          <a:srcRect t="478" b="478"/>
          <a:stretch>
            <a:fillRect/>
          </a:stretch>
        </p:blipFill>
        <p:spPr>
          <a:xfrm>
            <a:off x="-36195" y="-22225"/>
            <a:ext cx="12263755" cy="6888480"/>
          </a:xfrm>
          <a:prstGeom prst="rect">
            <a:avLst/>
          </a:prstGeom>
        </p:spPr>
      </p:pic>
      <p:sp>
        <p:nvSpPr>
          <p:cNvPr id="5" name="矩形 4"/>
          <p:cNvSpPr/>
          <p:nvPr/>
        </p:nvSpPr>
        <p:spPr>
          <a:xfrm>
            <a:off x="4987926" y="1169035"/>
            <a:ext cx="2672080" cy="521970"/>
          </a:xfrm>
          <a:prstGeom prst="rect">
            <a:avLst/>
          </a:prstGeom>
          <a:noFill/>
          <a:ln>
            <a:noFill/>
          </a:ln>
        </p:spPr>
        <p:txBody>
          <a:bodyPr wrap="none" rtlCol="0" anchor="t">
            <a:spAutoFit/>
          </a:bodyPr>
          <a:p>
            <a:pPr algn="ctr"/>
            <a:r>
              <a:rPr lang="zh-CN" altLang="en-US" sz="2800" b="1">
                <a:solidFill>
                  <a:schemeClr val="accent1"/>
                </a:solidFill>
                <a:effectLst>
                  <a:outerShdw blurRad="38100" dist="25400" dir="5400000" algn="ctr" rotWithShape="0">
                    <a:srgbClr val="6E747A">
                      <a:alpha val="43000"/>
                    </a:srgbClr>
                  </a:outerShdw>
                </a:effectLst>
              </a:rPr>
              <a:t>连续动词的使用</a:t>
            </a:r>
            <a:endParaRPr lang="zh-CN" altLang="en-US" sz="2800" b="1">
              <a:solidFill>
                <a:schemeClr val="accent1"/>
              </a:solidFill>
              <a:effectLst>
                <a:outerShdw blurRad="38100" dist="25400" dir="5400000" algn="ctr" rotWithShape="0">
                  <a:srgbClr val="6E747A">
                    <a:alpha val="43000"/>
                  </a:srgbClr>
                </a:outerShdw>
              </a:effectLst>
            </a:endParaRPr>
          </a:p>
        </p:txBody>
      </p:sp>
      <p:sp>
        <p:nvSpPr>
          <p:cNvPr id="7" name="文本框 6"/>
          <p:cNvSpPr txBox="1"/>
          <p:nvPr/>
        </p:nvSpPr>
        <p:spPr>
          <a:xfrm>
            <a:off x="1786890" y="2138045"/>
            <a:ext cx="9554845" cy="3969385"/>
          </a:xfrm>
          <a:prstGeom prst="rect">
            <a:avLst/>
          </a:prstGeom>
          <a:noFill/>
        </p:spPr>
        <p:txBody>
          <a:bodyPr wrap="square" rtlCol="0">
            <a:spAutoFit/>
          </a:bodyPr>
          <a:p>
            <a:pPr algn="l"/>
            <a:r>
              <a:rPr lang="zh-CN" altLang="en-US" sz="3600">
                <a:solidFill>
                  <a:schemeClr val="accent1">
                    <a:lumMod val="50000"/>
                  </a:schemeClr>
                </a:solidFill>
                <a:latin typeface="黑体" panose="02010609060101010101" charset="-122"/>
                <a:ea typeface="黑体" panose="02010609060101010101" charset="-122"/>
              </a:rPr>
              <a:t>我总是时不时的看到他，每次看到他，他都在不停的扫着。他就这样扫啊扫，在阳光明媚的街角；他就这样扫啊扫，从东方刚刚泛起一丝鱼肚白的清晨；他就这样扫啊扫，到日日薄西山时倦鸟归林的黄昏。他扫啊扫，草儿绿了又黄了，黄了又绿了；他扫啊扫啊，花儿开了又落，落了又开。</a:t>
            </a:r>
            <a:endParaRPr lang="zh-CN" altLang="en-US" sz="3600">
              <a:solidFill>
                <a:schemeClr val="accent1">
                  <a:lumMod val="50000"/>
                </a:schemeClr>
              </a:solidFill>
              <a:latin typeface="黑体" panose="02010609060101010101" charset="-122"/>
              <a:ea typeface="黑体" panose="02010609060101010101" charset="-122"/>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191105201228"/>
          <p:cNvPicPr>
            <a:picLocks noChangeAspect="1"/>
          </p:cNvPicPr>
          <p:nvPr/>
        </p:nvPicPr>
        <p:blipFill>
          <a:blip r:embed="rId1"/>
          <a:stretch>
            <a:fillRect/>
          </a:stretch>
        </p:blipFill>
        <p:spPr>
          <a:xfrm>
            <a:off x="-52705" y="6350"/>
            <a:ext cx="12296775" cy="6845935"/>
          </a:xfrm>
          <a:prstGeom prst="rect">
            <a:avLst/>
          </a:prstGeom>
        </p:spPr>
      </p:pic>
      <p:sp>
        <p:nvSpPr>
          <p:cNvPr id="6" name="矩形 5"/>
          <p:cNvSpPr/>
          <p:nvPr/>
        </p:nvSpPr>
        <p:spPr>
          <a:xfrm>
            <a:off x="1085215" y="1311275"/>
            <a:ext cx="10021570" cy="45580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微信图片_20191121111124"/>
          <p:cNvPicPr>
            <a:picLocks noChangeAspect="1"/>
          </p:cNvPicPr>
          <p:nvPr/>
        </p:nvPicPr>
        <p:blipFill>
          <a:blip r:embed="rId2">
            <a:clrChange>
              <a:clrFrom>
                <a:srgbClr val="FAFAFA">
                  <a:alpha val="100000"/>
                </a:srgbClr>
              </a:clrFrom>
              <a:clrTo>
                <a:srgbClr val="FAFAFA">
                  <a:alpha val="100000"/>
                  <a:alpha val="0"/>
                </a:srgbClr>
              </a:clrTo>
            </a:clrChange>
          </a:blip>
          <a:stretch>
            <a:fillRect/>
          </a:stretch>
        </p:blipFill>
        <p:spPr>
          <a:xfrm>
            <a:off x="6215380" y="1791970"/>
            <a:ext cx="4572635" cy="3596640"/>
          </a:xfrm>
          <a:prstGeom prst="rect">
            <a:avLst/>
          </a:prstGeom>
        </p:spPr>
      </p:pic>
      <p:sp>
        <p:nvSpPr>
          <p:cNvPr id="12" name="文本框 11"/>
          <p:cNvSpPr txBox="1"/>
          <p:nvPr/>
        </p:nvSpPr>
        <p:spPr>
          <a:xfrm>
            <a:off x="4152265" y="1791970"/>
            <a:ext cx="1728470" cy="521970"/>
          </a:xfrm>
          <a:prstGeom prst="rect">
            <a:avLst/>
          </a:prstGeom>
          <a:noFill/>
        </p:spPr>
        <p:txBody>
          <a:bodyPr wrap="square" rtlCol="0">
            <a:spAutoFit/>
          </a:bodyPr>
          <a:p>
            <a:r>
              <a:rPr lang="zh-CN" altLang="en-US" sz="2800">
                <a:solidFill>
                  <a:schemeClr val="accent1"/>
                </a:solidFill>
              </a:rPr>
              <a:t>编辑标题</a:t>
            </a:r>
            <a:endParaRPr lang="zh-CN" altLang="en-US" sz="2800">
              <a:solidFill>
                <a:schemeClr val="accent1"/>
              </a:solidFill>
            </a:endParaRPr>
          </a:p>
        </p:txBody>
      </p:sp>
      <p:sp>
        <p:nvSpPr>
          <p:cNvPr id="13" name="文本框 12"/>
          <p:cNvSpPr txBox="1"/>
          <p:nvPr/>
        </p:nvSpPr>
        <p:spPr>
          <a:xfrm>
            <a:off x="2465705" y="2313940"/>
            <a:ext cx="3415030" cy="922020"/>
          </a:xfrm>
          <a:prstGeom prst="rect">
            <a:avLst/>
          </a:prstGeom>
          <a:noFill/>
        </p:spPr>
        <p:txBody>
          <a:bodyPr wrap="square" rtlCol="0">
            <a:spAutoFit/>
          </a:bodyPr>
          <a:p>
            <a:r>
              <a:rPr lang="zh-CN" altLang="en-US">
                <a:solidFill>
                  <a:schemeClr val="accent1"/>
                </a:solidFill>
              </a:rPr>
              <a:t>在此输入内容在此输入内容在此输入内容在此输入内容在此输入内容在此输入内容</a:t>
            </a:r>
            <a:endParaRPr lang="zh-CN" altLang="en-US">
              <a:solidFill>
                <a:schemeClr val="accent1"/>
              </a:solidFill>
            </a:endParaRPr>
          </a:p>
        </p:txBody>
      </p:sp>
      <p:sp>
        <p:nvSpPr>
          <p:cNvPr id="8" name="文本框 7"/>
          <p:cNvSpPr txBox="1"/>
          <p:nvPr/>
        </p:nvSpPr>
        <p:spPr>
          <a:xfrm>
            <a:off x="4152265" y="3591560"/>
            <a:ext cx="1728470" cy="521970"/>
          </a:xfrm>
          <a:prstGeom prst="rect">
            <a:avLst/>
          </a:prstGeom>
          <a:noFill/>
        </p:spPr>
        <p:txBody>
          <a:bodyPr wrap="square" rtlCol="0">
            <a:spAutoFit/>
          </a:bodyPr>
          <a:p>
            <a:r>
              <a:rPr lang="zh-CN" altLang="en-US" sz="2800">
                <a:solidFill>
                  <a:schemeClr val="accent1"/>
                </a:solidFill>
              </a:rPr>
              <a:t>编辑标题</a:t>
            </a:r>
            <a:endParaRPr lang="zh-CN" altLang="en-US" sz="2800">
              <a:solidFill>
                <a:schemeClr val="accent1"/>
              </a:solidFill>
            </a:endParaRPr>
          </a:p>
        </p:txBody>
      </p:sp>
      <p:sp>
        <p:nvSpPr>
          <p:cNvPr id="9" name="文本框 8"/>
          <p:cNvSpPr txBox="1"/>
          <p:nvPr/>
        </p:nvSpPr>
        <p:spPr>
          <a:xfrm>
            <a:off x="2465705" y="4113530"/>
            <a:ext cx="3415030" cy="922020"/>
          </a:xfrm>
          <a:prstGeom prst="rect">
            <a:avLst/>
          </a:prstGeom>
          <a:noFill/>
        </p:spPr>
        <p:txBody>
          <a:bodyPr wrap="square" rtlCol="0">
            <a:spAutoFit/>
          </a:bodyPr>
          <a:p>
            <a:r>
              <a:rPr lang="zh-CN" altLang="en-US">
                <a:solidFill>
                  <a:schemeClr val="accent1"/>
                </a:solidFill>
              </a:rPr>
              <a:t>在此输入内容在此输入内容在此输入内容在此输入内容在此输入内容在此输入内容</a:t>
            </a:r>
            <a:endParaRPr lang="zh-CN" altLang="en-US">
              <a:solidFill>
                <a:schemeClr val="accent1"/>
              </a:solidFill>
            </a:endParaRPr>
          </a:p>
        </p:txBody>
      </p:sp>
      <p:sp>
        <p:nvSpPr>
          <p:cNvPr id="10" name="文本框 9"/>
          <p:cNvSpPr txBox="1"/>
          <p:nvPr/>
        </p:nvSpPr>
        <p:spPr>
          <a:xfrm>
            <a:off x="4515485" y="455295"/>
            <a:ext cx="2814320" cy="521970"/>
          </a:xfrm>
          <a:prstGeom prst="rect">
            <a:avLst/>
          </a:prstGeom>
          <a:noFill/>
        </p:spPr>
        <p:txBody>
          <a:bodyPr wrap="square" rtlCol="0">
            <a:spAutoFit/>
          </a:bodyPr>
          <a:p>
            <a:r>
              <a:rPr lang="zh-CN" altLang="en-US" sz="2800">
                <a:solidFill>
                  <a:schemeClr val="accent1"/>
                </a:solidFill>
              </a:rPr>
              <a:t>在此输入标题</a:t>
            </a:r>
            <a:endParaRPr lang="zh-CN" altLang="en-US" sz="2800">
              <a:solidFill>
                <a:schemeClr val="accent1"/>
              </a:solidFill>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191105201214"/>
          <p:cNvPicPr>
            <a:picLocks noChangeAspect="1"/>
          </p:cNvPicPr>
          <p:nvPr/>
        </p:nvPicPr>
        <p:blipFill>
          <a:blip r:embed="rId1"/>
          <a:stretch>
            <a:fillRect/>
          </a:stretch>
        </p:blipFill>
        <p:spPr>
          <a:xfrm>
            <a:off x="-37465" y="-73660"/>
            <a:ext cx="12266295" cy="7005320"/>
          </a:xfrm>
          <a:prstGeom prst="rect">
            <a:avLst/>
          </a:prstGeom>
        </p:spPr>
      </p:pic>
      <p:sp>
        <p:nvSpPr>
          <p:cNvPr id="7" name="流程图: 过程 6"/>
          <p:cNvSpPr/>
          <p:nvPr/>
        </p:nvSpPr>
        <p:spPr>
          <a:xfrm>
            <a:off x="1285875" y="1310640"/>
            <a:ext cx="4404995" cy="2341245"/>
          </a:xfrm>
          <a:prstGeom prst="flowChart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微信图片_20191121150404"/>
          <p:cNvPicPr>
            <a:picLocks noChangeAspect="1"/>
          </p:cNvPicPr>
          <p:nvPr/>
        </p:nvPicPr>
        <p:blipFill>
          <a:blip r:embed="rId2">
            <a:clrChange>
              <a:clrFrom>
                <a:srgbClr val="F9F9F9">
                  <a:alpha val="100000"/>
                </a:srgbClr>
              </a:clrFrom>
              <a:clrTo>
                <a:srgbClr val="F9F9F9">
                  <a:alpha val="100000"/>
                  <a:alpha val="0"/>
                </a:srgbClr>
              </a:clrTo>
            </a:clrChange>
          </a:blip>
          <a:stretch>
            <a:fillRect/>
          </a:stretch>
        </p:blipFill>
        <p:spPr>
          <a:xfrm rot="5400000">
            <a:off x="4316095" y="1226185"/>
            <a:ext cx="1874520" cy="1647825"/>
          </a:xfrm>
          <a:prstGeom prst="rect">
            <a:avLst/>
          </a:prstGeom>
        </p:spPr>
      </p:pic>
      <p:sp>
        <p:nvSpPr>
          <p:cNvPr id="9" name="流程图: 过程 8"/>
          <p:cNvSpPr/>
          <p:nvPr/>
        </p:nvSpPr>
        <p:spPr>
          <a:xfrm>
            <a:off x="6160770" y="3651885"/>
            <a:ext cx="4404995" cy="2341245"/>
          </a:xfrm>
          <a:prstGeom prst="flowChartProcess">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descr="微信图片_20191121150404"/>
          <p:cNvPicPr>
            <a:picLocks noChangeAspect="1"/>
          </p:cNvPicPr>
          <p:nvPr/>
        </p:nvPicPr>
        <p:blipFill>
          <a:blip r:embed="rId2">
            <a:clrChange>
              <a:clrFrom>
                <a:srgbClr val="F9F9F9">
                  <a:alpha val="100000"/>
                </a:srgbClr>
              </a:clrFrom>
              <a:clrTo>
                <a:srgbClr val="F9F9F9">
                  <a:alpha val="100000"/>
                  <a:alpha val="0"/>
                </a:srgbClr>
              </a:clrTo>
            </a:clrChange>
          </a:blip>
          <a:stretch>
            <a:fillRect/>
          </a:stretch>
        </p:blipFill>
        <p:spPr>
          <a:xfrm rot="5400000">
            <a:off x="9041765" y="3501390"/>
            <a:ext cx="2128520" cy="1870710"/>
          </a:xfrm>
          <a:prstGeom prst="rect">
            <a:avLst/>
          </a:prstGeom>
        </p:spPr>
      </p:pic>
      <p:sp>
        <p:nvSpPr>
          <p:cNvPr id="12" name="文本框 11"/>
          <p:cNvSpPr txBox="1"/>
          <p:nvPr/>
        </p:nvSpPr>
        <p:spPr>
          <a:xfrm>
            <a:off x="1656715" y="1554480"/>
            <a:ext cx="1728470" cy="521970"/>
          </a:xfrm>
          <a:prstGeom prst="rect">
            <a:avLst/>
          </a:prstGeom>
          <a:noFill/>
        </p:spPr>
        <p:txBody>
          <a:bodyPr wrap="square" rtlCol="0">
            <a:spAutoFit/>
          </a:bodyPr>
          <a:p>
            <a:r>
              <a:rPr lang="zh-CN" altLang="en-US" sz="2800">
                <a:solidFill>
                  <a:schemeClr val="accent1"/>
                </a:solidFill>
              </a:rPr>
              <a:t>编辑标题</a:t>
            </a:r>
            <a:endParaRPr lang="zh-CN" altLang="en-US" sz="2800">
              <a:solidFill>
                <a:schemeClr val="accent1"/>
              </a:solidFill>
            </a:endParaRPr>
          </a:p>
        </p:txBody>
      </p:sp>
      <p:sp>
        <p:nvSpPr>
          <p:cNvPr id="11" name="文本框 10"/>
          <p:cNvSpPr txBox="1"/>
          <p:nvPr/>
        </p:nvSpPr>
        <p:spPr>
          <a:xfrm>
            <a:off x="6494145" y="3813175"/>
            <a:ext cx="1728470" cy="521970"/>
          </a:xfrm>
          <a:prstGeom prst="rect">
            <a:avLst/>
          </a:prstGeom>
          <a:noFill/>
        </p:spPr>
        <p:txBody>
          <a:bodyPr wrap="square" rtlCol="0">
            <a:spAutoFit/>
          </a:bodyPr>
          <a:p>
            <a:r>
              <a:rPr lang="zh-CN" altLang="en-US" sz="2800">
                <a:solidFill>
                  <a:schemeClr val="accent1"/>
                </a:solidFill>
              </a:rPr>
              <a:t>编辑标题</a:t>
            </a:r>
            <a:endParaRPr lang="zh-CN" altLang="en-US" sz="2800">
              <a:solidFill>
                <a:schemeClr val="accent1"/>
              </a:solidFill>
            </a:endParaRPr>
          </a:p>
        </p:txBody>
      </p:sp>
      <p:sp>
        <p:nvSpPr>
          <p:cNvPr id="13" name="文本框 12"/>
          <p:cNvSpPr txBox="1"/>
          <p:nvPr/>
        </p:nvSpPr>
        <p:spPr>
          <a:xfrm>
            <a:off x="1656715" y="2076450"/>
            <a:ext cx="3415030" cy="922020"/>
          </a:xfrm>
          <a:prstGeom prst="rect">
            <a:avLst/>
          </a:prstGeom>
          <a:noFill/>
        </p:spPr>
        <p:txBody>
          <a:bodyPr wrap="square" rtlCol="0">
            <a:spAutoFit/>
          </a:bodyPr>
          <a:p>
            <a:r>
              <a:rPr lang="zh-CN" altLang="en-US">
                <a:solidFill>
                  <a:schemeClr val="accent1"/>
                </a:solidFill>
              </a:rPr>
              <a:t>在此输入内容在此输入内容在此输入内容在此输入内容在此输入内容在此输入内容</a:t>
            </a:r>
            <a:endParaRPr lang="zh-CN" altLang="en-US">
              <a:solidFill>
                <a:schemeClr val="accent1"/>
              </a:solidFill>
            </a:endParaRPr>
          </a:p>
        </p:txBody>
      </p:sp>
      <p:sp>
        <p:nvSpPr>
          <p:cNvPr id="14" name="文本框 13"/>
          <p:cNvSpPr txBox="1"/>
          <p:nvPr/>
        </p:nvSpPr>
        <p:spPr>
          <a:xfrm>
            <a:off x="6494145" y="4361180"/>
            <a:ext cx="3415030" cy="922020"/>
          </a:xfrm>
          <a:prstGeom prst="rect">
            <a:avLst/>
          </a:prstGeom>
          <a:noFill/>
        </p:spPr>
        <p:txBody>
          <a:bodyPr wrap="square" rtlCol="0">
            <a:spAutoFit/>
          </a:bodyPr>
          <a:p>
            <a:r>
              <a:rPr lang="zh-CN" altLang="en-US">
                <a:solidFill>
                  <a:schemeClr val="accent1"/>
                </a:solidFill>
              </a:rPr>
              <a:t>在此输入内容在此输入内容在此输入内容在此输入内容在此输入内容在此输入内容</a:t>
            </a:r>
            <a:endParaRPr lang="zh-CN" altLang="en-US">
              <a:solidFill>
                <a:schemeClr val="accent1"/>
              </a:solidFill>
            </a:endParaRPr>
          </a:p>
        </p:txBody>
      </p:sp>
      <p:sp>
        <p:nvSpPr>
          <p:cNvPr id="15" name="文本框 14"/>
          <p:cNvSpPr txBox="1"/>
          <p:nvPr/>
        </p:nvSpPr>
        <p:spPr>
          <a:xfrm>
            <a:off x="4688840" y="371475"/>
            <a:ext cx="2814320" cy="521970"/>
          </a:xfrm>
          <a:prstGeom prst="rect">
            <a:avLst/>
          </a:prstGeom>
          <a:noFill/>
        </p:spPr>
        <p:txBody>
          <a:bodyPr wrap="square" rtlCol="0">
            <a:spAutoFit/>
          </a:bodyPr>
          <a:p>
            <a:r>
              <a:rPr lang="zh-CN" altLang="en-US" sz="2800">
                <a:solidFill>
                  <a:schemeClr val="accent1"/>
                </a:solidFill>
              </a:rPr>
              <a:t>在此输入标题</a:t>
            </a:r>
            <a:endParaRPr lang="zh-CN" altLang="en-US" sz="2800">
              <a:solidFill>
                <a:schemeClr val="accent1"/>
              </a:solidFill>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微信图片_20191106195218"/>
          <p:cNvPicPr>
            <a:picLocks noChangeAspect="1"/>
          </p:cNvPicPr>
          <p:nvPr/>
        </p:nvPicPr>
        <p:blipFill>
          <a:blip r:embed="rId1"/>
          <a:stretch>
            <a:fillRect/>
          </a:stretch>
        </p:blipFill>
        <p:spPr>
          <a:xfrm>
            <a:off x="6985" y="20320"/>
            <a:ext cx="12177395" cy="6817995"/>
          </a:xfrm>
          <a:prstGeom prst="rect">
            <a:avLst/>
          </a:prstGeom>
        </p:spPr>
      </p:pic>
      <p:sp>
        <p:nvSpPr>
          <p:cNvPr id="6" name="矩形 5"/>
          <p:cNvSpPr/>
          <p:nvPr/>
        </p:nvSpPr>
        <p:spPr>
          <a:xfrm>
            <a:off x="3565525" y="2292350"/>
            <a:ext cx="5059680" cy="1568450"/>
          </a:xfrm>
          <a:prstGeom prst="rect">
            <a:avLst/>
          </a:prstGeom>
          <a:noFill/>
          <a:ln>
            <a:noFill/>
          </a:ln>
        </p:spPr>
        <p:txBody>
          <a:bodyPr wrap="none" rtlCol="0" anchor="t">
            <a:spAutoFit/>
          </a:bodyPr>
          <a:p>
            <a:pPr algn="ctr"/>
            <a:r>
              <a:rPr lang="zh-CN" altLang="en-US" sz="9600" b="1">
                <a:solidFill>
                  <a:schemeClr val="accent1"/>
                </a:solidFill>
                <a:effectLst>
                  <a:outerShdw blurRad="38100" dist="25400" dir="5400000" algn="ctr" rotWithShape="0">
                    <a:srgbClr val="6E747A">
                      <a:alpha val="43000"/>
                    </a:srgbClr>
                  </a:outerShdw>
                </a:effectLst>
              </a:rPr>
              <a:t>谢谢观看</a:t>
            </a:r>
            <a:endParaRPr lang="zh-CN" altLang="en-US" sz="9600" b="1">
              <a:solidFill>
                <a:schemeClr val="accent1"/>
              </a:solidFill>
              <a:effectLst>
                <a:outerShdw blurRad="38100" dist="25400" dir="5400000" algn="ctr" rotWithShape="0">
                  <a:srgbClr val="6E747A">
                    <a:alpha val="43000"/>
                  </a:srgbClr>
                </a:outerShdw>
              </a:effectLst>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asus\Desktop\图片\微信图片_20191106195218.jpg微信图片_20191106195218"/>
          <p:cNvPicPr>
            <a:picLocks noChangeAspect="1"/>
          </p:cNvPicPr>
          <p:nvPr/>
        </p:nvPicPr>
        <p:blipFill>
          <a:blip r:embed="rId1"/>
          <a:srcRect t="478" b="478"/>
          <a:stretch>
            <a:fillRect/>
          </a:stretch>
        </p:blipFill>
        <p:spPr>
          <a:xfrm>
            <a:off x="-1270" y="19685"/>
            <a:ext cx="12208510" cy="6805930"/>
          </a:xfrm>
          <a:prstGeom prst="rect">
            <a:avLst/>
          </a:prstGeom>
        </p:spPr>
      </p:pic>
      <p:sp>
        <p:nvSpPr>
          <p:cNvPr id="3" name="矩形 2"/>
          <p:cNvSpPr/>
          <p:nvPr/>
        </p:nvSpPr>
        <p:spPr>
          <a:xfrm>
            <a:off x="5552440" y="1714500"/>
            <a:ext cx="2045335" cy="1568450"/>
          </a:xfrm>
          <a:prstGeom prst="rect">
            <a:avLst/>
          </a:prstGeom>
          <a:noFill/>
          <a:ln>
            <a:noFill/>
          </a:ln>
        </p:spPr>
        <p:txBody>
          <a:bodyPr wrap="square" rtlCol="0" anchor="t">
            <a:spAutoFit/>
          </a:bodyPr>
          <a:p>
            <a:pPr algn="ctr"/>
            <a:r>
              <a:rPr lang="en-US" altLang="zh-CN" sz="9600" b="1">
                <a:solidFill>
                  <a:schemeClr val="accent1"/>
                </a:solidFill>
                <a:effectLst>
                  <a:outerShdw blurRad="38100" dist="25400" dir="5400000" algn="ctr" rotWithShape="0">
                    <a:srgbClr val="6E747A">
                      <a:alpha val="43000"/>
                    </a:srgbClr>
                  </a:outerShdw>
                </a:effectLst>
                <a:latin typeface="一只喵的碎碎念" charset="-122"/>
                <a:ea typeface="一只喵的碎碎念" charset="-122"/>
              </a:rPr>
              <a:t>01</a:t>
            </a:r>
            <a:endParaRPr lang="en-US" altLang="zh-CN" sz="9600" b="1">
              <a:solidFill>
                <a:schemeClr val="accent1"/>
              </a:solidFill>
              <a:effectLst>
                <a:outerShdw blurRad="38100" dist="25400" dir="5400000" algn="ctr" rotWithShape="0">
                  <a:srgbClr val="6E747A">
                    <a:alpha val="43000"/>
                  </a:srgbClr>
                </a:outerShdw>
              </a:effectLst>
              <a:latin typeface="一只喵的碎碎念" charset="-122"/>
              <a:ea typeface="一只喵的碎碎念" charset="-122"/>
            </a:endParaRPr>
          </a:p>
        </p:txBody>
      </p:sp>
      <p:sp>
        <p:nvSpPr>
          <p:cNvPr id="5" name="矩形 4"/>
          <p:cNvSpPr/>
          <p:nvPr/>
        </p:nvSpPr>
        <p:spPr>
          <a:xfrm>
            <a:off x="4049713" y="3161665"/>
            <a:ext cx="4200525" cy="521970"/>
          </a:xfrm>
          <a:prstGeom prst="rect">
            <a:avLst/>
          </a:prstGeom>
          <a:noFill/>
          <a:ln>
            <a:noFill/>
          </a:ln>
        </p:spPr>
        <p:txBody>
          <a:bodyPr wrap="none" rtlCol="0" anchor="t">
            <a:spAutoFit/>
          </a:bodyPr>
          <a:p>
            <a:pPr algn="ctr"/>
            <a:r>
              <a:rPr lang="en-US" altLang="zh-CN" sz="2800">
                <a:solidFill>
                  <a:schemeClr val="accent1">
                    <a:lumMod val="50000"/>
                  </a:schemeClr>
                </a:solidFill>
                <a:sym typeface="+mn-ea"/>
              </a:rPr>
              <a:t>ADD YOUR TITLE HERE</a:t>
            </a:r>
            <a:endParaRPr lang="zh-CN" altLang="en-US" sz="2800" b="1">
              <a:solidFill>
                <a:schemeClr val="accent1"/>
              </a:solidFill>
              <a:effectLst>
                <a:outerShdw blurRad="38100" dist="25400" dir="5400000" algn="ctr" rotWithShape="0">
                  <a:srgbClr val="6E747A">
                    <a:alpha val="43000"/>
                  </a:srgbClr>
                </a:outerShdw>
              </a:effectLst>
            </a:endParaRPr>
          </a:p>
        </p:txBody>
      </p:sp>
      <p:sp>
        <p:nvSpPr>
          <p:cNvPr id="7" name="文本框 6"/>
          <p:cNvSpPr txBox="1"/>
          <p:nvPr/>
        </p:nvSpPr>
        <p:spPr>
          <a:xfrm>
            <a:off x="3386455" y="3683635"/>
            <a:ext cx="5528310" cy="922020"/>
          </a:xfrm>
          <a:prstGeom prst="rect">
            <a:avLst/>
          </a:prstGeom>
          <a:noFill/>
        </p:spPr>
        <p:txBody>
          <a:bodyPr wrap="square" rtlCol="0">
            <a:spAutoFit/>
          </a:bodyPr>
          <a:p>
            <a:pPr algn="ctr"/>
            <a:r>
              <a:rPr lang="en-US" altLang="zh-CN">
                <a:solidFill>
                  <a:schemeClr val="accent1">
                    <a:lumMod val="50000"/>
                  </a:schemeClr>
                </a:solidFill>
              </a:rPr>
              <a:t>Please read the instructions and work at the end of themanualtemplate according to your need to draw the text box size</a:t>
            </a:r>
            <a:endParaRPr lang="en-US" altLang="zh-CN">
              <a:solidFill>
                <a:schemeClr val="accent1">
                  <a:lumMod val="50000"/>
                </a:schemeClr>
              </a:solidFill>
            </a:endParaRPr>
          </a:p>
        </p:txBody>
      </p:sp>
      <p:graphicFrame>
        <p:nvGraphicFramePr>
          <p:cNvPr id="8" name="对象 7"/>
          <p:cNvGraphicFramePr/>
          <p:nvPr/>
        </p:nvGraphicFramePr>
        <p:xfrm>
          <a:off x="-203835" y="19050"/>
          <a:ext cx="6998970" cy="6806565"/>
        </p:xfrm>
        <a:graphic>
          <a:graphicData uri="http://schemas.openxmlformats.org/presentationml/2006/ole">
            <mc:AlternateContent xmlns:mc="http://schemas.openxmlformats.org/markup-compatibility/2006">
              <mc:Choice xmlns:v="urn:schemas-microsoft-com:vml" Requires="v">
                <p:oleObj spid="_x0000_s9" name="" r:id="rId2" imgW="6918960" imgH="4549140" progId="Paint.Picture">
                  <p:embed/>
                </p:oleObj>
              </mc:Choice>
              <mc:Fallback>
                <p:oleObj name="" r:id="rId2" imgW="6918960" imgH="4549140" progId="Paint.Picture">
                  <p:embed/>
                  <p:pic>
                    <p:nvPicPr>
                      <p:cNvPr id="0" name="图片 8"/>
                      <p:cNvPicPr/>
                      <p:nvPr/>
                    </p:nvPicPr>
                    <p:blipFill>
                      <a:blip r:embed="rId3"/>
                      <a:stretch>
                        <a:fillRect/>
                      </a:stretch>
                    </p:blipFill>
                    <p:spPr>
                      <a:xfrm>
                        <a:off x="-203835" y="19050"/>
                        <a:ext cx="6998970" cy="6806565"/>
                      </a:xfrm>
                      <a:prstGeom prst="rect">
                        <a:avLst/>
                      </a:prstGeom>
                    </p:spPr>
                  </p:pic>
                </p:oleObj>
              </mc:Fallback>
            </mc:AlternateContent>
          </a:graphicData>
        </a:graphic>
      </p:graphicFrame>
      <p:graphicFrame>
        <p:nvGraphicFramePr>
          <p:cNvPr id="10" name="对象 9"/>
          <p:cNvGraphicFramePr/>
          <p:nvPr/>
        </p:nvGraphicFramePr>
        <p:xfrm>
          <a:off x="6795135" y="19685"/>
          <a:ext cx="5218430" cy="6805295"/>
        </p:xfrm>
        <a:graphic>
          <a:graphicData uri="http://schemas.openxmlformats.org/presentationml/2006/ole">
            <mc:AlternateContent xmlns:mc="http://schemas.openxmlformats.org/markup-compatibility/2006">
              <mc:Choice xmlns:v="urn:schemas-microsoft-com:vml" Requires="v">
                <p:oleObj spid="_x0000_s11" name="" r:id="rId4" imgW="9137650" imgH="7741920" progId="Paint.Picture">
                  <p:embed/>
                </p:oleObj>
              </mc:Choice>
              <mc:Fallback>
                <p:oleObj name="" r:id="rId4" imgW="9137650" imgH="7741920" progId="Paint.Picture">
                  <p:embed/>
                  <p:pic>
                    <p:nvPicPr>
                      <p:cNvPr id="0" name="图片 10"/>
                      <p:cNvPicPr/>
                      <p:nvPr/>
                    </p:nvPicPr>
                    <p:blipFill>
                      <a:blip r:embed="rId5"/>
                      <a:stretch>
                        <a:fillRect/>
                      </a:stretch>
                    </p:blipFill>
                    <p:spPr>
                      <a:xfrm>
                        <a:off x="6795135" y="19685"/>
                        <a:ext cx="5218430" cy="6805295"/>
                      </a:xfrm>
                      <a:prstGeom prst="rect">
                        <a:avLst/>
                      </a:prstGeom>
                    </p:spPr>
                  </p:pic>
                </p:oleObj>
              </mc:Fallback>
            </mc:AlternateContent>
          </a:graphicData>
        </a:graphic>
      </p:graphicFrame>
    </p:spTree>
    <p:custDataLst>
      <p:tags r:id="rId6"/>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C:\Users\asus\Desktop\图片\微信图片_20191106195223.jpg微信图片_20191106195223"/>
          <p:cNvPicPr>
            <a:picLocks noChangeAspect="1"/>
          </p:cNvPicPr>
          <p:nvPr/>
        </p:nvPicPr>
        <p:blipFill>
          <a:blip r:embed="rId1"/>
          <a:srcRect t="165" b="165"/>
          <a:stretch>
            <a:fillRect/>
          </a:stretch>
        </p:blipFill>
        <p:spPr>
          <a:xfrm>
            <a:off x="-398780" y="-3175"/>
            <a:ext cx="12346305" cy="6864350"/>
          </a:xfrm>
          <a:prstGeom prst="rect">
            <a:avLst/>
          </a:prstGeom>
        </p:spPr>
      </p:pic>
      <p:sp>
        <p:nvSpPr>
          <p:cNvPr id="8" name="文本框 7"/>
          <p:cNvSpPr txBox="1"/>
          <p:nvPr/>
        </p:nvSpPr>
        <p:spPr>
          <a:xfrm>
            <a:off x="4283075" y="622300"/>
            <a:ext cx="3625215" cy="645160"/>
          </a:xfrm>
          <a:prstGeom prst="rect">
            <a:avLst/>
          </a:prstGeom>
          <a:noFill/>
        </p:spPr>
        <p:txBody>
          <a:bodyPr wrap="square" rtlCol="0">
            <a:spAutoFit/>
          </a:bodyPr>
          <a:p>
            <a:pPr algn="ctr"/>
            <a:r>
              <a:rPr lang="zh-CN" altLang="en-US" sz="3600">
                <a:ln/>
                <a:solidFill>
                  <a:schemeClr val="tx1"/>
                </a:solidFill>
                <a:effectLst>
                  <a:outerShdw blurRad="38100" dist="19050" dir="2700000" algn="tl" rotWithShape="0">
                    <a:schemeClr val="dk1">
                      <a:alpha val="40000"/>
                    </a:schemeClr>
                  </a:outerShdw>
                </a:effectLst>
              </a:rPr>
              <a:t>三点运思作文法</a:t>
            </a:r>
            <a:endParaRPr lang="zh-CN" altLang="en-US" sz="3600">
              <a:ln/>
              <a:solidFill>
                <a:schemeClr val="tx1"/>
              </a:solidFill>
              <a:effectLst>
                <a:outerShdw blurRad="38100" dist="19050" dir="2700000" algn="tl" rotWithShape="0">
                  <a:schemeClr val="dk1">
                    <a:alpha val="40000"/>
                  </a:schemeClr>
                </a:outerShdw>
              </a:effectLst>
            </a:endParaRPr>
          </a:p>
        </p:txBody>
      </p:sp>
      <p:pic>
        <p:nvPicPr>
          <p:cNvPr id="9" name="图片 8" descr="荷花灯_#333333_128_4427057"/>
          <p:cNvPicPr>
            <a:picLocks noChangeAspect="1"/>
          </p:cNvPicPr>
          <p:nvPr/>
        </p:nvPicPr>
        <p:blipFill>
          <a:blip r:embed="rId2"/>
          <a:stretch>
            <a:fillRect/>
          </a:stretch>
        </p:blipFill>
        <p:spPr>
          <a:xfrm>
            <a:off x="2260600" y="1935480"/>
            <a:ext cx="853440" cy="853440"/>
          </a:xfrm>
          <a:prstGeom prst="rect">
            <a:avLst/>
          </a:prstGeom>
          <a:ln>
            <a:solidFill>
              <a:schemeClr val="bg1"/>
            </a:solidFill>
          </a:ln>
        </p:spPr>
      </p:pic>
      <p:pic>
        <p:nvPicPr>
          <p:cNvPr id="10" name="图片 9" descr="荷花灯_#333333_128_4427057"/>
          <p:cNvPicPr>
            <a:picLocks noChangeAspect="1"/>
          </p:cNvPicPr>
          <p:nvPr/>
        </p:nvPicPr>
        <p:blipFill>
          <a:blip r:embed="rId2"/>
          <a:stretch>
            <a:fillRect/>
          </a:stretch>
        </p:blipFill>
        <p:spPr>
          <a:xfrm>
            <a:off x="2260600" y="4194810"/>
            <a:ext cx="853440" cy="853440"/>
          </a:xfrm>
          <a:prstGeom prst="rect">
            <a:avLst/>
          </a:prstGeom>
          <a:ln>
            <a:solidFill>
              <a:schemeClr val="bg1"/>
            </a:solidFill>
          </a:ln>
        </p:spPr>
      </p:pic>
      <p:pic>
        <p:nvPicPr>
          <p:cNvPr id="11" name="图片 10" descr="荷花灯_#333333_128_4427057"/>
          <p:cNvPicPr>
            <a:picLocks noChangeAspect="1"/>
          </p:cNvPicPr>
          <p:nvPr/>
        </p:nvPicPr>
        <p:blipFill>
          <a:blip r:embed="rId2"/>
          <a:stretch>
            <a:fillRect/>
          </a:stretch>
        </p:blipFill>
        <p:spPr>
          <a:xfrm>
            <a:off x="6916420" y="1935480"/>
            <a:ext cx="853440" cy="853440"/>
          </a:xfrm>
          <a:prstGeom prst="rect">
            <a:avLst/>
          </a:prstGeom>
          <a:ln>
            <a:solidFill>
              <a:schemeClr val="bg1"/>
            </a:solidFill>
          </a:ln>
        </p:spPr>
      </p:pic>
      <p:pic>
        <p:nvPicPr>
          <p:cNvPr id="12" name="图片 11" descr="荷花灯_#333333_128_4427057"/>
          <p:cNvPicPr>
            <a:picLocks noChangeAspect="1"/>
          </p:cNvPicPr>
          <p:nvPr/>
        </p:nvPicPr>
        <p:blipFill>
          <a:blip r:embed="rId2"/>
          <a:stretch>
            <a:fillRect/>
          </a:stretch>
        </p:blipFill>
        <p:spPr>
          <a:xfrm>
            <a:off x="6916420" y="4194810"/>
            <a:ext cx="853440" cy="853440"/>
          </a:xfrm>
          <a:prstGeom prst="rect">
            <a:avLst/>
          </a:prstGeom>
          <a:ln>
            <a:solidFill>
              <a:schemeClr val="bg1"/>
            </a:solidFill>
          </a:ln>
        </p:spPr>
      </p:pic>
      <p:sp>
        <p:nvSpPr>
          <p:cNvPr id="15" name="文本框 14"/>
          <p:cNvSpPr txBox="1"/>
          <p:nvPr/>
        </p:nvSpPr>
        <p:spPr>
          <a:xfrm>
            <a:off x="7923530" y="2101215"/>
            <a:ext cx="2717165" cy="521970"/>
          </a:xfrm>
          <a:prstGeom prst="rect">
            <a:avLst/>
          </a:prstGeom>
          <a:noFill/>
          <a:ln>
            <a:noFill/>
          </a:ln>
        </p:spPr>
        <p:txBody>
          <a:bodyPr wrap="square" rtlCol="0">
            <a:spAutoFit/>
          </a:bodyPr>
          <a:p>
            <a:r>
              <a:rPr lang="zh-CN" altLang="en-US" sz="2800">
                <a:solidFill>
                  <a:schemeClr val="tx1">
                    <a:lumMod val="95000"/>
                    <a:lumOff val="5000"/>
                  </a:schemeClr>
                </a:solidFill>
              </a:rPr>
              <a:t>不同地点</a:t>
            </a:r>
            <a:endParaRPr lang="zh-CN" altLang="en-US" sz="2800">
              <a:solidFill>
                <a:schemeClr val="tx1">
                  <a:lumMod val="95000"/>
                  <a:lumOff val="5000"/>
                </a:schemeClr>
              </a:solidFill>
            </a:endParaRPr>
          </a:p>
        </p:txBody>
      </p:sp>
      <p:sp>
        <p:nvSpPr>
          <p:cNvPr id="16" name="文本框 15"/>
          <p:cNvSpPr txBox="1"/>
          <p:nvPr/>
        </p:nvSpPr>
        <p:spPr>
          <a:xfrm>
            <a:off x="3489325" y="4360545"/>
            <a:ext cx="2717165" cy="521970"/>
          </a:xfrm>
          <a:prstGeom prst="rect">
            <a:avLst/>
          </a:prstGeom>
          <a:noFill/>
          <a:ln>
            <a:noFill/>
          </a:ln>
        </p:spPr>
        <p:txBody>
          <a:bodyPr wrap="square" rtlCol="0">
            <a:spAutoFit/>
          </a:bodyPr>
          <a:p>
            <a:r>
              <a:rPr lang="zh-CN" altLang="en-US" sz="2800">
                <a:solidFill>
                  <a:schemeClr val="tx1">
                    <a:lumMod val="95000"/>
                    <a:lumOff val="5000"/>
                  </a:schemeClr>
                </a:solidFill>
              </a:rPr>
              <a:t>不同人物</a:t>
            </a:r>
            <a:endParaRPr lang="zh-CN" altLang="en-US" sz="2800">
              <a:solidFill>
                <a:schemeClr val="tx1">
                  <a:lumMod val="95000"/>
                  <a:lumOff val="5000"/>
                </a:schemeClr>
              </a:solidFill>
            </a:endParaRPr>
          </a:p>
        </p:txBody>
      </p:sp>
      <p:sp>
        <p:nvSpPr>
          <p:cNvPr id="17" name="文本框 16"/>
          <p:cNvSpPr txBox="1"/>
          <p:nvPr/>
        </p:nvSpPr>
        <p:spPr>
          <a:xfrm>
            <a:off x="7923530" y="4360545"/>
            <a:ext cx="2717165" cy="521970"/>
          </a:xfrm>
          <a:prstGeom prst="rect">
            <a:avLst/>
          </a:prstGeom>
          <a:noFill/>
          <a:ln>
            <a:noFill/>
          </a:ln>
        </p:spPr>
        <p:txBody>
          <a:bodyPr wrap="square" rtlCol="0">
            <a:spAutoFit/>
          </a:bodyPr>
          <a:p>
            <a:r>
              <a:rPr lang="zh-CN" altLang="en-US" sz="2800">
                <a:solidFill>
                  <a:schemeClr val="tx1">
                    <a:lumMod val="95000"/>
                    <a:lumOff val="5000"/>
                  </a:schemeClr>
                </a:solidFill>
              </a:rPr>
              <a:t>同一品质</a:t>
            </a:r>
            <a:endParaRPr lang="zh-CN" altLang="en-US" sz="2800">
              <a:solidFill>
                <a:schemeClr val="tx1">
                  <a:lumMod val="95000"/>
                  <a:lumOff val="5000"/>
                </a:schemeClr>
              </a:solidFill>
            </a:endParaRPr>
          </a:p>
        </p:txBody>
      </p:sp>
      <p:sp>
        <p:nvSpPr>
          <p:cNvPr id="3" name="文本框 2"/>
          <p:cNvSpPr txBox="1"/>
          <p:nvPr/>
        </p:nvSpPr>
        <p:spPr>
          <a:xfrm>
            <a:off x="3275330" y="2123440"/>
            <a:ext cx="1676400" cy="521970"/>
          </a:xfrm>
          <a:prstGeom prst="rect">
            <a:avLst/>
          </a:prstGeom>
          <a:noFill/>
        </p:spPr>
        <p:txBody>
          <a:bodyPr wrap="square" rtlCol="0">
            <a:spAutoFit/>
          </a:bodyPr>
          <a:p>
            <a:r>
              <a:rPr lang="zh-CN" altLang="en-US" sz="2800"/>
              <a:t>不同时间</a:t>
            </a:r>
            <a:endParaRPr lang="zh-CN" altLang="en-US" sz="2800"/>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0" fill="hold"/>
                                        <p:tgtEl>
                                          <p:spTgt spid="15"/>
                                        </p:tgtEl>
                                        <p:attrNameLst>
                                          <p:attrName>ppt_x</p:attrName>
                                        </p:attrNameLst>
                                      </p:cBhvr>
                                      <p:tavLst>
                                        <p:tav tm="0">
                                          <p:val>
                                            <p:strVal val="#ppt_x"/>
                                          </p:val>
                                        </p:tav>
                                        <p:tav tm="100000">
                                          <p:val>
                                            <p:strVal val="#ppt_x"/>
                                          </p:val>
                                        </p:tav>
                                      </p:tavLst>
                                    </p:anim>
                                    <p:anim calcmode="lin" valueType="num">
                                      <p:cBhvr additive="base">
                                        <p:cTn id="14" dur="50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ox(in)">
                                      <p:cBhvr>
                                        <p:cTn id="19" dur="20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ox(in)">
                                      <p:cBhvr>
                                        <p:cTn id="24"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5" grpId="0"/>
      <p:bldP spid="16"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191105201228"/>
          <p:cNvPicPr>
            <a:picLocks noChangeAspect="1"/>
          </p:cNvPicPr>
          <p:nvPr/>
        </p:nvPicPr>
        <p:blipFill>
          <a:blip r:embed="rId1"/>
          <a:stretch>
            <a:fillRect/>
          </a:stretch>
        </p:blipFill>
        <p:spPr>
          <a:xfrm>
            <a:off x="-52070" y="5715"/>
            <a:ext cx="12296775" cy="6845935"/>
          </a:xfrm>
          <a:prstGeom prst="rect">
            <a:avLst/>
          </a:prstGeom>
        </p:spPr>
      </p:pic>
      <p:pic>
        <p:nvPicPr>
          <p:cNvPr id="3" name="图片 2" descr="微信图片_20191118202738"/>
          <p:cNvPicPr>
            <a:picLocks noChangeAspect="1"/>
          </p:cNvPicPr>
          <p:nvPr/>
        </p:nvPicPr>
        <p:blipFill>
          <a:blip r:embed="rId2"/>
          <a:stretch>
            <a:fillRect/>
          </a:stretch>
        </p:blipFill>
        <p:spPr>
          <a:xfrm>
            <a:off x="641985" y="1694815"/>
            <a:ext cx="2109470" cy="1734185"/>
          </a:xfrm>
          <a:prstGeom prst="rect">
            <a:avLst/>
          </a:prstGeom>
        </p:spPr>
      </p:pic>
      <p:pic>
        <p:nvPicPr>
          <p:cNvPr id="4" name="图片 3" descr="微信图片_20191118202751"/>
          <p:cNvPicPr>
            <a:picLocks noChangeAspect="1"/>
          </p:cNvPicPr>
          <p:nvPr/>
        </p:nvPicPr>
        <p:blipFill>
          <a:blip r:embed="rId3"/>
          <a:stretch>
            <a:fillRect/>
          </a:stretch>
        </p:blipFill>
        <p:spPr>
          <a:xfrm>
            <a:off x="3479800" y="1616075"/>
            <a:ext cx="2176780" cy="1812925"/>
          </a:xfrm>
          <a:prstGeom prst="rect">
            <a:avLst/>
          </a:prstGeom>
        </p:spPr>
      </p:pic>
      <p:pic>
        <p:nvPicPr>
          <p:cNvPr id="6" name="图片 5" descr="C:\Users\asus\Desktop\图片\微信图片_20191118202758.jpg微信图片_20191118202758"/>
          <p:cNvPicPr>
            <a:picLocks noChangeAspect="1"/>
          </p:cNvPicPr>
          <p:nvPr/>
        </p:nvPicPr>
        <p:blipFill>
          <a:blip r:embed="rId4"/>
          <a:srcRect l="12068" r="12068"/>
          <a:stretch>
            <a:fillRect/>
          </a:stretch>
        </p:blipFill>
        <p:spPr>
          <a:xfrm>
            <a:off x="6377305" y="1616075"/>
            <a:ext cx="2176780" cy="1812925"/>
          </a:xfrm>
          <a:prstGeom prst="rect">
            <a:avLst/>
          </a:prstGeom>
        </p:spPr>
      </p:pic>
      <p:pic>
        <p:nvPicPr>
          <p:cNvPr id="7" name="图片 6" descr="C:\Users\asus\Desktop\图片\微信图片_20191118203554.png微信图片_20191118203554"/>
          <p:cNvPicPr>
            <a:picLocks noChangeAspect="1"/>
          </p:cNvPicPr>
          <p:nvPr/>
        </p:nvPicPr>
        <p:blipFill>
          <a:blip r:embed="rId5"/>
          <a:srcRect l="12790" r="12790"/>
          <a:stretch>
            <a:fillRect/>
          </a:stretch>
        </p:blipFill>
        <p:spPr>
          <a:xfrm>
            <a:off x="9287510" y="1616075"/>
            <a:ext cx="2176780" cy="1812925"/>
          </a:xfrm>
          <a:prstGeom prst="rect">
            <a:avLst/>
          </a:prstGeom>
        </p:spPr>
      </p:pic>
      <p:sp>
        <p:nvSpPr>
          <p:cNvPr id="8" name="文本框 7"/>
          <p:cNvSpPr txBox="1"/>
          <p:nvPr/>
        </p:nvSpPr>
        <p:spPr>
          <a:xfrm>
            <a:off x="641985" y="351790"/>
            <a:ext cx="3701415" cy="583565"/>
          </a:xfrm>
          <a:prstGeom prst="rect">
            <a:avLst/>
          </a:prstGeom>
          <a:noFill/>
        </p:spPr>
        <p:txBody>
          <a:bodyPr wrap="square" rtlCol="0">
            <a:spAutoFit/>
          </a:bodyPr>
          <a:p>
            <a:r>
              <a:rPr lang="zh-CN" altLang="en-US" sz="3200">
                <a:solidFill>
                  <a:schemeClr val="accent1">
                    <a:lumMod val="50000"/>
                  </a:schemeClr>
                </a:solidFill>
              </a:rPr>
              <a:t>总结</a:t>
            </a:r>
            <a:endParaRPr lang="zh-CN" altLang="en-US" sz="3200">
              <a:solidFill>
                <a:schemeClr val="accent1">
                  <a:lumMod val="50000"/>
                </a:schemeClr>
              </a:solidFill>
            </a:endParaRPr>
          </a:p>
        </p:txBody>
      </p:sp>
      <p:sp>
        <p:nvSpPr>
          <p:cNvPr id="12" name="文本框 11"/>
          <p:cNvSpPr txBox="1"/>
          <p:nvPr/>
        </p:nvSpPr>
        <p:spPr>
          <a:xfrm>
            <a:off x="564515" y="3543935"/>
            <a:ext cx="2186940" cy="829945"/>
          </a:xfrm>
          <a:prstGeom prst="rect">
            <a:avLst/>
          </a:prstGeom>
          <a:noFill/>
        </p:spPr>
        <p:txBody>
          <a:bodyPr wrap="square" rtlCol="0">
            <a:spAutoFit/>
          </a:bodyPr>
          <a:p>
            <a:r>
              <a:rPr lang="zh-CN" altLang="en-US" sz="2400">
                <a:solidFill>
                  <a:schemeClr val="tx1">
                    <a:lumMod val="95000"/>
                    <a:lumOff val="5000"/>
                  </a:schemeClr>
                </a:solidFill>
              </a:rPr>
              <a:t>三个时间点取材</a:t>
            </a:r>
            <a:endParaRPr lang="zh-CN" altLang="en-US" sz="2400">
              <a:solidFill>
                <a:schemeClr val="tx1">
                  <a:lumMod val="95000"/>
                  <a:lumOff val="5000"/>
                </a:schemeClr>
              </a:solidFill>
            </a:endParaRPr>
          </a:p>
        </p:txBody>
      </p:sp>
      <p:sp>
        <p:nvSpPr>
          <p:cNvPr id="13" name="文本框 12"/>
          <p:cNvSpPr txBox="1"/>
          <p:nvPr/>
        </p:nvSpPr>
        <p:spPr>
          <a:xfrm>
            <a:off x="3469640" y="3543935"/>
            <a:ext cx="2186940" cy="460375"/>
          </a:xfrm>
          <a:prstGeom prst="rect">
            <a:avLst/>
          </a:prstGeom>
          <a:noFill/>
        </p:spPr>
        <p:txBody>
          <a:bodyPr wrap="square" rtlCol="0">
            <a:spAutoFit/>
          </a:bodyPr>
          <a:p>
            <a:r>
              <a:rPr lang="zh-CN" altLang="en-US" sz="2400">
                <a:solidFill>
                  <a:schemeClr val="tx1">
                    <a:lumMod val="95000"/>
                    <a:lumOff val="5000"/>
                  </a:schemeClr>
                </a:solidFill>
              </a:rPr>
              <a:t>三个地点取材</a:t>
            </a:r>
            <a:endParaRPr lang="zh-CN" altLang="en-US" sz="2400">
              <a:solidFill>
                <a:schemeClr val="tx1">
                  <a:lumMod val="95000"/>
                  <a:lumOff val="5000"/>
                </a:schemeClr>
              </a:solidFill>
            </a:endParaRPr>
          </a:p>
        </p:txBody>
      </p:sp>
      <p:sp>
        <p:nvSpPr>
          <p:cNvPr id="14" name="文本框 13"/>
          <p:cNvSpPr txBox="1"/>
          <p:nvPr/>
        </p:nvSpPr>
        <p:spPr>
          <a:xfrm>
            <a:off x="6367145" y="3543935"/>
            <a:ext cx="2186940" cy="1198880"/>
          </a:xfrm>
          <a:prstGeom prst="rect">
            <a:avLst/>
          </a:prstGeom>
          <a:noFill/>
        </p:spPr>
        <p:txBody>
          <a:bodyPr wrap="square" rtlCol="0">
            <a:spAutoFit/>
          </a:bodyPr>
          <a:p>
            <a:r>
              <a:rPr lang="zh-CN" altLang="en-US" sz="2400">
                <a:solidFill>
                  <a:schemeClr val="tx1">
                    <a:lumMod val="95000"/>
                    <a:lumOff val="5000"/>
                  </a:schemeClr>
                </a:solidFill>
              </a:rPr>
              <a:t>从不同人物（或同一</a:t>
            </a:r>
            <a:r>
              <a:rPr lang="zh-CN" altLang="en-US" sz="2400">
                <a:solidFill>
                  <a:schemeClr val="tx1">
                    <a:lumMod val="95000"/>
                    <a:lumOff val="5000"/>
                  </a:schemeClr>
                </a:solidFill>
              </a:rPr>
              <a:t>人物取材）</a:t>
            </a:r>
            <a:endParaRPr lang="zh-CN" altLang="en-US" sz="2400">
              <a:solidFill>
                <a:schemeClr val="tx1">
                  <a:lumMod val="95000"/>
                  <a:lumOff val="5000"/>
                </a:schemeClr>
              </a:solidFill>
            </a:endParaRPr>
          </a:p>
        </p:txBody>
      </p:sp>
      <p:sp>
        <p:nvSpPr>
          <p:cNvPr id="15" name="文本框 14"/>
          <p:cNvSpPr txBox="1"/>
          <p:nvPr/>
        </p:nvSpPr>
        <p:spPr>
          <a:xfrm>
            <a:off x="9277350" y="3658235"/>
            <a:ext cx="2186940" cy="1568450"/>
          </a:xfrm>
          <a:prstGeom prst="rect">
            <a:avLst/>
          </a:prstGeom>
          <a:noFill/>
        </p:spPr>
        <p:txBody>
          <a:bodyPr wrap="square" rtlCol="0">
            <a:spAutoFit/>
          </a:bodyPr>
          <a:p>
            <a:r>
              <a:rPr lang="zh-CN" altLang="en-US" sz="2400">
                <a:solidFill>
                  <a:schemeClr val="tx1">
                    <a:lumMod val="95000"/>
                    <a:lumOff val="5000"/>
                  </a:schemeClr>
                </a:solidFill>
              </a:rPr>
              <a:t>表现同一品行（情感）或者不同品行（或者情感）</a:t>
            </a:r>
            <a:endParaRPr lang="zh-CN" altLang="en-US" sz="2400">
              <a:solidFill>
                <a:schemeClr val="tx1">
                  <a:lumMod val="95000"/>
                  <a:lumOff val="5000"/>
                </a:schemeClr>
              </a:solidFill>
            </a:endParaRPr>
          </a:p>
        </p:txBody>
      </p:sp>
    </p:spTree>
    <p:custDataLst>
      <p:tags r:id="rId6"/>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191105201228"/>
          <p:cNvPicPr>
            <a:picLocks noChangeAspect="1"/>
          </p:cNvPicPr>
          <p:nvPr/>
        </p:nvPicPr>
        <p:blipFill>
          <a:blip r:embed="rId1"/>
          <a:stretch>
            <a:fillRect/>
          </a:stretch>
        </p:blipFill>
        <p:spPr>
          <a:xfrm>
            <a:off x="-52070" y="5715"/>
            <a:ext cx="12296775" cy="6845935"/>
          </a:xfrm>
          <a:prstGeom prst="rect">
            <a:avLst/>
          </a:prstGeom>
        </p:spPr>
      </p:pic>
      <p:pic>
        <p:nvPicPr>
          <p:cNvPr id="9" name="图片 8" descr="微信图片_20191121103157"/>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368300" y="1016635"/>
            <a:ext cx="5234940" cy="3430905"/>
          </a:xfrm>
          <a:prstGeom prst="rect">
            <a:avLst/>
          </a:prstGeom>
        </p:spPr>
      </p:pic>
      <p:pic>
        <p:nvPicPr>
          <p:cNvPr id="10" name="图片 9" descr="微信图片_2019112110330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146800" y="2806065"/>
            <a:ext cx="5276850" cy="3225800"/>
          </a:xfrm>
          <a:prstGeom prst="rect">
            <a:avLst/>
          </a:prstGeom>
        </p:spPr>
      </p:pic>
      <p:sp>
        <p:nvSpPr>
          <p:cNvPr id="11" name="文本框 10"/>
          <p:cNvSpPr txBox="1"/>
          <p:nvPr/>
        </p:nvSpPr>
        <p:spPr>
          <a:xfrm>
            <a:off x="4813300" y="501015"/>
            <a:ext cx="2566035" cy="953135"/>
          </a:xfrm>
          <a:prstGeom prst="rect">
            <a:avLst/>
          </a:prstGeom>
          <a:noFill/>
        </p:spPr>
        <p:txBody>
          <a:bodyPr wrap="square" rtlCol="0">
            <a:spAutoFit/>
          </a:bodyPr>
          <a:p>
            <a:r>
              <a:rPr lang="zh-CN" altLang="en-US" sz="2800">
                <a:solidFill>
                  <a:schemeClr val="accent1"/>
                </a:solidFill>
              </a:rPr>
              <a:t>三点运思作文法</a:t>
            </a:r>
            <a:r>
              <a:rPr lang="zh-CN" altLang="en-US" sz="2800">
                <a:solidFill>
                  <a:schemeClr val="accent1"/>
                </a:solidFill>
              </a:rPr>
              <a:t>列提纲</a:t>
            </a:r>
            <a:endParaRPr lang="zh-CN" altLang="en-US" sz="2800">
              <a:solidFill>
                <a:schemeClr val="accent1"/>
              </a:solidFill>
            </a:endParaRPr>
          </a:p>
        </p:txBody>
      </p:sp>
      <p:sp>
        <p:nvSpPr>
          <p:cNvPr id="12" name="文本框 11"/>
          <p:cNvSpPr txBox="1"/>
          <p:nvPr/>
        </p:nvSpPr>
        <p:spPr>
          <a:xfrm>
            <a:off x="1383665" y="1950720"/>
            <a:ext cx="2035175" cy="521970"/>
          </a:xfrm>
          <a:prstGeom prst="rect">
            <a:avLst/>
          </a:prstGeom>
          <a:noFill/>
        </p:spPr>
        <p:txBody>
          <a:bodyPr wrap="square" rtlCol="0">
            <a:spAutoFit/>
          </a:bodyPr>
          <a:p>
            <a:r>
              <a:rPr lang="zh-CN" altLang="en-US" sz="2800">
                <a:solidFill>
                  <a:schemeClr val="accent1"/>
                </a:solidFill>
              </a:rPr>
              <a:t>题目：</a:t>
            </a:r>
            <a:endParaRPr lang="zh-CN" altLang="en-US" sz="2800">
              <a:solidFill>
                <a:schemeClr val="accent1"/>
              </a:solidFill>
            </a:endParaRPr>
          </a:p>
        </p:txBody>
      </p:sp>
      <p:sp>
        <p:nvSpPr>
          <p:cNvPr id="13" name="文本框 12"/>
          <p:cNvSpPr txBox="1"/>
          <p:nvPr/>
        </p:nvSpPr>
        <p:spPr>
          <a:xfrm>
            <a:off x="1383665" y="2472690"/>
            <a:ext cx="3415030" cy="368300"/>
          </a:xfrm>
          <a:prstGeom prst="rect">
            <a:avLst/>
          </a:prstGeom>
          <a:noFill/>
        </p:spPr>
        <p:txBody>
          <a:bodyPr wrap="square" rtlCol="0">
            <a:spAutoFit/>
          </a:bodyPr>
          <a:p>
            <a:r>
              <a:rPr lang="zh-CN" altLang="en-US">
                <a:solidFill>
                  <a:schemeClr val="accent1"/>
                </a:solidFill>
              </a:rPr>
              <a:t>所选事例（</a:t>
            </a:r>
            <a:r>
              <a:rPr lang="en-US" altLang="zh-CN">
                <a:solidFill>
                  <a:schemeClr val="accent1"/>
                </a:solidFill>
              </a:rPr>
              <a:t>1</a:t>
            </a:r>
            <a:r>
              <a:rPr lang="zh-CN" altLang="en-US">
                <a:solidFill>
                  <a:schemeClr val="accent1"/>
                </a:solidFill>
              </a:rPr>
              <a:t>）</a:t>
            </a:r>
            <a:endParaRPr lang="zh-CN" altLang="en-US">
              <a:solidFill>
                <a:schemeClr val="accent1"/>
              </a:solidFill>
            </a:endParaRPr>
          </a:p>
        </p:txBody>
      </p:sp>
      <p:sp>
        <p:nvSpPr>
          <p:cNvPr id="14" name="文本框 13"/>
          <p:cNvSpPr txBox="1"/>
          <p:nvPr/>
        </p:nvSpPr>
        <p:spPr>
          <a:xfrm>
            <a:off x="6877050" y="3841750"/>
            <a:ext cx="3667760" cy="521970"/>
          </a:xfrm>
          <a:prstGeom prst="rect">
            <a:avLst/>
          </a:prstGeom>
          <a:noFill/>
        </p:spPr>
        <p:txBody>
          <a:bodyPr wrap="square" rtlCol="0">
            <a:spAutoFit/>
          </a:bodyPr>
          <a:p>
            <a:r>
              <a:rPr lang="zh-CN" altLang="en-US" sz="2800">
                <a:solidFill>
                  <a:schemeClr val="accent1"/>
                </a:solidFill>
              </a:rPr>
              <a:t>所选事例（</a:t>
            </a:r>
            <a:r>
              <a:rPr lang="en-US" altLang="zh-CN" sz="2800">
                <a:solidFill>
                  <a:schemeClr val="accent1"/>
                </a:solidFill>
              </a:rPr>
              <a:t>2</a:t>
            </a:r>
            <a:r>
              <a:rPr lang="zh-CN" altLang="en-US" sz="2800">
                <a:solidFill>
                  <a:schemeClr val="accent1"/>
                </a:solidFill>
              </a:rPr>
              <a:t>）</a:t>
            </a:r>
            <a:endParaRPr lang="zh-CN" altLang="en-US" sz="2800">
              <a:solidFill>
                <a:schemeClr val="accent1"/>
              </a:solidFill>
            </a:endParaRPr>
          </a:p>
        </p:txBody>
      </p:sp>
      <p:sp>
        <p:nvSpPr>
          <p:cNvPr id="15" name="文本框 14"/>
          <p:cNvSpPr txBox="1"/>
          <p:nvPr/>
        </p:nvSpPr>
        <p:spPr>
          <a:xfrm>
            <a:off x="6877050" y="4363720"/>
            <a:ext cx="3415030" cy="368300"/>
          </a:xfrm>
          <a:prstGeom prst="rect">
            <a:avLst/>
          </a:prstGeom>
          <a:noFill/>
        </p:spPr>
        <p:txBody>
          <a:bodyPr wrap="square" rtlCol="0">
            <a:spAutoFit/>
          </a:bodyPr>
          <a:p>
            <a:r>
              <a:rPr lang="zh-CN" altLang="en-US">
                <a:solidFill>
                  <a:schemeClr val="accent1"/>
                </a:solidFill>
              </a:rPr>
              <a:t>所选事例（</a:t>
            </a:r>
            <a:r>
              <a:rPr lang="en-US" altLang="zh-CN">
                <a:solidFill>
                  <a:schemeClr val="accent1"/>
                </a:solidFill>
              </a:rPr>
              <a:t>3</a:t>
            </a:r>
            <a:r>
              <a:rPr lang="zh-CN" altLang="en-US">
                <a:solidFill>
                  <a:schemeClr val="accent1"/>
                </a:solidFill>
              </a:rPr>
              <a:t>）</a:t>
            </a:r>
            <a:endParaRPr lang="zh-CN" altLang="en-US">
              <a:solidFill>
                <a:schemeClr val="accent1"/>
              </a:solidFill>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191105201214"/>
          <p:cNvPicPr>
            <a:picLocks noChangeAspect="1"/>
          </p:cNvPicPr>
          <p:nvPr/>
        </p:nvPicPr>
        <p:blipFill>
          <a:blip r:embed="rId1"/>
          <a:stretch>
            <a:fillRect/>
          </a:stretch>
        </p:blipFill>
        <p:spPr>
          <a:xfrm>
            <a:off x="4445" y="-4445"/>
            <a:ext cx="12183110" cy="6880860"/>
          </a:xfrm>
          <a:prstGeom prst="rect">
            <a:avLst/>
          </a:prstGeom>
        </p:spPr>
      </p:pic>
      <p:pic>
        <p:nvPicPr>
          <p:cNvPr id="3" name="图片 2" descr="微信图片_20191121084147"/>
          <p:cNvPicPr>
            <a:picLocks noChangeAspect="1"/>
          </p:cNvPicPr>
          <p:nvPr/>
        </p:nvPicPr>
        <p:blipFill>
          <a:blip r:embed="rId2">
            <a:clrChange>
              <a:clrFrom>
                <a:srgbClr val="FAFAFA">
                  <a:alpha val="100000"/>
                </a:srgbClr>
              </a:clrFrom>
              <a:clrTo>
                <a:srgbClr val="FAFAFA">
                  <a:alpha val="100000"/>
                  <a:alpha val="0"/>
                </a:srgbClr>
              </a:clrTo>
            </a:clrChange>
          </a:blip>
          <a:stretch>
            <a:fillRect/>
          </a:stretch>
        </p:blipFill>
        <p:spPr>
          <a:xfrm>
            <a:off x="4312285" y="1150620"/>
            <a:ext cx="4222115" cy="4070350"/>
          </a:xfrm>
          <a:prstGeom prst="rect">
            <a:avLst/>
          </a:prstGeom>
        </p:spPr>
      </p:pic>
      <p:sp>
        <p:nvSpPr>
          <p:cNvPr id="4" name="文本框 3"/>
          <p:cNvSpPr txBox="1"/>
          <p:nvPr/>
        </p:nvSpPr>
        <p:spPr>
          <a:xfrm>
            <a:off x="4876165" y="628650"/>
            <a:ext cx="2440305" cy="953135"/>
          </a:xfrm>
          <a:prstGeom prst="rect">
            <a:avLst/>
          </a:prstGeom>
          <a:noFill/>
        </p:spPr>
        <p:txBody>
          <a:bodyPr wrap="square" rtlCol="0">
            <a:spAutoFit/>
          </a:bodyPr>
          <a:p>
            <a:r>
              <a:rPr lang="zh-CN" altLang="en-US" sz="2800">
                <a:solidFill>
                  <a:schemeClr val="accent1">
                    <a:lumMod val="75000"/>
                  </a:schemeClr>
                </a:solidFill>
              </a:rPr>
              <a:t>给你的作文装修</a:t>
            </a:r>
            <a:endParaRPr lang="zh-CN" altLang="en-US" sz="2800">
              <a:solidFill>
                <a:schemeClr val="accent1">
                  <a:lumMod val="75000"/>
                </a:schemeClr>
              </a:solidFill>
            </a:endParaRPr>
          </a:p>
        </p:txBody>
      </p:sp>
      <p:cxnSp>
        <p:nvCxnSpPr>
          <p:cNvPr id="5" name="直接连接符 4"/>
          <p:cNvCxnSpPr/>
          <p:nvPr/>
        </p:nvCxnSpPr>
        <p:spPr>
          <a:xfrm>
            <a:off x="3709670" y="1532890"/>
            <a:ext cx="0" cy="3791585"/>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735580" y="1539875"/>
            <a:ext cx="0" cy="3791585"/>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717675" y="1532255"/>
            <a:ext cx="0" cy="3791585"/>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534400" y="1533525"/>
            <a:ext cx="0" cy="3791585"/>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697085" y="1532255"/>
            <a:ext cx="0" cy="379158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0680700" y="1532255"/>
            <a:ext cx="0" cy="3791585"/>
          </a:xfrm>
          <a:prstGeom prst="line">
            <a:avLst/>
          </a:prstGeom>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096260" y="1595120"/>
            <a:ext cx="613410" cy="3665855"/>
          </a:xfrm>
          <a:prstGeom prst="rect">
            <a:avLst/>
          </a:prstGeom>
          <a:noFill/>
        </p:spPr>
        <p:txBody>
          <a:bodyPr vert="eaVert" wrap="square" rtlCol="0">
            <a:spAutoFit/>
          </a:bodyPr>
          <a:p>
            <a:r>
              <a:rPr lang="zh-CN" altLang="en-US" sz="2800">
                <a:ln/>
                <a:solidFill>
                  <a:schemeClr val="tx1"/>
                </a:solidFill>
                <a:effectLst>
                  <a:outerShdw blurRad="38100" dist="19050" dir="2700000" algn="tl" rotWithShape="0">
                    <a:schemeClr val="dk1">
                      <a:alpha val="40000"/>
                    </a:schemeClr>
                  </a:outerShdw>
                </a:effectLst>
              </a:rPr>
              <a:t>用诗词点缀你的作文</a:t>
            </a:r>
            <a:endParaRPr lang="zh-CN" altLang="en-US" sz="2800">
              <a:ln/>
              <a:solidFill>
                <a:schemeClr val="tx1"/>
              </a:solidFill>
              <a:effectLst>
                <a:outerShdw blurRad="38100" dist="19050" dir="2700000" algn="tl" rotWithShape="0">
                  <a:schemeClr val="dk1">
                    <a:alpha val="40000"/>
                  </a:schemeClr>
                </a:outerShdw>
              </a:effectLst>
            </a:endParaRPr>
          </a:p>
        </p:txBody>
      </p:sp>
      <p:sp>
        <p:nvSpPr>
          <p:cNvPr id="13" name="文本框 12"/>
          <p:cNvSpPr txBox="1"/>
          <p:nvPr/>
        </p:nvSpPr>
        <p:spPr>
          <a:xfrm>
            <a:off x="1998980" y="1595120"/>
            <a:ext cx="736600" cy="3665855"/>
          </a:xfrm>
          <a:prstGeom prst="rect">
            <a:avLst/>
          </a:prstGeom>
          <a:noFill/>
        </p:spPr>
        <p:txBody>
          <a:bodyPr vert="eaVert" wrap="square" rtlCol="0">
            <a:spAutoFit/>
          </a:bodyPr>
          <a:p>
            <a:r>
              <a:rPr lang="zh-CN" altLang="en-US" sz="3600">
                <a:ln/>
                <a:solidFill>
                  <a:schemeClr val="tx1"/>
                </a:solidFill>
                <a:effectLst>
                  <a:outerShdw blurRad="38100" dist="19050" dir="2700000" algn="tl" rotWithShape="0">
                    <a:schemeClr val="dk1">
                      <a:alpha val="40000"/>
                    </a:schemeClr>
                  </a:outerShdw>
                </a:effectLst>
              </a:rPr>
              <a:t>动作渲染</a:t>
            </a:r>
            <a:endParaRPr lang="zh-CN" altLang="en-US" sz="3600">
              <a:ln/>
              <a:solidFill>
                <a:schemeClr val="tx1"/>
              </a:solidFill>
              <a:effectLst>
                <a:outerShdw blurRad="38100" dist="19050" dir="2700000" algn="tl" rotWithShape="0">
                  <a:schemeClr val="dk1">
                    <a:alpha val="40000"/>
                  </a:schemeClr>
                </a:outerShdw>
              </a:effectLst>
            </a:endParaRPr>
          </a:p>
        </p:txBody>
      </p:sp>
      <p:sp>
        <p:nvSpPr>
          <p:cNvPr id="14" name="文本框 13"/>
          <p:cNvSpPr txBox="1"/>
          <p:nvPr/>
        </p:nvSpPr>
        <p:spPr>
          <a:xfrm>
            <a:off x="958850" y="1603375"/>
            <a:ext cx="675005" cy="3665855"/>
          </a:xfrm>
          <a:prstGeom prst="rect">
            <a:avLst/>
          </a:prstGeom>
          <a:noFill/>
        </p:spPr>
        <p:txBody>
          <a:bodyPr vert="eaVert" wrap="square" rtlCol="0">
            <a:spAutoFit/>
          </a:bodyPr>
          <a:p>
            <a:r>
              <a:rPr lang="zh-CN" altLang="en-US" sz="3200">
                <a:ln/>
                <a:solidFill>
                  <a:schemeClr val="tx1"/>
                </a:solidFill>
                <a:effectLst>
                  <a:outerShdw blurRad="38100" dist="19050" dir="2700000" algn="tl" rotWithShape="0">
                    <a:schemeClr val="dk1">
                      <a:alpha val="40000"/>
                    </a:schemeClr>
                  </a:outerShdw>
                </a:effectLst>
              </a:rPr>
              <a:t>连续动词的使用</a:t>
            </a:r>
            <a:endParaRPr lang="zh-CN" altLang="en-US" sz="3200">
              <a:ln/>
              <a:solidFill>
                <a:schemeClr val="tx1"/>
              </a:solidFill>
              <a:effectLst>
                <a:outerShdw blurRad="38100" dist="19050" dir="2700000" algn="tl" rotWithShape="0">
                  <a:schemeClr val="dk1">
                    <a:alpha val="40000"/>
                  </a:schemeClr>
                </a:outerShdw>
              </a:effectLst>
            </a:endParaRPr>
          </a:p>
        </p:txBody>
      </p:sp>
      <p:sp>
        <p:nvSpPr>
          <p:cNvPr id="15" name="文本框 14"/>
          <p:cNvSpPr txBox="1"/>
          <p:nvPr/>
        </p:nvSpPr>
        <p:spPr>
          <a:xfrm>
            <a:off x="8769350" y="1665605"/>
            <a:ext cx="613410" cy="3665855"/>
          </a:xfrm>
          <a:prstGeom prst="rect">
            <a:avLst/>
          </a:prstGeom>
          <a:noFill/>
        </p:spPr>
        <p:txBody>
          <a:bodyPr vert="eaVert" wrap="square" rtlCol="0">
            <a:spAutoFit/>
          </a:bodyPr>
          <a:p>
            <a:r>
              <a:rPr lang="zh-CN" altLang="en-US" sz="2800">
                <a:ln/>
                <a:solidFill>
                  <a:schemeClr val="tx1"/>
                </a:solidFill>
                <a:effectLst>
                  <a:outerShdw blurRad="38100" dist="19050" dir="2700000" algn="tl" rotWithShape="0">
                    <a:schemeClr val="dk1">
                      <a:alpha val="40000"/>
                    </a:schemeClr>
                  </a:outerShdw>
                </a:effectLst>
              </a:rPr>
              <a:t>让题目给你的作文点缀</a:t>
            </a:r>
            <a:endParaRPr lang="zh-CN" altLang="en-US" sz="2800">
              <a:ln/>
              <a:solidFill>
                <a:schemeClr val="tx1"/>
              </a:solidFill>
              <a:effectLst>
                <a:outerShdw blurRad="38100" dist="19050" dir="2700000" algn="tl" rotWithShape="0">
                  <a:schemeClr val="dk1">
                    <a:alpha val="40000"/>
                  </a:schemeClr>
                </a:outerShdw>
              </a:effectLst>
            </a:endParaRPr>
          </a:p>
        </p:txBody>
      </p:sp>
      <p:sp>
        <p:nvSpPr>
          <p:cNvPr id="16" name="文本框 15"/>
          <p:cNvSpPr txBox="1"/>
          <p:nvPr/>
        </p:nvSpPr>
        <p:spPr>
          <a:xfrm>
            <a:off x="10005060" y="1665605"/>
            <a:ext cx="551815" cy="3665855"/>
          </a:xfrm>
          <a:prstGeom prst="rect">
            <a:avLst/>
          </a:prstGeom>
          <a:noFill/>
        </p:spPr>
        <p:txBody>
          <a:bodyPr vert="eaVert" wrap="square" rtlCol="0">
            <a:spAutoFit/>
          </a:bodyPr>
          <a:p>
            <a:r>
              <a:rPr lang="zh-CN" altLang="en-US" sz="2400">
                <a:ln/>
                <a:solidFill>
                  <a:schemeClr val="tx1"/>
                </a:solidFill>
                <a:effectLst>
                  <a:outerShdw blurRad="38100" dist="19050" dir="2700000" algn="tl" rotWithShape="0">
                    <a:schemeClr val="dk1">
                      <a:alpha val="40000"/>
                    </a:schemeClr>
                  </a:outerShdw>
                </a:effectLst>
              </a:rPr>
              <a:t>媒介联想法写作文</a:t>
            </a:r>
            <a:endParaRPr lang="zh-CN" altLang="en-US" sz="2400">
              <a:ln/>
              <a:solidFill>
                <a:schemeClr val="tx1"/>
              </a:solidFill>
              <a:effectLst>
                <a:outerShdw blurRad="38100" dist="19050" dir="2700000" algn="tl" rotWithShape="0">
                  <a:schemeClr val="dk1">
                    <a:alpha val="40000"/>
                  </a:schemeClr>
                </a:outerShdw>
              </a:effectLst>
            </a:endParaRPr>
          </a:p>
        </p:txBody>
      </p:sp>
      <p:sp>
        <p:nvSpPr>
          <p:cNvPr id="17" name="文本框 16"/>
          <p:cNvSpPr txBox="1"/>
          <p:nvPr/>
        </p:nvSpPr>
        <p:spPr>
          <a:xfrm>
            <a:off x="10584180" y="1603375"/>
            <a:ext cx="1044575" cy="3665855"/>
          </a:xfrm>
          <a:prstGeom prst="rect">
            <a:avLst/>
          </a:prstGeom>
          <a:noFill/>
        </p:spPr>
        <p:txBody>
          <a:bodyPr vert="eaVert" wrap="square" rtlCol="0">
            <a:spAutoFit/>
          </a:bodyPr>
          <a:p>
            <a:r>
              <a:rPr lang="zh-CN" altLang="en-US" sz="2800">
                <a:ln/>
                <a:solidFill>
                  <a:schemeClr val="tx1"/>
                </a:solidFill>
                <a:effectLst>
                  <a:outerShdw blurRad="38100" dist="19050" dir="2700000" algn="tl" rotWithShape="0">
                    <a:schemeClr val="dk1">
                      <a:alpha val="40000"/>
                    </a:schemeClr>
                  </a:outerShdw>
                </a:effectLst>
              </a:rPr>
              <a:t>取材新颖独特，别树一帜，逆向思维写作文</a:t>
            </a:r>
            <a:endParaRPr lang="zh-CN" altLang="en-US" sz="2800">
              <a:ln/>
              <a:solidFill>
                <a:schemeClr val="tx1"/>
              </a:solidFill>
              <a:effectLst>
                <a:outerShdw blurRad="38100" dist="19050" dir="2700000" algn="tl" rotWithShape="0">
                  <a:schemeClr val="dk1">
                    <a:alpha val="40000"/>
                  </a:schemeClr>
                </a:outerShdw>
              </a:effectLst>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asus\Desktop\图片\微信图片_20191106195218.jpg微信图片_20191106195218"/>
          <p:cNvPicPr>
            <a:picLocks noChangeAspect="1"/>
          </p:cNvPicPr>
          <p:nvPr/>
        </p:nvPicPr>
        <p:blipFill>
          <a:blip r:embed="rId1"/>
          <a:srcRect t="478" b="478"/>
          <a:stretch>
            <a:fillRect/>
          </a:stretch>
        </p:blipFill>
        <p:spPr>
          <a:xfrm>
            <a:off x="-236855" y="-1905"/>
            <a:ext cx="12208510" cy="6847205"/>
          </a:xfrm>
          <a:prstGeom prst="rect">
            <a:avLst/>
          </a:prstGeom>
        </p:spPr>
      </p:pic>
      <p:sp>
        <p:nvSpPr>
          <p:cNvPr id="5" name="矩形 4"/>
          <p:cNvSpPr/>
          <p:nvPr/>
        </p:nvSpPr>
        <p:spPr>
          <a:xfrm>
            <a:off x="4458971" y="1027430"/>
            <a:ext cx="3383280" cy="521970"/>
          </a:xfrm>
          <a:prstGeom prst="rect">
            <a:avLst/>
          </a:prstGeom>
          <a:noFill/>
          <a:ln>
            <a:noFill/>
          </a:ln>
        </p:spPr>
        <p:txBody>
          <a:bodyPr wrap="none" rtlCol="0" anchor="t">
            <a:spAutoFit/>
          </a:bodyPr>
          <a:p>
            <a:pPr algn="ctr"/>
            <a:r>
              <a:rPr lang="zh-CN" altLang="en-US" sz="2800" b="1">
                <a:solidFill>
                  <a:schemeClr val="accent1"/>
                </a:solidFill>
                <a:effectLst>
                  <a:outerShdw blurRad="38100" dist="25400" dir="5400000" algn="ctr" rotWithShape="0">
                    <a:srgbClr val="6E747A">
                      <a:alpha val="43000"/>
                    </a:srgbClr>
                  </a:outerShdw>
                </a:effectLst>
              </a:rPr>
              <a:t>用诗词点缀你的作文</a:t>
            </a:r>
            <a:endParaRPr lang="zh-CN" altLang="en-US" sz="2800" b="1">
              <a:solidFill>
                <a:schemeClr val="accent1"/>
              </a:solidFill>
              <a:effectLst>
                <a:outerShdw blurRad="38100" dist="25400" dir="5400000" algn="ctr" rotWithShape="0">
                  <a:srgbClr val="6E747A">
                    <a:alpha val="43000"/>
                  </a:srgbClr>
                </a:outerShdw>
              </a:effectLst>
            </a:endParaRPr>
          </a:p>
        </p:txBody>
      </p:sp>
      <p:sp>
        <p:nvSpPr>
          <p:cNvPr id="7" name="文本框 6"/>
          <p:cNvSpPr txBox="1"/>
          <p:nvPr/>
        </p:nvSpPr>
        <p:spPr>
          <a:xfrm>
            <a:off x="3451860" y="1746250"/>
            <a:ext cx="5528310" cy="3538220"/>
          </a:xfrm>
          <a:prstGeom prst="rect">
            <a:avLst/>
          </a:prstGeom>
          <a:noFill/>
        </p:spPr>
        <p:txBody>
          <a:bodyPr wrap="square" rtlCol="0">
            <a:spAutoFit/>
          </a:bodyPr>
          <a:p>
            <a:pPr algn="l"/>
            <a:r>
              <a:rPr lang="en-US" altLang="zh-CN"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1</a:t>
            </a:r>
            <a:r>
              <a:rPr lang="zh-CN" altLang="en-US"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，用诗词作为题目</a:t>
            </a:r>
            <a:endParaRPr lang="zh-CN" altLang="en-US"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algn="l"/>
            <a:r>
              <a:rPr lang="zh-CN" altLang="en-US"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（梅花香自苦寒来，落红不是无情物，江山代有才人出，）</a:t>
            </a:r>
            <a:endParaRPr lang="zh-CN" altLang="en-US"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algn="l"/>
            <a:endParaRPr lang="zh-CN" altLang="en-US"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algn="l"/>
            <a:r>
              <a:rPr lang="en-US" altLang="zh-CN"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2</a:t>
            </a:r>
            <a:r>
              <a:rPr lang="zh-CN" altLang="en-US"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，用诗词做题记</a:t>
            </a:r>
            <a:endParaRPr lang="zh-CN" altLang="en-US"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algn="l"/>
            <a:endParaRPr lang="zh-CN" altLang="en-US"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algn="l"/>
            <a:r>
              <a:rPr lang="en-US" altLang="zh-CN"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3</a:t>
            </a:r>
            <a:r>
              <a:rPr lang="zh-CN" altLang="en-US"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rPr>
              <a:t>，用诗词排兵布局</a:t>
            </a:r>
            <a:endParaRPr lang="zh-CN" altLang="en-US"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a:p>
            <a:pPr algn="l"/>
            <a:endParaRPr lang="zh-CN" altLang="en-US" sz="2800">
              <a:ln/>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C:\Users\asus\Desktop\图片\微信图片_20191106195218.jpg微信图片_20191106195218"/>
          <p:cNvPicPr>
            <a:picLocks noChangeAspect="1"/>
          </p:cNvPicPr>
          <p:nvPr/>
        </p:nvPicPr>
        <p:blipFill>
          <a:blip r:embed="rId1"/>
          <a:srcRect t="478" b="478"/>
          <a:stretch>
            <a:fillRect/>
          </a:stretch>
        </p:blipFill>
        <p:spPr>
          <a:xfrm>
            <a:off x="-36195" y="-15240"/>
            <a:ext cx="12263755" cy="6888480"/>
          </a:xfrm>
          <a:prstGeom prst="rect">
            <a:avLst/>
          </a:prstGeom>
        </p:spPr>
      </p:pic>
      <p:sp>
        <p:nvSpPr>
          <p:cNvPr id="7" name="文本框 6"/>
          <p:cNvSpPr txBox="1"/>
          <p:nvPr/>
        </p:nvSpPr>
        <p:spPr>
          <a:xfrm>
            <a:off x="502285" y="434340"/>
            <a:ext cx="11188065" cy="5631180"/>
          </a:xfrm>
          <a:prstGeom prst="rect">
            <a:avLst/>
          </a:prstGeom>
          <a:noFill/>
        </p:spPr>
        <p:txBody>
          <a:bodyPr wrap="square" rtlCol="0">
            <a:spAutoFit/>
          </a:bodyPr>
          <a:p>
            <a:pPr algn="l"/>
            <a:r>
              <a:rPr lang="en-US" altLang="zh-CN" sz="2000">
                <a:ln/>
                <a:solidFill>
                  <a:schemeClr val="tx1"/>
                </a:solidFill>
                <a:effectLst>
                  <a:outerShdw blurRad="38100" dist="19050" dir="2700000" algn="tl" rotWithShape="0">
                    <a:schemeClr val="dk1">
                      <a:alpha val="40000"/>
                    </a:schemeClr>
                  </a:outerShdw>
                </a:effectLst>
              </a:rPr>
              <a:t>枯藤老树昏鸦，小桥流水人家，古道西风瘦马。夕阳西下，断肠人在天涯。”对于马致远老先生的这些话，现代人似乎赋予了它新的含义。</a:t>
            </a:r>
            <a:endParaRPr lang="en-US" altLang="zh-CN" sz="2000">
              <a:ln/>
              <a:solidFill>
                <a:schemeClr val="tx1"/>
              </a:solidFill>
              <a:effectLst>
                <a:outerShdw blurRad="38100" dist="19050" dir="2700000" algn="tl" rotWithShape="0">
                  <a:schemeClr val="dk1">
                    <a:alpha val="40000"/>
                  </a:schemeClr>
                </a:outerShdw>
              </a:effectLst>
            </a:endParaRPr>
          </a:p>
          <a:p>
            <a:pPr algn="ctr"/>
            <a:r>
              <a:rPr lang="en-US" altLang="zh-CN" sz="2000">
                <a:ln/>
                <a:solidFill>
                  <a:schemeClr val="tx1"/>
                </a:solidFill>
                <a:effectLst>
                  <a:outerShdw blurRad="38100" dist="19050" dir="2700000" algn="tl" rotWithShape="0">
                    <a:schemeClr val="dk1">
                      <a:alpha val="40000"/>
                    </a:schemeClr>
                  </a:outerShdw>
                </a:effectLst>
              </a:rPr>
              <a:t>①枯藤+老树+昏鸦＝优质木材</a:t>
            </a:r>
            <a:endParaRPr lang="en-US" altLang="zh-CN" sz="2000">
              <a:ln/>
              <a:solidFill>
                <a:schemeClr val="tx1"/>
              </a:solidFill>
              <a:effectLst>
                <a:outerShdw blurRad="38100" dist="19050" dir="2700000" algn="tl" rotWithShape="0">
                  <a:schemeClr val="dk1">
                    <a:alpha val="40000"/>
                  </a:schemeClr>
                </a:outerShdw>
              </a:effectLst>
            </a:endParaRPr>
          </a:p>
          <a:p>
            <a:pPr algn="l"/>
            <a:r>
              <a:rPr lang="en-US" altLang="zh-CN" sz="2000">
                <a:ln/>
                <a:solidFill>
                  <a:schemeClr val="tx1"/>
                </a:solidFill>
                <a:effectLst>
                  <a:outerShdw blurRad="38100" dist="19050" dir="2700000" algn="tl" rotWithShape="0">
                    <a:schemeClr val="dk1">
                      <a:alpha val="40000"/>
                    </a:schemeClr>
                  </a:outerShdw>
                </a:effectLst>
              </a:rPr>
              <a:t>一只年老的乌鸦，无力地拍打着自己的瘦弱的翅膀，落在一棵已经没有枝叶的老树上。它小心翼翼，但仍然把那棵老树惊动了，老树晃了几下，终于安静了。乌鸦惟一伙伴是缠绕在老树上面的枯藤。日暮里，乌鸦昏黄的老眼盯着远处，它似乎又想起那日，一群人拿着利器和猎枪，闯入它们的家园，杀死了它的同胞，毁灭了整片森林，他们只为了获取优质木材。</a:t>
            </a:r>
            <a:endParaRPr lang="en-US" altLang="zh-CN" sz="2000">
              <a:ln/>
              <a:solidFill>
                <a:schemeClr val="tx1"/>
              </a:solidFill>
              <a:effectLst>
                <a:outerShdw blurRad="38100" dist="19050" dir="2700000" algn="tl" rotWithShape="0">
                  <a:schemeClr val="dk1">
                    <a:alpha val="40000"/>
                  </a:schemeClr>
                </a:outerShdw>
              </a:effectLst>
            </a:endParaRPr>
          </a:p>
          <a:p>
            <a:pPr algn="ctr"/>
            <a:r>
              <a:rPr lang="en-US" altLang="zh-CN" sz="2000">
                <a:ln/>
                <a:solidFill>
                  <a:schemeClr val="tx1"/>
                </a:solidFill>
                <a:effectLst>
                  <a:outerShdw blurRad="38100" dist="19050" dir="2700000" algn="tl" rotWithShape="0">
                    <a:schemeClr val="dk1">
                      <a:alpha val="40000"/>
                    </a:schemeClr>
                  </a:outerShdw>
                </a:effectLst>
              </a:rPr>
              <a:t>②小桥+流水+人家＝人类的日用品</a:t>
            </a:r>
            <a:endParaRPr lang="en-US" altLang="zh-CN" sz="2000">
              <a:ln/>
              <a:solidFill>
                <a:schemeClr val="tx1"/>
              </a:solidFill>
              <a:effectLst>
                <a:outerShdw blurRad="38100" dist="19050" dir="2700000" algn="tl" rotWithShape="0">
                  <a:schemeClr val="dk1">
                    <a:alpha val="40000"/>
                  </a:schemeClr>
                </a:outerShdw>
              </a:effectLst>
            </a:endParaRPr>
          </a:p>
          <a:p>
            <a:pPr algn="l"/>
            <a:r>
              <a:rPr lang="en-US" altLang="zh-CN" sz="2000">
                <a:ln/>
                <a:solidFill>
                  <a:schemeClr val="tx1"/>
                </a:solidFill>
                <a:effectLst>
                  <a:outerShdw blurRad="38100" dist="19050" dir="2700000" algn="tl" rotWithShape="0">
                    <a:schemeClr val="dk1">
                      <a:alpha val="40000"/>
                    </a:schemeClr>
                  </a:outerShdw>
                </a:effectLst>
              </a:rPr>
              <a:t>周围楼房、工厂林立，也有一座孤零零的桥，桥下有流水，可是，那水却是乌黑的，一只鱼儿探出水面，望着这一切，伤心地落泪。那座桥也悲愤地说：“再也没有人肯从我身上走过了。”的确，每个人都捂着鼻子绕道而行。而旁边，一只粗大的管子正不住地往河里排着污水。里面，工人们干得热火朝天，生产着人们必需的日用品，那河水，只换来人们的一点点舒适。</a:t>
            </a:r>
            <a:endParaRPr lang="en-US" altLang="zh-CN" sz="2000">
              <a:ln/>
              <a:solidFill>
                <a:schemeClr val="tx1"/>
              </a:solidFill>
              <a:effectLst>
                <a:outerShdw blurRad="38100" dist="19050" dir="2700000" algn="tl" rotWithShape="0">
                  <a:schemeClr val="dk1">
                    <a:alpha val="40000"/>
                  </a:schemeClr>
                </a:outerShdw>
              </a:effectLst>
            </a:endParaRPr>
          </a:p>
          <a:p>
            <a:pPr algn="ctr"/>
            <a:r>
              <a:rPr lang="en-US" altLang="zh-CN" sz="2000">
                <a:ln/>
                <a:solidFill>
                  <a:schemeClr val="tx1"/>
                </a:solidFill>
                <a:effectLst>
                  <a:outerShdw blurRad="38100" dist="19050" dir="2700000" algn="tl" rotWithShape="0">
                    <a:schemeClr val="dk1">
                      <a:alpha val="40000"/>
                    </a:schemeClr>
                  </a:outerShdw>
                </a:effectLst>
              </a:rPr>
              <a:t>③古道+西风+瘦马=桌上的美食</a:t>
            </a:r>
            <a:endParaRPr lang="en-US" altLang="zh-CN" sz="2000">
              <a:ln/>
              <a:solidFill>
                <a:schemeClr val="tx1"/>
              </a:solidFill>
              <a:effectLst>
                <a:outerShdw blurRad="38100" dist="19050" dir="2700000" algn="tl" rotWithShape="0">
                  <a:schemeClr val="dk1">
                    <a:alpha val="40000"/>
                  </a:schemeClr>
                </a:outerShdw>
              </a:effectLst>
            </a:endParaRPr>
          </a:p>
          <a:p>
            <a:pPr algn="l"/>
            <a:r>
              <a:rPr lang="en-US" altLang="zh-CN" sz="2000">
                <a:ln/>
                <a:solidFill>
                  <a:schemeClr val="tx1"/>
                </a:solidFill>
                <a:effectLst>
                  <a:outerShdw blurRad="38100" dist="19050" dir="2700000" algn="tl" rotWithShape="0">
                    <a:schemeClr val="dk1">
                      <a:alpha val="40000"/>
                    </a:schemeClr>
                  </a:outerShdw>
                </a:effectLst>
              </a:rPr>
              <a:t>一匹瘦弱的老马，顶着肆虐的狂风，行走在寸草不生的沙漠上。当初，它和同伴们在茂盛的草场上悠闲地吃草，饮那清澈的甘泉。那种甜蜜、幸福的日子如今一去不复返了。它想躺下来休息，可是，它躺下后便再也没的起来。昔日的绿洲，就只换来了人们桌上的美食。人类获取了金钱、财富，获取了安逸的生活，而代价却是：森林的毁灭、水源的污染、土地的沙化……</a:t>
            </a:r>
            <a:endParaRPr lang="en-US" altLang="zh-CN" sz="2000">
              <a:ln/>
              <a:solidFill>
                <a:schemeClr val="tx1"/>
              </a:solidFill>
              <a:effectLst>
                <a:outerShdw blurRad="38100" dist="19050" dir="2700000" algn="tl" rotWithShape="0">
                  <a:schemeClr val="dk1">
                    <a:alpha val="40000"/>
                  </a:schemeClr>
                </a:outerShdw>
              </a:effectLst>
            </a:endParaRPr>
          </a:p>
          <a:p>
            <a:pPr algn="ctr"/>
            <a:r>
              <a:rPr lang="en-US" altLang="zh-CN" sz="2000">
                <a:ln/>
                <a:solidFill>
                  <a:schemeClr val="tx1"/>
                </a:solidFill>
                <a:effectLst>
                  <a:outerShdw blurRad="38100" dist="19050" dir="2700000" algn="tl" rotWithShape="0">
                    <a:schemeClr val="dk1">
                      <a:alpha val="40000"/>
                    </a:schemeClr>
                  </a:outerShdw>
                </a:effectLst>
              </a:rPr>
              <a:t>夕阳西下，一个老人站在光秃秃的山冈上，迎着令人窒息的风沙和酸雨，流下了忏悔的泪水。</a:t>
            </a:r>
            <a:endParaRPr lang="en-US" altLang="zh-CN" sz="2000">
              <a:ln/>
              <a:solidFill>
                <a:schemeClr val="tx1"/>
              </a:solidFill>
              <a:effectLst>
                <a:outerShdw blurRad="38100" dist="19050" dir="2700000" algn="tl" rotWithShape="0">
                  <a:schemeClr val="dk1">
                    <a:alpha val="40000"/>
                  </a:schemeClr>
                </a:outerShdw>
              </a:effectLst>
            </a:endParaRPr>
          </a:p>
        </p:txBody>
      </p:sp>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微信图片_20191105201214"/>
          <p:cNvPicPr>
            <a:picLocks noChangeAspect="1"/>
          </p:cNvPicPr>
          <p:nvPr/>
        </p:nvPicPr>
        <p:blipFill>
          <a:blip r:embed="rId1"/>
          <a:stretch>
            <a:fillRect/>
          </a:stretch>
        </p:blipFill>
        <p:spPr>
          <a:xfrm>
            <a:off x="-64770" y="-123190"/>
            <a:ext cx="12266295" cy="6990715"/>
          </a:xfrm>
          <a:prstGeom prst="rect">
            <a:avLst/>
          </a:prstGeom>
        </p:spPr>
      </p:pic>
      <p:pic>
        <p:nvPicPr>
          <p:cNvPr id="3" name="图片 2" descr="微信图片_20191121111124"/>
          <p:cNvPicPr>
            <a:picLocks noChangeAspect="1"/>
          </p:cNvPicPr>
          <p:nvPr/>
        </p:nvPicPr>
        <p:blipFill>
          <a:blip r:embed="rId2">
            <a:clrChange>
              <a:clrFrom>
                <a:srgbClr val="F9F9F9">
                  <a:alpha val="100000"/>
                </a:srgbClr>
              </a:clrFrom>
              <a:clrTo>
                <a:srgbClr val="F9F9F9">
                  <a:alpha val="100000"/>
                  <a:alpha val="0"/>
                </a:srgbClr>
              </a:clrTo>
            </a:clrChange>
          </a:blip>
          <a:stretch>
            <a:fillRect/>
          </a:stretch>
        </p:blipFill>
        <p:spPr>
          <a:xfrm>
            <a:off x="232410" y="502285"/>
            <a:ext cx="5103495" cy="3345815"/>
          </a:xfrm>
          <a:prstGeom prst="rect">
            <a:avLst/>
          </a:prstGeom>
        </p:spPr>
      </p:pic>
      <p:sp>
        <p:nvSpPr>
          <p:cNvPr id="4" name="文本框 3"/>
          <p:cNvSpPr txBox="1"/>
          <p:nvPr/>
        </p:nvSpPr>
        <p:spPr>
          <a:xfrm flipH="1">
            <a:off x="231775" y="192405"/>
            <a:ext cx="10787380" cy="6247130"/>
          </a:xfrm>
          <a:prstGeom prst="rect">
            <a:avLst/>
          </a:prstGeom>
          <a:noFill/>
        </p:spPr>
        <p:txBody>
          <a:bodyPr wrap="square" rtlCol="0">
            <a:spAutoFit/>
          </a:bodyPr>
          <a:p>
            <a:r>
              <a:rPr lang="zh-CN" altLang="en-US" sz="2000">
                <a:ln/>
                <a:solidFill>
                  <a:schemeClr val="tx1"/>
                </a:solidFill>
                <a:effectLst>
                  <a:outerShdw blurRad="38100" dist="19050" dir="2700000" algn="tl" rotWithShape="0">
                    <a:schemeClr val="dk1">
                      <a:alpha val="40000"/>
                    </a:schemeClr>
                  </a:outerShdw>
                </a:effectLst>
              </a:rPr>
              <a:t>李白带我去看"长风破浪会有时,直挂云帆济沧海"的豪迈壮景,苏轼与我"相步庭中:看那"水中藻行交错,盖竹柏影也"的美景,在诗香满怀的路上,我度过快乐时光!</a:t>
            </a:r>
            <a:endParaRPr lang="zh-CN" altLang="en-US" sz="2000">
              <a:ln/>
              <a:solidFill>
                <a:schemeClr val="tx1"/>
              </a:solidFill>
              <a:effectLst>
                <a:outerShdw blurRad="38100" dist="19050" dir="2700000" algn="tl" rotWithShape="0">
                  <a:schemeClr val="dk1">
                    <a:alpha val="40000"/>
                  </a:schemeClr>
                </a:outerShdw>
              </a:effectLst>
            </a:endParaRPr>
          </a:p>
          <a:p>
            <a:r>
              <a:rPr lang="zh-CN" altLang="en-US" sz="2000">
                <a:ln/>
                <a:solidFill>
                  <a:schemeClr val="tx1"/>
                </a:solidFill>
                <a:effectLst>
                  <a:outerShdw blurRad="38100" dist="19050" dir="2700000" algn="tl" rotWithShape="0">
                    <a:schemeClr val="dk1">
                      <a:alpha val="40000"/>
                    </a:schemeClr>
                  </a:outerShdw>
                </a:effectLst>
              </a:rPr>
              <a:t>                                                古诗</a:t>
            </a:r>
            <a:r>
              <a:rPr lang="zh-CN" altLang="en-US" sz="2000">
                <a:ln/>
                <a:solidFill>
                  <a:schemeClr val="tx1"/>
                </a:solidFill>
                <a:effectLst>
                  <a:outerShdw blurRad="38100" dist="19050" dir="2700000" algn="tl" rotWithShape="0">
                    <a:schemeClr val="dk1">
                      <a:alpha val="40000"/>
                    </a:schemeClr>
                  </a:outerShdw>
                </a:effectLst>
                <a:sym typeface="+mn-ea"/>
              </a:rPr>
              <a:t>与我看风景</a:t>
            </a:r>
            <a:r>
              <a:rPr lang="zh-CN" altLang="en-US" sz="2000">
                <a:ln/>
                <a:solidFill>
                  <a:schemeClr val="tx1"/>
                </a:solidFill>
                <a:effectLst>
                  <a:outerShdw blurRad="38100" dist="19050" dir="2700000" algn="tl" rotWithShape="0">
                    <a:schemeClr val="dk1">
                      <a:alpha val="40000"/>
                    </a:schemeClr>
                  </a:outerShdw>
                </a:effectLst>
              </a:rPr>
              <a:t> </a:t>
            </a:r>
            <a:endParaRPr lang="zh-CN" altLang="en-US" sz="2000">
              <a:ln/>
              <a:solidFill>
                <a:schemeClr val="tx1"/>
              </a:solidFill>
              <a:effectLst>
                <a:outerShdw blurRad="38100" dist="19050" dir="2700000" algn="tl" rotWithShape="0">
                  <a:schemeClr val="dk1">
                    <a:alpha val="40000"/>
                  </a:schemeClr>
                </a:outerShdw>
              </a:effectLst>
            </a:endParaRPr>
          </a:p>
          <a:p>
            <a:r>
              <a:rPr lang="zh-CN" altLang="en-US" sz="2000">
                <a:ln/>
                <a:solidFill>
                  <a:schemeClr val="tx1"/>
                </a:solidFill>
                <a:effectLst>
                  <a:outerShdw blurRad="38100" dist="19050" dir="2700000" algn="tl" rotWithShape="0">
                    <a:schemeClr val="dk1">
                      <a:alpha val="40000"/>
                    </a:schemeClr>
                  </a:outerShdw>
                </a:effectLst>
              </a:rPr>
              <a:t>枯黄叶子随风而落下,不!那不是叶子,那是"落红不是无情物,化作春泥更护花."的壮丽风景,告诉我们什么是奉献,月亮高高挂于空中,不!那不是月亮!那是"举头望明月,低头思故乡"的哀伤风景,告诉我们什么是乡愁,潭水飞奔而下,不!那不是潭水,那是桃花潭水深千尺,比及汪伦送我情"的爱意风景,告诉我们什么是友谊!</a:t>
            </a:r>
            <a:endParaRPr lang="zh-CN" altLang="en-US" sz="2000">
              <a:ln/>
              <a:solidFill>
                <a:schemeClr val="tx1"/>
              </a:solidFill>
              <a:effectLst>
                <a:outerShdw blurRad="38100" dist="19050" dir="2700000" algn="tl" rotWithShape="0">
                  <a:schemeClr val="dk1">
                    <a:alpha val="40000"/>
                  </a:schemeClr>
                </a:outerShdw>
              </a:effectLst>
            </a:endParaRPr>
          </a:p>
          <a:p>
            <a:r>
              <a:rPr lang="zh-CN" altLang="en-US" sz="2000">
                <a:ln/>
                <a:solidFill>
                  <a:schemeClr val="tx1"/>
                </a:solidFill>
                <a:effectLst>
                  <a:outerShdw blurRad="38100" dist="19050" dir="2700000" algn="tl" rotWithShape="0">
                    <a:schemeClr val="dk1">
                      <a:alpha val="40000"/>
                    </a:schemeClr>
                  </a:outerShdw>
                </a:effectLst>
              </a:rPr>
              <a:t>古诗带我看风景,告诉我,秋天的风景,叶落,让我们懂得奉献,夜空的风景,月升,让我们懂尝到乡愁,潭水的风景，水流,让我们明白了什么是友谊.</a:t>
            </a:r>
            <a:endParaRPr lang="zh-CN" altLang="en-US" sz="2000">
              <a:ln/>
              <a:solidFill>
                <a:schemeClr val="tx1"/>
              </a:solidFill>
              <a:effectLst>
                <a:outerShdw blurRad="38100" dist="19050" dir="2700000" algn="tl" rotWithShape="0">
                  <a:schemeClr val="dk1">
                    <a:alpha val="40000"/>
                  </a:schemeClr>
                </a:outerShdw>
              </a:effectLst>
            </a:endParaRPr>
          </a:p>
          <a:p>
            <a:r>
              <a:rPr lang="zh-CN" altLang="en-US" sz="2000">
                <a:ln/>
                <a:solidFill>
                  <a:schemeClr val="tx1"/>
                </a:solidFill>
                <a:effectLst>
                  <a:outerShdw blurRad="38100" dist="19050" dir="2700000" algn="tl" rotWithShape="0">
                    <a:schemeClr val="dk1">
                      <a:alpha val="40000"/>
                    </a:schemeClr>
                  </a:outerShdw>
                </a:effectLst>
              </a:rPr>
              <a:t>在诗香的路上,与我看风景,谢谢你,告诉我这么多,谢谢你,让我明白这么多!</a:t>
            </a:r>
            <a:endParaRPr lang="zh-CN" altLang="en-US" sz="2000">
              <a:ln/>
              <a:solidFill>
                <a:schemeClr val="tx1"/>
              </a:solidFill>
              <a:effectLst>
                <a:outerShdw blurRad="38100" dist="19050" dir="2700000" algn="tl" rotWithShape="0">
                  <a:schemeClr val="dk1">
                    <a:alpha val="40000"/>
                  </a:schemeClr>
                </a:outerShdw>
              </a:effectLst>
            </a:endParaRPr>
          </a:p>
          <a:p>
            <a:r>
              <a:rPr lang="zh-CN" altLang="en-US" sz="2000">
                <a:ln/>
                <a:solidFill>
                  <a:schemeClr val="tx1"/>
                </a:solidFill>
                <a:effectLst>
                  <a:outerShdw blurRad="38100" dist="19050" dir="2700000" algn="tl" rotWithShape="0">
                    <a:schemeClr val="dk1">
                      <a:alpha val="40000"/>
                    </a:schemeClr>
                  </a:outerShdw>
                </a:effectLst>
              </a:rPr>
              <a:t>                                                                             古诗要我爱母亲</a:t>
            </a:r>
            <a:endParaRPr lang="zh-CN" altLang="en-US" sz="2000">
              <a:ln/>
              <a:solidFill>
                <a:schemeClr val="tx1"/>
              </a:solidFill>
              <a:effectLst>
                <a:outerShdw blurRad="38100" dist="19050" dir="2700000" algn="tl" rotWithShape="0">
                  <a:schemeClr val="dk1">
                    <a:alpha val="40000"/>
                  </a:schemeClr>
                </a:outerShdw>
              </a:effectLst>
            </a:endParaRPr>
          </a:p>
          <a:p>
            <a:r>
              <a:rPr lang="zh-CN" altLang="en-US" sz="2000">
                <a:ln/>
                <a:solidFill>
                  <a:schemeClr val="tx1"/>
                </a:solidFill>
                <a:effectLst>
                  <a:outerShdw blurRad="38100" dist="19050" dir="2700000" algn="tl" rotWithShape="0">
                    <a:schemeClr val="dk1">
                      <a:alpha val="40000"/>
                    </a:schemeClr>
                  </a:outerShdw>
                </a:effectLst>
              </a:rPr>
              <a:t>诗人伴我同行,告诉我"慈母手中线,游子身上衣,谁言寸草心,报得三寸辉,你要爱你的母亲"对啊!我要爱我的母亲!母亲默默干着活,掬楼的背影,形成了单调的风景,一年一年,风霜遮盖了你的笑颜,你寂寞的心,有谁还能够了解,花静静开放,你无声地干活,想告诉你,你一直都是我的奇迹,我其实一直都懂你,我是多么地爱你,可是,我们之间却彼此无语,有的只是彼此心的感应,你倚在门口,无非是在等待我的归期,你着急的张望,深情地收候,母亲,我要爱你,关心你,理解你,紧紧抱住你,温暖你那颗潮湿的心!</a:t>
            </a:r>
            <a:endParaRPr lang="zh-CN" altLang="en-US" sz="2000">
              <a:ln/>
              <a:solidFill>
                <a:schemeClr val="tx1"/>
              </a:solidFill>
              <a:effectLst>
                <a:outerShdw blurRad="38100" dist="19050" dir="2700000" algn="tl" rotWithShape="0">
                  <a:schemeClr val="dk1">
                    <a:alpha val="40000"/>
                  </a:schemeClr>
                </a:outerShdw>
              </a:effectLst>
            </a:endParaRPr>
          </a:p>
          <a:p>
            <a:r>
              <a:rPr lang="zh-CN" altLang="en-US" sz="2000">
                <a:ln/>
                <a:solidFill>
                  <a:schemeClr val="tx1"/>
                </a:solidFill>
                <a:effectLst>
                  <a:outerShdw blurRad="38100" dist="19050" dir="2700000" algn="tl" rotWithShape="0">
                    <a:schemeClr val="dk1">
                      <a:alpha val="40000"/>
                    </a:schemeClr>
                  </a:outerShdw>
                </a:effectLst>
              </a:rPr>
              <a:t>在诗香的路上,要我爱母亲,谢谢你，让我懂得了我母亲,谢谢你,让我知道要爱我母亲!</a:t>
            </a:r>
            <a:endParaRPr lang="zh-CN" altLang="en-US" sz="2000">
              <a:ln/>
              <a:solidFill>
                <a:schemeClr val="tx1"/>
              </a:solidFill>
              <a:effectLst>
                <a:outerShdw blurRad="38100" dist="19050" dir="2700000" algn="tl" rotWithShape="0">
                  <a:schemeClr val="dk1">
                    <a:alpha val="40000"/>
                  </a:schemeClr>
                </a:outerShdw>
              </a:effectLst>
            </a:endParaRPr>
          </a:p>
          <a:p>
            <a:endParaRPr lang="zh-CN" altLang="en-US" sz="2000">
              <a:ln/>
              <a:solidFill>
                <a:schemeClr val="tx1"/>
              </a:solidFill>
              <a:effectLst>
                <a:outerShdw blurRad="38100" dist="19050" dir="2700000" algn="tl" rotWithShape="0">
                  <a:schemeClr val="dk1">
                    <a:alpha val="40000"/>
                  </a:schemeClr>
                </a:outerShdw>
              </a:effectLst>
            </a:endParaRPr>
          </a:p>
          <a:p>
            <a:r>
              <a:rPr lang="zh-CN" altLang="en-US" sz="2000">
                <a:ln/>
                <a:solidFill>
                  <a:schemeClr val="tx1"/>
                </a:solidFill>
                <a:effectLst>
                  <a:outerShdw blurRad="38100" dist="19050" dir="2700000" algn="tl" rotWithShape="0">
                    <a:schemeClr val="dk1">
                      <a:alpha val="40000"/>
                    </a:schemeClr>
                  </a:outerShdw>
                </a:effectLst>
              </a:rPr>
              <a:t>            </a:t>
            </a:r>
            <a:endParaRPr lang="zh-CN" altLang="en-US" sz="2000">
              <a:ln/>
              <a:solidFill>
                <a:schemeClr val="tx1"/>
              </a:solidFill>
              <a:effectLst>
                <a:outerShdw blurRad="38100" dist="19050" dir="2700000" algn="tl" rotWithShape="0">
                  <a:schemeClr val="dk1">
                    <a:alpha val="40000"/>
                  </a:schemeClr>
                </a:outerShdw>
              </a:effectLst>
            </a:endParaRPr>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63.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6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KSO_WM_BEAUTIFY_FLAG" val="#wm#"/>
  <p:tag name="KSO_WM_TEMPLATE_CATEGORY" val="custom"/>
  <p:tag name="KSO_WM_TEMPLATE_INDEX" val="20187308"/>
</p:tagLst>
</file>

<file path=ppt/tags/tag69.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wm#"/>
  <p:tag name="KSO_WM_TEMPLATE_CATEGORY" val="custom"/>
  <p:tag name="KSO_WM_TEMPLATE_INDEX" val="2018730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73.xml><?xml version="1.0" encoding="utf-8"?>
<p:tagLst xmlns:p="http://schemas.openxmlformats.org/presentationml/2006/main">
  <p:tag name="KSO_WM_BEAUTIFY_FLAG" val="#wm#"/>
  <p:tag name="KSO_WM_TEMPLATE_CATEGORY" val="custom"/>
  <p:tag name="KSO_WM_TEMPLATE_INDEX" val="20187308"/>
</p:tagLst>
</file>

<file path=ppt/tags/tag74.xml><?xml version="1.0" encoding="utf-8"?>
<p:tagLst xmlns:p="http://schemas.openxmlformats.org/presentationml/2006/main">
  <p:tag name="KSO_WM_BEAUTIFY_FLAG" val="#wm#"/>
  <p:tag name="KSO_WM_TEMPLATE_CATEGORY" val="custom"/>
  <p:tag name="KSO_WM_TEMPLATE_INDEX" val="20187308"/>
</p:tagLst>
</file>

<file path=ppt/tags/tag75.xml><?xml version="1.0" encoding="utf-8"?>
<p:tagLst xmlns:p="http://schemas.openxmlformats.org/presentationml/2006/main">
  <p:tag name="KSO_WM_BEAUTIFY_FLAG" val="#wm#"/>
  <p:tag name="KSO_WM_TEMPLATE_CATEGORY" val="custom"/>
  <p:tag name="KSO_WM_TEMPLATE_INDEX" val="20187308"/>
</p:tagLst>
</file>

<file path=ppt/tags/tag76.xml><?xml version="1.0" encoding="utf-8"?>
<p:tagLst xmlns:p="http://schemas.openxmlformats.org/presentationml/2006/main">
  <p:tag name="KSO_WM_BEAUTIFY_FLAG" val="#wm#"/>
  <p:tag name="KSO_WM_TEMPLATE_CATEGORY" val="custom"/>
  <p:tag name="KSO_WM_TEMPLATE_INDEX" val="20187308"/>
</p:tagLst>
</file>

<file path=ppt/tags/tag77.xml><?xml version="1.0" encoding="utf-8"?>
<p:tagLst xmlns:p="http://schemas.openxmlformats.org/presentationml/2006/main">
  <p:tag name="KSO_WM_BEAUTIFY_FLAG" val="#wm#"/>
  <p:tag name="KSO_WM_TEMPLATE_CATEGORY" val="custom"/>
  <p:tag name="KSO_WM_TEMPLATE_INDEX" val="20187308"/>
</p:tagLst>
</file>

<file path=ppt/tags/tag78.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2517</Words>
  <Application>WPS 演示</Application>
  <PresentationFormat>宽屏</PresentationFormat>
  <Paragraphs>135</Paragraphs>
  <Slides>15</Slides>
  <Notes>1</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15</vt:i4>
      </vt:variant>
    </vt:vector>
  </HeadingPairs>
  <TitlesOfParts>
    <vt:vector size="28" baseType="lpstr">
      <vt:lpstr>Arial</vt:lpstr>
      <vt:lpstr>宋体</vt:lpstr>
      <vt:lpstr>Wingdings</vt:lpstr>
      <vt:lpstr>微软雅黑</vt:lpstr>
      <vt:lpstr>一只喵的碎碎念</vt:lpstr>
      <vt:lpstr>Arial Unicode MS</vt:lpstr>
      <vt:lpstr>微软雅黑 Light</vt:lpstr>
      <vt:lpstr>仿宋</vt:lpstr>
      <vt:lpstr>新宋体</vt:lpstr>
      <vt:lpstr>黑体</vt:lpstr>
      <vt:lpstr>Office 主题​​</vt:lpstr>
      <vt:lpstr>Paint.Picture</vt:lpstr>
      <vt:lpstr>Paint.Picture</vt:lpstr>
      <vt:lpstr>空白演示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菜儿</cp:lastModifiedBy>
  <cp:revision>12</cp:revision>
  <dcterms:created xsi:type="dcterms:W3CDTF">2019-11-18T11:30:00Z</dcterms:created>
  <dcterms:modified xsi:type="dcterms:W3CDTF">2019-12-29T11:56:17Z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2052-11.1.0.9198</vt:lpwstr>
  </property>
</Properties>
</file>