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2" r:id="rId4"/>
    <p:sldMasterId id="2147483684" r:id="rId5"/>
  </p:sldMasterIdLst>
  <p:notesMasterIdLst>
    <p:notesMasterId r:id="rId6"/>
  </p:notesMasterIdLst>
  <p:sldIdLst>
    <p:sldId id="653" r:id="rId7"/>
    <p:sldId id="654" r:id="rId8"/>
    <p:sldId id="699" r:id="rId9"/>
    <p:sldId id="489" r:id="rId10"/>
    <p:sldId id="490" r:id="rId11"/>
    <p:sldId id="538" r:id="rId12"/>
    <p:sldId id="539" r:id="rId13"/>
    <p:sldId id="290" r:id="rId14"/>
    <p:sldId id="291" r:id="rId15"/>
    <p:sldId id="292" r:id="rId16"/>
    <p:sldId id="399" r:id="rId17"/>
    <p:sldId id="286" r:id="rId18"/>
    <p:sldId id="362" r:id="rId19"/>
    <p:sldId id="588" r:id="rId20"/>
    <p:sldId id="295" r:id="rId21"/>
    <p:sldId id="296" r:id="rId22"/>
    <p:sldId id="315" r:id="rId23"/>
    <p:sldId id="297" r:id="rId24"/>
    <p:sldId id="298" r:id="rId25"/>
    <p:sldId id="318" r:id="rId26"/>
    <p:sldId id="363" r:id="rId27"/>
    <p:sldId id="294" r:id="rId28"/>
    <p:sldId id="628" r:id="rId29"/>
    <p:sldId id="444" r:id="rId30"/>
    <p:sldId id="301" r:id="rId31"/>
    <p:sldId id="303" r:id="rId32"/>
    <p:sldId id="304" r:id="rId33"/>
    <p:sldId id="305" r:id="rId34"/>
    <p:sldId id="306" r:id="rId35"/>
    <p:sldId id="307" r:id="rId36"/>
    <p:sldId id="308" r:id="rId37"/>
    <p:sldId id="366" r:id="rId38"/>
    <p:sldId id="364" r:id="rId39"/>
    <p:sldId id="629" r:id="rId40"/>
    <p:sldId id="630" r:id="rId41"/>
    <p:sldId id="631" r:id="rId42"/>
    <p:sldId id="632" r:id="rId43"/>
    <p:sldId id="633" r:id="rId44"/>
    <p:sldId id="309" r:id="rId45"/>
    <p:sldId id="310" r:id="rId46"/>
    <p:sldId id="311" r:id="rId47"/>
    <p:sldId id="312" r:id="rId48"/>
    <p:sldId id="328" r:id="rId49"/>
    <p:sldId id="634" r:id="rId50"/>
    <p:sldId id="635" r:id="rId51"/>
    <p:sldId id="332" r:id="rId52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marL="0" lvl="0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just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hhzx" initials="h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17"/>
    <p:restoredTop sz="94699"/>
  </p:normalViewPr>
  <p:slideViewPr>
    <p:cSldViewPr showGuides="1">
      <p:cViewPr varScale="1">
        <p:scale>
          <a:sx n="89" d="100"/>
          <a:sy n="89" d="100"/>
        </p:scale>
        <p:origin x="-834" y="60"/>
      </p:cViewPr>
      <p:guideLst>
        <p:guide orient="horz" pos="2159"/>
        <p:guide pos="28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slide" Target="slides/slide38.xml" /><Relationship Id="rId45" Type="http://schemas.openxmlformats.org/officeDocument/2006/relationships/slide" Target="slides/slide39.xml" /><Relationship Id="rId46" Type="http://schemas.openxmlformats.org/officeDocument/2006/relationships/slide" Target="slides/slide40.xml" /><Relationship Id="rId47" Type="http://schemas.openxmlformats.org/officeDocument/2006/relationships/slide" Target="slides/slide41.xml" /><Relationship Id="rId48" Type="http://schemas.openxmlformats.org/officeDocument/2006/relationships/slide" Target="slides/slide42.xml" /><Relationship Id="rId49" Type="http://schemas.openxmlformats.org/officeDocument/2006/relationships/slide" Target="slides/slide43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44.xml" /><Relationship Id="rId51" Type="http://schemas.openxmlformats.org/officeDocument/2006/relationships/slide" Target="slides/slide45.xml" /><Relationship Id="rId52" Type="http://schemas.openxmlformats.org/officeDocument/2006/relationships/slide" Target="slides/slide46.xml" /><Relationship Id="rId53" Type="http://schemas.openxmlformats.org/officeDocument/2006/relationships/tags" Target="tags/tag623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notesMaster" Target="notesMasters/notesMaster1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5.xml" /><Relationship Id="rId4" Type="http://schemas.openxmlformats.org/officeDocument/2006/relationships/tags" Target="../tags/tag456.xml" /><Relationship Id="rId5" Type="http://schemas.openxmlformats.org/officeDocument/2006/relationships/tags" Target="../tags/tag45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4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1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9.xml" /><Relationship Id="rId2" Type="http://schemas.openxmlformats.org/officeDocument/2006/relationships/tags" Target="../tags/tag120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9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6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5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Relationship Id="rId6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4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1.xml" /><Relationship Id="rId2" Type="http://schemas.openxmlformats.org/officeDocument/2006/relationships/tags" Target="../tags/tag202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4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Relationship Id="rId7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tags" Target="../tags/tag232.xml" /><Relationship Id="rId8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9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5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2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1.xml" /><Relationship Id="rId2" Type="http://schemas.openxmlformats.org/officeDocument/2006/relationships/tags" Target="../tags/tag262.xml" /><Relationship Id="rId3" Type="http://schemas.openxmlformats.org/officeDocument/2006/relationships/tags" Target="../tags/tag263.xml" /><Relationship Id="rId4" Type="http://schemas.openxmlformats.org/officeDocument/2006/relationships/tags" Target="../tags/tag264.xml" /><Relationship Id="rId5" Type="http://schemas.openxmlformats.org/officeDocument/2006/relationships/tags" Target="../tags/tag265.xml" /><Relationship Id="rId6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0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7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Relationship Id="rId7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3.xml" /><Relationship Id="rId2" Type="http://schemas.openxmlformats.org/officeDocument/2006/relationships/tags" Target="../tags/tag284.xml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8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3074" name="标题 307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81000" y="1524000"/>
            <a:ext cx="7239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9144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Pct val="65000"/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/>
            </a:lvl1pPr>
          </a:lstStyle>
          <a:p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/>
            </a:lvl1pPr>
          </a:lstStyle>
          <a:p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solidFill>
          <a:srgbClr val="003366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050" name="标题 2049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81000" y="1524000"/>
            <a:ext cx="7239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9144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Tx/>
              <a:buSzTx/>
              <a:buFont typeface="Wingdings" panose="05000000000000000000" pitchFamily="2" charset="2"/>
              <a:buNone/>
              <a:defRPr/>
            </a:lvl2pPr>
            <a:lvl3pPr marL="914400" lvl="2" indent="0" algn="ctr">
              <a:buClrTx/>
              <a:buSzTx/>
              <a:buFont typeface="Wingdings" panose="05000000000000000000" pitchFamily="2" charset="2"/>
              <a:buNone/>
              <a:defRPr/>
            </a:lvl3pPr>
            <a:lvl4pPr marL="1371600" lvl="3" indent="0" algn="ctr">
              <a:buClrTx/>
              <a:buSzTx/>
              <a:buFont typeface="Wingdings" panose="05000000000000000000" pitchFamily="2" charset="2"/>
              <a:buNone/>
              <a:defRPr/>
            </a:lvl4pPr>
            <a:lvl5pPr marL="1828800" lvl="4" indent="0" algn="ctr">
              <a:buClrTx/>
              <a:buSzPct val="6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/>
            </a:lvl1pPr>
          </a:lstStyle>
          <a:p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3074" name="标题 307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81000" y="1524000"/>
            <a:ext cx="7239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副标题 307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914400" y="35814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>
                <a:schemeClr val="tx2"/>
              </a:buClr>
              <a:buSzPct val="6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Pct val="65000"/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/>
            </a:lvl1pPr>
          </a:lstStyle>
          <a:p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/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/>
            </a:lvl1pPr>
          </a:lstStyle>
          <a:p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>
            <p:custDataLst>
              <p:tags r:id="rId2"/>
            </p:custDataLst>
          </p:nvPr>
        </p:nvCxnSpPr>
        <p:spPr>
          <a:xfrm>
            <a:off x="2182976" y="5200340"/>
            <a:ext cx="47790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2182976" y="4115816"/>
            <a:ext cx="4779000" cy="101600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600" u="none" strike="noStrike" kern="1200" cap="none" spc="6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2182976" y="5260586"/>
            <a:ext cx="4779000" cy="500127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52508"/>
            <a:ext cx="8139178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355904" y="3787775"/>
            <a:ext cx="2740620" cy="788675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4800" u="none" strike="noStrike" kern="1200" cap="none" spc="3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355904" y="4648199"/>
            <a:ext cx="2740621" cy="1155701"/>
          </a:xfrm>
        </p:spPr>
        <p:txBody>
          <a:bodyPr lIns="90000" tIns="0" rIns="90000" bIns="46800" anchor="t" anchorCtr="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52508"/>
            <a:ext cx="396243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406525"/>
            <a:ext cx="39624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52508"/>
            <a:ext cx="396243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406525"/>
            <a:ext cx="396243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443234"/>
            <a:ext cx="8139178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952508"/>
            <a:ext cx="396243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952508"/>
            <a:ext cx="396243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>
            <p:custDataLst>
              <p:tags r:id="rId2"/>
            </p:custDataLst>
          </p:nvPr>
        </p:nvCxnSpPr>
        <p:spPr>
          <a:xfrm>
            <a:off x="2426732" y="5596891"/>
            <a:ext cx="4290536" cy="952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2426733" y="4061482"/>
            <a:ext cx="4290536" cy="1492229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2426494" y="5702301"/>
            <a:ext cx="4291013" cy="539750"/>
          </a:xfrm>
        </p:spPr>
        <p:txBody>
          <a:bodyPr lIns="90000" rIns="90000" bIns="4680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1.jpe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ags" Target="../tags/tag145.xml" /><Relationship Id="rId13" Type="http://schemas.openxmlformats.org/officeDocument/2006/relationships/tags" Target="../tags/tag146.xml" /><Relationship Id="rId14" Type="http://schemas.openxmlformats.org/officeDocument/2006/relationships/tags" Target="../tags/tag147.xml" /><Relationship Id="rId15" Type="http://schemas.openxmlformats.org/officeDocument/2006/relationships/tags" Target="../tags/tag148.xml" /><Relationship Id="rId16" Type="http://schemas.openxmlformats.org/officeDocument/2006/relationships/tags" Target="../tags/tag149.xml" /><Relationship Id="rId17" Type="http://schemas.openxmlformats.org/officeDocument/2006/relationships/tags" Target="../tags/tag150.xml" /><Relationship Id="rId18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14" Type="http://schemas.openxmlformats.org/officeDocument/2006/relationships/tags" Target="../tags/tag222.xml" /><Relationship Id="rId15" Type="http://schemas.openxmlformats.org/officeDocument/2006/relationships/tags" Target="../tags/tag223.xml" /><Relationship Id="rId16" Type="http://schemas.openxmlformats.org/officeDocument/2006/relationships/tags" Target="../tags/tag224.xml" /><Relationship Id="rId17" Type="http://schemas.openxmlformats.org/officeDocument/2006/relationships/tags" Target="../tags/tag225.xml" /><Relationship Id="rId18" Type="http://schemas.openxmlformats.org/officeDocument/2006/relationships/image" Target="../media/image1.jpeg" /><Relationship Id="rId19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slideLayout" Target="../slideLayouts/slideLayout43.xml" /><Relationship Id="rId11" Type="http://schemas.openxmlformats.org/officeDocument/2006/relationships/slideLayout" Target="../slideLayouts/slideLayout44.xml" /><Relationship Id="rId12" Type="http://schemas.openxmlformats.org/officeDocument/2006/relationships/tags" Target="../tags/tag295.xml" /><Relationship Id="rId13" Type="http://schemas.openxmlformats.org/officeDocument/2006/relationships/tags" Target="../tags/tag296.xml" /><Relationship Id="rId14" Type="http://schemas.openxmlformats.org/officeDocument/2006/relationships/tags" Target="../tags/tag297.xml" /><Relationship Id="rId15" Type="http://schemas.openxmlformats.org/officeDocument/2006/relationships/tags" Target="../tags/tag298.xml" /><Relationship Id="rId16" Type="http://schemas.openxmlformats.org/officeDocument/2006/relationships/tags" Target="../tags/tag299.xml" /><Relationship Id="rId17" Type="http://schemas.openxmlformats.org/officeDocument/2006/relationships/tags" Target="../tags/tag300.xml" /><Relationship Id="rId18" Type="http://schemas.openxmlformats.org/officeDocument/2006/relationships/tags" Target="../tags/tag301.xml" /><Relationship Id="rId19" Type="http://schemas.openxmlformats.org/officeDocument/2006/relationships/theme" Target="../theme/theme4.xml" /><Relationship Id="rId2" Type="http://schemas.openxmlformats.org/officeDocument/2006/relationships/slideLayout" Target="../slideLayouts/slideLayout35.xml" /><Relationship Id="rId3" Type="http://schemas.openxmlformats.org/officeDocument/2006/relationships/slideLayout" Target="../slideLayouts/slideLayout36.xml" /><Relationship Id="rId4" Type="http://schemas.openxmlformats.org/officeDocument/2006/relationships/slideLayout" Target="../slideLayouts/slideLayout37.xml" /><Relationship Id="rId5" Type="http://schemas.openxmlformats.org/officeDocument/2006/relationships/slideLayout" Target="../slideLayouts/slideLayout38.xml" /><Relationship Id="rId6" Type="http://schemas.openxmlformats.org/officeDocument/2006/relationships/slideLayout" Target="../slideLayouts/slideLayout39.xml" /><Relationship Id="rId7" Type="http://schemas.openxmlformats.org/officeDocument/2006/relationships/slideLayout" Target="../slideLayouts/slideLayout40.xml" /><Relationship Id="rId8" Type="http://schemas.openxmlformats.org/officeDocument/2006/relationships/slideLayout" Target="../slideLayouts/slideLayout41.xml" /><Relationship Id="rId9" Type="http://schemas.openxmlformats.org/officeDocument/2006/relationships/slideLayout" Target="../slideLayouts/slideLayout4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1032" name="标题 103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3" name="文本占位符 103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4" name="日期占位符 103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35" name="页脚占位符 103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36" name="灯片编号占位符 103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1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1026" name="标题 1025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1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" panose="05000000000000000000" pitchFamily="2" charset="2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Font typeface="Arial" panose="020b0604020202020204" pitchFamily="34" charset="0"/>
        <a:buNone/>
        <a:defRPr sz="2400" b="1" i="0" u="none" kern="1200" baseline="0">
          <a:solidFill>
            <a:srgbClr val="FFFFFF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/>
      <p:sp>
        <p:nvSpPr>
          <p:cNvPr id="1032" name="标题 103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3" name="文本占位符 103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4" name="日期占位符 103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/>
            <a:fld id="{BB962C8B-B14F-4D97-AF65-F5344CB8AC3E}" type="datetime1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35" name="页脚占位符 103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36" name="灯片编号占位符 103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/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t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1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65000"/>
        <a:buFontTx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just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502412" y="443230"/>
            <a:ext cx="8139178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502412" y="952508"/>
            <a:ext cx="8139178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807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49833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49833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image" Target="../media/image4.png" /><Relationship Id="rId11" Type="http://schemas.openxmlformats.org/officeDocument/2006/relationships/tags" Target="../tags/tag315.xml" /><Relationship Id="rId12" Type="http://schemas.openxmlformats.org/officeDocument/2006/relationships/tags" Target="../tags/tag316.xml" /><Relationship Id="rId13" Type="http://schemas.openxmlformats.org/officeDocument/2006/relationships/tags" Target="../tags/tag317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image" Target="../media/image2.png" /><Relationship Id="rId5" Type="http://schemas.openxmlformats.org/officeDocument/2006/relationships/tags" Target="../tags/tag311.xml" /><Relationship Id="rId6" Type="http://schemas.openxmlformats.org/officeDocument/2006/relationships/tags" Target="../tags/tag312.xml" /><Relationship Id="rId7" Type="http://schemas.openxmlformats.org/officeDocument/2006/relationships/image" Target="../media/image3.png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7.xml" /><Relationship Id="rId3" Type="http://schemas.openxmlformats.org/officeDocument/2006/relationships/image" Target="../media/image13.jpeg" /><Relationship Id="rId4" Type="http://schemas.openxmlformats.org/officeDocument/2006/relationships/tags" Target="../tags/tag35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9.xml" /><Relationship Id="rId3" Type="http://schemas.openxmlformats.org/officeDocument/2006/relationships/image" Target="../media/image14.png" /><Relationship Id="rId4" Type="http://schemas.openxmlformats.org/officeDocument/2006/relationships/tags" Target="../tags/tag360.xml" /><Relationship Id="rId5" Type="http://schemas.openxmlformats.org/officeDocument/2006/relationships/video" Target="../media/media1.mp4" /><Relationship Id="rId6" Type="http://schemas.microsoft.com/office/2007/relationships/media" Target="../media/media1.mp4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68.xml" /><Relationship Id="rId11" Type="http://schemas.openxmlformats.org/officeDocument/2006/relationships/tags" Target="../tags/tag369.xml" /><Relationship Id="rId12" Type="http://schemas.openxmlformats.org/officeDocument/2006/relationships/tags" Target="../tags/tag370.xml" /><Relationship Id="rId13" Type="http://schemas.openxmlformats.org/officeDocument/2006/relationships/tags" Target="../tags/tag371.xml" /><Relationship Id="rId14" Type="http://schemas.openxmlformats.org/officeDocument/2006/relationships/tags" Target="../tags/tag372.xml" /><Relationship Id="rId15" Type="http://schemas.openxmlformats.org/officeDocument/2006/relationships/tags" Target="../tags/tag373.xml" /><Relationship Id="rId16" Type="http://schemas.openxmlformats.org/officeDocument/2006/relationships/tags" Target="../tags/tag374.xml" /><Relationship Id="rId17" Type="http://schemas.openxmlformats.org/officeDocument/2006/relationships/tags" Target="../tags/tag375.xml" /><Relationship Id="rId18" Type="http://schemas.openxmlformats.org/officeDocument/2006/relationships/tags" Target="../tags/tag376.xml" /><Relationship Id="rId19" Type="http://schemas.openxmlformats.org/officeDocument/2006/relationships/tags" Target="../tags/tag377.xml" /><Relationship Id="rId2" Type="http://schemas.openxmlformats.org/officeDocument/2006/relationships/tags" Target="../tags/tag361.xml" /><Relationship Id="rId20" Type="http://schemas.openxmlformats.org/officeDocument/2006/relationships/tags" Target="../tags/tag378.xml" /><Relationship Id="rId21" Type="http://schemas.openxmlformats.org/officeDocument/2006/relationships/image" Target="../media/image16.png" /><Relationship Id="rId22" Type="http://schemas.openxmlformats.org/officeDocument/2006/relationships/tags" Target="../tags/tag379.xml" /><Relationship Id="rId3" Type="http://schemas.openxmlformats.org/officeDocument/2006/relationships/tags" Target="../tags/tag362.xml" /><Relationship Id="rId4" Type="http://schemas.openxmlformats.org/officeDocument/2006/relationships/image" Target="../media/image15.png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Relationship Id="rId9" Type="http://schemas.openxmlformats.org/officeDocument/2006/relationships/tags" Target="../tags/tag36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80.xml" /><Relationship Id="rId3" Type="http://schemas.openxmlformats.org/officeDocument/2006/relationships/image" Target="../media/image17.jpeg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84.xml" /><Relationship Id="rId3" Type="http://schemas.openxmlformats.org/officeDocument/2006/relationships/image" Target="../media/image18.png" /><Relationship Id="rId4" Type="http://schemas.openxmlformats.org/officeDocument/2006/relationships/tags" Target="../tags/tag385.xml" /><Relationship Id="rId5" Type="http://schemas.openxmlformats.org/officeDocument/2006/relationships/tags" Target="../tags/tag38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393.xml" /><Relationship Id="rId11" Type="http://schemas.openxmlformats.org/officeDocument/2006/relationships/tags" Target="../tags/tag394.xml" /><Relationship Id="rId12" Type="http://schemas.openxmlformats.org/officeDocument/2006/relationships/tags" Target="../tags/tag395.xml" /><Relationship Id="rId13" Type="http://schemas.openxmlformats.org/officeDocument/2006/relationships/tags" Target="../tags/tag396.xml" /><Relationship Id="rId14" Type="http://schemas.openxmlformats.org/officeDocument/2006/relationships/image" Target="../media/image16.png" /><Relationship Id="rId15" Type="http://schemas.openxmlformats.org/officeDocument/2006/relationships/tags" Target="../tags/tag397.xml" /><Relationship Id="rId2" Type="http://schemas.openxmlformats.org/officeDocument/2006/relationships/tags" Target="../tags/tag387.xml" /><Relationship Id="rId3" Type="http://schemas.openxmlformats.org/officeDocument/2006/relationships/image" Target="../media/image19.png" /><Relationship Id="rId4" Type="http://schemas.openxmlformats.org/officeDocument/2006/relationships/tags" Target="../tags/tag388.xml" /><Relationship Id="rId5" Type="http://schemas.openxmlformats.org/officeDocument/2006/relationships/image" Target="../media/image18.png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Relationship Id="rId9" Type="http://schemas.openxmlformats.org/officeDocument/2006/relationships/tags" Target="../tags/tag39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03.xml" /><Relationship Id="rId11" Type="http://schemas.openxmlformats.org/officeDocument/2006/relationships/tags" Target="../tags/tag404.xml" /><Relationship Id="rId12" Type="http://schemas.openxmlformats.org/officeDocument/2006/relationships/tags" Target="../tags/tag405.xml" /><Relationship Id="rId13" Type="http://schemas.openxmlformats.org/officeDocument/2006/relationships/tags" Target="../tags/tag406.xml" /><Relationship Id="rId14" Type="http://schemas.openxmlformats.org/officeDocument/2006/relationships/tags" Target="../tags/tag407.xml" /><Relationship Id="rId15" Type="http://schemas.openxmlformats.org/officeDocument/2006/relationships/tags" Target="../tags/tag408.xml" /><Relationship Id="rId2" Type="http://schemas.openxmlformats.org/officeDocument/2006/relationships/tags" Target="../tags/tag398.xml" /><Relationship Id="rId3" Type="http://schemas.openxmlformats.org/officeDocument/2006/relationships/image" Target="../media/image16.png" /><Relationship Id="rId4" Type="http://schemas.openxmlformats.org/officeDocument/2006/relationships/tags" Target="../tags/tag399.xml" /><Relationship Id="rId5" Type="http://schemas.openxmlformats.org/officeDocument/2006/relationships/image" Target="../media/image19.png" /><Relationship Id="rId6" Type="http://schemas.openxmlformats.org/officeDocument/2006/relationships/tags" Target="../tags/tag400.xml" /><Relationship Id="rId7" Type="http://schemas.openxmlformats.org/officeDocument/2006/relationships/image" Target="../media/image18.png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image" Target="../media/image22.jpeg" /><Relationship Id="rId11" Type="http://schemas.openxmlformats.org/officeDocument/2006/relationships/tags" Target="../tags/tag415.xml" /><Relationship Id="rId12" Type="http://schemas.openxmlformats.org/officeDocument/2006/relationships/image" Target="../media/image23.jpeg" /><Relationship Id="rId13" Type="http://schemas.openxmlformats.org/officeDocument/2006/relationships/tags" Target="../tags/tag416.xml" /><Relationship Id="rId2" Type="http://schemas.openxmlformats.org/officeDocument/2006/relationships/tags" Target="../tags/tag409.xml" /><Relationship Id="rId3" Type="http://schemas.openxmlformats.org/officeDocument/2006/relationships/tags" Target="../tags/tag410.xml" /><Relationship Id="rId4" Type="http://schemas.openxmlformats.org/officeDocument/2006/relationships/tags" Target="../tags/tag411.xml" /><Relationship Id="rId5" Type="http://schemas.openxmlformats.org/officeDocument/2006/relationships/tags" Target="../tags/tag412.xml" /><Relationship Id="rId6" Type="http://schemas.openxmlformats.org/officeDocument/2006/relationships/image" Target="../media/image20.png" /><Relationship Id="rId7" Type="http://schemas.openxmlformats.org/officeDocument/2006/relationships/tags" Target="../tags/tag413.xml" /><Relationship Id="rId8" Type="http://schemas.openxmlformats.org/officeDocument/2006/relationships/image" Target="../media/image21.jpeg" /><Relationship Id="rId9" Type="http://schemas.openxmlformats.org/officeDocument/2006/relationships/tags" Target="../tags/tag41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23.xml" /><Relationship Id="rId11" Type="http://schemas.openxmlformats.org/officeDocument/2006/relationships/tags" Target="../tags/tag424.xml" /><Relationship Id="rId12" Type="http://schemas.openxmlformats.org/officeDocument/2006/relationships/tags" Target="../tags/tag425.xml" /><Relationship Id="rId13" Type="http://schemas.openxmlformats.org/officeDocument/2006/relationships/tags" Target="../tags/tag426.xml" /><Relationship Id="rId14" Type="http://schemas.openxmlformats.org/officeDocument/2006/relationships/tags" Target="../tags/tag427.xml" /><Relationship Id="rId15" Type="http://schemas.openxmlformats.org/officeDocument/2006/relationships/tags" Target="../tags/tag428.xml" /><Relationship Id="rId16" Type="http://schemas.openxmlformats.org/officeDocument/2006/relationships/tags" Target="../tags/tag429.xml" /><Relationship Id="rId17" Type="http://schemas.openxmlformats.org/officeDocument/2006/relationships/tags" Target="../tags/tag430.xml" /><Relationship Id="rId2" Type="http://schemas.openxmlformats.org/officeDocument/2006/relationships/tags" Target="../tags/tag417.xml" /><Relationship Id="rId3" Type="http://schemas.openxmlformats.org/officeDocument/2006/relationships/image" Target="../media/image19.png" /><Relationship Id="rId4" Type="http://schemas.openxmlformats.org/officeDocument/2006/relationships/tags" Target="../tags/tag418.xml" /><Relationship Id="rId5" Type="http://schemas.openxmlformats.org/officeDocument/2006/relationships/image" Target="../media/image18.png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ags" Target="../tags/tag421.xml" /><Relationship Id="rId9" Type="http://schemas.openxmlformats.org/officeDocument/2006/relationships/tags" Target="../tags/tag42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37.xml" /><Relationship Id="rId11" Type="http://schemas.openxmlformats.org/officeDocument/2006/relationships/tags" Target="../tags/tag438.xml" /><Relationship Id="rId12" Type="http://schemas.openxmlformats.org/officeDocument/2006/relationships/tags" Target="../tags/tag439.xml" /><Relationship Id="rId13" Type="http://schemas.openxmlformats.org/officeDocument/2006/relationships/tags" Target="../tags/tag440.xml" /><Relationship Id="rId14" Type="http://schemas.openxmlformats.org/officeDocument/2006/relationships/tags" Target="../tags/tag441.xml" /><Relationship Id="rId15" Type="http://schemas.openxmlformats.org/officeDocument/2006/relationships/tags" Target="../tags/tag442.xml" /><Relationship Id="rId2" Type="http://schemas.openxmlformats.org/officeDocument/2006/relationships/tags" Target="../tags/tag431.xml" /><Relationship Id="rId3" Type="http://schemas.openxmlformats.org/officeDocument/2006/relationships/image" Target="../media/image19.png" /><Relationship Id="rId4" Type="http://schemas.openxmlformats.org/officeDocument/2006/relationships/tags" Target="../tags/tag432.xml" /><Relationship Id="rId5" Type="http://schemas.openxmlformats.org/officeDocument/2006/relationships/image" Target="../media/image18.png" /><Relationship Id="rId6" Type="http://schemas.openxmlformats.org/officeDocument/2006/relationships/tags" Target="../tags/tag433.xml" /><Relationship Id="rId7" Type="http://schemas.openxmlformats.org/officeDocument/2006/relationships/tags" Target="../tags/tag434.xml" /><Relationship Id="rId8" Type="http://schemas.openxmlformats.org/officeDocument/2006/relationships/tags" Target="../tags/tag435.xml" /><Relationship Id="rId9" Type="http://schemas.openxmlformats.org/officeDocument/2006/relationships/tags" Target="../tags/tag43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10" Type="http://schemas.openxmlformats.org/officeDocument/2006/relationships/image" Target="../media/image7.png" /><Relationship Id="rId11" Type="http://schemas.openxmlformats.org/officeDocument/2006/relationships/tags" Target="../tags/tag324.xml" /><Relationship Id="rId12" Type="http://schemas.openxmlformats.org/officeDocument/2006/relationships/tags" Target="../tags/tag325.xml" /><Relationship Id="rId13" Type="http://schemas.openxmlformats.org/officeDocument/2006/relationships/tags" Target="../tags/tag326.xml" /><Relationship Id="rId2" Type="http://schemas.openxmlformats.org/officeDocument/2006/relationships/tags" Target="../tags/tag318.xml" /><Relationship Id="rId3" Type="http://schemas.openxmlformats.org/officeDocument/2006/relationships/image" Target="../media/image5.png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image" Target="../media/image6.png" /><Relationship Id="rId8" Type="http://schemas.openxmlformats.org/officeDocument/2006/relationships/tags" Target="../tags/tag322.xml" /><Relationship Id="rId9" Type="http://schemas.openxmlformats.org/officeDocument/2006/relationships/tags" Target="../tags/tag32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48.xml" /><Relationship Id="rId11" Type="http://schemas.openxmlformats.org/officeDocument/2006/relationships/tags" Target="../tags/tag449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image" Target="../media/image19.png" /><Relationship Id="rId6" Type="http://schemas.openxmlformats.org/officeDocument/2006/relationships/tags" Target="../tags/tag446.xml" /><Relationship Id="rId7" Type="http://schemas.openxmlformats.org/officeDocument/2006/relationships/image" Target="../media/image18.png" /><Relationship Id="rId8" Type="http://schemas.openxmlformats.org/officeDocument/2006/relationships/tags" Target="../tags/tag447.xml" /><Relationship Id="rId9" Type="http://schemas.openxmlformats.org/officeDocument/2006/relationships/image" Target="../media/image1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image" Target="../media/image24.jpeg" /><Relationship Id="rId6" Type="http://schemas.openxmlformats.org/officeDocument/2006/relationships/tags" Target="../tags/tag453.xml" /><Relationship Id="rId7" Type="http://schemas.openxmlformats.org/officeDocument/2006/relationships/image" Target="../media/image25.jpeg" /><Relationship Id="rId8" Type="http://schemas.openxmlformats.org/officeDocument/2006/relationships/tags" Target="../tags/tag45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65.xml" /><Relationship Id="rId11" Type="http://schemas.openxmlformats.org/officeDocument/2006/relationships/tags" Target="../tags/tag466.xml" /><Relationship Id="rId12" Type="http://schemas.openxmlformats.org/officeDocument/2006/relationships/tags" Target="../tags/tag467.xml" /><Relationship Id="rId13" Type="http://schemas.openxmlformats.org/officeDocument/2006/relationships/tags" Target="../tags/tag468.xml" /><Relationship Id="rId14" Type="http://schemas.openxmlformats.org/officeDocument/2006/relationships/image" Target="../media/image18.png" /><Relationship Id="rId15" Type="http://schemas.openxmlformats.org/officeDocument/2006/relationships/tags" Target="../tags/tag469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58.xml" /><Relationship Id="rId4" Type="http://schemas.openxmlformats.org/officeDocument/2006/relationships/tags" Target="../tags/tag459.xml" /><Relationship Id="rId5" Type="http://schemas.openxmlformats.org/officeDocument/2006/relationships/tags" Target="../tags/tag460.xml" /><Relationship Id="rId6" Type="http://schemas.openxmlformats.org/officeDocument/2006/relationships/tags" Target="../tags/tag461.xml" /><Relationship Id="rId7" Type="http://schemas.openxmlformats.org/officeDocument/2006/relationships/tags" Target="../tags/tag462.xml" /><Relationship Id="rId8" Type="http://schemas.openxmlformats.org/officeDocument/2006/relationships/tags" Target="../tags/tag463.xml" /><Relationship Id="rId9" Type="http://schemas.openxmlformats.org/officeDocument/2006/relationships/tags" Target="../tags/tag46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70.xml" /><Relationship Id="rId3" Type="http://schemas.openxmlformats.org/officeDocument/2006/relationships/tags" Target="../tags/tag471.xml" /><Relationship Id="rId4" Type="http://schemas.openxmlformats.org/officeDocument/2006/relationships/tags" Target="../tags/tag47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73.xml" /><Relationship Id="rId3" Type="http://schemas.openxmlformats.org/officeDocument/2006/relationships/image" Target="../media/image18.png" /><Relationship Id="rId4" Type="http://schemas.openxmlformats.org/officeDocument/2006/relationships/tags" Target="../tags/tag474.xml" /><Relationship Id="rId5" Type="http://schemas.openxmlformats.org/officeDocument/2006/relationships/tags" Target="../tags/tag47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83.xml" /><Relationship Id="rId11" Type="http://schemas.openxmlformats.org/officeDocument/2006/relationships/tags" Target="../tags/tag484.xml" /><Relationship Id="rId2" Type="http://schemas.openxmlformats.org/officeDocument/2006/relationships/tags" Target="../tags/tag476.xml" /><Relationship Id="rId3" Type="http://schemas.openxmlformats.org/officeDocument/2006/relationships/image" Target="../media/image18.png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Relationship Id="rId7" Type="http://schemas.openxmlformats.org/officeDocument/2006/relationships/tags" Target="../tags/tag480.xml" /><Relationship Id="rId8" Type="http://schemas.openxmlformats.org/officeDocument/2006/relationships/tags" Target="../tags/tag481.xml" /><Relationship Id="rId9" Type="http://schemas.openxmlformats.org/officeDocument/2006/relationships/tags" Target="../tags/tag48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92.xml" /><Relationship Id="rId11" Type="http://schemas.openxmlformats.org/officeDocument/2006/relationships/tags" Target="../tags/tag493.xml" /><Relationship Id="rId12" Type="http://schemas.openxmlformats.org/officeDocument/2006/relationships/tags" Target="../tags/tag494.xml" /><Relationship Id="rId2" Type="http://schemas.openxmlformats.org/officeDocument/2006/relationships/tags" Target="../tags/tag485.xml" /><Relationship Id="rId3" Type="http://schemas.openxmlformats.org/officeDocument/2006/relationships/image" Target="../media/image18.png" /><Relationship Id="rId4" Type="http://schemas.openxmlformats.org/officeDocument/2006/relationships/tags" Target="../tags/tag486.xml" /><Relationship Id="rId5" Type="http://schemas.openxmlformats.org/officeDocument/2006/relationships/tags" Target="../tags/tag487.xml" /><Relationship Id="rId6" Type="http://schemas.openxmlformats.org/officeDocument/2006/relationships/tags" Target="../tags/tag488.xml" /><Relationship Id="rId7" Type="http://schemas.openxmlformats.org/officeDocument/2006/relationships/tags" Target="../tags/tag489.xml" /><Relationship Id="rId8" Type="http://schemas.openxmlformats.org/officeDocument/2006/relationships/tags" Target="../tags/tag490.xml" /><Relationship Id="rId9" Type="http://schemas.openxmlformats.org/officeDocument/2006/relationships/tags" Target="../tags/tag49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95.xml" /><Relationship Id="rId3" Type="http://schemas.openxmlformats.org/officeDocument/2006/relationships/image" Target="../media/image18.png" /><Relationship Id="rId4" Type="http://schemas.openxmlformats.org/officeDocument/2006/relationships/tags" Target="../tags/tag496.xml" /><Relationship Id="rId5" Type="http://schemas.openxmlformats.org/officeDocument/2006/relationships/tags" Target="../tags/tag497.xml" /><Relationship Id="rId6" Type="http://schemas.openxmlformats.org/officeDocument/2006/relationships/tags" Target="../tags/tag498.xml" /><Relationship Id="rId7" Type="http://schemas.openxmlformats.org/officeDocument/2006/relationships/tags" Target="../tags/tag499.xml" /><Relationship Id="rId8" Type="http://schemas.openxmlformats.org/officeDocument/2006/relationships/tags" Target="../tags/tag50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08.xml" /><Relationship Id="rId11" Type="http://schemas.openxmlformats.org/officeDocument/2006/relationships/tags" Target="../tags/tag509.xml" /><Relationship Id="rId2" Type="http://schemas.openxmlformats.org/officeDocument/2006/relationships/tags" Target="../tags/tag501.xml" /><Relationship Id="rId3" Type="http://schemas.openxmlformats.org/officeDocument/2006/relationships/image" Target="../media/image18.png" /><Relationship Id="rId4" Type="http://schemas.openxmlformats.org/officeDocument/2006/relationships/tags" Target="../tags/tag502.xml" /><Relationship Id="rId5" Type="http://schemas.openxmlformats.org/officeDocument/2006/relationships/tags" Target="../tags/tag503.xml" /><Relationship Id="rId6" Type="http://schemas.openxmlformats.org/officeDocument/2006/relationships/tags" Target="../tags/tag504.xml" /><Relationship Id="rId7" Type="http://schemas.openxmlformats.org/officeDocument/2006/relationships/tags" Target="../tags/tag505.xml" /><Relationship Id="rId8" Type="http://schemas.openxmlformats.org/officeDocument/2006/relationships/tags" Target="../tags/tag506.xml" /><Relationship Id="rId9" Type="http://schemas.openxmlformats.org/officeDocument/2006/relationships/tags" Target="../tags/tag50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17.xml" /><Relationship Id="rId11" Type="http://schemas.openxmlformats.org/officeDocument/2006/relationships/tags" Target="../tags/tag518.xml" /><Relationship Id="rId12" Type="http://schemas.openxmlformats.org/officeDocument/2006/relationships/tags" Target="../tags/tag519.xml" /><Relationship Id="rId13" Type="http://schemas.openxmlformats.org/officeDocument/2006/relationships/tags" Target="../tags/tag520.xml" /><Relationship Id="rId14" Type="http://schemas.openxmlformats.org/officeDocument/2006/relationships/tags" Target="../tags/tag521.xml" /><Relationship Id="rId15" Type="http://schemas.openxmlformats.org/officeDocument/2006/relationships/tags" Target="../tags/tag522.xml" /><Relationship Id="rId2" Type="http://schemas.openxmlformats.org/officeDocument/2006/relationships/tags" Target="../tags/tag510.xml" /><Relationship Id="rId3" Type="http://schemas.openxmlformats.org/officeDocument/2006/relationships/image" Target="../media/image18.png" /><Relationship Id="rId4" Type="http://schemas.openxmlformats.org/officeDocument/2006/relationships/tags" Target="../tags/tag511.xml" /><Relationship Id="rId5" Type="http://schemas.openxmlformats.org/officeDocument/2006/relationships/tags" Target="../tags/tag512.xml" /><Relationship Id="rId6" Type="http://schemas.openxmlformats.org/officeDocument/2006/relationships/tags" Target="../tags/tag513.xml" /><Relationship Id="rId7" Type="http://schemas.openxmlformats.org/officeDocument/2006/relationships/tags" Target="../tags/tag514.xml" /><Relationship Id="rId8" Type="http://schemas.openxmlformats.org/officeDocument/2006/relationships/tags" Target="../tags/tag515.xml" /><Relationship Id="rId9" Type="http://schemas.openxmlformats.org/officeDocument/2006/relationships/tags" Target="../tags/tag51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tags" Target="../tags/tag327.xml" /><Relationship Id="rId3" Type="http://schemas.openxmlformats.org/officeDocument/2006/relationships/tags" Target="../tags/tag328.xml" /><Relationship Id="rId4" Type="http://schemas.openxmlformats.org/officeDocument/2006/relationships/image" Target="../media/image8.png" /><Relationship Id="rId5" Type="http://schemas.openxmlformats.org/officeDocument/2006/relationships/tags" Target="../tags/tag329.xml" /><Relationship Id="rId6" Type="http://schemas.openxmlformats.org/officeDocument/2006/relationships/tags" Target="../tags/tag33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30.xml" /><Relationship Id="rId11" Type="http://schemas.openxmlformats.org/officeDocument/2006/relationships/tags" Target="../tags/tag531.xml" /><Relationship Id="rId2" Type="http://schemas.openxmlformats.org/officeDocument/2006/relationships/tags" Target="../tags/tag523.xml" /><Relationship Id="rId3" Type="http://schemas.openxmlformats.org/officeDocument/2006/relationships/image" Target="../media/image18.png" /><Relationship Id="rId4" Type="http://schemas.openxmlformats.org/officeDocument/2006/relationships/tags" Target="../tags/tag524.xml" /><Relationship Id="rId5" Type="http://schemas.openxmlformats.org/officeDocument/2006/relationships/tags" Target="../tags/tag525.xml" /><Relationship Id="rId6" Type="http://schemas.openxmlformats.org/officeDocument/2006/relationships/tags" Target="../tags/tag526.xml" /><Relationship Id="rId7" Type="http://schemas.openxmlformats.org/officeDocument/2006/relationships/tags" Target="../tags/tag527.xml" /><Relationship Id="rId8" Type="http://schemas.openxmlformats.org/officeDocument/2006/relationships/tags" Target="../tags/tag528.xml" /><Relationship Id="rId9" Type="http://schemas.openxmlformats.org/officeDocument/2006/relationships/tags" Target="../tags/tag52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39.xml" /><Relationship Id="rId11" Type="http://schemas.openxmlformats.org/officeDocument/2006/relationships/tags" Target="../tags/tag540.xml" /><Relationship Id="rId2" Type="http://schemas.openxmlformats.org/officeDocument/2006/relationships/tags" Target="../tags/tag532.xml" /><Relationship Id="rId3" Type="http://schemas.openxmlformats.org/officeDocument/2006/relationships/image" Target="../media/image18.png" /><Relationship Id="rId4" Type="http://schemas.openxmlformats.org/officeDocument/2006/relationships/tags" Target="../tags/tag533.xml" /><Relationship Id="rId5" Type="http://schemas.openxmlformats.org/officeDocument/2006/relationships/tags" Target="../tags/tag534.xml" /><Relationship Id="rId6" Type="http://schemas.openxmlformats.org/officeDocument/2006/relationships/tags" Target="../tags/tag535.xml" /><Relationship Id="rId7" Type="http://schemas.openxmlformats.org/officeDocument/2006/relationships/tags" Target="../tags/tag536.xml" /><Relationship Id="rId8" Type="http://schemas.openxmlformats.org/officeDocument/2006/relationships/tags" Target="../tags/tag537.xml" /><Relationship Id="rId9" Type="http://schemas.openxmlformats.org/officeDocument/2006/relationships/tags" Target="../tags/tag53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546.xml" /><Relationship Id="rId2" Type="http://schemas.openxmlformats.org/officeDocument/2006/relationships/tags" Target="../tags/tag541.xml" /><Relationship Id="rId3" Type="http://schemas.openxmlformats.org/officeDocument/2006/relationships/image" Target="../media/image18.png" /><Relationship Id="rId4" Type="http://schemas.openxmlformats.org/officeDocument/2006/relationships/tags" Target="../tags/tag542.xml" /><Relationship Id="rId5" Type="http://schemas.openxmlformats.org/officeDocument/2006/relationships/image" Target="../media/image16.png" /><Relationship Id="rId6" Type="http://schemas.openxmlformats.org/officeDocument/2006/relationships/tags" Target="../tags/tag543.xml" /><Relationship Id="rId7" Type="http://schemas.openxmlformats.org/officeDocument/2006/relationships/tags" Target="../tags/tag544.xml" /><Relationship Id="rId8" Type="http://schemas.openxmlformats.org/officeDocument/2006/relationships/image" Target="../media/image19.png" /><Relationship Id="rId9" Type="http://schemas.openxmlformats.org/officeDocument/2006/relationships/tags" Target="../tags/tag54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47.xml" /><Relationship Id="rId3" Type="http://schemas.openxmlformats.org/officeDocument/2006/relationships/tags" Target="../tags/tag548.xml" /><Relationship Id="rId4" Type="http://schemas.openxmlformats.org/officeDocument/2006/relationships/tags" Target="../tags/tag549.xml" /><Relationship Id="rId5" Type="http://schemas.openxmlformats.org/officeDocument/2006/relationships/image" Target="../media/image17.jpeg" /><Relationship Id="rId6" Type="http://schemas.openxmlformats.org/officeDocument/2006/relationships/tags" Target="../tags/tag55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51.xml" /><Relationship Id="rId3" Type="http://schemas.openxmlformats.org/officeDocument/2006/relationships/tags" Target="../tags/tag55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553.xml" /><Relationship Id="rId3" Type="http://schemas.openxmlformats.org/officeDocument/2006/relationships/tags" Target="../tags/tag554.xml" /><Relationship Id="rId4" Type="http://schemas.openxmlformats.org/officeDocument/2006/relationships/tags" Target="../tags/tag55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556.xml" /><Relationship Id="rId3" Type="http://schemas.openxmlformats.org/officeDocument/2006/relationships/tags" Target="../tags/tag557.xml" /><Relationship Id="rId4" Type="http://schemas.openxmlformats.org/officeDocument/2006/relationships/tags" Target="../tags/tag558.xml" /><Relationship Id="rId5" Type="http://schemas.openxmlformats.org/officeDocument/2006/relationships/tags" Target="../tags/tag559.xml" /><Relationship Id="rId6" Type="http://schemas.openxmlformats.org/officeDocument/2006/relationships/tags" Target="../tags/tag560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561.xml" /><Relationship Id="rId3" Type="http://schemas.openxmlformats.org/officeDocument/2006/relationships/tags" Target="../tags/tag562.xml" /><Relationship Id="rId4" Type="http://schemas.openxmlformats.org/officeDocument/2006/relationships/tags" Target="../tags/tag563.xml" /><Relationship Id="rId5" Type="http://schemas.openxmlformats.org/officeDocument/2006/relationships/tags" Target="../tags/tag564.xml" /><Relationship Id="rId6" Type="http://schemas.openxmlformats.org/officeDocument/2006/relationships/tags" Target="../tags/tag56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66.xml" /><Relationship Id="rId3" Type="http://schemas.openxmlformats.org/officeDocument/2006/relationships/image" Target="../media/image18.png" /><Relationship Id="rId4" Type="http://schemas.openxmlformats.org/officeDocument/2006/relationships/tags" Target="../tags/tag567.xml" /><Relationship Id="rId5" Type="http://schemas.openxmlformats.org/officeDocument/2006/relationships/tags" Target="../tags/tag56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69.xml" /><Relationship Id="rId3" Type="http://schemas.openxmlformats.org/officeDocument/2006/relationships/image" Target="../media/image18.png" /><Relationship Id="rId4" Type="http://schemas.openxmlformats.org/officeDocument/2006/relationships/tags" Target="../tags/tag570.xml" /><Relationship Id="rId5" Type="http://schemas.openxmlformats.org/officeDocument/2006/relationships/tags" Target="../tags/tag571.xml" /><Relationship Id="rId6" Type="http://schemas.openxmlformats.org/officeDocument/2006/relationships/tags" Target="../tags/tag572.xml" /><Relationship Id="rId7" Type="http://schemas.openxmlformats.org/officeDocument/2006/relationships/tags" Target="../tags/tag573.xml" /><Relationship Id="rId8" Type="http://schemas.openxmlformats.org/officeDocument/2006/relationships/tags" Target="../tags/tag574.xml" /><Relationship Id="rId9" Type="http://schemas.openxmlformats.org/officeDocument/2006/relationships/tags" Target="../tags/tag57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image" Target="../media/image9.jpeg" /><Relationship Id="rId6" Type="http://schemas.openxmlformats.org/officeDocument/2006/relationships/tags" Target="../tags/tag334.xml" /><Relationship Id="rId7" Type="http://schemas.openxmlformats.org/officeDocument/2006/relationships/tags" Target="../tags/tag33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81.xml" /><Relationship Id="rId11" Type="http://schemas.openxmlformats.org/officeDocument/2006/relationships/tags" Target="../tags/tag582.xml" /><Relationship Id="rId12" Type="http://schemas.openxmlformats.org/officeDocument/2006/relationships/tags" Target="../tags/tag583.xml" /><Relationship Id="rId13" Type="http://schemas.openxmlformats.org/officeDocument/2006/relationships/tags" Target="../tags/tag584.xml" /><Relationship Id="rId14" Type="http://schemas.openxmlformats.org/officeDocument/2006/relationships/tags" Target="../tags/tag585.xml" /><Relationship Id="rId2" Type="http://schemas.openxmlformats.org/officeDocument/2006/relationships/tags" Target="../tags/tag576.xml" /><Relationship Id="rId3" Type="http://schemas.openxmlformats.org/officeDocument/2006/relationships/image" Target="../media/image16.png" /><Relationship Id="rId4" Type="http://schemas.openxmlformats.org/officeDocument/2006/relationships/tags" Target="../tags/tag577.xml" /><Relationship Id="rId5" Type="http://schemas.openxmlformats.org/officeDocument/2006/relationships/image" Target="../media/image19.png" /><Relationship Id="rId6" Type="http://schemas.openxmlformats.org/officeDocument/2006/relationships/tags" Target="../tags/tag578.xml" /><Relationship Id="rId7" Type="http://schemas.openxmlformats.org/officeDocument/2006/relationships/image" Target="../media/image18.png" /><Relationship Id="rId8" Type="http://schemas.openxmlformats.org/officeDocument/2006/relationships/tags" Target="../tags/tag579.xml" /><Relationship Id="rId9" Type="http://schemas.openxmlformats.org/officeDocument/2006/relationships/tags" Target="../tags/tag58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9.png" /><Relationship Id="rId11" Type="http://schemas.openxmlformats.org/officeDocument/2006/relationships/tags" Target="../tags/tag592.xml" /><Relationship Id="rId2" Type="http://schemas.openxmlformats.org/officeDocument/2006/relationships/tags" Target="../tags/tag586.xml" /><Relationship Id="rId3" Type="http://schemas.openxmlformats.org/officeDocument/2006/relationships/image" Target="../media/image18.png" /><Relationship Id="rId4" Type="http://schemas.openxmlformats.org/officeDocument/2006/relationships/tags" Target="../tags/tag587.xml" /><Relationship Id="rId5" Type="http://schemas.openxmlformats.org/officeDocument/2006/relationships/image" Target="../media/image16.png" /><Relationship Id="rId6" Type="http://schemas.openxmlformats.org/officeDocument/2006/relationships/tags" Target="../tags/tag588.xml" /><Relationship Id="rId7" Type="http://schemas.openxmlformats.org/officeDocument/2006/relationships/tags" Target="../tags/tag589.xml" /><Relationship Id="rId8" Type="http://schemas.openxmlformats.org/officeDocument/2006/relationships/tags" Target="../tags/tag590.xml" /><Relationship Id="rId9" Type="http://schemas.openxmlformats.org/officeDocument/2006/relationships/tags" Target="../tags/tag59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598.xml" /><Relationship Id="rId11" Type="http://schemas.openxmlformats.org/officeDocument/2006/relationships/tags" Target="../tags/tag599.xml" /><Relationship Id="rId12" Type="http://schemas.openxmlformats.org/officeDocument/2006/relationships/tags" Target="../tags/tag600.xml" /><Relationship Id="rId2" Type="http://schemas.openxmlformats.org/officeDocument/2006/relationships/tags" Target="../tags/tag593.xml" /><Relationship Id="rId3" Type="http://schemas.openxmlformats.org/officeDocument/2006/relationships/image" Target="../media/image19.png" /><Relationship Id="rId4" Type="http://schemas.openxmlformats.org/officeDocument/2006/relationships/tags" Target="../tags/tag594.xml" /><Relationship Id="rId5" Type="http://schemas.openxmlformats.org/officeDocument/2006/relationships/image" Target="../media/image18.png" /><Relationship Id="rId6" Type="http://schemas.openxmlformats.org/officeDocument/2006/relationships/tags" Target="../tags/tag595.xml" /><Relationship Id="rId7" Type="http://schemas.openxmlformats.org/officeDocument/2006/relationships/image" Target="../media/image16.png" /><Relationship Id="rId8" Type="http://schemas.openxmlformats.org/officeDocument/2006/relationships/tags" Target="../tags/tag596.xml" /><Relationship Id="rId9" Type="http://schemas.openxmlformats.org/officeDocument/2006/relationships/tags" Target="../tags/tag59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06.xml" /><Relationship Id="rId2" Type="http://schemas.openxmlformats.org/officeDocument/2006/relationships/tags" Target="../tags/tag601.xml" /><Relationship Id="rId3" Type="http://schemas.openxmlformats.org/officeDocument/2006/relationships/image" Target="../media/image18.png" /><Relationship Id="rId4" Type="http://schemas.openxmlformats.org/officeDocument/2006/relationships/tags" Target="../tags/tag602.xml" /><Relationship Id="rId5" Type="http://schemas.openxmlformats.org/officeDocument/2006/relationships/tags" Target="../tags/tag603.xml" /><Relationship Id="rId6" Type="http://schemas.openxmlformats.org/officeDocument/2006/relationships/image" Target="../media/image19.png" /><Relationship Id="rId7" Type="http://schemas.openxmlformats.org/officeDocument/2006/relationships/tags" Target="../tags/tag604.xml" /><Relationship Id="rId8" Type="http://schemas.openxmlformats.org/officeDocument/2006/relationships/image" Target="../media/image16.png" /><Relationship Id="rId9" Type="http://schemas.openxmlformats.org/officeDocument/2006/relationships/tags" Target="../tags/tag605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607.xml" /><Relationship Id="rId3" Type="http://schemas.openxmlformats.org/officeDocument/2006/relationships/tags" Target="../tags/tag608.xml" /><Relationship Id="rId4" Type="http://schemas.openxmlformats.org/officeDocument/2006/relationships/tags" Target="../tags/tag609.xml" /><Relationship Id="rId5" Type="http://schemas.openxmlformats.org/officeDocument/2006/relationships/tags" Target="../tags/tag610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11.xml" /><Relationship Id="rId3" Type="http://schemas.openxmlformats.org/officeDocument/2006/relationships/tags" Target="../tags/tag612.xml" /><Relationship Id="rId4" Type="http://schemas.openxmlformats.org/officeDocument/2006/relationships/tags" Target="../tags/tag613.xml" /><Relationship Id="rId5" Type="http://schemas.openxmlformats.org/officeDocument/2006/relationships/tags" Target="../tags/tag614.xml" /><Relationship Id="rId6" Type="http://schemas.openxmlformats.org/officeDocument/2006/relationships/tags" Target="../tags/tag61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21.xml" /><Relationship Id="rId11" Type="http://schemas.openxmlformats.org/officeDocument/2006/relationships/image" Target="../media/image26.png" /><Relationship Id="rId12" Type="http://schemas.openxmlformats.org/officeDocument/2006/relationships/tags" Target="../tags/tag622.xml" /><Relationship Id="rId2" Type="http://schemas.openxmlformats.org/officeDocument/2006/relationships/tags" Target="../tags/tag616.xml" /><Relationship Id="rId3" Type="http://schemas.openxmlformats.org/officeDocument/2006/relationships/image" Target="../media/image18.png" /><Relationship Id="rId4" Type="http://schemas.openxmlformats.org/officeDocument/2006/relationships/tags" Target="../tags/tag617.xml" /><Relationship Id="rId5" Type="http://schemas.openxmlformats.org/officeDocument/2006/relationships/tags" Target="../tags/tag618.xml" /><Relationship Id="rId6" Type="http://schemas.openxmlformats.org/officeDocument/2006/relationships/tags" Target="../tags/tag619.xml" /><Relationship Id="rId7" Type="http://schemas.openxmlformats.org/officeDocument/2006/relationships/image" Target="../media/image19.png" /><Relationship Id="rId8" Type="http://schemas.openxmlformats.org/officeDocument/2006/relationships/tags" Target="../tags/tag620.xml" /><Relationship Id="rId9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3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image" Target="../media/image10.png" /><Relationship Id="rId8" Type="http://schemas.openxmlformats.org/officeDocument/2006/relationships/tags" Target="../tags/tag341.xml" /><Relationship Id="rId9" Type="http://schemas.openxmlformats.org/officeDocument/2006/relationships/tags" Target="../tags/tag34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4.xml" /><Relationship Id="rId3" Type="http://schemas.openxmlformats.org/officeDocument/2006/relationships/tags" Target="../tags/tag345.xml" /><Relationship Id="rId4" Type="http://schemas.openxmlformats.org/officeDocument/2006/relationships/tags" Target="../tags/tag346.xml" /><Relationship Id="rId5" Type="http://schemas.openxmlformats.org/officeDocument/2006/relationships/tags" Target="../tags/tag34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8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Relationship Id="rId6" Type="http://schemas.openxmlformats.org/officeDocument/2006/relationships/tags" Target="../tags/tag35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3.xml" /><Relationship Id="rId3" Type="http://schemas.openxmlformats.org/officeDocument/2006/relationships/image" Target="../media/image11.jpeg" /><Relationship Id="rId4" Type="http://schemas.openxmlformats.org/officeDocument/2006/relationships/tags" Target="../tags/tag35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5.xml" /><Relationship Id="rId3" Type="http://schemas.openxmlformats.org/officeDocument/2006/relationships/image" Target="../media/image12.png" /><Relationship Id="rId4" Type="http://schemas.openxmlformats.org/officeDocument/2006/relationships/tags" Target="../tags/tag35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8315" y="207645"/>
            <a:ext cx="5053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 u="sng"/>
              <a:t>一门有</a:t>
            </a:r>
            <a:r>
              <a:rPr lang="en-US" altLang="zh-CN" sz="3200" i="1" u="sng"/>
              <a:t>“</a:t>
            </a:r>
            <a:r>
              <a:rPr lang="zh-CN" altLang="en-US" sz="3200" i="1" u="sng"/>
              <a:t>三曹</a:t>
            </a:r>
            <a:r>
              <a:rPr lang="en-US" altLang="zh-CN" sz="3200" i="1" u="sng"/>
              <a:t>”</a:t>
            </a:r>
            <a:endParaRPr lang="en-US" altLang="zh-CN" sz="3200" i="1" u="sng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5900" y="1077595"/>
            <a:ext cx="3209925" cy="345757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45465" y="5114925"/>
            <a:ext cx="21545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曹操：</a:t>
            </a:r>
            <a:r>
              <a:rPr lang="zh-CN" altLang="en-US" sz="2400"/>
              <a:t>建安文学开创者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57905" y="1187450"/>
            <a:ext cx="2314575" cy="32385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3491865" y="5038725"/>
            <a:ext cx="244729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曹丕：</a:t>
            </a:r>
            <a:r>
              <a:rPr lang="zh-CN" altLang="en-US" sz="2400"/>
              <a:t>擅长诗文和辞赋，以七言为主</a:t>
            </a:r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42025" y="201295"/>
            <a:ext cx="2686050" cy="521017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365240" y="5411470"/>
            <a:ext cx="2038985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曹植：</a:t>
            </a:r>
            <a:r>
              <a:rPr lang="zh-CN" altLang="en-US" sz="2400"/>
              <a:t>第一个大力创作五言诗的作家</a:t>
            </a:r>
            <a:endParaRPr lang="zh-CN" altLang="en-US" sz="2400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7826" name="图片 77825" descr="trip111_2359408_532137_m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《石钟山记》（苏轼）朗诵践离 视频蓑衣孤客_高清">
            <a:hlinkClick action="ppaction://media"/>
          </p:cNvPr>
          <p:cNvPicPr/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785" y="55245"/>
            <a:ext cx="9049385" cy="67583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84" name="文本框 71683"/>
          <p:cNvSpPr txBox="1"/>
          <p:nvPr>
            <p:custDataLst>
              <p:tags r:id="rId3"/>
            </p:custDataLst>
          </p:nvPr>
        </p:nvSpPr>
        <p:spPr>
          <a:xfrm>
            <a:off x="755650" y="1046163"/>
            <a:ext cx="7848600" cy="45250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0"/>
              </a:spcBef>
            </a:pP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r>
              <a:rPr lang="zh-CN" altLang="en-US">
                <a:latin typeface="Times New Roman" panose="02020603050405020304" pitchFamily="18" charset="0"/>
              </a:rPr>
              <a:t>彭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蠡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）    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郦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）   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桴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）</a:t>
            </a:r>
            <a:r>
              <a:rPr lang="zh-CN" altLang="en-US">
                <a:latin typeface="Times New Roman" panose="02020603050405020304" pitchFamily="18" charset="0"/>
              </a:rPr>
              <a:t>止响腾 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铿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   ） 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莫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）  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栖鹘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(         )   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磔磔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         ）         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噌吰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               ） 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罅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）    </a:t>
            </a:r>
            <a:r>
              <a:rPr lang="zh-CN" altLang="en-US" sz="3200" b="0">
                <a:solidFill>
                  <a:schemeClr val="hlink"/>
                </a:solidFill>
                <a:ea typeface="黑体" panose="02010609060101010101" pitchFamily="2" charset="-122"/>
                <a:sym typeface="+mn-ea"/>
              </a:rPr>
              <a:t>窾坎</a:t>
            </a:r>
            <a:r>
              <a:rPr lang="zh-CN" altLang="en-US" sz="3200" b="0">
                <a:solidFill>
                  <a:schemeClr val="hlink"/>
                </a:solidFill>
                <a:sym typeface="+mn-ea"/>
              </a:rPr>
              <a:t>（              ）      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识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）  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无射</a:t>
            </a:r>
            <a:r>
              <a:rPr lang="zh-CN" altLang="en-US" sz="3200" b="0">
                <a:solidFill>
                  <a:schemeClr val="hlink"/>
                </a:solidFill>
                <a:latin typeface="Times New Roman" panose="02020603050405020304" pitchFamily="18" charset="0"/>
              </a:rPr>
              <a:t>（       ）</a:t>
            </a:r>
            <a:r>
              <a:rPr lang="zh-CN" altLang="en-US" sz="3200" b="0">
                <a:solidFill>
                  <a:schemeClr val="hlink"/>
                </a:solidFill>
                <a:ea typeface="黑体" panose="02010609060101010101" pitchFamily="2" charset="-122"/>
                <a:sym typeface="+mn-ea"/>
              </a:rPr>
              <a:t>镗鞳</a:t>
            </a:r>
            <a:r>
              <a:rPr lang="zh-CN" altLang="en-US" sz="3200" b="0">
                <a:solidFill>
                  <a:schemeClr val="hlink"/>
                </a:solidFill>
                <a:sym typeface="+mn-ea"/>
              </a:rPr>
              <a:t>（            ）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70000"/>
              </a:lnSpc>
              <a:spcBef>
                <a:spcPct val="0"/>
              </a:spcBef>
            </a:pP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  <a:p>
            <a:r>
              <a:rPr lang="zh-CN" altLang="en-US">
                <a:latin typeface="Times New Roman" panose="02020603050405020304" pitchFamily="18" charset="0"/>
              </a:rPr>
              <a:t>  </a:t>
            </a:r>
            <a:endParaRPr lang="zh-CN" altLang="en-US" sz="3200" b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2" t="18238" r="6273" b="18294"/>
          <a:stretch>
            <a:fillRect/>
          </a:stretch>
        </p:blipFill>
        <p:spPr>
          <a:xfrm>
            <a:off x="6261735" y="4801235"/>
            <a:ext cx="2857500" cy="2056765"/>
          </a:xfrm>
          <a:prstGeom prst="rect">
            <a:avLst/>
          </a:prstGeom>
        </p:spPr>
      </p:pic>
      <p:sp>
        <p:nvSpPr>
          <p:cNvPr id="71685" name="矩形 71684"/>
          <p:cNvSpPr/>
          <p:nvPr>
            <p:custDataLst>
              <p:tags r:id="rId6"/>
            </p:custDataLst>
          </p:nvPr>
        </p:nvSpPr>
        <p:spPr>
          <a:xfrm>
            <a:off x="755650" y="1196975"/>
            <a:ext cx="7722235" cy="3604260"/>
          </a:xfrm>
          <a:prstGeom prst="rect">
            <a:avLst/>
          </a:prstGeom>
          <a:noFill/>
          <a:ln w="1905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686" name="文本框 71685"/>
          <p:cNvSpPr txBox="1"/>
          <p:nvPr>
            <p:custDataLst>
              <p:tags r:id="rId7"/>
            </p:custDataLst>
          </p:nvPr>
        </p:nvSpPr>
        <p:spPr>
          <a:xfrm>
            <a:off x="971550" y="260350"/>
            <a:ext cx="5257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 b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疏通生字词：</a:t>
            </a:r>
            <a:endParaRPr lang="zh-CN" altLang="en-US" sz="3600" b="0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00" name="文本框 71699"/>
          <p:cNvSpPr txBox="1"/>
          <p:nvPr>
            <p:custDataLst>
              <p:tags r:id="rId8"/>
            </p:custDataLst>
          </p:nvPr>
        </p:nvSpPr>
        <p:spPr>
          <a:xfrm>
            <a:off x="1835150" y="1268413"/>
            <a:ext cx="7191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lǐ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1" name="文本框 71700"/>
          <p:cNvSpPr txBox="1"/>
          <p:nvPr>
            <p:custDataLst>
              <p:tags r:id="rId9"/>
            </p:custDataLst>
          </p:nvPr>
        </p:nvSpPr>
        <p:spPr>
          <a:xfrm>
            <a:off x="3708400" y="1268413"/>
            <a:ext cx="609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err="1">
                <a:solidFill>
                  <a:srgbClr val="CC0099"/>
                </a:solidFill>
                <a:latin typeface="Times New Roman" panose="02020603050405020304" pitchFamily="18" charset="0"/>
              </a:rPr>
              <a:t>lì 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2" name="文本框 71701"/>
          <p:cNvSpPr txBox="1"/>
          <p:nvPr>
            <p:custDataLst>
              <p:tags r:id="rId10"/>
            </p:custDataLst>
          </p:nvPr>
        </p:nvSpPr>
        <p:spPr>
          <a:xfrm>
            <a:off x="5435600" y="1196975"/>
            <a:ext cx="720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fú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3" name="文本框 71702"/>
          <p:cNvSpPr txBox="1"/>
          <p:nvPr>
            <p:custDataLst>
              <p:tags r:id="rId11"/>
            </p:custDataLst>
          </p:nvPr>
        </p:nvSpPr>
        <p:spPr>
          <a:xfrm>
            <a:off x="1547813" y="191611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kēnɡ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4" name="文本框 71703"/>
          <p:cNvSpPr txBox="1"/>
          <p:nvPr>
            <p:custDataLst>
              <p:tags r:id="rId12"/>
            </p:custDataLst>
          </p:nvPr>
        </p:nvSpPr>
        <p:spPr>
          <a:xfrm>
            <a:off x="3563938" y="1916113"/>
            <a:ext cx="83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mù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5" name="文本框 71704"/>
          <p:cNvSpPr txBox="1"/>
          <p:nvPr>
            <p:custDataLst>
              <p:tags r:id="rId13"/>
            </p:custDataLst>
          </p:nvPr>
        </p:nvSpPr>
        <p:spPr>
          <a:xfrm>
            <a:off x="5580063" y="1916113"/>
            <a:ext cx="1219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qīhú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6" name="文本框 71705"/>
          <p:cNvSpPr txBox="1"/>
          <p:nvPr>
            <p:custDataLst>
              <p:tags r:id="rId14"/>
            </p:custDataLst>
          </p:nvPr>
        </p:nvSpPr>
        <p:spPr>
          <a:xfrm>
            <a:off x="1979613" y="2636838"/>
            <a:ext cx="2286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err="1">
                <a:solidFill>
                  <a:srgbClr val="CC0099"/>
                </a:solidFill>
                <a:latin typeface="Times New Roman" panose="02020603050405020304" pitchFamily="18" charset="0"/>
              </a:rPr>
              <a:t>zhézhé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7" name="文本框 71706"/>
          <p:cNvSpPr txBox="1"/>
          <p:nvPr>
            <p:custDataLst>
              <p:tags r:id="rId15"/>
            </p:custDataLst>
          </p:nvPr>
        </p:nvSpPr>
        <p:spPr>
          <a:xfrm>
            <a:off x="5724525" y="2565400"/>
            <a:ext cx="24479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err="1">
                <a:solidFill>
                  <a:srgbClr val="CC0099"/>
                </a:solidFill>
                <a:latin typeface="Times New Roman" panose="02020603050405020304" pitchFamily="18" charset="0"/>
              </a:rPr>
              <a:t>chēnɡhónɡ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8" name="文本框 71707"/>
          <p:cNvSpPr txBox="1"/>
          <p:nvPr>
            <p:custDataLst>
              <p:tags r:id="rId16"/>
            </p:custDataLst>
          </p:nvPr>
        </p:nvSpPr>
        <p:spPr>
          <a:xfrm>
            <a:off x="1476375" y="3270250"/>
            <a:ext cx="86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err="1">
                <a:solidFill>
                  <a:srgbClr val="CC0099"/>
                </a:solidFill>
                <a:latin typeface="Times New Roman" panose="02020603050405020304" pitchFamily="18" charset="0"/>
              </a:rPr>
              <a:t>xià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9" name="文本框 71708"/>
          <p:cNvSpPr txBox="1"/>
          <p:nvPr>
            <p:custDataLst>
              <p:tags r:id="rId17"/>
            </p:custDataLst>
          </p:nvPr>
        </p:nvSpPr>
        <p:spPr>
          <a:xfrm>
            <a:off x="4040188" y="335407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err="1">
                <a:solidFill>
                  <a:srgbClr val="CC0099"/>
                </a:solidFill>
                <a:latin typeface="Times New Roman" panose="02020603050405020304" pitchFamily="18" charset="0"/>
              </a:rPr>
              <a:t>kuǎnkǎn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0" name="文本框 71709"/>
          <p:cNvSpPr txBox="1"/>
          <p:nvPr>
            <p:custDataLst>
              <p:tags r:id="rId18"/>
            </p:custDataLst>
          </p:nvPr>
        </p:nvSpPr>
        <p:spPr>
          <a:xfrm>
            <a:off x="4387215" y="3946525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tānɡtà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1" name="文本框 71710"/>
          <p:cNvSpPr txBox="1"/>
          <p:nvPr>
            <p:custDataLst>
              <p:tags r:id="rId19"/>
            </p:custDataLst>
          </p:nvPr>
        </p:nvSpPr>
        <p:spPr>
          <a:xfrm>
            <a:off x="7210743" y="3281998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err="1">
                <a:solidFill>
                  <a:srgbClr val="CC0099"/>
                </a:solidFill>
                <a:latin typeface="Times New Roman" panose="02020603050405020304" pitchFamily="18" charset="0"/>
              </a:rPr>
              <a:t>zhì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12" name="文本框 71711"/>
          <p:cNvSpPr txBox="1"/>
          <p:nvPr>
            <p:custDataLst>
              <p:tags r:id="rId20"/>
            </p:custDataLst>
          </p:nvPr>
        </p:nvSpPr>
        <p:spPr>
          <a:xfrm>
            <a:off x="1909445" y="3946208"/>
            <a:ext cx="1371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solidFill>
                  <a:srgbClr val="CC0099"/>
                </a:solidFill>
                <a:latin typeface="Times New Roman" panose="02020603050405020304" pitchFamily="18" charset="0"/>
              </a:rPr>
              <a:t>wúyì</a:t>
            </a:r>
            <a:endParaRPr lang="en-US" altLang="zh-CN" sz="320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-6350" y="5774055"/>
            <a:ext cx="1417955" cy="1092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700" grpId="0"/>
      <p:bldP spid="71701" grpId="0"/>
      <p:bldP spid="71702" grpId="0"/>
      <p:bldP spid="71703" grpId="0"/>
      <p:bldP spid="71704" grpId="0"/>
      <p:bldP spid="71705" grpId="0"/>
      <p:bldP spid="71706" grpId="0"/>
      <p:bldP spid="71707" grpId="0"/>
      <p:bldP spid="71708" grpId="0"/>
      <p:bldP spid="71709" grpId="0"/>
      <p:bldP spid="71710" grpId="0"/>
      <p:bldP spid="71711" grpId="0"/>
      <p:bldP spid="717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359" name="图片 14358" descr="orSW1cbEAXN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09540" y="1484630"/>
            <a:ext cx="3394710" cy="3935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60" name="文本框 14359"/>
          <p:cNvSpPr txBox="1"/>
          <p:nvPr>
            <p:custDataLst>
              <p:tags r:id="rId5"/>
            </p:custDataLst>
          </p:nvPr>
        </p:nvSpPr>
        <p:spPr>
          <a:xfrm>
            <a:off x="2268538" y="404813"/>
            <a:ext cx="43211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整体把握文本</a:t>
            </a:r>
            <a:endParaRPr lang="zh-CN" altLang="en-US" sz="40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63" name="文本框 14362"/>
          <p:cNvSpPr txBox="1"/>
          <p:nvPr>
            <p:custDataLst>
              <p:tags r:id="rId6"/>
            </p:custDataLst>
          </p:nvPr>
        </p:nvSpPr>
        <p:spPr>
          <a:xfrm>
            <a:off x="733425" y="1450340"/>
            <a:ext cx="3871595" cy="341503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600"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疏通每段大意。</a:t>
            </a:r>
            <a:endParaRPr lang="zh-CN" altLang="en-US" sz="3600">
              <a:solidFill>
                <a:schemeClr val="accent3">
                  <a:lumMod val="20000"/>
                  <a:lumOff val="8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>
              <a:solidFill>
                <a:schemeClr val="accent3">
                  <a:lumMod val="20000"/>
                  <a:lumOff val="8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600"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>
                <a:solidFill>
                  <a:schemeClr val="accent3">
                    <a:lumMod val="20000"/>
                    <a:lumOff val="8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请用简洁的语言概括每个段落的内容。</a:t>
            </a:r>
            <a:endParaRPr lang="zh-CN" altLang="en-US" sz="3600">
              <a:solidFill>
                <a:schemeClr val="accent3">
                  <a:lumMod val="20000"/>
                  <a:lumOff val="8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75030" y="-1120140"/>
            <a:ext cx="7440295" cy="909701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136775" y="1039495"/>
            <a:ext cx="3083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第一段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80898" name="矩形 80897"/>
          <p:cNvSpPr/>
          <p:nvPr>
            <p:custDataLst>
              <p:tags r:id="rId7"/>
            </p:custDataLst>
          </p:nvPr>
        </p:nvSpPr>
        <p:spPr>
          <a:xfrm>
            <a:off x="323850" y="4508500"/>
            <a:ext cx="84963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水经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上记载：“鄱阳湖的出口处有座石钟山在那里。”郦道元认为（这座山）的下面靠近深水潭，微风鼓动波浪，水和石头互相撞击，发出的声音像大钟一样。</a:t>
            </a:r>
            <a:endParaRPr lang="zh-CN" altLang="en-US" sz="32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899" name="矩形 80898"/>
          <p:cNvSpPr/>
          <p:nvPr>
            <p:custDataLst>
              <p:tags r:id="rId8"/>
            </p:custDataLst>
          </p:nvPr>
        </p:nvSpPr>
        <p:spPr>
          <a:xfrm>
            <a:off x="250825" y="115888"/>
            <a:ext cx="8424863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水经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云：“彭蠡之口有石钟山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。”郦元以为下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临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深潭，微风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鼓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浪，水石相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搏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，声如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洪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钟。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0900" name="文本框 80899"/>
          <p:cNvSpPr txBox="1"/>
          <p:nvPr>
            <p:custDataLst>
              <p:tags r:id="rId9"/>
            </p:custDataLst>
          </p:nvPr>
        </p:nvSpPr>
        <p:spPr>
          <a:xfrm>
            <a:off x="1187450" y="2060575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焉：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兼词，于此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0901" name="文本框 80900"/>
          <p:cNvSpPr txBox="1"/>
          <p:nvPr>
            <p:custDataLst>
              <p:tags r:id="rId10"/>
            </p:custDataLst>
          </p:nvPr>
        </p:nvSpPr>
        <p:spPr>
          <a:xfrm>
            <a:off x="1195388" y="292417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临：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靠近。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0902" name="文本框 80901"/>
          <p:cNvSpPr txBox="1"/>
          <p:nvPr>
            <p:custDataLst>
              <p:tags r:id="rId11"/>
            </p:custDataLst>
          </p:nvPr>
        </p:nvSpPr>
        <p:spPr>
          <a:xfrm>
            <a:off x="4843463" y="24161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鼓：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振动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0903" name="文本框 80902"/>
          <p:cNvSpPr txBox="1"/>
          <p:nvPr>
            <p:custDataLst>
              <p:tags r:id="rId12"/>
            </p:custDataLst>
          </p:nvPr>
        </p:nvSpPr>
        <p:spPr>
          <a:xfrm>
            <a:off x="4843463" y="3281363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洪：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大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0904" name="文本框 80903"/>
          <p:cNvSpPr txBox="1"/>
          <p:nvPr>
            <p:custDataLst>
              <p:tags r:id="rId13"/>
            </p:custDataLst>
          </p:nvPr>
        </p:nvSpPr>
        <p:spPr>
          <a:xfrm>
            <a:off x="1171575" y="3716338"/>
            <a:ext cx="26320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搏：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撞击，拍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-67945" y="-48260"/>
            <a:ext cx="1417955" cy="1092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900" grpId="0"/>
      <p:bldP spid="80901" grpId="0"/>
      <p:bldP spid="80902" grpId="0"/>
      <p:bldP spid="80903" grpId="0"/>
      <p:bldP spid="8090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-67945" y="-48260"/>
            <a:ext cx="1417955" cy="1092835"/>
          </a:xfrm>
          <a:prstGeom prst="rect">
            <a:avLst/>
          </a:prstGeom>
        </p:spPr>
      </p:pic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81922" name="矩形 81921"/>
          <p:cNvSpPr/>
          <p:nvPr>
            <p:custDataLst>
              <p:tags r:id="rId9"/>
            </p:custDataLst>
          </p:nvPr>
        </p:nvSpPr>
        <p:spPr>
          <a:xfrm>
            <a:off x="323850" y="260350"/>
            <a:ext cx="82089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是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说也，人常疑之。今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钟磬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置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水中，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虽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大风浪不能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鸣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也，而况石乎！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3" name="矩形 81922"/>
          <p:cNvSpPr/>
          <p:nvPr>
            <p:custDataLst>
              <p:tags r:id="rId10"/>
            </p:custDataLst>
          </p:nvPr>
        </p:nvSpPr>
        <p:spPr>
          <a:xfrm>
            <a:off x="395288" y="4149725"/>
            <a:ext cx="8497887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36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这个说法，人们常常怀疑它。现在把钟和磬放在水里，即使大风大浪也不能使它发出声响，更何况是石头呢！</a:t>
            </a:r>
            <a:endParaRPr lang="zh-CN" altLang="en-US" sz="360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4" name="文本框 81923"/>
          <p:cNvSpPr txBox="1"/>
          <p:nvPr>
            <p:custDataLst>
              <p:tags r:id="rId11"/>
            </p:custDataLst>
          </p:nvPr>
        </p:nvSpPr>
        <p:spPr>
          <a:xfrm>
            <a:off x="684213" y="1916113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是：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5" name="文本框 81924"/>
          <p:cNvSpPr txBox="1"/>
          <p:nvPr>
            <p:custDataLst>
              <p:tags r:id="rId12"/>
            </p:custDataLst>
          </p:nvPr>
        </p:nvSpPr>
        <p:spPr>
          <a:xfrm>
            <a:off x="684213" y="2636838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介词，把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6" name="文本框 81925"/>
          <p:cNvSpPr txBox="1"/>
          <p:nvPr>
            <p:custDataLst>
              <p:tags r:id="rId13"/>
            </p:custDataLst>
          </p:nvPr>
        </p:nvSpPr>
        <p:spPr>
          <a:xfrm>
            <a:off x="684213" y="34290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置：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放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7" name="文本框 81926"/>
          <p:cNvSpPr txBox="1"/>
          <p:nvPr>
            <p:custDataLst>
              <p:tags r:id="rId14"/>
            </p:custDataLst>
          </p:nvPr>
        </p:nvSpPr>
        <p:spPr>
          <a:xfrm>
            <a:off x="3174048" y="3073400"/>
            <a:ext cx="385762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鸣：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动词使动用法，</a:t>
            </a:r>
            <a:endParaRPr lang="zh-CN" altLang="en-US" sz="320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发出声音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28" name="文本框 81927"/>
          <p:cNvSpPr txBox="1"/>
          <p:nvPr>
            <p:custDataLst>
              <p:tags r:id="rId15"/>
            </p:custDataLst>
          </p:nvPr>
        </p:nvSpPr>
        <p:spPr>
          <a:xfrm>
            <a:off x="3635375" y="21336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虽：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即使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81924" grpId="0"/>
      <p:bldP spid="81925" grpId="0"/>
      <p:bldP spid="81926" grpId="0"/>
      <p:bldP spid="81927" grpId="0"/>
      <p:bldP spid="819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1380" name="标题 10137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95513" y="0"/>
            <a:ext cx="4533900" cy="765175"/>
          </a:xfrm>
        </p:spPr>
        <p:txBody>
          <a:bodyPr anchor="ctr"/>
          <a:lstStyle/>
          <a:p>
            <a:r>
              <a:rPr lang="zh-CN" altLang="en-US" b="1"/>
              <a:t>钟         磬</a:t>
            </a:r>
            <a:endParaRPr lang="zh-CN" altLang="en-US" b="1"/>
          </a:p>
        </p:txBody>
      </p:sp>
      <p:sp>
        <p:nvSpPr>
          <p:cNvPr id="101381" name="文本占位符 101380"/>
          <p:cNvSpPr>
            <a:spLocks noGrp="1"/>
          </p:cNvSpPr>
          <p:nvPr>
            <p:ph type="body" sz="half" idx="1"/>
            <p:custDataLst>
              <p:tags r:id="rId4"/>
            </p:custDataLst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>
              <a:buClr>
                <a:schemeClr val="tx2"/>
              </a:buClr>
              <a:buSzPct val="65000"/>
              <a:buFont typeface="Wingdings" panose="05000000000000000000" pitchFamily="2" charset="2"/>
            </a:pPr>
            <a:endParaRPr lang="zh-CN" altLang="en-US" sz="2800"/>
          </a:p>
        </p:txBody>
      </p:sp>
      <p:sp>
        <p:nvSpPr>
          <p:cNvPr id="101382" name="文本占位符 10138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>
              <a:buClr>
                <a:schemeClr val="tx2"/>
              </a:buClr>
              <a:buSzPct val="65000"/>
              <a:buFont typeface="Wingdings" panose="05000000000000000000" pitchFamily="2" charset="2"/>
            </a:pPr>
            <a:endParaRPr lang="zh-CN" altLang="en-US" sz="2800"/>
          </a:p>
        </p:txBody>
      </p:sp>
      <p:pic>
        <p:nvPicPr>
          <p:cNvPr id="101384" name="图片 101383" descr="121246823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00563" y="692150"/>
            <a:ext cx="4381500" cy="349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5" name="图片 101384" descr="0130000021815812205902469123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500563" y="4149725"/>
            <a:ext cx="4392612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6" name="图片 101385" descr="d009b3de9c82d158b6d64598800a19d8bd3eb13533fa6a7e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7950" y="692150"/>
            <a:ext cx="4392613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7" name="图片 101386" descr="b03533fa828ba61e709a29d94134970a314e251f94ca61ec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7950" y="3357563"/>
            <a:ext cx="4392613" cy="3500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82946" name="矩形 82945"/>
          <p:cNvSpPr/>
          <p:nvPr>
            <p:custDataLst>
              <p:tags r:id="rId7"/>
            </p:custDataLst>
          </p:nvPr>
        </p:nvSpPr>
        <p:spPr>
          <a:xfrm>
            <a:off x="323850" y="4437063"/>
            <a:ext cx="8640763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了唐朝李渤才寻访它的旧址，在水潭边上找到两块山石，敲击石头然后仔细听它们的声音，南边的那块山石声音重浊而模糊，北边的那块山石声音清脆而响亮，鼓槌停止了（敲击），声音还在传播，余音慢慢地消失。</a:t>
            </a:r>
            <a:endParaRPr lang="zh-CN" altLang="en-US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947" name="矩形 82946"/>
          <p:cNvSpPr/>
          <p:nvPr>
            <p:custDataLst>
              <p:tags r:id="rId8"/>
            </p:custDataLst>
          </p:nvPr>
        </p:nvSpPr>
        <p:spPr>
          <a:xfrm>
            <a:off x="107950" y="-143827"/>
            <a:ext cx="92170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至唐李渤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始访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其遗踪，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得</a:t>
            </a:r>
            <a:r>
              <a:rPr lang="zh-CN" altLang="en-US" sz="3200" u="sng">
                <a:latin typeface="Arial" panose="020b0604020202020204" pitchFamily="34" charset="0"/>
                <a:ea typeface="黑体" panose="02010609060101010101" pitchFamily="2" charset="-122"/>
              </a:rPr>
              <a:t>双石于潭上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扣而聆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之，南声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函胡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，北音清越，桴止响腾，余韵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徐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歇。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48" name="文本框 82947"/>
          <p:cNvSpPr txBox="1"/>
          <p:nvPr>
            <p:custDataLst>
              <p:tags r:id="rId9"/>
            </p:custDataLst>
          </p:nvPr>
        </p:nvSpPr>
        <p:spPr>
          <a:xfrm>
            <a:off x="827088" y="13414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始：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才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49" name="文本框 82948"/>
          <p:cNvSpPr txBox="1"/>
          <p:nvPr>
            <p:custDataLst>
              <p:tags r:id="rId10"/>
            </p:custDataLst>
          </p:nvPr>
        </p:nvSpPr>
        <p:spPr>
          <a:xfrm>
            <a:off x="827088" y="191611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访：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寻访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0" name="文本框 82949"/>
          <p:cNvSpPr txBox="1"/>
          <p:nvPr>
            <p:custDataLst>
              <p:tags r:id="rId11"/>
            </p:custDataLst>
          </p:nvPr>
        </p:nvSpPr>
        <p:spPr>
          <a:xfrm>
            <a:off x="827088" y="24923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得：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找到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1" name="文本框 82950"/>
          <p:cNvSpPr txBox="1"/>
          <p:nvPr>
            <p:custDataLst>
              <p:tags r:id="rId12"/>
            </p:custDataLst>
          </p:nvPr>
        </p:nvSpPr>
        <p:spPr>
          <a:xfrm>
            <a:off x="4932363" y="13414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扣：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敲打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2" name="文本框 82951"/>
          <p:cNvSpPr txBox="1"/>
          <p:nvPr>
            <p:custDataLst>
              <p:tags r:id="rId13"/>
            </p:custDataLst>
          </p:nvPr>
        </p:nvSpPr>
        <p:spPr>
          <a:xfrm>
            <a:off x="4932363" y="1916113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而：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连词，表承接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3" name="文本框 82952"/>
          <p:cNvSpPr txBox="1"/>
          <p:nvPr>
            <p:custDataLst>
              <p:tags r:id="rId14"/>
            </p:custDataLst>
          </p:nvPr>
        </p:nvSpPr>
        <p:spPr>
          <a:xfrm>
            <a:off x="4932363" y="249237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聆：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仔细听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4" name="文本框 82953"/>
          <p:cNvSpPr txBox="1"/>
          <p:nvPr>
            <p:custDataLst>
              <p:tags r:id="rId15"/>
            </p:custDataLst>
          </p:nvPr>
        </p:nvSpPr>
        <p:spPr>
          <a:xfrm>
            <a:off x="4932363" y="3141663"/>
            <a:ext cx="303847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函胡：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通“含糊”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5" name="文本框 82954"/>
          <p:cNvSpPr txBox="1"/>
          <p:nvPr>
            <p:custDataLst>
              <p:tags r:id="rId16"/>
            </p:custDataLst>
          </p:nvPr>
        </p:nvSpPr>
        <p:spPr>
          <a:xfrm>
            <a:off x="4932363" y="37163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徐：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慢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2956" name="文本框 82955"/>
          <p:cNvSpPr txBox="1"/>
          <p:nvPr>
            <p:custDataLst>
              <p:tags r:id="rId17"/>
            </p:custDataLst>
          </p:nvPr>
        </p:nvSpPr>
        <p:spPr>
          <a:xfrm>
            <a:off x="215265" y="3141663"/>
            <a:ext cx="38557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得</a:t>
            </a:r>
            <a:r>
              <a:rPr lang="en-US" altLang="zh-CN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潭上：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状语后置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8" grpId="0"/>
      <p:bldP spid="82949" grpId="0"/>
      <p:bldP spid="82950" grpId="0"/>
      <p:bldP spid="82951" grpId="0"/>
      <p:bldP spid="82952" grpId="0"/>
      <p:bldP spid="82953" grpId="0"/>
      <p:bldP spid="82954" grpId="0"/>
      <p:bldP spid="82955" grpId="0"/>
      <p:bldP spid="829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83970" name="文本框 83969"/>
          <p:cNvSpPr txBox="1"/>
          <p:nvPr>
            <p:custDataLst>
              <p:tags r:id="rId7"/>
            </p:custDataLst>
          </p:nvPr>
        </p:nvSpPr>
        <p:spPr>
          <a:xfrm>
            <a:off x="323850" y="4437063"/>
            <a:ext cx="8424863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（李渤）自认为找到了石钟山命名的原因了。但是（对）这个说法，我更加怀疑它。敲打发出响亮声音的石头，到处都是这样。可是惟独这座山用钟来命名，这是为什么呢？</a:t>
            </a:r>
            <a:endParaRPr lang="zh-CN" altLang="en-US" sz="3200" b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3971" name="矩形 83970"/>
          <p:cNvSpPr/>
          <p:nvPr>
            <p:custDataLst>
              <p:tags r:id="rId8"/>
            </p:custDataLst>
          </p:nvPr>
        </p:nvSpPr>
        <p:spPr>
          <a:xfrm>
            <a:off x="250825" y="146050"/>
            <a:ext cx="85693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自以为得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之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矣。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然是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说也，余尤疑之。</a:t>
            </a:r>
            <a:r>
              <a:rPr lang="zh-CN" altLang="en-US" sz="3200" u="sng">
                <a:latin typeface="Arial" panose="020b0604020202020204" pitchFamily="34" charset="0"/>
                <a:ea typeface="黑体" panose="02010609060101010101" pitchFamily="2" charset="-122"/>
              </a:rPr>
              <a:t>石之铿然有声者，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所在皆是也，而此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独以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钟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名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，何哉？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2" name="文本框 83971"/>
          <p:cNvSpPr txBox="1"/>
          <p:nvPr>
            <p:custDataLst>
              <p:tags r:id="rId9"/>
            </p:custDataLst>
          </p:nvPr>
        </p:nvSpPr>
        <p:spPr>
          <a:xfrm>
            <a:off x="827088" y="1773238"/>
            <a:ext cx="549084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之：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指石钟山命名的真正原因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3" name="文本框 83972"/>
          <p:cNvSpPr txBox="1"/>
          <p:nvPr>
            <p:custDataLst>
              <p:tags r:id="rId10"/>
            </p:custDataLst>
          </p:nvPr>
        </p:nvSpPr>
        <p:spPr>
          <a:xfrm>
            <a:off x="827088" y="24209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然：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但是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4" name="文本框 83973"/>
          <p:cNvSpPr txBox="1"/>
          <p:nvPr>
            <p:custDataLst>
              <p:tags r:id="rId11"/>
            </p:custDataLst>
          </p:nvPr>
        </p:nvSpPr>
        <p:spPr>
          <a:xfrm>
            <a:off x="827088" y="30686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是：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5" name="文本框 83974"/>
          <p:cNvSpPr txBox="1"/>
          <p:nvPr>
            <p:custDataLst>
              <p:tags r:id="rId12"/>
            </p:custDataLst>
          </p:nvPr>
        </p:nvSpPr>
        <p:spPr>
          <a:xfrm>
            <a:off x="5795963" y="23495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独：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惟独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6" name="文本框 83975"/>
          <p:cNvSpPr txBox="1"/>
          <p:nvPr>
            <p:custDataLst>
              <p:tags r:id="rId13"/>
            </p:custDataLst>
          </p:nvPr>
        </p:nvSpPr>
        <p:spPr>
          <a:xfrm>
            <a:off x="5795963" y="2997200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以：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用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7" name="文本框 83976"/>
          <p:cNvSpPr txBox="1"/>
          <p:nvPr>
            <p:custDataLst>
              <p:tags r:id="rId14"/>
            </p:custDataLst>
          </p:nvPr>
        </p:nvSpPr>
        <p:spPr>
          <a:xfrm>
            <a:off x="5724208" y="364490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名：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名作动，命名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3978" name="文本框 83977"/>
          <p:cNvSpPr txBox="1"/>
          <p:nvPr>
            <p:custDataLst>
              <p:tags r:id="rId15"/>
            </p:custDataLst>
          </p:nvPr>
        </p:nvSpPr>
        <p:spPr>
          <a:xfrm>
            <a:off x="827088" y="3716338"/>
            <a:ext cx="426243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石</a:t>
            </a:r>
            <a:r>
              <a:rPr lang="en-US" altLang="zh-CN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有声者：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定语后置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2" grpId="0"/>
      <p:bldP spid="83973" grpId="0"/>
      <p:bldP spid="83974" grpId="0"/>
      <p:bldP spid="83975" grpId="0"/>
      <p:bldP spid="83976" grpId="0"/>
      <p:bldP spid="83977" grpId="0"/>
      <p:bldP spid="839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8440" y="1098550"/>
            <a:ext cx="3195955" cy="418909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27710" y="322580"/>
            <a:ext cx="2476500" cy="52197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/>
              <a:t>一门有</a:t>
            </a:r>
            <a:r>
              <a:rPr lang="en-US" altLang="zh-CN"/>
              <a:t>“</a:t>
            </a:r>
            <a:r>
              <a:rPr lang="zh-CN" altLang="en-US"/>
              <a:t>三班</a:t>
            </a:r>
            <a:r>
              <a:rPr lang="en-US" altLang="zh-CN"/>
              <a:t>”</a:t>
            </a:r>
            <a:endParaRPr lang="en-US" altLang="zh-CN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16255" y="5488940"/>
            <a:ext cx="232283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班固：</a:t>
            </a:r>
            <a:r>
              <a:rPr lang="zh-CN" altLang="en-US" sz="2400"/>
              <a:t>创作《汉书》</a:t>
            </a:r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80765" y="194310"/>
            <a:ext cx="2883535" cy="52946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3580765" y="5680710"/>
            <a:ext cx="295211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班昭：</a:t>
            </a:r>
            <a:r>
              <a:rPr lang="zh-CN" altLang="en-US" sz="2400"/>
              <a:t>历史上为数不多的才女之一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628765" y="1232535"/>
            <a:ext cx="2395220" cy="356933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6794500" y="5287645"/>
            <a:ext cx="231394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班超：</a:t>
            </a:r>
            <a:r>
              <a:rPr lang="zh-CN" altLang="en-US" sz="2400"/>
              <a:t>投笔从戎，东汉外交家，出使西域</a:t>
            </a:r>
            <a:endParaRPr lang="zh-CN" altLang="en-US" sz="2400"/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6498" name="文本框 106497"/>
          <p:cNvSpPr txBox="1"/>
          <p:nvPr>
            <p:custDataLst>
              <p:tags r:id="rId3"/>
            </p:custDataLst>
          </p:nvPr>
        </p:nvSpPr>
        <p:spPr>
          <a:xfrm>
            <a:off x="1981200" y="990600"/>
            <a:ext cx="571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06499" name="文本框 106498"/>
          <p:cNvSpPr txBox="1"/>
          <p:nvPr>
            <p:custDataLst>
              <p:tags r:id="rId4"/>
            </p:custDataLst>
          </p:nvPr>
        </p:nvSpPr>
        <p:spPr>
          <a:xfrm>
            <a:off x="945515" y="1981200"/>
            <a:ext cx="77108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4800" b="0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第一段：提出石钟山得名由来的两种说法，以及对这两种说法的怀疑。</a:t>
            </a:r>
            <a:endParaRPr lang="zh-CN" altLang="en-US" sz="4800" b="0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-67945" y="-48260"/>
            <a:ext cx="1417955" cy="109283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348615" y="405765"/>
            <a:ext cx="830770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tx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请用简洁的语言概括这一段落的内容。</a:t>
            </a:r>
            <a:endParaRPr lang="zh-CN" altLang="en-US" sz="4400">
              <a:solidFill>
                <a:schemeClr val="tx1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9" name="文本框 15368"/>
          <p:cNvSpPr txBox="1"/>
          <p:nvPr>
            <p:custDataLst>
              <p:tags r:id="rId3"/>
            </p:custDataLst>
          </p:nvPr>
        </p:nvSpPr>
        <p:spPr>
          <a:xfrm>
            <a:off x="2699385" y="332740"/>
            <a:ext cx="41052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文本探究（第一段）</a:t>
            </a:r>
            <a:endParaRPr lang="zh-CN" altLang="en-US" sz="36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370" name="文本框 15369"/>
          <p:cNvSpPr txBox="1"/>
          <p:nvPr>
            <p:custDataLst>
              <p:tags r:id="rId4"/>
            </p:custDataLst>
          </p:nvPr>
        </p:nvSpPr>
        <p:spPr>
          <a:xfrm>
            <a:off x="2484438" y="1343025"/>
            <a:ext cx="4248150" cy="403098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endParaRPr lang="en-US" altLang="zh-CN" sz="2800">
              <a:latin typeface="Times New Roman" panose="02020603050405020304" pitchFamily="18" charset="0"/>
            </a:endParaRPr>
          </a:p>
          <a:p>
            <a:r>
              <a:rPr lang="en-US" altLang="zh-CN" sz="3200">
                <a:solidFill>
                  <a:schemeClr val="accent3">
                    <a:lumMod val="20000"/>
                    <a:lumOff val="80000"/>
                  </a:schemeClr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  <a:latin typeface="宋体" panose="02010600030101010101" pitchFamily="2" charset="-122"/>
              </a:rPr>
              <a:t>郦道元、李渤对石钟山得名由来各有什么说法？</a:t>
            </a:r>
            <a:endParaRPr lang="zh-CN" altLang="en-US" sz="3200">
              <a:solidFill>
                <a:schemeClr val="accent3">
                  <a:lumMod val="20000"/>
                  <a:lumOff val="80000"/>
                </a:schemeClr>
              </a:solidFill>
              <a:latin typeface="宋体" panose="02010600030101010101" pitchFamily="2" charset="-122"/>
            </a:endParaRPr>
          </a:p>
          <a:p>
            <a:r>
              <a:rPr lang="en-US" altLang="zh-CN" sz="3200">
                <a:solidFill>
                  <a:schemeClr val="accent3">
                    <a:lumMod val="20000"/>
                    <a:lumOff val="80000"/>
                  </a:schemeClr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>
                <a:solidFill>
                  <a:schemeClr val="accent3">
                    <a:lumMod val="20000"/>
                    <a:lumOff val="80000"/>
                  </a:schemeClr>
                </a:solidFill>
                <a:latin typeface="宋体" panose="02010600030101010101" pitchFamily="2" charset="-122"/>
              </a:rPr>
              <a:t>作者对每个说法表示怀疑的依据是什么？</a:t>
            </a:r>
            <a:endParaRPr lang="zh-CN" altLang="en-US" sz="2400">
              <a:latin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</a:endParaRPr>
          </a:p>
        </p:txBody>
      </p:sp>
      <p:pic>
        <p:nvPicPr>
          <p:cNvPr id="15371" name="图片 15370" descr="253-065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64705" y="1341755"/>
            <a:ext cx="1725930" cy="4608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图片 15371" descr="u=3005603029,2333288535&amp;fm=21&amp;gp=0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96545" y="1412875"/>
            <a:ext cx="1683385" cy="4610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9874" name="矩形 79873"/>
          <p:cNvSpPr/>
          <p:nvPr>
            <p:custDataLst>
              <p:tags r:id="rId4"/>
            </p:custDataLst>
          </p:nvPr>
        </p:nvSpPr>
        <p:spPr>
          <a:xfrm>
            <a:off x="636270" y="46038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600">
                <a:solidFill>
                  <a:srgbClr val="3232C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研习、思考</a:t>
            </a:r>
            <a:endParaRPr lang="zh-CN" altLang="en-US" sz="3600">
              <a:solidFill>
                <a:srgbClr val="3232C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79875" name="表格 79874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195580" y="923290"/>
          <a:ext cx="8770620" cy="5248275"/>
        </p:xfrm>
        <a:graphic>
          <a:graphicData uri="http://schemas.openxmlformats.org/drawingml/2006/table">
            <a:tbl>
              <a:tblPr/>
              <a:tblGrid>
                <a:gridCol w="859790"/>
                <a:gridCol w="3525520"/>
                <a:gridCol w="1289685"/>
                <a:gridCol w="3095625"/>
              </a:tblGrid>
              <a:tr h="113728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3232C6"/>
                          </a:solidFill>
                        </a:rPr>
                        <a:t>得         名</a:t>
                      </a:r>
                      <a:endParaRPr lang="zh-CN" altLang="en-US" sz="3200" b="1">
                        <a:solidFill>
                          <a:srgbClr val="3232C6"/>
                        </a:solidFill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3232C6"/>
                          </a:solidFill>
                        </a:rPr>
                        <a:t>由         来</a:t>
                      </a:r>
                      <a:endParaRPr lang="zh-CN" altLang="en-US" sz="3200" b="1">
                        <a:solidFill>
                          <a:srgbClr val="3232C6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</a:rPr>
                        <a:t>作  者</a:t>
                      </a:r>
                      <a:endParaRPr lang="zh-CN" altLang="en-US" b="1">
                        <a:solidFill>
                          <a:srgbClr val="FFFF00"/>
                        </a:solidFill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</a:rPr>
                        <a:t>态  度</a:t>
                      </a:r>
                      <a:endParaRPr lang="zh-CN" altLang="en-US" b="1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3232C6"/>
                          </a:solidFill>
                        </a:rPr>
                        <a:t>作       者</a:t>
                      </a:r>
                      <a:endParaRPr lang="zh-CN" altLang="en-US" sz="3200" b="1">
                        <a:solidFill>
                          <a:srgbClr val="3232C6"/>
                        </a:solidFill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3232C6"/>
                          </a:solidFill>
                        </a:rPr>
                        <a:t>依       据</a:t>
                      </a:r>
                      <a:endParaRPr lang="zh-CN" altLang="en-US" sz="3200" b="1">
                        <a:solidFill>
                          <a:srgbClr val="3232C6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2120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  <a:ea typeface="方正舒体" panose="02010601030101010101" pitchFamily="2" charset="-122"/>
                        </a:rPr>
                        <a:t>郦</a:t>
                      </a:r>
                      <a:endParaRPr lang="zh-CN" altLang="en-US">
                        <a:solidFill>
                          <a:srgbClr val="FFFF00"/>
                        </a:solidFill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  <a:ea typeface="方正舒体" panose="02010601030101010101" pitchFamily="2" charset="-122"/>
                        </a:rPr>
                        <a:t>道</a:t>
                      </a:r>
                      <a:endParaRPr lang="zh-CN" altLang="en-US">
                        <a:solidFill>
                          <a:srgbClr val="FFFF00"/>
                        </a:solidFill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  <a:ea typeface="方正舒体" panose="02010601030101010101" pitchFamily="2" charset="-122"/>
                        </a:rPr>
                        <a:t>元</a:t>
                      </a:r>
                      <a:endParaRPr lang="zh-CN" altLang="en-US" b="1">
                        <a:solidFill>
                          <a:srgbClr val="FFFF00"/>
                        </a:solidFill>
                        <a:ea typeface="方正舒体" panose="02010601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89785"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  <a:ea typeface="方正舒体" panose="02010601030101010101" pitchFamily="2" charset="-122"/>
                        </a:rPr>
                        <a:t>李</a:t>
                      </a:r>
                      <a:endParaRPr lang="zh-CN" altLang="en-US">
                        <a:solidFill>
                          <a:srgbClr val="FFFF00"/>
                        </a:solidFill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rgbClr val="FFFF00"/>
                        </a:solidFill>
                        <a:ea typeface="方正舒体" panose="02010601030101010101" pitchFamily="2" charset="-122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FF00"/>
                          </a:solidFill>
                          <a:ea typeface="方正舒体" panose="02010601030101010101" pitchFamily="2" charset="-122"/>
                        </a:rPr>
                        <a:t>渤</a:t>
                      </a:r>
                      <a:endParaRPr lang="zh-CN" altLang="en-US" b="1">
                        <a:solidFill>
                          <a:srgbClr val="FFFF00"/>
                        </a:solidFill>
                        <a:ea typeface="方正舒体" panose="02010601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5AFF"/>
                    </a:solidFill>
                  </a:tcPr>
                </a:tc>
                <a:tc>
                  <a:txBody>
                    <a:bodyPr vert="horz" wrap="square"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6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65000"/>
                        <a:buFontTx/>
                        <a:buChar char="•"/>
                        <a:defRPr sz="1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9897" name="文本框 79896"/>
          <p:cNvSpPr txBox="1"/>
          <p:nvPr>
            <p:custDataLst>
              <p:tags r:id="rId6"/>
            </p:custDataLst>
          </p:nvPr>
        </p:nvSpPr>
        <p:spPr>
          <a:xfrm>
            <a:off x="1295400" y="2209800"/>
            <a:ext cx="5429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endParaRPr lang="zh-CN" altLang="en-US" sz="2400" b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98" name="文本框 79897"/>
          <p:cNvSpPr txBox="1"/>
          <p:nvPr>
            <p:custDataLst>
              <p:tags r:id="rId7"/>
            </p:custDataLst>
          </p:nvPr>
        </p:nvSpPr>
        <p:spPr>
          <a:xfrm>
            <a:off x="1080135" y="2478405"/>
            <a:ext cx="341185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下临深潭，微风鼓浪，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水石相搏，声如洪钟</a:t>
            </a:r>
            <a:r>
              <a:rPr lang="zh-CN" altLang="en-US" b="0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b="0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9899" name="文本框 79898"/>
          <p:cNvSpPr txBox="1"/>
          <p:nvPr>
            <p:custDataLst>
              <p:tags r:id="rId8"/>
            </p:custDataLst>
          </p:nvPr>
        </p:nvSpPr>
        <p:spPr>
          <a:xfrm>
            <a:off x="4715510" y="2586355"/>
            <a:ext cx="9525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人  常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疑  之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9900" name="文本框 79899"/>
          <p:cNvSpPr txBox="1"/>
          <p:nvPr>
            <p:custDataLst>
              <p:tags r:id="rId9"/>
            </p:custDataLst>
          </p:nvPr>
        </p:nvSpPr>
        <p:spPr>
          <a:xfrm>
            <a:off x="6002020" y="2286000"/>
            <a:ext cx="30397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今以钟磬置水中，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虽大风浪不能鸣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也，而况石乎！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901" name="文本框 79900"/>
          <p:cNvSpPr txBox="1"/>
          <p:nvPr>
            <p:custDataLst>
              <p:tags r:id="rId10"/>
            </p:custDataLst>
          </p:nvPr>
        </p:nvSpPr>
        <p:spPr>
          <a:xfrm>
            <a:off x="1153160" y="4217035"/>
            <a:ext cx="34855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得双石于潭上，扣而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聆之，南声函胡，北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音清越，桴止响腾，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余韵徐歇。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902" name="文本框 79901"/>
          <p:cNvSpPr txBox="1"/>
          <p:nvPr>
            <p:custDataLst>
              <p:tags r:id="rId11"/>
            </p:custDataLst>
          </p:nvPr>
        </p:nvSpPr>
        <p:spPr>
          <a:xfrm>
            <a:off x="4715510" y="4294823"/>
            <a:ext cx="94932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余  尤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ct val="0"/>
              </a:spcBef>
            </a:pPr>
            <a:r>
              <a:rPr lang="zh-CN" altLang="en-US" sz="2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疑  之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9903" name="文本框 79902"/>
          <p:cNvSpPr txBox="1"/>
          <p:nvPr>
            <p:custDataLst>
              <p:tags r:id="rId12"/>
            </p:custDataLst>
          </p:nvPr>
        </p:nvSpPr>
        <p:spPr>
          <a:xfrm>
            <a:off x="6078220" y="4249420"/>
            <a:ext cx="288734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石之铿然有声者，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所在皆是也，而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此独以钟名，何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0"/>
              </a:spcBef>
            </a:pPr>
            <a:r>
              <a:rPr lang="zh-CN" altLang="en-US">
                <a:solidFill>
                  <a:srgbClr val="3232C6"/>
                </a:solidFill>
                <a:latin typeface="Times New Roman" panose="02020603050405020304" pitchFamily="18" charset="0"/>
              </a:rPr>
              <a:t>哉？</a:t>
            </a:r>
            <a:endParaRPr lang="zh-CN" altLang="en-US">
              <a:solidFill>
                <a:srgbClr val="3232C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904" name="文本框 79903">
            <a:hlinkClick action="ppaction://noaction"/>
          </p:cNvPr>
          <p:cNvSpPr txBox="1"/>
          <p:nvPr>
            <p:custDataLst>
              <p:tags r:id="rId13"/>
            </p:custDataLst>
          </p:nvPr>
        </p:nvSpPr>
        <p:spPr>
          <a:xfrm>
            <a:off x="8458200" y="6172200"/>
            <a:ext cx="685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endParaRPr lang="zh-CN" altLang="en-US" b="0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01725"/>
            <a:ext cx="7440295" cy="90970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8" grpId="0"/>
      <p:bldP spid="79899" grpId="0"/>
      <p:bldP spid="79900" grpId="0"/>
      <p:bldP spid="79901" grpId="0"/>
      <p:bldP spid="79902" grpId="0"/>
      <p:bldP spid="799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17195" y="274955"/>
            <a:ext cx="77343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作者写郦元对石钟山的看法是“人常疑之”，而对李渤的看法是“余尤疑之”，“人常疑之”与“余尤疑之”可不可以互换？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17195" y="2021840"/>
            <a:ext cx="664083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“人常疑之”与“余尤疑之”不可以互换。“</a:t>
            </a:r>
            <a:r>
              <a:rPr lang="zh-CN" altLang="en-US">
                <a:solidFill>
                  <a:srgbClr val="FF0000"/>
                </a:solidFill>
              </a:rPr>
              <a:t>人常疑之</a:t>
            </a:r>
            <a:r>
              <a:rPr lang="zh-CN" altLang="en-US"/>
              <a:t>”，我不一定怀疑，或者是疑信参半，</a:t>
            </a:r>
            <a:r>
              <a:rPr lang="zh-CN" altLang="en-US">
                <a:solidFill>
                  <a:srgbClr val="FF0000"/>
                </a:solidFill>
              </a:rPr>
              <a:t>不是完全否定，但又难以肯定</a:t>
            </a:r>
            <a:r>
              <a:rPr lang="zh-CN" altLang="en-US"/>
              <a:t>；“</a:t>
            </a:r>
            <a:r>
              <a:rPr lang="zh-CN" altLang="en-US">
                <a:solidFill>
                  <a:srgbClr val="FF0000"/>
                </a:solidFill>
              </a:rPr>
              <a:t>余尤疑之</a:t>
            </a:r>
            <a:r>
              <a:rPr lang="zh-CN" altLang="en-US"/>
              <a:t>”，说明自己怀疑的程度胜过他人，</a:t>
            </a:r>
            <a:r>
              <a:rPr lang="zh-CN" altLang="en-US">
                <a:solidFill>
                  <a:srgbClr val="FF0000"/>
                </a:solidFill>
              </a:rPr>
              <a:t>有否定之意，而又拿不出实质性证据</a:t>
            </a:r>
            <a:r>
              <a:rPr lang="zh-CN" altLang="en-US"/>
              <a:t>——可见对郦、李二说的态度是不相同的。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75030" y="-1120140"/>
            <a:ext cx="7440295" cy="909701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136775" y="1039495"/>
            <a:ext cx="3083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第二段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73480"/>
            <a:ext cx="7440295" cy="9097010"/>
          </a:xfrm>
          <a:prstGeom prst="rect">
            <a:avLst/>
          </a:prstGeom>
        </p:spPr>
      </p:pic>
      <p:sp>
        <p:nvSpPr>
          <p:cNvPr id="87042" name="文本框 87041"/>
          <p:cNvSpPr txBox="1"/>
          <p:nvPr>
            <p:custDataLst>
              <p:tags r:id="rId5"/>
            </p:custDataLst>
          </p:nvPr>
        </p:nvSpPr>
        <p:spPr>
          <a:xfrm>
            <a:off x="179388" y="4292600"/>
            <a:ext cx="889317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元丰七年六月初九日，我从齐安乘船出发到临汝去，（我的）大儿子苏迈将要去就任饶州的德兴县的县尉，（我）送他到湖口县，因而能够看一看人们所说的石钟山。</a:t>
            </a:r>
            <a:endParaRPr lang="zh-CN" altLang="en-US" sz="32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7043" name="文本框 87042"/>
          <p:cNvSpPr txBox="1"/>
          <p:nvPr>
            <p:custDataLst>
              <p:tags r:id="rId6"/>
            </p:custDataLst>
          </p:nvPr>
        </p:nvSpPr>
        <p:spPr>
          <a:xfrm>
            <a:off x="395288" y="188913"/>
            <a:ext cx="84978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元丰七年六月丁丑，余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齐安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舟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适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临汝，而长子迈将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赴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饶之德兴尉，送之至湖口，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因得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观所谓石钟者。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4" name="文本框 87043"/>
          <p:cNvSpPr txBox="1"/>
          <p:nvPr>
            <p:custDataLst>
              <p:tags r:id="rId7"/>
            </p:custDataLst>
          </p:nvPr>
        </p:nvSpPr>
        <p:spPr>
          <a:xfrm>
            <a:off x="827088" y="2205038"/>
            <a:ext cx="14081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从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5" name="文本框 87044"/>
          <p:cNvSpPr txBox="1"/>
          <p:nvPr>
            <p:custDataLst>
              <p:tags r:id="rId8"/>
            </p:custDataLst>
          </p:nvPr>
        </p:nvSpPr>
        <p:spPr>
          <a:xfrm>
            <a:off x="828675" y="282575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舟：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乘船。名作动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6" name="文本框 87045"/>
          <p:cNvSpPr txBox="1"/>
          <p:nvPr>
            <p:custDataLst>
              <p:tags r:id="rId9"/>
            </p:custDataLst>
          </p:nvPr>
        </p:nvSpPr>
        <p:spPr>
          <a:xfrm>
            <a:off x="828675" y="3425825"/>
            <a:ext cx="2628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适：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到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去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7" name="文本框 87046"/>
          <p:cNvSpPr txBox="1"/>
          <p:nvPr>
            <p:custDataLst>
              <p:tags r:id="rId10"/>
            </p:custDataLst>
          </p:nvPr>
        </p:nvSpPr>
        <p:spPr>
          <a:xfrm>
            <a:off x="4437063" y="2249488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因：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因而，于是。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7048" name="文本框 87047"/>
          <p:cNvSpPr txBox="1"/>
          <p:nvPr>
            <p:custDataLst>
              <p:tags r:id="rId11"/>
            </p:custDataLst>
          </p:nvPr>
        </p:nvSpPr>
        <p:spPr>
          <a:xfrm>
            <a:off x="4437380" y="284638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得：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能够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4" grpId="0"/>
      <p:bldP spid="87045" grpId="0"/>
      <p:bldP spid="87046" grpId="0"/>
      <p:bldP spid="87047" grpId="0"/>
      <p:bldP spid="870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73480"/>
            <a:ext cx="7440295" cy="9097010"/>
          </a:xfrm>
          <a:prstGeom prst="rect">
            <a:avLst/>
          </a:prstGeom>
        </p:spPr>
      </p:pic>
      <p:sp>
        <p:nvSpPr>
          <p:cNvPr id="89090" name="文本框 89089"/>
          <p:cNvSpPr txBox="1"/>
          <p:nvPr>
            <p:custDataLst>
              <p:tags r:id="rId5"/>
            </p:custDataLst>
          </p:nvPr>
        </p:nvSpPr>
        <p:spPr>
          <a:xfrm>
            <a:off x="250825" y="74613"/>
            <a:ext cx="85693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寺僧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使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小童持斧，于乱石间择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一二扣之，硿硿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焉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，余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固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笑</a:t>
            </a:r>
            <a:r>
              <a:rPr lang="zh-CN" altLang="en-US" sz="3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而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不信也。至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莫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夜月明，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独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与迈乘小舟，至绝壁下。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1" name="文本框 89090"/>
          <p:cNvSpPr txBox="1"/>
          <p:nvPr>
            <p:custDataLst>
              <p:tags r:id="rId6"/>
            </p:custDataLst>
          </p:nvPr>
        </p:nvSpPr>
        <p:spPr>
          <a:xfrm>
            <a:off x="144463" y="4581525"/>
            <a:ext cx="882015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寺院里的和尚派一个小孩拿着斧头，在杂乱的石头中间选择其中一两处敲击它，发出硿硿的声音，我仍旧笑笑，并不相信。到了晚上，月光明亮，（我）独自和苏迈乘着小船，划到陡峭的山崖下面。</a:t>
            </a:r>
            <a:endParaRPr lang="zh-CN" altLang="en-US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2" name="文本框 89091"/>
          <p:cNvSpPr txBox="1"/>
          <p:nvPr>
            <p:custDataLst>
              <p:tags r:id="rId7"/>
            </p:custDataLst>
          </p:nvPr>
        </p:nvSpPr>
        <p:spPr>
          <a:xfrm>
            <a:off x="611188" y="1844675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使：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派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3" name="文本框 89092"/>
          <p:cNvSpPr txBox="1"/>
          <p:nvPr>
            <p:custDataLst>
              <p:tags r:id="rId8"/>
            </p:custDataLst>
          </p:nvPr>
        </p:nvSpPr>
        <p:spPr>
          <a:xfrm>
            <a:off x="611188" y="249237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其中的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4" name="文本框 89093"/>
          <p:cNvSpPr txBox="1"/>
          <p:nvPr>
            <p:custDataLst>
              <p:tags r:id="rId9"/>
            </p:custDataLst>
          </p:nvPr>
        </p:nvSpPr>
        <p:spPr>
          <a:xfrm>
            <a:off x="611188" y="3213100"/>
            <a:ext cx="45370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焉：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形容词词尾，同“然”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5" name="文本框 89094"/>
          <p:cNvSpPr txBox="1"/>
          <p:nvPr>
            <p:custDataLst>
              <p:tags r:id="rId10"/>
            </p:custDataLst>
          </p:nvPr>
        </p:nvSpPr>
        <p:spPr>
          <a:xfrm>
            <a:off x="5292408" y="1643380"/>
            <a:ext cx="30400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固：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仍旧，还是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7" name="文本框 89096"/>
          <p:cNvSpPr txBox="1"/>
          <p:nvPr>
            <p:custDataLst>
              <p:tags r:id="rId11"/>
            </p:custDataLst>
          </p:nvPr>
        </p:nvSpPr>
        <p:spPr>
          <a:xfrm>
            <a:off x="5219700" y="2492375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莫：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通“暮”，晚上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9098" name="文本框 89097"/>
          <p:cNvSpPr txBox="1"/>
          <p:nvPr>
            <p:custDataLst>
              <p:tags r:id="rId12"/>
            </p:custDataLst>
          </p:nvPr>
        </p:nvSpPr>
        <p:spPr>
          <a:xfrm>
            <a:off x="5219700" y="321341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独：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单独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3" grpId="0"/>
      <p:bldP spid="89094" grpId="0"/>
      <p:bldP spid="89095" grpId="0"/>
      <p:bldP spid="89097" grpId="0"/>
      <p:bldP spid="890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73480"/>
            <a:ext cx="7440295" cy="9097010"/>
          </a:xfrm>
          <a:prstGeom prst="rect">
            <a:avLst/>
          </a:prstGeom>
        </p:spPr>
      </p:pic>
      <p:sp>
        <p:nvSpPr>
          <p:cNvPr id="90114" name="矩形 90113"/>
          <p:cNvSpPr/>
          <p:nvPr>
            <p:custDataLst>
              <p:tags r:id="rId5"/>
            </p:custDataLst>
          </p:nvPr>
        </p:nvSpPr>
        <p:spPr>
          <a:xfrm>
            <a:off x="323850" y="333375"/>
            <a:ext cx="842486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大石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侧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立千尺，如猛兽奇鬼，森然欲搏人；而山上栖鹘，闻人声亦惊起，磔磔云霄间；</a:t>
            </a:r>
            <a:r>
              <a:rPr lang="zh-CN" altLang="en-US" sz="3600" u="sng">
                <a:latin typeface="Arial" panose="020b0604020202020204" pitchFamily="34" charset="0"/>
                <a:ea typeface="黑体" panose="02010609060101010101" pitchFamily="2" charset="-122"/>
              </a:rPr>
              <a:t>又有若老人咳</a:t>
            </a:r>
            <a:r>
              <a:rPr lang="zh-CN" altLang="en-US" sz="3600" u="sng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且</a:t>
            </a:r>
            <a:r>
              <a:rPr lang="zh-CN" altLang="en-US" sz="3600" u="sng">
                <a:latin typeface="Arial" panose="020b0604020202020204" pitchFamily="34" charset="0"/>
                <a:ea typeface="黑体" panose="02010609060101010101" pitchFamily="2" charset="-122"/>
              </a:rPr>
              <a:t>笑于山谷中者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或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曰此鹳鹤也。</a:t>
            </a:r>
            <a:endParaRPr lang="zh-CN" altLang="en-US" sz="36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0115" name="文本框 90114"/>
          <p:cNvSpPr txBox="1"/>
          <p:nvPr>
            <p:custDataLst>
              <p:tags r:id="rId6"/>
            </p:custDataLst>
          </p:nvPr>
        </p:nvSpPr>
        <p:spPr>
          <a:xfrm>
            <a:off x="323850" y="4149725"/>
            <a:ext cx="864235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巨大的石头在旁边耸立着，高达千尺，好像凶猛的野兽和奇异的鬼怪，阴森森地想要向人猛扑过来似的；而山上栖息的老鹰，听到人的声音也受惊飞起来，在高空中发出磔磔声响；还有</a:t>
            </a:r>
            <a:r>
              <a:rPr lang="zh-CN" altLang="en-US">
                <a:solidFill>
                  <a:srgbClr val="0000CC"/>
                </a:solidFill>
                <a:sym typeface="+mn-ea"/>
              </a:rPr>
              <a:t>像老人</a:t>
            </a:r>
            <a:r>
              <a: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在山谷中咳嗽并且大笑的声音，有人说这是鹳鹤鸟。</a:t>
            </a:r>
            <a:endParaRPr lang="zh-CN" altLang="en-US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0116" name="文本框 90115"/>
          <p:cNvSpPr txBox="1"/>
          <p:nvPr>
            <p:custDataLst>
              <p:tags r:id="rId7"/>
            </p:custDataLst>
          </p:nvPr>
        </p:nvSpPr>
        <p:spPr>
          <a:xfrm>
            <a:off x="436245" y="2550795"/>
            <a:ext cx="5535295" cy="1598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1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侧：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名词作状语，在旁边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1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且：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并且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1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或：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不定代词，有的，有的人。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3278505" y="3089275"/>
            <a:ext cx="5532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又有若…中者</a:t>
            </a:r>
            <a:r>
              <a:rPr lang="zh-CN" altLang="en-US"/>
              <a:t>：</a:t>
            </a:r>
            <a:r>
              <a:rPr lang="zh-CN" altLang="en-US" sz="3200">
                <a:solidFill>
                  <a:srgbClr val="FF0000"/>
                </a:solidFill>
              </a:rPr>
              <a:t>状语后置句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5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01725"/>
            <a:ext cx="7440295" cy="9097010"/>
          </a:xfrm>
          <a:prstGeom prst="rect">
            <a:avLst/>
          </a:prstGeom>
        </p:spPr>
      </p:pic>
      <p:sp>
        <p:nvSpPr>
          <p:cNvPr id="91138" name="文本框 91137"/>
          <p:cNvSpPr txBox="1"/>
          <p:nvPr>
            <p:custDataLst>
              <p:tags r:id="rId5"/>
            </p:custDataLst>
          </p:nvPr>
        </p:nvSpPr>
        <p:spPr>
          <a:xfrm>
            <a:off x="0" y="3789363"/>
            <a:ext cx="89646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我正心惊害怕想要回去（的时候），却（听到）巨大的声音从水面上传来，声音洪亮像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敲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钟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击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鼓一样连续不断。</a:t>
            </a:r>
            <a:endParaRPr lang="zh-CN" altLang="en-US" sz="320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39" name="矩形 91138"/>
          <p:cNvSpPr/>
          <p:nvPr>
            <p:custDataLst>
              <p:tags r:id="rId6"/>
            </p:custDataLst>
          </p:nvPr>
        </p:nvSpPr>
        <p:spPr>
          <a:xfrm>
            <a:off x="395288" y="404813"/>
            <a:ext cx="8280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余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方心动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欲还，而</a:t>
            </a:r>
            <a:r>
              <a:rPr lang="zh-CN" altLang="en-US" sz="3200" u="sng">
                <a:latin typeface="Arial" panose="020b0604020202020204" pitchFamily="34" charset="0"/>
                <a:ea typeface="黑体" panose="02010609060101010101" pitchFamily="2" charset="-122"/>
              </a:rPr>
              <a:t>大声发于水上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，噌吰如钟鼓不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绝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1140" name="文本框 91139"/>
          <p:cNvSpPr txBox="1"/>
          <p:nvPr>
            <p:custDataLst>
              <p:tags r:id="rId7"/>
            </p:custDataLst>
          </p:nvPr>
        </p:nvSpPr>
        <p:spPr>
          <a:xfrm>
            <a:off x="1116013" y="1700213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正要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1141" name="文本框 91140"/>
          <p:cNvSpPr txBox="1"/>
          <p:nvPr>
            <p:custDataLst>
              <p:tags r:id="rId8"/>
            </p:custDataLst>
          </p:nvPr>
        </p:nvSpPr>
        <p:spPr>
          <a:xfrm>
            <a:off x="1042988" y="2349500"/>
            <a:ext cx="20208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心动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心惊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1142" name="文本框 91141"/>
          <p:cNvSpPr txBox="1"/>
          <p:nvPr>
            <p:custDataLst>
              <p:tags r:id="rId9"/>
            </p:custDataLst>
          </p:nvPr>
        </p:nvSpPr>
        <p:spPr>
          <a:xfrm>
            <a:off x="1116013" y="2997200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停止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288030" y="2050415"/>
            <a:ext cx="5464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大声发于水上：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状语后置句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1"/>
            </p:custDataLst>
          </p:nvPr>
        </p:nvSpPr>
        <p:spPr>
          <a:xfrm>
            <a:off x="3804285" y="2711450"/>
            <a:ext cx="3791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钟，鼓：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名作动。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11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11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911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" fill="hold"/>
                                        <p:tgtEl>
                                          <p:spTgt spid="911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40" grpId="0"/>
      <p:bldP spid="91141" grpId="0"/>
      <p:bldP spid="91142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01725"/>
            <a:ext cx="7440295" cy="9097010"/>
          </a:xfrm>
          <a:prstGeom prst="rect">
            <a:avLst/>
          </a:prstGeom>
        </p:spPr>
      </p:pic>
      <p:sp>
        <p:nvSpPr>
          <p:cNvPr id="92162" name="文本框 92161"/>
          <p:cNvSpPr txBox="1"/>
          <p:nvPr>
            <p:custDataLst>
              <p:tags r:id="rId5"/>
            </p:custDataLst>
          </p:nvPr>
        </p:nvSpPr>
        <p:spPr>
          <a:xfrm>
            <a:off x="179388" y="5157788"/>
            <a:ext cx="8748712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Arial" panose="020b0604020202020204" pitchFamily="34" charset="0"/>
                <a:ea typeface="黑体" panose="02010609060101010101" pitchFamily="2" charset="-122"/>
              </a:rPr>
              <a:t>    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船夫非常害怕。（我）慢慢地观察它，原来山下面都是石穴和裂缝，不知道它们有多深，细小的波浪涌进那里，波浪激荡就形成这种声音。</a:t>
            </a:r>
            <a:endParaRPr lang="zh-CN" altLang="en-US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3" name="矩形 92162"/>
          <p:cNvSpPr/>
          <p:nvPr>
            <p:custDataLst>
              <p:tags r:id="rId6"/>
            </p:custDataLst>
          </p:nvPr>
        </p:nvSpPr>
        <p:spPr>
          <a:xfrm>
            <a:off x="395288" y="260350"/>
            <a:ext cx="83518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舟人大恐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徐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察之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则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山下皆石穴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罅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，不知其浅深，微波入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焉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，涵淡澎湃而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此也。</a:t>
            </a:r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2164" name="文本框 92163"/>
          <p:cNvSpPr txBox="1"/>
          <p:nvPr>
            <p:custDataLst>
              <p:tags r:id="rId7"/>
            </p:custDataLst>
          </p:nvPr>
        </p:nvSpPr>
        <p:spPr>
          <a:xfrm>
            <a:off x="971550" y="1700848"/>
            <a:ext cx="20208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舟人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船夫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65" name="文本框 92164"/>
          <p:cNvSpPr txBox="1"/>
          <p:nvPr>
            <p:custDataLst>
              <p:tags r:id="rId8"/>
            </p:custDataLst>
          </p:nvPr>
        </p:nvSpPr>
        <p:spPr>
          <a:xfrm>
            <a:off x="971550" y="2277110"/>
            <a:ext cx="28368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大恐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十分惊恐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66" name="文本框 92165"/>
          <p:cNvSpPr txBox="1"/>
          <p:nvPr>
            <p:custDataLst>
              <p:tags r:id="rId9"/>
            </p:custDataLst>
          </p:nvPr>
        </p:nvSpPr>
        <p:spPr>
          <a:xfrm>
            <a:off x="971550" y="2853055"/>
            <a:ext cx="120491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徐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慢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67" name="文本框 92166"/>
          <p:cNvSpPr txBox="1"/>
          <p:nvPr>
            <p:custDataLst>
              <p:tags r:id="rId10"/>
            </p:custDataLst>
          </p:nvPr>
        </p:nvSpPr>
        <p:spPr>
          <a:xfrm>
            <a:off x="971550" y="3429000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察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细看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68" name="文本框 92167"/>
          <p:cNvSpPr txBox="1"/>
          <p:nvPr>
            <p:custDataLst>
              <p:tags r:id="rId11"/>
            </p:custDataLst>
          </p:nvPr>
        </p:nvSpPr>
        <p:spPr>
          <a:xfrm>
            <a:off x="950913" y="4097338"/>
            <a:ext cx="28368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代发声之处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69" name="文本框 92168"/>
          <p:cNvSpPr txBox="1"/>
          <p:nvPr>
            <p:custDataLst>
              <p:tags r:id="rId12"/>
            </p:custDataLst>
          </p:nvPr>
        </p:nvSpPr>
        <p:spPr>
          <a:xfrm>
            <a:off x="4500563" y="1989138"/>
            <a:ext cx="20212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原来是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70" name="文本框 92169"/>
          <p:cNvSpPr txBox="1"/>
          <p:nvPr>
            <p:custDataLst>
              <p:tags r:id="rId13"/>
            </p:custDataLst>
          </p:nvPr>
        </p:nvSpPr>
        <p:spPr>
          <a:xfrm>
            <a:off x="4500563" y="2708275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罅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裂缝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71" name="文本框 92170"/>
          <p:cNvSpPr txBox="1"/>
          <p:nvPr>
            <p:custDataLst>
              <p:tags r:id="rId14"/>
            </p:custDataLst>
          </p:nvPr>
        </p:nvSpPr>
        <p:spPr>
          <a:xfrm>
            <a:off x="4192588" y="3359468"/>
            <a:ext cx="48793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焉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兼词”于此”，在那里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72" name="文本框 92171"/>
          <p:cNvSpPr txBox="1"/>
          <p:nvPr>
            <p:custDataLst>
              <p:tags r:id="rId15"/>
            </p:custDataLst>
          </p:nvPr>
        </p:nvSpPr>
        <p:spPr>
          <a:xfrm>
            <a:off x="4500563" y="4005263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形成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21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1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21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21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21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21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92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921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" fill="hold"/>
                                        <p:tgtEl>
                                          <p:spTgt spid="921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921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4" grpId="0"/>
      <p:bldP spid="92165" grpId="0"/>
      <p:bldP spid="92166" grpId="0"/>
      <p:bldP spid="92167" grpId="0"/>
      <p:bldP spid="92168" grpId="0"/>
      <p:bldP spid="92169" grpId="0"/>
      <p:bldP spid="92170" grpId="0"/>
      <p:bldP spid="92171" grpId="0"/>
      <p:bldP spid="92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60400" y="447040"/>
            <a:ext cx="2543810" cy="52197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/>
              <a:t>一门有</a:t>
            </a:r>
            <a:r>
              <a:rPr lang="en-US" altLang="zh-CN"/>
              <a:t>“</a:t>
            </a:r>
            <a:r>
              <a:rPr lang="zh-CN" altLang="en-US"/>
              <a:t>三苏</a:t>
            </a:r>
            <a:r>
              <a:rPr lang="en-US" altLang="zh-CN"/>
              <a:t>”</a:t>
            </a:r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91590" y="1331595"/>
            <a:ext cx="6426835" cy="52101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73480"/>
            <a:ext cx="7440295" cy="9097010"/>
          </a:xfrm>
          <a:prstGeom prst="rect">
            <a:avLst/>
          </a:prstGeom>
        </p:spPr>
      </p:pic>
      <p:sp>
        <p:nvSpPr>
          <p:cNvPr id="93186" name="文本框 93185"/>
          <p:cNvSpPr txBox="1"/>
          <p:nvPr>
            <p:custDataLst>
              <p:tags r:id="rId5"/>
            </p:custDataLst>
          </p:nvPr>
        </p:nvSpPr>
        <p:spPr>
          <a:xfrm>
            <a:off x="250825" y="4508500"/>
            <a:ext cx="8532813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船回到两山之间，将要进入港口，有一块大石头正对着水中央，（上面大约）能坐一百来人，中间是空的，而且有许多窟窿，把风浪吞进去又吐出来，发出窾坎镗鞳的声音，同先前的噌吰声相互应和，好像音乐演奏一样。</a:t>
            </a:r>
            <a:endParaRPr lang="zh-CN" altLang="en-US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87" name="文本框 93186"/>
          <p:cNvSpPr txBox="1"/>
          <p:nvPr>
            <p:custDataLst>
              <p:tags r:id="rId6"/>
            </p:custDataLst>
          </p:nvPr>
        </p:nvSpPr>
        <p:spPr>
          <a:xfrm>
            <a:off x="250825" y="0"/>
            <a:ext cx="856932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舟回至两山间，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将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入港口，有大石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当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中流，可坐百人，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空中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而多窍，与风水相吞吐，有窾坎镗鞳之声，与向之噌吰者相应，如乐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作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焉。</a:t>
            </a:r>
            <a:endParaRPr lang="zh-CN" altLang="en-US" sz="36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3188" name="文本框 93187"/>
          <p:cNvSpPr txBox="1"/>
          <p:nvPr>
            <p:custDataLst>
              <p:tags r:id="rId7"/>
            </p:custDataLst>
          </p:nvPr>
        </p:nvSpPr>
        <p:spPr>
          <a:xfrm>
            <a:off x="684213" y="2492058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将：</a:t>
            </a:r>
            <a:r>
              <a:rPr 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副词，将要</a:t>
            </a:r>
            <a:endParaRPr lang="zh-CN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0" name="文本框 93189"/>
          <p:cNvSpPr txBox="1"/>
          <p:nvPr>
            <p:custDataLst>
              <p:tags r:id="rId8"/>
            </p:custDataLst>
          </p:nvPr>
        </p:nvSpPr>
        <p:spPr>
          <a:xfrm>
            <a:off x="684213" y="3071178"/>
            <a:ext cx="20208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正对着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1" name="文本框 93190"/>
          <p:cNvSpPr txBox="1"/>
          <p:nvPr>
            <p:custDataLst>
              <p:tags r:id="rId9"/>
            </p:custDataLst>
          </p:nvPr>
        </p:nvSpPr>
        <p:spPr>
          <a:xfrm>
            <a:off x="684530" y="3787458"/>
            <a:ext cx="32448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空中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中间是空的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2" name="文本框 93191"/>
          <p:cNvSpPr txBox="1"/>
          <p:nvPr>
            <p:custDataLst>
              <p:tags r:id="rId10"/>
            </p:custDataLst>
          </p:nvPr>
        </p:nvSpPr>
        <p:spPr>
          <a:xfrm>
            <a:off x="5003800" y="2496185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窍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窟窿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3193" name="文本框 93192"/>
          <p:cNvSpPr txBox="1"/>
          <p:nvPr>
            <p:custDataLst>
              <p:tags r:id="rId11"/>
            </p:custDataLst>
          </p:nvPr>
        </p:nvSpPr>
        <p:spPr>
          <a:xfrm>
            <a:off x="5012055" y="3219133"/>
            <a:ext cx="344963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起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翻译为演奏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31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31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31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31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31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931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8" grpId="0"/>
      <p:bldP spid="93190" grpId="0"/>
      <p:bldP spid="93191" grpId="0"/>
      <p:bldP spid="93192" grpId="0"/>
      <p:bldP spid="9319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01725"/>
            <a:ext cx="7440295" cy="9097010"/>
          </a:xfrm>
          <a:prstGeom prst="rect">
            <a:avLst/>
          </a:prstGeom>
        </p:spPr>
      </p:pic>
      <p:sp>
        <p:nvSpPr>
          <p:cNvPr id="94210" name="文本框 94209"/>
          <p:cNvSpPr txBox="1"/>
          <p:nvPr>
            <p:custDataLst>
              <p:tags r:id="rId5"/>
            </p:custDataLst>
          </p:nvPr>
        </p:nvSpPr>
        <p:spPr>
          <a:xfrm>
            <a:off x="250825" y="4437380"/>
            <a:ext cx="86423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于是（我）笑着对苏迈说：“你知道这些典故吗？”那噌吰的响声，是周景王无射钟的声音；窾坎镗鞳的声音，是魏庄子歌钟的声音。古时的人（称这座山为石钟山）没有欺骗我啊！”</a:t>
            </a:r>
            <a:endParaRPr lang="zh-CN" altLang="en-US" b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1" name="文本框 94210"/>
          <p:cNvSpPr txBox="1"/>
          <p:nvPr>
            <p:custDataLst>
              <p:tags r:id="rId6"/>
            </p:custDataLst>
          </p:nvPr>
        </p:nvSpPr>
        <p:spPr>
          <a:xfrm>
            <a:off x="250825" y="115888"/>
            <a:ext cx="86423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因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笑谓迈曰：“汝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识之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乎？噌吰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者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，周景王之无射也，窾坎镗鞳者，魏庄子之歌钟也。</a:t>
            </a:r>
            <a:r>
              <a:rPr lang="zh-CN" altLang="en-US" sz="3600" u="sng">
                <a:latin typeface="Arial" panose="020b0604020202020204" pitchFamily="34" charset="0"/>
                <a:ea typeface="黑体" panose="02010609060101010101" pitchFamily="2" charset="-122"/>
              </a:rPr>
              <a:t>古之人</a:t>
            </a:r>
            <a:r>
              <a:rPr lang="zh-CN" altLang="en-US" sz="3600" u="sng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不余欺</a:t>
            </a:r>
            <a:r>
              <a:rPr lang="zh-CN" altLang="en-US" sz="3600" u="sng">
                <a:latin typeface="Arial" panose="020b0604020202020204" pitchFamily="34" charset="0"/>
                <a:ea typeface="黑体" panose="02010609060101010101" pitchFamily="2" charset="-122"/>
              </a:rPr>
              <a:t>也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！”</a:t>
            </a:r>
            <a:endParaRPr lang="zh-CN" altLang="en-US" sz="36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4212" name="文本框 94211"/>
          <p:cNvSpPr txBox="1"/>
          <p:nvPr>
            <p:custDataLst>
              <p:tags r:id="rId7"/>
            </p:custDataLst>
          </p:nvPr>
        </p:nvSpPr>
        <p:spPr>
          <a:xfrm>
            <a:off x="827088" y="2205038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3" name="文本框 94212"/>
          <p:cNvSpPr txBox="1"/>
          <p:nvPr>
            <p:custDataLst>
              <p:tags r:id="rId8"/>
            </p:custDataLst>
          </p:nvPr>
        </p:nvSpPr>
        <p:spPr>
          <a:xfrm>
            <a:off x="755650" y="3044825"/>
            <a:ext cx="28962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识: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知道，记住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4" name="文本框 94213"/>
          <p:cNvSpPr txBox="1"/>
          <p:nvPr>
            <p:custDataLst>
              <p:tags r:id="rId9"/>
            </p:custDataLst>
          </p:nvPr>
        </p:nvSpPr>
        <p:spPr>
          <a:xfrm>
            <a:off x="5292725" y="2133600"/>
            <a:ext cx="28368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代下文典故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4215" name="文本框 94214"/>
          <p:cNvSpPr txBox="1"/>
          <p:nvPr>
            <p:custDataLst>
              <p:tags r:id="rId10"/>
            </p:custDataLst>
          </p:nvPr>
        </p:nvSpPr>
        <p:spPr>
          <a:xfrm>
            <a:off x="5292725" y="2997200"/>
            <a:ext cx="28368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表语气停顿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043940" y="3713480"/>
            <a:ext cx="6416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古之人不余欺也：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宾语前置句。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42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42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42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42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942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2" grpId="0"/>
      <p:bldP spid="94213" grpId="0"/>
      <p:bldP spid="94214" grpId="0"/>
      <p:bldP spid="94215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48360" y="-1233805"/>
            <a:ext cx="7440295" cy="9097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0" y="5461000"/>
            <a:ext cx="1709420" cy="1317625"/>
          </a:xfrm>
          <a:prstGeom prst="rect">
            <a:avLst/>
          </a:prstGeom>
        </p:spPr>
      </p:pic>
      <p:sp>
        <p:nvSpPr>
          <p:cNvPr id="116739" name="文本占位符 116738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348615" y="2186305"/>
            <a:ext cx="8726805" cy="5165090"/>
          </a:xfrm>
        </p:spPr>
        <p:txBody>
          <a:bodyPr/>
          <a:lstStyle/>
          <a:p>
            <a:pPr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      第二段：记叙实地考察石钟山，得以探明其名由来的经过。</a:t>
            </a:r>
            <a:endParaRPr lang="zh-CN" altLang="en-US" sz="3600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buNone/>
            </a:pPr>
            <a:r>
              <a:rPr lang="zh-CN" altLang="en-US" sz="3600" b="1">
                <a:solidFill>
                  <a:srgbClr val="276CF5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</a:t>
            </a:r>
            <a:endParaRPr lang="zh-CN" altLang="en-US" sz="3600" b="1">
              <a:solidFill>
                <a:srgbClr val="276CF5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6390640" y="3916680"/>
            <a:ext cx="2772410" cy="286194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348615" y="405765"/>
            <a:ext cx="830770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tx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请用简洁的语言概括这一段落的内容。</a:t>
            </a:r>
            <a:endParaRPr lang="zh-CN" altLang="en-US" sz="4400">
              <a:solidFill>
                <a:schemeClr val="tx1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390" name="文本框 16389"/>
          <p:cNvSpPr txBox="1"/>
          <p:nvPr>
            <p:custDataLst>
              <p:tags r:id="rId3"/>
            </p:custDataLst>
          </p:nvPr>
        </p:nvSpPr>
        <p:spPr>
          <a:xfrm>
            <a:off x="1960880" y="504825"/>
            <a:ext cx="53517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文本探究（第二段）</a:t>
            </a:r>
            <a:endParaRPr lang="zh-CN" altLang="en-US" sz="44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1" name="文本框 16390"/>
          <p:cNvSpPr txBox="1"/>
          <p:nvPr>
            <p:custDataLst>
              <p:tags r:id="rId4"/>
            </p:custDataLst>
          </p:nvPr>
        </p:nvSpPr>
        <p:spPr>
          <a:xfrm>
            <a:off x="726440" y="1415415"/>
            <a:ext cx="3221355" cy="3446145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endParaRPr lang="en-US" altLang="zh-CN" sz="3600">
              <a:solidFill>
                <a:schemeClr val="accent3">
                  <a:lumMod val="20000"/>
                  <a:lumOff val="80000"/>
                </a:schemeClr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>
                <a:solidFill>
                  <a:schemeClr val="accent3">
                    <a:lumMod val="20000"/>
                    <a:lumOff val="80000"/>
                  </a:schemeClr>
                </a:solidFill>
                <a:latin typeface="宋体" panose="02010600030101010101" pitchFamily="2" charset="-122"/>
              </a:rPr>
              <a:t>作者认为石钟山的得名原因是什么？</a:t>
            </a:r>
            <a:endParaRPr lang="zh-CN" altLang="en-US" sz="2800">
              <a:latin typeface="宋体" panose="02010600030101010101" pitchFamily="2" charset="-122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16392" name="图片 16391" descr="orSW1cbEAX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56100" y="1412875"/>
            <a:ext cx="4032250" cy="40633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80695" y="311785"/>
            <a:ext cx="8107045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accent3">
                    <a:lumMod val="20000"/>
                    <a:lumOff val="80000"/>
                  </a:schemeClr>
                </a:solidFill>
              </a:rPr>
              <a:t>        “</a:t>
            </a:r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</a:rPr>
              <a:t>山下皆石穴罅，不知其深浅，微波入焉，涵澹澎湃而为此也。</a:t>
            </a:r>
            <a:r>
              <a:rPr lang="en-US" altLang="zh-CN">
                <a:solidFill>
                  <a:schemeClr val="accent3">
                    <a:lumMod val="20000"/>
                    <a:lumOff val="80000"/>
                  </a:schemeClr>
                </a:solidFill>
              </a:rPr>
              <a:t>”</a:t>
            </a:r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</a:rPr>
              <a:t>苏轼认为石下有石缝，水在石缝中激荡，发出钟一样的声音。文中“舟回至两山间，将入港口，有大石当中流，可坐百人，空中而多窍，与风水相吞吐……”也说明了石钟山命名的原因。</a:t>
            </a:r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  <a:sym typeface="+mn-ea"/>
              </a:rPr>
              <a:t>作者认为空中而多窍的石头当中流，风浪出入石头的窟窿，发出噌吰与窾坎鏜鞳之声，如钟鸣一样，因而命名为石钟山。</a:t>
            </a:r>
            <a:endParaRPr lang="zh-CN" altLang="en-US">
              <a:solidFill>
                <a:schemeClr val="accent3">
                  <a:lumMod val="20000"/>
                  <a:lumOff val="80000"/>
                </a:schemeClr>
              </a:solidFill>
            </a:endParaRPr>
          </a:p>
          <a:p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</a:rPr>
              <a:t>         从这两处我们可以看出，作者和郦道元的观点基本一致，</a:t>
            </a:r>
            <a:r>
              <a:rPr lang="zh-CN" altLang="en-US">
                <a:solidFill>
                  <a:srgbClr val="FF0000"/>
                </a:solidFill>
              </a:rPr>
              <a:t>都认为石钟山以声命名，只是作者的描述更加详细</a:t>
            </a:r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</a:rPr>
              <a:t>。郦道元认为</a:t>
            </a:r>
            <a:r>
              <a:rPr lang="en-US" altLang="zh-CN">
                <a:solidFill>
                  <a:schemeClr val="accent3">
                    <a:lumMod val="20000"/>
                    <a:lumOff val="80000"/>
                  </a:schemeClr>
                </a:solidFill>
              </a:rPr>
              <a:t>“</a:t>
            </a:r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</a:rPr>
              <a:t>水石相搏，声如洪钟</a:t>
            </a:r>
            <a:r>
              <a:rPr lang="en-US" altLang="zh-CN">
                <a:solidFill>
                  <a:schemeClr val="accent3">
                    <a:lumMod val="20000"/>
                    <a:lumOff val="80000"/>
                  </a:schemeClr>
                </a:solidFill>
              </a:rPr>
              <a:t>”</a:t>
            </a:r>
            <a:r>
              <a:rPr lang="zh-CN" altLang="en-US">
                <a:solidFill>
                  <a:schemeClr val="accent3">
                    <a:lumMod val="20000"/>
                    <a:lumOff val="80000"/>
                  </a:schemeClr>
                </a:solidFill>
              </a:rPr>
              <a:t>，而苏轼明确指出是怎样的水和怎样的石相击，发出怎样的钟声。</a:t>
            </a:r>
            <a:endParaRPr lang="zh-CN" altLang="en-US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20675" y="319405"/>
            <a:ext cx="755332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思考：作者在考察石钟山得名的原因时，对石钟山月夜绝壁之景有精彩的描写。请大家自由朗读这一部分，想一想，月夜绝壁之景有何特点？你最欣赏哪个词(句)？作者为什么要着力描写绝壁之景？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28015" y="2952750"/>
            <a:ext cx="64217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月夜绝壁特点：</a:t>
            </a:r>
            <a:r>
              <a:rPr lang="zh-CN" altLang="en-US">
                <a:solidFill>
                  <a:srgbClr val="FF0000"/>
                </a:solidFill>
              </a:rPr>
              <a:t>阴森恐怖、毛骨悚然、幽暗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36880" y="3619500"/>
            <a:ext cx="6967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3.</a:t>
            </a:r>
            <a:r>
              <a:rPr lang="zh-CN" altLang="en-US" sz="2400"/>
              <a:t>“磔磔”这一象声词，这一词</a:t>
            </a:r>
            <a:r>
              <a:rPr lang="zh-CN" altLang="en-US" sz="2400">
                <a:solidFill>
                  <a:srgbClr val="FF0000"/>
                </a:solidFill>
              </a:rPr>
              <a:t>形象生动地描述了鹳鹤的声音，渲染了绝壁下的阴森恐怖。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68300" y="2420620"/>
            <a:ext cx="767588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2.</a:t>
            </a:r>
            <a:r>
              <a:rPr lang="zh-CN" altLang="en-US" sz="2400"/>
              <a:t>“森然欲搏人”，采用</a:t>
            </a:r>
            <a:r>
              <a:rPr lang="zh-CN" altLang="en-US" sz="2400">
                <a:solidFill>
                  <a:srgbClr val="FF0000"/>
                </a:solidFill>
              </a:rPr>
              <a:t>拟人的手法</a:t>
            </a:r>
            <a:r>
              <a:rPr lang="zh-CN" altLang="en-US" sz="2400"/>
              <a:t>，把周围景物拟人化。月黑风高，两岸景物如猛兽奇鬼本就那么恐怖了，加上又要出来攻击人，</a:t>
            </a:r>
            <a:r>
              <a:rPr lang="zh-CN" altLang="en-US" sz="2400">
                <a:solidFill>
                  <a:srgbClr val="FF0000"/>
                </a:solidFill>
              </a:rPr>
              <a:t>把景物渲染得更加阴森诡异。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3235" y="4449445"/>
            <a:ext cx="69215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4.</a:t>
            </a:r>
            <a:r>
              <a:rPr lang="zh-CN" altLang="en-US" sz="2400"/>
              <a:t>“老人咳且笑”一句，多么的形象生动啊！ </a:t>
            </a:r>
            <a:r>
              <a:rPr lang="zh-CN" altLang="en-US" sz="2400">
                <a:solidFill>
                  <a:srgbClr val="FF0000"/>
                </a:solidFill>
              </a:rPr>
              <a:t>老人的笑声——苍老、低沉、沙哑，在寂静的湖面上飘荡，有一种诡异的感觉，听后让人毛骨悚然。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1945" y="411480"/>
            <a:ext cx="81756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/>
              <a:t>“如猛兽奇鬼”一句。这句话采用</a:t>
            </a:r>
            <a:r>
              <a:rPr lang="zh-CN" altLang="en-US" sz="2400">
                <a:solidFill>
                  <a:srgbClr val="FF0000"/>
                </a:solidFill>
              </a:rPr>
              <a:t>比喻手法</a:t>
            </a:r>
            <a:r>
              <a:rPr lang="zh-CN" altLang="en-US" sz="2400"/>
              <a:t>，把山石比喻成猛兽奇鬼。十分形象生动，把石钟山夜景的</a:t>
            </a:r>
            <a:r>
              <a:rPr lang="zh-CN" altLang="en-US" sz="2400">
                <a:solidFill>
                  <a:srgbClr val="FF0000"/>
                </a:solidFill>
              </a:rPr>
              <a:t>阴森恐怖的特点</a:t>
            </a:r>
            <a:r>
              <a:rPr lang="zh-CN" altLang="en-US" sz="2400"/>
              <a:t>描绘得淋漓尽致，使读者仿佛身临其境。更妙的是，这句话</a:t>
            </a:r>
            <a:r>
              <a:rPr lang="zh-CN" altLang="en-US" sz="2400">
                <a:solidFill>
                  <a:srgbClr val="FF0000"/>
                </a:solidFill>
              </a:rPr>
              <a:t>与后文相呼应，解释了下文中“士大夫终不肯以小舟夜泊绝壁之下”的原因。</a:t>
            </a:r>
            <a:r>
              <a:rPr lang="zh-CN" altLang="en-US" sz="2400"/>
              <a:t> 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2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24180" y="177165"/>
            <a:ext cx="59778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ym typeface="+mn-ea"/>
              </a:rPr>
              <a:t>作者为什么要着力描写绝壁之景？（这段景物描写有何作用？）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24180" y="4770755"/>
            <a:ext cx="73901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3.</a:t>
            </a:r>
            <a:r>
              <a:rPr lang="zh-CN" altLang="en-US" sz="2400">
                <a:solidFill>
                  <a:srgbClr val="FF0000"/>
                </a:solidFill>
              </a:rPr>
              <a:t>从读者感受上看</a:t>
            </a:r>
            <a:r>
              <a:rPr lang="zh-CN" altLang="en-US" sz="2400"/>
              <a:t>，一段阴森森，让人毛骨棘然的描写则能使行文不显乏味，能</a:t>
            </a:r>
            <a:r>
              <a:rPr lang="zh-CN" altLang="en-US" sz="2400">
                <a:solidFill>
                  <a:srgbClr val="FF0000"/>
                </a:solidFill>
              </a:rPr>
              <a:t>引人入胜，让读者仿佛身临其境，使读者紧跟作者思路，引起好奇，也很想知道这种景象出现的原因。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24180" y="3162300"/>
            <a:ext cx="712089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/>
              <a:t>2.</a:t>
            </a:r>
            <a:r>
              <a:rPr lang="zh-CN" altLang="en-US" sz="2400">
                <a:solidFill>
                  <a:srgbClr val="FF0000"/>
                </a:solidFill>
              </a:rPr>
              <a:t>从结构上看，为下文写听到石钟山的声音作了铺垫，</a:t>
            </a:r>
            <a:r>
              <a:rPr lang="zh-CN" altLang="en-US" sz="2400"/>
              <a:t>正因为这样</a:t>
            </a:r>
            <a:r>
              <a:rPr lang="zh-CN" altLang="en-US" sz="2400">
                <a:solidFill>
                  <a:srgbClr val="FF0000"/>
                </a:solidFill>
              </a:rPr>
              <a:t>寂静的环境</a:t>
            </a:r>
            <a:r>
              <a:rPr lang="zh-CN" altLang="en-US" sz="2400"/>
              <a:t>，静到连写的惊动都能听到，作者才能很好地听清楚石钟山的“钟声”，才能探究石钟山命名的原因。</a:t>
            </a:r>
            <a:endParaRPr lang="zh-CN" altLang="en-US" sz="24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86410" y="1152525"/>
            <a:ext cx="70834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1.</a:t>
            </a:r>
            <a:r>
              <a:rPr lang="zh-CN" altLang="en-US" sz="2400">
                <a:solidFill>
                  <a:srgbClr val="FF0000"/>
                </a:solidFill>
              </a:rPr>
              <a:t>从手法上看</a:t>
            </a:r>
            <a:r>
              <a:rPr lang="zh-CN" altLang="en-US" sz="2400"/>
              <a:t>，</a:t>
            </a:r>
            <a:r>
              <a:rPr lang="zh-CN" altLang="en-US" sz="2400">
                <a:solidFill>
                  <a:srgbClr val="FF0000"/>
                </a:solidFill>
              </a:rPr>
              <a:t>运用比喻、拟人和视听结合的手法</a:t>
            </a:r>
            <a:r>
              <a:rPr lang="zh-CN" altLang="en-US" sz="2400"/>
              <a:t>，着重描写石钟山月夜境界幽深，怪异恐怖，说明一般人，</a:t>
            </a:r>
            <a:r>
              <a:rPr lang="zh-CN" altLang="en-US" sz="2400">
                <a:solidFill>
                  <a:srgbClr val="FF0000"/>
                </a:solidFill>
              </a:rPr>
              <a:t>在平常情况下不敢涉足</a:t>
            </a:r>
            <a:r>
              <a:rPr lang="zh-CN" altLang="en-US" sz="2400"/>
              <a:t>。暗含这样的意思，石钟山得名的奥秘长期未能弄清楚，就是因为环境艰险，如</a:t>
            </a:r>
            <a:r>
              <a:rPr lang="zh-CN" altLang="en-US" sz="2400">
                <a:solidFill>
                  <a:srgbClr val="FF0000"/>
                </a:solidFill>
              </a:rPr>
              <a:t>不亲历险境，就难得奇绝。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75030" y="-1120140"/>
            <a:ext cx="7440295" cy="909701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136775" y="1039495"/>
            <a:ext cx="30835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第三段</a:t>
            </a: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48995" y="-1134110"/>
            <a:ext cx="7440295" cy="9097010"/>
          </a:xfrm>
          <a:prstGeom prst="rect">
            <a:avLst/>
          </a:prstGeom>
        </p:spPr>
      </p:pic>
      <p:sp>
        <p:nvSpPr>
          <p:cNvPr id="95234" name="文本框 95233"/>
          <p:cNvSpPr txBox="1"/>
          <p:nvPr>
            <p:custDataLst>
              <p:tags r:id="rId5"/>
            </p:custDataLst>
          </p:nvPr>
        </p:nvSpPr>
        <p:spPr>
          <a:xfrm>
            <a:off x="394335" y="4408805"/>
            <a:ext cx="78403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凡事不是亲眼看到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亲耳听到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却凭主观猜测来判断的存在或不存在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可以吗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 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郦道元看到的、所听见的，大概和我一样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但是说得不够详细。</a:t>
            </a:r>
            <a:endParaRPr lang="zh-CN" altLang="en-US" sz="32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5235" name="文本框 95234"/>
          <p:cNvSpPr txBox="1"/>
          <p:nvPr>
            <p:custDataLst>
              <p:tags r:id="rId6"/>
            </p:custDataLst>
          </p:nvPr>
        </p:nvSpPr>
        <p:spPr>
          <a:xfrm>
            <a:off x="250825" y="188913"/>
            <a:ext cx="86423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事不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目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耳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闻，而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臆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断其有无，可乎？郦元之所见闻，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殆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于余同，而言之不详；</a:t>
            </a:r>
            <a:endParaRPr lang="zh-CN" altLang="en-US" sz="36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5236" name="文本框 95235"/>
          <p:cNvSpPr txBox="1"/>
          <p:nvPr>
            <p:custDataLst>
              <p:tags r:id="rId7"/>
            </p:custDataLst>
          </p:nvPr>
        </p:nvSpPr>
        <p:spPr>
          <a:xfrm>
            <a:off x="900113" y="1844675"/>
            <a:ext cx="63112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耳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名词作状语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用眼睛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用耳朵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5237" name="文本框 95236"/>
          <p:cNvSpPr txBox="1"/>
          <p:nvPr>
            <p:custDataLst>
              <p:tags r:id="rId8"/>
            </p:custDataLst>
          </p:nvPr>
        </p:nvSpPr>
        <p:spPr>
          <a:xfrm>
            <a:off x="900113" y="2708275"/>
            <a:ext cx="42656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臆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名词作状语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凭主观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5238" name="文本框 95237"/>
          <p:cNvSpPr txBox="1"/>
          <p:nvPr>
            <p:custDataLst>
              <p:tags r:id="rId9"/>
            </p:custDataLst>
          </p:nvPr>
        </p:nvSpPr>
        <p:spPr>
          <a:xfrm>
            <a:off x="900113" y="3573463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殆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52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52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52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52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6" grpId="0"/>
      <p:bldP spid="95237" grpId="0"/>
      <p:bldP spid="952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182976" y="4115816"/>
            <a:ext cx="4779000" cy="1016000"/>
          </a:xfrm>
          <a:prstGeom prst="rect">
            <a:avLst/>
          </a:prstGeom>
        </p:spPr>
        <p:txBody>
          <a:bodyPr vert="horz" lIns="90000" tIns="46800" rIns="90000" bIns="0" rtlCol="0" anchor="b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1" u="none" strike="noStrike" kern="1200" cap="none" spc="600" normalizeH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900"/>
              <a:t>石钟山记</a:t>
            </a:r>
            <a:endParaRPr lang="zh-CN" altLang="en-US" sz="5900"/>
          </a:p>
        </p:txBody>
      </p:sp>
      <p:sp>
        <p:nvSpPr>
          <p:cNvPr id="4" name="副标题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182976" y="5260586"/>
            <a:ext cx="4779000" cy="500127"/>
          </a:xfrm>
          <a:prstGeom prst="rect">
            <a:avLst/>
          </a:prstGeom>
        </p:spPr>
        <p:txBody>
          <a:bodyPr vert="horz" lIns="90000" tIns="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400"/>
              <a:t>苏轼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rcRect t="37077" b="37077"/>
          <a:stretch>
            <a:fillRect/>
          </a:stretch>
        </p:blipFill>
        <p:spPr>
          <a:xfrm>
            <a:off x="272534" y="1128268"/>
            <a:ext cx="8598931" cy="2391882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0" y="5765165"/>
            <a:ext cx="1417955" cy="1092835"/>
          </a:xfrm>
          <a:prstGeom prst="rect">
            <a:avLst/>
          </a:prstGeom>
        </p:spPr>
      </p:pic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6371590" y="4150360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96258" name="文本框 96257"/>
          <p:cNvSpPr txBox="1"/>
          <p:nvPr>
            <p:custDataLst>
              <p:tags r:id="rId9"/>
            </p:custDataLst>
          </p:nvPr>
        </p:nvSpPr>
        <p:spPr>
          <a:xfrm>
            <a:off x="684530" y="189230"/>
            <a:ext cx="79838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士大夫终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不肯以小舟</a:t>
            </a:r>
            <a:r>
              <a:rPr lang="zh-CN" altLang="en-US" sz="36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夜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泊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绝壁之下，故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莫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能知！</a:t>
            </a:r>
            <a:endParaRPr lang="zh-CN" altLang="en-US" sz="36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59" name="文本框 96258"/>
          <p:cNvSpPr txBox="1"/>
          <p:nvPr>
            <p:custDataLst>
              <p:tags r:id="rId10"/>
            </p:custDataLst>
          </p:nvPr>
        </p:nvSpPr>
        <p:spPr>
          <a:xfrm>
            <a:off x="400050" y="4368800"/>
            <a:ext cx="724344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（那些）读书做官的人终究不愿驾小船在夜晚停泊在陡峭的山崖下面，所以没有人能够了解（石钟山得名的真正原因）！</a:t>
            </a:r>
            <a:endParaRPr lang="zh-CN" altLang="en-US" sz="320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60" name="文本框 96259"/>
          <p:cNvSpPr txBox="1"/>
          <p:nvPr>
            <p:custDataLst>
              <p:tags r:id="rId11"/>
            </p:custDataLst>
          </p:nvPr>
        </p:nvSpPr>
        <p:spPr>
          <a:xfrm>
            <a:off x="1331913" y="1628775"/>
            <a:ext cx="36528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士大夫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有官职的人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6261" name="文本框 96260"/>
          <p:cNvSpPr txBox="1"/>
          <p:nvPr>
            <p:custDataLst>
              <p:tags r:id="rId12"/>
            </p:custDataLst>
          </p:nvPr>
        </p:nvSpPr>
        <p:spPr>
          <a:xfrm>
            <a:off x="1331913" y="2349500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终究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6262" name="文本框 96261"/>
          <p:cNvSpPr txBox="1"/>
          <p:nvPr>
            <p:custDataLst>
              <p:tags r:id="rId13"/>
            </p:custDataLst>
          </p:nvPr>
        </p:nvSpPr>
        <p:spPr>
          <a:xfrm>
            <a:off x="1331913" y="3068638"/>
            <a:ext cx="16129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泊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停船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6263" name="文本框 96262"/>
          <p:cNvSpPr txBox="1"/>
          <p:nvPr>
            <p:custDataLst>
              <p:tags r:id="rId14"/>
            </p:custDataLst>
          </p:nvPr>
        </p:nvSpPr>
        <p:spPr>
          <a:xfrm>
            <a:off x="1331913" y="3789363"/>
            <a:ext cx="20208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莫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没有谁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962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62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962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962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962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/>
      <p:bldP spid="96260" grpId="0"/>
      <p:bldP spid="96261" grpId="0"/>
      <p:bldP spid="96262" grpId="0"/>
      <p:bldP spid="9626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0" y="5907405"/>
            <a:ext cx="1417955" cy="1092835"/>
          </a:xfrm>
          <a:prstGeom prst="rect">
            <a:avLst/>
          </a:prstGeom>
        </p:spPr>
      </p:pic>
      <p:sp>
        <p:nvSpPr>
          <p:cNvPr id="97282" name="文本框 97281"/>
          <p:cNvSpPr txBox="1"/>
          <p:nvPr>
            <p:custDataLst>
              <p:tags r:id="rId7"/>
            </p:custDataLst>
          </p:nvPr>
        </p:nvSpPr>
        <p:spPr>
          <a:xfrm>
            <a:off x="478790" y="3838575"/>
            <a:ext cx="756285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（至于那些）渔夫（和）船工，即使知道（石钟山命名的真相）却（又）不能用文字记载。这就是世上没有流传下来（石钟山得名由来）的缘故。</a:t>
            </a:r>
            <a:endParaRPr lang="zh-CN" altLang="en-US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7283" name="文本框 97282"/>
          <p:cNvSpPr txBox="1"/>
          <p:nvPr>
            <p:custDataLst>
              <p:tags r:id="rId8"/>
            </p:custDataLst>
          </p:nvPr>
        </p:nvSpPr>
        <p:spPr>
          <a:xfrm>
            <a:off x="250825" y="404813"/>
            <a:ext cx="8497888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4000">
                <a:latin typeface="Arial" panose="020b0604020202020204" pitchFamily="34" charset="0"/>
                <a:ea typeface="黑体" panose="02010609060101010101" pitchFamily="2" charset="-122"/>
              </a:rPr>
              <a:t>而渔工水师虽知而不能言。此世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所以</a:t>
            </a:r>
            <a:r>
              <a:rPr lang="zh-CN" altLang="en-US" sz="4000">
                <a:latin typeface="Arial" panose="020b0604020202020204" pitchFamily="34" charset="0"/>
                <a:ea typeface="黑体" panose="02010609060101010101" pitchFamily="2" charset="-122"/>
              </a:rPr>
              <a:t>不传也。</a:t>
            </a:r>
            <a:endParaRPr lang="zh-CN" altLang="en-US" sz="40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7284" name="文本框 97283"/>
          <p:cNvSpPr txBox="1"/>
          <p:nvPr>
            <p:custDataLst>
              <p:tags r:id="rId9"/>
            </p:custDataLst>
          </p:nvPr>
        </p:nvSpPr>
        <p:spPr>
          <a:xfrm>
            <a:off x="1116013" y="2205038"/>
            <a:ext cx="38877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</a:t>
            </a:r>
            <a:r>
              <a:rPr lang="en-US" altLang="zh-CN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的原因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138430" y="5924550"/>
            <a:ext cx="1417955" cy="1092835"/>
          </a:xfrm>
          <a:prstGeom prst="rect">
            <a:avLst/>
          </a:prstGeom>
        </p:spPr>
      </p:pic>
      <p:sp>
        <p:nvSpPr>
          <p:cNvPr id="98306" name="文本框 98305"/>
          <p:cNvSpPr txBox="1"/>
          <p:nvPr>
            <p:custDataLst>
              <p:tags r:id="rId9"/>
            </p:custDataLst>
          </p:nvPr>
        </p:nvSpPr>
        <p:spPr>
          <a:xfrm>
            <a:off x="323850" y="476250"/>
            <a:ext cx="8496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endParaRPr lang="zh-CN" altLang="en-US" sz="1800" b="0">
              <a:latin typeface="Arial" panose="020b0604020202020204" pitchFamily="34" charset="0"/>
            </a:endParaRPr>
          </a:p>
        </p:txBody>
      </p:sp>
      <p:sp>
        <p:nvSpPr>
          <p:cNvPr id="98307" name="文本框 98306"/>
          <p:cNvSpPr txBox="1"/>
          <p:nvPr>
            <p:custDataLst>
              <p:tags r:id="rId10"/>
            </p:custDataLst>
          </p:nvPr>
        </p:nvSpPr>
        <p:spPr>
          <a:xfrm>
            <a:off x="323850" y="3943350"/>
            <a:ext cx="69691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可是（那些）知识浅薄的人，竟用斧头敲打（山石）的办法来寻求（石钟山命名的由来），自以为弄清了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（石钟山命名的由来）</a:t>
            </a:r>
            <a:r>
              <a:rPr lang="zh-CN" altLang="en-US" sz="24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的真相。我因此记下探求这件事的经过，慨叹郦道元（说法）的简略，并且嘲笑李渤（见识）的浅陋啊。</a:t>
            </a:r>
            <a:endParaRPr lang="zh-CN" altLang="en-US" sz="24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8308" name="文本框 98307"/>
          <p:cNvSpPr txBox="1"/>
          <p:nvPr>
            <p:custDataLst>
              <p:tags r:id="rId11"/>
            </p:custDataLst>
          </p:nvPr>
        </p:nvSpPr>
        <p:spPr>
          <a:xfrm>
            <a:off x="250825" y="117793"/>
            <a:ext cx="8497888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而陋者乃以斧斤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考击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而求之，自以为得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其实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。余</a:t>
            </a:r>
            <a:r>
              <a:rPr lang="zh-CN" altLang="en-US" sz="360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是以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2" charset="-122"/>
              </a:rPr>
              <a:t>记之，盖叹郦元之简，而笑李渤之陋也。</a:t>
            </a:r>
            <a:endParaRPr lang="zh-CN" altLang="en-US" sz="360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8309" name="文本框 98308"/>
          <p:cNvSpPr txBox="1"/>
          <p:nvPr>
            <p:custDataLst>
              <p:tags r:id="rId12"/>
            </p:custDataLst>
          </p:nvPr>
        </p:nvSpPr>
        <p:spPr>
          <a:xfrm>
            <a:off x="254000" y="2131695"/>
            <a:ext cx="8351520" cy="1616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</a:rPr>
              <a:t>其实：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（古）两个词连用。其，那，指示代词。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                      实，事情真相，名词。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           （今）一个词。义为“实质上”。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117763" name="文本占位符 11776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94030" y="2609215"/>
            <a:ext cx="8108315" cy="2625090"/>
          </a:xfrm>
        </p:spPr>
        <p:txBody>
          <a:bodyPr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     </a:t>
            </a:r>
            <a:r>
              <a:rPr lang="zh-CN" altLang="en-US" sz="480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第三段：写探明石钟山得名由来的感想，表明写作意图。</a:t>
            </a:r>
            <a:endParaRPr lang="zh-CN" altLang="en-US" sz="480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  <a:p>
            <a:pPr>
              <a:buNone/>
            </a:pPr>
            <a:endParaRPr lang="zh-CN" altLang="en-US" sz="480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6371590" y="3996055"/>
            <a:ext cx="2772410" cy="2861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-67945" y="-48260"/>
            <a:ext cx="1417955" cy="10928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417830" y="760730"/>
            <a:ext cx="830770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solidFill>
                  <a:schemeClr val="tx1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请用简洁的语言概括这一段落的内容。</a:t>
            </a:r>
            <a:endParaRPr lang="zh-CN" altLang="en-US" sz="4400">
              <a:solidFill>
                <a:schemeClr val="tx1">
                  <a:lumMod val="50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26515" y="2930525"/>
            <a:ext cx="662368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</a:t>
            </a:r>
            <a:r>
              <a:rPr lang="zh-CN" alt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笑李渤不实地考察，“事不目见耳闻而臆断其有无”，这也是苏轼与儿子给我们的</a:t>
            </a:r>
            <a:r>
              <a:rPr lang="zh-CN" altLang="en-US">
                <a:solidFill>
                  <a:srgbClr val="FF0000"/>
                </a:solidFill>
              </a:rPr>
              <a:t>共同启示即要有质疑的精神更重要的是要注重自己的考察和体验，明白实践是认识的唯一真理，切忌主观臆断。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028065" y="1693545"/>
            <a:ext cx="7087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作者为什么要笑李渤？隐含了什么人生哲理？</a:t>
            </a:r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466" name="文本框 18465"/>
          <p:cNvSpPr txBox="1"/>
          <p:nvPr>
            <p:custDataLst>
              <p:tags r:id="rId5"/>
            </p:custDataLst>
          </p:nvPr>
        </p:nvSpPr>
        <p:spPr>
          <a:xfrm>
            <a:off x="2428875" y="444500"/>
            <a:ext cx="41052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文本探究（第三段）</a:t>
            </a:r>
            <a:endParaRPr lang="zh-CN" altLang="en-US" sz="360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97230" y="2593975"/>
            <a:ext cx="621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你能用一句话概括本文吗？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861695" y="3728720"/>
            <a:ext cx="50888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探求石钟山得名的原因。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56285" y="399415"/>
            <a:ext cx="493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本文的主旨句是哪一句？</a:t>
            </a: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56285" y="1405890"/>
            <a:ext cx="6767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事不目见耳闻，而臆断其有无，可乎？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2944"/>
          <a:stretch>
            <a:fillRect/>
          </a:stretch>
        </p:blipFill>
        <p:spPr>
          <a:xfrm rot="5400000">
            <a:off x="828040" y="-1120140"/>
            <a:ext cx="7440295" cy="9097010"/>
          </a:xfrm>
          <a:prstGeom prst="rect">
            <a:avLst/>
          </a:prstGeom>
        </p:spPr>
      </p:pic>
      <p:sp>
        <p:nvSpPr>
          <p:cNvPr id="122882" name="标题 12288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70535" y="86360"/>
            <a:ext cx="7772400" cy="1143000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小结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22883" name="文本占位符 12288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324485" y="1652905"/>
            <a:ext cx="8451215" cy="454914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sz="3600"/>
              <a:t>           </a:t>
            </a:r>
            <a:r>
              <a:rPr lang="zh-CN" altLang="en-US" sz="3600" b="1"/>
              <a:t>本文记录了作者考察石钟山得名的原因的过程，文中的叙事、议论、描写皆由探寻石钟山命名的来由而发，卒章显志，先得出“事不目见耳闻，而臆断其有无，可乎”的观点，即</a:t>
            </a:r>
            <a:r>
              <a:rPr lang="zh-CN" altLang="en-US" sz="3600" b="1">
                <a:solidFill>
                  <a:srgbClr val="FF0000"/>
                </a:solidFill>
              </a:rPr>
              <a:t>要认识事物的真相必须“目见耳闻”，切忌主观臆断的道理，</a:t>
            </a:r>
            <a:r>
              <a:rPr lang="zh-CN" altLang="en-US" sz="3600" b="1"/>
              <a:t>再用“叹郦元之简，而笑李渤之陋”的一叹、一笑点明写作意图。</a:t>
            </a:r>
            <a:endParaRPr lang="zh-CN" altLang="en-US" sz="3600" b="1"/>
          </a:p>
          <a:p>
            <a:pPr>
              <a:lnSpc>
                <a:spcPct val="80000"/>
              </a:lnSpc>
            </a:pPr>
            <a:endParaRPr lang="zh-CN" altLang="en-US" sz="3600" b="1"/>
          </a:p>
          <a:p>
            <a:pPr>
              <a:lnSpc>
                <a:spcPct val="80000"/>
              </a:lnSpc>
              <a:buNone/>
            </a:pPr>
            <a:r>
              <a:rPr lang="zh-CN" altLang="en-US" sz="3600"/>
              <a:t> </a:t>
            </a:r>
            <a:endParaRPr lang="zh-CN" altLang="en-US" sz="3600"/>
          </a:p>
          <a:p>
            <a:pPr>
              <a:lnSpc>
                <a:spcPct val="80000"/>
              </a:lnSpc>
            </a:pPr>
            <a:endParaRPr lang="zh-CN" altLang="en-US" sz="3600"/>
          </a:p>
        </p:txBody>
      </p:sp>
      <p:pic>
        <p:nvPicPr>
          <p:cNvPr id="2" name="图片 1" descr="C:/Users/ADMINI~1/AppData/Local/Temp/kaimatting_20200131195424/output_20200131195448..pngoutput_20200131195448.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6370320" y="4030345"/>
            <a:ext cx="2772410" cy="2861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1" t="23643" b="3955"/>
          <a:stretch>
            <a:fillRect/>
          </a:stretch>
        </p:blipFill>
        <p:spPr>
          <a:xfrm>
            <a:off x="-67945" y="-48260"/>
            <a:ext cx="1417955" cy="1092835"/>
          </a:xfrm>
          <a:prstGeom prst="rect">
            <a:avLst/>
          </a:prstGeom>
        </p:spPr>
      </p:pic>
      <p:pic>
        <p:nvPicPr>
          <p:cNvPr id="122884" name="New picture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747500" y="101600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9" name="直角三角形 18"/>
          <p:cNvSpPr/>
          <p:nvPr>
            <p:custDataLst>
              <p:tags r:id="rId3"/>
            </p:custDataLst>
          </p:nvPr>
        </p:nvSpPr>
        <p:spPr>
          <a:xfrm rot="5400000">
            <a:off x="1627010" y="-769759"/>
            <a:ext cx="2022830" cy="5276848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直角三角形 1"/>
          <p:cNvSpPr/>
          <p:nvPr>
            <p:custDataLst>
              <p:tags r:id="rId4"/>
            </p:custDataLst>
          </p:nvPr>
        </p:nvSpPr>
        <p:spPr>
          <a:xfrm rot="16200000">
            <a:off x="5494162" y="2350910"/>
            <a:ext cx="2022830" cy="527684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609569" y="5531236"/>
            <a:ext cx="8031988" cy="7898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 sz="12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6"/>
            </p:custDataLst>
          </p:nvPr>
        </p:nvSpPr>
        <p:spPr>
          <a:xfrm>
            <a:off x="93980" y="1450975"/>
            <a:ext cx="5435600" cy="1737995"/>
          </a:xfrm>
          <a:prstGeom prst="rect">
            <a:avLst/>
          </a:prstGeom>
          <a:noFill/>
        </p:spPr>
        <p:txBody>
          <a:bodyPr wrap="square" lIns="67627" tIns="35242" rIns="67627" bIns="35242" rtlCol="0">
            <a:noAutofit/>
            <a:scene3d>
              <a:camera prst="orthographicFront"/>
              <a:lightRig rig="threePt" dir="t"/>
            </a:scene3d>
          </a:bodyPr>
          <a:lstStyle/>
          <a:p>
            <a:pPr marL="0" lvl="0" indent="0" algn="l" fontAlgn="auto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Tx/>
              <a:defRPr/>
            </a:pPr>
            <a:r>
              <a:rPr lang="en-US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苏轼（1037—1101），字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子瞻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，又字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和仲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，号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东坡居士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北宋眉州眉山</a:t>
            </a:r>
            <a:r>
              <a:rPr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（今属四川省眉山市）人，北宋著名文学家、书法家、画家。</a:t>
            </a:r>
            <a:endParaRPr spc="200" noProof="0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787390" y="57785"/>
            <a:ext cx="3322955" cy="581533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344170" y="303530"/>
            <a:ext cx="2795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作者介绍</a:t>
            </a:r>
            <a:endParaRPr lang="zh-CN" altLang="en-US" sz="3600"/>
          </a:p>
        </p:txBody>
      </p:sp>
    </p:spTree>
    <p:custDataLst>
      <p:tags r:id="rId10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204470" y="1165860"/>
            <a:ext cx="8587105" cy="2938145"/>
          </a:xfrm>
          <a:prstGeom prst="rect">
            <a:avLst/>
          </a:prstGeom>
          <a:noFill/>
        </p:spPr>
        <p:txBody>
          <a:bodyPr wrap="square" lIns="67627" tIns="35242" rIns="67627" bIns="35242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苏轼是宋代文学最高成就的代表，并在诗、词、散文、书、画等方面取得了很高的成就。</a:t>
            </a:r>
            <a:endParaRPr sz="2800" spc="200" noProof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其诗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题材广阔，清新豪健，善用夸张比喻，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独具风格，与黄庭坚并称“苏黄”；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其词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开豪放一派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，与辛弃疾同是豪放派代表，并称“苏辛”；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其散文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著述宏富，豪放自如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，与欧阳修并称“欧苏”，且为“唐宋八大家”之一。苏轼亦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善书法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，为“宋四家”之一；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工于画</a:t>
            </a:r>
            <a:r>
              <a:rPr sz="2800" spc="200" noProof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</a:rPr>
              <a:t>，尤擅墨竹、怪石、枯木等。有《东坡七集》、《东坡易传》、《东坡乐府》等传世。</a:t>
            </a:r>
            <a:endParaRPr sz="2800" spc="200" noProof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801495" y="284480"/>
            <a:ext cx="5963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3600"/>
              <a:t>历史上的全才——</a:t>
            </a:r>
            <a:r>
              <a:rPr lang="zh-CN" altLang="en-US" sz="3600">
                <a:solidFill>
                  <a:srgbClr val="FF0000"/>
                </a:solidFill>
              </a:rPr>
              <a:t>苏东坡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57480" y="1228725"/>
            <a:ext cx="852995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360"/>
              </a:lnSpc>
              <a:spcBef>
                <a:spcPct val="0"/>
              </a:spcBef>
            </a:pPr>
            <a:r>
              <a:rPr lang="en-US" altLang="zh-CN"/>
              <a:t>        </a:t>
            </a:r>
            <a:r>
              <a:rPr lang="zh-CN" altLang="en-US"/>
              <a:t>苏轼一生屡遭贬谪，大致经历如下：</a:t>
            </a:r>
            <a:endParaRPr lang="zh-CN" altLang="en-US"/>
          </a:p>
          <a:p>
            <a:pPr>
              <a:lnSpc>
                <a:spcPts val="3360"/>
              </a:lnSpc>
              <a:spcBef>
                <a:spcPct val="0"/>
              </a:spcBef>
            </a:pPr>
            <a:r>
              <a:rPr lang="zh-CN" altLang="en-US"/>
              <a:t>        第一次被贬：元丰二年（1079）他因所谓乌台诗案（以诗文诽谤朝廷），被贬</a:t>
            </a:r>
            <a:r>
              <a:rPr lang="zh-CN" altLang="en-US">
                <a:solidFill>
                  <a:srgbClr val="FF0000"/>
                </a:solidFill>
              </a:rPr>
              <a:t>黄州</a:t>
            </a:r>
            <a:r>
              <a:rPr lang="zh-CN" altLang="en-US"/>
              <a:t>。</a:t>
            </a:r>
            <a:endParaRPr lang="zh-CN" altLang="en-US"/>
          </a:p>
          <a:p>
            <a:pPr>
              <a:lnSpc>
                <a:spcPts val="3360"/>
              </a:lnSpc>
              <a:spcBef>
                <a:spcPct val="0"/>
              </a:spcBef>
            </a:pPr>
            <a:r>
              <a:rPr lang="zh-CN" altLang="en-US"/>
              <a:t>        第二次被贬：元佑四年（1089），苏轼又因与守旧派发生分歧，被贬</a:t>
            </a:r>
            <a:r>
              <a:rPr lang="zh-CN" altLang="en-US">
                <a:solidFill>
                  <a:srgbClr val="FF0000"/>
                </a:solidFill>
              </a:rPr>
              <a:t>惠州</a:t>
            </a:r>
            <a:r>
              <a:rPr lang="zh-CN" altLang="en-US"/>
              <a:t>。苏轼在这如游鱼得水，大饱口福。</a:t>
            </a:r>
            <a:endParaRPr lang="zh-CN" altLang="en-US"/>
          </a:p>
          <a:p>
            <a:pPr>
              <a:lnSpc>
                <a:spcPts val="3360"/>
              </a:lnSpc>
              <a:spcBef>
                <a:spcPct val="0"/>
              </a:spcBef>
            </a:pPr>
            <a:r>
              <a:rPr lang="zh-CN" altLang="en-US"/>
              <a:t>        第三次被贬：绍圣元年，宋哲宗亲政，新党得势， 苏轼被一贬再贬，一直远放到</a:t>
            </a:r>
            <a:r>
              <a:rPr lang="zh-CN" altLang="en-US">
                <a:solidFill>
                  <a:srgbClr val="FF0000"/>
                </a:solidFill>
              </a:rPr>
              <a:t>儋州</a:t>
            </a:r>
            <a:r>
              <a:rPr lang="zh-CN" altLang="en-US"/>
              <a:t>（今海南儋州）。</a:t>
            </a:r>
            <a:endParaRPr lang="zh-CN" altLang="en-US"/>
          </a:p>
          <a:p>
            <a:pPr>
              <a:lnSpc>
                <a:spcPts val="3360"/>
              </a:lnSpc>
              <a:spcBef>
                <a:spcPct val="0"/>
              </a:spcBef>
            </a:pPr>
            <a:r>
              <a:rPr lang="zh-CN" altLang="en-US"/>
              <a:t>        直到元符三年（1100）宋徽宗即位，他才遇赦北归。靖国元年（1101）七月死于常州。</a:t>
            </a:r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49070" y="294005"/>
            <a:ext cx="606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  <a:buSzTx/>
              <a:buFontTx/>
            </a:pPr>
            <a:r>
              <a:rPr lang="zh-CN" altLang="en-US" sz="3600"/>
              <a:t>一贬再贬的人生——</a:t>
            </a:r>
            <a:r>
              <a:rPr lang="zh-CN" altLang="en-US" sz="3600">
                <a:solidFill>
                  <a:srgbClr val="FF0000"/>
                </a:solidFill>
              </a:rPr>
              <a:t>苏东坡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19075" y="5748020"/>
            <a:ext cx="84683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00B0F0"/>
                </a:solidFill>
              </a:rPr>
              <a:t>        </a:t>
            </a:r>
            <a:r>
              <a:rPr lang="zh-CN" altLang="en-US">
                <a:solidFill>
                  <a:srgbClr val="00B0F0"/>
                </a:solidFill>
              </a:rPr>
              <a:t>苏轼曾自己概括自己的一生：</a:t>
            </a:r>
            <a:r>
              <a:rPr lang="en-US" altLang="zh-CN">
                <a:solidFill>
                  <a:srgbClr val="00B0F0"/>
                </a:solidFill>
              </a:rPr>
              <a:t>“</a:t>
            </a:r>
            <a:r>
              <a:rPr lang="zh-CN" altLang="en-US">
                <a:solidFill>
                  <a:srgbClr val="00B0F0"/>
                </a:solidFill>
              </a:rPr>
              <a:t>问汝平生功业，</a:t>
            </a:r>
            <a:r>
              <a:rPr lang="zh-CN" altLang="en-US">
                <a:solidFill>
                  <a:srgbClr val="FF0000"/>
                </a:solidFill>
              </a:rPr>
              <a:t>黄州惠州儋州</a:t>
            </a:r>
            <a:r>
              <a:rPr lang="zh-CN" altLang="en-US">
                <a:solidFill>
                  <a:srgbClr val="00B0F0"/>
                </a:solidFill>
              </a:rPr>
              <a:t>。</a:t>
            </a:r>
            <a:r>
              <a:rPr lang="en-US" altLang="zh-CN">
                <a:solidFill>
                  <a:srgbClr val="00B0F0"/>
                </a:solidFill>
              </a:rPr>
              <a:t>”</a:t>
            </a:r>
            <a:endParaRPr lang="en-US" altLang="zh-CN">
              <a:solidFill>
                <a:srgbClr val="00B0F0"/>
              </a:solidFill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5778" name="图片 75777" descr="20074301249204303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6802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63"/>
</p:tagLst>
</file>

<file path=ppt/tags/tag10.xml><?xml version="1.0" encoding="utf-8"?>
<p:tagLst xmlns:p="http://schemas.openxmlformats.org/presentationml/2006/main">
  <p:tag name="AS_UNIQUEID" val="272"/>
</p:tagLst>
</file>

<file path=ppt/tags/tag100.xml><?xml version="1.0" encoding="utf-8"?>
<p:tagLst xmlns:p="http://schemas.openxmlformats.org/presentationml/2006/main">
  <p:tag name="AS_UNIQUEID" val="362"/>
</p:tagLst>
</file>

<file path=ppt/tags/tag101.xml><?xml version="1.0" encoding="utf-8"?>
<p:tagLst xmlns:p="http://schemas.openxmlformats.org/presentationml/2006/main">
  <p:tag name="AS_UNIQUEID" val="363"/>
</p:tagLst>
</file>

<file path=ppt/tags/tag102.xml><?xml version="1.0" encoding="utf-8"?>
<p:tagLst xmlns:p="http://schemas.openxmlformats.org/presentationml/2006/main">
  <p:tag name="AS_UNIQUEID" val="364"/>
</p:tagLst>
</file>

<file path=ppt/tags/tag103.xml><?xml version="1.0" encoding="utf-8"?>
<p:tagLst xmlns:p="http://schemas.openxmlformats.org/presentationml/2006/main">
  <p:tag name="AS_UNIQUEID" val="365"/>
</p:tagLst>
</file>

<file path=ppt/tags/tag104.xml><?xml version="1.0" encoding="utf-8"?>
<p:tagLst xmlns:p="http://schemas.openxmlformats.org/presentationml/2006/main">
  <p:tag name="AS_UNIQUEID" val="366"/>
</p:tagLst>
</file>

<file path=ppt/tags/tag105.xml><?xml version="1.0" encoding="utf-8"?>
<p:tagLst xmlns:p="http://schemas.openxmlformats.org/presentationml/2006/main">
  <p:tag name="AS_UNIQUEID" val="367"/>
</p:tagLst>
</file>

<file path=ppt/tags/tag106.xml><?xml version="1.0" encoding="utf-8"?>
<p:tagLst xmlns:p="http://schemas.openxmlformats.org/presentationml/2006/main">
  <p:tag name="AS_UNIQUEID" val="368"/>
</p:tagLst>
</file>

<file path=ppt/tags/tag107.xml><?xml version="1.0" encoding="utf-8"?>
<p:tagLst xmlns:p="http://schemas.openxmlformats.org/presentationml/2006/main">
  <p:tag name="AS_UNIQUEID" val="369"/>
</p:tagLst>
</file>

<file path=ppt/tags/tag108.xml><?xml version="1.0" encoding="utf-8"?>
<p:tagLst xmlns:p="http://schemas.openxmlformats.org/presentationml/2006/main">
  <p:tag name="AS_UNIQUEID" val="370"/>
</p:tagLst>
</file>

<file path=ppt/tags/tag109.xml><?xml version="1.0" encoding="utf-8"?>
<p:tagLst xmlns:p="http://schemas.openxmlformats.org/presentationml/2006/main">
  <p:tag name="AS_UNIQUEID" val="371"/>
</p:tagLst>
</file>

<file path=ppt/tags/tag11.xml><?xml version="1.0" encoding="utf-8"?>
<p:tagLst xmlns:p="http://schemas.openxmlformats.org/presentationml/2006/main">
  <p:tag name="AS_UNIQUEID" val="273"/>
</p:tagLst>
</file>

<file path=ppt/tags/tag110.xml><?xml version="1.0" encoding="utf-8"?>
<p:tagLst xmlns:p="http://schemas.openxmlformats.org/presentationml/2006/main">
  <p:tag name="AS_UNIQUEID" val="372"/>
</p:tagLst>
</file>

<file path=ppt/tags/tag111.xml><?xml version="1.0" encoding="utf-8"?>
<p:tagLst xmlns:p="http://schemas.openxmlformats.org/presentationml/2006/main">
  <p:tag name="AS_UNIQUEID" val="373"/>
</p:tagLst>
</file>

<file path=ppt/tags/tag112.xml><?xml version="1.0" encoding="utf-8"?>
<p:tagLst xmlns:p="http://schemas.openxmlformats.org/presentationml/2006/main">
  <p:tag name="AS_UNIQUEID" val="374"/>
</p:tagLst>
</file>

<file path=ppt/tags/tag113.xml><?xml version="1.0" encoding="utf-8"?>
<p:tagLst xmlns:p="http://schemas.openxmlformats.org/presentationml/2006/main">
  <p:tag name="AS_UNIQUEID" val="375"/>
</p:tagLst>
</file>

<file path=ppt/tags/tag114.xml><?xml version="1.0" encoding="utf-8"?>
<p:tagLst xmlns:p="http://schemas.openxmlformats.org/presentationml/2006/main">
  <p:tag name="AS_UNIQUEID" val="376"/>
</p:tagLst>
</file>

<file path=ppt/tags/tag115.xml><?xml version="1.0" encoding="utf-8"?>
<p:tagLst xmlns:p="http://schemas.openxmlformats.org/presentationml/2006/main">
  <p:tag name="AS_UNIQUEID" val="377"/>
</p:tagLst>
</file>

<file path=ppt/tags/tag116.xml><?xml version="1.0" encoding="utf-8"?>
<p:tagLst xmlns:p="http://schemas.openxmlformats.org/presentationml/2006/main">
  <p:tag name="AS_UNIQUEID" val="378"/>
</p:tagLst>
</file>

<file path=ppt/tags/tag117.xml><?xml version="1.0" encoding="utf-8"?>
<p:tagLst xmlns:p="http://schemas.openxmlformats.org/presentationml/2006/main">
  <p:tag name="AS_UNIQUEID" val="379"/>
</p:tagLst>
</file>

<file path=ppt/tags/tag118.xml><?xml version="1.0" encoding="utf-8"?>
<p:tagLst xmlns:p="http://schemas.openxmlformats.org/presentationml/2006/main">
  <p:tag name="AS_UNIQUEID" val="380"/>
</p:tagLst>
</file>

<file path=ppt/tags/tag119.xml><?xml version="1.0" encoding="utf-8"?>
<p:tagLst xmlns:p="http://schemas.openxmlformats.org/presentationml/2006/main">
  <p:tag name="AS_UNIQUEID" val="381"/>
</p:tagLst>
</file>

<file path=ppt/tags/tag12.xml><?xml version="1.0" encoding="utf-8"?>
<p:tagLst xmlns:p="http://schemas.openxmlformats.org/presentationml/2006/main">
  <p:tag name="AS_UNIQUEID" val="274"/>
</p:tagLst>
</file>

<file path=ppt/tags/tag120.xml><?xml version="1.0" encoding="utf-8"?>
<p:tagLst xmlns:p="http://schemas.openxmlformats.org/presentationml/2006/main">
  <p:tag name="AS_UNIQUEID" val="382"/>
</p:tagLst>
</file>

<file path=ppt/tags/tag121.xml><?xml version="1.0" encoding="utf-8"?>
<p:tagLst xmlns:p="http://schemas.openxmlformats.org/presentationml/2006/main">
  <p:tag name="AS_UNIQUEID" val="383"/>
</p:tagLst>
</file>

<file path=ppt/tags/tag122.xml><?xml version="1.0" encoding="utf-8"?>
<p:tagLst xmlns:p="http://schemas.openxmlformats.org/presentationml/2006/main">
  <p:tag name="AS_UNIQUEID" val="384"/>
</p:tagLst>
</file>

<file path=ppt/tags/tag123.xml><?xml version="1.0" encoding="utf-8"?>
<p:tagLst xmlns:p="http://schemas.openxmlformats.org/presentationml/2006/main">
  <p:tag name="AS_UNIQUEID" val="385"/>
</p:tagLst>
</file>

<file path=ppt/tags/tag124.xml><?xml version="1.0" encoding="utf-8"?>
<p:tagLst xmlns:p="http://schemas.openxmlformats.org/presentationml/2006/main">
  <p:tag name="AS_UNIQUEID" val="386"/>
</p:tagLst>
</file>

<file path=ppt/tags/tag125.xml><?xml version="1.0" encoding="utf-8"?>
<p:tagLst xmlns:p="http://schemas.openxmlformats.org/presentationml/2006/main">
  <p:tag name="AS_UNIQUEID" val="387"/>
</p:tagLst>
</file>

<file path=ppt/tags/tag126.xml><?xml version="1.0" encoding="utf-8"?>
<p:tagLst xmlns:p="http://schemas.openxmlformats.org/presentationml/2006/main">
  <p:tag name="AS_UNIQUEID" val="388"/>
</p:tagLst>
</file>

<file path=ppt/tags/tag127.xml><?xml version="1.0" encoding="utf-8"?>
<p:tagLst xmlns:p="http://schemas.openxmlformats.org/presentationml/2006/main">
  <p:tag name="AS_UNIQUEID" val="389"/>
</p:tagLst>
</file>

<file path=ppt/tags/tag128.xml><?xml version="1.0" encoding="utf-8"?>
<p:tagLst xmlns:p="http://schemas.openxmlformats.org/presentationml/2006/main">
  <p:tag name="AS_UNIQUEID" val="390"/>
</p:tagLst>
</file>

<file path=ppt/tags/tag129.xml><?xml version="1.0" encoding="utf-8"?>
<p:tagLst xmlns:p="http://schemas.openxmlformats.org/presentationml/2006/main">
  <p:tag name="AS_UNIQUEID" val="391"/>
</p:tagLst>
</file>

<file path=ppt/tags/tag13.xml><?xml version="1.0" encoding="utf-8"?>
<p:tagLst xmlns:p="http://schemas.openxmlformats.org/presentationml/2006/main">
  <p:tag name="AS_UNIQUEID" val="275"/>
</p:tagLst>
</file>

<file path=ppt/tags/tag130.xml><?xml version="1.0" encoding="utf-8"?>
<p:tagLst xmlns:p="http://schemas.openxmlformats.org/presentationml/2006/main">
  <p:tag name="AS_UNIQUEID" val="392"/>
</p:tagLst>
</file>

<file path=ppt/tags/tag131.xml><?xml version="1.0" encoding="utf-8"?>
<p:tagLst xmlns:p="http://schemas.openxmlformats.org/presentationml/2006/main">
  <p:tag name="AS_UNIQUEID" val="393"/>
</p:tagLst>
</file>

<file path=ppt/tags/tag132.xml><?xml version="1.0" encoding="utf-8"?>
<p:tagLst xmlns:p="http://schemas.openxmlformats.org/presentationml/2006/main">
  <p:tag name="AS_UNIQUEID" val="394"/>
</p:tagLst>
</file>

<file path=ppt/tags/tag133.xml><?xml version="1.0" encoding="utf-8"?>
<p:tagLst xmlns:p="http://schemas.openxmlformats.org/presentationml/2006/main">
  <p:tag name="AS_UNIQUEID" val="395"/>
</p:tagLst>
</file>

<file path=ppt/tags/tag134.xml><?xml version="1.0" encoding="utf-8"?>
<p:tagLst xmlns:p="http://schemas.openxmlformats.org/presentationml/2006/main">
  <p:tag name="AS_UNIQUEID" val="396"/>
</p:tagLst>
</file>

<file path=ppt/tags/tag135.xml><?xml version="1.0" encoding="utf-8"?>
<p:tagLst xmlns:p="http://schemas.openxmlformats.org/presentationml/2006/main">
  <p:tag name="AS_UNIQUEID" val="397"/>
</p:tagLst>
</file>

<file path=ppt/tags/tag136.xml><?xml version="1.0" encoding="utf-8"?>
<p:tagLst xmlns:p="http://schemas.openxmlformats.org/presentationml/2006/main">
  <p:tag name="AS_UNIQUEID" val="398"/>
</p:tagLst>
</file>

<file path=ppt/tags/tag137.xml><?xml version="1.0" encoding="utf-8"?>
<p:tagLst xmlns:p="http://schemas.openxmlformats.org/presentationml/2006/main">
  <p:tag name="AS_UNIQUEID" val="399"/>
</p:tagLst>
</file>

<file path=ppt/tags/tag138.xml><?xml version="1.0" encoding="utf-8"?>
<p:tagLst xmlns:p="http://schemas.openxmlformats.org/presentationml/2006/main">
  <p:tag name="AS_UNIQUEID" val="400"/>
</p:tagLst>
</file>

<file path=ppt/tags/tag139.xml><?xml version="1.0" encoding="utf-8"?>
<p:tagLst xmlns:p="http://schemas.openxmlformats.org/presentationml/2006/main">
  <p:tag name="AS_UNIQUEID" val="401"/>
</p:tagLst>
</file>

<file path=ppt/tags/tag14.xml><?xml version="1.0" encoding="utf-8"?>
<p:tagLst xmlns:p="http://schemas.openxmlformats.org/presentationml/2006/main">
  <p:tag name="AS_UNIQUEID" val="276"/>
</p:tagLst>
</file>

<file path=ppt/tags/tag140.xml><?xml version="1.0" encoding="utf-8"?>
<p:tagLst xmlns:p="http://schemas.openxmlformats.org/presentationml/2006/main">
  <p:tag name="AS_UNIQUEID" val="402"/>
</p:tagLst>
</file>

<file path=ppt/tags/tag141.xml><?xml version="1.0" encoding="utf-8"?>
<p:tagLst xmlns:p="http://schemas.openxmlformats.org/presentationml/2006/main">
  <p:tag name="AS_UNIQUEID" val="403"/>
</p:tagLst>
</file>

<file path=ppt/tags/tag142.xml><?xml version="1.0" encoding="utf-8"?>
<p:tagLst xmlns:p="http://schemas.openxmlformats.org/presentationml/2006/main">
  <p:tag name="AS_UNIQUEID" val="404"/>
</p:tagLst>
</file>

<file path=ppt/tags/tag143.xml><?xml version="1.0" encoding="utf-8"?>
<p:tagLst xmlns:p="http://schemas.openxmlformats.org/presentationml/2006/main">
  <p:tag name="AS_UNIQUEID" val="405"/>
</p:tagLst>
</file>

<file path=ppt/tags/tag144.xml><?xml version="1.0" encoding="utf-8"?>
<p:tagLst xmlns:p="http://schemas.openxmlformats.org/presentationml/2006/main">
  <p:tag name="AS_UNIQUEID" val="406"/>
</p:tagLst>
</file>

<file path=ppt/tags/tag145.xml><?xml version="1.0" encoding="utf-8"?>
<p:tagLst xmlns:p="http://schemas.openxmlformats.org/presentationml/2006/main">
  <p:tag name="AS_UNIQUEID" val="407"/>
</p:tagLst>
</file>

<file path=ppt/tags/tag146.xml><?xml version="1.0" encoding="utf-8"?>
<p:tagLst xmlns:p="http://schemas.openxmlformats.org/presentationml/2006/main">
  <p:tag name="AS_UNIQUEID" val="408"/>
</p:tagLst>
</file>

<file path=ppt/tags/tag147.xml><?xml version="1.0" encoding="utf-8"?>
<p:tagLst xmlns:p="http://schemas.openxmlformats.org/presentationml/2006/main">
  <p:tag name="AS_UNIQUEID" val="409"/>
</p:tagLst>
</file>

<file path=ppt/tags/tag148.xml><?xml version="1.0" encoding="utf-8"?>
<p:tagLst xmlns:p="http://schemas.openxmlformats.org/presentationml/2006/main">
  <p:tag name="AS_UNIQUEID" val="410"/>
</p:tagLst>
</file>

<file path=ppt/tags/tag149.xml><?xml version="1.0" encoding="utf-8"?>
<p:tagLst xmlns:p="http://schemas.openxmlformats.org/presentationml/2006/main">
  <p:tag name="AS_UNIQUEID" val="411"/>
</p:tagLst>
</file>

<file path=ppt/tags/tag15.xml><?xml version="1.0" encoding="utf-8"?>
<p:tagLst xmlns:p="http://schemas.openxmlformats.org/presentationml/2006/main">
  <p:tag name="AS_UNIQUEID" val="277"/>
</p:tagLst>
</file>

<file path=ppt/tags/tag150.xml><?xml version="1.0" encoding="utf-8"?>
<p:tagLst xmlns:p="http://schemas.openxmlformats.org/presentationml/2006/main">
  <p:tag name="AS_UNIQUEID" val="412"/>
</p:tagLst>
</file>

<file path=ppt/tags/tag151.xml><?xml version="1.0" encoding="utf-8"?>
<p:tagLst xmlns:p="http://schemas.openxmlformats.org/presentationml/2006/main">
  <p:tag name="AS_UNIQUEID" val="413"/>
</p:tagLst>
</file>

<file path=ppt/tags/tag152.xml><?xml version="1.0" encoding="utf-8"?>
<p:tagLst xmlns:p="http://schemas.openxmlformats.org/presentationml/2006/main">
  <p:tag name="AS_UNIQUEID" val="414"/>
</p:tagLst>
</file>

<file path=ppt/tags/tag153.xml><?xml version="1.0" encoding="utf-8"?>
<p:tagLst xmlns:p="http://schemas.openxmlformats.org/presentationml/2006/main">
  <p:tag name="AS_UNIQUEID" val="415"/>
</p:tagLst>
</file>

<file path=ppt/tags/tag154.xml><?xml version="1.0" encoding="utf-8"?>
<p:tagLst xmlns:p="http://schemas.openxmlformats.org/presentationml/2006/main">
  <p:tag name="AS_UNIQUEID" val="416"/>
</p:tagLst>
</file>

<file path=ppt/tags/tag155.xml><?xml version="1.0" encoding="utf-8"?>
<p:tagLst xmlns:p="http://schemas.openxmlformats.org/presentationml/2006/main">
  <p:tag name="AS_UNIQUEID" val="417"/>
</p:tagLst>
</file>

<file path=ppt/tags/tag156.xml><?xml version="1.0" encoding="utf-8"?>
<p:tagLst xmlns:p="http://schemas.openxmlformats.org/presentationml/2006/main">
  <p:tag name="AS_UNIQUEID" val="418"/>
</p:tagLst>
</file>

<file path=ppt/tags/tag157.xml><?xml version="1.0" encoding="utf-8"?>
<p:tagLst xmlns:p="http://schemas.openxmlformats.org/presentationml/2006/main">
  <p:tag name="AS_UNIQUEID" val="419"/>
</p:tagLst>
</file>

<file path=ppt/tags/tag158.xml><?xml version="1.0" encoding="utf-8"?>
<p:tagLst xmlns:p="http://schemas.openxmlformats.org/presentationml/2006/main">
  <p:tag name="AS_UNIQUEID" val="420"/>
</p:tagLst>
</file>

<file path=ppt/tags/tag159.xml><?xml version="1.0" encoding="utf-8"?>
<p:tagLst xmlns:p="http://schemas.openxmlformats.org/presentationml/2006/main">
  <p:tag name="AS_UNIQUEID" val="421"/>
</p:tagLst>
</file>

<file path=ppt/tags/tag16.xml><?xml version="1.0" encoding="utf-8"?>
<p:tagLst xmlns:p="http://schemas.openxmlformats.org/presentationml/2006/main">
  <p:tag name="AS_UNIQUEID" val="278"/>
</p:tagLst>
</file>

<file path=ppt/tags/tag160.xml><?xml version="1.0" encoding="utf-8"?>
<p:tagLst xmlns:p="http://schemas.openxmlformats.org/presentationml/2006/main">
  <p:tag name="AS_UNIQUEID" val="422"/>
</p:tagLst>
</file>

<file path=ppt/tags/tag161.xml><?xml version="1.0" encoding="utf-8"?>
<p:tagLst xmlns:p="http://schemas.openxmlformats.org/presentationml/2006/main">
  <p:tag name="AS_UNIQUEID" val="423"/>
</p:tagLst>
</file>

<file path=ppt/tags/tag162.xml><?xml version="1.0" encoding="utf-8"?>
<p:tagLst xmlns:p="http://schemas.openxmlformats.org/presentationml/2006/main">
  <p:tag name="AS_UNIQUEID" val="424"/>
</p:tagLst>
</file>

<file path=ppt/tags/tag163.xml><?xml version="1.0" encoding="utf-8"?>
<p:tagLst xmlns:p="http://schemas.openxmlformats.org/presentationml/2006/main">
  <p:tag name="AS_UNIQUEID" val="425"/>
</p:tagLst>
</file>

<file path=ppt/tags/tag164.xml><?xml version="1.0" encoding="utf-8"?>
<p:tagLst xmlns:p="http://schemas.openxmlformats.org/presentationml/2006/main">
  <p:tag name="AS_UNIQUEID" val="426"/>
</p:tagLst>
</file>

<file path=ppt/tags/tag165.xml><?xml version="1.0" encoding="utf-8"?>
<p:tagLst xmlns:p="http://schemas.openxmlformats.org/presentationml/2006/main">
  <p:tag name="AS_UNIQUEID" val="427"/>
</p:tagLst>
</file>

<file path=ppt/tags/tag166.xml><?xml version="1.0" encoding="utf-8"?>
<p:tagLst xmlns:p="http://schemas.openxmlformats.org/presentationml/2006/main">
  <p:tag name="AS_UNIQUEID" val="428"/>
</p:tagLst>
</file>

<file path=ppt/tags/tag167.xml><?xml version="1.0" encoding="utf-8"?>
<p:tagLst xmlns:p="http://schemas.openxmlformats.org/presentationml/2006/main">
  <p:tag name="AS_UNIQUEID" val="429"/>
</p:tagLst>
</file>

<file path=ppt/tags/tag168.xml><?xml version="1.0" encoding="utf-8"?>
<p:tagLst xmlns:p="http://schemas.openxmlformats.org/presentationml/2006/main">
  <p:tag name="AS_UNIQUEID" val="430"/>
</p:tagLst>
</file>

<file path=ppt/tags/tag169.xml><?xml version="1.0" encoding="utf-8"?>
<p:tagLst xmlns:p="http://schemas.openxmlformats.org/presentationml/2006/main">
  <p:tag name="AS_UNIQUEID" val="431"/>
</p:tagLst>
</file>

<file path=ppt/tags/tag17.xml><?xml version="1.0" encoding="utf-8"?>
<p:tagLst xmlns:p="http://schemas.openxmlformats.org/presentationml/2006/main">
  <p:tag name="AS_UNIQUEID" val="279"/>
</p:tagLst>
</file>

<file path=ppt/tags/tag170.xml><?xml version="1.0" encoding="utf-8"?>
<p:tagLst xmlns:p="http://schemas.openxmlformats.org/presentationml/2006/main">
  <p:tag name="AS_UNIQUEID" val="432"/>
</p:tagLst>
</file>

<file path=ppt/tags/tag171.xml><?xml version="1.0" encoding="utf-8"?>
<p:tagLst xmlns:p="http://schemas.openxmlformats.org/presentationml/2006/main">
  <p:tag name="AS_UNIQUEID" val="433"/>
</p:tagLst>
</file>

<file path=ppt/tags/tag172.xml><?xml version="1.0" encoding="utf-8"?>
<p:tagLst xmlns:p="http://schemas.openxmlformats.org/presentationml/2006/main">
  <p:tag name="AS_UNIQUEID" val="434"/>
</p:tagLst>
</file>

<file path=ppt/tags/tag173.xml><?xml version="1.0" encoding="utf-8"?>
<p:tagLst xmlns:p="http://schemas.openxmlformats.org/presentationml/2006/main">
  <p:tag name="AS_UNIQUEID" val="435"/>
</p:tagLst>
</file>

<file path=ppt/tags/tag174.xml><?xml version="1.0" encoding="utf-8"?>
<p:tagLst xmlns:p="http://schemas.openxmlformats.org/presentationml/2006/main">
  <p:tag name="AS_UNIQUEID" val="436"/>
</p:tagLst>
</file>

<file path=ppt/tags/tag175.xml><?xml version="1.0" encoding="utf-8"?>
<p:tagLst xmlns:p="http://schemas.openxmlformats.org/presentationml/2006/main">
  <p:tag name="AS_UNIQUEID" val="437"/>
</p:tagLst>
</file>

<file path=ppt/tags/tag176.xml><?xml version="1.0" encoding="utf-8"?>
<p:tagLst xmlns:p="http://schemas.openxmlformats.org/presentationml/2006/main">
  <p:tag name="AS_UNIQUEID" val="438"/>
</p:tagLst>
</file>

<file path=ppt/tags/tag177.xml><?xml version="1.0" encoding="utf-8"?>
<p:tagLst xmlns:p="http://schemas.openxmlformats.org/presentationml/2006/main">
  <p:tag name="AS_UNIQUEID" val="439"/>
</p:tagLst>
</file>

<file path=ppt/tags/tag178.xml><?xml version="1.0" encoding="utf-8"?>
<p:tagLst xmlns:p="http://schemas.openxmlformats.org/presentationml/2006/main">
  <p:tag name="AS_UNIQUEID" val="440"/>
</p:tagLst>
</file>

<file path=ppt/tags/tag179.xml><?xml version="1.0" encoding="utf-8"?>
<p:tagLst xmlns:p="http://schemas.openxmlformats.org/presentationml/2006/main">
  <p:tag name="AS_UNIQUEID" val="441"/>
</p:tagLst>
</file>

<file path=ppt/tags/tag18.xml><?xml version="1.0" encoding="utf-8"?>
<p:tagLst xmlns:p="http://schemas.openxmlformats.org/presentationml/2006/main">
  <p:tag name="AS_UNIQUEID" val="280"/>
</p:tagLst>
</file>

<file path=ppt/tags/tag180.xml><?xml version="1.0" encoding="utf-8"?>
<p:tagLst xmlns:p="http://schemas.openxmlformats.org/presentationml/2006/main">
  <p:tag name="AS_UNIQUEID" val="442"/>
</p:tagLst>
</file>

<file path=ppt/tags/tag181.xml><?xml version="1.0" encoding="utf-8"?>
<p:tagLst xmlns:p="http://schemas.openxmlformats.org/presentationml/2006/main">
  <p:tag name="AS_UNIQUEID" val="443"/>
</p:tagLst>
</file>

<file path=ppt/tags/tag182.xml><?xml version="1.0" encoding="utf-8"?>
<p:tagLst xmlns:p="http://schemas.openxmlformats.org/presentationml/2006/main">
  <p:tag name="AS_UNIQUEID" val="444"/>
</p:tagLst>
</file>

<file path=ppt/tags/tag183.xml><?xml version="1.0" encoding="utf-8"?>
<p:tagLst xmlns:p="http://schemas.openxmlformats.org/presentationml/2006/main">
  <p:tag name="AS_UNIQUEID" val="445"/>
</p:tagLst>
</file>

<file path=ppt/tags/tag184.xml><?xml version="1.0" encoding="utf-8"?>
<p:tagLst xmlns:p="http://schemas.openxmlformats.org/presentationml/2006/main">
  <p:tag name="AS_UNIQUEID" val="446"/>
</p:tagLst>
</file>

<file path=ppt/tags/tag185.xml><?xml version="1.0" encoding="utf-8"?>
<p:tagLst xmlns:p="http://schemas.openxmlformats.org/presentationml/2006/main">
  <p:tag name="AS_UNIQUEID" val="447"/>
</p:tagLst>
</file>

<file path=ppt/tags/tag186.xml><?xml version="1.0" encoding="utf-8"?>
<p:tagLst xmlns:p="http://schemas.openxmlformats.org/presentationml/2006/main">
  <p:tag name="AS_UNIQUEID" val="448"/>
</p:tagLst>
</file>

<file path=ppt/tags/tag187.xml><?xml version="1.0" encoding="utf-8"?>
<p:tagLst xmlns:p="http://schemas.openxmlformats.org/presentationml/2006/main">
  <p:tag name="AS_UNIQUEID" val="449"/>
</p:tagLst>
</file>

<file path=ppt/tags/tag188.xml><?xml version="1.0" encoding="utf-8"?>
<p:tagLst xmlns:p="http://schemas.openxmlformats.org/presentationml/2006/main">
  <p:tag name="AS_UNIQUEID" val="450"/>
</p:tagLst>
</file>

<file path=ppt/tags/tag189.xml><?xml version="1.0" encoding="utf-8"?>
<p:tagLst xmlns:p="http://schemas.openxmlformats.org/presentationml/2006/main">
  <p:tag name="AS_UNIQUEID" val="451"/>
</p:tagLst>
</file>

<file path=ppt/tags/tag19.xml><?xml version="1.0" encoding="utf-8"?>
<p:tagLst xmlns:p="http://schemas.openxmlformats.org/presentationml/2006/main">
  <p:tag name="AS_UNIQUEID" val="281"/>
</p:tagLst>
</file>

<file path=ppt/tags/tag190.xml><?xml version="1.0" encoding="utf-8"?>
<p:tagLst xmlns:p="http://schemas.openxmlformats.org/presentationml/2006/main">
  <p:tag name="AS_UNIQUEID" val="452"/>
</p:tagLst>
</file>

<file path=ppt/tags/tag191.xml><?xml version="1.0" encoding="utf-8"?>
<p:tagLst xmlns:p="http://schemas.openxmlformats.org/presentationml/2006/main">
  <p:tag name="AS_UNIQUEID" val="453"/>
</p:tagLst>
</file>

<file path=ppt/tags/tag192.xml><?xml version="1.0" encoding="utf-8"?>
<p:tagLst xmlns:p="http://schemas.openxmlformats.org/presentationml/2006/main">
  <p:tag name="AS_UNIQUEID" val="454"/>
</p:tagLst>
</file>

<file path=ppt/tags/tag193.xml><?xml version="1.0" encoding="utf-8"?>
<p:tagLst xmlns:p="http://schemas.openxmlformats.org/presentationml/2006/main">
  <p:tag name="AS_UNIQUEID" val="455"/>
</p:tagLst>
</file>

<file path=ppt/tags/tag194.xml><?xml version="1.0" encoding="utf-8"?>
<p:tagLst xmlns:p="http://schemas.openxmlformats.org/presentationml/2006/main">
  <p:tag name="AS_UNIQUEID" val="456"/>
</p:tagLst>
</file>

<file path=ppt/tags/tag195.xml><?xml version="1.0" encoding="utf-8"?>
<p:tagLst xmlns:p="http://schemas.openxmlformats.org/presentationml/2006/main">
  <p:tag name="AS_UNIQUEID" val="457"/>
</p:tagLst>
</file>

<file path=ppt/tags/tag196.xml><?xml version="1.0" encoding="utf-8"?>
<p:tagLst xmlns:p="http://schemas.openxmlformats.org/presentationml/2006/main">
  <p:tag name="AS_UNIQUEID" val="458"/>
</p:tagLst>
</file>

<file path=ppt/tags/tag197.xml><?xml version="1.0" encoding="utf-8"?>
<p:tagLst xmlns:p="http://schemas.openxmlformats.org/presentationml/2006/main">
  <p:tag name="AS_UNIQUEID" val="459"/>
</p:tagLst>
</file>

<file path=ppt/tags/tag198.xml><?xml version="1.0" encoding="utf-8"?>
<p:tagLst xmlns:p="http://schemas.openxmlformats.org/presentationml/2006/main">
  <p:tag name="AS_UNIQUEID" val="460"/>
</p:tagLst>
</file>

<file path=ppt/tags/tag199.xml><?xml version="1.0" encoding="utf-8"?>
<p:tagLst xmlns:p="http://schemas.openxmlformats.org/presentationml/2006/main">
  <p:tag name="AS_UNIQUEID" val="461"/>
</p:tagLst>
</file>

<file path=ppt/tags/tag2.xml><?xml version="1.0" encoding="utf-8"?>
<p:tagLst xmlns:p="http://schemas.openxmlformats.org/presentationml/2006/main">
  <p:tag name="AS_UNIQUEID" val="264"/>
</p:tagLst>
</file>

<file path=ppt/tags/tag20.xml><?xml version="1.0" encoding="utf-8"?>
<p:tagLst xmlns:p="http://schemas.openxmlformats.org/presentationml/2006/main">
  <p:tag name="AS_UNIQUEID" val="282"/>
</p:tagLst>
</file>

<file path=ppt/tags/tag200.xml><?xml version="1.0" encoding="utf-8"?>
<p:tagLst xmlns:p="http://schemas.openxmlformats.org/presentationml/2006/main">
  <p:tag name="AS_UNIQUEID" val="462"/>
</p:tagLst>
</file>

<file path=ppt/tags/tag201.xml><?xml version="1.0" encoding="utf-8"?>
<p:tagLst xmlns:p="http://schemas.openxmlformats.org/presentationml/2006/main">
  <p:tag name="AS_UNIQUEID" val="463"/>
</p:tagLst>
</file>

<file path=ppt/tags/tag202.xml><?xml version="1.0" encoding="utf-8"?>
<p:tagLst xmlns:p="http://schemas.openxmlformats.org/presentationml/2006/main">
  <p:tag name="AS_UNIQUEID" val="464"/>
</p:tagLst>
</file>

<file path=ppt/tags/tag203.xml><?xml version="1.0" encoding="utf-8"?>
<p:tagLst xmlns:p="http://schemas.openxmlformats.org/presentationml/2006/main">
  <p:tag name="AS_UNIQUEID" val="465"/>
</p:tagLst>
</file>

<file path=ppt/tags/tag204.xml><?xml version="1.0" encoding="utf-8"?>
<p:tagLst xmlns:p="http://schemas.openxmlformats.org/presentationml/2006/main">
  <p:tag name="AS_UNIQUEID" val="466"/>
</p:tagLst>
</file>

<file path=ppt/tags/tag205.xml><?xml version="1.0" encoding="utf-8"?>
<p:tagLst xmlns:p="http://schemas.openxmlformats.org/presentationml/2006/main">
  <p:tag name="AS_UNIQUEID" val="467"/>
</p:tagLst>
</file>

<file path=ppt/tags/tag206.xml><?xml version="1.0" encoding="utf-8"?>
<p:tagLst xmlns:p="http://schemas.openxmlformats.org/presentationml/2006/main">
  <p:tag name="AS_UNIQUEID" val="468"/>
</p:tagLst>
</file>

<file path=ppt/tags/tag207.xml><?xml version="1.0" encoding="utf-8"?>
<p:tagLst xmlns:p="http://schemas.openxmlformats.org/presentationml/2006/main">
  <p:tag name="AS_UNIQUEID" val="469"/>
</p:tagLst>
</file>

<file path=ppt/tags/tag208.xml><?xml version="1.0" encoding="utf-8"?>
<p:tagLst xmlns:p="http://schemas.openxmlformats.org/presentationml/2006/main">
  <p:tag name="AS_UNIQUEID" val="470"/>
</p:tagLst>
</file>

<file path=ppt/tags/tag209.xml><?xml version="1.0" encoding="utf-8"?>
<p:tagLst xmlns:p="http://schemas.openxmlformats.org/presentationml/2006/main">
  <p:tag name="AS_UNIQUEID" val="471"/>
</p:tagLst>
</file>

<file path=ppt/tags/tag21.xml><?xml version="1.0" encoding="utf-8"?>
<p:tagLst xmlns:p="http://schemas.openxmlformats.org/presentationml/2006/main">
  <p:tag name="AS_UNIQUEID" val="283"/>
</p:tagLst>
</file>

<file path=ppt/tags/tag210.xml><?xml version="1.0" encoding="utf-8"?>
<p:tagLst xmlns:p="http://schemas.openxmlformats.org/presentationml/2006/main">
  <p:tag name="AS_UNIQUEID" val="472"/>
</p:tagLst>
</file>

<file path=ppt/tags/tag211.xml><?xml version="1.0" encoding="utf-8"?>
<p:tagLst xmlns:p="http://schemas.openxmlformats.org/presentationml/2006/main">
  <p:tag name="AS_UNIQUEID" val="473"/>
</p:tagLst>
</file>

<file path=ppt/tags/tag212.xml><?xml version="1.0" encoding="utf-8"?>
<p:tagLst xmlns:p="http://schemas.openxmlformats.org/presentationml/2006/main">
  <p:tag name="AS_UNIQUEID" val="474"/>
</p:tagLst>
</file>

<file path=ppt/tags/tag213.xml><?xml version="1.0" encoding="utf-8"?>
<p:tagLst xmlns:p="http://schemas.openxmlformats.org/presentationml/2006/main">
  <p:tag name="AS_UNIQUEID" val="475"/>
</p:tagLst>
</file>

<file path=ppt/tags/tag214.xml><?xml version="1.0" encoding="utf-8"?>
<p:tagLst xmlns:p="http://schemas.openxmlformats.org/presentationml/2006/main">
  <p:tag name="AS_UNIQUEID" val="476"/>
</p:tagLst>
</file>

<file path=ppt/tags/tag215.xml><?xml version="1.0" encoding="utf-8"?>
<p:tagLst xmlns:p="http://schemas.openxmlformats.org/presentationml/2006/main">
  <p:tag name="AS_UNIQUEID" val="477"/>
</p:tagLst>
</file>

<file path=ppt/tags/tag216.xml><?xml version="1.0" encoding="utf-8"?>
<p:tagLst xmlns:p="http://schemas.openxmlformats.org/presentationml/2006/main">
  <p:tag name="AS_UNIQUEID" val="478"/>
</p:tagLst>
</file>

<file path=ppt/tags/tag217.xml><?xml version="1.0" encoding="utf-8"?>
<p:tagLst xmlns:p="http://schemas.openxmlformats.org/presentationml/2006/main">
  <p:tag name="AS_UNIQUEID" val="479"/>
</p:tagLst>
</file>

<file path=ppt/tags/tag218.xml><?xml version="1.0" encoding="utf-8"?>
<p:tagLst xmlns:p="http://schemas.openxmlformats.org/presentationml/2006/main">
  <p:tag name="AS_UNIQUEID" val="480"/>
</p:tagLst>
</file>

<file path=ppt/tags/tag219.xml><?xml version="1.0" encoding="utf-8"?>
<p:tagLst xmlns:p="http://schemas.openxmlformats.org/presentationml/2006/main">
  <p:tag name="AS_UNIQUEID" val="481"/>
</p:tagLst>
</file>

<file path=ppt/tags/tag22.xml><?xml version="1.0" encoding="utf-8"?>
<p:tagLst xmlns:p="http://schemas.openxmlformats.org/presentationml/2006/main">
  <p:tag name="AS_UNIQUEID" val="284"/>
</p:tagLst>
</file>

<file path=ppt/tags/tag220.xml><?xml version="1.0" encoding="utf-8"?>
<p:tagLst xmlns:p="http://schemas.openxmlformats.org/presentationml/2006/main">
  <p:tag name="AS_UNIQUEID" val="482"/>
</p:tagLst>
</file>

<file path=ppt/tags/tag221.xml><?xml version="1.0" encoding="utf-8"?>
<p:tagLst xmlns:p="http://schemas.openxmlformats.org/presentationml/2006/main">
  <p:tag name="AS_UNIQUEID" val="483"/>
</p:tagLst>
</file>

<file path=ppt/tags/tag222.xml><?xml version="1.0" encoding="utf-8"?>
<p:tagLst xmlns:p="http://schemas.openxmlformats.org/presentationml/2006/main">
  <p:tag name="AS_UNIQUEID" val="484"/>
</p:tagLst>
</file>

<file path=ppt/tags/tag223.xml><?xml version="1.0" encoding="utf-8"?>
<p:tagLst xmlns:p="http://schemas.openxmlformats.org/presentationml/2006/main">
  <p:tag name="AS_UNIQUEID" val="485"/>
</p:tagLst>
</file>

<file path=ppt/tags/tag224.xml><?xml version="1.0" encoding="utf-8"?>
<p:tagLst xmlns:p="http://schemas.openxmlformats.org/presentationml/2006/main">
  <p:tag name="AS_UNIQUEID" val="486"/>
</p:tagLst>
</file>

<file path=ppt/tags/tag225.xml><?xml version="1.0" encoding="utf-8"?>
<p:tagLst xmlns:p="http://schemas.openxmlformats.org/presentationml/2006/main">
  <p:tag name="AS_UNIQUEID" val="487"/>
</p:tagLst>
</file>

<file path=ppt/tags/tag226.xml><?xml version="1.0" encoding="utf-8"?>
<p:tagLst xmlns:p="http://schemas.openxmlformats.org/presentationml/2006/main">
  <p:tag name="AS_UNIQUEID" val="488"/>
</p:tagLst>
</file>

<file path=ppt/tags/tag227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p="http://schemas.openxmlformats.org/presentationml/2006/main">
  <p:tag name="AS_UNIQUEID" val="285"/>
</p:tagLst>
</file>

<file path=ppt/tags/tag230.xml><?xml version="1.0" encoding="utf-8"?>
<p:tagLst xmlns:p="http://schemas.openxmlformats.org/presentationml/2006/main">
  <p:tag name="AS_UNIQUEID" val="4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p="http://schemas.openxmlformats.org/presentationml/2006/main">
  <p:tag name="AS_UNIQUEID" val="4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p="http://schemas.openxmlformats.org/presentationml/2006/main">
  <p:tag name="AS_UNIQUEID" val="4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3.xml><?xml version="1.0" encoding="utf-8"?>
<p:tagLst xmlns:p="http://schemas.openxmlformats.org/presentationml/2006/main">
  <p:tag name="AS_UNIQUEID" val="495"/>
</p:tagLst>
</file>

<file path=ppt/tags/tag234.xml><?xml version="1.0" encoding="utf-8"?>
<p:tagLst xmlns:p="http://schemas.openxmlformats.org/presentationml/2006/main">
  <p:tag name="AS_UNIQUEID" val="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5.xml><?xml version="1.0" encoding="utf-8"?>
<p:tagLst xmlns:p="http://schemas.openxmlformats.org/presentationml/2006/main">
  <p:tag name="AS_UNIQUEID" val="4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6.xml><?xml version="1.0" encoding="utf-8"?>
<p:tagLst xmlns:p="http://schemas.openxmlformats.org/presentationml/2006/main">
  <p:tag name="AS_UNIQUEID" val="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7.xml><?xml version="1.0" encoding="utf-8"?>
<p:tagLst xmlns:p="http://schemas.openxmlformats.org/presentationml/2006/main">
  <p:tag name="AS_UNIQUEID" val="4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8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9.xml><?xml version="1.0" encoding="utf-8"?>
<p:tagLst xmlns:p="http://schemas.openxmlformats.org/presentationml/2006/main">
  <p:tag name="AS_UNIQUEID" val="501"/>
</p:tagLst>
</file>

<file path=ppt/tags/tag24.xml><?xml version="1.0" encoding="utf-8"?>
<p:tagLst xmlns:p="http://schemas.openxmlformats.org/presentationml/2006/main">
  <p:tag name="AS_UNIQUEID" val="286"/>
</p:tagLst>
</file>

<file path=ppt/tags/tag240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1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2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3.xml><?xml version="1.0" encoding="utf-8"?>
<p:tagLst xmlns:p="http://schemas.openxmlformats.org/presentationml/2006/main">
  <p:tag name="AS_UNIQUEID" val="5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4.xml><?xml version="1.0" encoding="utf-8"?>
<p:tagLst xmlns:p="http://schemas.openxmlformats.org/presentationml/2006/main">
  <p:tag name="AS_UNIQUEID" val="5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5.xml><?xml version="1.0" encoding="utf-8"?>
<p:tagLst xmlns:p="http://schemas.openxmlformats.org/presentationml/2006/main">
  <p:tag name="AS_UNIQUEID" val="507"/>
</p:tagLst>
</file>

<file path=ppt/tags/tag246.xml><?xml version="1.0" encoding="utf-8"?>
<p:tagLst xmlns:p="http://schemas.openxmlformats.org/presentationml/2006/main">
  <p:tag name="AS_UNIQUEID" val="5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7.xml><?xml version="1.0" encoding="utf-8"?>
<p:tagLst xmlns:p="http://schemas.openxmlformats.org/presentationml/2006/main">
  <p:tag name="AS_UNIQUEID" val="5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8.xml><?xml version="1.0" encoding="utf-8"?>
<p:tagLst xmlns:p="http://schemas.openxmlformats.org/presentationml/2006/main">
  <p:tag name="AS_UNIQUEID" val="5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9.xml><?xml version="1.0" encoding="utf-8"?>
<p:tagLst xmlns:p="http://schemas.openxmlformats.org/presentationml/2006/main">
  <p:tag name="AS_UNIQUEID" val="5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AS_UNIQUEID" val="287"/>
</p:tagLst>
</file>

<file path=ppt/tags/tag250.xml><?xml version="1.0" encoding="utf-8"?>
<p:tagLst xmlns:p="http://schemas.openxmlformats.org/presentationml/2006/main">
  <p:tag name="AS_UNIQUEID" val="5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1.xml><?xml version="1.0" encoding="utf-8"?>
<p:tagLst xmlns:p="http://schemas.openxmlformats.org/presentationml/2006/main">
  <p:tag name="AS_UNIQUEID" val="5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2.xml><?xml version="1.0" encoding="utf-8"?>
<p:tagLst xmlns:p="http://schemas.openxmlformats.org/presentationml/2006/main">
  <p:tag name="AS_UNIQUEID" val="514"/>
</p:tagLst>
</file>

<file path=ppt/tags/tag253.xml><?xml version="1.0" encoding="utf-8"?>
<p:tagLst xmlns:p="http://schemas.openxmlformats.org/presentationml/2006/main">
  <p:tag name="AS_UNIQUEID" val="5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4.xml><?xml version="1.0" encoding="utf-8"?>
<p:tagLst xmlns:p="http://schemas.openxmlformats.org/presentationml/2006/main">
  <p:tag name="AS_UNIQUEID" val="5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5.xml><?xml version="1.0" encoding="utf-8"?>
<p:tagLst xmlns:p="http://schemas.openxmlformats.org/presentationml/2006/main">
  <p:tag name="AS_UNIQUEID" val="5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6.xml><?xml version="1.0" encoding="utf-8"?>
<p:tagLst xmlns:p="http://schemas.openxmlformats.org/presentationml/2006/main">
  <p:tag name="AS_UNIQUEID" val="5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7.xml><?xml version="1.0" encoding="utf-8"?>
<p:tagLst xmlns:p="http://schemas.openxmlformats.org/presentationml/2006/main">
  <p:tag name="AS_UNIQUEID" val="5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8.xml><?xml version="1.0" encoding="utf-8"?>
<p:tagLst xmlns:p="http://schemas.openxmlformats.org/presentationml/2006/main">
  <p:tag name="AS_UNIQUEID" val="5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9.xml><?xml version="1.0" encoding="utf-8"?>
<p:tagLst xmlns:p="http://schemas.openxmlformats.org/presentationml/2006/main">
  <p:tag name="AS_UNIQUEID" val="5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AS_UNIQUEID" val="288"/>
</p:tagLst>
</file>

<file path=ppt/tags/tag260.xml><?xml version="1.0" encoding="utf-8"?>
<p:tagLst xmlns:p="http://schemas.openxmlformats.org/presentationml/2006/main">
  <p:tag name="AS_UNIQUEID" val="5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1.xml><?xml version="1.0" encoding="utf-8"?>
<p:tagLst xmlns:p="http://schemas.openxmlformats.org/presentationml/2006/main">
  <p:tag name="AS_UNIQUEID" val="523"/>
</p:tagLst>
</file>

<file path=ppt/tags/tag262.xml><?xml version="1.0" encoding="utf-8"?>
<p:tagLst xmlns:p="http://schemas.openxmlformats.org/presentationml/2006/main">
  <p:tag name="AS_UNIQUEID" val="5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3.xml><?xml version="1.0" encoding="utf-8"?>
<p:tagLst xmlns:p="http://schemas.openxmlformats.org/presentationml/2006/main">
  <p:tag name="AS_UNIQUEID" val="5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4.xml><?xml version="1.0" encoding="utf-8"?>
<p:tagLst xmlns:p="http://schemas.openxmlformats.org/presentationml/2006/main">
  <p:tag name="AS_UNIQUEID" val="5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5.xml><?xml version="1.0" encoding="utf-8"?>
<p:tagLst xmlns:p="http://schemas.openxmlformats.org/presentationml/2006/main">
  <p:tag name="AS_UNIQUEID" val="5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66.xml><?xml version="1.0" encoding="utf-8"?>
<p:tagLst xmlns:p="http://schemas.openxmlformats.org/presentationml/2006/main">
  <p:tag name="AS_UNIQUEID" val="528"/>
</p:tagLst>
</file>

<file path=ppt/tags/tag267.xml><?xml version="1.0" encoding="utf-8"?>
<p:tagLst xmlns:p="http://schemas.openxmlformats.org/presentationml/2006/main">
  <p:tag name="AS_UNIQUEID" val="5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8.xml><?xml version="1.0" encoding="utf-8"?>
<p:tagLst xmlns:p="http://schemas.openxmlformats.org/presentationml/2006/main">
  <p:tag name="AS_UNIQUEID" val="5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69.xml><?xml version="1.0" encoding="utf-8"?>
<p:tagLst xmlns:p="http://schemas.openxmlformats.org/presentationml/2006/main">
  <p:tag name="AS_UNIQUEID" val="5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7.xml><?xml version="1.0" encoding="utf-8"?>
<p:tagLst xmlns:p="http://schemas.openxmlformats.org/presentationml/2006/main">
  <p:tag name="AS_UNIQUEID" val="289"/>
</p:tagLst>
</file>

<file path=ppt/tags/tag270.xml><?xml version="1.0" encoding="utf-8"?>
<p:tagLst xmlns:p="http://schemas.openxmlformats.org/presentationml/2006/main">
  <p:tag name="AS_UNIQUEID" val="532"/>
</p:tagLst>
</file>

<file path=ppt/tags/tag271.xml><?xml version="1.0" encoding="utf-8"?>
<p:tagLst xmlns:p="http://schemas.openxmlformats.org/presentationml/2006/main">
  <p:tag name="AS_UNIQUEID" val="5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2.xml><?xml version="1.0" encoding="utf-8"?>
<p:tagLst xmlns:p="http://schemas.openxmlformats.org/presentationml/2006/main">
  <p:tag name="AS_UNIQUEID" val="5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3.xml><?xml version="1.0" encoding="utf-8"?>
<p:tagLst xmlns:p="http://schemas.openxmlformats.org/presentationml/2006/main">
  <p:tag name="AS_UNIQUEID" val="5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4.xml><?xml version="1.0" encoding="utf-8"?>
<p:tagLst xmlns:p="http://schemas.openxmlformats.org/presentationml/2006/main">
  <p:tag name="AS_UNIQUEID" val="5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5.xml><?xml version="1.0" encoding="utf-8"?>
<p:tagLst xmlns:p="http://schemas.openxmlformats.org/presentationml/2006/main">
  <p:tag name="AS_UNIQUEID" val="5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6.xml><?xml version="1.0" encoding="utf-8"?>
<p:tagLst xmlns:p="http://schemas.openxmlformats.org/presentationml/2006/main">
  <p:tag name="AS_UNIQUEID" val="5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77.xml><?xml version="1.0" encoding="utf-8"?>
<p:tagLst xmlns:p="http://schemas.openxmlformats.org/presentationml/2006/main">
  <p:tag name="AS_UNIQUEID" val="539"/>
</p:tagLst>
</file>

<file path=ppt/tags/tag278.xml><?xml version="1.0" encoding="utf-8"?>
<p:tagLst xmlns:p="http://schemas.openxmlformats.org/presentationml/2006/main">
  <p:tag name="AS_UNIQUEID" val="5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79.xml><?xml version="1.0" encoding="utf-8"?>
<p:tagLst xmlns:p="http://schemas.openxmlformats.org/presentationml/2006/main">
  <p:tag name="AS_UNIQUEID" val="5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.xml><?xml version="1.0" encoding="utf-8"?>
<p:tagLst xmlns:p="http://schemas.openxmlformats.org/presentationml/2006/main">
  <p:tag name="AS_UNIQUEID" val="290"/>
</p:tagLst>
</file>

<file path=ppt/tags/tag280.xml><?xml version="1.0" encoding="utf-8"?>
<p:tagLst xmlns:p="http://schemas.openxmlformats.org/presentationml/2006/main">
  <p:tag name="AS_UNIQUEID" val="5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1.xml><?xml version="1.0" encoding="utf-8"?>
<p:tagLst xmlns:p="http://schemas.openxmlformats.org/presentationml/2006/main">
  <p:tag name="AS_UNIQUEID" val="5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2.xml><?xml version="1.0" encoding="utf-8"?>
<p:tagLst xmlns:p="http://schemas.openxmlformats.org/presentationml/2006/main">
  <p:tag name="AS_UNIQUEID" val="5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83.xml><?xml version="1.0" encoding="utf-8"?>
<p:tagLst xmlns:p="http://schemas.openxmlformats.org/presentationml/2006/main">
  <p:tag name="AS_UNIQUEID" val="545"/>
</p:tagLst>
</file>

<file path=ppt/tags/tag284.xml><?xml version="1.0" encoding="utf-8"?>
<p:tagLst xmlns:p="http://schemas.openxmlformats.org/presentationml/2006/main">
  <p:tag name="AS_UNIQUEID" val="5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5.xml><?xml version="1.0" encoding="utf-8"?>
<p:tagLst xmlns:p="http://schemas.openxmlformats.org/presentationml/2006/main">
  <p:tag name="AS_UNIQUEID" val="5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6.xml><?xml version="1.0" encoding="utf-8"?>
<p:tagLst xmlns:p="http://schemas.openxmlformats.org/presentationml/2006/main">
  <p:tag name="AS_UNIQUEID" val="5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7.xml><?xml version="1.0" encoding="utf-8"?>
<p:tagLst xmlns:p="http://schemas.openxmlformats.org/presentationml/2006/main">
  <p:tag name="AS_UNIQUEID" val="5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88.xml><?xml version="1.0" encoding="utf-8"?>
<p:tagLst xmlns:p="http://schemas.openxmlformats.org/presentationml/2006/main">
  <p:tag name="AS_UNIQUEID" val="550"/>
</p:tagLst>
</file>

<file path=ppt/tags/tag289.xml><?xml version="1.0" encoding="utf-8"?>
<p:tagLst xmlns:p="http://schemas.openxmlformats.org/presentationml/2006/main">
  <p:tag name="AS_UNIQUEID" val="5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.xml><?xml version="1.0" encoding="utf-8"?>
<p:tagLst xmlns:p="http://schemas.openxmlformats.org/presentationml/2006/main">
  <p:tag name="AS_UNIQUEID" val="291"/>
</p:tagLst>
</file>

<file path=ppt/tags/tag290.xml><?xml version="1.0" encoding="utf-8"?>
<p:tagLst xmlns:p="http://schemas.openxmlformats.org/presentationml/2006/main">
  <p:tag name="AS_UNIQUEID" val="5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1.xml><?xml version="1.0" encoding="utf-8"?>
<p:tagLst xmlns:p="http://schemas.openxmlformats.org/presentationml/2006/main">
  <p:tag name="AS_UNIQUEID" val="5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2.xml><?xml version="1.0" encoding="utf-8"?>
<p:tagLst xmlns:p="http://schemas.openxmlformats.org/presentationml/2006/main">
  <p:tag name="AS_UNIQUEID" val="5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3.xml><?xml version="1.0" encoding="utf-8"?>
<p:tagLst xmlns:p="http://schemas.openxmlformats.org/presentationml/2006/main">
  <p:tag name="AS_UNIQUEID" val="5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4.xml><?xml version="1.0" encoding="utf-8"?>
<p:tagLst xmlns:p="http://schemas.openxmlformats.org/presentationml/2006/main">
  <p:tag name="AS_UNIQUEID" val="5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95.xml><?xml version="1.0" encoding="utf-8"?>
<p:tagLst xmlns:p="http://schemas.openxmlformats.org/presentationml/2006/main">
  <p:tag name="AS_UNIQUEID" val="557"/>
</p:tagLst>
</file>

<file path=ppt/tags/tag296.xml><?xml version="1.0" encoding="utf-8"?>
<p:tagLst xmlns:p="http://schemas.openxmlformats.org/presentationml/2006/main">
  <p:tag name="AS_UNIQUEID" val="558"/>
  <p:tag name="KSO_WM_BEAUTIFY_FLAG" val="#wm#"/>
  <p:tag name="KSO_WM_TAG_VERSION" val="1.0"/>
  <p:tag name="KSO_WM_TEMPLATE_CATEGORY" val="custom"/>
  <p:tag name="KSO_WM_TEMPLATE_INDEX" val="2020267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7.xml><?xml version="1.0" encoding="utf-8"?>
<p:tagLst xmlns:p="http://schemas.openxmlformats.org/presentationml/2006/main">
  <p:tag name="AS_UNIQUEID" val="559"/>
  <p:tag name="KSO_WM_BEAUTIFY_FLAG" val="#wm#"/>
  <p:tag name="KSO_WM_TAG_VERSION" val="1.0"/>
  <p:tag name="KSO_WM_TEMPLATE_CATEGORY" val="custom"/>
  <p:tag name="KSO_WM_TEMPLATE_INDEX" val="2020267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8.xml><?xml version="1.0" encoding="utf-8"?>
<p:tagLst xmlns:p="http://schemas.openxmlformats.org/presentationml/2006/main">
  <p:tag name="AS_UNIQUEID" val="5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9.xml><?xml version="1.0" encoding="utf-8"?>
<p:tagLst xmlns:p="http://schemas.openxmlformats.org/presentationml/2006/main">
  <p:tag name="AS_UNIQUEID" val="5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AS_UNIQUEID" val="265"/>
</p:tagLst>
</file>

<file path=ppt/tags/tag30.xml><?xml version="1.0" encoding="utf-8"?>
<p:tagLst xmlns:p="http://schemas.openxmlformats.org/presentationml/2006/main">
  <p:tag name="AS_UNIQUEID" val="292"/>
</p:tagLst>
</file>

<file path=ppt/tags/tag300.xml><?xml version="1.0" encoding="utf-8"?>
<p:tagLst xmlns:p="http://schemas.openxmlformats.org/presentationml/2006/main">
  <p:tag name="AS_UNIQUEID" val="5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1.xml><?xml version="1.0" encoding="utf-8"?>
<p:tagLst xmlns:p="http://schemas.openxmlformats.org/presentationml/2006/main">
  <p:tag name="AS_UNIQUEID" val="563"/>
  <p:tag name="KSO_WM_BEAUTIFY_FLAG" val="#wm#"/>
  <p:tag name="KSO_WM_TAG_VERSION" val="1.0"/>
  <p:tag name="KSO_WM_TEMPLATE_CATEGORY" val="custom"/>
  <p:tag name="KSO_WM_TEMPLATE_COLOR_TYPE" val="0"/>
  <p:tag name="KSO_WM_TEMPLATE_INDEX" val="20202671"/>
  <p:tag name="KSO_WM_TEMPLATE_MASTER_TYPE" val="0"/>
  <p:tag name="KSO_WM_TEMPLATE_SUBCATEGORY" val="0"/>
  <p:tag name="KSO_WM_TEMPLATE_THUMBS_INDEX" val="1、4、7、8、11、14、15、16、18、20、21、22、23、24、25、26、27、28、29、30"/>
</p:tagLst>
</file>

<file path=ppt/tags/tag302.xml><?xml version="1.0" encoding="utf-8"?>
<p:tagLst xmlns:p="http://schemas.openxmlformats.org/presentationml/2006/main">
  <p:tag name="AS_UNIQUEID" val="564"/>
</p:tagLst>
</file>

<file path=ppt/tags/tag303.xml><?xml version="1.0" encoding="utf-8"?>
<p:tagLst xmlns:p="http://schemas.openxmlformats.org/presentationml/2006/main">
  <p:tag name="AS_UNIQUEID" val="565"/>
</p:tagLst>
</file>

<file path=ppt/tags/tag304.xml><?xml version="1.0" encoding="utf-8"?>
<p:tagLst xmlns:p="http://schemas.openxmlformats.org/presentationml/2006/main">
  <p:tag name="AS_UNIQUEID" val="566"/>
</p:tagLst>
</file>

<file path=ppt/tags/tag305.xml><?xml version="1.0" encoding="utf-8"?>
<p:tagLst xmlns:p="http://schemas.openxmlformats.org/presentationml/2006/main">
  <p:tag name="AS_UNIQUEID" val="567"/>
</p:tagLst>
</file>

<file path=ppt/tags/tag306.xml><?xml version="1.0" encoding="utf-8"?>
<p:tagLst xmlns:p="http://schemas.openxmlformats.org/presentationml/2006/main">
  <p:tag name="AS_UNIQUEID" val="568"/>
</p:tagLst>
</file>

<file path=ppt/tags/tag307.xml><?xml version="1.0" encoding="utf-8"?>
<p:tagLst xmlns:p="http://schemas.openxmlformats.org/presentationml/2006/main">
  <p:tag name="AS_UNIQUEID" val="569"/>
</p:tagLst>
</file>

<file path=ppt/tags/tag308.xml><?xml version="1.0" encoding="utf-8"?>
<p:tagLst xmlns:p="http://schemas.openxmlformats.org/presentationml/2006/main">
  <p:tag name="AS_UNIQUEID" val="570"/>
</p:tagLst>
</file>

<file path=ppt/tags/tag309.xml><?xml version="1.0" encoding="utf-8"?>
<p:tagLst xmlns:p="http://schemas.openxmlformats.org/presentationml/2006/main">
  <p:tag name="AS_UNIQUEID" val="571"/>
</p:tagLst>
</file>

<file path=ppt/tags/tag31.xml><?xml version="1.0" encoding="utf-8"?>
<p:tagLst xmlns:p="http://schemas.openxmlformats.org/presentationml/2006/main">
  <p:tag name="AS_UNIQUEID" val="293"/>
</p:tagLst>
</file>

<file path=ppt/tags/tag310.xml><?xml version="1.0" encoding="utf-8"?>
<p:tagLst xmlns:p="http://schemas.openxmlformats.org/presentationml/2006/main">
  <p:tag name="AS_UNIQUEID" val="572"/>
</p:tagLst>
</file>

<file path=ppt/tags/tag311.xml><?xml version="1.0" encoding="utf-8"?>
<p:tagLst xmlns:p="http://schemas.openxmlformats.org/presentationml/2006/main">
  <p:tag name="AS_UNIQUEID" val="573"/>
</p:tagLst>
</file>

<file path=ppt/tags/tag312.xml><?xml version="1.0" encoding="utf-8"?>
<p:tagLst xmlns:p="http://schemas.openxmlformats.org/presentationml/2006/main">
  <p:tag name="AS_UNIQUEID" val="574"/>
</p:tagLst>
</file>

<file path=ppt/tags/tag313.xml><?xml version="1.0" encoding="utf-8"?>
<p:tagLst xmlns:p="http://schemas.openxmlformats.org/presentationml/2006/main">
  <p:tag name="AS_UNIQUEID" val="575"/>
</p:tagLst>
</file>

<file path=ppt/tags/tag314.xml><?xml version="1.0" encoding="utf-8"?>
<p:tagLst xmlns:p="http://schemas.openxmlformats.org/presentationml/2006/main">
  <p:tag name="AS_UNIQUEID" val="576"/>
</p:tagLst>
</file>

<file path=ppt/tags/tag315.xml><?xml version="1.0" encoding="utf-8"?>
<p:tagLst xmlns:p="http://schemas.openxmlformats.org/presentationml/2006/main">
  <p:tag name="AS_UNIQUEID" val="577"/>
</p:tagLst>
</file>

<file path=ppt/tags/tag316.xml><?xml version="1.0" encoding="utf-8"?>
<p:tagLst xmlns:p="http://schemas.openxmlformats.org/presentationml/2006/main">
  <p:tag name="AS_UNIQUEID" val="578"/>
</p:tagLst>
</file>

<file path=ppt/tags/tag317.xml><?xml version="1.0" encoding="utf-8"?>
<p:tagLst xmlns:p="http://schemas.openxmlformats.org/presentationml/2006/main">
  <p:tag name="KSO_WM_BEAUTIFY_FLAG" val="#wm#"/>
  <p:tag name="KSO_WM_TEMPLATE_CATEGORY" val="custom"/>
  <p:tag name="KSO_WM_TEMPLATE_INDEX" val="20202671"/>
</p:tagLst>
</file>

<file path=ppt/tags/tag318.xml><?xml version="1.0" encoding="utf-8"?>
<p:tagLst xmlns:p="http://schemas.openxmlformats.org/presentationml/2006/main">
  <p:tag name="AS_UNIQUEID" val="579"/>
</p:tagLst>
</file>

<file path=ppt/tags/tag319.xml><?xml version="1.0" encoding="utf-8"?>
<p:tagLst xmlns:p="http://schemas.openxmlformats.org/presentationml/2006/main">
  <p:tag name="AS_UNIQUEID" val="580"/>
</p:tagLst>
</file>

<file path=ppt/tags/tag32.xml><?xml version="1.0" encoding="utf-8"?>
<p:tagLst xmlns:p="http://schemas.openxmlformats.org/presentationml/2006/main">
  <p:tag name="AS_UNIQUEID" val="294"/>
</p:tagLst>
</file>

<file path=ppt/tags/tag320.xml><?xml version="1.0" encoding="utf-8"?>
<p:tagLst xmlns:p="http://schemas.openxmlformats.org/presentationml/2006/main">
  <p:tag name="AS_UNIQUEID" val="581"/>
</p:tagLst>
</file>

<file path=ppt/tags/tag321.xml><?xml version="1.0" encoding="utf-8"?>
<p:tagLst xmlns:p="http://schemas.openxmlformats.org/presentationml/2006/main">
  <p:tag name="AS_UNIQUEID" val="582"/>
</p:tagLst>
</file>

<file path=ppt/tags/tag322.xml><?xml version="1.0" encoding="utf-8"?>
<p:tagLst xmlns:p="http://schemas.openxmlformats.org/presentationml/2006/main">
  <p:tag name="AS_UNIQUEID" val="583"/>
</p:tagLst>
</file>

<file path=ppt/tags/tag323.xml><?xml version="1.0" encoding="utf-8"?>
<p:tagLst xmlns:p="http://schemas.openxmlformats.org/presentationml/2006/main">
  <p:tag name="AS_UNIQUEID" val="584"/>
</p:tagLst>
</file>

<file path=ppt/tags/tag324.xml><?xml version="1.0" encoding="utf-8"?>
<p:tagLst xmlns:p="http://schemas.openxmlformats.org/presentationml/2006/main">
  <p:tag name="AS_UNIQUEID" val="585"/>
</p:tagLst>
</file>

<file path=ppt/tags/tag325.xml><?xml version="1.0" encoding="utf-8"?>
<p:tagLst xmlns:p="http://schemas.openxmlformats.org/presentationml/2006/main">
  <p:tag name="AS_UNIQUEID" val="586"/>
</p:tagLst>
</file>

<file path=ppt/tags/tag326.xml><?xml version="1.0" encoding="utf-8"?>
<p:tagLst xmlns:p="http://schemas.openxmlformats.org/presentationml/2006/main">
  <p:tag name="KSO_WM_BEAUTIFY_FLAG" val="#wm#"/>
  <p:tag name="KSO_WM_TEMPLATE_CATEGORY" val="custom"/>
  <p:tag name="KSO_WM_TEMPLATE_INDEX" val="20202671"/>
</p:tagLst>
</file>

<file path=ppt/tags/tag327.xml><?xml version="1.0" encoding="utf-8"?>
<p:tagLst xmlns:p="http://schemas.openxmlformats.org/presentationml/2006/main">
  <p:tag name="AS_UNIQUEID" val="587"/>
</p:tagLst>
</file>

<file path=ppt/tags/tag328.xml><?xml version="1.0" encoding="utf-8"?>
<p:tagLst xmlns:p="http://schemas.openxmlformats.org/presentationml/2006/main">
  <p:tag name="AS_UNIQUEID" val="588"/>
</p:tagLst>
</file>

<file path=ppt/tags/tag329.xml><?xml version="1.0" encoding="utf-8"?>
<p:tagLst xmlns:p="http://schemas.openxmlformats.org/presentationml/2006/main">
  <p:tag name="AS_UNIQUEID" val="589"/>
</p:tagLst>
</file>

<file path=ppt/tags/tag33.xml><?xml version="1.0" encoding="utf-8"?>
<p:tagLst xmlns:p="http://schemas.openxmlformats.org/presentationml/2006/main">
  <p:tag name="AS_UNIQUEID" val="295"/>
</p:tagLst>
</file>

<file path=ppt/tags/tag330.xml><?xml version="1.0" encoding="utf-8"?>
<p:tagLst xmlns:p="http://schemas.openxmlformats.org/presentationml/2006/main">
  <p:tag name="KSO_WM_BEAUTIFY_FLAG" val="#wm#"/>
  <p:tag name="KSO_WM_TEMPLATE_CATEGORY" val="custom"/>
  <p:tag name="KSO_WM_TEMPLATE_INDEX" val="20202671"/>
</p:tagLst>
</file>

<file path=ppt/tags/tag331.xml><?xml version="1.0" encoding="utf-8"?>
<p:tagLst xmlns:p="http://schemas.openxmlformats.org/presentationml/2006/main">
  <p:tag name="AS_UNIQUEID" val="590"/>
</p:tagLst>
</file>

<file path=ppt/tags/tag332.xml><?xml version="1.0" encoding="utf-8"?>
<p:tagLst xmlns:p="http://schemas.openxmlformats.org/presentationml/2006/main">
  <p:tag name="AS_UNIQUEID" val="591"/>
  <p:tag name="KSO_WM_BEAUTIFY_FLAG" val="#wm#"/>
  <p:tag name="KSO_WM_TAG_VERSION" val="1.0"/>
  <p:tag name="KSO_WM_TEMPLATE_CATEGORY" val="custom"/>
  <p:tag name="KSO_WM_TEMPLATE_INDEX" val="20202671"/>
  <p:tag name="KSO_WM_UNIT_COMPATIBLE" val="0"/>
  <p:tag name="KSO_WM_UNIT_DIAGRAM_ISNUMVISUAL" val="0"/>
  <p:tag name="KSO_WM_UNIT_DIAGRAM_ISREFERUNIT" val="0"/>
  <p:tag name="KSO_WM_UNIT_HIGHLIGHT" val="0"/>
  <p:tag name="KSO_WM_UNIT_ID" val="custom20202671_1*a*1"/>
  <p:tag name="KSO_WM_UNIT_INDEX" val="1"/>
  <p:tag name="KSO_WM_UNIT_ISCONTENTSTITLE" val="0"/>
  <p:tag name="KSO_WM_UNIT_LAYERLEVEL" val="1"/>
  <p:tag name="KSO_WM_UNIT_NOCLEAR" val="0"/>
  <p:tag name="KSO_WM_UNIT_PRESET_TEXT" val="商务工作总结"/>
  <p:tag name="KSO_WM_UNIT_TYPE" val="a"/>
  <p:tag name="KSO_WM_UNIT_VALUE" val="8"/>
</p:tagLst>
</file>

<file path=ppt/tags/tag333.xml><?xml version="1.0" encoding="utf-8"?>
<p:tagLst xmlns:p="http://schemas.openxmlformats.org/presentationml/2006/main">
  <p:tag name="AS_UNIQUEID" val="592"/>
  <p:tag name="KSO_WM_BEAUTIFY_FLAG" val="#wm#"/>
  <p:tag name="KSO_WM_TAG_VERSION" val="1.0"/>
  <p:tag name="KSO_WM_TEMPLATE_CATEGORY" val="custom"/>
  <p:tag name="KSO_WM_TEMPLATE_INDEX" val="20202671"/>
  <p:tag name="KSO_WM_UNIT_COMPATIBLE" val="0"/>
  <p:tag name="KSO_WM_UNIT_DIAGRAM_ISNUMVISUAL" val="0"/>
  <p:tag name="KSO_WM_UNIT_DIAGRAM_ISREFERUNIT" val="0"/>
  <p:tag name="KSO_WM_UNIT_HIGHLIGHT" val="0"/>
  <p:tag name="KSO_WM_UNIT_ID" val="custom20202671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24"/>
</p:tagLst>
</file>

<file path=ppt/tags/tag334.xml><?xml version="1.0" encoding="utf-8"?>
<p:tagLst xmlns:p="http://schemas.openxmlformats.org/presentationml/2006/main">
  <p:tag name="AS_UNIQUEID" val="593"/>
  <p:tag name="KSO_WM_BEAUTIFY_FLAG" val="#wm#"/>
  <p:tag name="KSO_WM_TAG_VERSION" val="1.0"/>
  <p:tag name="KSO_WM_TEMPLATE_CATEGORY" val="custom"/>
  <p:tag name="KSO_WM_TEMPLATE_INDEX" val="20202671"/>
  <p:tag name="KSO_WM_UNIT_COMPATIBLE" val="0"/>
  <p:tag name="KSO_WM_UNIT_DIAGRAM_ISNUMVISUAL" val="0"/>
  <p:tag name="KSO_WM_UNIT_DIAGRAM_ISREFERUNIT" val="0"/>
  <p:tag name="KSO_WM_UNIT_HIGHLIGHT" val="0"/>
  <p:tag name="KSO_WM_UNIT_ID" val="custom20202671_1*d*1"/>
  <p:tag name="KSO_WM_UNIT_INDEX" val="1"/>
  <p:tag name="KSO_WM_UNIT_LAYERLEVEL" val="1"/>
  <p:tag name="KSO_WM_UNIT_SUPPORT_UNIT_TYPE" val="[&quot;all&quot;]"/>
  <p:tag name="KSO_WM_UNIT_TYPE" val="d"/>
  <p:tag name="KSO_WM_UNIT_VALUE" val="885*3182"/>
  <p:tag name="REFSHAPE" val="116974364"/>
</p:tagLst>
</file>

<file path=ppt/tags/tag335.xml><?xml version="1.0" encoding="utf-8"?>
<p:tagLst xmlns:p="http://schemas.openxmlformats.org/presentationml/2006/main">
  <p:tag name="KSO_WM_BEAUTIFY_FLAG" val="#wm#"/>
  <p:tag name="KSO_WM_SLIDE_ID" val="custom20202671_1"/>
  <p:tag name="KSO_WM_SLIDE_INDEX" val="1"/>
  <p:tag name="KSO_WM_SLIDE_ITEM_CNT" val="0"/>
  <p:tag name="KSO_WM_SLIDE_LAYOUT" val="a_b_d"/>
  <p:tag name="KSO_WM_SLIDE_LAYOUT_CNT" val="1_1_1"/>
  <p:tag name="KSO_WM_SLIDE_SUBTYPE" val="picTxt"/>
  <p:tag name="KSO_WM_SLIDE_TYPE" val="title"/>
  <p:tag name="KSO_WM_TAG_VERSION" val="1.0"/>
  <p:tag name="KSO_WM_TEMPLATE_CATEGORY" val="custom"/>
  <p:tag name="KSO_WM_TEMPLATE_COLOR_TYPE" val="0"/>
  <p:tag name="KSO_WM_TEMPLATE_INDEX" val="20202671"/>
  <p:tag name="KSO_WM_TEMPLATE_MASTER_TYPE" val="0"/>
  <p:tag name="KSO_WM_TEMPLATE_SUBCATEGORY" val="0"/>
  <p:tag name="KSO_WM_TEMPLATE_THUMBS_INDEX" val="1、4、7、8、13、15、18、20、21、22、23、24、25、28、29"/>
</p:tagLst>
</file>

<file path=ppt/tags/tag336.xml><?xml version="1.0" encoding="utf-8"?>
<p:tagLst xmlns:p="http://schemas.openxmlformats.org/presentationml/2006/main">
  <p:tag name="AS_UNIQUEID" val="594"/>
</p:tagLst>
</file>

<file path=ppt/tags/tag337.xml><?xml version="1.0" encoding="utf-8"?>
<p:tagLst xmlns:p="http://schemas.openxmlformats.org/presentationml/2006/main">
  <p:tag name="AS_UNIQUEID" val="595"/>
  <p:tag name="KSO_WM_BEAUTIFY_FLAG" val="#wm#"/>
  <p:tag name="KSO_WM_TAG_VERSION" val="1.0"/>
  <p:tag name="KSO_WM_TEMPLATE_CATEGORY" val="diagram"/>
  <p:tag name="KSO_WM_TEMPLATE_INDEX" val="20196617"/>
  <p:tag name="KSO_WM_UNIT_COMPATIBLE" val="0"/>
  <p:tag name="KSO_WM_UNIT_DIAGRAM_ISNUMVISUAL" val="0"/>
  <p:tag name="KSO_WM_UNIT_DIAGRAM_ISREFERUNIT" val="0"/>
  <p:tag name="KSO_WM_UNIT_HIGHLIGHT" val="0"/>
  <p:tag name="KSO_WM_UNIT_ID" val="diagram20196617_1*i*1"/>
  <p:tag name="KSO_WM_UNIT_INDEX" val="1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AS_UNIQUEID" val="596"/>
  <p:tag name="KSO_WM_BEAUTIFY_FLAG" val="#wm#"/>
  <p:tag name="KSO_WM_TAG_VERSION" val="1.0"/>
  <p:tag name="KSO_WM_TEMPLATE_CATEGORY" val="diagram"/>
  <p:tag name="KSO_WM_TEMPLATE_INDEX" val="20196617"/>
  <p:tag name="KSO_WM_UNIT_COMPATIBLE" val="0"/>
  <p:tag name="KSO_WM_UNIT_DIAGRAM_ISNUMVISUAL" val="0"/>
  <p:tag name="KSO_WM_UNIT_DIAGRAM_ISREFERUNIT" val="0"/>
  <p:tag name="KSO_WM_UNIT_HIGHLIGHT" val="0"/>
  <p:tag name="KSO_WM_UNIT_ID" val="diagram20196617_1*i*2"/>
  <p:tag name="KSO_WM_UNIT_INDEX" val="2"/>
  <p:tag name="KSO_WM_UNIT_LAYERLEVEL" val="1"/>
  <p:tag name="KSO_WM_UNIT_TYPE" val="i"/>
</p:tagLst>
</file>

<file path=ppt/tags/tag339.xml><?xml version="1.0" encoding="utf-8"?>
<p:tagLst xmlns:p="http://schemas.openxmlformats.org/presentationml/2006/main">
  <p:tag name="AS_UNIQUEID" val="597"/>
  <p:tag name="KSO_WM_BEAUTIFY_FLAG" val="#wm#"/>
  <p:tag name="KSO_WM_TAG_VERSION" val="1.0"/>
  <p:tag name="KSO_WM_TEMPLATE_CATEGORY" val="diagram"/>
  <p:tag name="KSO_WM_TEMPLATE_INDEX" val="20196617"/>
  <p:tag name="KSO_WM_UNIT_COMPATIBLE" val="0"/>
  <p:tag name="KSO_WM_UNIT_DIAGRAM_ISNUMVISUAL" val="0"/>
  <p:tag name="KSO_WM_UNIT_DIAGRAM_ISREFERUNIT" val="0"/>
  <p:tag name="KSO_WM_UNIT_HIGHLIGHT" val="0"/>
  <p:tag name="KSO_WM_UNIT_ID" val="diagram20196617_1*i*3"/>
  <p:tag name="KSO_WM_UNIT_INDEX" val="3"/>
  <p:tag name="KSO_WM_UNIT_LAYERLEVEL" val="1"/>
  <p:tag name="KSO_WM_UNIT_TYPE" val="i"/>
</p:tagLst>
</file>

<file path=ppt/tags/tag34.xml><?xml version="1.0" encoding="utf-8"?>
<p:tagLst xmlns:p="http://schemas.openxmlformats.org/presentationml/2006/main">
  <p:tag name="AS_UNIQUEID" val="296"/>
</p:tagLst>
</file>

<file path=ppt/tags/tag340.xml><?xml version="1.0" encoding="utf-8"?>
<p:tagLst xmlns:p="http://schemas.openxmlformats.org/presentationml/2006/main">
  <p:tag name="AS_UNIQUEID" val="598"/>
  <p:tag name="KSO_WM_BEAUTIFY_FLAG" val="#wm#"/>
  <p:tag name="KSO_WM_TAG_VERSION" val="1.0"/>
  <p:tag name="KSO_WM_TEMPLATE_CATEGORY" val="diagram"/>
  <p:tag name="KSO_WM_TEMPLATE_INDEX" val="20196617"/>
  <p:tag name="KSO_WM_UNIT_COMPATIBLE" val="0"/>
  <p:tag name="KSO_WM_UNIT_DIAGRAM_ISNUMVISUAL" val="0"/>
  <p:tag name="KSO_WM_UNIT_DIAGRAM_ISREFERUNIT" val="0"/>
  <p:tag name="KSO_WM_UNIT_HIGHLIGHT" val="0"/>
  <p:tag name="KSO_WM_UNIT_ID" val="diagram20196617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。根据需要可酌情增减文字，以便观者准确理解您所传达的信息。"/>
  <p:tag name="KSO_WM_UNIT_TEXT_PART_ID_V2" val="d-9-2"/>
  <p:tag name="KSO_WM_UNIT_TYPE" val="f"/>
  <p:tag name="KSO_WM_UNIT_VALUE" val="93"/>
</p:tagLst>
</file>

<file path=ppt/tags/tag341.xml><?xml version="1.0" encoding="utf-8"?>
<p:tagLst xmlns:p="http://schemas.openxmlformats.org/presentationml/2006/main">
  <p:tag name="AS_UNIQUEID" val="599"/>
</p:tagLst>
</file>

<file path=ppt/tags/tag342.xml><?xml version="1.0" encoding="utf-8"?>
<p:tagLst xmlns:p="http://schemas.openxmlformats.org/presentationml/2006/main">
  <p:tag name="AS_UNIQUEID" val="600"/>
</p:tagLst>
</file>

<file path=ppt/tags/tag343.xml><?xml version="1.0" encoding="utf-8"?>
<p:tagLst xmlns:p="http://schemas.openxmlformats.org/presentationml/2006/main">
  <p:tag name="KSO_WM_BEAUTIFY_FLAG" val="#wm#"/>
  <p:tag name="KSO_WM_SLIDE_ID" val="diagram20196617_1"/>
  <p:tag name="KSO_WM_SLIDE_INDEX" val="1"/>
  <p:tag name="KSO_WM_SLIDE_ITEM_CNT" val="0"/>
  <p:tag name="KSO_WM_SLIDE_LAYOUT" val="f"/>
  <p:tag name="KSO_WM_SLIDE_LAYOUT_CNT" val="2"/>
  <p:tag name="KSO_WM_SLIDE_POSITION" val="37*-170"/>
  <p:tag name="KSO_WM_SLIDE_SIZE" val="885*87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17"/>
  <p:tag name="KSO_WM_TEMPLATE_MASTER_TYPE" val="0"/>
  <p:tag name="KSO_WM_TEMPLATE_SUBCATEGORY" val="0"/>
</p:tagLst>
</file>

<file path=ppt/tags/tag344.xml><?xml version="1.0" encoding="utf-8"?>
<p:tagLst xmlns:p="http://schemas.openxmlformats.org/presentationml/2006/main">
  <p:tag name="AS_UNIQUEID" val="601"/>
</p:tagLst>
</file>

<file path=ppt/tags/tag345.xml><?xml version="1.0" encoding="utf-8"?>
<p:tagLst xmlns:p="http://schemas.openxmlformats.org/presentationml/2006/main">
  <p:tag name="AS_UNIQUEID" val="602"/>
  <p:tag name="KSO_WM_BEAUTIFY_FLAG" val="#wm#"/>
  <p:tag name="KSO_WM_TAG_VERSION" val="1.0"/>
  <p:tag name="KSO_WM_TEMPLATE_CATEGORY" val="diagram"/>
  <p:tag name="KSO_WM_TEMPLATE_INDEX" val="20196617"/>
  <p:tag name="KSO_WM_UNIT_COMPATIBLE" val="0"/>
  <p:tag name="KSO_WM_UNIT_DIAGRAM_ISNUMVISUAL" val="0"/>
  <p:tag name="KSO_WM_UNIT_DIAGRAM_ISREFERUNIT" val="0"/>
  <p:tag name="KSO_WM_UNIT_HIGHLIGHT" val="0"/>
  <p:tag name="KSO_WM_UNIT_ID" val="diagram20196617_1*f*2"/>
  <p:tag name="KSO_WM_UNIT_INDEX" val="2"/>
  <p:tag name="KSO_WM_UNIT_LAYERLEVEL" val="1"/>
  <p:tag name="KSO_WM_UNIT_NOCLEAR" val="1"/>
  <p:tag name="KSO_WM_UNIT_PRESET_TEXT" val="点击此处添加正文，文字是您思想的提炼，为了演示发布的良好效果，请言简意赅的阐述您的观点。&#13;您的正文已经经简明扼要，字字珠玑，但信息却千丝万缕、错综复杂，需要用更多的文字来表述。&#13;但请您尽可能提炼思想的精髓，否则容易造成观者的阅读压力，适得其反。&#13;正如我们都希望改变世界，希望给别人带去光明，但更多时候我们只需要播下一颗种子。"/>
  <p:tag name="KSO_WM_UNIT_TEXT_PART_ID" val="4-d"/>
  <p:tag name="KSO_WM_UNIT_TEXT_PART_ID_V2" val="d-4-1"/>
  <p:tag name="KSO_WM_UNIT_TEXT_PART_SIZE" val="254.64*854.5"/>
  <p:tag name="KSO_WM_UNIT_TYPE" val="f"/>
  <p:tag name="KSO_WM_UNIT_VALUE" val="520"/>
</p:tagLst>
</file>

<file path=ppt/tags/tag346.xml><?xml version="1.0" encoding="utf-8"?>
<p:tagLst xmlns:p="http://schemas.openxmlformats.org/presentationml/2006/main">
  <p:tag name="AS_UNIQUEID" val="603"/>
</p:tagLst>
</file>

<file path=ppt/tags/tag347.xml><?xml version="1.0" encoding="utf-8"?>
<p:tagLst xmlns:p="http://schemas.openxmlformats.org/presentationml/2006/main">
  <p:tag name="KSO_WM_BEAUTIFY_FLAG" val="#wm#"/>
  <p:tag name="KSO_WM_TEMPLATE_CATEGORY" val="diagram"/>
  <p:tag name="KSO_WM_TEMPLATE_INDEX" val="20196617"/>
</p:tagLst>
</file>

<file path=ppt/tags/tag348.xml><?xml version="1.0" encoding="utf-8"?>
<p:tagLst xmlns:p="http://schemas.openxmlformats.org/presentationml/2006/main">
  <p:tag name="AS_UNIQUEID" val="604"/>
</p:tagLst>
</file>

<file path=ppt/tags/tag349.xml><?xml version="1.0" encoding="utf-8"?>
<p:tagLst xmlns:p="http://schemas.openxmlformats.org/presentationml/2006/main">
  <p:tag name="AS_UNIQUEID" val="605"/>
</p:tagLst>
</file>

<file path=ppt/tags/tag35.xml><?xml version="1.0" encoding="utf-8"?>
<p:tagLst xmlns:p="http://schemas.openxmlformats.org/presentationml/2006/main">
  <p:tag name="AS_UNIQUEID" val="297"/>
</p:tagLst>
</file>

<file path=ppt/tags/tag350.xml><?xml version="1.0" encoding="utf-8"?>
<p:tagLst xmlns:p="http://schemas.openxmlformats.org/presentationml/2006/main">
  <p:tag name="AS_UNIQUEID" val="606"/>
</p:tagLst>
</file>

<file path=ppt/tags/tag351.xml><?xml version="1.0" encoding="utf-8"?>
<p:tagLst xmlns:p="http://schemas.openxmlformats.org/presentationml/2006/main">
  <p:tag name="AS_UNIQUEID" val="607"/>
</p:tagLst>
</file>

<file path=ppt/tags/tag352.xml><?xml version="1.0" encoding="utf-8"?>
<p:tagLst xmlns:p="http://schemas.openxmlformats.org/presentationml/2006/main">
  <p:tag name="KSO_WM_BEAUTIFY_FLAG" val="#wm#"/>
  <p:tag name="KSO_WM_TEMPLATE_CATEGORY" val="diagram"/>
  <p:tag name="KSO_WM_TEMPLATE_INDEX" val="20196617"/>
</p:tagLst>
</file>

<file path=ppt/tags/tag353.xml><?xml version="1.0" encoding="utf-8"?>
<p:tagLst xmlns:p="http://schemas.openxmlformats.org/presentationml/2006/main">
  <p:tag name="AS_UNIQUEID" val="608"/>
</p:tagLst>
</file>

<file path=ppt/tags/tag354.xml><?xml version="1.0" encoding="utf-8"?>
<p:tagLst xmlns:p="http://schemas.openxmlformats.org/presentationml/2006/main">
  <p:tag name="AS_UNIQUEID" val="609"/>
</p:tagLst>
</file>

<file path=ppt/tags/tag355.xml><?xml version="1.0" encoding="utf-8"?>
<p:tagLst xmlns:p="http://schemas.openxmlformats.org/presentationml/2006/main">
  <p:tag name="AS_UNIQUEID" val="610"/>
</p:tagLst>
</file>

<file path=ppt/tags/tag356.xml><?xml version="1.0" encoding="utf-8"?>
<p:tagLst xmlns:p="http://schemas.openxmlformats.org/presentationml/2006/main">
  <p:tag name="AS_UNIQUEID" val="611"/>
</p:tagLst>
</file>

<file path=ppt/tags/tag357.xml><?xml version="1.0" encoding="utf-8"?>
<p:tagLst xmlns:p="http://schemas.openxmlformats.org/presentationml/2006/main">
  <p:tag name="AS_UNIQUEID" val="612"/>
</p:tagLst>
</file>

<file path=ppt/tags/tag358.xml><?xml version="1.0" encoding="utf-8"?>
<p:tagLst xmlns:p="http://schemas.openxmlformats.org/presentationml/2006/main">
  <p:tag name="AS_UNIQUEID" val="613"/>
</p:tagLst>
</file>

<file path=ppt/tags/tag359.xml><?xml version="1.0" encoding="utf-8"?>
<p:tagLst xmlns:p="http://schemas.openxmlformats.org/presentationml/2006/main">
  <p:tag name="AS_UNIQUEID" val="614"/>
</p:tagLst>
</file>

<file path=ppt/tags/tag36.xml><?xml version="1.0" encoding="utf-8"?>
<p:tagLst xmlns:p="http://schemas.openxmlformats.org/presentationml/2006/main">
  <p:tag name="AS_UNIQUEID" val="298"/>
</p:tagLst>
</file>

<file path=ppt/tags/tag360.xml><?xml version="1.0" encoding="utf-8"?>
<p:tagLst xmlns:p="http://schemas.openxmlformats.org/presentationml/2006/main">
  <p:tag name="AS_UNIQUEID" val="0"/>
  <p:tag name="KSO_WM_MEDIACOVER_FLAG" val="1"/>
</p:tagLst>
</file>

<file path=ppt/tags/tag361.xml><?xml version="1.0" encoding="utf-8"?>
<p:tagLst xmlns:p="http://schemas.openxmlformats.org/presentationml/2006/main">
  <p:tag name="AS_UNIQUEID" val="1"/>
</p:tagLst>
</file>

<file path=ppt/tags/tag362.xml><?xml version="1.0" encoding="utf-8"?>
<p:tagLst xmlns:p="http://schemas.openxmlformats.org/presentationml/2006/main">
  <p:tag name="AS_UNIQUEID" val="2"/>
</p:tagLst>
</file>

<file path=ppt/tags/tag363.xml><?xml version="1.0" encoding="utf-8"?>
<p:tagLst xmlns:p="http://schemas.openxmlformats.org/presentationml/2006/main">
  <p:tag name="AS_UNIQUEID" val="3"/>
</p:tagLst>
</file>

<file path=ppt/tags/tag364.xml><?xml version="1.0" encoding="utf-8"?>
<p:tagLst xmlns:p="http://schemas.openxmlformats.org/presentationml/2006/main">
  <p:tag name="AS_UNIQUEID" val="4"/>
</p:tagLst>
</file>

<file path=ppt/tags/tag365.xml><?xml version="1.0" encoding="utf-8"?>
<p:tagLst xmlns:p="http://schemas.openxmlformats.org/presentationml/2006/main">
  <p:tag name="AS_UNIQUEID" val="5"/>
</p:tagLst>
</file>

<file path=ppt/tags/tag366.xml><?xml version="1.0" encoding="utf-8"?>
<p:tagLst xmlns:p="http://schemas.openxmlformats.org/presentationml/2006/main">
  <p:tag name="AS_UNIQUEID" val="6"/>
</p:tagLst>
</file>

<file path=ppt/tags/tag367.xml><?xml version="1.0" encoding="utf-8"?>
<p:tagLst xmlns:p="http://schemas.openxmlformats.org/presentationml/2006/main">
  <p:tag name="AS_UNIQUEID" val="7"/>
</p:tagLst>
</file>

<file path=ppt/tags/tag368.xml><?xml version="1.0" encoding="utf-8"?>
<p:tagLst xmlns:p="http://schemas.openxmlformats.org/presentationml/2006/main">
  <p:tag name="AS_UNIQUEID" val="8"/>
</p:tagLst>
</file>

<file path=ppt/tags/tag369.xml><?xml version="1.0" encoding="utf-8"?>
<p:tagLst xmlns:p="http://schemas.openxmlformats.org/presentationml/2006/main">
  <p:tag name="AS_UNIQUEID" val="9"/>
</p:tagLst>
</file>

<file path=ppt/tags/tag37.xml><?xml version="1.0" encoding="utf-8"?>
<p:tagLst xmlns:p="http://schemas.openxmlformats.org/presentationml/2006/main">
  <p:tag name="AS_UNIQUEID" val="299"/>
</p:tagLst>
</file>

<file path=ppt/tags/tag370.xml><?xml version="1.0" encoding="utf-8"?>
<p:tagLst xmlns:p="http://schemas.openxmlformats.org/presentationml/2006/main">
  <p:tag name="AS_UNIQUEID" val="10"/>
</p:tagLst>
</file>

<file path=ppt/tags/tag371.xml><?xml version="1.0" encoding="utf-8"?>
<p:tagLst xmlns:p="http://schemas.openxmlformats.org/presentationml/2006/main">
  <p:tag name="AS_UNIQUEID" val="11"/>
</p:tagLst>
</file>

<file path=ppt/tags/tag372.xml><?xml version="1.0" encoding="utf-8"?>
<p:tagLst xmlns:p="http://schemas.openxmlformats.org/presentationml/2006/main">
  <p:tag name="AS_UNIQUEID" val="12"/>
</p:tagLst>
</file>

<file path=ppt/tags/tag373.xml><?xml version="1.0" encoding="utf-8"?>
<p:tagLst xmlns:p="http://schemas.openxmlformats.org/presentationml/2006/main">
  <p:tag name="AS_UNIQUEID" val="13"/>
</p:tagLst>
</file>

<file path=ppt/tags/tag374.xml><?xml version="1.0" encoding="utf-8"?>
<p:tagLst xmlns:p="http://schemas.openxmlformats.org/presentationml/2006/main">
  <p:tag name="AS_UNIQUEID" val="14"/>
</p:tagLst>
</file>

<file path=ppt/tags/tag375.xml><?xml version="1.0" encoding="utf-8"?>
<p:tagLst xmlns:p="http://schemas.openxmlformats.org/presentationml/2006/main">
  <p:tag name="AS_UNIQUEID" val="15"/>
</p:tagLst>
</file>

<file path=ppt/tags/tag376.xml><?xml version="1.0" encoding="utf-8"?>
<p:tagLst xmlns:p="http://schemas.openxmlformats.org/presentationml/2006/main">
  <p:tag name="AS_UNIQUEID" val="16"/>
</p:tagLst>
</file>

<file path=ppt/tags/tag377.xml><?xml version="1.0" encoding="utf-8"?>
<p:tagLst xmlns:p="http://schemas.openxmlformats.org/presentationml/2006/main">
  <p:tag name="AS_UNIQUEID" val="17"/>
</p:tagLst>
</file>

<file path=ppt/tags/tag378.xml><?xml version="1.0" encoding="utf-8"?>
<p:tagLst xmlns:p="http://schemas.openxmlformats.org/presentationml/2006/main">
  <p:tag name="AS_UNIQUEID" val="18"/>
</p:tagLst>
</file>

<file path=ppt/tags/tag379.xml><?xml version="1.0" encoding="utf-8"?>
<p:tagLst xmlns:p="http://schemas.openxmlformats.org/presentationml/2006/main">
  <p:tag name="AS_UNIQUEID" val="19"/>
</p:tagLst>
</file>

<file path=ppt/tags/tag38.xml><?xml version="1.0" encoding="utf-8"?>
<p:tagLst xmlns:p="http://schemas.openxmlformats.org/presentationml/2006/main">
  <p:tag name="AS_UNIQUEID" val="300"/>
</p:tagLst>
</file>

<file path=ppt/tags/tag380.xml><?xml version="1.0" encoding="utf-8"?>
<p:tagLst xmlns:p="http://schemas.openxmlformats.org/presentationml/2006/main">
  <p:tag name="AS_UNIQUEID" val="20"/>
</p:tagLst>
</file>

<file path=ppt/tags/tag381.xml><?xml version="1.0" encoding="utf-8"?>
<p:tagLst xmlns:p="http://schemas.openxmlformats.org/presentationml/2006/main">
  <p:tag name="AS_UNIQUEID" val="21"/>
</p:tagLst>
</file>

<file path=ppt/tags/tag382.xml><?xml version="1.0" encoding="utf-8"?>
<p:tagLst xmlns:p="http://schemas.openxmlformats.org/presentationml/2006/main">
  <p:tag name="AS_UNIQUEID" val="22"/>
</p:tagLst>
</file>

<file path=ppt/tags/tag383.xml><?xml version="1.0" encoding="utf-8"?>
<p:tagLst xmlns:p="http://schemas.openxmlformats.org/presentationml/2006/main">
  <p:tag name="AS_UNIQUEID" val="23"/>
</p:tagLst>
</file>

<file path=ppt/tags/tag384.xml><?xml version="1.0" encoding="utf-8"?>
<p:tagLst xmlns:p="http://schemas.openxmlformats.org/presentationml/2006/main">
  <p:tag name="AS_UNIQUEID" val="24"/>
</p:tagLst>
</file>

<file path=ppt/tags/tag385.xml><?xml version="1.0" encoding="utf-8"?>
<p:tagLst xmlns:p="http://schemas.openxmlformats.org/presentationml/2006/main">
  <p:tag name="AS_UNIQUEID" val="25"/>
</p:tagLst>
</file>

<file path=ppt/tags/tag386.xml><?xml version="1.0" encoding="utf-8"?>
<p:tagLst xmlns:p="http://schemas.openxmlformats.org/presentationml/2006/main">
  <p:tag name="AS_UNIQUEID" val="26"/>
</p:tagLst>
</file>

<file path=ppt/tags/tag387.xml><?xml version="1.0" encoding="utf-8"?>
<p:tagLst xmlns:p="http://schemas.openxmlformats.org/presentationml/2006/main">
  <p:tag name="AS_UNIQUEID" val="27"/>
</p:tagLst>
</file>

<file path=ppt/tags/tag388.xml><?xml version="1.0" encoding="utf-8"?>
<p:tagLst xmlns:p="http://schemas.openxmlformats.org/presentationml/2006/main">
  <p:tag name="AS_UNIQUEID" val="28"/>
</p:tagLst>
</file>

<file path=ppt/tags/tag389.xml><?xml version="1.0" encoding="utf-8"?>
<p:tagLst xmlns:p="http://schemas.openxmlformats.org/presentationml/2006/main">
  <p:tag name="AS_UNIQUEID" val="29"/>
</p:tagLst>
</file>

<file path=ppt/tags/tag39.xml><?xml version="1.0" encoding="utf-8"?>
<p:tagLst xmlns:p="http://schemas.openxmlformats.org/presentationml/2006/main">
  <p:tag name="AS_UNIQUEID" val="301"/>
</p:tagLst>
</file>

<file path=ppt/tags/tag390.xml><?xml version="1.0" encoding="utf-8"?>
<p:tagLst xmlns:p="http://schemas.openxmlformats.org/presentationml/2006/main">
  <p:tag name="AS_UNIQUEID" val="30"/>
</p:tagLst>
</file>

<file path=ppt/tags/tag391.xml><?xml version="1.0" encoding="utf-8"?>
<p:tagLst xmlns:p="http://schemas.openxmlformats.org/presentationml/2006/main">
  <p:tag name="AS_UNIQUEID" val="31"/>
</p:tagLst>
</file>

<file path=ppt/tags/tag392.xml><?xml version="1.0" encoding="utf-8"?>
<p:tagLst xmlns:p="http://schemas.openxmlformats.org/presentationml/2006/main">
  <p:tag name="AS_UNIQUEID" val="32"/>
</p:tagLst>
</file>

<file path=ppt/tags/tag393.xml><?xml version="1.0" encoding="utf-8"?>
<p:tagLst xmlns:p="http://schemas.openxmlformats.org/presentationml/2006/main">
  <p:tag name="AS_UNIQUEID" val="33"/>
</p:tagLst>
</file>

<file path=ppt/tags/tag394.xml><?xml version="1.0" encoding="utf-8"?>
<p:tagLst xmlns:p="http://schemas.openxmlformats.org/presentationml/2006/main">
  <p:tag name="AS_UNIQUEID" val="34"/>
</p:tagLst>
</file>

<file path=ppt/tags/tag395.xml><?xml version="1.0" encoding="utf-8"?>
<p:tagLst xmlns:p="http://schemas.openxmlformats.org/presentationml/2006/main">
  <p:tag name="AS_UNIQUEID" val="35"/>
</p:tagLst>
</file>

<file path=ppt/tags/tag396.xml><?xml version="1.0" encoding="utf-8"?>
<p:tagLst xmlns:p="http://schemas.openxmlformats.org/presentationml/2006/main">
  <p:tag name="AS_UNIQUEID" val="36"/>
</p:tagLst>
</file>

<file path=ppt/tags/tag397.xml><?xml version="1.0" encoding="utf-8"?>
<p:tagLst xmlns:p="http://schemas.openxmlformats.org/presentationml/2006/main">
  <p:tag name="AS_UNIQUEID" val="37"/>
</p:tagLst>
</file>

<file path=ppt/tags/tag398.xml><?xml version="1.0" encoding="utf-8"?>
<p:tagLst xmlns:p="http://schemas.openxmlformats.org/presentationml/2006/main">
  <p:tag name="AS_UNIQUEID" val="38"/>
</p:tagLst>
</file>

<file path=ppt/tags/tag399.xml><?xml version="1.0" encoding="utf-8"?>
<p:tagLst xmlns:p="http://schemas.openxmlformats.org/presentationml/2006/main">
  <p:tag name="AS_UNIQUEID" val="39"/>
</p:tagLst>
</file>

<file path=ppt/tags/tag4.xml><?xml version="1.0" encoding="utf-8"?>
<p:tagLst xmlns:p="http://schemas.openxmlformats.org/presentationml/2006/main">
  <p:tag name="AS_UNIQUEID" val="266"/>
</p:tagLst>
</file>

<file path=ppt/tags/tag40.xml><?xml version="1.0" encoding="utf-8"?>
<p:tagLst xmlns:p="http://schemas.openxmlformats.org/presentationml/2006/main">
  <p:tag name="AS_UNIQUEID" val="302"/>
</p:tagLst>
</file>

<file path=ppt/tags/tag400.xml><?xml version="1.0" encoding="utf-8"?>
<p:tagLst xmlns:p="http://schemas.openxmlformats.org/presentationml/2006/main">
  <p:tag name="AS_UNIQUEID" val="40"/>
</p:tagLst>
</file>

<file path=ppt/tags/tag401.xml><?xml version="1.0" encoding="utf-8"?>
<p:tagLst xmlns:p="http://schemas.openxmlformats.org/presentationml/2006/main">
  <p:tag name="AS_UNIQUEID" val="41"/>
</p:tagLst>
</file>

<file path=ppt/tags/tag402.xml><?xml version="1.0" encoding="utf-8"?>
<p:tagLst xmlns:p="http://schemas.openxmlformats.org/presentationml/2006/main">
  <p:tag name="AS_UNIQUEID" val="42"/>
</p:tagLst>
</file>

<file path=ppt/tags/tag403.xml><?xml version="1.0" encoding="utf-8"?>
<p:tagLst xmlns:p="http://schemas.openxmlformats.org/presentationml/2006/main">
  <p:tag name="AS_UNIQUEID" val="43"/>
</p:tagLst>
</file>

<file path=ppt/tags/tag404.xml><?xml version="1.0" encoding="utf-8"?>
<p:tagLst xmlns:p="http://schemas.openxmlformats.org/presentationml/2006/main">
  <p:tag name="AS_UNIQUEID" val="44"/>
</p:tagLst>
</file>

<file path=ppt/tags/tag405.xml><?xml version="1.0" encoding="utf-8"?>
<p:tagLst xmlns:p="http://schemas.openxmlformats.org/presentationml/2006/main">
  <p:tag name="AS_UNIQUEID" val="45"/>
</p:tagLst>
</file>

<file path=ppt/tags/tag406.xml><?xml version="1.0" encoding="utf-8"?>
<p:tagLst xmlns:p="http://schemas.openxmlformats.org/presentationml/2006/main">
  <p:tag name="AS_UNIQUEID" val="46"/>
</p:tagLst>
</file>

<file path=ppt/tags/tag407.xml><?xml version="1.0" encoding="utf-8"?>
<p:tagLst xmlns:p="http://schemas.openxmlformats.org/presentationml/2006/main">
  <p:tag name="AS_UNIQUEID" val="47"/>
</p:tagLst>
</file>

<file path=ppt/tags/tag408.xml><?xml version="1.0" encoding="utf-8"?>
<p:tagLst xmlns:p="http://schemas.openxmlformats.org/presentationml/2006/main">
  <p:tag name="AS_UNIQUEID" val="48"/>
</p:tagLst>
</file>

<file path=ppt/tags/tag409.xml><?xml version="1.0" encoding="utf-8"?>
<p:tagLst xmlns:p="http://schemas.openxmlformats.org/presentationml/2006/main">
  <p:tag name="AS_UNIQUEID" val="49"/>
</p:tagLst>
</file>

<file path=ppt/tags/tag41.xml><?xml version="1.0" encoding="utf-8"?>
<p:tagLst xmlns:p="http://schemas.openxmlformats.org/presentationml/2006/main">
  <p:tag name="AS_UNIQUEID" val="303"/>
</p:tagLst>
</file>

<file path=ppt/tags/tag410.xml><?xml version="1.0" encoding="utf-8"?>
<p:tagLst xmlns:p="http://schemas.openxmlformats.org/presentationml/2006/main">
  <p:tag name="AS_UNIQUEID" val="50"/>
</p:tagLst>
</file>

<file path=ppt/tags/tag411.xml><?xml version="1.0" encoding="utf-8"?>
<p:tagLst xmlns:p="http://schemas.openxmlformats.org/presentationml/2006/main">
  <p:tag name="AS_UNIQUEID" val="51"/>
</p:tagLst>
</file>

<file path=ppt/tags/tag412.xml><?xml version="1.0" encoding="utf-8"?>
<p:tagLst xmlns:p="http://schemas.openxmlformats.org/presentationml/2006/main">
  <p:tag name="AS_UNIQUEID" val="52"/>
</p:tagLst>
</file>

<file path=ppt/tags/tag413.xml><?xml version="1.0" encoding="utf-8"?>
<p:tagLst xmlns:p="http://schemas.openxmlformats.org/presentationml/2006/main">
  <p:tag name="AS_UNIQUEID" val="53"/>
</p:tagLst>
</file>

<file path=ppt/tags/tag414.xml><?xml version="1.0" encoding="utf-8"?>
<p:tagLst xmlns:p="http://schemas.openxmlformats.org/presentationml/2006/main">
  <p:tag name="AS_UNIQUEID" val="54"/>
</p:tagLst>
</file>

<file path=ppt/tags/tag415.xml><?xml version="1.0" encoding="utf-8"?>
<p:tagLst xmlns:p="http://schemas.openxmlformats.org/presentationml/2006/main">
  <p:tag name="AS_UNIQUEID" val="55"/>
</p:tagLst>
</file>

<file path=ppt/tags/tag416.xml><?xml version="1.0" encoding="utf-8"?>
<p:tagLst xmlns:p="http://schemas.openxmlformats.org/presentationml/2006/main">
  <p:tag name="AS_UNIQUEID" val="56"/>
</p:tagLst>
</file>

<file path=ppt/tags/tag417.xml><?xml version="1.0" encoding="utf-8"?>
<p:tagLst xmlns:p="http://schemas.openxmlformats.org/presentationml/2006/main">
  <p:tag name="AS_UNIQUEID" val="57"/>
</p:tagLst>
</file>

<file path=ppt/tags/tag418.xml><?xml version="1.0" encoding="utf-8"?>
<p:tagLst xmlns:p="http://schemas.openxmlformats.org/presentationml/2006/main">
  <p:tag name="AS_UNIQUEID" val="58"/>
</p:tagLst>
</file>

<file path=ppt/tags/tag419.xml><?xml version="1.0" encoding="utf-8"?>
<p:tagLst xmlns:p="http://schemas.openxmlformats.org/presentationml/2006/main">
  <p:tag name="AS_UNIQUEID" val="59"/>
</p:tagLst>
</file>

<file path=ppt/tags/tag42.xml><?xml version="1.0" encoding="utf-8"?>
<p:tagLst xmlns:p="http://schemas.openxmlformats.org/presentationml/2006/main">
  <p:tag name="AS_UNIQUEID" val="304"/>
</p:tagLst>
</file>

<file path=ppt/tags/tag420.xml><?xml version="1.0" encoding="utf-8"?>
<p:tagLst xmlns:p="http://schemas.openxmlformats.org/presentationml/2006/main">
  <p:tag name="AS_UNIQUEID" val="60"/>
</p:tagLst>
</file>

<file path=ppt/tags/tag421.xml><?xml version="1.0" encoding="utf-8"?>
<p:tagLst xmlns:p="http://schemas.openxmlformats.org/presentationml/2006/main">
  <p:tag name="AS_UNIQUEID" val="61"/>
</p:tagLst>
</file>

<file path=ppt/tags/tag422.xml><?xml version="1.0" encoding="utf-8"?>
<p:tagLst xmlns:p="http://schemas.openxmlformats.org/presentationml/2006/main">
  <p:tag name="AS_UNIQUEID" val="62"/>
</p:tagLst>
</file>

<file path=ppt/tags/tag423.xml><?xml version="1.0" encoding="utf-8"?>
<p:tagLst xmlns:p="http://schemas.openxmlformats.org/presentationml/2006/main">
  <p:tag name="AS_UNIQUEID" val="63"/>
</p:tagLst>
</file>

<file path=ppt/tags/tag424.xml><?xml version="1.0" encoding="utf-8"?>
<p:tagLst xmlns:p="http://schemas.openxmlformats.org/presentationml/2006/main">
  <p:tag name="AS_UNIQUEID" val="64"/>
</p:tagLst>
</file>

<file path=ppt/tags/tag425.xml><?xml version="1.0" encoding="utf-8"?>
<p:tagLst xmlns:p="http://schemas.openxmlformats.org/presentationml/2006/main">
  <p:tag name="AS_UNIQUEID" val="65"/>
</p:tagLst>
</file>

<file path=ppt/tags/tag426.xml><?xml version="1.0" encoding="utf-8"?>
<p:tagLst xmlns:p="http://schemas.openxmlformats.org/presentationml/2006/main">
  <p:tag name="AS_UNIQUEID" val="66"/>
</p:tagLst>
</file>

<file path=ppt/tags/tag427.xml><?xml version="1.0" encoding="utf-8"?>
<p:tagLst xmlns:p="http://schemas.openxmlformats.org/presentationml/2006/main">
  <p:tag name="AS_UNIQUEID" val="67"/>
</p:tagLst>
</file>

<file path=ppt/tags/tag428.xml><?xml version="1.0" encoding="utf-8"?>
<p:tagLst xmlns:p="http://schemas.openxmlformats.org/presentationml/2006/main">
  <p:tag name="AS_UNIQUEID" val="68"/>
</p:tagLst>
</file>

<file path=ppt/tags/tag429.xml><?xml version="1.0" encoding="utf-8"?>
<p:tagLst xmlns:p="http://schemas.openxmlformats.org/presentationml/2006/main">
  <p:tag name="AS_UNIQUEID" val="69"/>
</p:tagLst>
</file>

<file path=ppt/tags/tag43.xml><?xml version="1.0" encoding="utf-8"?>
<p:tagLst xmlns:p="http://schemas.openxmlformats.org/presentationml/2006/main">
  <p:tag name="AS_UNIQUEID" val="305"/>
</p:tagLst>
</file>

<file path=ppt/tags/tag430.xml><?xml version="1.0" encoding="utf-8"?>
<p:tagLst xmlns:p="http://schemas.openxmlformats.org/presentationml/2006/main">
  <p:tag name="AS_UNIQUEID" val="70"/>
</p:tagLst>
</file>

<file path=ppt/tags/tag431.xml><?xml version="1.0" encoding="utf-8"?>
<p:tagLst xmlns:p="http://schemas.openxmlformats.org/presentationml/2006/main">
  <p:tag name="AS_UNIQUEID" val="71"/>
</p:tagLst>
</file>

<file path=ppt/tags/tag432.xml><?xml version="1.0" encoding="utf-8"?>
<p:tagLst xmlns:p="http://schemas.openxmlformats.org/presentationml/2006/main">
  <p:tag name="AS_UNIQUEID" val="72"/>
</p:tagLst>
</file>

<file path=ppt/tags/tag433.xml><?xml version="1.0" encoding="utf-8"?>
<p:tagLst xmlns:p="http://schemas.openxmlformats.org/presentationml/2006/main">
  <p:tag name="AS_UNIQUEID" val="73"/>
</p:tagLst>
</file>

<file path=ppt/tags/tag434.xml><?xml version="1.0" encoding="utf-8"?>
<p:tagLst xmlns:p="http://schemas.openxmlformats.org/presentationml/2006/main">
  <p:tag name="AS_UNIQUEID" val="74"/>
</p:tagLst>
</file>

<file path=ppt/tags/tag435.xml><?xml version="1.0" encoding="utf-8"?>
<p:tagLst xmlns:p="http://schemas.openxmlformats.org/presentationml/2006/main">
  <p:tag name="AS_UNIQUEID" val="75"/>
</p:tagLst>
</file>

<file path=ppt/tags/tag436.xml><?xml version="1.0" encoding="utf-8"?>
<p:tagLst xmlns:p="http://schemas.openxmlformats.org/presentationml/2006/main">
  <p:tag name="AS_UNIQUEID" val="76"/>
</p:tagLst>
</file>

<file path=ppt/tags/tag437.xml><?xml version="1.0" encoding="utf-8"?>
<p:tagLst xmlns:p="http://schemas.openxmlformats.org/presentationml/2006/main">
  <p:tag name="AS_UNIQUEID" val="77"/>
</p:tagLst>
</file>

<file path=ppt/tags/tag438.xml><?xml version="1.0" encoding="utf-8"?>
<p:tagLst xmlns:p="http://schemas.openxmlformats.org/presentationml/2006/main">
  <p:tag name="AS_UNIQUEID" val="78"/>
</p:tagLst>
</file>

<file path=ppt/tags/tag439.xml><?xml version="1.0" encoding="utf-8"?>
<p:tagLst xmlns:p="http://schemas.openxmlformats.org/presentationml/2006/main">
  <p:tag name="AS_UNIQUEID" val="79"/>
</p:tagLst>
</file>

<file path=ppt/tags/tag44.xml><?xml version="1.0" encoding="utf-8"?>
<p:tagLst xmlns:p="http://schemas.openxmlformats.org/presentationml/2006/main">
  <p:tag name="AS_UNIQUEID" val="306"/>
</p:tagLst>
</file>

<file path=ppt/tags/tag440.xml><?xml version="1.0" encoding="utf-8"?>
<p:tagLst xmlns:p="http://schemas.openxmlformats.org/presentationml/2006/main">
  <p:tag name="AS_UNIQUEID" val="80"/>
</p:tagLst>
</file>

<file path=ppt/tags/tag441.xml><?xml version="1.0" encoding="utf-8"?>
<p:tagLst xmlns:p="http://schemas.openxmlformats.org/presentationml/2006/main">
  <p:tag name="AS_UNIQUEID" val="81"/>
</p:tagLst>
</file>

<file path=ppt/tags/tag442.xml><?xml version="1.0" encoding="utf-8"?>
<p:tagLst xmlns:p="http://schemas.openxmlformats.org/presentationml/2006/main">
  <p:tag name="AS_UNIQUEID" val="82"/>
</p:tagLst>
</file>

<file path=ppt/tags/tag443.xml><?xml version="1.0" encoding="utf-8"?>
<p:tagLst xmlns:p="http://schemas.openxmlformats.org/presentationml/2006/main">
  <p:tag name="AS_UNIQUEID" val="83"/>
</p:tagLst>
</file>

<file path=ppt/tags/tag444.xml><?xml version="1.0" encoding="utf-8"?>
<p:tagLst xmlns:p="http://schemas.openxmlformats.org/presentationml/2006/main">
  <p:tag name="AS_UNIQUEID" val="84"/>
</p:tagLst>
</file>

<file path=ppt/tags/tag445.xml><?xml version="1.0" encoding="utf-8"?>
<p:tagLst xmlns:p="http://schemas.openxmlformats.org/presentationml/2006/main">
  <p:tag name="AS_UNIQUEID" val="85"/>
</p:tagLst>
</file>

<file path=ppt/tags/tag446.xml><?xml version="1.0" encoding="utf-8"?>
<p:tagLst xmlns:p="http://schemas.openxmlformats.org/presentationml/2006/main">
  <p:tag name="AS_UNIQUEID" val="86"/>
</p:tagLst>
</file>

<file path=ppt/tags/tag447.xml><?xml version="1.0" encoding="utf-8"?>
<p:tagLst xmlns:p="http://schemas.openxmlformats.org/presentationml/2006/main">
  <p:tag name="AS_UNIQUEID" val="87"/>
</p:tagLst>
</file>

<file path=ppt/tags/tag448.xml><?xml version="1.0" encoding="utf-8"?>
<p:tagLst xmlns:p="http://schemas.openxmlformats.org/presentationml/2006/main">
  <p:tag name="AS_UNIQUEID" val="88"/>
</p:tagLst>
</file>

<file path=ppt/tags/tag449.xml><?xml version="1.0" encoding="utf-8"?>
<p:tagLst xmlns:p="http://schemas.openxmlformats.org/presentationml/2006/main">
  <p:tag name="AS_UNIQUEID" val="89"/>
</p:tagLst>
</file>

<file path=ppt/tags/tag45.xml><?xml version="1.0" encoding="utf-8"?>
<p:tagLst xmlns:p="http://schemas.openxmlformats.org/presentationml/2006/main">
  <p:tag name="AS_UNIQUEID" val="307"/>
</p:tagLst>
</file>

<file path=ppt/tags/tag450.xml><?xml version="1.0" encoding="utf-8"?>
<p:tagLst xmlns:p="http://schemas.openxmlformats.org/presentationml/2006/main">
  <p:tag name="AS_UNIQUEID" val="90"/>
</p:tagLst>
</file>

<file path=ppt/tags/tag451.xml><?xml version="1.0" encoding="utf-8"?>
<p:tagLst xmlns:p="http://schemas.openxmlformats.org/presentationml/2006/main">
  <p:tag name="AS_UNIQUEID" val="91"/>
</p:tagLst>
</file>

<file path=ppt/tags/tag452.xml><?xml version="1.0" encoding="utf-8"?>
<p:tagLst xmlns:p="http://schemas.openxmlformats.org/presentationml/2006/main">
  <p:tag name="AS_UNIQUEID" val="92"/>
</p:tagLst>
</file>

<file path=ppt/tags/tag453.xml><?xml version="1.0" encoding="utf-8"?>
<p:tagLst xmlns:p="http://schemas.openxmlformats.org/presentationml/2006/main">
  <p:tag name="AS_UNIQUEID" val="93"/>
</p:tagLst>
</file>

<file path=ppt/tags/tag454.xml><?xml version="1.0" encoding="utf-8"?>
<p:tagLst xmlns:p="http://schemas.openxmlformats.org/presentationml/2006/main">
  <p:tag name="AS_UNIQUEID" val="94"/>
</p:tagLst>
</file>

<file path=ppt/tags/tag455.xml><?xml version="1.0" encoding="utf-8"?>
<p:tagLst xmlns:p="http://schemas.openxmlformats.org/presentationml/2006/main">
  <p:tag name="AS_UNIQUEID" val="95"/>
</p:tagLst>
</file>

<file path=ppt/tags/tag456.xml><?xml version="1.0" encoding="utf-8"?>
<p:tagLst xmlns:p="http://schemas.openxmlformats.org/presentationml/2006/main">
  <p:tag name="AS_UNIQUEID" val="96"/>
</p:tagLst>
</file>

<file path=ppt/tags/tag457.xml><?xml version="1.0" encoding="utf-8"?>
<p:tagLst xmlns:p="http://schemas.openxmlformats.org/presentationml/2006/main">
  <p:tag name="AS_UNIQUEID" val="97"/>
</p:tagLst>
</file>

<file path=ppt/tags/tag458.xml><?xml version="1.0" encoding="utf-8"?>
<p:tagLst xmlns:p="http://schemas.openxmlformats.org/presentationml/2006/main">
  <p:tag name="AS_UNIQUEID" val="98"/>
</p:tagLst>
</file>

<file path=ppt/tags/tag459.xml><?xml version="1.0" encoding="utf-8"?>
<p:tagLst xmlns:p="http://schemas.openxmlformats.org/presentationml/2006/main">
  <p:tag name="AS_UNIQUEID" val="99"/>
</p:tagLst>
</file>

<file path=ppt/tags/tag46.xml><?xml version="1.0" encoding="utf-8"?>
<p:tagLst xmlns:p="http://schemas.openxmlformats.org/presentationml/2006/main">
  <p:tag name="AS_UNIQUEID" val="308"/>
</p:tagLst>
</file>

<file path=ppt/tags/tag460.xml><?xml version="1.0" encoding="utf-8"?>
<p:tagLst xmlns:p="http://schemas.openxmlformats.org/presentationml/2006/main">
  <p:tag name="AS_UNIQUEID" val="100"/>
</p:tagLst>
</file>

<file path=ppt/tags/tag461.xml><?xml version="1.0" encoding="utf-8"?>
<p:tagLst xmlns:p="http://schemas.openxmlformats.org/presentationml/2006/main">
  <p:tag name="AS_UNIQUEID" val="101"/>
</p:tagLst>
</file>

<file path=ppt/tags/tag462.xml><?xml version="1.0" encoding="utf-8"?>
<p:tagLst xmlns:p="http://schemas.openxmlformats.org/presentationml/2006/main">
  <p:tag name="AS_UNIQUEID" val="102"/>
</p:tagLst>
</file>

<file path=ppt/tags/tag463.xml><?xml version="1.0" encoding="utf-8"?>
<p:tagLst xmlns:p="http://schemas.openxmlformats.org/presentationml/2006/main">
  <p:tag name="AS_UNIQUEID" val="103"/>
</p:tagLst>
</file>

<file path=ppt/tags/tag464.xml><?xml version="1.0" encoding="utf-8"?>
<p:tagLst xmlns:p="http://schemas.openxmlformats.org/presentationml/2006/main">
  <p:tag name="AS_UNIQUEID" val="104"/>
</p:tagLst>
</file>

<file path=ppt/tags/tag465.xml><?xml version="1.0" encoding="utf-8"?>
<p:tagLst xmlns:p="http://schemas.openxmlformats.org/presentationml/2006/main">
  <p:tag name="AS_UNIQUEID" val="105"/>
</p:tagLst>
</file>

<file path=ppt/tags/tag466.xml><?xml version="1.0" encoding="utf-8"?>
<p:tagLst xmlns:p="http://schemas.openxmlformats.org/presentationml/2006/main">
  <p:tag name="AS_UNIQUEID" val="106"/>
</p:tagLst>
</file>

<file path=ppt/tags/tag467.xml><?xml version="1.0" encoding="utf-8"?>
<p:tagLst xmlns:p="http://schemas.openxmlformats.org/presentationml/2006/main">
  <p:tag name="AS_UNIQUEID" val="107"/>
</p:tagLst>
</file>

<file path=ppt/tags/tag468.xml><?xml version="1.0" encoding="utf-8"?>
<p:tagLst xmlns:p="http://schemas.openxmlformats.org/presentationml/2006/main">
  <p:tag name="AS_UNIQUEID" val="108"/>
</p:tagLst>
</file>

<file path=ppt/tags/tag469.xml><?xml version="1.0" encoding="utf-8"?>
<p:tagLst xmlns:p="http://schemas.openxmlformats.org/presentationml/2006/main">
  <p:tag name="AS_UNIQUEID" val="109"/>
</p:tagLst>
</file>

<file path=ppt/tags/tag47.xml><?xml version="1.0" encoding="utf-8"?>
<p:tagLst xmlns:p="http://schemas.openxmlformats.org/presentationml/2006/main">
  <p:tag name="AS_UNIQUEID" val="309"/>
</p:tagLst>
</file>

<file path=ppt/tags/tag470.xml><?xml version="1.0" encoding="utf-8"?>
<p:tagLst xmlns:p="http://schemas.openxmlformats.org/presentationml/2006/main">
  <p:tag name="AS_UNIQUEID" val="110"/>
</p:tagLst>
</file>

<file path=ppt/tags/tag471.xml><?xml version="1.0" encoding="utf-8"?>
<p:tagLst xmlns:p="http://schemas.openxmlformats.org/presentationml/2006/main">
  <p:tag name="AS_UNIQUEID" val="111"/>
</p:tagLst>
</file>

<file path=ppt/tags/tag472.xml><?xml version="1.0" encoding="utf-8"?>
<p:tagLst xmlns:p="http://schemas.openxmlformats.org/presentationml/2006/main">
  <p:tag name="AS_UNIQUEID" val="112"/>
</p:tagLst>
</file>

<file path=ppt/tags/tag473.xml><?xml version="1.0" encoding="utf-8"?>
<p:tagLst xmlns:p="http://schemas.openxmlformats.org/presentationml/2006/main">
  <p:tag name="AS_UNIQUEID" val="113"/>
</p:tagLst>
</file>

<file path=ppt/tags/tag474.xml><?xml version="1.0" encoding="utf-8"?>
<p:tagLst xmlns:p="http://schemas.openxmlformats.org/presentationml/2006/main">
  <p:tag name="AS_UNIQUEID" val="114"/>
</p:tagLst>
</file>

<file path=ppt/tags/tag475.xml><?xml version="1.0" encoding="utf-8"?>
<p:tagLst xmlns:p="http://schemas.openxmlformats.org/presentationml/2006/main">
  <p:tag name="AS_UNIQUEID" val="115"/>
</p:tagLst>
</file>

<file path=ppt/tags/tag476.xml><?xml version="1.0" encoding="utf-8"?>
<p:tagLst xmlns:p="http://schemas.openxmlformats.org/presentationml/2006/main">
  <p:tag name="AS_UNIQUEID" val="116"/>
</p:tagLst>
</file>

<file path=ppt/tags/tag477.xml><?xml version="1.0" encoding="utf-8"?>
<p:tagLst xmlns:p="http://schemas.openxmlformats.org/presentationml/2006/main">
  <p:tag name="AS_UNIQUEID" val="117"/>
</p:tagLst>
</file>

<file path=ppt/tags/tag478.xml><?xml version="1.0" encoding="utf-8"?>
<p:tagLst xmlns:p="http://schemas.openxmlformats.org/presentationml/2006/main">
  <p:tag name="AS_UNIQUEID" val="118"/>
</p:tagLst>
</file>

<file path=ppt/tags/tag479.xml><?xml version="1.0" encoding="utf-8"?>
<p:tagLst xmlns:p="http://schemas.openxmlformats.org/presentationml/2006/main">
  <p:tag name="AS_UNIQUEID" val="119"/>
</p:tagLst>
</file>

<file path=ppt/tags/tag48.xml><?xml version="1.0" encoding="utf-8"?>
<p:tagLst xmlns:p="http://schemas.openxmlformats.org/presentationml/2006/main">
  <p:tag name="AS_UNIQUEID" val="310"/>
</p:tagLst>
</file>

<file path=ppt/tags/tag480.xml><?xml version="1.0" encoding="utf-8"?>
<p:tagLst xmlns:p="http://schemas.openxmlformats.org/presentationml/2006/main">
  <p:tag name="AS_UNIQUEID" val="120"/>
</p:tagLst>
</file>

<file path=ppt/tags/tag481.xml><?xml version="1.0" encoding="utf-8"?>
<p:tagLst xmlns:p="http://schemas.openxmlformats.org/presentationml/2006/main">
  <p:tag name="AS_UNIQUEID" val="121"/>
</p:tagLst>
</file>

<file path=ppt/tags/tag482.xml><?xml version="1.0" encoding="utf-8"?>
<p:tagLst xmlns:p="http://schemas.openxmlformats.org/presentationml/2006/main">
  <p:tag name="AS_UNIQUEID" val="122"/>
</p:tagLst>
</file>

<file path=ppt/tags/tag483.xml><?xml version="1.0" encoding="utf-8"?>
<p:tagLst xmlns:p="http://schemas.openxmlformats.org/presentationml/2006/main">
  <p:tag name="AS_UNIQUEID" val="123"/>
</p:tagLst>
</file>

<file path=ppt/tags/tag484.xml><?xml version="1.0" encoding="utf-8"?>
<p:tagLst xmlns:p="http://schemas.openxmlformats.org/presentationml/2006/main">
  <p:tag name="AS_UNIQUEID" val="124"/>
</p:tagLst>
</file>

<file path=ppt/tags/tag485.xml><?xml version="1.0" encoding="utf-8"?>
<p:tagLst xmlns:p="http://schemas.openxmlformats.org/presentationml/2006/main">
  <p:tag name="AS_UNIQUEID" val="125"/>
</p:tagLst>
</file>

<file path=ppt/tags/tag486.xml><?xml version="1.0" encoding="utf-8"?>
<p:tagLst xmlns:p="http://schemas.openxmlformats.org/presentationml/2006/main">
  <p:tag name="AS_UNIQUEID" val="126"/>
</p:tagLst>
</file>

<file path=ppt/tags/tag487.xml><?xml version="1.0" encoding="utf-8"?>
<p:tagLst xmlns:p="http://schemas.openxmlformats.org/presentationml/2006/main">
  <p:tag name="AS_UNIQUEID" val="127"/>
</p:tagLst>
</file>

<file path=ppt/tags/tag488.xml><?xml version="1.0" encoding="utf-8"?>
<p:tagLst xmlns:p="http://schemas.openxmlformats.org/presentationml/2006/main">
  <p:tag name="AS_UNIQUEID" val="128"/>
</p:tagLst>
</file>

<file path=ppt/tags/tag489.xml><?xml version="1.0" encoding="utf-8"?>
<p:tagLst xmlns:p="http://schemas.openxmlformats.org/presentationml/2006/main">
  <p:tag name="AS_UNIQUEID" val="129"/>
</p:tagLst>
</file>

<file path=ppt/tags/tag49.xml><?xml version="1.0" encoding="utf-8"?>
<p:tagLst xmlns:p="http://schemas.openxmlformats.org/presentationml/2006/main">
  <p:tag name="AS_UNIQUEID" val="311"/>
</p:tagLst>
</file>

<file path=ppt/tags/tag490.xml><?xml version="1.0" encoding="utf-8"?>
<p:tagLst xmlns:p="http://schemas.openxmlformats.org/presentationml/2006/main">
  <p:tag name="AS_UNIQUEID" val="130"/>
</p:tagLst>
</file>

<file path=ppt/tags/tag491.xml><?xml version="1.0" encoding="utf-8"?>
<p:tagLst xmlns:p="http://schemas.openxmlformats.org/presentationml/2006/main">
  <p:tag name="AS_UNIQUEID" val="131"/>
</p:tagLst>
</file>

<file path=ppt/tags/tag492.xml><?xml version="1.0" encoding="utf-8"?>
<p:tagLst xmlns:p="http://schemas.openxmlformats.org/presentationml/2006/main">
  <p:tag name="AS_UNIQUEID" val="132"/>
</p:tagLst>
</file>

<file path=ppt/tags/tag493.xml><?xml version="1.0" encoding="utf-8"?>
<p:tagLst xmlns:p="http://schemas.openxmlformats.org/presentationml/2006/main">
  <p:tag name="AS_UNIQUEID" val="133"/>
</p:tagLst>
</file>

<file path=ppt/tags/tag494.xml><?xml version="1.0" encoding="utf-8"?>
<p:tagLst xmlns:p="http://schemas.openxmlformats.org/presentationml/2006/main">
  <p:tag name="AS_UNIQUEID" val="134"/>
</p:tagLst>
</file>

<file path=ppt/tags/tag495.xml><?xml version="1.0" encoding="utf-8"?>
<p:tagLst xmlns:p="http://schemas.openxmlformats.org/presentationml/2006/main">
  <p:tag name="AS_UNIQUEID" val="135"/>
</p:tagLst>
</file>

<file path=ppt/tags/tag496.xml><?xml version="1.0" encoding="utf-8"?>
<p:tagLst xmlns:p="http://schemas.openxmlformats.org/presentationml/2006/main">
  <p:tag name="AS_UNIQUEID" val="136"/>
</p:tagLst>
</file>

<file path=ppt/tags/tag497.xml><?xml version="1.0" encoding="utf-8"?>
<p:tagLst xmlns:p="http://schemas.openxmlformats.org/presentationml/2006/main">
  <p:tag name="AS_UNIQUEID" val="137"/>
</p:tagLst>
</file>

<file path=ppt/tags/tag498.xml><?xml version="1.0" encoding="utf-8"?>
<p:tagLst xmlns:p="http://schemas.openxmlformats.org/presentationml/2006/main">
  <p:tag name="AS_UNIQUEID" val="138"/>
</p:tagLst>
</file>

<file path=ppt/tags/tag499.xml><?xml version="1.0" encoding="utf-8"?>
<p:tagLst xmlns:p="http://schemas.openxmlformats.org/presentationml/2006/main">
  <p:tag name="AS_UNIQUEID" val="139"/>
</p:tagLst>
</file>

<file path=ppt/tags/tag5.xml><?xml version="1.0" encoding="utf-8"?>
<p:tagLst xmlns:p="http://schemas.openxmlformats.org/presentationml/2006/main">
  <p:tag name="AS_UNIQUEID" val="267"/>
</p:tagLst>
</file>

<file path=ppt/tags/tag50.xml><?xml version="1.0" encoding="utf-8"?>
<p:tagLst xmlns:p="http://schemas.openxmlformats.org/presentationml/2006/main">
  <p:tag name="AS_UNIQUEID" val="312"/>
</p:tagLst>
</file>

<file path=ppt/tags/tag500.xml><?xml version="1.0" encoding="utf-8"?>
<p:tagLst xmlns:p="http://schemas.openxmlformats.org/presentationml/2006/main">
  <p:tag name="AS_UNIQUEID" val="140"/>
</p:tagLst>
</file>

<file path=ppt/tags/tag501.xml><?xml version="1.0" encoding="utf-8"?>
<p:tagLst xmlns:p="http://schemas.openxmlformats.org/presentationml/2006/main">
  <p:tag name="AS_UNIQUEID" val="141"/>
</p:tagLst>
</file>

<file path=ppt/tags/tag502.xml><?xml version="1.0" encoding="utf-8"?>
<p:tagLst xmlns:p="http://schemas.openxmlformats.org/presentationml/2006/main">
  <p:tag name="AS_UNIQUEID" val="142"/>
</p:tagLst>
</file>

<file path=ppt/tags/tag503.xml><?xml version="1.0" encoding="utf-8"?>
<p:tagLst xmlns:p="http://schemas.openxmlformats.org/presentationml/2006/main">
  <p:tag name="AS_UNIQUEID" val="143"/>
</p:tagLst>
</file>

<file path=ppt/tags/tag504.xml><?xml version="1.0" encoding="utf-8"?>
<p:tagLst xmlns:p="http://schemas.openxmlformats.org/presentationml/2006/main">
  <p:tag name="AS_UNIQUEID" val="144"/>
</p:tagLst>
</file>

<file path=ppt/tags/tag505.xml><?xml version="1.0" encoding="utf-8"?>
<p:tagLst xmlns:p="http://schemas.openxmlformats.org/presentationml/2006/main">
  <p:tag name="AS_UNIQUEID" val="145"/>
</p:tagLst>
</file>

<file path=ppt/tags/tag506.xml><?xml version="1.0" encoding="utf-8"?>
<p:tagLst xmlns:p="http://schemas.openxmlformats.org/presentationml/2006/main">
  <p:tag name="AS_UNIQUEID" val="146"/>
</p:tagLst>
</file>

<file path=ppt/tags/tag507.xml><?xml version="1.0" encoding="utf-8"?>
<p:tagLst xmlns:p="http://schemas.openxmlformats.org/presentationml/2006/main">
  <p:tag name="AS_UNIQUEID" val="147"/>
</p:tagLst>
</file>

<file path=ppt/tags/tag508.xml><?xml version="1.0" encoding="utf-8"?>
<p:tagLst xmlns:p="http://schemas.openxmlformats.org/presentationml/2006/main">
  <p:tag name="AS_UNIQUEID" val="148"/>
</p:tagLst>
</file>

<file path=ppt/tags/tag509.xml><?xml version="1.0" encoding="utf-8"?>
<p:tagLst xmlns:p="http://schemas.openxmlformats.org/presentationml/2006/main">
  <p:tag name="AS_UNIQUEID" val="149"/>
</p:tagLst>
</file>

<file path=ppt/tags/tag51.xml><?xml version="1.0" encoding="utf-8"?>
<p:tagLst xmlns:p="http://schemas.openxmlformats.org/presentationml/2006/main">
  <p:tag name="AS_UNIQUEID" val="313"/>
</p:tagLst>
</file>

<file path=ppt/tags/tag510.xml><?xml version="1.0" encoding="utf-8"?>
<p:tagLst xmlns:p="http://schemas.openxmlformats.org/presentationml/2006/main">
  <p:tag name="AS_UNIQUEID" val="150"/>
</p:tagLst>
</file>

<file path=ppt/tags/tag511.xml><?xml version="1.0" encoding="utf-8"?>
<p:tagLst xmlns:p="http://schemas.openxmlformats.org/presentationml/2006/main">
  <p:tag name="AS_UNIQUEID" val="151"/>
</p:tagLst>
</file>

<file path=ppt/tags/tag512.xml><?xml version="1.0" encoding="utf-8"?>
<p:tagLst xmlns:p="http://schemas.openxmlformats.org/presentationml/2006/main">
  <p:tag name="AS_UNIQUEID" val="152"/>
</p:tagLst>
</file>

<file path=ppt/tags/tag513.xml><?xml version="1.0" encoding="utf-8"?>
<p:tagLst xmlns:p="http://schemas.openxmlformats.org/presentationml/2006/main">
  <p:tag name="AS_UNIQUEID" val="153"/>
</p:tagLst>
</file>

<file path=ppt/tags/tag514.xml><?xml version="1.0" encoding="utf-8"?>
<p:tagLst xmlns:p="http://schemas.openxmlformats.org/presentationml/2006/main">
  <p:tag name="AS_UNIQUEID" val="154"/>
</p:tagLst>
</file>

<file path=ppt/tags/tag515.xml><?xml version="1.0" encoding="utf-8"?>
<p:tagLst xmlns:p="http://schemas.openxmlformats.org/presentationml/2006/main">
  <p:tag name="AS_UNIQUEID" val="155"/>
</p:tagLst>
</file>

<file path=ppt/tags/tag516.xml><?xml version="1.0" encoding="utf-8"?>
<p:tagLst xmlns:p="http://schemas.openxmlformats.org/presentationml/2006/main">
  <p:tag name="AS_UNIQUEID" val="156"/>
</p:tagLst>
</file>

<file path=ppt/tags/tag517.xml><?xml version="1.0" encoding="utf-8"?>
<p:tagLst xmlns:p="http://schemas.openxmlformats.org/presentationml/2006/main">
  <p:tag name="AS_UNIQUEID" val="157"/>
</p:tagLst>
</file>

<file path=ppt/tags/tag518.xml><?xml version="1.0" encoding="utf-8"?>
<p:tagLst xmlns:p="http://schemas.openxmlformats.org/presentationml/2006/main">
  <p:tag name="AS_UNIQUEID" val="158"/>
</p:tagLst>
</file>

<file path=ppt/tags/tag519.xml><?xml version="1.0" encoding="utf-8"?>
<p:tagLst xmlns:p="http://schemas.openxmlformats.org/presentationml/2006/main">
  <p:tag name="AS_UNIQUEID" val="159"/>
</p:tagLst>
</file>

<file path=ppt/tags/tag52.xml><?xml version="1.0" encoding="utf-8"?>
<p:tagLst xmlns:p="http://schemas.openxmlformats.org/presentationml/2006/main">
  <p:tag name="AS_UNIQUEID" val="314"/>
</p:tagLst>
</file>

<file path=ppt/tags/tag520.xml><?xml version="1.0" encoding="utf-8"?>
<p:tagLst xmlns:p="http://schemas.openxmlformats.org/presentationml/2006/main">
  <p:tag name="AS_UNIQUEID" val="160"/>
</p:tagLst>
</file>

<file path=ppt/tags/tag521.xml><?xml version="1.0" encoding="utf-8"?>
<p:tagLst xmlns:p="http://schemas.openxmlformats.org/presentationml/2006/main">
  <p:tag name="AS_UNIQUEID" val="161"/>
</p:tagLst>
</file>

<file path=ppt/tags/tag522.xml><?xml version="1.0" encoding="utf-8"?>
<p:tagLst xmlns:p="http://schemas.openxmlformats.org/presentationml/2006/main">
  <p:tag name="AS_UNIQUEID" val="162"/>
</p:tagLst>
</file>

<file path=ppt/tags/tag523.xml><?xml version="1.0" encoding="utf-8"?>
<p:tagLst xmlns:p="http://schemas.openxmlformats.org/presentationml/2006/main">
  <p:tag name="AS_UNIQUEID" val="163"/>
</p:tagLst>
</file>

<file path=ppt/tags/tag524.xml><?xml version="1.0" encoding="utf-8"?>
<p:tagLst xmlns:p="http://schemas.openxmlformats.org/presentationml/2006/main">
  <p:tag name="AS_UNIQUEID" val="164"/>
</p:tagLst>
</file>

<file path=ppt/tags/tag525.xml><?xml version="1.0" encoding="utf-8"?>
<p:tagLst xmlns:p="http://schemas.openxmlformats.org/presentationml/2006/main">
  <p:tag name="AS_UNIQUEID" val="165"/>
</p:tagLst>
</file>

<file path=ppt/tags/tag526.xml><?xml version="1.0" encoding="utf-8"?>
<p:tagLst xmlns:p="http://schemas.openxmlformats.org/presentationml/2006/main">
  <p:tag name="AS_UNIQUEID" val="166"/>
</p:tagLst>
</file>

<file path=ppt/tags/tag527.xml><?xml version="1.0" encoding="utf-8"?>
<p:tagLst xmlns:p="http://schemas.openxmlformats.org/presentationml/2006/main">
  <p:tag name="AS_UNIQUEID" val="167"/>
</p:tagLst>
</file>

<file path=ppt/tags/tag528.xml><?xml version="1.0" encoding="utf-8"?>
<p:tagLst xmlns:p="http://schemas.openxmlformats.org/presentationml/2006/main">
  <p:tag name="AS_UNIQUEID" val="168"/>
</p:tagLst>
</file>

<file path=ppt/tags/tag529.xml><?xml version="1.0" encoding="utf-8"?>
<p:tagLst xmlns:p="http://schemas.openxmlformats.org/presentationml/2006/main">
  <p:tag name="AS_UNIQUEID" val="169"/>
</p:tagLst>
</file>

<file path=ppt/tags/tag53.xml><?xml version="1.0" encoding="utf-8"?>
<p:tagLst xmlns:p="http://schemas.openxmlformats.org/presentationml/2006/main">
  <p:tag name="AS_UNIQUEID" val="315"/>
</p:tagLst>
</file>

<file path=ppt/tags/tag530.xml><?xml version="1.0" encoding="utf-8"?>
<p:tagLst xmlns:p="http://schemas.openxmlformats.org/presentationml/2006/main">
  <p:tag name="AS_UNIQUEID" val="170"/>
</p:tagLst>
</file>

<file path=ppt/tags/tag531.xml><?xml version="1.0" encoding="utf-8"?>
<p:tagLst xmlns:p="http://schemas.openxmlformats.org/presentationml/2006/main">
  <p:tag name="AS_UNIQUEID" val="171"/>
</p:tagLst>
</file>

<file path=ppt/tags/tag532.xml><?xml version="1.0" encoding="utf-8"?>
<p:tagLst xmlns:p="http://schemas.openxmlformats.org/presentationml/2006/main">
  <p:tag name="AS_UNIQUEID" val="172"/>
</p:tagLst>
</file>

<file path=ppt/tags/tag533.xml><?xml version="1.0" encoding="utf-8"?>
<p:tagLst xmlns:p="http://schemas.openxmlformats.org/presentationml/2006/main">
  <p:tag name="AS_UNIQUEID" val="173"/>
</p:tagLst>
</file>

<file path=ppt/tags/tag534.xml><?xml version="1.0" encoding="utf-8"?>
<p:tagLst xmlns:p="http://schemas.openxmlformats.org/presentationml/2006/main">
  <p:tag name="AS_UNIQUEID" val="174"/>
</p:tagLst>
</file>

<file path=ppt/tags/tag535.xml><?xml version="1.0" encoding="utf-8"?>
<p:tagLst xmlns:p="http://schemas.openxmlformats.org/presentationml/2006/main">
  <p:tag name="AS_UNIQUEID" val="175"/>
</p:tagLst>
</file>

<file path=ppt/tags/tag536.xml><?xml version="1.0" encoding="utf-8"?>
<p:tagLst xmlns:p="http://schemas.openxmlformats.org/presentationml/2006/main">
  <p:tag name="AS_UNIQUEID" val="176"/>
</p:tagLst>
</file>

<file path=ppt/tags/tag537.xml><?xml version="1.0" encoding="utf-8"?>
<p:tagLst xmlns:p="http://schemas.openxmlformats.org/presentationml/2006/main">
  <p:tag name="AS_UNIQUEID" val="177"/>
</p:tagLst>
</file>

<file path=ppt/tags/tag538.xml><?xml version="1.0" encoding="utf-8"?>
<p:tagLst xmlns:p="http://schemas.openxmlformats.org/presentationml/2006/main">
  <p:tag name="AS_UNIQUEID" val="178"/>
</p:tagLst>
</file>

<file path=ppt/tags/tag539.xml><?xml version="1.0" encoding="utf-8"?>
<p:tagLst xmlns:p="http://schemas.openxmlformats.org/presentationml/2006/main">
  <p:tag name="AS_UNIQUEID" val="179"/>
</p:tagLst>
</file>

<file path=ppt/tags/tag54.xml><?xml version="1.0" encoding="utf-8"?>
<p:tagLst xmlns:p="http://schemas.openxmlformats.org/presentationml/2006/main">
  <p:tag name="AS_UNIQUEID" val="316"/>
</p:tagLst>
</file>

<file path=ppt/tags/tag540.xml><?xml version="1.0" encoding="utf-8"?>
<p:tagLst xmlns:p="http://schemas.openxmlformats.org/presentationml/2006/main">
  <p:tag name="AS_UNIQUEID" val="180"/>
</p:tagLst>
</file>

<file path=ppt/tags/tag541.xml><?xml version="1.0" encoding="utf-8"?>
<p:tagLst xmlns:p="http://schemas.openxmlformats.org/presentationml/2006/main">
  <p:tag name="AS_UNIQUEID" val="181"/>
</p:tagLst>
</file>

<file path=ppt/tags/tag542.xml><?xml version="1.0" encoding="utf-8"?>
<p:tagLst xmlns:p="http://schemas.openxmlformats.org/presentationml/2006/main">
  <p:tag name="AS_UNIQUEID" val="182"/>
</p:tagLst>
</file>

<file path=ppt/tags/tag543.xml><?xml version="1.0" encoding="utf-8"?>
<p:tagLst xmlns:p="http://schemas.openxmlformats.org/presentationml/2006/main">
  <p:tag name="AS_UNIQUEID" val="183"/>
</p:tagLst>
</file>

<file path=ppt/tags/tag544.xml><?xml version="1.0" encoding="utf-8"?>
<p:tagLst xmlns:p="http://schemas.openxmlformats.org/presentationml/2006/main">
  <p:tag name="AS_UNIQUEID" val="184"/>
</p:tagLst>
</file>

<file path=ppt/tags/tag545.xml><?xml version="1.0" encoding="utf-8"?>
<p:tagLst xmlns:p="http://schemas.openxmlformats.org/presentationml/2006/main">
  <p:tag name="AS_UNIQUEID" val="185"/>
</p:tagLst>
</file>

<file path=ppt/tags/tag546.xml><?xml version="1.0" encoding="utf-8"?>
<p:tagLst xmlns:p="http://schemas.openxmlformats.org/presentationml/2006/main">
  <p:tag name="AS_UNIQUEID" val="186"/>
</p:tagLst>
</file>

<file path=ppt/tags/tag547.xml><?xml version="1.0" encoding="utf-8"?>
<p:tagLst xmlns:p="http://schemas.openxmlformats.org/presentationml/2006/main">
  <p:tag name="AS_UNIQUEID" val="187"/>
</p:tagLst>
</file>

<file path=ppt/tags/tag548.xml><?xml version="1.0" encoding="utf-8"?>
<p:tagLst xmlns:p="http://schemas.openxmlformats.org/presentationml/2006/main">
  <p:tag name="AS_UNIQUEID" val="188"/>
</p:tagLst>
</file>

<file path=ppt/tags/tag549.xml><?xml version="1.0" encoding="utf-8"?>
<p:tagLst xmlns:p="http://schemas.openxmlformats.org/presentationml/2006/main">
  <p:tag name="AS_UNIQUEID" val="189"/>
</p:tagLst>
</file>

<file path=ppt/tags/tag55.xml><?xml version="1.0" encoding="utf-8"?>
<p:tagLst xmlns:p="http://schemas.openxmlformats.org/presentationml/2006/main">
  <p:tag name="AS_UNIQUEID" val="317"/>
</p:tagLst>
</file>

<file path=ppt/tags/tag550.xml><?xml version="1.0" encoding="utf-8"?>
<p:tagLst xmlns:p="http://schemas.openxmlformats.org/presentationml/2006/main">
  <p:tag name="AS_UNIQUEID" val="190"/>
</p:tagLst>
</file>

<file path=ppt/tags/tag551.xml><?xml version="1.0" encoding="utf-8"?>
<p:tagLst xmlns:p="http://schemas.openxmlformats.org/presentationml/2006/main">
  <p:tag name="AS_UNIQUEID" val="191"/>
</p:tagLst>
</file>

<file path=ppt/tags/tag552.xml><?xml version="1.0" encoding="utf-8"?>
<p:tagLst xmlns:p="http://schemas.openxmlformats.org/presentationml/2006/main">
  <p:tag name="AS_UNIQUEID" val="192"/>
</p:tagLst>
</file>

<file path=ppt/tags/tag553.xml><?xml version="1.0" encoding="utf-8"?>
<p:tagLst xmlns:p="http://schemas.openxmlformats.org/presentationml/2006/main">
  <p:tag name="AS_UNIQUEID" val="193"/>
</p:tagLst>
</file>

<file path=ppt/tags/tag554.xml><?xml version="1.0" encoding="utf-8"?>
<p:tagLst xmlns:p="http://schemas.openxmlformats.org/presentationml/2006/main">
  <p:tag name="AS_UNIQUEID" val="194"/>
</p:tagLst>
</file>

<file path=ppt/tags/tag555.xml><?xml version="1.0" encoding="utf-8"?>
<p:tagLst xmlns:p="http://schemas.openxmlformats.org/presentationml/2006/main">
  <p:tag name="AS_UNIQUEID" val="195"/>
</p:tagLst>
</file>

<file path=ppt/tags/tag556.xml><?xml version="1.0" encoding="utf-8"?>
<p:tagLst xmlns:p="http://schemas.openxmlformats.org/presentationml/2006/main">
  <p:tag name="AS_UNIQUEID" val="196"/>
</p:tagLst>
</file>

<file path=ppt/tags/tag557.xml><?xml version="1.0" encoding="utf-8"?>
<p:tagLst xmlns:p="http://schemas.openxmlformats.org/presentationml/2006/main">
  <p:tag name="AS_UNIQUEID" val="197"/>
</p:tagLst>
</file>

<file path=ppt/tags/tag558.xml><?xml version="1.0" encoding="utf-8"?>
<p:tagLst xmlns:p="http://schemas.openxmlformats.org/presentationml/2006/main">
  <p:tag name="AS_UNIQUEID" val="198"/>
</p:tagLst>
</file>

<file path=ppt/tags/tag559.xml><?xml version="1.0" encoding="utf-8"?>
<p:tagLst xmlns:p="http://schemas.openxmlformats.org/presentationml/2006/main">
  <p:tag name="AS_UNIQUEID" val="199"/>
</p:tagLst>
</file>

<file path=ppt/tags/tag56.xml><?xml version="1.0" encoding="utf-8"?>
<p:tagLst xmlns:p="http://schemas.openxmlformats.org/presentationml/2006/main">
  <p:tag name="AS_UNIQUEID" val="318"/>
</p:tagLst>
</file>

<file path=ppt/tags/tag560.xml><?xml version="1.0" encoding="utf-8"?>
<p:tagLst xmlns:p="http://schemas.openxmlformats.org/presentationml/2006/main">
  <p:tag name="AS_UNIQUEID" val="200"/>
</p:tagLst>
</file>

<file path=ppt/tags/tag561.xml><?xml version="1.0" encoding="utf-8"?>
<p:tagLst xmlns:p="http://schemas.openxmlformats.org/presentationml/2006/main">
  <p:tag name="AS_UNIQUEID" val="201"/>
</p:tagLst>
</file>

<file path=ppt/tags/tag562.xml><?xml version="1.0" encoding="utf-8"?>
<p:tagLst xmlns:p="http://schemas.openxmlformats.org/presentationml/2006/main">
  <p:tag name="AS_UNIQUEID" val="202"/>
</p:tagLst>
</file>

<file path=ppt/tags/tag563.xml><?xml version="1.0" encoding="utf-8"?>
<p:tagLst xmlns:p="http://schemas.openxmlformats.org/presentationml/2006/main">
  <p:tag name="AS_UNIQUEID" val="203"/>
</p:tagLst>
</file>

<file path=ppt/tags/tag564.xml><?xml version="1.0" encoding="utf-8"?>
<p:tagLst xmlns:p="http://schemas.openxmlformats.org/presentationml/2006/main">
  <p:tag name="AS_UNIQUEID" val="204"/>
</p:tagLst>
</file>

<file path=ppt/tags/tag565.xml><?xml version="1.0" encoding="utf-8"?>
<p:tagLst xmlns:p="http://schemas.openxmlformats.org/presentationml/2006/main">
  <p:tag name="AS_UNIQUEID" val="205"/>
</p:tagLst>
</file>

<file path=ppt/tags/tag566.xml><?xml version="1.0" encoding="utf-8"?>
<p:tagLst xmlns:p="http://schemas.openxmlformats.org/presentationml/2006/main">
  <p:tag name="AS_UNIQUEID" val="206"/>
</p:tagLst>
</file>

<file path=ppt/tags/tag567.xml><?xml version="1.0" encoding="utf-8"?>
<p:tagLst xmlns:p="http://schemas.openxmlformats.org/presentationml/2006/main">
  <p:tag name="AS_UNIQUEID" val="207"/>
</p:tagLst>
</file>

<file path=ppt/tags/tag568.xml><?xml version="1.0" encoding="utf-8"?>
<p:tagLst xmlns:p="http://schemas.openxmlformats.org/presentationml/2006/main">
  <p:tag name="AS_UNIQUEID" val="208"/>
</p:tagLst>
</file>

<file path=ppt/tags/tag569.xml><?xml version="1.0" encoding="utf-8"?>
<p:tagLst xmlns:p="http://schemas.openxmlformats.org/presentationml/2006/main">
  <p:tag name="AS_UNIQUEID" val="209"/>
</p:tagLst>
</file>

<file path=ppt/tags/tag57.xml><?xml version="1.0" encoding="utf-8"?>
<p:tagLst xmlns:p="http://schemas.openxmlformats.org/presentationml/2006/main">
  <p:tag name="AS_UNIQUEID" val="319"/>
</p:tagLst>
</file>

<file path=ppt/tags/tag570.xml><?xml version="1.0" encoding="utf-8"?>
<p:tagLst xmlns:p="http://schemas.openxmlformats.org/presentationml/2006/main">
  <p:tag name="AS_UNIQUEID" val="210"/>
</p:tagLst>
</file>

<file path=ppt/tags/tag571.xml><?xml version="1.0" encoding="utf-8"?>
<p:tagLst xmlns:p="http://schemas.openxmlformats.org/presentationml/2006/main">
  <p:tag name="AS_UNIQUEID" val="211"/>
</p:tagLst>
</file>

<file path=ppt/tags/tag572.xml><?xml version="1.0" encoding="utf-8"?>
<p:tagLst xmlns:p="http://schemas.openxmlformats.org/presentationml/2006/main">
  <p:tag name="AS_UNIQUEID" val="212"/>
</p:tagLst>
</file>

<file path=ppt/tags/tag573.xml><?xml version="1.0" encoding="utf-8"?>
<p:tagLst xmlns:p="http://schemas.openxmlformats.org/presentationml/2006/main">
  <p:tag name="AS_UNIQUEID" val="213"/>
</p:tagLst>
</file>

<file path=ppt/tags/tag574.xml><?xml version="1.0" encoding="utf-8"?>
<p:tagLst xmlns:p="http://schemas.openxmlformats.org/presentationml/2006/main">
  <p:tag name="AS_UNIQUEID" val="214"/>
</p:tagLst>
</file>

<file path=ppt/tags/tag575.xml><?xml version="1.0" encoding="utf-8"?>
<p:tagLst xmlns:p="http://schemas.openxmlformats.org/presentationml/2006/main">
  <p:tag name="AS_UNIQUEID" val="215"/>
</p:tagLst>
</file>

<file path=ppt/tags/tag576.xml><?xml version="1.0" encoding="utf-8"?>
<p:tagLst xmlns:p="http://schemas.openxmlformats.org/presentationml/2006/main">
  <p:tag name="AS_UNIQUEID" val="216"/>
</p:tagLst>
</file>

<file path=ppt/tags/tag577.xml><?xml version="1.0" encoding="utf-8"?>
<p:tagLst xmlns:p="http://schemas.openxmlformats.org/presentationml/2006/main">
  <p:tag name="AS_UNIQUEID" val="217"/>
</p:tagLst>
</file>

<file path=ppt/tags/tag578.xml><?xml version="1.0" encoding="utf-8"?>
<p:tagLst xmlns:p="http://schemas.openxmlformats.org/presentationml/2006/main">
  <p:tag name="AS_UNIQUEID" val="218"/>
</p:tagLst>
</file>

<file path=ppt/tags/tag579.xml><?xml version="1.0" encoding="utf-8"?>
<p:tagLst xmlns:p="http://schemas.openxmlformats.org/presentationml/2006/main">
  <p:tag name="AS_UNIQUEID" val="219"/>
</p:tagLst>
</file>

<file path=ppt/tags/tag58.xml><?xml version="1.0" encoding="utf-8"?>
<p:tagLst xmlns:p="http://schemas.openxmlformats.org/presentationml/2006/main">
  <p:tag name="AS_UNIQUEID" val="320"/>
</p:tagLst>
</file>

<file path=ppt/tags/tag580.xml><?xml version="1.0" encoding="utf-8"?>
<p:tagLst xmlns:p="http://schemas.openxmlformats.org/presentationml/2006/main">
  <p:tag name="AS_UNIQUEID" val="220"/>
</p:tagLst>
</file>

<file path=ppt/tags/tag581.xml><?xml version="1.0" encoding="utf-8"?>
<p:tagLst xmlns:p="http://schemas.openxmlformats.org/presentationml/2006/main">
  <p:tag name="AS_UNIQUEID" val="221"/>
</p:tagLst>
</file>

<file path=ppt/tags/tag582.xml><?xml version="1.0" encoding="utf-8"?>
<p:tagLst xmlns:p="http://schemas.openxmlformats.org/presentationml/2006/main">
  <p:tag name="AS_UNIQUEID" val="222"/>
</p:tagLst>
</file>

<file path=ppt/tags/tag583.xml><?xml version="1.0" encoding="utf-8"?>
<p:tagLst xmlns:p="http://schemas.openxmlformats.org/presentationml/2006/main">
  <p:tag name="AS_UNIQUEID" val="223"/>
</p:tagLst>
</file>

<file path=ppt/tags/tag584.xml><?xml version="1.0" encoding="utf-8"?>
<p:tagLst xmlns:p="http://schemas.openxmlformats.org/presentationml/2006/main">
  <p:tag name="AS_UNIQUEID" val="224"/>
</p:tagLst>
</file>

<file path=ppt/tags/tag585.xml><?xml version="1.0" encoding="utf-8"?>
<p:tagLst xmlns:p="http://schemas.openxmlformats.org/presentationml/2006/main">
  <p:tag name="AS_UNIQUEID" val="225"/>
</p:tagLst>
</file>

<file path=ppt/tags/tag586.xml><?xml version="1.0" encoding="utf-8"?>
<p:tagLst xmlns:p="http://schemas.openxmlformats.org/presentationml/2006/main">
  <p:tag name="AS_UNIQUEID" val="226"/>
</p:tagLst>
</file>

<file path=ppt/tags/tag587.xml><?xml version="1.0" encoding="utf-8"?>
<p:tagLst xmlns:p="http://schemas.openxmlformats.org/presentationml/2006/main">
  <p:tag name="AS_UNIQUEID" val="227"/>
</p:tagLst>
</file>

<file path=ppt/tags/tag588.xml><?xml version="1.0" encoding="utf-8"?>
<p:tagLst xmlns:p="http://schemas.openxmlformats.org/presentationml/2006/main">
  <p:tag name="AS_UNIQUEID" val="228"/>
</p:tagLst>
</file>

<file path=ppt/tags/tag589.xml><?xml version="1.0" encoding="utf-8"?>
<p:tagLst xmlns:p="http://schemas.openxmlformats.org/presentationml/2006/main">
  <p:tag name="AS_UNIQUEID" val="229"/>
</p:tagLst>
</file>

<file path=ppt/tags/tag59.xml><?xml version="1.0" encoding="utf-8"?>
<p:tagLst xmlns:p="http://schemas.openxmlformats.org/presentationml/2006/main">
  <p:tag name="AS_UNIQUEID" val="321"/>
</p:tagLst>
</file>

<file path=ppt/tags/tag590.xml><?xml version="1.0" encoding="utf-8"?>
<p:tagLst xmlns:p="http://schemas.openxmlformats.org/presentationml/2006/main">
  <p:tag name="AS_UNIQUEID" val="230"/>
</p:tagLst>
</file>

<file path=ppt/tags/tag591.xml><?xml version="1.0" encoding="utf-8"?>
<p:tagLst xmlns:p="http://schemas.openxmlformats.org/presentationml/2006/main">
  <p:tag name="AS_UNIQUEID" val="231"/>
</p:tagLst>
</file>

<file path=ppt/tags/tag592.xml><?xml version="1.0" encoding="utf-8"?>
<p:tagLst xmlns:p="http://schemas.openxmlformats.org/presentationml/2006/main">
  <p:tag name="AS_UNIQUEID" val="232"/>
</p:tagLst>
</file>

<file path=ppt/tags/tag593.xml><?xml version="1.0" encoding="utf-8"?>
<p:tagLst xmlns:p="http://schemas.openxmlformats.org/presentationml/2006/main">
  <p:tag name="AS_UNIQUEID" val="233"/>
</p:tagLst>
</file>

<file path=ppt/tags/tag594.xml><?xml version="1.0" encoding="utf-8"?>
<p:tagLst xmlns:p="http://schemas.openxmlformats.org/presentationml/2006/main">
  <p:tag name="AS_UNIQUEID" val="234"/>
</p:tagLst>
</file>

<file path=ppt/tags/tag595.xml><?xml version="1.0" encoding="utf-8"?>
<p:tagLst xmlns:p="http://schemas.openxmlformats.org/presentationml/2006/main">
  <p:tag name="AS_UNIQUEID" val="235"/>
</p:tagLst>
</file>

<file path=ppt/tags/tag596.xml><?xml version="1.0" encoding="utf-8"?>
<p:tagLst xmlns:p="http://schemas.openxmlformats.org/presentationml/2006/main">
  <p:tag name="AS_UNIQUEID" val="236"/>
</p:tagLst>
</file>

<file path=ppt/tags/tag597.xml><?xml version="1.0" encoding="utf-8"?>
<p:tagLst xmlns:p="http://schemas.openxmlformats.org/presentationml/2006/main">
  <p:tag name="AS_UNIQUEID" val="237"/>
</p:tagLst>
</file>

<file path=ppt/tags/tag598.xml><?xml version="1.0" encoding="utf-8"?>
<p:tagLst xmlns:p="http://schemas.openxmlformats.org/presentationml/2006/main">
  <p:tag name="AS_UNIQUEID" val="238"/>
</p:tagLst>
</file>

<file path=ppt/tags/tag599.xml><?xml version="1.0" encoding="utf-8"?>
<p:tagLst xmlns:p="http://schemas.openxmlformats.org/presentationml/2006/main">
  <p:tag name="AS_UNIQUEID" val="239"/>
</p:tagLst>
</file>

<file path=ppt/tags/tag6.xml><?xml version="1.0" encoding="utf-8"?>
<p:tagLst xmlns:p="http://schemas.openxmlformats.org/presentationml/2006/main">
  <p:tag name="AS_UNIQUEID" val="268"/>
</p:tagLst>
</file>

<file path=ppt/tags/tag60.xml><?xml version="1.0" encoding="utf-8"?>
<p:tagLst xmlns:p="http://schemas.openxmlformats.org/presentationml/2006/main">
  <p:tag name="AS_UNIQUEID" val="322"/>
</p:tagLst>
</file>

<file path=ppt/tags/tag600.xml><?xml version="1.0" encoding="utf-8"?>
<p:tagLst xmlns:p="http://schemas.openxmlformats.org/presentationml/2006/main">
  <p:tag name="AS_UNIQUEID" val="240"/>
</p:tagLst>
</file>

<file path=ppt/tags/tag601.xml><?xml version="1.0" encoding="utf-8"?>
<p:tagLst xmlns:p="http://schemas.openxmlformats.org/presentationml/2006/main">
  <p:tag name="AS_UNIQUEID" val="241"/>
</p:tagLst>
</file>

<file path=ppt/tags/tag602.xml><?xml version="1.0" encoding="utf-8"?>
<p:tagLst xmlns:p="http://schemas.openxmlformats.org/presentationml/2006/main">
  <p:tag name="AS_UNIQUEID" val="242"/>
</p:tagLst>
</file>

<file path=ppt/tags/tag603.xml><?xml version="1.0" encoding="utf-8"?>
<p:tagLst xmlns:p="http://schemas.openxmlformats.org/presentationml/2006/main">
  <p:tag name="AS_UNIQUEID" val="243"/>
</p:tagLst>
</file>

<file path=ppt/tags/tag604.xml><?xml version="1.0" encoding="utf-8"?>
<p:tagLst xmlns:p="http://schemas.openxmlformats.org/presentationml/2006/main">
  <p:tag name="AS_UNIQUEID" val="244"/>
</p:tagLst>
</file>

<file path=ppt/tags/tag605.xml><?xml version="1.0" encoding="utf-8"?>
<p:tagLst xmlns:p="http://schemas.openxmlformats.org/presentationml/2006/main">
  <p:tag name="AS_UNIQUEID" val="245"/>
</p:tagLst>
</file>

<file path=ppt/tags/tag606.xml><?xml version="1.0" encoding="utf-8"?>
<p:tagLst xmlns:p="http://schemas.openxmlformats.org/presentationml/2006/main">
  <p:tag name="AS_UNIQUEID" val="246"/>
</p:tagLst>
</file>

<file path=ppt/tags/tag607.xml><?xml version="1.0" encoding="utf-8"?>
<p:tagLst xmlns:p="http://schemas.openxmlformats.org/presentationml/2006/main">
  <p:tag name="AS_UNIQUEID" val="247"/>
</p:tagLst>
</file>

<file path=ppt/tags/tag608.xml><?xml version="1.0" encoding="utf-8"?>
<p:tagLst xmlns:p="http://schemas.openxmlformats.org/presentationml/2006/main">
  <p:tag name="AS_UNIQUEID" val="248"/>
</p:tagLst>
</file>

<file path=ppt/tags/tag609.xml><?xml version="1.0" encoding="utf-8"?>
<p:tagLst xmlns:p="http://schemas.openxmlformats.org/presentationml/2006/main">
  <p:tag name="AS_UNIQUEID" val="249"/>
</p:tagLst>
</file>

<file path=ppt/tags/tag61.xml><?xml version="1.0" encoding="utf-8"?>
<p:tagLst xmlns:p="http://schemas.openxmlformats.org/presentationml/2006/main">
  <p:tag name="AS_UNIQUEID" val="323"/>
</p:tagLst>
</file>

<file path=ppt/tags/tag610.xml><?xml version="1.0" encoding="utf-8"?>
<p:tagLst xmlns:p="http://schemas.openxmlformats.org/presentationml/2006/main">
  <p:tag name="AS_UNIQUEID" val="250"/>
</p:tagLst>
</file>

<file path=ppt/tags/tag611.xml><?xml version="1.0" encoding="utf-8"?>
<p:tagLst xmlns:p="http://schemas.openxmlformats.org/presentationml/2006/main">
  <p:tag name="AS_UNIQUEID" val="251"/>
</p:tagLst>
</file>

<file path=ppt/tags/tag612.xml><?xml version="1.0" encoding="utf-8"?>
<p:tagLst xmlns:p="http://schemas.openxmlformats.org/presentationml/2006/main">
  <p:tag name="AS_UNIQUEID" val="252"/>
</p:tagLst>
</file>

<file path=ppt/tags/tag613.xml><?xml version="1.0" encoding="utf-8"?>
<p:tagLst xmlns:p="http://schemas.openxmlformats.org/presentationml/2006/main">
  <p:tag name="AS_UNIQUEID" val="253"/>
</p:tagLst>
</file>

<file path=ppt/tags/tag614.xml><?xml version="1.0" encoding="utf-8"?>
<p:tagLst xmlns:p="http://schemas.openxmlformats.org/presentationml/2006/main">
  <p:tag name="AS_UNIQUEID" val="254"/>
</p:tagLst>
</file>

<file path=ppt/tags/tag615.xml><?xml version="1.0" encoding="utf-8"?>
<p:tagLst xmlns:p="http://schemas.openxmlformats.org/presentationml/2006/main">
  <p:tag name="AS_UNIQUEID" val="255"/>
</p:tagLst>
</file>

<file path=ppt/tags/tag616.xml><?xml version="1.0" encoding="utf-8"?>
<p:tagLst xmlns:p="http://schemas.openxmlformats.org/presentationml/2006/main">
  <p:tag name="AS_UNIQUEID" val="256"/>
</p:tagLst>
</file>

<file path=ppt/tags/tag617.xml><?xml version="1.0" encoding="utf-8"?>
<p:tagLst xmlns:p="http://schemas.openxmlformats.org/presentationml/2006/main">
  <p:tag name="AS_UNIQUEID" val="257"/>
</p:tagLst>
</file>

<file path=ppt/tags/tag618.xml><?xml version="1.0" encoding="utf-8"?>
<p:tagLst xmlns:p="http://schemas.openxmlformats.org/presentationml/2006/main">
  <p:tag name="AS_UNIQUEID" val="258"/>
</p:tagLst>
</file>

<file path=ppt/tags/tag619.xml><?xml version="1.0" encoding="utf-8"?>
<p:tagLst xmlns:p="http://schemas.openxmlformats.org/presentationml/2006/main">
  <p:tag name="AS_UNIQUEID" val="259"/>
</p:tagLst>
</file>

<file path=ppt/tags/tag62.xml><?xml version="1.0" encoding="utf-8"?>
<p:tagLst xmlns:p="http://schemas.openxmlformats.org/presentationml/2006/main">
  <p:tag name="AS_UNIQUEID" val="324"/>
</p:tagLst>
</file>

<file path=ppt/tags/tag620.xml><?xml version="1.0" encoding="utf-8"?>
<p:tagLst xmlns:p="http://schemas.openxmlformats.org/presentationml/2006/main">
  <p:tag name="AS_UNIQUEID" val="260"/>
</p:tagLst>
</file>

<file path=ppt/tags/tag621.xml><?xml version="1.0" encoding="utf-8"?>
<p:tagLst xmlns:p="http://schemas.openxmlformats.org/presentationml/2006/main">
  <p:tag name="AS_UNIQUEID" val="261"/>
</p:tagLst>
</file>

<file path=ppt/tags/tag622.xml><?xml version="1.0" encoding="utf-8"?>
<p:tagLst xmlns:p="http://schemas.openxmlformats.org/presentationml/2006/main">
  <p:tag name="AS_UNIQUEID" val="262"/>
</p:tagLst>
</file>

<file path=ppt/tags/tag62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63.xml><?xml version="1.0" encoding="utf-8"?>
<p:tagLst xmlns:p="http://schemas.openxmlformats.org/presentationml/2006/main">
  <p:tag name="AS_UNIQUEID" val="325"/>
</p:tagLst>
</file>

<file path=ppt/tags/tag64.xml><?xml version="1.0" encoding="utf-8"?>
<p:tagLst xmlns:p="http://schemas.openxmlformats.org/presentationml/2006/main">
  <p:tag name="AS_UNIQUEID" val="326"/>
</p:tagLst>
</file>

<file path=ppt/tags/tag65.xml><?xml version="1.0" encoding="utf-8"?>
<p:tagLst xmlns:p="http://schemas.openxmlformats.org/presentationml/2006/main">
  <p:tag name="AS_UNIQUEID" val="327"/>
</p:tagLst>
</file>

<file path=ppt/tags/tag66.xml><?xml version="1.0" encoding="utf-8"?>
<p:tagLst xmlns:p="http://schemas.openxmlformats.org/presentationml/2006/main">
  <p:tag name="AS_UNIQUEID" val="328"/>
</p:tagLst>
</file>

<file path=ppt/tags/tag67.xml><?xml version="1.0" encoding="utf-8"?>
<p:tagLst xmlns:p="http://schemas.openxmlformats.org/presentationml/2006/main">
  <p:tag name="AS_UNIQUEID" val="329"/>
</p:tagLst>
</file>

<file path=ppt/tags/tag68.xml><?xml version="1.0" encoding="utf-8"?>
<p:tagLst xmlns:p="http://schemas.openxmlformats.org/presentationml/2006/main">
  <p:tag name="AS_UNIQUEID" val="330"/>
</p:tagLst>
</file>

<file path=ppt/tags/tag69.xml><?xml version="1.0" encoding="utf-8"?>
<p:tagLst xmlns:p="http://schemas.openxmlformats.org/presentationml/2006/main">
  <p:tag name="AS_UNIQUEID" val="331"/>
</p:tagLst>
</file>

<file path=ppt/tags/tag7.xml><?xml version="1.0" encoding="utf-8"?>
<p:tagLst xmlns:p="http://schemas.openxmlformats.org/presentationml/2006/main">
  <p:tag name="AS_UNIQUEID" val="269"/>
</p:tagLst>
</file>

<file path=ppt/tags/tag70.xml><?xml version="1.0" encoding="utf-8"?>
<p:tagLst xmlns:p="http://schemas.openxmlformats.org/presentationml/2006/main">
  <p:tag name="AS_UNIQUEID" val="332"/>
</p:tagLst>
</file>

<file path=ppt/tags/tag71.xml><?xml version="1.0" encoding="utf-8"?>
<p:tagLst xmlns:p="http://schemas.openxmlformats.org/presentationml/2006/main">
  <p:tag name="AS_UNIQUEID" val="333"/>
</p:tagLst>
</file>

<file path=ppt/tags/tag72.xml><?xml version="1.0" encoding="utf-8"?>
<p:tagLst xmlns:p="http://schemas.openxmlformats.org/presentationml/2006/main">
  <p:tag name="AS_UNIQUEID" val="334"/>
</p:tagLst>
</file>

<file path=ppt/tags/tag73.xml><?xml version="1.0" encoding="utf-8"?>
<p:tagLst xmlns:p="http://schemas.openxmlformats.org/presentationml/2006/main">
  <p:tag name="AS_UNIQUEID" val="335"/>
</p:tagLst>
</file>

<file path=ppt/tags/tag74.xml><?xml version="1.0" encoding="utf-8"?>
<p:tagLst xmlns:p="http://schemas.openxmlformats.org/presentationml/2006/main">
  <p:tag name="AS_UNIQUEID" val="336"/>
</p:tagLst>
</file>

<file path=ppt/tags/tag75.xml><?xml version="1.0" encoding="utf-8"?>
<p:tagLst xmlns:p="http://schemas.openxmlformats.org/presentationml/2006/main">
  <p:tag name="AS_UNIQUEID" val="337"/>
</p:tagLst>
</file>

<file path=ppt/tags/tag76.xml><?xml version="1.0" encoding="utf-8"?>
<p:tagLst xmlns:p="http://schemas.openxmlformats.org/presentationml/2006/main">
  <p:tag name="AS_UNIQUEID" val="338"/>
</p:tagLst>
</file>

<file path=ppt/tags/tag77.xml><?xml version="1.0" encoding="utf-8"?>
<p:tagLst xmlns:p="http://schemas.openxmlformats.org/presentationml/2006/main">
  <p:tag name="AS_UNIQUEID" val="339"/>
</p:tagLst>
</file>

<file path=ppt/tags/tag78.xml><?xml version="1.0" encoding="utf-8"?>
<p:tagLst xmlns:p="http://schemas.openxmlformats.org/presentationml/2006/main">
  <p:tag name="AS_UNIQUEID" val="340"/>
</p:tagLst>
</file>

<file path=ppt/tags/tag79.xml><?xml version="1.0" encoding="utf-8"?>
<p:tagLst xmlns:p="http://schemas.openxmlformats.org/presentationml/2006/main">
  <p:tag name="AS_UNIQUEID" val="341"/>
</p:tagLst>
</file>

<file path=ppt/tags/tag8.xml><?xml version="1.0" encoding="utf-8"?>
<p:tagLst xmlns:p="http://schemas.openxmlformats.org/presentationml/2006/main">
  <p:tag name="AS_UNIQUEID" val="270"/>
</p:tagLst>
</file>

<file path=ppt/tags/tag80.xml><?xml version="1.0" encoding="utf-8"?>
<p:tagLst xmlns:p="http://schemas.openxmlformats.org/presentationml/2006/main">
  <p:tag name="AS_UNIQUEID" val="342"/>
</p:tagLst>
</file>

<file path=ppt/tags/tag81.xml><?xml version="1.0" encoding="utf-8"?>
<p:tagLst xmlns:p="http://schemas.openxmlformats.org/presentationml/2006/main">
  <p:tag name="AS_UNIQUEID" val="343"/>
</p:tagLst>
</file>

<file path=ppt/tags/tag82.xml><?xml version="1.0" encoding="utf-8"?>
<p:tagLst xmlns:p="http://schemas.openxmlformats.org/presentationml/2006/main">
  <p:tag name="AS_UNIQUEID" val="344"/>
</p:tagLst>
</file>

<file path=ppt/tags/tag83.xml><?xml version="1.0" encoding="utf-8"?>
<p:tagLst xmlns:p="http://schemas.openxmlformats.org/presentationml/2006/main">
  <p:tag name="AS_UNIQUEID" val="345"/>
</p:tagLst>
</file>

<file path=ppt/tags/tag84.xml><?xml version="1.0" encoding="utf-8"?>
<p:tagLst xmlns:p="http://schemas.openxmlformats.org/presentationml/2006/main">
  <p:tag name="AS_UNIQUEID" val="346"/>
</p:tagLst>
</file>

<file path=ppt/tags/tag85.xml><?xml version="1.0" encoding="utf-8"?>
<p:tagLst xmlns:p="http://schemas.openxmlformats.org/presentationml/2006/main">
  <p:tag name="AS_UNIQUEID" val="347"/>
</p:tagLst>
</file>

<file path=ppt/tags/tag86.xml><?xml version="1.0" encoding="utf-8"?>
<p:tagLst xmlns:p="http://schemas.openxmlformats.org/presentationml/2006/main">
  <p:tag name="AS_UNIQUEID" val="348"/>
</p:tagLst>
</file>

<file path=ppt/tags/tag87.xml><?xml version="1.0" encoding="utf-8"?>
<p:tagLst xmlns:p="http://schemas.openxmlformats.org/presentationml/2006/main">
  <p:tag name="AS_UNIQUEID" val="349"/>
</p:tagLst>
</file>

<file path=ppt/tags/tag88.xml><?xml version="1.0" encoding="utf-8"?>
<p:tagLst xmlns:p="http://schemas.openxmlformats.org/presentationml/2006/main">
  <p:tag name="AS_UNIQUEID" val="350"/>
</p:tagLst>
</file>

<file path=ppt/tags/tag89.xml><?xml version="1.0" encoding="utf-8"?>
<p:tagLst xmlns:p="http://schemas.openxmlformats.org/presentationml/2006/main">
  <p:tag name="AS_UNIQUEID" val="351"/>
</p:tagLst>
</file>

<file path=ppt/tags/tag9.xml><?xml version="1.0" encoding="utf-8"?>
<p:tagLst xmlns:p="http://schemas.openxmlformats.org/presentationml/2006/main">
  <p:tag name="AS_UNIQUEID" val="271"/>
</p:tagLst>
</file>

<file path=ppt/tags/tag90.xml><?xml version="1.0" encoding="utf-8"?>
<p:tagLst xmlns:p="http://schemas.openxmlformats.org/presentationml/2006/main">
  <p:tag name="AS_UNIQUEID" val="352"/>
</p:tagLst>
</file>

<file path=ppt/tags/tag91.xml><?xml version="1.0" encoding="utf-8"?>
<p:tagLst xmlns:p="http://schemas.openxmlformats.org/presentationml/2006/main">
  <p:tag name="AS_UNIQUEID" val="353"/>
</p:tagLst>
</file>

<file path=ppt/tags/tag92.xml><?xml version="1.0" encoding="utf-8"?>
<p:tagLst xmlns:p="http://schemas.openxmlformats.org/presentationml/2006/main">
  <p:tag name="AS_UNIQUEID" val="354"/>
</p:tagLst>
</file>

<file path=ppt/tags/tag93.xml><?xml version="1.0" encoding="utf-8"?>
<p:tagLst xmlns:p="http://schemas.openxmlformats.org/presentationml/2006/main">
  <p:tag name="AS_UNIQUEID" val="355"/>
</p:tagLst>
</file>

<file path=ppt/tags/tag94.xml><?xml version="1.0" encoding="utf-8"?>
<p:tagLst xmlns:p="http://schemas.openxmlformats.org/presentationml/2006/main">
  <p:tag name="AS_UNIQUEID" val="356"/>
</p:tagLst>
</file>

<file path=ppt/tags/tag95.xml><?xml version="1.0" encoding="utf-8"?>
<p:tagLst xmlns:p="http://schemas.openxmlformats.org/presentationml/2006/main">
  <p:tag name="AS_UNIQUEID" val="357"/>
</p:tagLst>
</file>

<file path=ppt/tags/tag96.xml><?xml version="1.0" encoding="utf-8"?>
<p:tagLst xmlns:p="http://schemas.openxmlformats.org/presentationml/2006/main">
  <p:tag name="AS_UNIQUEID" val="358"/>
</p:tagLst>
</file>

<file path=ppt/tags/tag97.xml><?xml version="1.0" encoding="utf-8"?>
<p:tagLst xmlns:p="http://schemas.openxmlformats.org/presentationml/2006/main">
  <p:tag name="AS_UNIQUEID" val="359"/>
</p:tagLst>
</file>

<file path=ppt/tags/tag98.xml><?xml version="1.0" encoding="utf-8"?>
<p:tagLst xmlns:p="http://schemas.openxmlformats.org/presentationml/2006/main">
  <p:tag name="AS_UNIQUEID" val="360"/>
</p:tagLst>
</file>

<file path=ppt/tags/tag99.xml><?xml version="1.0" encoding="utf-8"?>
<p:tagLst xmlns:p="http://schemas.openxmlformats.org/presentationml/2006/main">
  <p:tag name="AS_UNIQUEID" val="361"/>
</p:tagLst>
</file>

<file path=ppt/theme/theme1.xml><?xml version="1.0" encoding="utf-8"?>
<a:theme xmlns:r="http://schemas.openxmlformats.org/officeDocument/2006/relationships" xmlns:a="http://schemas.openxmlformats.org/drawingml/2006/main" name="Sakura">
  <a:themeElements>
    <a:clrScheme name="">
      <a:dk1>
        <a:srgbClr val="463634"/>
      </a:dk1>
      <a:lt1>
        <a:srgbClr val="AA947E"/>
      </a:lt1>
      <a:dk2>
        <a:srgbClr val="795241"/>
      </a:dk2>
      <a:lt2>
        <a:srgbClr val="000000"/>
      </a:lt2>
      <a:accent1>
        <a:srgbClr val="F9DBD3"/>
      </a:accent1>
      <a:accent2>
        <a:srgbClr val="DACA9C"/>
      </a:accent2>
      <a:accent3>
        <a:srgbClr val="D1C8C0"/>
      </a:accent3>
      <a:accent4>
        <a:srgbClr val="3B2D2B"/>
      </a:accent4>
      <a:accent5>
        <a:srgbClr val="FBEAE5"/>
      </a:accent5>
      <a:accent6>
        <a:srgbClr val="C3B58B"/>
      </a:accent6>
      <a:hlink>
        <a:srgbClr val="393A18"/>
      </a:hlink>
      <a:folHlink>
        <a:srgbClr val="560000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463634"/>
        </a:dk1>
        <a:lt1>
          <a:srgbClr val="AA947E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D1C8C0"/>
        </a:accent3>
        <a:accent4>
          <a:srgbClr val="3B2D2B"/>
        </a:accent4>
        <a:accent5>
          <a:srgbClr val="FBEAE5"/>
        </a:accent5>
        <a:accent6>
          <a:srgbClr val="C3B58B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63634"/>
        </a:dk1>
        <a:lt1>
          <a:srgbClr val="FFFFCC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FFFFE2"/>
        </a:accent3>
        <a:accent4>
          <a:srgbClr val="3B2D2B"/>
        </a:accent4>
        <a:accent5>
          <a:srgbClr val="FBEAE5"/>
        </a:accent5>
        <a:accent6>
          <a:srgbClr val="C3B58B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Sakura">
  <a:themeElements>
    <a:clrScheme name="">
      <a:dk1>
        <a:srgbClr val="463634"/>
      </a:dk1>
      <a:lt1>
        <a:srgbClr val="AA947E"/>
      </a:lt1>
      <a:dk2>
        <a:srgbClr val="795241"/>
      </a:dk2>
      <a:lt2>
        <a:srgbClr val="000000"/>
      </a:lt2>
      <a:accent1>
        <a:srgbClr val="F9DBD3"/>
      </a:accent1>
      <a:accent2>
        <a:srgbClr val="DACA9C"/>
      </a:accent2>
      <a:accent3>
        <a:srgbClr val="D1C8C0"/>
      </a:accent3>
      <a:accent4>
        <a:srgbClr val="3B2D2B"/>
      </a:accent4>
      <a:accent5>
        <a:srgbClr val="FBEAE5"/>
      </a:accent5>
      <a:accent6>
        <a:srgbClr val="C3B58B"/>
      </a:accent6>
      <a:hlink>
        <a:srgbClr val="393A18"/>
      </a:hlink>
      <a:folHlink>
        <a:srgbClr val="560000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463634"/>
        </a:dk1>
        <a:lt1>
          <a:srgbClr val="AA947E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D1C8C0"/>
        </a:accent3>
        <a:accent4>
          <a:srgbClr val="3B2D2B"/>
        </a:accent4>
        <a:accent5>
          <a:srgbClr val="FBEAE5"/>
        </a:accent5>
        <a:accent6>
          <a:srgbClr val="C3B58B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63634"/>
        </a:dk1>
        <a:lt1>
          <a:srgbClr val="FFFFCC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FFFFE2"/>
        </a:accent3>
        <a:accent4>
          <a:srgbClr val="3B2D2B"/>
        </a:accent4>
        <a:accent5>
          <a:srgbClr val="FBEAE5"/>
        </a:accent5>
        <a:accent6>
          <a:srgbClr val="C3B58B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Sakura">
  <a:themeElements>
    <a:clrScheme name="">
      <a:dk1>
        <a:srgbClr val="463634"/>
      </a:dk1>
      <a:lt1>
        <a:srgbClr val="AA947E"/>
      </a:lt1>
      <a:dk2>
        <a:srgbClr val="795241"/>
      </a:dk2>
      <a:lt2>
        <a:srgbClr val="000000"/>
      </a:lt2>
      <a:accent1>
        <a:srgbClr val="F9DBD3"/>
      </a:accent1>
      <a:accent2>
        <a:srgbClr val="DACA9C"/>
      </a:accent2>
      <a:accent3>
        <a:srgbClr val="D1C8C0"/>
      </a:accent3>
      <a:accent4>
        <a:srgbClr val="3B2D2B"/>
      </a:accent4>
      <a:accent5>
        <a:srgbClr val="FBEAE5"/>
      </a:accent5>
      <a:accent6>
        <a:srgbClr val="C3B58B"/>
      </a:accent6>
      <a:hlink>
        <a:srgbClr val="393A18"/>
      </a:hlink>
      <a:folHlink>
        <a:srgbClr val="560000"/>
      </a:folHlink>
    </a:clrScheme>
    <a:fontScheme name="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463634"/>
        </a:dk1>
        <a:lt1>
          <a:srgbClr val="AA947E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D1C8C0"/>
        </a:accent3>
        <a:accent4>
          <a:srgbClr val="3B2D2B"/>
        </a:accent4>
        <a:accent5>
          <a:srgbClr val="FBEAE5"/>
        </a:accent5>
        <a:accent6>
          <a:srgbClr val="C3B58B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63634"/>
        </a:dk1>
        <a:lt1>
          <a:srgbClr val="FFFFCC"/>
        </a:lt1>
        <a:dk2>
          <a:srgbClr val="795241"/>
        </a:dk2>
        <a:lt2>
          <a:srgbClr val="000000"/>
        </a:lt2>
        <a:accent1>
          <a:srgbClr val="F9DBD3"/>
        </a:accent1>
        <a:accent2>
          <a:srgbClr val="DACA9C"/>
        </a:accent2>
        <a:accent3>
          <a:srgbClr val="FFFFE2"/>
        </a:accent3>
        <a:accent4>
          <a:srgbClr val="3B2D2B"/>
        </a:accent4>
        <a:accent5>
          <a:srgbClr val="FBEAE5"/>
        </a:accent5>
        <a:accent6>
          <a:srgbClr val="C3B58B"/>
        </a:accent6>
        <a:hlink>
          <a:srgbClr val="393A18"/>
        </a:hlink>
        <a:folHlink>
          <a:srgbClr val="56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EFF3FB"/>
      </a:dk2>
      <a:lt2>
        <a:srgbClr val="FFFFFF"/>
      </a:lt2>
      <a:accent1>
        <a:srgbClr val="4472C4"/>
      </a:accent1>
      <a:accent2>
        <a:srgbClr val="4B7BBB"/>
      </a:accent2>
      <a:accent3>
        <a:srgbClr val="4B84B0"/>
      </a:accent3>
      <a:accent4>
        <a:srgbClr val="4B8CA5"/>
      </a:accent4>
      <a:accent5>
        <a:srgbClr val="4B959A"/>
      </a:accent5>
      <a:accent6>
        <a:srgbClr val="3B9E8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panose="020b0503020204020204" charset="-122"/>
        <a:cs typeface="Arial"/>
      </a:majorFont>
      <a:minorFont>
        <a:latin typeface="Arial"/>
        <a:ea typeface="微软雅黑" panose="020b0503020204020204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212</Paragraphs>
  <Slides>46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baseType="lpstr" size="57">
      <vt:lpstr>Arial</vt:lpstr>
      <vt:lpstr>Times New Roman</vt:lpstr>
      <vt:lpstr>宋体</vt:lpstr>
      <vt:lpstr>Wingdings</vt:lpstr>
      <vt:lpstr>微软雅黑</vt:lpstr>
      <vt:lpstr>Calibri Light</vt:lpstr>
      <vt:lpstr>Calibri</vt:lpstr>
      <vt:lpstr>黑体</vt:lpstr>
      <vt:lpstr>华文新魏</vt:lpstr>
      <vt:lpstr>方正舒体</vt:lpstr>
      <vt:lpstr>Sakura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钟         磬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小结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2022-01-04T14:41:30.368</cp:lastPrinted>
  <dcterms:created xsi:type="dcterms:W3CDTF">2022-01-04T14:41:30Z</dcterms:created>
  <dcterms:modified xsi:type="dcterms:W3CDTF">2022-01-04T06:41:40Z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