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709" r:id="rId4"/>
    <p:sldId id="256" r:id="rId5"/>
    <p:sldId id="257" r:id="rId6"/>
    <p:sldId id="311" r:id="rId7"/>
    <p:sldId id="312" r:id="rId8"/>
    <p:sldId id="771" r:id="rId9"/>
    <p:sldId id="819" r:id="rId10"/>
    <p:sldId id="820" r:id="rId11"/>
    <p:sldId id="821" r:id="rId12"/>
    <p:sldId id="822" r:id="rId13"/>
    <p:sldId id="823" r:id="rId14"/>
    <p:sldId id="824" r:id="rId15"/>
    <p:sldId id="825" r:id="rId16"/>
    <p:sldId id="826" r:id="rId17"/>
    <p:sldId id="827" r:id="rId18"/>
    <p:sldId id="828" r:id="rId19"/>
    <p:sldId id="829" r:id="rId20"/>
    <p:sldId id="830" r:id="rId21"/>
    <p:sldId id="831" r:id="rId22"/>
    <p:sldId id="832" r:id="rId23"/>
    <p:sldId id="833" r:id="rId24"/>
    <p:sldId id="834" r:id="rId25"/>
    <p:sldId id="835" r:id="rId26"/>
    <p:sldId id="836" r:id="rId27"/>
    <p:sldId id="837" r:id="rId28"/>
    <p:sldId id="838" r:id="rId29"/>
    <p:sldId id="840" r:id="rId30"/>
    <p:sldId id="841" r:id="rId31"/>
    <p:sldId id="842" r:id="rId32"/>
    <p:sldId id="843" r:id="rId33"/>
    <p:sldId id="844" r:id="rId34"/>
    <p:sldId id="855" r:id="rId35"/>
    <p:sldId id="852" r:id="rId36"/>
    <p:sldId id="853" r:id="rId37"/>
    <p:sldId id="846" r:id="rId38"/>
    <p:sldId id="847" r:id="rId39"/>
    <p:sldId id="848" r:id="rId40"/>
    <p:sldId id="849" r:id="rId41"/>
    <p:sldId id="850" r:id="rId42"/>
    <p:sldId id="851" r:id="rId43"/>
    <p:sldId id="262" r:id="rId44"/>
  </p:sldIdLst>
  <p:sldSz cx="12192000" cy="6858000"/>
  <p:notesSz cx="7103745" cy="10234295"/>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Sky123.Org" initials="S" lastIdx="0" clrIdx="0"/>
  <p:cmAuthor id="2" name="作者" initials="A" lastIdx="0" clrIdx="1"/>
  <p:cmAuthor id="0" name="杜B格小生" initials="杜B格小生" lastIdx="0" clrIdx="0"/>
  <p:cmAuthor id="3" name="Administrator" initials="A" lastIdx="0" clrIdx="2"/>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203" autoAdjust="0"/>
  </p:normalViewPr>
  <p:slideViewPr>
    <p:cSldViewPr snapToGrid="0">
      <p:cViewPr varScale="1">
        <p:scale>
          <a:sx n="108" d="100"/>
          <a:sy n="108" d="100"/>
        </p:scale>
        <p:origin x="-618" y="-90"/>
      </p:cViewPr>
      <p:guideLst>
        <p:guide orient="horz" pos="2205"/>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tags" Target="tags/tag417.xml" /><Relationship Id="rId46" Type="http://schemas.openxmlformats.org/officeDocument/2006/relationships/presProps" Target="presProps.xml" /><Relationship Id="rId47" Type="http://schemas.openxmlformats.org/officeDocument/2006/relationships/viewProps" Target="viewProps.xml" /><Relationship Id="rId48" Type="http://schemas.openxmlformats.org/officeDocument/2006/relationships/theme" Target="theme/theme1.xml" /><Relationship Id="rId49"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53.xml" /><Relationship Id="rId2" Type="http://schemas.openxmlformats.org/officeDocument/2006/relationships/tags" Target="../tags/tag54.xml" /><Relationship Id="rId3" Type="http://schemas.openxmlformats.org/officeDocument/2006/relationships/tags" Target="../tags/tag55.xml" /><Relationship Id="rId4" Type="http://schemas.openxmlformats.org/officeDocument/2006/relationships/tags" Target="../tags/tag56.xml" /><Relationship Id="rId5" Type="http://schemas.openxmlformats.org/officeDocument/2006/relationships/tags" Target="../tags/tag57.xml" /><Relationship Id="rId6" Type="http://schemas.openxmlformats.org/officeDocument/2006/relationships/tags" Target="../tags/tag58.xml" /><Relationship Id="rId7" Type="http://schemas.openxmlformats.org/officeDocument/2006/relationships/tags" Target="../tags/tag59.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EEFB2138-EB36-4F97-A09C-2F37E72737C2}"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04A05014-BF71-4578-9AB3-96CCD0BCCD10}"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159.xml" /><Relationship Id="rId4" Type="http://schemas.openxmlformats.org/officeDocument/2006/relationships/tags" Target="../tags/tag160.xml" /><Relationship Id="rId5" Type="http://schemas.openxmlformats.org/officeDocument/2006/relationships/tags" Target="../tags/tag161.xml" /><Relationship Id="rId6" Type="http://schemas.openxmlformats.org/officeDocument/2006/relationships/tags" Target="../tags/tag162.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168.xml" /><Relationship Id="rId4" Type="http://schemas.openxmlformats.org/officeDocument/2006/relationships/tags" Target="../tags/tag169.xml" /><Relationship Id="rId5" Type="http://schemas.openxmlformats.org/officeDocument/2006/relationships/tags" Target="../tags/tag170.xml" /><Relationship Id="rId6" Type="http://schemas.openxmlformats.org/officeDocument/2006/relationships/tags" Target="../tags/tag17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180.xml" /><Relationship Id="rId4" Type="http://schemas.openxmlformats.org/officeDocument/2006/relationships/tags" Target="../tags/tag181.xml" /><Relationship Id="rId5" Type="http://schemas.openxmlformats.org/officeDocument/2006/relationships/tags" Target="../tags/tag182.xml" /><Relationship Id="rId6" Type="http://schemas.openxmlformats.org/officeDocument/2006/relationships/tags" Target="../tags/tag183.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190.xml" /><Relationship Id="rId4" Type="http://schemas.openxmlformats.org/officeDocument/2006/relationships/tags" Target="../tags/tag191.xml" /><Relationship Id="rId5" Type="http://schemas.openxmlformats.org/officeDocument/2006/relationships/tags" Target="../tags/tag192.xml" /><Relationship Id="rId6" Type="http://schemas.openxmlformats.org/officeDocument/2006/relationships/tags" Target="../tags/tag193.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212.xml" /><Relationship Id="rId4" Type="http://schemas.openxmlformats.org/officeDocument/2006/relationships/tags" Target="../tags/tag213.xml" /><Relationship Id="rId5" Type="http://schemas.openxmlformats.org/officeDocument/2006/relationships/tags" Target="../tags/tag214.xml" /><Relationship Id="rId6" Type="http://schemas.openxmlformats.org/officeDocument/2006/relationships/tags" Target="../tags/tag215.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228.xml" /><Relationship Id="rId4" Type="http://schemas.openxmlformats.org/officeDocument/2006/relationships/tags" Target="../tags/tag229.xml" /><Relationship Id="rId5" Type="http://schemas.openxmlformats.org/officeDocument/2006/relationships/tags" Target="../tags/tag230.xml" /><Relationship Id="rId6" Type="http://schemas.openxmlformats.org/officeDocument/2006/relationships/tags" Target="../tags/tag23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tags" Target="../tags/tag249.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253.xml" /><Relationship Id="rId4" Type="http://schemas.openxmlformats.org/officeDocument/2006/relationships/tags" Target="../tags/tag254.xml" /><Relationship Id="rId5" Type="http://schemas.openxmlformats.org/officeDocument/2006/relationships/tags" Target="../tags/tag255.xml" /><Relationship Id="rId6" Type="http://schemas.openxmlformats.org/officeDocument/2006/relationships/tags" Target="../tags/tag256.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277.xml" /><Relationship Id="rId4" Type="http://schemas.openxmlformats.org/officeDocument/2006/relationships/tags" Target="../tags/tag278.xml" /><Relationship Id="rId5" Type="http://schemas.openxmlformats.org/officeDocument/2006/relationships/tags" Target="../tags/tag279.xml" /><Relationship Id="rId6" Type="http://schemas.openxmlformats.org/officeDocument/2006/relationships/tags" Target="../tags/tag280.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301.xml" /><Relationship Id="rId4" Type="http://schemas.openxmlformats.org/officeDocument/2006/relationships/tags" Target="../tags/tag302.xml" /><Relationship Id="rId5" Type="http://schemas.openxmlformats.org/officeDocument/2006/relationships/tags" Target="../tags/tag303.xml" /><Relationship Id="rId6" Type="http://schemas.openxmlformats.org/officeDocument/2006/relationships/tags" Target="../tags/tag304.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69.xml" /><Relationship Id="rId4" Type="http://schemas.openxmlformats.org/officeDocument/2006/relationships/tags" Target="../tags/tag70.xml" /><Relationship Id="rId5" Type="http://schemas.openxmlformats.org/officeDocument/2006/relationships/tags" Target="../tags/tag71.xml" /><Relationship Id="rId6" Type="http://schemas.openxmlformats.org/officeDocument/2006/relationships/tags" Target="../tags/tag72.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tags" Target="../tags/tag311.xml" /><Relationship Id="rId4" Type="http://schemas.openxmlformats.org/officeDocument/2006/relationships/tags" Target="../tags/tag312.xml" /><Relationship Id="rId5" Type="http://schemas.openxmlformats.org/officeDocument/2006/relationships/tags" Target="../tags/tag313.xml" /><Relationship Id="rId6" Type="http://schemas.openxmlformats.org/officeDocument/2006/relationships/tags" Target="../tags/tag314.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 Id="rId3" Type="http://schemas.openxmlformats.org/officeDocument/2006/relationships/tags" Target="../tags/tag321.xml" /><Relationship Id="rId4" Type="http://schemas.openxmlformats.org/officeDocument/2006/relationships/tags" Target="../tags/tag322.xml" /><Relationship Id="rId5" Type="http://schemas.openxmlformats.org/officeDocument/2006/relationships/tags" Target="../tags/tag323.xml" /><Relationship Id="rId6" Type="http://schemas.openxmlformats.org/officeDocument/2006/relationships/tags" Target="../tags/tag324.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 Id="rId3" Type="http://schemas.openxmlformats.org/officeDocument/2006/relationships/tags" Target="../tags/tag330.xml" /><Relationship Id="rId4" Type="http://schemas.openxmlformats.org/officeDocument/2006/relationships/tags" Target="../tags/tag331.xml" /><Relationship Id="rId5" Type="http://schemas.openxmlformats.org/officeDocument/2006/relationships/tags" Target="../tags/tag332.xml" /><Relationship Id="rId6" Type="http://schemas.openxmlformats.org/officeDocument/2006/relationships/tags" Target="../tags/tag333.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 Id="rId3" Type="http://schemas.openxmlformats.org/officeDocument/2006/relationships/tags" Target="../tags/tag339.xml" /><Relationship Id="rId4" Type="http://schemas.openxmlformats.org/officeDocument/2006/relationships/tags" Target="../tags/tag340.xml" /><Relationship Id="rId5" Type="http://schemas.openxmlformats.org/officeDocument/2006/relationships/tags" Target="../tags/tag341.xml" /><Relationship Id="rId6" Type="http://schemas.openxmlformats.org/officeDocument/2006/relationships/tags" Target="../tags/tag342.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 Id="rId3" Type="http://schemas.openxmlformats.org/officeDocument/2006/relationships/tags" Target="../tags/tag349.xml" /><Relationship Id="rId4" Type="http://schemas.openxmlformats.org/officeDocument/2006/relationships/tags" Target="../tags/tag350.xml" /><Relationship Id="rId5" Type="http://schemas.openxmlformats.org/officeDocument/2006/relationships/tags" Target="../tags/tag351.xml" /><Relationship Id="rId6" Type="http://schemas.openxmlformats.org/officeDocument/2006/relationships/tags" Target="../tags/tag352.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 Id="rId3" Type="http://schemas.openxmlformats.org/officeDocument/2006/relationships/tags" Target="../tags/tag358.xml" /><Relationship Id="rId4" Type="http://schemas.openxmlformats.org/officeDocument/2006/relationships/tags" Target="../tags/tag359.xml" /><Relationship Id="rId5" Type="http://schemas.openxmlformats.org/officeDocument/2006/relationships/tags" Target="../tags/tag360.xml" /><Relationship Id="rId6" Type="http://schemas.openxmlformats.org/officeDocument/2006/relationships/tags" Target="../tags/tag36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 Id="rId3" Type="http://schemas.openxmlformats.org/officeDocument/2006/relationships/tags" Target="../tags/tag405.xml" /><Relationship Id="rId4" Type="http://schemas.openxmlformats.org/officeDocument/2006/relationships/tags" Target="../tags/tag406.xml" /><Relationship Id="rId5" Type="http://schemas.openxmlformats.org/officeDocument/2006/relationships/tags" Target="../tags/tag407.xml" /><Relationship Id="rId6" Type="http://schemas.openxmlformats.org/officeDocument/2006/relationships/tags" Target="../tags/tag408.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101.xml" /><Relationship Id="rId4" Type="http://schemas.openxmlformats.org/officeDocument/2006/relationships/tags" Target="../tags/tag102.xml" /><Relationship Id="rId5" Type="http://schemas.openxmlformats.org/officeDocument/2006/relationships/tags" Target="../tags/tag103.xml" /><Relationship Id="rId6" Type="http://schemas.openxmlformats.org/officeDocument/2006/relationships/tags" Target="../tags/tag104.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115.xml" /><Relationship Id="rId4" Type="http://schemas.openxmlformats.org/officeDocument/2006/relationships/tags" Target="../tags/tag116.xml" /><Relationship Id="rId5" Type="http://schemas.openxmlformats.org/officeDocument/2006/relationships/tags" Target="../tags/tag117.xml" /><Relationship Id="rId6" Type="http://schemas.openxmlformats.org/officeDocument/2006/relationships/tags" Target="../tags/tag118.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tags" Target="../tags/tag126.xml" /><Relationship Id="rId6" Type="http://schemas.openxmlformats.org/officeDocument/2006/relationships/tags" Target="../tags/tag127.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 Id="rId3" Type="http://schemas.openxmlformats.org/officeDocument/2006/relationships/tags" Target="../tags/tag133.xml" /><Relationship Id="rId4" Type="http://schemas.openxmlformats.org/officeDocument/2006/relationships/tags" Target="../tags/tag134.xml" /><Relationship Id="rId5" Type="http://schemas.openxmlformats.org/officeDocument/2006/relationships/tags" Target="../tags/tag135.xml" /><Relationship Id="rId6" Type="http://schemas.openxmlformats.org/officeDocument/2006/relationships/tags" Target="../tags/tag136.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tags" Target="../tags/tag145.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tags" Target="../tags/tag153.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4A05014-BF71-4578-9AB3-96CCD0BCCD10}"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4A05014-BF71-4578-9AB3-96CCD0BCCD10}"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4A05014-BF71-4578-9AB3-96CCD0BCCD10}"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5DE0F773-CE60-4C1B-9E47-31966B72FCE4}" type="slidenum">
              <a:rPr lang="zh-CN" altLang="en-US" smtClean="0"/>
              <a:t>14</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4A05014-BF71-4578-9AB3-96CCD0BCCD10}" type="slidenum">
              <a:rPr lang="zh-CN" altLang="en-US" smtClean="0"/>
              <a:t>15</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A8A5C3C2-9C6B-4802-8021-F99F82BE57FF}" type="slidenum">
              <a:rPr lang="zh-CN" altLang="en-US" smtClean="0"/>
              <a:t>17</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A8A5C3C2-9C6B-4802-8021-F99F82BE57FF}" type="slidenum">
              <a:rPr lang="zh-CN" altLang="en-US" smtClean="0"/>
              <a:t>19</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A8A5C3C2-9C6B-4802-8021-F99F82BE57FF}" type="slidenum">
              <a:rPr lang="zh-CN" altLang="en-US" smtClean="0"/>
              <a:t>21</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EA540E3B-F9C0-48B6-A129-4D327DD30658}" type="slidenum">
              <a:rPr lang="zh-CN" altLang="en-US" smtClean="0"/>
              <a:t>22</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1985" name="幻灯片图像占位符 1"/>
          <p:cNvSpPr>
            <a:spLocks noGrp="1" noRot="1" noChangeAspect="1"/>
          </p:cNvSpPr>
          <p:nvPr>
            <p:ph type="sldImg"/>
            <p:custDataLst>
              <p:tags r:id="rId4"/>
            </p:custDataLst>
          </p:nvPr>
        </p:nvSpPr>
        <p:spPr/>
      </p:sp>
      <p:sp>
        <p:nvSpPr>
          <p:cNvPr id="41986" name="备注占位符 2"/>
          <p:cNvSpPr>
            <a:spLocks noGrp="1"/>
          </p:cNvSpPr>
          <p:nvPr>
            <p:ph type="body" idx="1"/>
            <p:custDataLst>
              <p:tags r:id="rId5"/>
            </p:custDataLst>
          </p:nvPr>
        </p:nvSpPr>
        <p:spPr/>
        <p:txBody>
          <a:bodyPr vert="horz" lIns="91440" tIns="45720" rIns="91440" bIns="45720" anchor="t"/>
          <a:lstStyle/>
          <a:p>
            <a:pPr lvl="0"/>
            <a:endParaRPr lang="zh-CN" altLang="en-US">
              <a:ea typeface="宋体" panose="02010600030101010101" pitchFamily="2" charset="-122"/>
            </a:endParaRPr>
          </a:p>
        </p:txBody>
      </p:sp>
      <p:sp>
        <p:nvSpPr>
          <p:cNvPr id="41987" name="灯片编号占位符 3"/>
          <p:cNvSpPr>
            <a:spLocks noGrp="1"/>
          </p:cNvSpPr>
          <p:nvPr>
            <p:ph type="sldNum" sz="quarter" idx="10"/>
            <p:custDataLst>
              <p:tags r:id="rId6"/>
            </p:custDataLst>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a:latin typeface="等线"/>
                <a:ea typeface="宋体" panose="02010600030101010101" pitchFamily="2" charset="-122"/>
              </a:rPr>
              <a:t>24</a:t>
            </a:fld>
            <a:endParaRPr lang="zh-CN" altLang="en-US" sz="1200">
              <a:latin typeface="等线"/>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8129" name="幻灯片图像占位符 1"/>
          <p:cNvSpPr>
            <a:spLocks noGrp="1" noRot="1" noChangeAspect="1"/>
          </p:cNvSpPr>
          <p:nvPr>
            <p:ph type="sldImg"/>
            <p:custDataLst>
              <p:tags r:id="rId4"/>
            </p:custDataLst>
          </p:nvPr>
        </p:nvSpPr>
        <p:spPr/>
      </p:sp>
      <p:sp>
        <p:nvSpPr>
          <p:cNvPr id="48130" name="备注占位符 2"/>
          <p:cNvSpPr>
            <a:spLocks noGrp="1"/>
          </p:cNvSpPr>
          <p:nvPr>
            <p:ph type="body" idx="1"/>
            <p:custDataLst>
              <p:tags r:id="rId5"/>
            </p:custDataLst>
          </p:nvPr>
        </p:nvSpPr>
        <p:spPr/>
        <p:txBody>
          <a:bodyPr vert="horz" lIns="91440" tIns="45720" rIns="91440" bIns="45720" anchor="t"/>
          <a:lstStyle/>
          <a:p>
            <a:pPr lvl="0"/>
            <a:endParaRPr lang="zh-CN" altLang="en-US">
              <a:ea typeface="宋体" panose="02010600030101010101" pitchFamily="2" charset="-122"/>
            </a:endParaRPr>
          </a:p>
        </p:txBody>
      </p:sp>
      <p:sp>
        <p:nvSpPr>
          <p:cNvPr id="48131" name="灯片编号占位符 3"/>
          <p:cNvSpPr>
            <a:spLocks noGrp="1"/>
          </p:cNvSpPr>
          <p:nvPr>
            <p:ph type="sldNum" sz="quarter" idx="10"/>
            <p:custDataLst>
              <p:tags r:id="rId6"/>
            </p:custDataLst>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a:latin typeface="等线"/>
                <a:ea typeface="宋体" panose="02010600030101010101" pitchFamily="2" charset="-122"/>
              </a:rPr>
              <a:t>28</a:t>
            </a:fld>
            <a:endParaRPr lang="zh-CN" altLang="en-US" sz="1200">
              <a:latin typeface="等线"/>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4A05014-BF71-4578-9AB3-96CCD0BCCD10}"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8129" name="幻灯片图像占位符 1"/>
          <p:cNvSpPr>
            <a:spLocks noGrp="1" noRot="1" noChangeAspect="1"/>
          </p:cNvSpPr>
          <p:nvPr>
            <p:ph type="sldImg"/>
            <p:custDataLst>
              <p:tags r:id="rId4"/>
            </p:custDataLst>
          </p:nvPr>
        </p:nvSpPr>
        <p:spPr/>
      </p:sp>
      <p:sp>
        <p:nvSpPr>
          <p:cNvPr id="48130" name="备注占位符 2"/>
          <p:cNvSpPr>
            <a:spLocks noGrp="1"/>
          </p:cNvSpPr>
          <p:nvPr>
            <p:ph type="body" idx="1"/>
            <p:custDataLst>
              <p:tags r:id="rId5"/>
            </p:custDataLst>
          </p:nvPr>
        </p:nvSpPr>
        <p:spPr/>
        <p:txBody>
          <a:bodyPr vert="horz" lIns="91440" tIns="45720" rIns="91440" bIns="45720" anchor="t"/>
          <a:lstStyle/>
          <a:p>
            <a:pPr lvl="0"/>
            <a:endParaRPr lang="zh-CN" altLang="en-US">
              <a:ea typeface="宋体" panose="02010600030101010101" pitchFamily="2" charset="-122"/>
            </a:endParaRPr>
          </a:p>
        </p:txBody>
      </p:sp>
      <p:sp>
        <p:nvSpPr>
          <p:cNvPr id="48131" name="灯片编号占位符 3"/>
          <p:cNvSpPr>
            <a:spLocks noGrp="1"/>
          </p:cNvSpPr>
          <p:nvPr>
            <p:ph type="sldNum" sz="quarter" idx="10"/>
            <p:custDataLst>
              <p:tags r:id="rId6"/>
            </p:custDataLst>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a:latin typeface="等线"/>
                <a:ea typeface="宋体" panose="02010600030101010101" pitchFamily="2" charset="-122"/>
              </a:rPr>
              <a:t>29</a:t>
            </a:fld>
            <a:endParaRPr lang="zh-CN" altLang="en-US" sz="1200">
              <a:latin typeface="等线"/>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8129" name="幻灯片图像占位符 1"/>
          <p:cNvSpPr>
            <a:spLocks noGrp="1" noRot="1" noChangeAspect="1"/>
          </p:cNvSpPr>
          <p:nvPr>
            <p:ph type="sldImg"/>
            <p:custDataLst>
              <p:tags r:id="rId4"/>
            </p:custDataLst>
          </p:nvPr>
        </p:nvSpPr>
        <p:spPr/>
      </p:sp>
      <p:sp>
        <p:nvSpPr>
          <p:cNvPr id="48130" name="备注占位符 2"/>
          <p:cNvSpPr>
            <a:spLocks noGrp="1"/>
          </p:cNvSpPr>
          <p:nvPr>
            <p:ph type="body" idx="1"/>
            <p:custDataLst>
              <p:tags r:id="rId5"/>
            </p:custDataLst>
          </p:nvPr>
        </p:nvSpPr>
        <p:spPr/>
        <p:txBody>
          <a:bodyPr vert="horz" lIns="91440" tIns="45720" rIns="91440" bIns="45720" anchor="t"/>
          <a:lstStyle/>
          <a:p>
            <a:pPr lvl="0"/>
            <a:endParaRPr lang="zh-CN" altLang="en-US">
              <a:ea typeface="宋体" panose="02010600030101010101" pitchFamily="2" charset="-122"/>
            </a:endParaRPr>
          </a:p>
        </p:txBody>
      </p:sp>
      <p:sp>
        <p:nvSpPr>
          <p:cNvPr id="48131" name="灯片编号占位符 3"/>
          <p:cNvSpPr>
            <a:spLocks noGrp="1"/>
          </p:cNvSpPr>
          <p:nvPr>
            <p:ph type="sldNum" sz="quarter" idx="10"/>
            <p:custDataLst>
              <p:tags r:id="rId6"/>
            </p:custDataLst>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a:latin typeface="等线"/>
                <a:ea typeface="宋体" panose="02010600030101010101" pitchFamily="2" charset="-122"/>
              </a:rPr>
              <a:t>30</a:t>
            </a:fld>
            <a:endParaRPr lang="zh-CN" altLang="en-US" sz="1200">
              <a:latin typeface="等线"/>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8129" name="幻灯片图像占位符 1"/>
          <p:cNvSpPr>
            <a:spLocks noGrp="1" noRot="1" noChangeAspect="1"/>
          </p:cNvSpPr>
          <p:nvPr>
            <p:ph type="sldImg"/>
            <p:custDataLst>
              <p:tags r:id="rId4"/>
            </p:custDataLst>
          </p:nvPr>
        </p:nvSpPr>
        <p:spPr/>
      </p:sp>
      <p:sp>
        <p:nvSpPr>
          <p:cNvPr id="48130" name="备注占位符 2"/>
          <p:cNvSpPr>
            <a:spLocks noGrp="1"/>
          </p:cNvSpPr>
          <p:nvPr>
            <p:ph type="body" idx="1"/>
            <p:custDataLst>
              <p:tags r:id="rId5"/>
            </p:custDataLst>
          </p:nvPr>
        </p:nvSpPr>
        <p:spPr/>
        <p:txBody>
          <a:bodyPr vert="horz" lIns="91440" tIns="45720" rIns="91440" bIns="45720" anchor="t"/>
          <a:lstStyle/>
          <a:p>
            <a:pPr lvl="0"/>
            <a:endParaRPr lang="zh-CN" altLang="en-US">
              <a:ea typeface="宋体" panose="02010600030101010101" pitchFamily="2" charset="-122"/>
            </a:endParaRPr>
          </a:p>
        </p:txBody>
      </p:sp>
      <p:sp>
        <p:nvSpPr>
          <p:cNvPr id="48131" name="灯片编号占位符 3"/>
          <p:cNvSpPr>
            <a:spLocks noGrp="1"/>
          </p:cNvSpPr>
          <p:nvPr>
            <p:ph type="sldNum" sz="quarter" idx="10"/>
            <p:custDataLst>
              <p:tags r:id="rId6"/>
            </p:custDataLst>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a:latin typeface="等线"/>
                <a:ea typeface="宋体" panose="02010600030101010101" pitchFamily="2" charset="-122"/>
              </a:rPr>
              <a:t>31</a:t>
            </a:fld>
            <a:endParaRPr lang="zh-CN" altLang="en-US" sz="1200">
              <a:latin typeface="等线"/>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8129" name="幻灯片图像占位符 1"/>
          <p:cNvSpPr>
            <a:spLocks noGrp="1" noRot="1" noChangeAspect="1"/>
          </p:cNvSpPr>
          <p:nvPr>
            <p:ph type="sldImg"/>
            <p:custDataLst>
              <p:tags r:id="rId4"/>
            </p:custDataLst>
          </p:nvPr>
        </p:nvSpPr>
        <p:spPr/>
      </p:sp>
      <p:sp>
        <p:nvSpPr>
          <p:cNvPr id="48130" name="备注占位符 2"/>
          <p:cNvSpPr>
            <a:spLocks noGrp="1"/>
          </p:cNvSpPr>
          <p:nvPr>
            <p:ph type="body" idx="1"/>
            <p:custDataLst>
              <p:tags r:id="rId5"/>
            </p:custDataLst>
          </p:nvPr>
        </p:nvSpPr>
        <p:spPr/>
        <p:txBody>
          <a:bodyPr vert="horz" lIns="91440" tIns="45720" rIns="91440" bIns="45720" anchor="t"/>
          <a:lstStyle/>
          <a:p>
            <a:pPr lvl="0"/>
            <a:endParaRPr lang="zh-CN" altLang="en-US">
              <a:ea typeface="宋体" panose="02010600030101010101" pitchFamily="2" charset="-122"/>
            </a:endParaRPr>
          </a:p>
        </p:txBody>
      </p:sp>
      <p:sp>
        <p:nvSpPr>
          <p:cNvPr id="48131" name="灯片编号占位符 3"/>
          <p:cNvSpPr>
            <a:spLocks noGrp="1"/>
          </p:cNvSpPr>
          <p:nvPr>
            <p:ph type="sldNum" sz="quarter" idx="10"/>
            <p:custDataLst>
              <p:tags r:id="rId6"/>
            </p:custDataLst>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a:latin typeface="等线"/>
                <a:ea typeface="宋体" panose="02010600030101010101" pitchFamily="2" charset="-122"/>
              </a:rPr>
              <a:t>32</a:t>
            </a:fld>
            <a:endParaRPr lang="zh-CN" altLang="en-US" sz="1200">
              <a:latin typeface="等线"/>
              <a:ea typeface="宋体"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8129" name="幻灯片图像占位符 1"/>
          <p:cNvSpPr>
            <a:spLocks noGrp="1" noRot="1" noChangeAspect="1"/>
          </p:cNvSpPr>
          <p:nvPr>
            <p:ph type="sldImg"/>
            <p:custDataLst>
              <p:tags r:id="rId4"/>
            </p:custDataLst>
          </p:nvPr>
        </p:nvSpPr>
        <p:spPr/>
      </p:sp>
      <p:sp>
        <p:nvSpPr>
          <p:cNvPr id="48130" name="备注占位符 2"/>
          <p:cNvSpPr>
            <a:spLocks noGrp="1"/>
          </p:cNvSpPr>
          <p:nvPr>
            <p:ph type="body" idx="1"/>
            <p:custDataLst>
              <p:tags r:id="rId5"/>
            </p:custDataLst>
          </p:nvPr>
        </p:nvSpPr>
        <p:spPr/>
        <p:txBody>
          <a:bodyPr vert="horz" lIns="91440" tIns="45720" rIns="91440" bIns="45720" anchor="t"/>
          <a:lstStyle/>
          <a:p>
            <a:pPr lvl="0"/>
            <a:endParaRPr lang="zh-CN" altLang="en-US">
              <a:ea typeface="宋体" panose="02010600030101010101" pitchFamily="2" charset="-122"/>
            </a:endParaRPr>
          </a:p>
        </p:txBody>
      </p:sp>
      <p:sp>
        <p:nvSpPr>
          <p:cNvPr id="48131" name="灯片编号占位符 3"/>
          <p:cNvSpPr>
            <a:spLocks noGrp="1"/>
          </p:cNvSpPr>
          <p:nvPr>
            <p:ph type="sldNum" sz="quarter" idx="10"/>
            <p:custDataLst>
              <p:tags r:id="rId6"/>
            </p:custDataLst>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a:latin typeface="等线"/>
                <a:ea typeface="宋体" panose="02010600030101010101" pitchFamily="2" charset="-122"/>
              </a:rPr>
              <a:t>33</a:t>
            </a:fld>
            <a:endParaRPr lang="zh-CN" altLang="en-US" sz="1200">
              <a:latin typeface="等线"/>
              <a:ea typeface="宋体"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8129" name="幻灯片图像占位符 1"/>
          <p:cNvSpPr>
            <a:spLocks noGrp="1" noRot="1" noChangeAspect="1"/>
          </p:cNvSpPr>
          <p:nvPr>
            <p:ph type="sldImg"/>
            <p:custDataLst>
              <p:tags r:id="rId4"/>
            </p:custDataLst>
          </p:nvPr>
        </p:nvSpPr>
        <p:spPr/>
      </p:sp>
      <p:sp>
        <p:nvSpPr>
          <p:cNvPr id="48130" name="备注占位符 2"/>
          <p:cNvSpPr>
            <a:spLocks noGrp="1"/>
          </p:cNvSpPr>
          <p:nvPr>
            <p:ph type="body" idx="1"/>
            <p:custDataLst>
              <p:tags r:id="rId5"/>
            </p:custDataLst>
          </p:nvPr>
        </p:nvSpPr>
        <p:spPr/>
        <p:txBody>
          <a:bodyPr vert="horz" lIns="91440" tIns="45720" rIns="91440" bIns="45720" anchor="t"/>
          <a:lstStyle/>
          <a:p>
            <a:pPr lvl="0"/>
            <a:endParaRPr lang="zh-CN" altLang="en-US">
              <a:ea typeface="宋体" panose="02010600030101010101" pitchFamily="2" charset="-122"/>
            </a:endParaRPr>
          </a:p>
        </p:txBody>
      </p:sp>
      <p:sp>
        <p:nvSpPr>
          <p:cNvPr id="48131" name="灯片编号占位符 3"/>
          <p:cNvSpPr>
            <a:spLocks noGrp="1"/>
          </p:cNvSpPr>
          <p:nvPr>
            <p:ph type="sldNum" sz="quarter" idx="10"/>
            <p:custDataLst>
              <p:tags r:id="rId6"/>
            </p:custDataLst>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a:latin typeface="等线"/>
                <a:ea typeface="宋体" panose="02010600030101010101" pitchFamily="2" charset="-122"/>
              </a:rPr>
              <a:t>34</a:t>
            </a:fld>
            <a:endParaRPr lang="zh-CN" altLang="en-US" sz="1200">
              <a:latin typeface="等线"/>
              <a:ea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4A05014-BF71-4578-9AB3-96CCD0BCCD10}" type="slidenum">
              <a:rPr lang="zh-CN" altLang="en-US" smtClean="0"/>
              <a:t>41</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4A05014-BF71-4578-9AB3-96CCD0BCCD10}"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4A05014-BF71-4578-9AB3-96CCD0BCCD10}"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4A05014-BF71-4578-9AB3-96CCD0BCCD10}"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4A05014-BF71-4578-9AB3-96CCD0BCCD10}"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4A05014-BF71-4578-9AB3-96CCD0BCCD10}"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4A05014-BF71-4578-9AB3-96CCD0BCCD10}"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04A05014-BF71-4578-9AB3-96CCD0BCCD10}" type="slidenum">
              <a:rPr lang="zh-CN" altLang="en-US" smtClean="0"/>
              <a:t>10</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2.xml" /><Relationship Id="rId2" Type="http://schemas.openxmlformats.org/officeDocument/2006/relationships/image" Target="../media/image4.png" /><Relationship Id="rId3" Type="http://schemas.openxmlformats.org/officeDocument/2006/relationships/tags" Target="../tags/tag43.xml" /><Relationship Id="rId4" Type="http://schemas.openxmlformats.org/officeDocument/2006/relationships/tags" Target="../tags/tag44.xml" /><Relationship Id="rId5" Type="http://schemas.openxmlformats.org/officeDocument/2006/relationships/tags" Target="../tags/tag45.xml" /><Relationship Id="rId6" Type="http://schemas.openxmlformats.org/officeDocument/2006/relationships/tags" Target="../tags/tag46.xml" /><Relationship Id="rId7" Type="http://schemas.openxmlformats.org/officeDocument/2006/relationships/tags" Target="../tags/tag47.xml" /><Relationship Id="rId8" Type="http://schemas.openxmlformats.org/officeDocument/2006/relationships/image" Target="../media/image5.jpeg" /><Relationship Id="rId9"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image" Target="../media/image6.png" /><Relationship Id="rId3" Type="http://schemas.openxmlformats.org/officeDocument/2006/relationships/tags" Target="../tags/tag49.xml" /><Relationship Id="rId4" Type="http://schemas.openxmlformats.org/officeDocument/2006/relationships/tags" Target="../tags/tag50.xml" /><Relationship Id="rId5"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2.xml" /><Relationship Id="rId2" Type="http://schemas.openxmlformats.org/officeDocument/2006/relationships/tags" Target="../tags/tag3.xml" /><Relationship Id="rId3" Type="http://schemas.openxmlformats.org/officeDocument/2006/relationships/tags" Target="../tags/tag4.xml" /><Relationship Id="rId4" Type="http://schemas.openxmlformats.org/officeDocument/2006/relationships/tags" Target="../tags/tag5.xml" /><Relationship Id="rId5"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tags" Target="../tags/tag11.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2.xml" /><Relationship Id="rId2"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tags" Target="../tags/tag19.xml" /><Relationship Id="rId8"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20.xml" /><Relationship Id="rId2" Type="http://schemas.openxmlformats.org/officeDocument/2006/relationships/tags" Target="../tags/tag21.xml" /><Relationship Id="rId3" Type="http://schemas.openxmlformats.org/officeDocument/2006/relationships/tags" Target="../tags/tag22.xml" /><Relationship Id="rId4" Type="http://schemas.openxmlformats.org/officeDocument/2006/relationships/tags" Target="../tags/tag23.xml" /><Relationship Id="rId5" Type="http://schemas.openxmlformats.org/officeDocument/2006/relationships/tags" Target="../tags/tag24.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25.xml" /><Relationship Id="rId2" Type="http://schemas.openxmlformats.org/officeDocument/2006/relationships/tags" Target="../tags/tag26.xml" /><Relationship Id="rId3" Type="http://schemas.openxmlformats.org/officeDocument/2006/relationships/tags" Target="../tags/tag27.xml" /><Relationship Id="rId4" Type="http://schemas.openxmlformats.org/officeDocument/2006/relationships/tags" Target="../tags/tag28.xml" /><Relationship Id="rId5" Type="http://schemas.openxmlformats.org/officeDocument/2006/relationships/tags" Target="../tags/tag29.xml" /><Relationship Id="rId6" Type="http://schemas.openxmlformats.org/officeDocument/2006/relationships/tags" Target="../tags/tag30.xml" /><Relationship Id="rId7" Type="http://schemas.openxmlformats.org/officeDocument/2006/relationships/image" Target="../media/image1.jpeg" /><Relationship Id="rId8"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1.xml" /><Relationship Id="rId2"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32.xml" /><Relationship Id="rId10" Type="http://schemas.openxmlformats.org/officeDocument/2006/relationships/tags" Target="../tags/tag39.xml" /><Relationship Id="rId11" Type="http://schemas.openxmlformats.org/officeDocument/2006/relationships/tags" Target="../tags/tag40.xml" /><Relationship Id="rId12" Type="http://schemas.openxmlformats.org/officeDocument/2006/relationships/tags" Target="../tags/tag41.xml" /><Relationship Id="rId13" Type="http://schemas.openxmlformats.org/officeDocument/2006/relationships/slideMaster" Target="../slideMasters/slideMaster1.xml" /><Relationship Id="rId2" Type="http://schemas.openxmlformats.org/officeDocument/2006/relationships/tags" Target="../tags/tag33.xml" /><Relationship Id="rId3" Type="http://schemas.openxmlformats.org/officeDocument/2006/relationships/tags" Target="../tags/tag34.xml" /><Relationship Id="rId4" Type="http://schemas.openxmlformats.org/officeDocument/2006/relationships/tags" Target="../tags/tag35.xml" /><Relationship Id="rId5" Type="http://schemas.openxmlformats.org/officeDocument/2006/relationships/image" Target="../media/image2.png" /><Relationship Id="rId6" Type="http://schemas.openxmlformats.org/officeDocument/2006/relationships/tags" Target="../tags/tag36.xml" /><Relationship Id="rId7" Type="http://schemas.openxmlformats.org/officeDocument/2006/relationships/tags" Target="../tags/tag37.xml" /><Relationship Id="rId8" Type="http://schemas.openxmlformats.org/officeDocument/2006/relationships/image" Target="../media/image3.png" /><Relationship Id="rId9" Type="http://schemas.openxmlformats.org/officeDocument/2006/relationships/tags" Target="../tags/tag38.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通用">
    <p:bg>
      <p:bgPr>
        <a:blipFill dpi="0" rotWithShape="1">
          <a:blip r:embed="rId8">
            <a:lum/>
          </a:blip>
          <a:stretch>
            <a:fillRect/>
          </a:stretch>
        </a:blipFill>
        <a:effectLst/>
      </p:bgPr>
    </p:bg>
    <p:spTree>
      <p:nvGrpSpPr>
        <p:cNvPr id="1" name=""/>
        <p:cNvGrpSpPr/>
        <p:nvPr>
          <p:custDataLst>
            <p:tags r:id="rId1"/>
          </p:custDataLst>
        </p:nvPr>
      </p:nvGrpSpPr>
      <p:grpSpPr>
        <a:xfrm>
          <a:off x="0" y="0"/>
          <a:ext cx="0" cy="0"/>
        </a:xfrm>
      </p:grpSpPr>
      <p:pic>
        <p:nvPicPr>
          <p:cNvPr id="7" name="图片 6"/>
          <p:cNvPicPr>
            <a:picLocks noChangeAspect="1"/>
          </p:cNvPicPr>
          <p:nvPr userDrawn="1">
            <p:custDataLst>
              <p:tags r:id="rId3"/>
            </p:custDataLst>
          </p:nvPr>
        </p:nvPicPr>
        <p:blipFill>
          <a:blip r:embed="rId2"/>
          <a:stretch>
            <a:fillRect/>
          </a:stretch>
        </p:blipFill>
        <p:spPr>
          <a:xfrm>
            <a:off x="0" y="4858339"/>
            <a:ext cx="2042337" cy="1999661"/>
          </a:xfrm>
          <a:prstGeom prst="rect">
            <a:avLst/>
          </a:prstGeom>
        </p:spPr>
      </p:pic>
      <p:sp>
        <p:nvSpPr>
          <p:cNvPr id="2" name="标题 1"/>
          <p:cNvSpPr>
            <a:spLocks noGrp="1"/>
          </p:cNvSpPr>
          <p:nvPr>
            <p:ph type="title"/>
            <p:custDataLst>
              <p:tags r:id="rId4"/>
            </p:custDataLst>
          </p:nvPr>
        </p:nvSpPr>
        <p:spPr>
          <a:xfrm>
            <a:off x="669882" y="443230"/>
            <a:ext cx="10852237" cy="441964"/>
          </a:xfrm>
          <a:prstGeom prst="rect">
            <a:avLst/>
          </a:prstGeom>
        </p:spPr>
        <p:txBody>
          <a:bodyPr/>
          <a:lstStyle>
            <a:lvl1pPr>
              <a:defRPr baseline="0">
                <a:solidFill>
                  <a:schemeClr val="tx1">
                    <a:lumMod val="75000"/>
                    <a:lumOff val="25000"/>
                  </a:schemeClr>
                </a:solidFill>
                <a:latin typeface="隶书" panose="02010509060101010101" pitchFamily="49" charset="-122"/>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a:xfrm>
            <a:off x="879742" y="6349833"/>
            <a:ext cx="2700000" cy="316800"/>
          </a:xfrm>
          <a:prstGeom prst="rect">
            <a:avLst/>
          </a:prstGeom>
        </p:spPr>
        <p:txBody>
          <a:bodyPr/>
          <a:lstStyle>
            <a:lvl1pPr>
              <a:defRPr>
                <a:latin typeface="隶书" panose="02010509060101010101" pitchFamily="49" charset="-122"/>
                <a:ea typeface="隶书" panose="02010509060101010101" pitchFamily="49" charset="-122"/>
              </a:defRPr>
            </a:lvl1pPr>
          </a:lstStyle>
          <a:p>
            <a:fld id="{760FBDFE-C587-4B4C-A407-44438C67B59E}" type="datetimeFigureOut">
              <a:rPr lang="zh-CN" altLang="en-US" smtClean="0">
                <a:solidFill>
                  <a:prstClr val="black"/>
                </a:solidFill>
              </a:rPr>
              <a:t/>
            </a:fld>
            <a:endParaRPr lang="zh-CN" altLang="en-US">
              <a:solidFill>
                <a:prstClr val="black"/>
              </a:solidFill>
            </a:endParaRPr>
          </a:p>
        </p:txBody>
      </p:sp>
      <p:sp>
        <p:nvSpPr>
          <p:cNvPr id="4" name="页脚占位符 3"/>
          <p:cNvSpPr>
            <a:spLocks noGrp="1"/>
          </p:cNvSpPr>
          <p:nvPr>
            <p:ph type="ftr" sz="quarter" idx="11"/>
            <p:custDataLst>
              <p:tags r:id="rId6"/>
            </p:custDataLst>
          </p:nvPr>
        </p:nvSpPr>
        <p:spPr>
          <a:xfrm>
            <a:off x="4116000" y="6349833"/>
            <a:ext cx="3960000" cy="316800"/>
          </a:xfrm>
          <a:prstGeom prst="rect">
            <a:avLst/>
          </a:prstGeom>
        </p:spPr>
        <p:txBody>
          <a:bodyPr/>
          <a:lstStyle>
            <a:lvl1pPr>
              <a:defRPr>
                <a:latin typeface="隶书" panose="02010509060101010101" pitchFamily="49" charset="-122"/>
                <a:ea typeface="隶书" panose="02010509060101010101" pitchFamily="49" charset="-122"/>
              </a:defRPr>
            </a:lvl1pPr>
          </a:lstStyle>
          <a:p>
            <a:endParaRPr lang="zh-CN" altLang="en-US">
              <a:solidFill>
                <a:prstClr val="black"/>
              </a:solidFill>
            </a:endParaRPr>
          </a:p>
        </p:txBody>
      </p:sp>
      <p:sp>
        <p:nvSpPr>
          <p:cNvPr id="5" name="灯片编号占位符 4"/>
          <p:cNvSpPr>
            <a:spLocks noGrp="1"/>
          </p:cNvSpPr>
          <p:nvPr>
            <p:ph type="sldNum" sz="quarter" idx="12"/>
            <p:custDataLst>
              <p:tags r:id="rId7"/>
            </p:custDataLst>
          </p:nvPr>
        </p:nvSpPr>
        <p:spPr>
          <a:xfrm>
            <a:off x="8610600" y="6349833"/>
            <a:ext cx="2700000" cy="316800"/>
          </a:xfrm>
          <a:prstGeom prst="rect">
            <a:avLst/>
          </a:prstGeom>
        </p:spPr>
        <p:txBody>
          <a:bodyPr/>
          <a:lstStyle>
            <a:lvl1pPr>
              <a:defRPr>
                <a:latin typeface="隶书" panose="02010509060101010101" pitchFamily="49" charset="-122"/>
                <a:ea typeface="隶书" panose="02010509060101010101" pitchFamily="49" charset="-122"/>
              </a:defRPr>
            </a:lvl1pPr>
          </a:lstStyle>
          <a:p>
            <a:fld id="{49AE70B2-8BF9-45C0-BB95-33D1B9D3A854}" type="slidenum">
              <a:rPr lang="zh-CN" altLang="en-US" smtClean="0">
                <a:solidFill>
                  <a:prstClr val="black"/>
                </a:solidFill>
              </a:rPr>
              <a:t/>
            </a:fld>
            <a:endParaRPr lang="zh-CN" altLang="en-US">
              <a:solidFill>
                <a:prstClr val="black"/>
              </a:solidFill>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标题幻灯片">
    <p:spTree>
      <p:nvGrpSpPr>
        <p:cNvPr id="1" name=""/>
        <p:cNvGrpSpPr/>
        <p:nvPr>
          <p:custDataLst>
            <p:tags r:id="rId1"/>
          </p:custDataLst>
        </p:nvPr>
      </p:nvGrpSpPr>
      <p:grpSpPr>
        <a:xfrm>
          <a:off x="0" y="0"/>
          <a:ext cx="0" cy="0"/>
        </a:xfrm>
      </p:grpSpPr>
      <p:pic>
        <p:nvPicPr>
          <p:cNvPr id="2" name="图片 1"/>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flipV="1">
            <a:off x="0" y="2539118"/>
            <a:ext cx="3612269" cy="4319200"/>
          </a:xfrm>
          <a:prstGeom prst="rect">
            <a:avLst/>
          </a:prstGeom>
        </p:spPr>
      </p:pic>
      <p:sp>
        <p:nvSpPr>
          <p:cNvPr id="5" name="矩形 4"/>
          <p:cNvSpPr/>
          <p:nvPr userDrawn="1">
            <p:custDataLst>
              <p:tags r:id="rId4"/>
            </p:custDataLst>
          </p:nvPr>
        </p:nvSpPr>
        <p:spPr>
          <a:xfrm>
            <a:off x="193537" y="189759"/>
            <a:ext cx="11804926" cy="6478800"/>
          </a:xfrm>
          <a:prstGeom prst="rect">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p14:dur="1500"/>
    </mc:Choice>
    <mc:Fallback>
      <p:transition spd="slow" advClick="0"/>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a:xfrm>
            <a:off x="812800" y="6245225"/>
            <a:ext cx="2641600" cy="476250"/>
          </a:xfrm>
        </p:spPr>
        <p:txBody>
          <a:bodyPr/>
          <a:lstStyle/>
          <a:p>
            <a:pPr lvl="0"/>
            <a:fld id="{BB962C8B-B14F-4D97-AF65-F5344CB8AC3E}" type="datetime1">
              <a:rPr lang="zh-CN" altLang="en-US"/>
              <a:t/>
            </a:fld>
            <a:endParaRPr lang="zh-CN" altLang="en-US">
              <a:latin typeface="Arial" panose="020b0604020202020204" pitchFamily="34" charset="0"/>
            </a:endParaRPr>
          </a:p>
        </p:txBody>
      </p:sp>
      <p:sp>
        <p:nvSpPr>
          <p:cNvPr id="3" name="页脚占位符 2"/>
          <p:cNvSpPr>
            <a:spLocks noGrp="1"/>
          </p:cNvSpPr>
          <p:nvPr>
            <p:ph type="ftr" sz="quarter" idx="11"/>
            <p:custDataLst>
              <p:tags r:id="rId3"/>
            </p:custDataLst>
          </p:nvPr>
        </p:nvSpPr>
        <p:spPr>
          <a:xfrm>
            <a:off x="4165600" y="6245225"/>
            <a:ext cx="3860800" cy="476250"/>
          </a:xfrm>
        </p:spPr>
        <p:txBody>
          <a:bodyPr/>
          <a:lstStyle/>
          <a:p>
            <a:pPr lvl="0"/>
            <a:endParaRPr lang="zh-CN" altLang="en-US"/>
          </a:p>
        </p:txBody>
      </p:sp>
      <p:sp>
        <p:nvSpPr>
          <p:cNvPr id="4" name="灯片编号占位符 3"/>
          <p:cNvSpPr>
            <a:spLocks noGrp="1"/>
          </p:cNvSpPr>
          <p:nvPr>
            <p:ph type="sldNum" sz="quarter" idx="12"/>
            <p:custDataLst>
              <p:tags r:id="rId4"/>
            </p:custDataLst>
          </p:nvPr>
        </p:nvSpPr>
        <p:spPr>
          <a:xfrm>
            <a:off x="8737600" y="6245225"/>
            <a:ext cx="2641600" cy="476250"/>
          </a:xfrm>
        </p:spPr>
        <p:txBody>
          <a:bodyPr/>
          <a:lstStyle/>
          <a:p>
            <a:pPr lvl="0"/>
            <a:fld id="{9A0DB2DC-4C9A-4742-B13C-FB6460FD3503}" type="slidenum">
              <a:rPr lang="zh-CN" altLang="en-US"/>
              <a:t/>
            </a:fld>
            <a:endParaRPr lang="zh-CN" altLang="en-US">
              <a:latin typeface="Arial" panose="020b0604020202020204" pitchFamily="34"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8"/>
            <a:ext cx="10972800" cy="1143000"/>
          </a:xfrm>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9600" y="1600200"/>
            <a:ext cx="109728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a:xfrm>
            <a:off x="609600" y="6245225"/>
            <a:ext cx="2844800" cy="476250"/>
          </a:xfrm>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custDataLst>
              <p:tags r:id="rId5"/>
            </p:custDataLst>
          </p:nvPr>
        </p:nvSpPr>
        <p:spPr>
          <a:xfrm>
            <a:off x="4165600" y="6245225"/>
            <a:ext cx="3860800" cy="476250"/>
          </a:xfrm>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custDataLst>
              <p:tags r:id="rId6"/>
            </p:custDataLst>
          </p:nvPr>
        </p:nvSpPr>
        <p:spPr>
          <a:xfrm>
            <a:off x="8737600" y="6245225"/>
            <a:ext cx="2844800" cy="476250"/>
          </a:xfrm>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自定义版式">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Obj" preserve="1">
  <p:cSld name="标题，文本与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8"/>
            <a:ext cx="109728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custDataLst>
              <p:tags r:id="rId3"/>
            </p:custDataLst>
          </p:nvPr>
        </p:nvSpPr>
        <p:spPr>
          <a:xfrm>
            <a:off x="609600" y="1600200"/>
            <a:ext cx="53848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97600" y="1600200"/>
            <a:ext cx="53848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a:xfrm>
            <a:off x="838200" y="6356350"/>
            <a:ext cx="2743200" cy="365125"/>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a:xfrm>
            <a:off x="4038600" y="6356350"/>
            <a:ext cx="4114800" cy="365125"/>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a:xfrm>
            <a:off x="8610600" y="6356350"/>
            <a:ext cx="2743200" cy="365125"/>
          </a:xfrm>
        </p:spPr>
        <p:txBody>
          <a:bodyPr/>
          <a:lstStyle/>
          <a:p>
            <a:pPr lvl="0" eaLnBrk="1" hangingPunct="1">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001981" y="309707"/>
            <a:ext cx="10515600" cy="493857"/>
          </a:xfrm>
        </p:spPr>
        <p:txBody>
          <a:bodyPr>
            <a:normAutofit/>
          </a:bodyPr>
          <a:lstStyle>
            <a:lvl1pPr>
              <a:defRPr sz="2800" b="1">
                <a:solidFill>
                  <a:srgbClr val="D48B16"/>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565CE74E-AB26-4998-AD42-012C4C1AD076}"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2000"/>
    </mc:Choice>
    <mc:Fallback>
      <p:transition spd="slow"/>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dpi="0" rotWithShape="1">
          <a:blip r:embed="rId7">
            <a:lum/>
          </a:blip>
          <a:stretch>
            <a:fillRect/>
          </a:stretch>
        </a:blipFill>
        <a:effectLst/>
      </p:bgPr>
    </p:bg>
    <p:spTree>
      <p:nvGrpSpPr>
        <p:cNvPr id="1" name=""/>
        <p:cNvGrpSpPr/>
        <p:nvPr>
          <p:custDataLst>
            <p:tags r:id="rId1"/>
          </p:custDataLst>
        </p:nvPr>
      </p:nvGrpSpPr>
      <p:grpSpPr>
        <a:xfrm>
          <a:off x="0" y="0"/>
          <a:ext cx="0" cy="0"/>
        </a:xfrm>
      </p:grpSpPr>
      <p:sp>
        <p:nvSpPr>
          <p:cNvPr id="3" name="文本占位符 2"/>
          <p:cNvSpPr>
            <a:spLocks noGrp="1"/>
          </p:cNvSpPr>
          <p:nvPr>
            <p:ph type="body" idx="1"/>
            <p:custDataLst>
              <p:tags r:id="rId2"/>
            </p:custDataLst>
          </p:nvPr>
        </p:nvSpPr>
        <p:spPr>
          <a:xfrm>
            <a:off x="2493282" y="4174945"/>
            <a:ext cx="7205436" cy="1077985"/>
          </a:xfrm>
        </p:spPr>
        <p:txBody>
          <a:bodyPr lIns="90000" tIns="0" rIns="90000" bIns="46800">
            <a:normAutofit/>
          </a:bodyPr>
          <a:lstStyle>
            <a:lvl1pPr marL="0" indent="0" algn="ctr" eaLnBrk="1" fontAlgn="auto" latinLnBrk="0" hangingPunct="1">
              <a:lnSpc>
                <a:spcPct val="100000"/>
              </a:lnSpc>
              <a:buNone/>
              <a:defRPr kumimoji="0" lang="zh-CN" altLang="en-US" sz="2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3"/>
            </p:custDataLst>
          </p:nvPr>
        </p:nvSpPr>
        <p:spPr>
          <a:xfrm>
            <a:off x="879742" y="6349833"/>
            <a:ext cx="2700000" cy="316800"/>
          </a:xfrm>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a:xfrm>
            <a:off x="4116000" y="6349833"/>
            <a:ext cx="3960000" cy="316800"/>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610600" y="6349833"/>
            <a:ext cx="2700000" cy="316800"/>
          </a:xfrm>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6"/>
            </p:custDataLst>
          </p:nvPr>
        </p:nvSpPr>
        <p:spPr>
          <a:xfrm>
            <a:off x="2493282" y="3066080"/>
            <a:ext cx="7205436" cy="1077985"/>
          </a:xfrm>
        </p:spPr>
        <p:txBody>
          <a:bodyPr lIns="90000" tIns="46800" rIns="90000" bIns="46800" anchor="b" anchorCtr="0">
            <a:normAutofit/>
          </a:bodyPr>
          <a:lstStyle>
            <a:lvl1pPr algn="ctr">
              <a:defRPr sz="4800" b="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单击此处编辑标题</a:t>
            </a:r>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a:xfrm>
            <a:off x="838223" y="6356351"/>
            <a:ext cx="2743276" cy="365125"/>
          </a:xfrm>
        </p:spPr>
        <p:txBody>
          <a:bodyPr/>
          <a:lstStyle/>
          <a:p>
            <a:fld id="{405C9A0D-01E1-43FB-9C40-4892D56848F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a:xfrm>
            <a:off x="4038712" y="6356351"/>
            <a:ext cx="4114914" cy="365125"/>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8610838" y="6356351"/>
            <a:ext cx="2743276" cy="365125"/>
          </a:xfrm>
        </p:spPr>
        <p:txBody>
          <a:bodyPr/>
          <a:lstStyle/>
          <a:p>
            <a:fld id="{FE5D2B24-9E26-4D5A-8FE4-726EC7F823BE}" type="slidenum">
              <a:rPr lang="zh-CN" altLang="en-US" smtClean="0"/>
              <a:t/>
            </a:fld>
            <a:endParaRPr lang="zh-CN" altLang="en-US"/>
          </a:p>
        </p:txBody>
      </p:sp>
      <p:pic>
        <p:nvPicPr>
          <p:cNvPr id="5" name="图片 6"/>
          <p:cNvPicPr>
            <a:picLocks noChangeAspect="1"/>
          </p:cNvPicPr>
          <p:nvPr userDrawn="1">
            <p:custDataLst>
              <p:tags r:id="rId6"/>
            </p:custDataLst>
          </p:nvPr>
        </p:nvPicPr>
        <p:blipFill>
          <a:blip r:embed="rId5"/>
          <a:stretch>
            <a:fillRect/>
          </a:stretch>
        </p:blipFill>
        <p:spPr>
          <a:xfrm rot="16200000">
            <a:off x="2539489" y="-2671857"/>
            <a:ext cx="6858083" cy="12192185"/>
          </a:xfrm>
          <a:prstGeom prst="rect">
            <a:avLst/>
          </a:prstGeom>
        </p:spPr>
      </p:pic>
      <p:sp>
        <p:nvSpPr>
          <p:cNvPr id="8" name="矩形 7"/>
          <p:cNvSpPr/>
          <p:nvPr userDrawn="1">
            <p:custDataLst>
              <p:tags r:id="rId7"/>
            </p:custDataLst>
          </p:nvPr>
        </p:nvSpPr>
        <p:spPr>
          <a:xfrm>
            <a:off x="130633" y="130630"/>
            <a:ext cx="11899404"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a:endParaRPr kumimoji="1" lang="zh-CN" altLang="en-US" sz="1905"/>
          </a:p>
        </p:txBody>
      </p:sp>
      <p:pic>
        <p:nvPicPr>
          <p:cNvPr id="9" name="图片 8"/>
          <p:cNvPicPr>
            <a:picLocks noChangeAspect="1" noChangeArrowheads="1"/>
          </p:cNvPicPr>
          <p:nvPr userDrawn="1">
            <p:custDataLst>
              <p:tags r:id="rId9"/>
            </p:custDataLst>
          </p:nvPr>
        </p:nvPicPr>
        <p:blipFill>
          <a:blip r:embed="rId8">
            <a:extLst>
              <a:ext uri="{28A0092B-C50C-407E-A947-70E740481C1C}">
                <a14:useLocalDpi xmlns:a14="http://schemas.microsoft.com/office/drawing/2010/main" val="0"/>
              </a:ext>
            </a:extLst>
          </a:blip>
          <a:stretch>
            <a:fillRect/>
          </a:stretch>
        </p:blipFill>
        <p:spPr bwMode="auto">
          <a:xfrm>
            <a:off x="263360" y="4763"/>
            <a:ext cx="1007489" cy="100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占位符 3"/>
          <p:cNvSpPr>
            <a:spLocks noGrp="1"/>
          </p:cNvSpPr>
          <p:nvPr>
            <p:ph type="body" sz="quarter" idx="13"/>
            <p:custDataLst>
              <p:tags r:id="rId10"/>
            </p:custDataLst>
          </p:nvPr>
        </p:nvSpPr>
        <p:spPr>
          <a:xfrm>
            <a:off x="1270848" y="376736"/>
            <a:ext cx="6048839" cy="576064"/>
          </a:xfrm>
          <a:prstGeom prst="rect">
            <a:avLst/>
          </a:prstGeom>
        </p:spPr>
        <p:txBody>
          <a:bodyPr/>
          <a:lstStyle>
            <a:lvl1pPr marL="0" indent="0">
              <a:buNone/>
              <a:defRPr sz="3175" b="1">
                <a:solidFill>
                  <a:schemeClr val="tx1">
                    <a:lumMod val="50000"/>
                    <a:lumOff val="50000"/>
                  </a:schemeClr>
                </a:solidFill>
                <a:latin typeface="隶书" panose="02010509060101010101" pitchFamily="49" charset="-122"/>
                <a:ea typeface="隶书" panose="02010509060101010101" pitchFamily="49" charset="-122"/>
              </a:defRPr>
            </a:lvl1pPr>
            <a:lvl2pPr marL="457200" indent="0">
              <a:buNone/>
              <a:defRPr/>
            </a:lvl2pPr>
          </a:lstStyle>
          <a:p>
            <a:pPr lvl="0"/>
            <a:r>
              <a:rPr lang="zh-CN" altLang="en-US" noProof="1"/>
              <a:t>单击此处编辑母版文本样式</a:t>
            </a:r>
            <a:endParaRPr lang="zh-CN" altLang="en-US" noProof="1"/>
          </a:p>
        </p:txBody>
      </p:sp>
      <p:sp>
        <p:nvSpPr>
          <p:cNvPr id="7" name="内容占位符 6"/>
          <p:cNvSpPr>
            <a:spLocks noGrp="1"/>
          </p:cNvSpPr>
          <p:nvPr>
            <p:ph sz="quarter" idx="14"/>
            <p:custDataLst>
              <p:tags r:id="rId11"/>
            </p:custDataLst>
          </p:nvPr>
        </p:nvSpPr>
        <p:spPr>
          <a:xfrm>
            <a:off x="720020" y="2633124"/>
            <a:ext cx="5222253" cy="2610990"/>
          </a:xfrm>
          <a:solidFill>
            <a:srgbClr val="C90F11"/>
          </a:solidFill>
          <a:ln w="92075">
            <a:noFill/>
          </a:ln>
        </p:spPr>
        <p:txBody>
          <a:bodyPr lIns="272131" tIns="170082" rIns="170082" bIns="170082" anchor="ctr" anchorCtr="0">
            <a:spAutoFit/>
          </a:bodyPr>
          <a:lstStyle>
            <a:lvl1pPr marL="0" indent="0">
              <a:lnSpc>
                <a:spcPct val="120000"/>
              </a:lnSpc>
              <a:spcBef>
                <a:spcPct val="0"/>
              </a:spcBef>
              <a:buFontTx/>
              <a:buNone/>
              <a:defRPr sz="2435" baseline="0">
                <a:solidFill>
                  <a:schemeClr val="bg1"/>
                </a:solidFill>
                <a:ea typeface="微软雅黑" panose="020b0503020204020204" charset="-122"/>
              </a:defRPr>
            </a:lvl1pPr>
            <a:lvl2pPr marL="0" indent="0">
              <a:lnSpc>
                <a:spcPct val="120000"/>
              </a:lnSpc>
              <a:spcBef>
                <a:spcPct val="0"/>
              </a:spcBef>
              <a:buFontTx/>
              <a:buNone/>
              <a:defRPr sz="2435" baseline="0">
                <a:solidFill>
                  <a:schemeClr val="bg1"/>
                </a:solidFill>
                <a:ea typeface="微软雅黑" panose="020b0503020204020204" charset="-122"/>
              </a:defRPr>
            </a:lvl2pPr>
            <a:lvl3pPr marL="0" indent="0">
              <a:lnSpc>
                <a:spcPct val="120000"/>
              </a:lnSpc>
              <a:spcBef>
                <a:spcPct val="0"/>
              </a:spcBef>
              <a:buFontTx/>
              <a:buNone/>
              <a:defRPr sz="2435" baseline="0">
                <a:solidFill>
                  <a:schemeClr val="bg1"/>
                </a:solidFill>
                <a:ea typeface="微软雅黑" panose="020b0503020204020204" charset="-122"/>
              </a:defRPr>
            </a:lvl3pPr>
            <a:lvl4pPr marL="0" indent="0">
              <a:lnSpc>
                <a:spcPct val="120000"/>
              </a:lnSpc>
              <a:spcBef>
                <a:spcPct val="0"/>
              </a:spcBef>
              <a:buFontTx/>
              <a:buNone/>
              <a:defRPr sz="2435" baseline="0">
                <a:solidFill>
                  <a:schemeClr val="bg1"/>
                </a:solidFill>
                <a:ea typeface="微软雅黑" panose="020b0503020204020204" charset="-122"/>
              </a:defRPr>
            </a:lvl4pPr>
            <a:lvl5pPr marL="0" indent="0">
              <a:lnSpc>
                <a:spcPct val="120000"/>
              </a:lnSpc>
              <a:spcBef>
                <a:spcPct val="0"/>
              </a:spcBef>
              <a:buFontTx/>
              <a:buNone/>
              <a:defRPr sz="2435" baseline="0">
                <a:solidFill>
                  <a:schemeClr val="bg1"/>
                </a:solidFill>
                <a:ea typeface="微软雅黑" panose="020b0503020204020204"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12" name="内容占位符 11"/>
          <p:cNvSpPr>
            <a:spLocks noGrp="1"/>
          </p:cNvSpPr>
          <p:nvPr>
            <p:ph sz="quarter" idx="15"/>
            <p:custDataLst>
              <p:tags r:id="rId12"/>
            </p:custDataLst>
          </p:nvPr>
        </p:nvSpPr>
        <p:spPr>
          <a:xfrm>
            <a:off x="6699806" y="1869174"/>
            <a:ext cx="5013464" cy="4254500"/>
          </a:xfrm>
        </p:spPr>
        <p:txBody>
          <a:bodyPr>
            <a:normAutofit/>
          </a:bodyPr>
          <a:lstStyle>
            <a:lvl1pPr marL="0" indent="457200">
              <a:lnSpc>
                <a:spcPct val="120000"/>
              </a:lnSpc>
              <a:spcBef>
                <a:spcPct val="0"/>
              </a:spcBef>
              <a:buNone/>
              <a:defRPr sz="3175" baseline="0">
                <a:solidFill>
                  <a:schemeClr val="tx1"/>
                </a:solidFill>
                <a:ea typeface="仿宋" panose="02010609060101010101" pitchFamily="49" charset="-122"/>
              </a:defRPr>
            </a:lvl1pPr>
            <a:lvl2pPr marL="0" indent="457200">
              <a:lnSpc>
                <a:spcPct val="120000"/>
              </a:lnSpc>
              <a:spcBef>
                <a:spcPct val="0"/>
              </a:spcBef>
              <a:buNone/>
              <a:defRPr sz="3175" baseline="0">
                <a:solidFill>
                  <a:schemeClr val="tx1"/>
                </a:solidFill>
                <a:ea typeface="仿宋" panose="02010609060101010101" pitchFamily="49" charset="-122"/>
              </a:defRPr>
            </a:lvl2pPr>
            <a:lvl3pPr marL="0" indent="457200">
              <a:lnSpc>
                <a:spcPct val="120000"/>
              </a:lnSpc>
              <a:spcBef>
                <a:spcPct val="0"/>
              </a:spcBef>
              <a:buNone/>
              <a:defRPr sz="3175" baseline="0">
                <a:solidFill>
                  <a:schemeClr val="tx1"/>
                </a:solidFill>
                <a:ea typeface="仿宋" panose="02010609060101010101" pitchFamily="49" charset="-122"/>
              </a:defRPr>
            </a:lvl3pPr>
            <a:lvl4pPr marL="0" indent="457200">
              <a:lnSpc>
                <a:spcPct val="120000"/>
              </a:lnSpc>
              <a:spcBef>
                <a:spcPct val="0"/>
              </a:spcBef>
              <a:buNone/>
              <a:defRPr sz="3175" baseline="0">
                <a:solidFill>
                  <a:schemeClr val="tx1"/>
                </a:solidFill>
                <a:ea typeface="仿宋" panose="02010609060101010101" pitchFamily="49" charset="-122"/>
              </a:defRPr>
            </a:lvl4pPr>
            <a:lvl5pPr marL="0" indent="457200">
              <a:lnSpc>
                <a:spcPct val="120000"/>
              </a:lnSpc>
              <a:spcBef>
                <a:spcPct val="0"/>
              </a:spcBef>
              <a:buNone/>
              <a:defRPr sz="3175" baseline="0">
                <a:solidFill>
                  <a:schemeClr val="tx1"/>
                </a:solidFill>
                <a:ea typeface="仿宋" panose="02010609060101010101" pitchFamily="49" charset="-122"/>
              </a:defRPr>
            </a:lvl5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1.xml" /><Relationship Id="rId13" Type="http://schemas.openxmlformats.org/officeDocument/2006/relationships/image" Target="file:///D:\qq&#25991;&#20214;\712321467\Image\C2C\Image2\%7b75232B38-A165-1FB7-499C-2E1C792CACB5%7d.png" TargetMode="External" /><Relationship Id="rId14" Type="http://schemas.openxmlformats.org/officeDocument/2006/relationships/image" Target="../media/image7.png" /><Relationship Id="rId15" Type="http://schemas.openxmlformats.org/officeDocument/2006/relationships/tags" Target="../tags/tag52.xml" /><Relationship Id="rId16" Type="http://schemas.openxmlformats.org/officeDocument/2006/relationships/image" Target="../media/image8.jpeg"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6"/>
          <a:stretch>
            <a:fillRect/>
          </a:stretch>
        </a:blipFill>
        <a:effectLst/>
      </p:bgPr>
    </p:bg>
    <p:spTree>
      <p:nvGrpSpPr>
        <p:cNvPr id="1" name=""/>
        <p:cNvGrpSpPr/>
        <p:nvPr>
          <p:custDataLst>
            <p:tags r:id="rId12"/>
          </p:custDataLst>
        </p:nvPr>
      </p:nvGrpSpPr>
      <p:grpSpPr>
        <a:xfrm>
          <a:off x="0" y="0"/>
          <a:ext cx="0" cy="0"/>
        </a:xfrm>
      </p:grpSpPr>
      <p:pic>
        <p:nvPicPr>
          <p:cNvPr id="2" name="图片 1073743875" descr="学科网 zxxk.com"/>
          <p:cNvPicPr>
            <a:picLocks noChangeAspect="1"/>
          </p:cNvPicPr>
          <p:nvPr>
            <p:custDataLst>
              <p:tags r:id="rId15"/>
            </p:custDataLst>
          </p:nvPr>
        </p:nvPicPr>
        <p:blipFill>
          <a:blip r:embed="rId14" r:link="rId13"/>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mc:Choice xmlns:p14="http://schemas.microsoft.com/office/powerpoint/2010/main" Requires="p14">
      <p:transition spd="slow" p14:dur="2000"/>
    </mc:Choice>
    <mc:Fallback>
      <p:transition spd="slow"/>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64.xml" /><Relationship Id="rId4" Type="http://schemas.openxmlformats.org/officeDocument/2006/relationships/image" Target="../media/image9.png" /><Relationship Id="rId5" Type="http://schemas.openxmlformats.org/officeDocument/2006/relationships/tags" Target="../tags/tag65.xml" /><Relationship Id="rId6" Type="http://schemas.openxmlformats.org/officeDocument/2006/relationships/image" Target="../media/image10.png" /><Relationship Id="rId7" Type="http://schemas.openxmlformats.org/officeDocument/2006/relationships/tags" Target="../tags/tag66.xml" /><Relationship Id="rId8" Type="http://schemas.openxmlformats.org/officeDocument/2006/relationships/tags" Target="../tags/tag67.xml" /><Relationship Id="rId9" Type="http://schemas.openxmlformats.org/officeDocument/2006/relationships/tags" Target="../tags/tag6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tags" Target="../tags/tag154.xml" /><Relationship Id="rId4" Type="http://schemas.openxmlformats.org/officeDocument/2006/relationships/image" Target="../media/image9.png" /><Relationship Id="rId5" Type="http://schemas.openxmlformats.org/officeDocument/2006/relationships/tags" Target="../tags/tag155.xml" /><Relationship Id="rId6" Type="http://schemas.openxmlformats.org/officeDocument/2006/relationships/tags" Target="../tags/tag156.xml" /><Relationship Id="rId7" Type="http://schemas.openxmlformats.org/officeDocument/2006/relationships/tags" Target="../tags/tag157.xml" /><Relationship Id="rId8" Type="http://schemas.openxmlformats.org/officeDocument/2006/relationships/image" Target="../media/image20.jpeg" /><Relationship Id="rId9" Type="http://schemas.openxmlformats.org/officeDocument/2006/relationships/tags" Target="../tags/tag15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tags" Target="../tags/tag163.xml" /><Relationship Id="rId4" Type="http://schemas.openxmlformats.org/officeDocument/2006/relationships/image" Target="../media/image9.png" /><Relationship Id="rId5" Type="http://schemas.openxmlformats.org/officeDocument/2006/relationships/tags" Target="../tags/tag164.xml" /><Relationship Id="rId6" Type="http://schemas.openxmlformats.org/officeDocument/2006/relationships/tags" Target="../tags/tag165.xml" /><Relationship Id="rId7" Type="http://schemas.openxmlformats.org/officeDocument/2006/relationships/tags" Target="../tags/tag166.xml" /><Relationship Id="rId8" Type="http://schemas.openxmlformats.org/officeDocument/2006/relationships/image" Target="../media/image21.jpeg" /><Relationship Id="rId9" Type="http://schemas.openxmlformats.org/officeDocument/2006/relationships/tags" Target="../tags/tag16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tags" Target="../tags/tag172.xml" /><Relationship Id="rId4" Type="http://schemas.openxmlformats.org/officeDocument/2006/relationships/image" Target="../media/image9.png" /><Relationship Id="rId5" Type="http://schemas.openxmlformats.org/officeDocument/2006/relationships/tags" Target="../tags/tag173.xml" /><Relationship Id="rId6" Type="http://schemas.openxmlformats.org/officeDocument/2006/relationships/tags" Target="../tags/tag174.xml" /><Relationship Id="rId7" Type="http://schemas.openxmlformats.org/officeDocument/2006/relationships/tags" Target="../tags/tag175.xml" /><Relationship Id="rId8" Type="http://schemas.openxmlformats.org/officeDocument/2006/relationships/image" Target="../media/image22.png" /><Relationship Id="rId9" Type="http://schemas.openxmlformats.org/officeDocument/2006/relationships/tags" Target="../tags/tag17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7.xml" /><Relationship Id="rId3" Type="http://schemas.openxmlformats.org/officeDocument/2006/relationships/image" Target="../media/image9.png" /><Relationship Id="rId4" Type="http://schemas.openxmlformats.org/officeDocument/2006/relationships/tags" Target="../tags/tag178.xml" /><Relationship Id="rId5" Type="http://schemas.openxmlformats.org/officeDocument/2006/relationships/image" Target="../media/image23.jpeg" /><Relationship Id="rId6" Type="http://schemas.openxmlformats.org/officeDocument/2006/relationships/tags" Target="../tags/tag17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2.xml" /><Relationship Id="rId3" Type="http://schemas.openxmlformats.org/officeDocument/2006/relationships/tags" Target="../tags/tag184.xml" /><Relationship Id="rId4" Type="http://schemas.openxmlformats.org/officeDocument/2006/relationships/image" Target="../media/image9.png" /><Relationship Id="rId5" Type="http://schemas.openxmlformats.org/officeDocument/2006/relationships/tags" Target="../tags/tag185.xml" /><Relationship Id="rId6" Type="http://schemas.openxmlformats.org/officeDocument/2006/relationships/tags" Target="../tags/tag186.xml" /><Relationship Id="rId7" Type="http://schemas.openxmlformats.org/officeDocument/2006/relationships/tags" Target="../tags/tag187.xml" /><Relationship Id="rId8" Type="http://schemas.openxmlformats.org/officeDocument/2006/relationships/tags" Target="../tags/tag188.xml" /><Relationship Id="rId9" Type="http://schemas.openxmlformats.org/officeDocument/2006/relationships/tags" Target="../tags/tag18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 Id="rId3" Type="http://schemas.openxmlformats.org/officeDocument/2006/relationships/tags" Target="../tags/tag194.xml" /><Relationship Id="rId4" Type="http://schemas.openxmlformats.org/officeDocument/2006/relationships/image" Target="../media/image9.png" /><Relationship Id="rId5" Type="http://schemas.openxmlformats.org/officeDocument/2006/relationships/tags" Target="../tags/tag195.xml" /><Relationship Id="rId6" Type="http://schemas.openxmlformats.org/officeDocument/2006/relationships/tags" Target="../tags/tag196.xml" /><Relationship Id="rId7" Type="http://schemas.openxmlformats.org/officeDocument/2006/relationships/tags" Target="../tags/tag19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05.xml" /><Relationship Id="rId11" Type="http://schemas.openxmlformats.org/officeDocument/2006/relationships/tags" Target="../tags/tag206.xml" /><Relationship Id="rId12" Type="http://schemas.openxmlformats.org/officeDocument/2006/relationships/tags" Target="../tags/tag207.xml" /><Relationship Id="rId13" Type="http://schemas.openxmlformats.org/officeDocument/2006/relationships/tags" Target="../tags/tag208.xml" /><Relationship Id="rId14" Type="http://schemas.openxmlformats.org/officeDocument/2006/relationships/tags" Target="../tags/tag209.xml" /><Relationship Id="rId15" Type="http://schemas.openxmlformats.org/officeDocument/2006/relationships/tags" Target="../tags/tag210.xml" /><Relationship Id="rId16" Type="http://schemas.openxmlformats.org/officeDocument/2006/relationships/tags" Target="../tags/tag211.xml" /><Relationship Id="rId2" Type="http://schemas.openxmlformats.org/officeDocument/2006/relationships/tags" Target="../tags/tag198.xml" /><Relationship Id="rId3" Type="http://schemas.openxmlformats.org/officeDocument/2006/relationships/image" Target="../media/image9.png" /><Relationship Id="rId4" Type="http://schemas.openxmlformats.org/officeDocument/2006/relationships/tags" Target="../tags/tag199.xml" /><Relationship Id="rId5" Type="http://schemas.openxmlformats.org/officeDocument/2006/relationships/tags" Target="../tags/tag200.xml" /><Relationship Id="rId6" Type="http://schemas.openxmlformats.org/officeDocument/2006/relationships/tags" Target="../tags/tag201.xml" /><Relationship Id="rId7" Type="http://schemas.openxmlformats.org/officeDocument/2006/relationships/tags" Target="../tags/tag202.xml" /><Relationship Id="rId8" Type="http://schemas.openxmlformats.org/officeDocument/2006/relationships/tags" Target="../tags/tag203.xml" /><Relationship Id="rId9" Type="http://schemas.openxmlformats.org/officeDocument/2006/relationships/tags" Target="../tags/tag20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4.xml" /><Relationship Id="rId3" Type="http://schemas.openxmlformats.org/officeDocument/2006/relationships/tags" Target="../tags/tag216.xml" /><Relationship Id="rId4" Type="http://schemas.openxmlformats.org/officeDocument/2006/relationships/image" Target="../media/image9.png" /><Relationship Id="rId5" Type="http://schemas.openxmlformats.org/officeDocument/2006/relationships/tags" Target="../tags/tag217.xml" /><Relationship Id="rId6" Type="http://schemas.openxmlformats.org/officeDocument/2006/relationships/tags" Target="../tags/tag21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26.xml" /><Relationship Id="rId11" Type="http://schemas.openxmlformats.org/officeDocument/2006/relationships/tags" Target="../tags/tag227.xml" /><Relationship Id="rId2" Type="http://schemas.openxmlformats.org/officeDocument/2006/relationships/tags" Target="../tags/tag219.xml" /><Relationship Id="rId3" Type="http://schemas.openxmlformats.org/officeDocument/2006/relationships/image" Target="../media/image9.png"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tags" Target="../tags/tag222.xml" /><Relationship Id="rId7" Type="http://schemas.openxmlformats.org/officeDocument/2006/relationships/tags" Target="../tags/tag223.xml" /><Relationship Id="rId8" Type="http://schemas.openxmlformats.org/officeDocument/2006/relationships/tags" Target="../tags/tag224.xml" /><Relationship Id="rId9" Type="http://schemas.openxmlformats.org/officeDocument/2006/relationships/tags" Target="../tags/tag22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5.xml" /><Relationship Id="rId3" Type="http://schemas.openxmlformats.org/officeDocument/2006/relationships/tags" Target="../tags/tag232.xml" /><Relationship Id="rId4" Type="http://schemas.openxmlformats.org/officeDocument/2006/relationships/image" Target="../media/image9.png" /><Relationship Id="rId5" Type="http://schemas.openxmlformats.org/officeDocument/2006/relationships/tags" Target="../tags/tag233.xml" /><Relationship Id="rId6" Type="http://schemas.openxmlformats.org/officeDocument/2006/relationships/tags" Target="../tags/tag23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13.png" /><Relationship Id="rId11" Type="http://schemas.openxmlformats.org/officeDocument/2006/relationships/tags" Target="../tags/tag77.xml" /><Relationship Id="rId12" Type="http://schemas.openxmlformats.org/officeDocument/2006/relationships/tags" Target="../tags/tag78.xml" /><Relationship Id="rId13" Type="http://schemas.openxmlformats.org/officeDocument/2006/relationships/tags" Target="../tags/tag79.xml" /><Relationship Id="rId2" Type="http://schemas.openxmlformats.org/officeDocument/2006/relationships/notesSlide" Target="../notesSlides/notesSlide2.xml" /><Relationship Id="rId3" Type="http://schemas.openxmlformats.org/officeDocument/2006/relationships/tags" Target="../tags/tag73.xml" /><Relationship Id="rId4" Type="http://schemas.openxmlformats.org/officeDocument/2006/relationships/image" Target="../media/image9.png" /><Relationship Id="rId5" Type="http://schemas.openxmlformats.org/officeDocument/2006/relationships/tags" Target="../tags/tag74.xml" /><Relationship Id="rId6" Type="http://schemas.openxmlformats.org/officeDocument/2006/relationships/image" Target="../media/image11.png" /><Relationship Id="rId7" Type="http://schemas.openxmlformats.org/officeDocument/2006/relationships/tags" Target="../tags/tag75.xml" /><Relationship Id="rId8" Type="http://schemas.openxmlformats.org/officeDocument/2006/relationships/image" Target="../media/image12.png" /><Relationship Id="rId9" Type="http://schemas.openxmlformats.org/officeDocument/2006/relationships/tags" Target="../tags/tag7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42.xml" /><Relationship Id="rId11" Type="http://schemas.openxmlformats.org/officeDocument/2006/relationships/tags" Target="../tags/tag243.xml" /><Relationship Id="rId12" Type="http://schemas.openxmlformats.org/officeDocument/2006/relationships/tags" Target="../tags/tag244.xml" /><Relationship Id="rId13" Type="http://schemas.openxmlformats.org/officeDocument/2006/relationships/tags" Target="../tags/tag245.xml" /><Relationship Id="rId2" Type="http://schemas.openxmlformats.org/officeDocument/2006/relationships/tags" Target="../tags/tag235.xml" /><Relationship Id="rId3" Type="http://schemas.openxmlformats.org/officeDocument/2006/relationships/image" Target="../media/image9.png" /><Relationship Id="rId4" Type="http://schemas.openxmlformats.org/officeDocument/2006/relationships/tags" Target="../tags/tag236.xml" /><Relationship Id="rId5" Type="http://schemas.openxmlformats.org/officeDocument/2006/relationships/tags" Target="../tags/tag237.xml" /><Relationship Id="rId6" Type="http://schemas.openxmlformats.org/officeDocument/2006/relationships/tags" Target="../tags/tag238.xml" /><Relationship Id="rId7" Type="http://schemas.openxmlformats.org/officeDocument/2006/relationships/tags" Target="../tags/tag239.xml" /><Relationship Id="rId8" Type="http://schemas.openxmlformats.org/officeDocument/2006/relationships/tags" Target="../tags/tag240.xml" /><Relationship Id="rId9" Type="http://schemas.openxmlformats.org/officeDocument/2006/relationships/tags" Target="../tags/tag24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6.xml" /><Relationship Id="rId3" Type="http://schemas.openxmlformats.org/officeDocument/2006/relationships/tags" Target="../tags/tag250.xml" /><Relationship Id="rId4" Type="http://schemas.openxmlformats.org/officeDocument/2006/relationships/image" Target="../media/image9.png" /><Relationship Id="rId5" Type="http://schemas.openxmlformats.org/officeDocument/2006/relationships/tags" Target="../tags/tag251.xml" /><Relationship Id="rId6" Type="http://schemas.openxmlformats.org/officeDocument/2006/relationships/tags" Target="../tags/tag25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63.xml" /><Relationship Id="rId11" Type="http://schemas.openxmlformats.org/officeDocument/2006/relationships/tags" Target="../tags/tag264.xml" /><Relationship Id="rId12" Type="http://schemas.openxmlformats.org/officeDocument/2006/relationships/tags" Target="../tags/tag265.xml" /><Relationship Id="rId13" Type="http://schemas.openxmlformats.org/officeDocument/2006/relationships/tags" Target="../tags/tag266.xml" /><Relationship Id="rId14" Type="http://schemas.openxmlformats.org/officeDocument/2006/relationships/tags" Target="../tags/tag267.xml" /><Relationship Id="rId15" Type="http://schemas.openxmlformats.org/officeDocument/2006/relationships/tags" Target="../tags/tag268.xml" /><Relationship Id="rId16" Type="http://schemas.openxmlformats.org/officeDocument/2006/relationships/tags" Target="../tags/tag269.xml" /><Relationship Id="rId17" Type="http://schemas.openxmlformats.org/officeDocument/2006/relationships/tags" Target="../tags/tag270.xml" /><Relationship Id="rId18" Type="http://schemas.openxmlformats.org/officeDocument/2006/relationships/tags" Target="../tags/tag271.xml" /><Relationship Id="rId2" Type="http://schemas.openxmlformats.org/officeDocument/2006/relationships/notesSlide" Target="../notesSlides/notesSlide17.xml" /><Relationship Id="rId3" Type="http://schemas.openxmlformats.org/officeDocument/2006/relationships/tags" Target="../tags/tag257.xml" /><Relationship Id="rId4" Type="http://schemas.openxmlformats.org/officeDocument/2006/relationships/image" Target="../media/image9.png" /><Relationship Id="rId5" Type="http://schemas.openxmlformats.org/officeDocument/2006/relationships/tags" Target="../tags/tag258.xml" /><Relationship Id="rId6" Type="http://schemas.openxmlformats.org/officeDocument/2006/relationships/tags" Target="../tags/tag259.xml" /><Relationship Id="rId7" Type="http://schemas.openxmlformats.org/officeDocument/2006/relationships/tags" Target="../tags/tag260.xml" /><Relationship Id="rId8" Type="http://schemas.openxmlformats.org/officeDocument/2006/relationships/tags" Target="../tags/tag261.xml" /><Relationship Id="rId9" Type="http://schemas.openxmlformats.org/officeDocument/2006/relationships/tags" Target="../tags/tag26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tags" Target="../tags/tag272.xml" /><Relationship Id="rId3" Type="http://schemas.openxmlformats.org/officeDocument/2006/relationships/image" Target="../media/image9.png" /><Relationship Id="rId4" Type="http://schemas.openxmlformats.org/officeDocument/2006/relationships/tags" Target="../tags/tag273.xml" /><Relationship Id="rId5" Type="http://schemas.openxmlformats.org/officeDocument/2006/relationships/tags" Target="../tags/tag274.xml" /><Relationship Id="rId6" Type="http://schemas.openxmlformats.org/officeDocument/2006/relationships/tags" Target="../tags/tag275.xml" /><Relationship Id="rId7" Type="http://schemas.openxmlformats.org/officeDocument/2006/relationships/image" Target="../media/image24.png" /><Relationship Id="rId8" Type="http://schemas.openxmlformats.org/officeDocument/2006/relationships/tags" Target="../tags/tag27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 Id="rId3" Type="http://schemas.openxmlformats.org/officeDocument/2006/relationships/tags" Target="../tags/tag281.xml" /><Relationship Id="rId4" Type="http://schemas.openxmlformats.org/officeDocument/2006/relationships/image" Target="../media/image9.png" /><Relationship Id="rId5" Type="http://schemas.openxmlformats.org/officeDocument/2006/relationships/tags" Target="../tags/tag282.xml" /><Relationship Id="rId6" Type="http://schemas.openxmlformats.org/officeDocument/2006/relationships/tags" Target="../tags/tag283.xml" /><Relationship Id="rId7" Type="http://schemas.openxmlformats.org/officeDocument/2006/relationships/tags" Target="../tags/tag28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image" Target="../media/image26.png" /><Relationship Id="rId11" Type="http://schemas.openxmlformats.org/officeDocument/2006/relationships/tags" Target="../tags/tag291.xml" /><Relationship Id="rId2" Type="http://schemas.openxmlformats.org/officeDocument/2006/relationships/tags" Target="../tags/tag285.xml" /><Relationship Id="rId3" Type="http://schemas.openxmlformats.org/officeDocument/2006/relationships/image" Target="../media/image9.png" /><Relationship Id="rId4" Type="http://schemas.openxmlformats.org/officeDocument/2006/relationships/tags" Target="../tags/tag286.xml" /><Relationship Id="rId5" Type="http://schemas.openxmlformats.org/officeDocument/2006/relationships/tags" Target="../tags/tag287.xml" /><Relationship Id="rId6" Type="http://schemas.openxmlformats.org/officeDocument/2006/relationships/tags" Target="../tags/tag288.xml" /><Relationship Id="rId7" Type="http://schemas.openxmlformats.org/officeDocument/2006/relationships/tags" Target="../tags/tag289.xml" /><Relationship Id="rId8" Type="http://schemas.openxmlformats.org/officeDocument/2006/relationships/image" Target="../media/image25.png" /><Relationship Id="rId9" Type="http://schemas.openxmlformats.org/officeDocument/2006/relationships/tags" Target="../tags/tag290.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92.xml" /><Relationship Id="rId3" Type="http://schemas.openxmlformats.org/officeDocument/2006/relationships/image" Target="../media/image9.png" /><Relationship Id="rId4" Type="http://schemas.openxmlformats.org/officeDocument/2006/relationships/tags" Target="../tags/tag293.xml" /><Relationship Id="rId5" Type="http://schemas.openxmlformats.org/officeDocument/2006/relationships/tags" Target="../tags/tag294.xml" /><Relationship Id="rId6" Type="http://schemas.openxmlformats.org/officeDocument/2006/relationships/tags" Target="../tags/tag29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296.xml" /><Relationship Id="rId3" Type="http://schemas.openxmlformats.org/officeDocument/2006/relationships/image" Target="../media/image9.png" /><Relationship Id="rId4" Type="http://schemas.openxmlformats.org/officeDocument/2006/relationships/tags" Target="../tags/tag297.xml" /><Relationship Id="rId5" Type="http://schemas.openxmlformats.org/officeDocument/2006/relationships/tags" Target="../tags/tag298.xml" /><Relationship Id="rId6" Type="http://schemas.openxmlformats.org/officeDocument/2006/relationships/tags" Target="../tags/tag299.xml" /><Relationship Id="rId7" Type="http://schemas.openxmlformats.org/officeDocument/2006/relationships/image" Target="../media/image27.jpeg" /><Relationship Id="rId8" Type="http://schemas.openxmlformats.org/officeDocument/2006/relationships/tags" Target="../tags/tag30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 Id="rId3" Type="http://schemas.openxmlformats.org/officeDocument/2006/relationships/tags" Target="../tags/tag305.xml" /><Relationship Id="rId4" Type="http://schemas.openxmlformats.org/officeDocument/2006/relationships/image" Target="../media/image9.png" /><Relationship Id="rId5" Type="http://schemas.openxmlformats.org/officeDocument/2006/relationships/tags" Target="../tags/tag306.xml" /><Relationship Id="rId6" Type="http://schemas.openxmlformats.org/officeDocument/2006/relationships/tags" Target="../tags/tag307.xml" /><Relationship Id="rId7" Type="http://schemas.openxmlformats.org/officeDocument/2006/relationships/tags" Target="../tags/tag308.xml" /><Relationship Id="rId8" Type="http://schemas.openxmlformats.org/officeDocument/2006/relationships/tags" Target="../tags/tag309.xml" /><Relationship Id="rId9" Type="http://schemas.openxmlformats.org/officeDocument/2006/relationships/tags" Target="../tags/tag310.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 Id="rId3" Type="http://schemas.openxmlformats.org/officeDocument/2006/relationships/tags" Target="../tags/tag315.xml" /><Relationship Id="rId4" Type="http://schemas.openxmlformats.org/officeDocument/2006/relationships/image" Target="../media/image9.png" /><Relationship Id="rId5" Type="http://schemas.openxmlformats.org/officeDocument/2006/relationships/tags" Target="../tags/tag316.xml" /><Relationship Id="rId6" Type="http://schemas.openxmlformats.org/officeDocument/2006/relationships/tags" Target="../tags/tag317.xml" /><Relationship Id="rId7" Type="http://schemas.openxmlformats.org/officeDocument/2006/relationships/tags" Target="../tags/tag318.xml" /><Relationship Id="rId8" Type="http://schemas.openxmlformats.org/officeDocument/2006/relationships/tags" Target="../tags/tag319.xml" /><Relationship Id="rId9" Type="http://schemas.openxmlformats.org/officeDocument/2006/relationships/tags" Target="../tags/tag32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90.xml" /><Relationship Id="rId11" Type="http://schemas.openxmlformats.org/officeDocument/2006/relationships/tags" Target="../tags/tag91.xml" /><Relationship Id="rId12" Type="http://schemas.openxmlformats.org/officeDocument/2006/relationships/tags" Target="../tags/tag92.xml" /><Relationship Id="rId13" Type="http://schemas.openxmlformats.org/officeDocument/2006/relationships/tags" Target="../tags/tag93.xml" /><Relationship Id="rId14" Type="http://schemas.openxmlformats.org/officeDocument/2006/relationships/image" Target="../media/image14.png" /><Relationship Id="rId15" Type="http://schemas.openxmlformats.org/officeDocument/2006/relationships/tags" Target="../tags/tag94.xml" /><Relationship Id="rId16" Type="http://schemas.openxmlformats.org/officeDocument/2006/relationships/tags" Target="../tags/tag95.xml" /><Relationship Id="rId17" Type="http://schemas.openxmlformats.org/officeDocument/2006/relationships/tags" Target="../tags/tag96.xml" /><Relationship Id="rId18" Type="http://schemas.openxmlformats.org/officeDocument/2006/relationships/tags" Target="../tags/tag97.xml" /><Relationship Id="rId19" Type="http://schemas.openxmlformats.org/officeDocument/2006/relationships/tags" Target="../tags/tag98.xml" /><Relationship Id="rId2" Type="http://schemas.openxmlformats.org/officeDocument/2006/relationships/notesSlide" Target="../notesSlides/notesSlide3.xml" /><Relationship Id="rId20" Type="http://schemas.openxmlformats.org/officeDocument/2006/relationships/tags" Target="../tags/tag99.xml" /><Relationship Id="rId21" Type="http://schemas.openxmlformats.org/officeDocument/2006/relationships/tags" Target="../tags/tag100.xml" /><Relationship Id="rId3" Type="http://schemas.openxmlformats.org/officeDocument/2006/relationships/tags" Target="../tags/tag84.xml" /><Relationship Id="rId4" Type="http://schemas.openxmlformats.org/officeDocument/2006/relationships/image" Target="../media/image9.png"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tags" Target="../tags/tag89.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1.xml" /><Relationship Id="rId3" Type="http://schemas.openxmlformats.org/officeDocument/2006/relationships/tags" Target="../tags/tag325.xml" /><Relationship Id="rId4" Type="http://schemas.openxmlformats.org/officeDocument/2006/relationships/image" Target="../media/image9.png" /><Relationship Id="rId5" Type="http://schemas.openxmlformats.org/officeDocument/2006/relationships/tags" Target="../tags/tag326.xml" /><Relationship Id="rId6" Type="http://schemas.openxmlformats.org/officeDocument/2006/relationships/tags" Target="../tags/tag327.xml" /><Relationship Id="rId7" Type="http://schemas.openxmlformats.org/officeDocument/2006/relationships/tags" Target="../tags/tag328.xml" /><Relationship Id="rId8" Type="http://schemas.openxmlformats.org/officeDocument/2006/relationships/tags" Target="../tags/tag329.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2.xml" /><Relationship Id="rId3" Type="http://schemas.openxmlformats.org/officeDocument/2006/relationships/tags" Target="../tags/tag334.xml" /><Relationship Id="rId4" Type="http://schemas.openxmlformats.org/officeDocument/2006/relationships/image" Target="../media/image9.png" /><Relationship Id="rId5" Type="http://schemas.openxmlformats.org/officeDocument/2006/relationships/tags" Target="../tags/tag335.xml" /><Relationship Id="rId6" Type="http://schemas.openxmlformats.org/officeDocument/2006/relationships/tags" Target="../tags/tag336.xml" /><Relationship Id="rId7" Type="http://schemas.openxmlformats.org/officeDocument/2006/relationships/tags" Target="../tags/tag337.xml" /><Relationship Id="rId8" Type="http://schemas.openxmlformats.org/officeDocument/2006/relationships/tags" Target="../tags/tag338.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48.xml" /><Relationship Id="rId2" Type="http://schemas.openxmlformats.org/officeDocument/2006/relationships/notesSlide" Target="../notesSlides/notesSlide23.xml" /><Relationship Id="rId3" Type="http://schemas.openxmlformats.org/officeDocument/2006/relationships/tags" Target="../tags/tag343.xml" /><Relationship Id="rId4" Type="http://schemas.openxmlformats.org/officeDocument/2006/relationships/image" Target="../media/image9.png" /><Relationship Id="rId5" Type="http://schemas.openxmlformats.org/officeDocument/2006/relationships/tags" Target="../tags/tag344.xml" /><Relationship Id="rId6" Type="http://schemas.openxmlformats.org/officeDocument/2006/relationships/tags" Target="../tags/tag345.xml" /><Relationship Id="rId7" Type="http://schemas.openxmlformats.org/officeDocument/2006/relationships/tags" Target="../tags/tag346.xml" /><Relationship Id="rId8" Type="http://schemas.openxmlformats.org/officeDocument/2006/relationships/tags" Target="../tags/tag347.xml" /><Relationship Id="rId9" Type="http://schemas.openxmlformats.org/officeDocument/2006/relationships/image" Target="../media/image28.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4.xml" /><Relationship Id="rId3" Type="http://schemas.openxmlformats.org/officeDocument/2006/relationships/tags" Target="../tags/tag353.xml" /><Relationship Id="rId4" Type="http://schemas.openxmlformats.org/officeDocument/2006/relationships/image" Target="../media/image9.png" /><Relationship Id="rId5" Type="http://schemas.openxmlformats.org/officeDocument/2006/relationships/tags" Target="../tags/tag354.xml" /><Relationship Id="rId6" Type="http://schemas.openxmlformats.org/officeDocument/2006/relationships/tags" Target="../tags/tag355.xml" /><Relationship Id="rId7" Type="http://schemas.openxmlformats.org/officeDocument/2006/relationships/tags" Target="../tags/tag356.xml" /><Relationship Id="rId8" Type="http://schemas.openxmlformats.org/officeDocument/2006/relationships/tags" Target="../tags/tag35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5.xml" /><Relationship Id="rId3" Type="http://schemas.openxmlformats.org/officeDocument/2006/relationships/tags" Target="../tags/tag362.xml" /><Relationship Id="rId4" Type="http://schemas.openxmlformats.org/officeDocument/2006/relationships/image" Target="../media/image9.png" /><Relationship Id="rId5" Type="http://schemas.openxmlformats.org/officeDocument/2006/relationships/tags" Target="../tags/tag363.xml" /><Relationship Id="rId6" Type="http://schemas.openxmlformats.org/officeDocument/2006/relationships/tags" Target="../tags/tag364.xml" /><Relationship Id="rId7" Type="http://schemas.openxmlformats.org/officeDocument/2006/relationships/tags" Target="../tags/tag365.xml" /><Relationship Id="rId8" Type="http://schemas.openxmlformats.org/officeDocument/2006/relationships/tags" Target="../tags/tag366.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367.xml" /><Relationship Id="rId3" Type="http://schemas.openxmlformats.org/officeDocument/2006/relationships/image" Target="../media/image9.png" /><Relationship Id="rId4" Type="http://schemas.openxmlformats.org/officeDocument/2006/relationships/tags" Target="../tags/tag368.xml" /><Relationship Id="rId5" Type="http://schemas.openxmlformats.org/officeDocument/2006/relationships/tags" Target="../tags/tag369.xml" /><Relationship Id="rId6" Type="http://schemas.openxmlformats.org/officeDocument/2006/relationships/tags" Target="../tags/tag370.xml" /><Relationship Id="rId7" Type="http://schemas.openxmlformats.org/officeDocument/2006/relationships/tags" Target="../tags/tag371.xml" /><Relationship Id="rId8" Type="http://schemas.openxmlformats.org/officeDocument/2006/relationships/tags" Target="../tags/tag372.xml" /><Relationship Id="rId9" Type="http://schemas.openxmlformats.org/officeDocument/2006/relationships/tags" Target="../tags/tag373.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381.xml" /><Relationship Id="rId2" Type="http://schemas.openxmlformats.org/officeDocument/2006/relationships/tags" Target="../tags/tag374.xml" /><Relationship Id="rId3" Type="http://schemas.openxmlformats.org/officeDocument/2006/relationships/image" Target="../media/image9.png" /><Relationship Id="rId4" Type="http://schemas.openxmlformats.org/officeDocument/2006/relationships/tags" Target="../tags/tag375.xml" /><Relationship Id="rId5" Type="http://schemas.openxmlformats.org/officeDocument/2006/relationships/tags" Target="../tags/tag376.xml" /><Relationship Id="rId6" Type="http://schemas.openxmlformats.org/officeDocument/2006/relationships/tags" Target="../tags/tag377.xml" /><Relationship Id="rId7" Type="http://schemas.openxmlformats.org/officeDocument/2006/relationships/tags" Target="../tags/tag378.xml" /><Relationship Id="rId8" Type="http://schemas.openxmlformats.org/officeDocument/2006/relationships/tags" Target="../tags/tag379.xml" /><Relationship Id="rId9" Type="http://schemas.openxmlformats.org/officeDocument/2006/relationships/tags" Target="../tags/tag380.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382.xml" /><Relationship Id="rId3" Type="http://schemas.openxmlformats.org/officeDocument/2006/relationships/image" Target="../media/image9.png" /><Relationship Id="rId4" Type="http://schemas.openxmlformats.org/officeDocument/2006/relationships/tags" Target="../tags/tag383.xml" /><Relationship Id="rId5" Type="http://schemas.openxmlformats.org/officeDocument/2006/relationships/tags" Target="../tags/tag384.xml" /><Relationship Id="rId6" Type="http://schemas.openxmlformats.org/officeDocument/2006/relationships/tags" Target="../tags/tag385.xml" /><Relationship Id="rId7" Type="http://schemas.openxmlformats.org/officeDocument/2006/relationships/tags" Target="../tags/tag386.xml" /><Relationship Id="rId8" Type="http://schemas.openxmlformats.org/officeDocument/2006/relationships/tags" Target="../tags/tag38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388.xml" /><Relationship Id="rId3" Type="http://schemas.openxmlformats.org/officeDocument/2006/relationships/image" Target="../media/image9.png" /><Relationship Id="rId4" Type="http://schemas.openxmlformats.org/officeDocument/2006/relationships/tags" Target="../tags/tag389.xml" /><Relationship Id="rId5" Type="http://schemas.openxmlformats.org/officeDocument/2006/relationships/tags" Target="../tags/tag390.xml" /><Relationship Id="rId6" Type="http://schemas.openxmlformats.org/officeDocument/2006/relationships/tags" Target="../tags/tag391.xml" /><Relationship Id="rId7" Type="http://schemas.openxmlformats.org/officeDocument/2006/relationships/tags" Target="../tags/tag392.xml" /><Relationship Id="rId8" Type="http://schemas.openxmlformats.org/officeDocument/2006/relationships/tags" Target="../tags/tag393.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394.xml" /><Relationship Id="rId3" Type="http://schemas.openxmlformats.org/officeDocument/2006/relationships/image" Target="../media/image9.png" /><Relationship Id="rId4" Type="http://schemas.openxmlformats.org/officeDocument/2006/relationships/tags" Target="../tags/tag395.xml" /><Relationship Id="rId5" Type="http://schemas.openxmlformats.org/officeDocument/2006/relationships/tags" Target="../tags/tag396.xml" /><Relationship Id="rId6" Type="http://schemas.openxmlformats.org/officeDocument/2006/relationships/tags" Target="../tags/tag397.xml" /><Relationship Id="rId7" Type="http://schemas.openxmlformats.org/officeDocument/2006/relationships/tags" Target="../tags/tag398.xml" /><Relationship Id="rId8" Type="http://schemas.openxmlformats.org/officeDocument/2006/relationships/tags" Target="../tags/tag39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tags" Target="../tags/tag105.xml" /><Relationship Id="rId4" Type="http://schemas.openxmlformats.org/officeDocument/2006/relationships/image" Target="../media/image9.png"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image" Target="../media/image15.jpeg" /><Relationship Id="rId9" Type="http://schemas.openxmlformats.org/officeDocument/2006/relationships/tags" Target="../tags/tag109.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400.xml" /><Relationship Id="rId3" Type="http://schemas.openxmlformats.org/officeDocument/2006/relationships/image" Target="../media/image9.png" /><Relationship Id="rId4" Type="http://schemas.openxmlformats.org/officeDocument/2006/relationships/tags" Target="../tags/tag401.xml" /><Relationship Id="rId5" Type="http://schemas.openxmlformats.org/officeDocument/2006/relationships/tags" Target="../tags/tag402.xml" /><Relationship Id="rId6" Type="http://schemas.openxmlformats.org/officeDocument/2006/relationships/tags" Target="../tags/tag403.xml" /><Relationship Id="rId7" Type="http://schemas.openxmlformats.org/officeDocument/2006/relationships/tags" Target="../tags/tag40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13.png" /><Relationship Id="rId11" Type="http://schemas.openxmlformats.org/officeDocument/2006/relationships/tags" Target="../tags/tag413.xml" /><Relationship Id="rId12" Type="http://schemas.openxmlformats.org/officeDocument/2006/relationships/tags" Target="../tags/tag414.xml" /><Relationship Id="rId13" Type="http://schemas.openxmlformats.org/officeDocument/2006/relationships/tags" Target="../tags/tag415.xml" /><Relationship Id="rId14" Type="http://schemas.openxmlformats.org/officeDocument/2006/relationships/image" Target="../media/image29.png" /><Relationship Id="rId15" Type="http://schemas.openxmlformats.org/officeDocument/2006/relationships/tags" Target="../tags/tag416.xml" /><Relationship Id="rId2" Type="http://schemas.openxmlformats.org/officeDocument/2006/relationships/notesSlide" Target="../notesSlides/notesSlide26.xml" /><Relationship Id="rId3" Type="http://schemas.openxmlformats.org/officeDocument/2006/relationships/tags" Target="../tags/tag409.xml" /><Relationship Id="rId4" Type="http://schemas.openxmlformats.org/officeDocument/2006/relationships/image" Target="../media/image9.png" /><Relationship Id="rId5" Type="http://schemas.openxmlformats.org/officeDocument/2006/relationships/tags" Target="../tags/tag410.xml" /><Relationship Id="rId6" Type="http://schemas.openxmlformats.org/officeDocument/2006/relationships/image" Target="../media/image11.png" /><Relationship Id="rId7" Type="http://schemas.openxmlformats.org/officeDocument/2006/relationships/tags" Target="../tags/tag411.xml" /><Relationship Id="rId8" Type="http://schemas.openxmlformats.org/officeDocument/2006/relationships/image" Target="../media/image12.png" /><Relationship Id="rId9" Type="http://schemas.openxmlformats.org/officeDocument/2006/relationships/tags" Target="../tags/tag41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0.xml" /><Relationship Id="rId3" Type="http://schemas.openxmlformats.org/officeDocument/2006/relationships/image" Target="../media/image9.png" /><Relationship Id="rId4" Type="http://schemas.openxmlformats.org/officeDocument/2006/relationships/tags" Target="../tags/tag111.xml" /><Relationship Id="rId5" Type="http://schemas.openxmlformats.org/officeDocument/2006/relationships/tags" Target="../tags/tag112.xml" /><Relationship Id="rId6" Type="http://schemas.openxmlformats.org/officeDocument/2006/relationships/tags" Target="../tags/tag113.xml" /><Relationship Id="rId7" Type="http://schemas.openxmlformats.org/officeDocument/2006/relationships/image" Target="../media/image16.jpeg" /><Relationship Id="rId8" Type="http://schemas.openxmlformats.org/officeDocument/2006/relationships/tags" Target="../tags/tag11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tags" Target="../tags/tag119.xml" /><Relationship Id="rId4" Type="http://schemas.openxmlformats.org/officeDocument/2006/relationships/image" Target="../media/image9.png" /><Relationship Id="rId5" Type="http://schemas.openxmlformats.org/officeDocument/2006/relationships/tags" Target="../tags/tag120.xml" /><Relationship Id="rId6" Type="http://schemas.openxmlformats.org/officeDocument/2006/relationships/tags" Target="../tags/tag121.xml" /><Relationship Id="rId7" Type="http://schemas.openxmlformats.org/officeDocument/2006/relationships/tags" Target="../tags/tag122.xml" /><Relationship Id="rId8" Type="http://schemas.openxmlformats.org/officeDocument/2006/relationships/image" Target="../media/image17.jpeg" /><Relationship Id="rId9" Type="http://schemas.openxmlformats.org/officeDocument/2006/relationships/tags" Target="../tags/tag12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tags" Target="../tags/tag128.xml" /><Relationship Id="rId4" Type="http://schemas.openxmlformats.org/officeDocument/2006/relationships/image" Target="../media/image9.png" /><Relationship Id="rId5" Type="http://schemas.openxmlformats.org/officeDocument/2006/relationships/tags" Target="../tags/tag129.xml" /><Relationship Id="rId6" Type="http://schemas.openxmlformats.org/officeDocument/2006/relationships/tags" Target="../tags/tag130.xml" /><Relationship Id="rId7" Type="http://schemas.openxmlformats.org/officeDocument/2006/relationships/tags" Target="../tags/tag131.xml" /><Relationship Id="rId8" Type="http://schemas.openxmlformats.org/officeDocument/2006/relationships/image" Target="../media/image18.jpeg" /><Relationship Id="rId9" Type="http://schemas.openxmlformats.org/officeDocument/2006/relationships/tags" Target="../tags/tag13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tags" Target="../tags/tag137.xml" /><Relationship Id="rId4" Type="http://schemas.openxmlformats.org/officeDocument/2006/relationships/image" Target="../media/image9.png"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tags" Target="../tags/tag140.xml" /><Relationship Id="rId8" Type="http://schemas.openxmlformats.org/officeDocument/2006/relationships/image" Target="../media/image19.jpeg" /><Relationship Id="rId9" Type="http://schemas.openxmlformats.org/officeDocument/2006/relationships/tags" Target="../tags/tag14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tags" Target="../tags/tag146.xml" /><Relationship Id="rId4" Type="http://schemas.openxmlformats.org/officeDocument/2006/relationships/image" Target="../media/image9.png" /><Relationship Id="rId5" Type="http://schemas.openxmlformats.org/officeDocument/2006/relationships/tags" Target="../tags/tag147.xml" /><Relationship Id="rId6" Type="http://schemas.openxmlformats.org/officeDocument/2006/relationships/tags" Target="../tags/tag148.xml" /><Relationship Id="rId7" Type="http://schemas.openxmlformats.org/officeDocument/2006/relationships/tags" Target="../tags/tag14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250"/>
            <a:ext cx="11715115" cy="6412865"/>
          </a:xfrm>
          <a:prstGeom prst="rect">
            <a:avLst/>
          </a:prstGeom>
        </p:spPr>
      </p:pic>
      <p:pic>
        <p:nvPicPr>
          <p:cNvPr id="2" name="图片 1"/>
          <p:cNvPicPr>
            <a:picLocks noChangeAspect="1"/>
          </p:cNvPicPr>
          <p:nvPr>
            <p:custDataLst>
              <p:tags r:id="rId7"/>
            </p:custDataLst>
          </p:nvPr>
        </p:nvPicPr>
        <p:blipFill>
          <a:blip r:embed="rId6"/>
          <a:stretch>
            <a:fillRect/>
          </a:stretch>
        </p:blipFill>
        <p:spPr>
          <a:xfrm>
            <a:off x="490220" y="567055"/>
            <a:ext cx="660400" cy="442595"/>
          </a:xfrm>
          <a:prstGeom prst="rect">
            <a:avLst/>
          </a:prstGeom>
        </p:spPr>
      </p:pic>
      <p:sp>
        <p:nvSpPr>
          <p:cNvPr id="3" name="文本框 2"/>
          <p:cNvSpPr txBox="1"/>
          <p:nvPr>
            <p:custDataLst>
              <p:tags r:id="rId8"/>
            </p:custDataLst>
          </p:nvPr>
        </p:nvSpPr>
        <p:spPr>
          <a:xfrm>
            <a:off x="1254125" y="567055"/>
            <a:ext cx="2480310" cy="368300"/>
          </a:xfrm>
          <a:prstGeom prst="rect">
            <a:avLst/>
          </a:prstGeom>
          <a:noFill/>
        </p:spPr>
        <p:txBody>
          <a:bodyPr wrap="square" rtlCol="0">
            <a:spAutoFit/>
          </a:bodyPr>
          <a:lstStyle/>
          <a:p>
            <a:r>
              <a:rPr lang="zh-CN" altLang="en-US" b="1">
                <a:solidFill>
                  <a:srgbClr val="152751"/>
                </a:solidFill>
                <a:latin typeface="微软雅黑" panose="020b0503020204020204" charset="-122"/>
                <a:ea typeface="微软雅黑" panose="020b0503020204020204" charset="-122"/>
              </a:rPr>
              <a:t>导入</a:t>
            </a:r>
            <a:endParaRPr lang="zh-CN" altLang="en-US" b="1">
              <a:solidFill>
                <a:srgbClr val="152751"/>
              </a:solidFill>
              <a:latin typeface="微软雅黑" panose="020b0503020204020204" charset="-122"/>
              <a:ea typeface="微软雅黑" panose="020b0503020204020204" charset="-122"/>
            </a:endParaRPr>
          </a:p>
        </p:txBody>
      </p:sp>
      <p:sp>
        <p:nvSpPr>
          <p:cNvPr id="5122" name="矩形 5121"/>
          <p:cNvSpPr/>
          <p:nvPr>
            <p:custDataLst>
              <p:tags r:id="rId9"/>
            </p:custDataLst>
          </p:nvPr>
        </p:nvSpPr>
        <p:spPr>
          <a:xfrm>
            <a:off x="757555" y="1009650"/>
            <a:ext cx="10677525" cy="5173345"/>
          </a:xfrm>
          <a:prstGeom prst="rect">
            <a:avLst/>
          </a:prstGeom>
          <a:noFill/>
          <a:ln w="9525">
            <a:noFill/>
          </a:ln>
        </p:spPr>
        <p:txBody>
          <a:bodyPr wrap="square">
            <a:spAutoFit/>
          </a:bodyPr>
          <a:lstStyle/>
          <a:p>
            <a:pPr>
              <a:lnSpc>
                <a:spcPct val="120000"/>
              </a:lnSpc>
              <a:spcBef>
                <a:spcPct val="50000"/>
              </a:spcBef>
            </a:pPr>
            <a:r>
              <a:rPr lang="en-US" sz="2800" b="1">
                <a:latin typeface="楷体" panose="02010609060101010101" charset="-122"/>
                <a:ea typeface="楷体" panose="02010609060101010101" charset="-122"/>
                <a:cs typeface="楷体" panose="02010609060101010101" charset="-122"/>
              </a:rPr>
              <a:t>    有人说，庄子眼极冷，心肠极热。眼冷，故是非不管；心肠热</a:t>
            </a:r>
            <a:r>
              <a:rPr lang="zh-CN" altLang="en-US" sz="2800" b="1">
                <a:latin typeface="楷体" panose="02010609060101010101" charset="-122"/>
                <a:ea typeface="楷体" panose="02010609060101010101" charset="-122"/>
                <a:cs typeface="楷体" panose="02010609060101010101" charset="-122"/>
              </a:rPr>
              <a:t>。</a:t>
            </a:r>
            <a:r>
              <a:rPr lang="en-US" sz="2800" b="1">
                <a:latin typeface="楷体" panose="02010609060101010101" charset="-122"/>
                <a:ea typeface="楷体" panose="02010609060101010101" charset="-122"/>
                <a:cs typeface="楷体" panose="02010609060101010101" charset="-122"/>
              </a:rPr>
              <a:t>故感慨万端。那么，庄子睁着什么样的冷眼，又具备何等样的熟肠？他为什么是非不管，却又感慨万端？是什么牵挂他的热肠。使他到底不能忘情？又是什么被他冷眼看穿，于是他掉头不顾？</a:t>
            </a:r>
            <a:endParaRPr lang="en-US" sz="2800" b="1">
              <a:latin typeface="楷体" panose="02010609060101010101" charset="-122"/>
              <a:ea typeface="楷体" panose="02010609060101010101" charset="-122"/>
              <a:cs typeface="楷体" panose="02010609060101010101" charset="-122"/>
            </a:endParaRPr>
          </a:p>
          <a:p>
            <a:pPr>
              <a:lnSpc>
                <a:spcPct val="120000"/>
              </a:lnSpc>
              <a:spcBef>
                <a:spcPct val="50000"/>
              </a:spcBef>
            </a:pPr>
            <a:r>
              <a:rPr lang="en-US" sz="2800" b="1">
                <a:latin typeface="楷体" panose="02010609060101010101" charset="-122"/>
                <a:ea typeface="楷体" panose="02010609060101010101" charset="-122"/>
                <a:cs typeface="楷体" panose="02010609060101010101" charset="-122"/>
              </a:rPr>
              <a:t>    人们把庄子称为“神人”，他看破功名，不屑死亡，一生贫困，却始终乐在其中。他的作为，经常令人瞠目结舌，又使人拍案叫绝。那么他的人生态度是怎样形成的？在他快乐逍遥的表面下，是否隐藏着另一面的事实真相？</a:t>
            </a:r>
            <a:endParaRPr lang="en-US" sz="2800" b="1">
              <a:latin typeface="楷体" panose="02010609060101010101" charset="-122"/>
              <a:ea typeface="楷体" panose="02010609060101010101" charset="-122"/>
              <a:cs typeface="楷体" panose="02010609060101010101" charset="-122"/>
            </a:endParaRPr>
          </a:p>
          <a:p>
            <a:pPr>
              <a:lnSpc>
                <a:spcPct val="120000"/>
              </a:lnSpc>
              <a:spcBef>
                <a:spcPct val="50000"/>
              </a:spcBef>
            </a:pPr>
            <a:r>
              <a:rPr lang="en-US" sz="2800" b="1">
                <a:latin typeface="楷体" panose="02010609060101010101" charset="-122"/>
                <a:ea typeface="楷体" panose="02010609060101010101" charset="-122"/>
                <a:cs typeface="楷体" panose="02010609060101010101" charset="-122"/>
              </a:rPr>
              <a:t>    我们今天就来进一步走近庄子。</a:t>
            </a:r>
            <a:endParaRPr lang="en-US" sz="2800" b="1">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2"/>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125" y="222250"/>
            <a:ext cx="11715115" cy="6412865"/>
          </a:xfrm>
          <a:prstGeom prst="rect">
            <a:avLst/>
          </a:prstGeom>
        </p:spPr>
      </p:pic>
      <p:sp>
        <p:nvSpPr>
          <p:cNvPr id="5122" name="矩形 5121"/>
          <p:cNvSpPr/>
          <p:nvPr>
            <p:custDataLst>
              <p:tags r:id="rId6"/>
            </p:custDataLst>
          </p:nvPr>
        </p:nvSpPr>
        <p:spPr>
          <a:xfrm>
            <a:off x="663575" y="1139190"/>
            <a:ext cx="10865485" cy="2749550"/>
          </a:xfrm>
          <a:prstGeom prst="rect">
            <a:avLst/>
          </a:prstGeom>
          <a:noFill/>
          <a:ln w="9525">
            <a:noFill/>
          </a:ln>
        </p:spPr>
        <p:txBody>
          <a:bodyPr wrap="square">
            <a:spAutoFit/>
          </a:bodyPr>
          <a:lstStyle/>
          <a:p>
            <a:pPr indent="431800">
              <a:lnSpc>
                <a:spcPct val="120000"/>
              </a:lnSpc>
            </a:pPr>
            <a:r>
              <a:rPr sz="2400" b="1">
                <a:latin typeface="楷体" panose="02010609060101010101" charset="-122"/>
                <a:ea typeface="楷体" panose="02010609060101010101" charset="-122"/>
                <a:cs typeface="楷体" panose="02010609060101010101" charset="-122"/>
                <a:sym typeface="+mn-ea"/>
              </a:rPr>
              <a:t>D.庄子的齐物论。</a:t>
            </a:r>
            <a:endParaRPr sz="2400" b="1">
              <a:latin typeface="楷体" panose="02010609060101010101" charset="-122"/>
              <a:ea typeface="楷体" panose="02010609060101010101" charset="-122"/>
              <a:cs typeface="楷体" panose="02010609060101010101" charset="-122"/>
              <a:sym typeface="+mn-ea"/>
            </a:endParaRPr>
          </a:p>
          <a:p>
            <a:pPr indent="431800">
              <a:lnSpc>
                <a:spcPct val="120000"/>
              </a:lnSpc>
            </a:pPr>
            <a:r>
              <a:rPr sz="2400" b="1">
                <a:latin typeface="楷体" panose="02010609060101010101" charset="-122"/>
                <a:ea typeface="楷体" panose="02010609060101010101" charset="-122"/>
                <a:cs typeface="楷体" panose="02010609060101010101" charset="-122"/>
                <a:sym typeface="+mn-ea"/>
              </a:rPr>
              <a:t>这是庄子哲学思想的基础。庄子认为，这世界上的一切，其实从更高远的境界来观察的话，我们会发现，一切都是一样的。什么喜怒哀乐，什么荣华富贵，甚至连生与死，最终都是一样，他们之间没有差别。既然如此，我们就没有必要去追逐那些荣华富贵了，既然如此，我们所谓的失败，所谓的挫折，那也只是过眼烟云了。</a:t>
            </a:r>
            <a:endParaRPr sz="2400" b="1">
              <a:latin typeface="楷体" panose="02010609060101010101" charset="-122"/>
              <a:ea typeface="楷体" panose="02010609060101010101" charset="-122"/>
              <a:cs typeface="楷体" panose="02010609060101010101" charset="-122"/>
              <a:sym typeface="+mn-ea"/>
            </a:endParaRPr>
          </a:p>
        </p:txBody>
      </p:sp>
      <p:sp>
        <p:nvSpPr>
          <p:cNvPr id="7170" name="文本框 7169"/>
          <p:cNvSpPr txBox="1"/>
          <p:nvPr>
            <p:custDataLst>
              <p:tags r:id="rId7"/>
            </p:custDataLst>
          </p:nvPr>
        </p:nvSpPr>
        <p:spPr>
          <a:xfrm>
            <a:off x="1002348" y="494030"/>
            <a:ext cx="3960812" cy="64516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ea typeface="黑体" panose="02010609060101010101" charset="-122"/>
              </a:rPr>
              <a:t>庄子思想</a:t>
            </a:r>
            <a:endParaRPr lang="zh-CN" altLang="en-US" sz="3600" b="1">
              <a:solidFill>
                <a:srgbClr val="FF0000"/>
              </a:solidFill>
              <a:latin typeface="Arial" panose="020b0604020202020204" pitchFamily="34" charset="0"/>
              <a:ea typeface="黑体" panose="02010609060101010101" charset="-122"/>
            </a:endParaRPr>
          </a:p>
        </p:txBody>
      </p:sp>
      <p:pic>
        <p:nvPicPr>
          <p:cNvPr id="105" name="图片 104"/>
          <p:cNvPicPr/>
          <p:nvPr>
            <p:custDataLst>
              <p:tags r:id="rId9"/>
            </p:custDataLst>
          </p:nvPr>
        </p:nvPicPr>
        <p:blipFill>
          <a:blip r:embed="rId8"/>
          <a:stretch>
            <a:fillRect/>
          </a:stretch>
        </p:blipFill>
        <p:spPr>
          <a:xfrm>
            <a:off x="4064635" y="3629025"/>
            <a:ext cx="4064000" cy="2597150"/>
          </a:xfrm>
          <a:prstGeom prst="rect">
            <a:avLst/>
          </a:prstGeom>
          <a:noFill/>
          <a:ln w="9525">
            <a:noFill/>
          </a:ln>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125" y="222250"/>
            <a:ext cx="11715115" cy="6412865"/>
          </a:xfrm>
          <a:prstGeom prst="rect">
            <a:avLst/>
          </a:prstGeom>
        </p:spPr>
      </p:pic>
      <p:sp>
        <p:nvSpPr>
          <p:cNvPr id="5122" name="矩形 5121"/>
          <p:cNvSpPr/>
          <p:nvPr>
            <p:custDataLst>
              <p:tags r:id="rId6"/>
            </p:custDataLst>
          </p:nvPr>
        </p:nvSpPr>
        <p:spPr>
          <a:xfrm>
            <a:off x="663575" y="1139190"/>
            <a:ext cx="10865485" cy="2306320"/>
          </a:xfrm>
          <a:prstGeom prst="rect">
            <a:avLst/>
          </a:prstGeom>
          <a:noFill/>
          <a:ln w="9525">
            <a:noFill/>
          </a:ln>
        </p:spPr>
        <p:txBody>
          <a:bodyPr wrap="square">
            <a:spAutoFit/>
          </a:bodyPr>
          <a:lstStyle/>
          <a:p>
            <a:pPr indent="431800">
              <a:lnSpc>
                <a:spcPct val="120000"/>
              </a:lnSpc>
            </a:pPr>
            <a:r>
              <a:rPr sz="2400" b="1">
                <a:latin typeface="楷体" panose="02010609060101010101" charset="-122"/>
                <a:ea typeface="楷体" panose="02010609060101010101" charset="-122"/>
                <a:cs typeface="楷体" panose="02010609060101010101" charset="-122"/>
                <a:sym typeface="+mn-ea"/>
              </a:rPr>
              <a:t>E.庄子的辩证法。</a:t>
            </a:r>
            <a:endParaRPr sz="2400" b="1">
              <a:latin typeface="楷体" panose="02010609060101010101" charset="-122"/>
              <a:ea typeface="楷体" panose="02010609060101010101" charset="-122"/>
              <a:cs typeface="楷体" panose="02010609060101010101" charset="-122"/>
              <a:sym typeface="+mn-ea"/>
            </a:endParaRPr>
          </a:p>
          <a:p>
            <a:pPr indent="431800">
              <a:lnSpc>
                <a:spcPct val="120000"/>
              </a:lnSpc>
            </a:pPr>
            <a:r>
              <a:rPr sz="2400" b="1">
                <a:latin typeface="楷体" panose="02010609060101010101" charset="-122"/>
                <a:ea typeface="楷体" panose="02010609060101010101" charset="-122"/>
                <a:cs typeface="楷体" panose="02010609060101010101" charset="-122"/>
                <a:sym typeface="+mn-ea"/>
              </a:rPr>
              <a:t>老子的思想中的一大特点就是辩证法。而庄子也继承了这一点。庄子认为，事物是由正反两个方面的矛盾对立组成的，相互依赖相互转化。庄子在《德充符》中列举了很多对矛盾对立的现象：“死生、存亡、穷达、贫富、贤与不肖、毁誉、饥渴、寒暑，是事之变、命之行也。”这些矛盾是相互转化的。</a:t>
            </a:r>
            <a:endParaRPr sz="2400" b="1">
              <a:latin typeface="楷体" panose="02010609060101010101" charset="-122"/>
              <a:ea typeface="楷体" panose="02010609060101010101" charset="-122"/>
              <a:cs typeface="楷体" panose="02010609060101010101" charset="-122"/>
              <a:sym typeface="+mn-ea"/>
            </a:endParaRPr>
          </a:p>
        </p:txBody>
      </p:sp>
      <p:sp>
        <p:nvSpPr>
          <p:cNvPr id="7170" name="文本框 7169"/>
          <p:cNvSpPr txBox="1"/>
          <p:nvPr>
            <p:custDataLst>
              <p:tags r:id="rId7"/>
            </p:custDataLst>
          </p:nvPr>
        </p:nvSpPr>
        <p:spPr>
          <a:xfrm>
            <a:off x="1002348" y="494030"/>
            <a:ext cx="3960812" cy="64516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ea typeface="黑体" panose="02010609060101010101" charset="-122"/>
              </a:rPr>
              <a:t>庄子思想</a:t>
            </a:r>
            <a:endParaRPr lang="zh-CN" altLang="en-US" sz="3600" b="1">
              <a:solidFill>
                <a:srgbClr val="FF0000"/>
              </a:solidFill>
              <a:latin typeface="Arial" panose="020b0604020202020204" pitchFamily="34" charset="0"/>
              <a:ea typeface="黑体" panose="02010609060101010101" charset="-122"/>
            </a:endParaRPr>
          </a:p>
        </p:txBody>
      </p:sp>
      <p:pic>
        <p:nvPicPr>
          <p:cNvPr id="106" name="图片 105"/>
          <p:cNvPicPr/>
          <p:nvPr>
            <p:custDataLst>
              <p:tags r:id="rId9"/>
            </p:custDataLst>
          </p:nvPr>
        </p:nvPicPr>
        <p:blipFill>
          <a:blip r:embed="rId8"/>
          <a:stretch>
            <a:fillRect/>
          </a:stretch>
        </p:blipFill>
        <p:spPr>
          <a:xfrm>
            <a:off x="3081020" y="3445510"/>
            <a:ext cx="6029325" cy="3068320"/>
          </a:xfrm>
          <a:prstGeom prst="rect">
            <a:avLst/>
          </a:prstGeom>
          <a:noFill/>
          <a:ln w="9525">
            <a:noFill/>
          </a:ln>
          <a:effectLst>
            <a:softEdge rad="317500"/>
          </a:effectLst>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250"/>
            <a:ext cx="11715115" cy="6412865"/>
          </a:xfrm>
          <a:prstGeom prst="rect">
            <a:avLst/>
          </a:prstGeom>
        </p:spPr>
      </p:pic>
      <p:sp>
        <p:nvSpPr>
          <p:cNvPr id="5122" name="矩形 5121"/>
          <p:cNvSpPr/>
          <p:nvPr>
            <p:custDataLst>
              <p:tags r:id="rId6"/>
            </p:custDataLst>
          </p:nvPr>
        </p:nvSpPr>
        <p:spPr>
          <a:xfrm>
            <a:off x="3336925" y="1352550"/>
            <a:ext cx="8408035" cy="4152900"/>
          </a:xfrm>
          <a:prstGeom prst="rect">
            <a:avLst/>
          </a:prstGeom>
          <a:noFill/>
          <a:ln w="9525">
            <a:noFill/>
          </a:ln>
        </p:spPr>
        <p:txBody>
          <a:bodyPr wrap="square">
            <a:spAutoFit/>
          </a:bodyPr>
          <a:lstStyle/>
          <a:p>
            <a:pPr indent="431800">
              <a:lnSpc>
                <a:spcPct val="12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sz="2400" b="1">
                <a:latin typeface="楷体" panose="02010609060101010101" charset="-122"/>
                <a:ea typeface="楷体" panose="02010609060101010101" charset="-122"/>
                <a:cs typeface="楷体" panose="02010609060101010101" charset="-122"/>
                <a:sym typeface="+mn-ea"/>
              </a:rPr>
              <a:t>本文节选自《庄子·逍遥游》，“逍遥”意思是优游自得的样子；“逍遥游”就是没有任何束缚地、自由自在地活动。</a:t>
            </a:r>
            <a:endParaRPr sz="2400" b="1">
              <a:latin typeface="楷体" panose="02010609060101010101" charset="-122"/>
              <a:ea typeface="楷体" panose="02010609060101010101" charset="-122"/>
              <a:cs typeface="楷体" panose="02010609060101010101" charset="-122"/>
              <a:sym typeface="+mn-ea"/>
            </a:endParaRPr>
          </a:p>
          <a:p>
            <a:pPr indent="431800">
              <a:lnSpc>
                <a:spcPct val="120000"/>
              </a:lnSpc>
            </a:pPr>
            <a:r>
              <a:rPr lang="en-US" sz="2400" b="1">
                <a:latin typeface="楷体" panose="02010609060101010101" charset="-122"/>
                <a:ea typeface="楷体" panose="02010609060101010101" charset="-122"/>
                <a:cs typeface="楷体" panose="02010609060101010101" charset="-122"/>
                <a:sym typeface="+mn-ea"/>
              </a:rPr>
              <a:t> </a:t>
            </a:r>
            <a:r>
              <a:rPr sz="2400" b="1">
                <a:latin typeface="楷体" panose="02010609060101010101" charset="-122"/>
                <a:ea typeface="楷体" panose="02010609060101010101" charset="-122"/>
                <a:cs typeface="楷体" panose="02010609060101010101" charset="-122"/>
                <a:sym typeface="+mn-ea"/>
              </a:rPr>
              <a:t>庄子天才卓绝，聪明勤奋，并非生来就无用世之心。但是，一方面，“窃钩者诛，窃国者侯”的腐败社会使他不屑与之为伍；另一方面，“王公大人不能器之”的现实处境又使他无法一展抱负。</a:t>
            </a:r>
            <a:endParaRPr sz="2400" b="1">
              <a:latin typeface="楷体" panose="02010609060101010101" charset="-122"/>
              <a:ea typeface="楷体" panose="02010609060101010101" charset="-122"/>
              <a:cs typeface="楷体" panose="02010609060101010101" charset="-122"/>
              <a:sym typeface="+mn-ea"/>
            </a:endParaRPr>
          </a:p>
          <a:p>
            <a:pPr indent="431800">
              <a:lnSpc>
                <a:spcPct val="120000"/>
              </a:lnSpc>
            </a:pPr>
            <a:r>
              <a:rPr lang="en-US" sz="2400" b="1">
                <a:latin typeface="楷体" panose="02010609060101010101" charset="-122"/>
                <a:ea typeface="楷体" panose="02010609060101010101" charset="-122"/>
                <a:cs typeface="楷体" panose="02010609060101010101" charset="-122"/>
                <a:sym typeface="+mn-ea"/>
              </a:rPr>
              <a:t> </a:t>
            </a:r>
            <a:r>
              <a:rPr sz="2400" b="1">
                <a:latin typeface="楷体" panose="02010609060101010101" charset="-122"/>
                <a:ea typeface="楷体" panose="02010609060101010101" charset="-122"/>
                <a:cs typeface="楷体" panose="02010609060101010101" charset="-122"/>
                <a:sym typeface="+mn-ea"/>
              </a:rPr>
              <a:t>人世间既然如此污秽，他追求自由的心灵只好在幻想的天地里翱翔，在绝对自由的境界里寻求解脱。正是在这种情况下，他写出了苦闷心灵的追求之歌《逍遥游》。</a:t>
            </a:r>
            <a:endParaRPr sz="2400" b="1">
              <a:latin typeface="楷体" panose="02010609060101010101" charset="-122"/>
              <a:ea typeface="楷体" panose="02010609060101010101" charset="-122"/>
              <a:cs typeface="楷体" panose="02010609060101010101" charset="-122"/>
              <a:sym typeface="+mn-ea"/>
            </a:endParaRPr>
          </a:p>
        </p:txBody>
      </p:sp>
      <p:sp>
        <p:nvSpPr>
          <p:cNvPr id="7170" name="文本框 7169"/>
          <p:cNvSpPr txBox="1"/>
          <p:nvPr>
            <p:custDataLst>
              <p:tags r:id="rId7"/>
            </p:custDataLst>
          </p:nvPr>
        </p:nvSpPr>
        <p:spPr>
          <a:xfrm>
            <a:off x="1002348" y="494030"/>
            <a:ext cx="3960812" cy="64516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ea typeface="黑体" panose="02010609060101010101" charset="-122"/>
              </a:rPr>
              <a:t>写作背景</a:t>
            </a:r>
            <a:endParaRPr lang="zh-CN" altLang="en-US" sz="3600" b="1">
              <a:solidFill>
                <a:srgbClr val="FF0000"/>
              </a:solidFill>
              <a:latin typeface="Arial" panose="020b0604020202020204" pitchFamily="34" charset="0"/>
              <a:ea typeface="黑体" panose="02010609060101010101" charset="-122"/>
            </a:endParaRPr>
          </a:p>
        </p:txBody>
      </p:sp>
      <p:pic>
        <p:nvPicPr>
          <p:cNvPr id="13" name="图片 12"/>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381000" y="3345180"/>
            <a:ext cx="3262630" cy="308800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p:cNvPicPr>
            <a:picLocks noChangeAspect="1"/>
          </p:cNvPicPr>
          <p:nvPr>
            <p:custDataLst>
              <p:tags r:id="rId4"/>
            </p:custDataLst>
          </p:nvPr>
        </p:nvPicPr>
        <p:blipFill>
          <a:blip r:embed="rId3"/>
          <a:stretch>
            <a:fillRect/>
          </a:stretch>
        </p:blipFill>
        <p:spPr>
          <a:xfrm>
            <a:off x="238125" y="222250"/>
            <a:ext cx="11715115" cy="6412865"/>
          </a:xfrm>
          <a:prstGeom prst="rect">
            <a:avLst/>
          </a:prstGeom>
        </p:spPr>
      </p:pic>
      <p:pic>
        <p:nvPicPr>
          <p:cNvPr id="107" name="图片 106"/>
          <p:cNvPicPr/>
          <p:nvPr>
            <p:custDataLst>
              <p:tags r:id="rId6"/>
            </p:custDataLst>
          </p:nvPr>
        </p:nvPicPr>
        <p:blipFill>
          <a:blip r:embed="rId5"/>
          <a:stretch>
            <a:fillRect/>
          </a:stretch>
        </p:blipFill>
        <p:spPr>
          <a:xfrm>
            <a:off x="700405" y="524510"/>
            <a:ext cx="10791190" cy="5808345"/>
          </a:xfrm>
          <a:prstGeom prst="rect">
            <a:avLst/>
          </a:prstGeom>
          <a:noFill/>
          <a:ln w="9525">
            <a:noFill/>
          </a:ln>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125" y="222250"/>
            <a:ext cx="11715115" cy="6412865"/>
          </a:xfrm>
          <a:prstGeom prst="rect">
            <a:avLst/>
          </a:prstGeom>
        </p:spPr>
      </p:pic>
      <p:sp>
        <p:nvSpPr>
          <p:cNvPr id="2" name="标题 1"/>
          <p:cNvSpPr>
            <a:spLocks noGrp="1"/>
          </p:cNvSpPr>
          <p:nvPr>
            <p:ph type="title"/>
            <p:custDataLst>
              <p:tags r:id="rId6"/>
            </p:custDataLst>
          </p:nvPr>
        </p:nvSpPr>
        <p:spPr>
          <a:xfrm>
            <a:off x="1191895" y="424815"/>
            <a:ext cx="2989580" cy="813435"/>
          </a:xfrm>
        </p:spPr>
        <p:txBody>
          <a:bodyPr>
            <a:noAutofit/>
          </a:bodyPr>
          <a:lstStyle/>
          <a:p>
            <a:pPr algn="ctr"/>
            <a:r>
              <a:rPr lang="en-US" altLang="zh-CN" sz="3600" b="1">
                <a:solidFill>
                  <a:srgbClr val="FF0000"/>
                </a:solidFill>
                <a:latin typeface="微软雅黑" panose="020b0503020204020204" charset="-122"/>
                <a:ea typeface="微软雅黑" panose="020b0503020204020204" charset="-122"/>
                <a:sym typeface="+mn-ea"/>
              </a:rPr>
              <a:t>      </a:t>
            </a:r>
            <a:r>
              <a:rPr lang="en-US" altLang="zh-CN" sz="3600" b="1">
                <a:solidFill>
                  <a:srgbClr val="FF0000"/>
                </a:solidFill>
                <a:latin typeface="黑体" panose="02010609060101010101" charset="-122"/>
                <a:ea typeface="黑体" panose="02010609060101010101" charset="-122"/>
                <a:sym typeface="+mn-ea"/>
              </a:rPr>
              <a:t>题目解说</a:t>
            </a:r>
            <a:endParaRPr lang="en-US" altLang="zh-CN" sz="3600" b="1">
              <a:solidFill>
                <a:srgbClr val="FF0000"/>
              </a:solidFill>
              <a:latin typeface="黑体" panose="02010609060101010101" charset="-122"/>
              <a:ea typeface="黑体" panose="02010609060101010101" charset="-122"/>
              <a:sym typeface="+mn-ea"/>
            </a:endParaRPr>
          </a:p>
        </p:txBody>
      </p:sp>
      <p:sp>
        <p:nvSpPr>
          <p:cNvPr id="100" name="文本框 99"/>
          <p:cNvSpPr txBox="1"/>
          <p:nvPr>
            <p:custDataLst>
              <p:tags r:id="rId7"/>
            </p:custDataLst>
          </p:nvPr>
        </p:nvSpPr>
        <p:spPr>
          <a:xfrm>
            <a:off x="987425" y="1238250"/>
            <a:ext cx="10217150" cy="3784600"/>
          </a:xfrm>
          <a:prstGeom prst="rect">
            <a:avLst/>
          </a:prstGeom>
          <a:noFill/>
          <a:ln w="9525">
            <a:noFill/>
          </a:ln>
        </p:spPr>
        <p:txBody>
          <a:bodyPr wrap="square">
            <a:spAutoFit/>
          </a:bodyPr>
          <a:lstStyle/>
          <a:p>
            <a:pPr indent="0" fontAlgn="auto">
              <a:lnSpc>
                <a:spcPct val="150000"/>
              </a:lnSpc>
            </a:pPr>
            <a:r>
              <a:rPr lang="en-US" altLang="zh-CN" sz="2800" b="0">
                <a:latin typeface="黑体" panose="02010609060101010101" charset="-122"/>
                <a:ea typeface="黑体" panose="02010609060101010101" charset="-122"/>
                <a:cs typeface="黑体" panose="02010609060101010101" charset="-122"/>
              </a:rPr>
              <a:t>    </a:t>
            </a:r>
            <a:r>
              <a:rPr lang="en-US" altLang="zh-CN" sz="3200" b="1">
                <a:latin typeface="楷体" panose="02010609060101010101" charset="-122"/>
                <a:ea typeface="楷体" panose="02010609060101010101" charset="-122"/>
                <a:cs typeface="楷体" panose="02010609060101010101" charset="-122"/>
              </a:rPr>
              <a:t>本文节选自《庄子·逍遥游》。</a:t>
            </a:r>
            <a:endParaRPr lang="en-US" altLang="zh-CN" sz="3200" b="1">
              <a:latin typeface="楷体" panose="02010609060101010101" charset="-122"/>
              <a:ea typeface="楷体" panose="02010609060101010101" charset="-122"/>
              <a:cs typeface="楷体" panose="02010609060101010101" charset="-122"/>
            </a:endParaRPr>
          </a:p>
          <a:p>
            <a:pPr indent="0" fontAlgn="auto">
              <a:lnSpc>
                <a:spcPct val="150000"/>
              </a:lnSpc>
            </a:pPr>
            <a:r>
              <a:rPr lang="en-US" altLang="zh-CN" sz="3200" b="1">
                <a:latin typeface="楷体" panose="02010609060101010101" charset="-122"/>
                <a:ea typeface="楷体" panose="02010609060101010101" charset="-122"/>
                <a:cs typeface="楷体" panose="02010609060101010101" charset="-122"/>
              </a:rPr>
              <a:t>   </a:t>
            </a:r>
            <a:r>
              <a:rPr lang="en-US" altLang="zh-CN" sz="3200" b="1">
                <a:solidFill>
                  <a:srgbClr val="FF0000"/>
                </a:solidFill>
                <a:latin typeface="楷体" panose="02010609060101010101" charset="-122"/>
                <a:ea typeface="楷体" panose="02010609060101010101" charset="-122"/>
                <a:cs typeface="楷体" panose="02010609060101010101" charset="-122"/>
              </a:rPr>
              <a:t> 石shí：</a:t>
            </a:r>
            <a:r>
              <a:rPr lang="en-US" altLang="zh-CN" sz="3200" b="1">
                <a:latin typeface="楷体" panose="02010609060101010101" charset="-122"/>
                <a:ea typeface="楷体" panose="02010609060101010101" charset="-122"/>
                <a:cs typeface="楷体" panose="02010609060101010101" charset="-122"/>
              </a:rPr>
              <a:t>现在读dàn，计算容量的单位，十斗为一石。（此义在古书中读shí）“五石”是指数量。</a:t>
            </a:r>
            <a:endParaRPr lang="en-US" altLang="zh-CN" sz="3200" b="1">
              <a:latin typeface="楷体" panose="02010609060101010101" charset="-122"/>
              <a:ea typeface="楷体" panose="02010609060101010101" charset="-122"/>
              <a:cs typeface="楷体" panose="02010609060101010101" charset="-122"/>
            </a:endParaRPr>
          </a:p>
          <a:p>
            <a:pPr indent="0" fontAlgn="auto">
              <a:lnSpc>
                <a:spcPct val="150000"/>
              </a:lnSpc>
            </a:pPr>
            <a:r>
              <a:rPr lang="en-US" altLang="zh-CN" sz="3200" b="1">
                <a:latin typeface="楷体" panose="02010609060101010101" charset="-122"/>
                <a:ea typeface="楷体" panose="02010609060101010101" charset="-122"/>
                <a:cs typeface="楷体" panose="02010609060101010101" charset="-122"/>
              </a:rPr>
              <a:t>  </a:t>
            </a:r>
            <a:r>
              <a:rPr lang="en-US" altLang="zh-CN" sz="3200" b="1">
                <a:solidFill>
                  <a:srgbClr val="FF0000"/>
                </a:solidFill>
                <a:latin typeface="楷体" panose="02010609060101010101" charset="-122"/>
                <a:ea typeface="楷体" panose="02010609060101010101" charset="-122"/>
                <a:cs typeface="楷体" panose="02010609060101010101" charset="-122"/>
              </a:rPr>
              <a:t> “瓠(hù)”</a:t>
            </a:r>
            <a:r>
              <a:rPr lang="en-US" altLang="zh-CN" sz="3200" b="1">
                <a:latin typeface="楷体" panose="02010609060101010101" charset="-122"/>
                <a:ea typeface="楷体" panose="02010609060101010101" charset="-122"/>
                <a:cs typeface="楷体" panose="02010609060101010101" charset="-122"/>
              </a:rPr>
              <a:t>是葫芦的一种。</a:t>
            </a:r>
            <a:r>
              <a:rPr lang="en-US" altLang="zh-CN" sz="3200" b="1">
                <a:solidFill>
                  <a:srgbClr val="FF0000"/>
                </a:solidFill>
                <a:latin typeface="楷体" panose="02010609060101010101" charset="-122"/>
                <a:ea typeface="楷体" panose="02010609060101010101" charset="-122"/>
                <a:cs typeface="楷体" panose="02010609060101010101" charset="-122"/>
              </a:rPr>
              <a:t>“五石之瓠”指可容五石的大葫芦。</a:t>
            </a:r>
            <a:r>
              <a:rPr lang="en-US" altLang="zh-CN" sz="3200" b="1">
                <a:latin typeface="楷体" panose="02010609060101010101" charset="-122"/>
                <a:ea typeface="楷体" panose="02010609060101010101" charset="-122"/>
                <a:cs typeface="楷体" panose="02010609060101010101" charset="-122"/>
              </a:rPr>
              <a:t>作者只是借“五石之瓠”来说明道理。</a:t>
            </a:r>
            <a:endParaRPr lang="en-US" altLang="zh-CN" sz="3200" b="1">
              <a:latin typeface="楷体" panose="02010609060101010101" charset="-122"/>
              <a:ea typeface="楷体" panose="02010609060101010101" charset="-122"/>
              <a:cs typeface="楷体" panose="02010609060101010101" charset="-122"/>
            </a:endParaRPr>
          </a:p>
        </p:txBody>
      </p:sp>
      <p:sp>
        <p:nvSpPr>
          <p:cNvPr id="6" name="文本框 5"/>
          <p:cNvSpPr txBox="1"/>
          <p:nvPr>
            <p:custDataLst>
              <p:tags r:id="rId8"/>
            </p:custDataLst>
          </p:nvPr>
        </p:nvSpPr>
        <p:spPr>
          <a:xfrm>
            <a:off x="1867535" y="5147945"/>
            <a:ext cx="4079875" cy="645160"/>
          </a:xfrm>
          <a:prstGeom prst="rect">
            <a:avLst/>
          </a:prstGeom>
          <a:noFill/>
        </p:spPr>
        <p:txBody>
          <a:bodyPr wrap="square" rtlCol="0" anchor="t">
            <a:spAutoFit/>
          </a:bodyPr>
          <a:lstStyle/>
          <a:p>
            <a:r>
              <a:rPr lang="zh-CN" altLang="en-US" sz="3600" b="1"/>
              <a:t>1石=</a:t>
            </a:r>
            <a:r>
              <a:rPr lang="en-US" altLang="zh-CN" sz="3600" b="1"/>
              <a:t>10</a:t>
            </a:r>
            <a:r>
              <a:rPr lang="zh-CN" altLang="en-US" sz="3600" b="1"/>
              <a:t>斗</a:t>
            </a:r>
            <a:r>
              <a:rPr lang="en-US" altLang="zh-CN" sz="3600" b="1"/>
              <a:t>=60</a:t>
            </a:r>
            <a:r>
              <a:rPr lang="zh-CN" altLang="en-US" sz="3600" b="1"/>
              <a:t>千克</a:t>
            </a:r>
            <a:endParaRPr lang="zh-CN" altLang="en-US" sz="3600" b="1"/>
          </a:p>
        </p:txBody>
      </p:sp>
      <p:sp>
        <p:nvSpPr>
          <p:cNvPr id="3" name="文本框 2"/>
          <p:cNvSpPr txBox="1"/>
          <p:nvPr>
            <p:custDataLst>
              <p:tags r:id="rId9"/>
            </p:custDataLst>
          </p:nvPr>
        </p:nvSpPr>
        <p:spPr>
          <a:xfrm>
            <a:off x="6692900" y="5147945"/>
            <a:ext cx="4511675" cy="645160"/>
          </a:xfrm>
          <a:prstGeom prst="rect">
            <a:avLst/>
          </a:prstGeom>
          <a:noFill/>
        </p:spPr>
        <p:txBody>
          <a:bodyPr wrap="square" rtlCol="0" anchor="t">
            <a:spAutoFit/>
          </a:bodyPr>
          <a:lstStyle/>
          <a:p>
            <a:r>
              <a:rPr lang="en-US" altLang="zh-CN" sz="3600" b="1">
                <a:solidFill>
                  <a:srgbClr val="FF0000"/>
                </a:solidFill>
              </a:rPr>
              <a:t>5</a:t>
            </a:r>
            <a:r>
              <a:rPr lang="zh-CN" altLang="en-US" sz="3600" b="1">
                <a:solidFill>
                  <a:srgbClr val="FF0000"/>
                </a:solidFill>
              </a:rPr>
              <a:t>石</a:t>
            </a:r>
            <a:r>
              <a:rPr lang="zh-CN" altLang="en-US" sz="3600" b="1"/>
              <a:t>=</a:t>
            </a:r>
            <a:r>
              <a:rPr lang="en-US" altLang="zh-CN" sz="3600" b="1"/>
              <a:t>50</a:t>
            </a:r>
            <a:r>
              <a:rPr lang="zh-CN" altLang="en-US" sz="3600" b="1"/>
              <a:t>斗</a:t>
            </a:r>
            <a:r>
              <a:rPr lang="en-US" altLang="zh-CN" sz="3600" b="1"/>
              <a:t>=300</a:t>
            </a:r>
            <a:r>
              <a:rPr lang="zh-CN" altLang="en-US" sz="3600" b="1">
                <a:solidFill>
                  <a:srgbClr val="FF0000"/>
                </a:solidFill>
              </a:rPr>
              <a:t>千克</a:t>
            </a:r>
            <a:endParaRPr lang="zh-CN" altLang="en-US" sz="3600" b="1">
              <a:solidFill>
                <a:srgbClr val="FF0000"/>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blinds(horizontal)">
                                      <p:cBhvr>
                                        <p:cTn id="13" dur="500"/>
                                        <p:tgtEl>
                                          <p:spTgt spid="100"/>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edge">
                                      <p:cBhvr>
                                        <p:cTn id="18" dur="2000"/>
                                        <p:tgtEl>
                                          <p:spTgt spid="6"/>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P spid="6" grpId="0"/>
      <p:bldP spid="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885"/>
            <a:ext cx="11715115" cy="6412865"/>
          </a:xfrm>
          <a:prstGeom prst="rect">
            <a:avLst/>
          </a:prstGeom>
        </p:spPr>
      </p:pic>
      <p:sp>
        <p:nvSpPr>
          <p:cNvPr id="5122" name="矩形 5121"/>
          <p:cNvSpPr/>
          <p:nvPr>
            <p:custDataLst>
              <p:tags r:id="rId6"/>
            </p:custDataLst>
          </p:nvPr>
        </p:nvSpPr>
        <p:spPr>
          <a:xfrm>
            <a:off x="835660" y="1548130"/>
            <a:ext cx="10520680" cy="3322955"/>
          </a:xfrm>
          <a:prstGeom prst="rect">
            <a:avLst/>
          </a:prstGeom>
          <a:noFill/>
          <a:ln w="9525">
            <a:noFill/>
          </a:ln>
        </p:spPr>
        <p:txBody>
          <a:bodyPr wrap="square">
            <a:spAutoFit/>
          </a:bodyPr>
          <a:lstStyle/>
          <a:p>
            <a:pPr indent="0">
              <a:lnSpc>
                <a:spcPct val="150000"/>
              </a:lnSpc>
              <a:buFont typeface="Wingdings" panose="05000000000000000000" pitchFamily="2" charset="2"/>
              <a:buNone/>
            </a:pPr>
            <a:r>
              <a:rPr kumimoji="1" lang="zh-CN" altLang="en-US" sz="2800" b="1">
                <a:latin typeface="楷体" panose="02010609060101010101" charset="-122"/>
                <a:ea typeface="楷体" panose="02010609060101010101" charset="-122"/>
                <a:cs typeface="楷体" panose="02010609060101010101" charset="-122"/>
                <a:sym typeface="+mn-ea"/>
              </a:rPr>
              <a:t>明确字音。</a:t>
            </a:r>
            <a:endParaRPr kumimoji="1" lang="zh-CN" altLang="en-US" sz="2800" b="1">
              <a:solidFill>
                <a:schemeClr val="tx1"/>
              </a:solidFill>
              <a:latin typeface="楷体" panose="02010609060101010101" charset="-122"/>
              <a:ea typeface="楷体" panose="02010609060101010101" charset="-122"/>
              <a:cs typeface="楷体" panose="02010609060101010101" charset="-122"/>
            </a:endParaRPr>
          </a:p>
          <a:p>
            <a:pPr>
              <a:lnSpc>
                <a:spcPct val="150000"/>
              </a:lnSpc>
            </a:pPr>
            <a:r>
              <a:rPr kumimoji="1" lang="zh-CN" altLang="en-US" sz="2800">
                <a:latin typeface="楷体" panose="02010609060101010101" charset="-122"/>
                <a:ea typeface="楷体" panose="02010609060101010101" charset="-122"/>
                <a:cs typeface="楷体" panose="02010609060101010101" charset="-122"/>
                <a:sym typeface="+mn-ea"/>
              </a:rPr>
              <a:t>五</a:t>
            </a:r>
            <a:r>
              <a:rPr kumimoji="1" lang="zh-CN" altLang="en-US" sz="2800" b="1">
                <a:solidFill>
                  <a:srgbClr val="C00000"/>
                </a:solidFill>
                <a:latin typeface="楷体" panose="02010609060101010101" charset="-122"/>
                <a:ea typeface="楷体" panose="02010609060101010101" charset="-122"/>
                <a:cs typeface="楷体" panose="02010609060101010101" charset="-122"/>
                <a:sym typeface="+mn-ea"/>
              </a:rPr>
              <a:t>石</a:t>
            </a:r>
            <a:r>
              <a:rPr kumimoji="1" lang="zh-CN" altLang="en-US" sz="2800">
                <a:latin typeface="楷体" panose="02010609060101010101" charset="-122"/>
                <a:ea typeface="楷体" panose="02010609060101010101" charset="-122"/>
                <a:cs typeface="楷体" panose="02010609060101010101" charset="-122"/>
                <a:sym typeface="+mn-ea"/>
              </a:rPr>
              <a:t>（</a:t>
            </a:r>
            <a:r>
              <a:rPr kumimoji="1" lang="en-US" altLang="zh-CN" sz="2800" b="1" err="1">
                <a:solidFill>
                  <a:srgbClr val="C00000"/>
                </a:solidFill>
                <a:latin typeface="楷体" panose="02010609060101010101" charset="-122"/>
                <a:ea typeface="楷体" panose="02010609060101010101" charset="-122"/>
                <a:cs typeface="楷体" panose="02010609060101010101" charset="-122"/>
                <a:sym typeface="+mn-ea"/>
              </a:rPr>
              <a:t>shí</a:t>
            </a:r>
            <a:r>
              <a:rPr kumimoji="1" lang="zh-CN" altLang="en-US" sz="2800">
                <a:latin typeface="楷体" panose="02010609060101010101" charset="-122"/>
                <a:ea typeface="楷体" panose="02010609060101010101" charset="-122"/>
                <a:cs typeface="楷体" panose="02010609060101010101" charset="-122"/>
                <a:sym typeface="+mn-ea"/>
              </a:rPr>
              <a:t>）      </a:t>
            </a:r>
            <a:r>
              <a:rPr kumimoji="1" lang="zh-CN" altLang="en-US" sz="2800" b="1">
                <a:solidFill>
                  <a:srgbClr val="C00000"/>
                </a:solidFill>
                <a:latin typeface="楷体" panose="02010609060101010101" charset="-122"/>
                <a:ea typeface="楷体" panose="02010609060101010101" charset="-122"/>
                <a:cs typeface="楷体" panose="02010609060101010101" charset="-122"/>
                <a:sym typeface="+mn-ea"/>
              </a:rPr>
              <a:t>瓠</a:t>
            </a:r>
            <a:r>
              <a:rPr kumimoji="1" lang="zh-CN" altLang="en-US" sz="2800">
                <a:latin typeface="楷体" panose="02010609060101010101" charset="-122"/>
                <a:ea typeface="楷体" panose="02010609060101010101" charset="-122"/>
                <a:cs typeface="楷体" panose="02010609060101010101" charset="-122"/>
                <a:sym typeface="+mn-ea"/>
              </a:rPr>
              <a:t>（</a:t>
            </a:r>
            <a:r>
              <a:rPr kumimoji="1" lang="en-US" altLang="zh-CN" sz="2800" b="1" err="1">
                <a:solidFill>
                  <a:srgbClr val="C00000"/>
                </a:solidFill>
                <a:latin typeface="楷体" panose="02010609060101010101" charset="-122"/>
                <a:ea typeface="楷体" panose="02010609060101010101" charset="-122"/>
                <a:cs typeface="楷体" panose="02010609060101010101" charset="-122"/>
                <a:sym typeface="+mn-ea"/>
              </a:rPr>
              <a:t>hù</a:t>
            </a:r>
            <a:r>
              <a:rPr kumimoji="1" lang="zh-CN" altLang="en-US" sz="2800">
                <a:latin typeface="楷体" panose="02010609060101010101" charset="-122"/>
                <a:ea typeface="楷体" panose="02010609060101010101" charset="-122"/>
                <a:cs typeface="楷体" panose="02010609060101010101" charset="-122"/>
                <a:sym typeface="+mn-ea"/>
              </a:rPr>
              <a:t>）         </a:t>
            </a:r>
            <a:r>
              <a:rPr kumimoji="1" lang="zh-CN" altLang="en-US" sz="2800" b="1">
                <a:solidFill>
                  <a:srgbClr val="C00000"/>
                </a:solidFill>
                <a:latin typeface="楷体" panose="02010609060101010101" charset="-122"/>
                <a:ea typeface="楷体" panose="02010609060101010101" charset="-122"/>
                <a:cs typeface="楷体" panose="02010609060101010101" charset="-122"/>
                <a:sym typeface="+mn-ea"/>
              </a:rPr>
              <a:t>瓠</a:t>
            </a:r>
            <a:r>
              <a:rPr kumimoji="1" lang="zh-CN" altLang="en-US" sz="2800">
                <a:latin typeface="楷体" panose="02010609060101010101" charset="-122"/>
                <a:ea typeface="楷体" panose="02010609060101010101" charset="-122"/>
                <a:cs typeface="楷体" panose="02010609060101010101" charset="-122"/>
                <a:sym typeface="+mn-ea"/>
              </a:rPr>
              <a:t>落（</a:t>
            </a:r>
            <a:r>
              <a:rPr kumimoji="1" lang="en-US" altLang="zh-CN" sz="2800" b="1" err="1">
                <a:solidFill>
                  <a:srgbClr val="C00000"/>
                </a:solidFill>
                <a:latin typeface="楷体" panose="02010609060101010101" charset="-122"/>
                <a:ea typeface="楷体" panose="02010609060101010101" charset="-122"/>
                <a:cs typeface="楷体" panose="02010609060101010101" charset="-122"/>
                <a:sym typeface="+mn-ea"/>
              </a:rPr>
              <a:t>huò</a:t>
            </a:r>
            <a:r>
              <a:rPr kumimoji="1" lang="zh-CN" altLang="en-US" sz="2800">
                <a:latin typeface="楷体" panose="02010609060101010101" charset="-122"/>
                <a:ea typeface="楷体" panose="02010609060101010101" charset="-122"/>
                <a:cs typeface="楷体" panose="02010609060101010101" charset="-122"/>
                <a:sym typeface="+mn-ea"/>
              </a:rPr>
              <a:t>）   </a:t>
            </a:r>
            <a:endParaRPr kumimoji="1" lang="zh-CN" altLang="en-US" sz="2800">
              <a:latin typeface="楷体" panose="02010609060101010101" charset="-122"/>
              <a:ea typeface="楷体" panose="02010609060101010101" charset="-122"/>
              <a:cs typeface="楷体" panose="02010609060101010101" charset="-122"/>
            </a:endParaRPr>
          </a:p>
          <a:p>
            <a:pPr>
              <a:lnSpc>
                <a:spcPct val="150000"/>
              </a:lnSpc>
            </a:pPr>
            <a:r>
              <a:rPr kumimoji="1" lang="zh-CN" altLang="en-US" sz="2800" b="1">
                <a:solidFill>
                  <a:srgbClr val="C00000"/>
                </a:solidFill>
                <a:latin typeface="楷体" panose="02010609060101010101" charset="-122"/>
                <a:ea typeface="楷体" panose="02010609060101010101" charset="-122"/>
                <a:cs typeface="楷体" panose="02010609060101010101" charset="-122"/>
                <a:sym typeface="+mn-ea"/>
              </a:rPr>
              <a:t>呺</a:t>
            </a:r>
            <a:r>
              <a:rPr kumimoji="1" lang="zh-CN" altLang="en-US" sz="2800">
                <a:latin typeface="楷体" panose="02010609060101010101" charset="-122"/>
                <a:ea typeface="楷体" panose="02010609060101010101" charset="-122"/>
                <a:cs typeface="楷体" panose="02010609060101010101" charset="-122"/>
                <a:sym typeface="+mn-ea"/>
              </a:rPr>
              <a:t>然（</a:t>
            </a:r>
            <a:r>
              <a:rPr kumimoji="1" lang="en-US" altLang="zh-CN" sz="2800" b="1" err="1">
                <a:solidFill>
                  <a:srgbClr val="C00000"/>
                </a:solidFill>
                <a:latin typeface="楷体" panose="02010609060101010101" charset="-122"/>
                <a:ea typeface="楷体" panose="02010609060101010101" charset="-122"/>
                <a:cs typeface="楷体" panose="02010609060101010101" charset="-122"/>
                <a:sym typeface="+mn-ea"/>
              </a:rPr>
              <a:t>xiāo</a:t>
            </a:r>
            <a:r>
              <a:rPr kumimoji="1" lang="zh-CN" altLang="en-US" sz="2800">
                <a:latin typeface="楷体" panose="02010609060101010101" charset="-122"/>
                <a:ea typeface="楷体" panose="02010609060101010101" charset="-122"/>
                <a:cs typeface="楷体" panose="02010609060101010101" charset="-122"/>
                <a:sym typeface="+mn-ea"/>
              </a:rPr>
              <a:t>）   </a:t>
            </a:r>
            <a:r>
              <a:rPr kumimoji="1" lang="en-US" altLang="zh-CN" sz="2800">
                <a:latin typeface="楷体" panose="02010609060101010101" charset="-122"/>
                <a:ea typeface="楷体" panose="02010609060101010101" charset="-122"/>
                <a:cs typeface="楷体" panose="02010609060101010101" charset="-122"/>
                <a:sym typeface="+mn-ea"/>
              </a:rPr>
              <a:t> </a:t>
            </a:r>
            <a:r>
              <a:rPr kumimoji="1" lang="zh-CN" altLang="en-US" sz="2800">
                <a:latin typeface="楷体" panose="02010609060101010101" charset="-122"/>
                <a:ea typeface="楷体" panose="02010609060101010101" charset="-122"/>
                <a:cs typeface="楷体" panose="02010609060101010101" charset="-122"/>
                <a:sym typeface="+mn-ea"/>
              </a:rPr>
              <a:t> </a:t>
            </a:r>
            <a:r>
              <a:rPr kumimoji="1" lang="zh-CN" altLang="en-US" sz="2800" b="1">
                <a:solidFill>
                  <a:srgbClr val="C00000"/>
                </a:solidFill>
                <a:latin typeface="楷体" panose="02010609060101010101" charset="-122"/>
                <a:ea typeface="楷体" panose="02010609060101010101" charset="-122"/>
                <a:cs typeface="楷体" panose="02010609060101010101" charset="-122"/>
                <a:sym typeface="+mn-ea"/>
              </a:rPr>
              <a:t>掊</a:t>
            </a:r>
            <a:r>
              <a:rPr kumimoji="1" lang="zh-CN" altLang="en-US" sz="2800">
                <a:latin typeface="楷体" panose="02010609060101010101" charset="-122"/>
                <a:ea typeface="楷体" panose="02010609060101010101" charset="-122"/>
                <a:cs typeface="楷体" panose="02010609060101010101" charset="-122"/>
                <a:sym typeface="+mn-ea"/>
              </a:rPr>
              <a:t>之（</a:t>
            </a:r>
            <a:r>
              <a:rPr kumimoji="1" lang="en-US" altLang="zh-CN" sz="2800" b="1" err="1">
                <a:solidFill>
                  <a:srgbClr val="C00000"/>
                </a:solidFill>
                <a:latin typeface="楷体" panose="02010609060101010101" charset="-122"/>
                <a:ea typeface="楷体" panose="02010609060101010101" charset="-122"/>
                <a:cs typeface="楷体" panose="02010609060101010101" charset="-122"/>
                <a:sym typeface="+mn-ea"/>
              </a:rPr>
              <a:t>pǒu</a:t>
            </a:r>
            <a:r>
              <a:rPr kumimoji="1" lang="zh-CN" altLang="en-US" sz="2800">
                <a:latin typeface="楷体" panose="02010609060101010101" charset="-122"/>
                <a:ea typeface="楷体" panose="02010609060101010101" charset="-122"/>
                <a:cs typeface="楷体" panose="02010609060101010101" charset="-122"/>
                <a:sym typeface="+mn-ea"/>
              </a:rPr>
              <a:t>）   </a:t>
            </a:r>
            <a:r>
              <a:rPr kumimoji="1" lang="en-US" altLang="zh-CN" sz="2800">
                <a:latin typeface="楷体" panose="02010609060101010101" charset="-122"/>
                <a:ea typeface="楷体" panose="02010609060101010101" charset="-122"/>
                <a:cs typeface="楷体" panose="02010609060101010101" charset="-122"/>
                <a:sym typeface="+mn-ea"/>
              </a:rPr>
              <a:t>   </a:t>
            </a:r>
            <a:r>
              <a:rPr kumimoji="1" lang="zh-CN" altLang="en-US" sz="2800">
                <a:latin typeface="楷体" panose="02010609060101010101" charset="-122"/>
                <a:ea typeface="楷体" panose="02010609060101010101" charset="-122"/>
                <a:cs typeface="楷体" panose="02010609060101010101" charset="-122"/>
                <a:sym typeface="+mn-ea"/>
              </a:rPr>
              <a:t>不</a:t>
            </a:r>
            <a:r>
              <a:rPr kumimoji="1" lang="zh-CN" altLang="en-US" sz="2800" b="1">
                <a:solidFill>
                  <a:srgbClr val="C00000"/>
                </a:solidFill>
                <a:latin typeface="楷体" panose="02010609060101010101" charset="-122"/>
                <a:ea typeface="楷体" panose="02010609060101010101" charset="-122"/>
                <a:cs typeface="楷体" panose="02010609060101010101" charset="-122"/>
                <a:sym typeface="+mn-ea"/>
              </a:rPr>
              <a:t>龟</a:t>
            </a:r>
            <a:r>
              <a:rPr kumimoji="1" lang="zh-CN" altLang="en-US" sz="2800">
                <a:latin typeface="楷体" panose="02010609060101010101" charset="-122"/>
                <a:ea typeface="楷体" panose="02010609060101010101" charset="-122"/>
                <a:cs typeface="楷体" panose="02010609060101010101" charset="-122"/>
                <a:sym typeface="+mn-ea"/>
              </a:rPr>
              <a:t>手（</a:t>
            </a:r>
            <a:r>
              <a:rPr kumimoji="1" lang="en-US" altLang="zh-CN" sz="2800" b="1" err="1">
                <a:solidFill>
                  <a:srgbClr val="C00000"/>
                </a:solidFill>
                <a:latin typeface="楷体" panose="02010609060101010101" charset="-122"/>
                <a:ea typeface="楷体" panose="02010609060101010101" charset="-122"/>
                <a:cs typeface="楷体" panose="02010609060101010101" charset="-122"/>
                <a:sym typeface="+mn-ea"/>
              </a:rPr>
              <a:t>jūn</a:t>
            </a:r>
            <a:r>
              <a:rPr kumimoji="1" lang="zh-CN" altLang="en-US" sz="2800">
                <a:latin typeface="楷体" panose="02010609060101010101" charset="-122"/>
                <a:ea typeface="楷体" panose="02010609060101010101" charset="-122"/>
                <a:cs typeface="楷体" panose="02010609060101010101" charset="-122"/>
                <a:sym typeface="+mn-ea"/>
              </a:rPr>
              <a:t>）     </a:t>
            </a:r>
            <a:endParaRPr kumimoji="1" lang="zh-CN" altLang="en-US" sz="2800">
              <a:latin typeface="楷体" panose="02010609060101010101" charset="-122"/>
              <a:ea typeface="楷体" panose="02010609060101010101" charset="-122"/>
              <a:cs typeface="楷体" panose="02010609060101010101" charset="-122"/>
            </a:endParaRPr>
          </a:p>
          <a:p>
            <a:pPr>
              <a:lnSpc>
                <a:spcPct val="150000"/>
              </a:lnSpc>
            </a:pPr>
            <a:r>
              <a:rPr kumimoji="1" lang="zh-CN" altLang="en-US" sz="2800" b="1">
                <a:solidFill>
                  <a:srgbClr val="C00000"/>
                </a:solidFill>
                <a:latin typeface="楷体" panose="02010609060101010101" charset="-122"/>
                <a:ea typeface="楷体" panose="02010609060101010101" charset="-122"/>
                <a:cs typeface="楷体" panose="02010609060101010101" charset="-122"/>
                <a:sym typeface="+mn-ea"/>
              </a:rPr>
              <a:t>洴澼絖</a:t>
            </a:r>
            <a:r>
              <a:rPr kumimoji="1" lang="zh-CN" altLang="en-US" sz="2800">
                <a:latin typeface="楷体" panose="02010609060101010101" charset="-122"/>
                <a:ea typeface="楷体" panose="02010609060101010101" charset="-122"/>
                <a:cs typeface="楷体" panose="02010609060101010101" charset="-122"/>
                <a:sym typeface="+mn-ea"/>
              </a:rPr>
              <a:t>（</a:t>
            </a:r>
            <a:r>
              <a:rPr kumimoji="1" lang="en-US" altLang="zh-CN" sz="2800" b="1" err="1">
                <a:solidFill>
                  <a:srgbClr val="C00000"/>
                </a:solidFill>
                <a:latin typeface="楷体" panose="02010609060101010101" charset="-122"/>
                <a:ea typeface="楷体" panose="02010609060101010101" charset="-122"/>
                <a:cs typeface="楷体" panose="02010609060101010101" charset="-122"/>
                <a:sym typeface="+mn-ea"/>
              </a:rPr>
              <a:t>píng pì kuàng</a:t>
            </a:r>
            <a:r>
              <a:rPr kumimoji="1" lang="zh-CN" altLang="en-US" sz="2800">
                <a:latin typeface="楷体" panose="02010609060101010101" charset="-122"/>
                <a:ea typeface="楷体" panose="02010609060101010101" charset="-122"/>
                <a:cs typeface="楷体" panose="02010609060101010101" charset="-122"/>
                <a:sym typeface="+mn-ea"/>
              </a:rPr>
              <a:t>）     </a:t>
            </a:r>
            <a:endParaRPr kumimoji="1" lang="en-US" altLang="zh-CN" sz="2800">
              <a:latin typeface="楷体" panose="02010609060101010101" charset="-122"/>
              <a:ea typeface="楷体" panose="02010609060101010101" charset="-122"/>
              <a:cs typeface="楷体" panose="02010609060101010101" charset="-122"/>
            </a:endParaRPr>
          </a:p>
          <a:p>
            <a:pPr>
              <a:lnSpc>
                <a:spcPct val="150000"/>
              </a:lnSpc>
            </a:pPr>
            <a:r>
              <a:rPr kumimoji="1" lang="zh-CN" altLang="en-US" sz="2800" b="1">
                <a:solidFill>
                  <a:srgbClr val="C00000"/>
                </a:solidFill>
                <a:latin typeface="楷体" panose="02010609060101010101" charset="-122"/>
                <a:ea typeface="楷体" panose="02010609060101010101" charset="-122"/>
                <a:cs typeface="楷体" panose="02010609060101010101" charset="-122"/>
                <a:sym typeface="+mn-ea"/>
              </a:rPr>
              <a:t>鬻</a:t>
            </a:r>
            <a:r>
              <a:rPr kumimoji="1" lang="zh-CN" altLang="en-US" sz="2800">
                <a:latin typeface="楷体" panose="02010609060101010101" charset="-122"/>
                <a:ea typeface="楷体" panose="02010609060101010101" charset="-122"/>
                <a:cs typeface="楷体" panose="02010609060101010101" charset="-122"/>
                <a:sym typeface="+mn-ea"/>
              </a:rPr>
              <a:t>（</a:t>
            </a:r>
            <a:r>
              <a:rPr kumimoji="1" lang="en-US" altLang="zh-CN" sz="2800" b="1" err="1">
                <a:solidFill>
                  <a:srgbClr val="C00000"/>
                </a:solidFill>
                <a:latin typeface="楷体" panose="02010609060101010101" charset="-122"/>
                <a:ea typeface="楷体" panose="02010609060101010101" charset="-122"/>
                <a:cs typeface="楷体" panose="02010609060101010101" charset="-122"/>
                <a:sym typeface="+mn-ea"/>
              </a:rPr>
              <a:t>yù</a:t>
            </a:r>
            <a:r>
              <a:rPr kumimoji="1" lang="zh-CN" altLang="en-US" sz="2800">
                <a:latin typeface="楷体" panose="02010609060101010101" charset="-122"/>
                <a:ea typeface="楷体" panose="02010609060101010101" charset="-122"/>
                <a:cs typeface="楷体" panose="02010609060101010101" charset="-122"/>
                <a:sym typeface="+mn-ea"/>
              </a:rPr>
              <a:t>）    越有</a:t>
            </a:r>
            <a:r>
              <a:rPr kumimoji="1" lang="zh-CN" altLang="en-US" sz="2800" b="1">
                <a:solidFill>
                  <a:srgbClr val="C00000"/>
                </a:solidFill>
                <a:latin typeface="楷体" panose="02010609060101010101" charset="-122"/>
                <a:ea typeface="楷体" panose="02010609060101010101" charset="-122"/>
                <a:cs typeface="楷体" panose="02010609060101010101" charset="-122"/>
                <a:sym typeface="+mn-ea"/>
              </a:rPr>
              <a:t>难</a:t>
            </a:r>
            <a:r>
              <a:rPr kumimoji="1" lang="zh-CN" altLang="en-US" sz="2800">
                <a:latin typeface="楷体" panose="02010609060101010101" charset="-122"/>
                <a:ea typeface="楷体" panose="02010609060101010101" charset="-122"/>
                <a:cs typeface="楷体" panose="02010609060101010101" charset="-122"/>
                <a:sym typeface="+mn-ea"/>
              </a:rPr>
              <a:t>（</a:t>
            </a:r>
            <a:r>
              <a:rPr kumimoji="1" lang="en-US" altLang="zh-CN" sz="2800" b="1" err="1">
                <a:solidFill>
                  <a:srgbClr val="C00000"/>
                </a:solidFill>
                <a:latin typeface="楷体" panose="02010609060101010101" charset="-122"/>
                <a:ea typeface="楷体" panose="02010609060101010101" charset="-122"/>
                <a:cs typeface="楷体" panose="02010609060101010101" charset="-122"/>
                <a:sym typeface="+mn-ea"/>
              </a:rPr>
              <a:t>nàn</a:t>
            </a:r>
            <a:r>
              <a:rPr kumimoji="1" lang="zh-CN" altLang="en-US" sz="2800">
                <a:latin typeface="楷体" panose="02010609060101010101" charset="-122"/>
                <a:ea typeface="楷体" panose="02010609060101010101" charset="-122"/>
                <a:cs typeface="楷体" panose="02010609060101010101" charset="-122"/>
                <a:sym typeface="+mn-ea"/>
              </a:rPr>
              <a:t>）</a:t>
            </a:r>
            <a:endParaRPr sz="2800" b="1">
              <a:latin typeface="楷体" panose="02010609060101010101" charset="-122"/>
              <a:ea typeface="楷体" panose="02010609060101010101" charset="-122"/>
              <a:cs typeface="楷体" panose="02010609060101010101" charset="-122"/>
              <a:sym typeface="+mn-ea"/>
            </a:endParaRPr>
          </a:p>
        </p:txBody>
      </p:sp>
      <p:sp>
        <p:nvSpPr>
          <p:cNvPr id="7170" name="文本框 7169"/>
          <p:cNvSpPr txBox="1"/>
          <p:nvPr>
            <p:custDataLst>
              <p:tags r:id="rId7"/>
            </p:custDataLst>
          </p:nvPr>
        </p:nvSpPr>
        <p:spPr>
          <a:xfrm>
            <a:off x="1002665" y="494030"/>
            <a:ext cx="4520565" cy="645160"/>
          </a:xfrm>
          <a:prstGeom prst="rect">
            <a:avLst/>
          </a:prstGeom>
          <a:noFill/>
          <a:ln w="9525">
            <a:noFill/>
          </a:ln>
        </p:spPr>
        <p:txBody>
          <a:bodyPr wrap="square">
            <a:spAutoFit/>
          </a:bodyPr>
          <a:lstStyle/>
          <a:p>
            <a:pPr>
              <a:spcBef>
                <a:spcPct val="50000"/>
              </a:spcBef>
            </a:pPr>
            <a:r>
              <a:rPr lang="zh-CN" altLang="en-US" sz="3600" b="1">
                <a:solidFill>
                  <a:srgbClr val="FF0000"/>
                </a:solidFill>
                <a:latin typeface="Arial" panose="020b0604020202020204" pitchFamily="34" charset="0"/>
                <a:ea typeface="黑体" panose="02010609060101010101" charset="-122"/>
              </a:rPr>
              <a:t>朗读课文，疏通文意</a:t>
            </a:r>
            <a:endParaRPr lang="zh-CN" altLang="en-US" sz="3600" b="1">
              <a:solidFill>
                <a:srgbClr val="FF0000"/>
              </a:solidFill>
              <a:latin typeface="Arial" panose="020b0604020202020204" pitchFamily="34" charset="0"/>
              <a:ea typeface="黑体" panose="02010609060101010101"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tretch>
            <a:fillRect/>
          </a:stretch>
        </p:blipFill>
        <p:spPr>
          <a:xfrm>
            <a:off x="238760" y="222885"/>
            <a:ext cx="11715115" cy="6412865"/>
          </a:xfrm>
          <a:prstGeom prst="rect">
            <a:avLst/>
          </a:prstGeom>
        </p:spPr>
      </p:pic>
      <p:sp>
        <p:nvSpPr>
          <p:cNvPr id="13313" name="文本框 1"/>
          <p:cNvSpPr txBox="1">
            <a:spLocks noChangeArrowheads="1"/>
          </p:cNvSpPr>
          <p:nvPr>
            <p:custDataLst>
              <p:tags r:id="rId5"/>
            </p:custDataLst>
          </p:nvPr>
        </p:nvSpPr>
        <p:spPr bwMode="auto">
          <a:xfrm>
            <a:off x="1442291" y="970750"/>
            <a:ext cx="9509569" cy="5631180"/>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400000"/>
              </a:lnSpc>
            </a:pPr>
            <a:r>
              <a:rPr lang="zh-CN" altLang="en-US" sz="2400">
                <a:latin typeface="微软雅黑" panose="020b0503020204020204" charset="-122"/>
                <a:ea typeface="微软雅黑" panose="020b0503020204020204" charset="-122"/>
              </a:rPr>
              <a:t>      </a:t>
            </a:r>
            <a:r>
              <a:rPr lang="zh-CN" altLang="en-US" sz="2400" b="1" u="sng">
                <a:latin typeface="楷体" panose="02010609060101010101" charset="-122"/>
                <a:ea typeface="楷体" panose="02010609060101010101" charset="-122"/>
                <a:cs typeface="楷体" panose="02010609060101010101" charset="-122"/>
              </a:rPr>
              <a:t>惠子谓庄子曰：“魏王</a:t>
            </a:r>
            <a:r>
              <a:rPr lang="zh-CN" altLang="en-US" sz="2400" b="1" u="sng">
                <a:solidFill>
                  <a:srgbClr val="FF0000"/>
                </a:solidFill>
                <a:latin typeface="楷体" panose="02010609060101010101" charset="-122"/>
                <a:ea typeface="楷体" panose="02010609060101010101" charset="-122"/>
                <a:cs typeface="楷体" panose="02010609060101010101" charset="-122"/>
              </a:rPr>
              <a:t>贻</a:t>
            </a:r>
            <a:r>
              <a:rPr lang="zh-CN" altLang="en-US" sz="2400" b="1" u="sng">
                <a:latin typeface="楷体" panose="02010609060101010101" charset="-122"/>
                <a:ea typeface="楷体" panose="02010609060101010101" charset="-122"/>
                <a:cs typeface="楷体" panose="02010609060101010101" charset="-122"/>
              </a:rPr>
              <a:t>我大</a:t>
            </a:r>
            <a:r>
              <a:rPr lang="zh-CN" altLang="en-US" sz="2400" b="1" u="sng">
                <a:solidFill>
                  <a:srgbClr val="FF0000"/>
                </a:solidFill>
                <a:latin typeface="楷体" panose="02010609060101010101" charset="-122"/>
                <a:ea typeface="楷体" panose="02010609060101010101" charset="-122"/>
                <a:cs typeface="楷体" panose="02010609060101010101" charset="-122"/>
              </a:rPr>
              <a:t>瓠</a:t>
            </a:r>
            <a:r>
              <a:rPr lang="zh-CN" altLang="en-US" sz="2400" b="1" u="sng">
                <a:latin typeface="楷体" panose="02010609060101010101" charset="-122"/>
                <a:ea typeface="楷体" panose="02010609060101010101" charset="-122"/>
                <a:cs typeface="楷体" panose="02010609060101010101" charset="-122"/>
              </a:rPr>
              <a:t>（hù）之种，我</a:t>
            </a:r>
            <a:r>
              <a:rPr lang="zh-CN" altLang="en-US" sz="2400" b="1" u="sng">
                <a:solidFill>
                  <a:srgbClr val="FF0000"/>
                </a:solidFill>
                <a:latin typeface="楷体" panose="02010609060101010101" charset="-122"/>
                <a:ea typeface="楷体" panose="02010609060101010101" charset="-122"/>
                <a:cs typeface="楷体" panose="02010609060101010101" charset="-122"/>
              </a:rPr>
              <a:t>树</a:t>
            </a:r>
            <a:r>
              <a:rPr lang="zh-CN" altLang="en-US" sz="2400" b="1" u="sng">
                <a:latin typeface="楷体" panose="02010609060101010101" charset="-122"/>
                <a:ea typeface="楷体" panose="02010609060101010101" charset="-122"/>
                <a:cs typeface="楷体" panose="02010609060101010101" charset="-122"/>
              </a:rPr>
              <a:t>之成，而</a:t>
            </a:r>
            <a:r>
              <a:rPr lang="zh-CN" altLang="en-US" sz="2400" b="1" u="sng">
                <a:solidFill>
                  <a:srgbClr val="FF0000"/>
                </a:solidFill>
                <a:latin typeface="楷体" panose="02010609060101010101" charset="-122"/>
                <a:ea typeface="楷体" panose="02010609060101010101" charset="-122"/>
                <a:cs typeface="楷体" panose="02010609060101010101" charset="-122"/>
              </a:rPr>
              <a:t>实</a:t>
            </a:r>
            <a:r>
              <a:rPr lang="zh-CN" altLang="en-US" sz="2400" b="1" u="sng">
                <a:latin typeface="楷体" panose="02010609060101010101" charset="-122"/>
                <a:ea typeface="楷体" panose="02010609060101010101" charset="-122"/>
                <a:cs typeface="楷体" panose="02010609060101010101" charset="-122"/>
              </a:rPr>
              <a:t>五</a:t>
            </a:r>
            <a:endParaRPr lang="en-US" altLang="zh-CN" sz="2400" b="1" u="sng">
              <a:latin typeface="楷体" panose="02010609060101010101" charset="-122"/>
              <a:ea typeface="楷体" panose="02010609060101010101" charset="-122"/>
              <a:cs typeface="楷体" panose="02010609060101010101" charset="-122"/>
            </a:endParaRPr>
          </a:p>
          <a:p>
            <a:pPr>
              <a:lnSpc>
                <a:spcPct val="400000"/>
              </a:lnSpc>
            </a:pPr>
            <a:r>
              <a:rPr lang="zh-CN" altLang="en-US" sz="2400" b="1" u="sng">
                <a:solidFill>
                  <a:srgbClr val="FF0000"/>
                </a:solidFill>
                <a:latin typeface="楷体" panose="02010609060101010101" charset="-122"/>
                <a:ea typeface="楷体" panose="02010609060101010101" charset="-122"/>
                <a:cs typeface="楷体" panose="02010609060101010101" charset="-122"/>
              </a:rPr>
              <a:t>石</a:t>
            </a:r>
            <a:r>
              <a:rPr lang="zh-CN" altLang="en-US" sz="2400" b="1" u="sng">
                <a:latin typeface="楷体" panose="02010609060101010101" charset="-122"/>
                <a:ea typeface="楷体" panose="02010609060101010101" charset="-122"/>
                <a:cs typeface="楷体" panose="02010609060101010101" charset="-122"/>
              </a:rPr>
              <a:t>。以盛水浆，其</a:t>
            </a:r>
            <a:r>
              <a:rPr lang="zh-CN" altLang="en-US" sz="2400" b="1" u="sng">
                <a:solidFill>
                  <a:srgbClr val="FF0000"/>
                </a:solidFill>
                <a:latin typeface="楷体" panose="02010609060101010101" charset="-122"/>
                <a:ea typeface="楷体" panose="02010609060101010101" charset="-122"/>
                <a:cs typeface="楷体" panose="02010609060101010101" charset="-122"/>
              </a:rPr>
              <a:t>坚</a:t>
            </a:r>
            <a:r>
              <a:rPr lang="zh-CN" altLang="en-US" sz="2400" b="1" u="sng">
                <a:latin typeface="楷体" panose="02010609060101010101" charset="-122"/>
                <a:ea typeface="楷体" panose="02010609060101010101" charset="-122"/>
                <a:cs typeface="楷体" panose="02010609060101010101" charset="-122"/>
              </a:rPr>
              <a:t>不能自举也。剖之</a:t>
            </a:r>
            <a:r>
              <a:rPr lang="zh-CN" altLang="en-US" sz="2400" b="1" u="sng">
                <a:solidFill>
                  <a:srgbClr val="FF0000"/>
                </a:solidFill>
                <a:latin typeface="楷体" panose="02010609060101010101" charset="-122"/>
                <a:ea typeface="楷体" panose="02010609060101010101" charset="-122"/>
                <a:cs typeface="楷体" panose="02010609060101010101" charset="-122"/>
              </a:rPr>
              <a:t>以为</a:t>
            </a:r>
            <a:r>
              <a:rPr lang="zh-CN" altLang="en-US" sz="2400" b="1" u="sng">
                <a:latin typeface="楷体" panose="02010609060101010101" charset="-122"/>
                <a:ea typeface="楷体" panose="02010609060101010101" charset="-122"/>
                <a:cs typeface="楷体" panose="02010609060101010101" charset="-122"/>
              </a:rPr>
              <a:t>瓢，则</a:t>
            </a:r>
            <a:r>
              <a:rPr lang="zh-CN" altLang="en-US" sz="2400" b="1" u="sng">
                <a:solidFill>
                  <a:srgbClr val="FF0000"/>
                </a:solidFill>
                <a:latin typeface="楷体" panose="02010609060101010101" charset="-122"/>
                <a:ea typeface="楷体" panose="02010609060101010101" charset="-122"/>
                <a:cs typeface="楷体" panose="02010609060101010101" charset="-122"/>
              </a:rPr>
              <a:t>瓠落</a:t>
            </a:r>
            <a:r>
              <a:rPr lang="zh-CN" altLang="en-US" sz="2400" b="1" u="sng">
                <a:latin typeface="楷体" panose="02010609060101010101" charset="-122"/>
                <a:ea typeface="楷体" panose="02010609060101010101" charset="-122"/>
                <a:cs typeface="楷体" panose="02010609060101010101" charset="-122"/>
              </a:rPr>
              <a:t>无所容。非不</a:t>
            </a:r>
            <a:r>
              <a:rPr lang="zh-CN" altLang="en-US" sz="2400" b="1" u="sng">
                <a:solidFill>
                  <a:srgbClr val="FF0000"/>
                </a:solidFill>
                <a:latin typeface="楷体" panose="02010609060101010101" charset="-122"/>
                <a:ea typeface="楷体" panose="02010609060101010101" charset="-122"/>
                <a:cs typeface="楷体" panose="02010609060101010101" charset="-122"/>
              </a:rPr>
              <a:t>呺(xiāo)然</a:t>
            </a:r>
            <a:r>
              <a:rPr lang="zh-CN" altLang="en-US" sz="2400" b="1" u="sng">
                <a:latin typeface="楷体" panose="02010609060101010101" charset="-122"/>
                <a:ea typeface="楷体" panose="02010609060101010101" charset="-122"/>
                <a:cs typeface="楷体" panose="02010609060101010101" charset="-122"/>
              </a:rPr>
              <a:t>大也，吾</a:t>
            </a:r>
            <a:r>
              <a:rPr lang="zh-CN" altLang="en-US" sz="2400" b="1" u="sng">
                <a:solidFill>
                  <a:srgbClr val="FF0000"/>
                </a:solidFill>
                <a:latin typeface="楷体" panose="02010609060101010101" charset="-122"/>
                <a:ea typeface="楷体" panose="02010609060101010101" charset="-122"/>
                <a:cs typeface="楷体" panose="02010609060101010101" charset="-122"/>
              </a:rPr>
              <a:t>为</a:t>
            </a:r>
            <a:r>
              <a:rPr lang="zh-CN" altLang="en-US" sz="2400" b="1" u="sng">
                <a:latin typeface="楷体" panose="02010609060101010101" charset="-122"/>
                <a:ea typeface="楷体" panose="02010609060101010101" charset="-122"/>
                <a:cs typeface="楷体" panose="02010609060101010101" charset="-122"/>
              </a:rPr>
              <a:t>其无用而</a:t>
            </a:r>
            <a:r>
              <a:rPr lang="zh-CN" altLang="en-US" sz="2400" b="1" u="sng">
                <a:solidFill>
                  <a:srgbClr val="FF0000"/>
                </a:solidFill>
                <a:latin typeface="楷体" panose="02010609060101010101" charset="-122"/>
                <a:ea typeface="楷体" panose="02010609060101010101" charset="-122"/>
                <a:cs typeface="楷体" panose="02010609060101010101" charset="-122"/>
              </a:rPr>
              <a:t>掊</a:t>
            </a:r>
            <a:r>
              <a:rPr lang="zh-CN" altLang="en-US" sz="2400" b="1" u="sng">
                <a:latin typeface="楷体" panose="02010609060101010101" charset="-122"/>
                <a:ea typeface="楷体" panose="02010609060101010101" charset="-122"/>
                <a:cs typeface="楷体" panose="02010609060101010101" charset="-122"/>
              </a:rPr>
              <a:t>(pǒu)之。”</a:t>
            </a:r>
            <a:endParaRPr lang="zh-CN" altLang="en-US" sz="2400" b="1" u="sng">
              <a:latin typeface="楷体" panose="02010609060101010101" charset="-122"/>
              <a:ea typeface="楷体" panose="02010609060101010101" charset="-122"/>
              <a:cs typeface="楷体" panose="02010609060101010101" charset="-122"/>
            </a:endParaRPr>
          </a:p>
          <a:p>
            <a:pPr>
              <a:lnSpc>
                <a:spcPct val="300000"/>
              </a:lnSpc>
            </a:pPr>
            <a:endParaRPr lang="zh-CN" altLang="en-US" sz="2400" b="1">
              <a:latin typeface="楷体" panose="02010609060101010101" charset="-122"/>
              <a:ea typeface="楷体" panose="02010609060101010101" charset="-122"/>
              <a:cs typeface="楷体" panose="02010609060101010101" charset="-122"/>
            </a:endParaRPr>
          </a:p>
        </p:txBody>
      </p:sp>
      <p:sp>
        <p:nvSpPr>
          <p:cNvPr id="3" name="文本框 2"/>
          <p:cNvSpPr txBox="1">
            <a:spLocks noChangeArrowheads="1"/>
          </p:cNvSpPr>
          <p:nvPr>
            <p:custDataLst>
              <p:tags r:id="rId6"/>
            </p:custDataLst>
          </p:nvPr>
        </p:nvSpPr>
        <p:spPr bwMode="auto">
          <a:xfrm>
            <a:off x="4899491" y="2423753"/>
            <a:ext cx="852155" cy="953135"/>
          </a:xfrm>
          <a:prstGeom prst="rect">
            <a:avLst/>
          </a:prstGeom>
          <a:solidFill>
            <a:schemeClr val="bg1">
              <a:lumMod val="85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黑体" panose="02010609060101010101" charset="-122"/>
                <a:ea typeface="黑体" panose="02010609060101010101" charset="-122"/>
              </a:rPr>
              <a:t>赠给</a:t>
            </a:r>
            <a:endParaRPr lang="zh-CN" altLang="en-US" sz="2800" b="1">
              <a:latin typeface="黑体" panose="02010609060101010101" charset="-122"/>
              <a:ea typeface="黑体" panose="02010609060101010101" charset="-122"/>
            </a:endParaRPr>
          </a:p>
        </p:txBody>
      </p:sp>
      <p:sp>
        <p:nvSpPr>
          <p:cNvPr id="4" name="文本框 3"/>
          <p:cNvSpPr txBox="1">
            <a:spLocks noChangeArrowheads="1"/>
          </p:cNvSpPr>
          <p:nvPr>
            <p:custDataLst>
              <p:tags r:id="rId7"/>
            </p:custDataLst>
          </p:nvPr>
        </p:nvSpPr>
        <p:spPr bwMode="auto">
          <a:xfrm>
            <a:off x="5828508" y="2417016"/>
            <a:ext cx="852155" cy="953135"/>
          </a:xfrm>
          <a:prstGeom prst="rect">
            <a:avLst/>
          </a:prstGeom>
          <a:solidFill>
            <a:schemeClr val="bg1">
              <a:lumMod val="85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黑体" panose="02010609060101010101" charset="-122"/>
                <a:ea typeface="黑体" panose="02010609060101010101" charset="-122"/>
              </a:rPr>
              <a:t>葫芦</a:t>
            </a:r>
            <a:endParaRPr lang="zh-CN" altLang="en-US" sz="2800" b="1">
              <a:latin typeface="黑体" panose="02010609060101010101" charset="-122"/>
              <a:ea typeface="黑体" panose="02010609060101010101" charset="-122"/>
            </a:endParaRPr>
          </a:p>
        </p:txBody>
      </p:sp>
      <p:sp>
        <p:nvSpPr>
          <p:cNvPr id="5" name="文本框 4"/>
          <p:cNvSpPr txBox="1">
            <a:spLocks noChangeArrowheads="1"/>
          </p:cNvSpPr>
          <p:nvPr>
            <p:custDataLst>
              <p:tags r:id="rId8"/>
            </p:custDataLst>
          </p:nvPr>
        </p:nvSpPr>
        <p:spPr bwMode="auto">
          <a:xfrm>
            <a:off x="8073563" y="2417014"/>
            <a:ext cx="1766888" cy="953135"/>
          </a:xfrm>
          <a:prstGeom prst="rect">
            <a:avLst/>
          </a:prstGeom>
          <a:solidFill>
            <a:schemeClr val="bg1">
              <a:lumMod val="85000"/>
            </a:schemeClr>
          </a:solid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黑体" panose="02010609060101010101" charset="-122"/>
                <a:ea typeface="黑体" panose="02010609060101010101" charset="-122"/>
              </a:rPr>
              <a:t>动词，种植</a:t>
            </a:r>
            <a:endParaRPr lang="zh-CN" altLang="en-US" sz="2800" b="1">
              <a:latin typeface="黑体" panose="02010609060101010101" charset="-122"/>
              <a:ea typeface="黑体" panose="02010609060101010101" charset="-122"/>
            </a:endParaRPr>
          </a:p>
        </p:txBody>
      </p:sp>
      <p:sp>
        <p:nvSpPr>
          <p:cNvPr id="6" name="文本框 5"/>
          <p:cNvSpPr txBox="1">
            <a:spLocks noChangeArrowheads="1"/>
          </p:cNvSpPr>
          <p:nvPr>
            <p:custDataLst>
              <p:tags r:id="rId9"/>
            </p:custDataLst>
          </p:nvPr>
        </p:nvSpPr>
        <p:spPr bwMode="auto">
          <a:xfrm>
            <a:off x="9744825" y="2239086"/>
            <a:ext cx="1785938" cy="953135"/>
          </a:xfrm>
          <a:prstGeom prst="rect">
            <a:avLst/>
          </a:prstGeom>
          <a:solidFill>
            <a:schemeClr val="bg1">
              <a:lumMod val="85000"/>
            </a:schemeClr>
          </a:solid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黑体" panose="02010609060101010101" charset="-122"/>
                <a:ea typeface="黑体" panose="02010609060101010101" charset="-122"/>
              </a:rPr>
              <a:t>果实，</a:t>
            </a:r>
            <a:endParaRPr lang="zh-CN" altLang="en-US" sz="2800" b="1">
              <a:latin typeface="黑体" panose="02010609060101010101" charset="-122"/>
              <a:ea typeface="黑体" panose="02010609060101010101" charset="-122"/>
            </a:endParaRPr>
          </a:p>
          <a:p>
            <a:r>
              <a:rPr lang="zh-CN" altLang="en-US" sz="2800" b="1">
                <a:latin typeface="黑体" panose="02010609060101010101" charset="-122"/>
                <a:ea typeface="黑体" panose="02010609060101010101" charset="-122"/>
              </a:rPr>
              <a:t>结的葫芦</a:t>
            </a:r>
            <a:endParaRPr lang="zh-CN" altLang="en-US" sz="2800" b="1">
              <a:latin typeface="黑体" panose="02010609060101010101" charset="-122"/>
              <a:ea typeface="黑体" panose="02010609060101010101" charset="-122"/>
            </a:endParaRPr>
          </a:p>
        </p:txBody>
      </p:sp>
      <p:sp>
        <p:nvSpPr>
          <p:cNvPr id="7" name="文本框 6"/>
          <p:cNvSpPr txBox="1">
            <a:spLocks noChangeArrowheads="1"/>
          </p:cNvSpPr>
          <p:nvPr>
            <p:custDataLst>
              <p:tags r:id="rId10"/>
            </p:custDataLst>
          </p:nvPr>
        </p:nvSpPr>
        <p:spPr bwMode="auto">
          <a:xfrm>
            <a:off x="271657" y="3879799"/>
            <a:ext cx="3525546" cy="645160"/>
          </a:xfrm>
          <a:prstGeom prst="rect">
            <a:avLst/>
          </a:prstGeom>
          <a:solidFill>
            <a:schemeClr val="bg1">
              <a:lumMod val="85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a:latin typeface="黑体" panose="02010609060101010101" charset="-122"/>
                <a:ea typeface="黑体" panose="02010609060101010101" charset="-122"/>
              </a:rPr>
              <a:t>容量单位，十斗为一石。</a:t>
            </a:r>
            <a:endParaRPr lang="zh-CN" altLang="en-US" b="1">
              <a:latin typeface="黑体" panose="02010609060101010101" charset="-122"/>
              <a:ea typeface="黑体" panose="02010609060101010101" charset="-122"/>
            </a:endParaRPr>
          </a:p>
          <a:p>
            <a:r>
              <a:rPr lang="zh-CN" altLang="en-US" b="1">
                <a:latin typeface="黑体" panose="02010609060101010101" charset="-122"/>
                <a:ea typeface="黑体" panose="02010609060101010101" charset="-122"/>
              </a:rPr>
              <a:t>重量单位，一百二十斤为一石。</a:t>
            </a:r>
            <a:endParaRPr lang="zh-CN" altLang="en-US" b="1">
              <a:latin typeface="黑体" panose="02010609060101010101" charset="-122"/>
              <a:ea typeface="黑体" panose="02010609060101010101" charset="-122"/>
            </a:endParaRPr>
          </a:p>
        </p:txBody>
      </p:sp>
      <p:sp>
        <p:nvSpPr>
          <p:cNvPr id="8" name="文本框 7"/>
          <p:cNvSpPr txBox="1">
            <a:spLocks noChangeArrowheads="1"/>
          </p:cNvSpPr>
          <p:nvPr>
            <p:custDataLst>
              <p:tags r:id="rId11"/>
            </p:custDataLst>
          </p:nvPr>
        </p:nvSpPr>
        <p:spPr bwMode="auto">
          <a:xfrm>
            <a:off x="3612515" y="3840480"/>
            <a:ext cx="1973580" cy="953135"/>
          </a:xfrm>
          <a:prstGeom prst="rect">
            <a:avLst/>
          </a:prstGeom>
          <a:solidFill>
            <a:schemeClr val="bg1">
              <a:lumMod val="85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黑体" panose="02010609060101010101" charset="-122"/>
                <a:ea typeface="黑体" panose="02010609060101010101" charset="-122"/>
              </a:rPr>
              <a:t>名词，坚固的程度</a:t>
            </a:r>
            <a:endParaRPr lang="zh-CN" altLang="en-US" sz="2800" b="1">
              <a:latin typeface="黑体" panose="02010609060101010101" charset="-122"/>
              <a:ea typeface="黑体" panose="02010609060101010101" charset="-122"/>
            </a:endParaRPr>
          </a:p>
        </p:txBody>
      </p:sp>
      <p:sp>
        <p:nvSpPr>
          <p:cNvPr id="10" name="文本框 9"/>
          <p:cNvSpPr txBox="1">
            <a:spLocks noChangeArrowheads="1"/>
          </p:cNvSpPr>
          <p:nvPr>
            <p:custDataLst>
              <p:tags r:id="rId12"/>
            </p:custDataLst>
          </p:nvPr>
        </p:nvSpPr>
        <p:spPr bwMode="auto">
          <a:xfrm>
            <a:off x="5880485" y="3840218"/>
            <a:ext cx="1826506" cy="953135"/>
          </a:xfrm>
          <a:prstGeom prst="rect">
            <a:avLst/>
          </a:prstGeom>
          <a:solidFill>
            <a:schemeClr val="bg1">
              <a:lumMod val="85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黑体" panose="02010609060101010101" charset="-122"/>
                <a:ea typeface="黑体" panose="02010609060101010101" charset="-122"/>
                <a:cs typeface="黑体" panose="02010609060101010101" charset="-122"/>
              </a:rPr>
              <a:t>把</a:t>
            </a:r>
            <a:r>
              <a:rPr lang="en-US" altLang="zh-CN" sz="2800" b="1">
                <a:latin typeface="黑体" panose="02010609060101010101" charset="-122"/>
                <a:ea typeface="黑体" panose="02010609060101010101" charset="-122"/>
                <a:cs typeface="黑体" panose="02010609060101010101" charset="-122"/>
              </a:rPr>
              <a:t>……</a:t>
            </a:r>
            <a:r>
              <a:rPr lang="zh-CN" altLang="en-US" sz="2800" b="1">
                <a:latin typeface="黑体" panose="02010609060101010101" charset="-122"/>
                <a:ea typeface="黑体" panose="02010609060101010101" charset="-122"/>
                <a:cs typeface="黑体" panose="02010609060101010101" charset="-122"/>
              </a:rPr>
              <a:t>做成</a:t>
            </a:r>
            <a:endParaRPr lang="zh-CN" altLang="en-US" sz="2800" b="1">
              <a:latin typeface="黑体" panose="02010609060101010101" charset="-122"/>
              <a:ea typeface="黑体" panose="02010609060101010101" charset="-122"/>
              <a:cs typeface="黑体" panose="02010609060101010101" charset="-122"/>
            </a:endParaRPr>
          </a:p>
        </p:txBody>
      </p:sp>
      <p:sp>
        <p:nvSpPr>
          <p:cNvPr id="11" name="文本框 10"/>
          <p:cNvSpPr txBox="1">
            <a:spLocks noChangeArrowheads="1"/>
          </p:cNvSpPr>
          <p:nvPr>
            <p:custDataLst>
              <p:tags r:id="rId13"/>
            </p:custDataLst>
          </p:nvPr>
        </p:nvSpPr>
        <p:spPr bwMode="auto">
          <a:xfrm>
            <a:off x="7862144" y="3840760"/>
            <a:ext cx="2528887" cy="1383665"/>
          </a:xfrm>
          <a:prstGeom prst="rect">
            <a:avLst/>
          </a:prstGeom>
          <a:solidFill>
            <a:schemeClr val="bg1">
              <a:lumMod val="85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黑体" panose="02010609060101010101" charset="-122"/>
                <a:ea typeface="黑体" panose="02010609060101010101" charset="-122"/>
                <a:cs typeface="黑体" panose="02010609060101010101" charset="-122"/>
              </a:rPr>
              <a:t>又写作“廓落”，很大很大的样子。</a:t>
            </a:r>
            <a:endParaRPr lang="zh-CN" altLang="en-US" sz="2800" b="1">
              <a:latin typeface="黑体" panose="02010609060101010101" charset="-122"/>
              <a:ea typeface="黑体" panose="02010609060101010101" charset="-122"/>
              <a:cs typeface="黑体" panose="02010609060101010101" charset="-122"/>
            </a:endParaRPr>
          </a:p>
        </p:txBody>
      </p:sp>
      <p:sp>
        <p:nvSpPr>
          <p:cNvPr id="12" name="文本框 11"/>
          <p:cNvSpPr txBox="1">
            <a:spLocks noChangeArrowheads="1"/>
          </p:cNvSpPr>
          <p:nvPr>
            <p:custDataLst>
              <p:tags r:id="rId14"/>
            </p:custDataLst>
          </p:nvPr>
        </p:nvSpPr>
        <p:spPr bwMode="auto">
          <a:xfrm>
            <a:off x="475850" y="5263421"/>
            <a:ext cx="3321353" cy="953135"/>
          </a:xfrm>
          <a:prstGeom prst="rect">
            <a:avLst/>
          </a:prstGeom>
          <a:solidFill>
            <a:schemeClr val="bg1">
              <a:lumMod val="85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黑体" panose="02010609060101010101" charset="-122"/>
                <a:ea typeface="黑体" panose="02010609060101010101" charset="-122"/>
              </a:rPr>
              <a:t>庞大而又中空的样子。</a:t>
            </a:r>
            <a:endParaRPr lang="zh-CN" altLang="en-US" sz="2800" b="1">
              <a:latin typeface="黑体" panose="02010609060101010101" charset="-122"/>
              <a:ea typeface="黑体" panose="02010609060101010101" charset="-122"/>
            </a:endParaRPr>
          </a:p>
        </p:txBody>
      </p:sp>
      <p:sp>
        <p:nvSpPr>
          <p:cNvPr id="13" name="文本框 12"/>
          <p:cNvSpPr txBox="1">
            <a:spLocks noChangeArrowheads="1"/>
          </p:cNvSpPr>
          <p:nvPr>
            <p:custDataLst>
              <p:tags r:id="rId15"/>
            </p:custDataLst>
          </p:nvPr>
        </p:nvSpPr>
        <p:spPr bwMode="auto">
          <a:xfrm>
            <a:off x="3941537" y="5273056"/>
            <a:ext cx="1316037" cy="521970"/>
          </a:xfrm>
          <a:prstGeom prst="rect">
            <a:avLst/>
          </a:prstGeom>
          <a:solidFill>
            <a:schemeClr val="bg1">
              <a:lumMod val="85000"/>
            </a:schemeClr>
          </a:solid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黑体" panose="02010609060101010101" charset="-122"/>
                <a:ea typeface="黑体" panose="02010609060101010101" charset="-122"/>
              </a:rPr>
              <a:t>因为</a:t>
            </a:r>
            <a:endParaRPr lang="zh-CN" altLang="en-US" sz="2800" b="1">
              <a:latin typeface="黑体" panose="02010609060101010101" charset="-122"/>
              <a:ea typeface="黑体" panose="02010609060101010101" charset="-122"/>
            </a:endParaRPr>
          </a:p>
        </p:txBody>
      </p:sp>
      <p:sp>
        <p:nvSpPr>
          <p:cNvPr id="14" name="文本框 13"/>
          <p:cNvSpPr txBox="1">
            <a:spLocks noChangeArrowheads="1"/>
          </p:cNvSpPr>
          <p:nvPr>
            <p:custDataLst>
              <p:tags r:id="rId16"/>
            </p:custDataLst>
          </p:nvPr>
        </p:nvSpPr>
        <p:spPr bwMode="auto">
          <a:xfrm>
            <a:off x="5449421" y="5263422"/>
            <a:ext cx="1316038" cy="521970"/>
          </a:xfrm>
          <a:prstGeom prst="rect">
            <a:avLst/>
          </a:prstGeom>
          <a:solidFill>
            <a:schemeClr val="bg1">
              <a:lumMod val="85000"/>
            </a:schemeClr>
          </a:solid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黑体" panose="02010609060101010101" charset="-122"/>
                <a:ea typeface="黑体" panose="02010609060101010101" charset="-122"/>
              </a:rPr>
              <a:t>砸破</a:t>
            </a:r>
            <a:endParaRPr lang="zh-CN" altLang="en-US" sz="2800" b="1">
              <a:latin typeface="黑体" panose="02010609060101010101" charset="-122"/>
              <a:ea typeface="黑体" panose="02010609060101010101"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10" grpId="0"/>
      <p:bldP spid="11" grpId="0"/>
      <p:bldP spid="12" grpId="0"/>
      <p:bldP spid="13" grpId="0"/>
      <p:bldP spid="1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885"/>
            <a:ext cx="11715115" cy="6412865"/>
          </a:xfrm>
          <a:prstGeom prst="rect">
            <a:avLst/>
          </a:prstGeom>
        </p:spPr>
      </p:pic>
      <p:sp>
        <p:nvSpPr>
          <p:cNvPr id="8" name="文本框 7"/>
          <p:cNvSpPr txBox="1"/>
          <p:nvPr>
            <p:custDataLst>
              <p:tags r:id="rId6"/>
            </p:custDataLst>
          </p:nvPr>
        </p:nvSpPr>
        <p:spPr>
          <a:xfrm>
            <a:off x="863818" y="1567064"/>
            <a:ext cx="10513855" cy="3784600"/>
          </a:xfrm>
          <a:prstGeom prst="rect">
            <a:avLst/>
          </a:prstGeom>
          <a:noFill/>
        </p:spPr>
        <p:txBody>
          <a:bodyPr wrap="square">
            <a:spAutoFit/>
          </a:bodyPr>
          <a:lstStyle/>
          <a:p>
            <a:pPr>
              <a:lnSpc>
                <a:spcPct val="150000"/>
              </a:lnSpc>
            </a:pPr>
            <a:r>
              <a:rPr lang="zh-CN" altLang="en-US" sz="3200" b="1">
                <a:solidFill>
                  <a:schemeClr val="tx1"/>
                </a:solidFill>
                <a:latin typeface="楷体" panose="02010609060101010101" charset="-122"/>
                <a:ea typeface="楷体" panose="02010609060101010101" charset="-122"/>
                <a:cs typeface="楷体" panose="02010609060101010101" charset="-122"/>
              </a:rPr>
              <a:t>译文：</a:t>
            </a:r>
            <a:r>
              <a:rPr lang="zh-CN" altLang="zh-CN" sz="3200" b="1">
                <a:solidFill>
                  <a:schemeClr val="tx1"/>
                </a:solidFill>
                <a:latin typeface="楷体" panose="02010609060101010101" charset="-122"/>
                <a:ea typeface="楷体" panose="02010609060101010101" charset="-122"/>
                <a:cs typeface="楷体" panose="02010609060101010101" charset="-122"/>
              </a:rPr>
              <a:t>惠子对庄子说：“魏王送我大葫芦种子，我将它培植起来后，结出的果实有五石容积。用大葫芦去盛水浆，可是它的坚固程度承受不了水的压力。把它剖开做瓢也太大了，没有什么地方可以放得下。这个葫芦不是不大呀，我因为它没有什么用处而砸烂了它。”</a:t>
            </a:r>
            <a:endParaRPr lang="zh-CN" altLang="zh-CN" sz="32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slow">
    <p:randomBar dir="vert"/>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 name="图片 4"/>
          <p:cNvPicPr>
            <a:picLocks noChangeAspect="1"/>
          </p:cNvPicPr>
          <p:nvPr>
            <p:custDataLst>
              <p:tags r:id="rId4"/>
            </p:custDataLst>
          </p:nvPr>
        </p:nvPicPr>
        <p:blipFill>
          <a:blip r:embed="rId3"/>
          <a:stretch>
            <a:fillRect/>
          </a:stretch>
        </p:blipFill>
        <p:spPr>
          <a:xfrm>
            <a:off x="238760" y="222885"/>
            <a:ext cx="11715115" cy="6412865"/>
          </a:xfrm>
          <a:prstGeom prst="rect">
            <a:avLst/>
          </a:prstGeom>
        </p:spPr>
      </p:pic>
      <p:sp>
        <p:nvSpPr>
          <p:cNvPr id="15361" name="文本框 1"/>
          <p:cNvSpPr txBox="1">
            <a:spLocks noChangeArrowheads="1"/>
          </p:cNvSpPr>
          <p:nvPr>
            <p:custDataLst>
              <p:tags r:id="rId5"/>
            </p:custDataLst>
          </p:nvPr>
        </p:nvSpPr>
        <p:spPr bwMode="auto">
          <a:xfrm>
            <a:off x="817245" y="767715"/>
            <a:ext cx="10187940" cy="452310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400000"/>
              </a:lnSpc>
            </a:pPr>
            <a:r>
              <a:rPr lang="zh-CN" altLang="en-US" sz="2400" b="1" u="sng">
                <a:latin typeface="楷体" panose="02010609060101010101" charset="-122"/>
                <a:ea typeface="楷体" panose="02010609060101010101" charset="-122"/>
                <a:cs typeface="楷体" panose="02010609060101010101" charset="-122"/>
              </a:rPr>
              <a:t>庄子曰：“夫子</a:t>
            </a:r>
            <a:r>
              <a:rPr lang="zh-CN" altLang="en-US" sz="2400" b="1" u="sng">
                <a:solidFill>
                  <a:srgbClr val="FF0000"/>
                </a:solidFill>
                <a:latin typeface="楷体" panose="02010609060101010101" charset="-122"/>
                <a:ea typeface="楷体" panose="02010609060101010101" charset="-122"/>
                <a:cs typeface="楷体" panose="02010609060101010101" charset="-122"/>
              </a:rPr>
              <a:t>固</a:t>
            </a:r>
            <a:r>
              <a:rPr lang="zh-CN" altLang="en-US" sz="2400" b="1" u="sng">
                <a:latin typeface="楷体" panose="02010609060101010101" charset="-122"/>
                <a:ea typeface="楷体" panose="02010609060101010101" charset="-122"/>
                <a:cs typeface="楷体" panose="02010609060101010101" charset="-122"/>
              </a:rPr>
              <a:t>拙于用</a:t>
            </a:r>
            <a:r>
              <a:rPr lang="zh-CN" altLang="en-US" sz="2400" b="1" u="sng">
                <a:solidFill>
                  <a:srgbClr val="FF0000"/>
                </a:solidFill>
                <a:latin typeface="楷体" panose="02010609060101010101" charset="-122"/>
                <a:ea typeface="楷体" panose="02010609060101010101" charset="-122"/>
                <a:cs typeface="楷体" panose="02010609060101010101" charset="-122"/>
              </a:rPr>
              <a:t>大</a:t>
            </a:r>
            <a:r>
              <a:rPr lang="zh-CN" altLang="en-US" sz="2400" b="1" u="sng">
                <a:latin typeface="楷体" panose="02010609060101010101" charset="-122"/>
                <a:ea typeface="楷体" panose="02010609060101010101" charset="-122"/>
                <a:cs typeface="楷体" panose="02010609060101010101" charset="-122"/>
              </a:rPr>
              <a:t>矣！宋人有善</a:t>
            </a:r>
            <a:r>
              <a:rPr lang="zh-CN" altLang="en-US" sz="2400" b="1" u="sng">
                <a:solidFill>
                  <a:srgbClr val="FF0000"/>
                </a:solidFill>
                <a:latin typeface="楷体" panose="02010609060101010101" charset="-122"/>
                <a:ea typeface="楷体" panose="02010609060101010101" charset="-122"/>
                <a:cs typeface="楷体" panose="02010609060101010101" charset="-122"/>
              </a:rPr>
              <a:t>为</a:t>
            </a:r>
            <a:r>
              <a:rPr lang="zh-CN" altLang="en-US" sz="2400" b="1" u="sng">
                <a:latin typeface="楷体" panose="02010609060101010101" charset="-122"/>
                <a:ea typeface="楷体" panose="02010609060101010101" charset="-122"/>
                <a:cs typeface="楷体" panose="02010609060101010101" charset="-122"/>
              </a:rPr>
              <a:t>不龟(jūn)手之药者，世世以</a:t>
            </a:r>
            <a:r>
              <a:rPr lang="zh-CN" altLang="en-US" sz="2400" b="1" u="sng">
                <a:solidFill>
                  <a:srgbClr val="FF0000"/>
                </a:solidFill>
                <a:latin typeface="楷体" panose="02010609060101010101" charset="-122"/>
                <a:ea typeface="楷体" panose="02010609060101010101" charset="-122"/>
                <a:cs typeface="楷体" panose="02010609060101010101" charset="-122"/>
              </a:rPr>
              <a:t>洴(píng)澼(pì )絖(</a:t>
            </a:r>
            <a:r>
              <a:rPr lang="zh-CN" altLang="en-US" sz="2400" b="1" u="sng">
                <a:latin typeface="楷体" panose="02010609060101010101" charset="-122"/>
                <a:ea typeface="楷体" panose="02010609060101010101" charset="-122"/>
                <a:cs typeface="楷体" panose="02010609060101010101" charset="-122"/>
              </a:rPr>
              <a:t>kuàng)为事。客闻之，</a:t>
            </a:r>
            <a:r>
              <a:rPr lang="zh-CN" altLang="en-US" sz="2400" b="1" u="sng">
                <a:solidFill>
                  <a:srgbClr val="346645"/>
                </a:solidFill>
                <a:latin typeface="楷体" panose="02010609060101010101" charset="-122"/>
                <a:ea typeface="楷体" panose="02010609060101010101" charset="-122"/>
                <a:cs typeface="楷体" panose="02010609060101010101" charset="-122"/>
              </a:rPr>
              <a:t>请买其方百金</a:t>
            </a:r>
            <a:r>
              <a:rPr lang="zh-CN" altLang="en-US" sz="2400" b="1" u="sng">
                <a:latin typeface="楷体" panose="02010609060101010101" charset="-122"/>
                <a:ea typeface="楷体" panose="02010609060101010101" charset="-122"/>
                <a:cs typeface="楷体" panose="02010609060101010101" charset="-122"/>
              </a:rPr>
              <a:t>。聚族而谋曰：‘我世世为洴澼絖，不过数金；今一朝而</a:t>
            </a:r>
            <a:r>
              <a:rPr lang="zh-CN" altLang="en-US" sz="2400" b="1" u="sng">
                <a:solidFill>
                  <a:srgbClr val="FF0000"/>
                </a:solidFill>
                <a:latin typeface="楷体" panose="02010609060101010101" charset="-122"/>
                <a:ea typeface="楷体" panose="02010609060101010101" charset="-122"/>
                <a:cs typeface="楷体" panose="02010609060101010101" charset="-122"/>
              </a:rPr>
              <a:t>鬻</a:t>
            </a:r>
            <a:r>
              <a:rPr lang="zh-CN" altLang="en-US" sz="2400" b="1" u="sng">
                <a:latin typeface="楷体" panose="02010609060101010101" charset="-122"/>
                <a:ea typeface="楷体" panose="02010609060101010101" charset="-122"/>
                <a:cs typeface="楷体" panose="02010609060101010101" charset="-122"/>
              </a:rPr>
              <a:t>(yù)技百金，请与之。’</a:t>
            </a:r>
            <a:endParaRPr lang="zh-CN" altLang="en-US" sz="2400" b="1" u="sng">
              <a:latin typeface="楷体" panose="02010609060101010101" charset="-122"/>
              <a:ea typeface="楷体" panose="02010609060101010101" charset="-122"/>
              <a:cs typeface="楷体" panose="02010609060101010101" charset="-122"/>
            </a:endParaRPr>
          </a:p>
        </p:txBody>
      </p:sp>
      <p:sp>
        <p:nvSpPr>
          <p:cNvPr id="3" name="文本框 2"/>
          <p:cNvSpPr txBox="1">
            <a:spLocks noChangeArrowheads="1"/>
          </p:cNvSpPr>
          <p:nvPr>
            <p:custDataLst>
              <p:tags r:id="rId6"/>
            </p:custDataLst>
          </p:nvPr>
        </p:nvSpPr>
        <p:spPr bwMode="auto">
          <a:xfrm>
            <a:off x="4232671" y="2128981"/>
            <a:ext cx="1747984" cy="953135"/>
          </a:xfrm>
          <a:prstGeom prst="rect">
            <a:avLst/>
          </a:prstGeom>
          <a:solidFill>
            <a:schemeClr val="bg1">
              <a:lumMod val="85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黑体" panose="02010609060101010101" charset="-122"/>
                <a:ea typeface="黑体" panose="02010609060101010101" charset="-122"/>
              </a:rPr>
              <a:t>名词，</a:t>
            </a:r>
            <a:endParaRPr lang="zh-CN" altLang="en-US" sz="2800" b="1">
              <a:latin typeface="黑体" panose="02010609060101010101" charset="-122"/>
              <a:ea typeface="黑体" panose="02010609060101010101" charset="-122"/>
            </a:endParaRPr>
          </a:p>
          <a:p>
            <a:r>
              <a:rPr lang="zh-CN" altLang="en-US" sz="2800" b="1">
                <a:latin typeface="黑体" panose="02010609060101010101" charset="-122"/>
                <a:ea typeface="黑体" panose="02010609060101010101" charset="-122"/>
              </a:rPr>
              <a:t>大的东西</a:t>
            </a:r>
            <a:endParaRPr lang="zh-CN" altLang="en-US" sz="2800" b="1">
              <a:latin typeface="黑体" panose="02010609060101010101" charset="-122"/>
              <a:ea typeface="黑体" panose="02010609060101010101" charset="-122"/>
            </a:endParaRPr>
          </a:p>
        </p:txBody>
      </p:sp>
      <p:sp>
        <p:nvSpPr>
          <p:cNvPr id="4" name="文本框 3"/>
          <p:cNvSpPr txBox="1">
            <a:spLocks noChangeArrowheads="1"/>
          </p:cNvSpPr>
          <p:nvPr>
            <p:custDataLst>
              <p:tags r:id="rId7"/>
            </p:custDataLst>
          </p:nvPr>
        </p:nvSpPr>
        <p:spPr bwMode="auto">
          <a:xfrm>
            <a:off x="6598285" y="2129155"/>
            <a:ext cx="1316355" cy="953135"/>
          </a:xfrm>
          <a:prstGeom prst="rect">
            <a:avLst/>
          </a:prstGeom>
          <a:solidFill>
            <a:schemeClr val="bg1">
              <a:lumMod val="85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黑体" panose="02010609060101010101" charset="-122"/>
                <a:ea typeface="黑体" panose="02010609060101010101" charset="-122"/>
              </a:rPr>
              <a:t>动词，做</a:t>
            </a:r>
            <a:endParaRPr lang="zh-CN" altLang="en-US" sz="2800" b="1">
              <a:latin typeface="黑体" panose="02010609060101010101" charset="-122"/>
              <a:ea typeface="黑体" panose="02010609060101010101" charset="-122"/>
            </a:endParaRPr>
          </a:p>
        </p:txBody>
      </p:sp>
      <p:sp>
        <p:nvSpPr>
          <p:cNvPr id="6" name="文本框 5"/>
          <p:cNvSpPr txBox="1">
            <a:spLocks noChangeArrowheads="1"/>
          </p:cNvSpPr>
          <p:nvPr>
            <p:custDataLst>
              <p:tags r:id="rId8"/>
            </p:custDataLst>
          </p:nvPr>
        </p:nvSpPr>
        <p:spPr bwMode="auto">
          <a:xfrm>
            <a:off x="3247298" y="2128982"/>
            <a:ext cx="837281" cy="953135"/>
          </a:xfrm>
          <a:prstGeom prst="rect">
            <a:avLst/>
          </a:prstGeom>
          <a:solidFill>
            <a:schemeClr val="bg1">
              <a:lumMod val="85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黑体" panose="02010609060101010101" charset="-122"/>
                <a:ea typeface="黑体" panose="02010609060101010101" charset="-122"/>
              </a:rPr>
              <a:t>实在</a:t>
            </a:r>
            <a:endParaRPr lang="zh-CN" altLang="en-US" sz="2800" b="1">
              <a:latin typeface="黑体" panose="02010609060101010101" charset="-122"/>
              <a:ea typeface="黑体" panose="02010609060101010101" charset="-122"/>
            </a:endParaRPr>
          </a:p>
        </p:txBody>
      </p:sp>
      <p:sp>
        <p:nvSpPr>
          <p:cNvPr id="8" name="文本框 7"/>
          <p:cNvSpPr txBox="1">
            <a:spLocks noChangeArrowheads="1"/>
          </p:cNvSpPr>
          <p:nvPr>
            <p:custDataLst>
              <p:tags r:id="rId9"/>
            </p:custDataLst>
          </p:nvPr>
        </p:nvSpPr>
        <p:spPr bwMode="auto">
          <a:xfrm>
            <a:off x="906541" y="3536131"/>
            <a:ext cx="3815739" cy="829945"/>
          </a:xfrm>
          <a:prstGeom prst="rect">
            <a:avLst/>
          </a:prstGeom>
          <a:solidFill>
            <a:schemeClr val="bg1">
              <a:lumMod val="85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400" b="1">
                <a:latin typeface="黑体" panose="02010609060101010101" charset="-122"/>
                <a:ea typeface="黑体" panose="02010609060101010101" charset="-122"/>
              </a:rPr>
              <a:t>洴：浮。澼：在水中漂洗。絖：丝絮。</a:t>
            </a:r>
            <a:endParaRPr lang="zh-CN" altLang="zh-CN" sz="2400" b="1">
              <a:latin typeface="黑体" panose="02010609060101010101" charset="-122"/>
              <a:ea typeface="黑体" panose="02010609060101010101" charset="-122"/>
            </a:endParaRPr>
          </a:p>
        </p:txBody>
      </p:sp>
      <p:sp>
        <p:nvSpPr>
          <p:cNvPr id="9" name="文本框 8"/>
          <p:cNvSpPr txBox="1">
            <a:spLocks noChangeArrowheads="1"/>
          </p:cNvSpPr>
          <p:nvPr>
            <p:custDataLst>
              <p:tags r:id="rId10"/>
            </p:custDataLst>
          </p:nvPr>
        </p:nvSpPr>
        <p:spPr bwMode="auto">
          <a:xfrm>
            <a:off x="7016750" y="3659505"/>
            <a:ext cx="2175510" cy="521970"/>
          </a:xfrm>
          <a:prstGeom prst="rect">
            <a:avLst/>
          </a:prstGeom>
          <a:solidFill>
            <a:schemeClr val="bg1">
              <a:lumMod val="85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黑体" panose="02010609060101010101" charset="-122"/>
                <a:ea typeface="黑体" panose="02010609060101010101" charset="-122"/>
              </a:rPr>
              <a:t>状语后置</a:t>
            </a:r>
            <a:endParaRPr lang="zh-CN" altLang="en-US" sz="2800" b="1">
              <a:latin typeface="黑体" panose="02010609060101010101" charset="-122"/>
              <a:ea typeface="黑体" panose="02010609060101010101" charset="-122"/>
            </a:endParaRPr>
          </a:p>
        </p:txBody>
      </p:sp>
      <p:sp>
        <p:nvSpPr>
          <p:cNvPr id="11" name="文本框 10"/>
          <p:cNvSpPr txBox="1">
            <a:spLocks noChangeArrowheads="1"/>
          </p:cNvSpPr>
          <p:nvPr>
            <p:custDataLst>
              <p:tags r:id="rId11"/>
            </p:custDataLst>
          </p:nvPr>
        </p:nvSpPr>
        <p:spPr bwMode="auto">
          <a:xfrm>
            <a:off x="6466840" y="5203190"/>
            <a:ext cx="2724785" cy="521970"/>
          </a:xfrm>
          <a:prstGeom prst="rect">
            <a:avLst/>
          </a:prstGeom>
          <a:solidFill>
            <a:schemeClr val="bg1">
              <a:lumMod val="85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黑体" panose="02010609060101010101" charset="-122"/>
                <a:ea typeface="黑体" panose="02010609060101010101" charset="-122"/>
              </a:rPr>
              <a:t>鬻：卖，出售。</a:t>
            </a:r>
            <a:endParaRPr lang="zh-CN" altLang="en-US" sz="2800" b="1">
              <a:latin typeface="黑体" panose="02010609060101010101" charset="-122"/>
              <a:ea typeface="黑体" panose="02010609060101010101"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P spid="9" grpId="0"/>
      <p:bldP spid="11"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885"/>
            <a:ext cx="11715115" cy="6412865"/>
          </a:xfrm>
          <a:prstGeom prst="rect">
            <a:avLst/>
          </a:prstGeom>
        </p:spPr>
      </p:pic>
      <p:sp>
        <p:nvSpPr>
          <p:cNvPr id="8" name="文本框 7"/>
          <p:cNvSpPr txBox="1"/>
          <p:nvPr>
            <p:custDataLst>
              <p:tags r:id="rId6"/>
            </p:custDataLst>
          </p:nvPr>
        </p:nvSpPr>
        <p:spPr>
          <a:xfrm>
            <a:off x="417830" y="1506220"/>
            <a:ext cx="11356340" cy="4523105"/>
          </a:xfrm>
          <a:prstGeom prst="rect">
            <a:avLst/>
          </a:prstGeom>
          <a:noFill/>
        </p:spPr>
        <p:txBody>
          <a:bodyPr wrap="square">
            <a:spAutoFit/>
          </a:bodyPr>
          <a:lstStyle/>
          <a:p>
            <a:pPr>
              <a:lnSpc>
                <a:spcPct val="150000"/>
              </a:lnSpc>
            </a:pPr>
            <a:r>
              <a:rPr lang="zh-CN" altLang="en-US" sz="3200" b="1">
                <a:solidFill>
                  <a:schemeClr val="tx1"/>
                </a:solidFill>
                <a:latin typeface="楷体" panose="02010609060101010101" charset="-122"/>
                <a:ea typeface="楷体" panose="02010609060101010101" charset="-122"/>
                <a:cs typeface="楷体" panose="02010609060101010101" charset="-122"/>
              </a:rPr>
              <a:t>译文：庄子说：“先生实在是不善于使用大东西啊！宋国有一善于调制防止手冻裂的药物的人家，世世代代以漂洗丝絮为职业。有个游客听说了这件事，愿意用百金的高价收买他的药方。全家人聚集在一起商量：‘我们世世代代在河水里漂洗丝絮，所得不过数金，如今一下子就可卖得百金。还是把药方卖给他吧。</a:t>
            </a:r>
            <a:endParaRPr lang="zh-CN" altLang="en-US" sz="32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slow">
    <p:randomBar dir="vert"/>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885"/>
            <a:ext cx="11715115" cy="6412865"/>
          </a:xfrm>
          <a:prstGeom prst="rect">
            <a:avLst/>
          </a:prstGeom>
        </p:spPr>
      </p:pic>
      <p:pic>
        <p:nvPicPr>
          <p:cNvPr id="5" name="图片 4"/>
          <p:cNvPicPr>
            <a:picLocks noChangeAspect="1"/>
          </p:cNvPicPr>
          <p:nvPr>
            <p:custDataLst>
              <p:tags r:id="rId7"/>
            </p:custDataLst>
          </p:nvPr>
        </p:nvPicPr>
        <p:blipFill>
          <a:blip r:embed="rId6"/>
          <a:stretch>
            <a:fillRect/>
          </a:stretch>
        </p:blipFill>
        <p:spPr>
          <a:xfrm>
            <a:off x="8966200" y="-3810"/>
            <a:ext cx="3236595" cy="4255135"/>
          </a:xfrm>
          <a:prstGeom prst="rect">
            <a:avLst/>
          </a:prstGeom>
        </p:spPr>
      </p:pic>
      <p:pic>
        <p:nvPicPr>
          <p:cNvPr id="6" name="图片 5"/>
          <p:cNvPicPr>
            <a:picLocks noChangeAspect="1"/>
          </p:cNvPicPr>
          <p:nvPr>
            <p:custDataLst>
              <p:tags r:id="rId9"/>
            </p:custDataLst>
          </p:nvPr>
        </p:nvPicPr>
        <p:blipFill>
          <a:blip r:embed="rId8"/>
          <a:stretch>
            <a:fillRect/>
          </a:stretch>
        </p:blipFill>
        <p:spPr>
          <a:xfrm>
            <a:off x="-23495" y="2976245"/>
            <a:ext cx="2830830" cy="3887470"/>
          </a:xfrm>
          <a:prstGeom prst="rect">
            <a:avLst/>
          </a:prstGeom>
        </p:spPr>
      </p:pic>
      <p:pic>
        <p:nvPicPr>
          <p:cNvPr id="7" name="图片 6"/>
          <p:cNvPicPr>
            <a:picLocks noChangeAspect="1"/>
          </p:cNvPicPr>
          <p:nvPr>
            <p:custDataLst>
              <p:tags r:id="rId11"/>
            </p:custDataLst>
          </p:nvPr>
        </p:nvPicPr>
        <p:blipFill>
          <a:blip r:embed="rId10"/>
          <a:stretch>
            <a:fillRect/>
          </a:stretch>
        </p:blipFill>
        <p:spPr>
          <a:xfrm>
            <a:off x="2740025" y="5269865"/>
            <a:ext cx="1236345" cy="1166495"/>
          </a:xfrm>
          <a:prstGeom prst="rect">
            <a:avLst/>
          </a:prstGeom>
        </p:spPr>
      </p:pic>
      <p:sp>
        <p:nvSpPr>
          <p:cNvPr id="8" name="文本框 7"/>
          <p:cNvSpPr txBox="1"/>
          <p:nvPr>
            <p:custDataLst>
              <p:tags r:id="rId12"/>
            </p:custDataLst>
          </p:nvPr>
        </p:nvSpPr>
        <p:spPr>
          <a:xfrm>
            <a:off x="2543810" y="2059305"/>
            <a:ext cx="7103745" cy="1014730"/>
          </a:xfrm>
          <a:prstGeom prst="rect">
            <a:avLst/>
          </a:prstGeom>
          <a:noFill/>
        </p:spPr>
        <p:txBody>
          <a:bodyPr wrap="square" rtlCol="0">
            <a:spAutoFit/>
          </a:bodyPr>
          <a:lstStyle/>
          <a:p>
            <a:pPr algn="ctr"/>
            <a:r>
              <a:rPr lang="zh-CN" altLang="en-US" sz="6000" b="1">
                <a:solidFill>
                  <a:srgbClr val="152751"/>
                </a:solidFill>
                <a:latin typeface="新宋体" panose="02010609030101010101" charset="-122"/>
                <a:ea typeface="新宋体" panose="02010609030101010101" charset="-122"/>
              </a:rPr>
              <a:t>《五石之瓠》</a:t>
            </a:r>
            <a:endParaRPr lang="zh-CN" altLang="en-US" sz="6000" b="1">
              <a:solidFill>
                <a:srgbClr val="152751"/>
              </a:solidFill>
              <a:latin typeface="新宋体" panose="02010609030101010101" charset="-122"/>
              <a:ea typeface="新宋体" panose="02010609030101010101" charset="-122"/>
            </a:endParaRPr>
          </a:p>
        </p:txBody>
      </p:sp>
      <p:sp>
        <p:nvSpPr>
          <p:cNvPr id="10" name="文本框 9"/>
          <p:cNvSpPr txBox="1"/>
          <p:nvPr>
            <p:custDataLst>
              <p:tags r:id="rId13"/>
            </p:custDataLst>
          </p:nvPr>
        </p:nvSpPr>
        <p:spPr>
          <a:xfrm>
            <a:off x="4974590" y="3420745"/>
            <a:ext cx="2244090" cy="645160"/>
          </a:xfrm>
          <a:prstGeom prst="rect">
            <a:avLst/>
          </a:prstGeom>
          <a:noFill/>
        </p:spPr>
        <p:txBody>
          <a:bodyPr wrap="square" rtlCol="0">
            <a:spAutoFit/>
          </a:bodyPr>
          <a:lstStyle/>
          <a:p>
            <a:pPr algn="ctr"/>
            <a:r>
              <a:rPr lang="zh-CN" altLang="en-US" sz="3600" b="1">
                <a:solidFill>
                  <a:srgbClr val="152751"/>
                </a:solidFill>
                <a:latin typeface="微软雅黑" panose="020b0503020204020204" charset="-122"/>
                <a:ea typeface="微软雅黑" panose="020b0503020204020204" charset="-122"/>
              </a:rPr>
              <a:t>庄子</a:t>
            </a:r>
            <a:endParaRPr lang="zh-CN" altLang="en-US" sz="3600" b="1">
              <a:solidFill>
                <a:srgbClr val="152751"/>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53"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nodeType="afterGroup">
                            <p:stCondLst>
                              <p:cond delay="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anim calcmode="lin" valueType="num">
                                      <p:cBhvr>
                                        <p:cTn id="2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 name="图片 9"/>
          <p:cNvPicPr>
            <a:picLocks noChangeAspect="1"/>
          </p:cNvPicPr>
          <p:nvPr>
            <p:custDataLst>
              <p:tags r:id="rId4"/>
            </p:custDataLst>
          </p:nvPr>
        </p:nvPicPr>
        <p:blipFill>
          <a:blip r:embed="rId3"/>
          <a:stretch>
            <a:fillRect/>
          </a:stretch>
        </p:blipFill>
        <p:spPr>
          <a:xfrm>
            <a:off x="238760" y="222885"/>
            <a:ext cx="11715115" cy="6412865"/>
          </a:xfrm>
          <a:prstGeom prst="rect">
            <a:avLst/>
          </a:prstGeom>
        </p:spPr>
      </p:pic>
      <p:sp>
        <p:nvSpPr>
          <p:cNvPr id="17409" name="文本框 1"/>
          <p:cNvSpPr txBox="1">
            <a:spLocks noChangeArrowheads="1"/>
          </p:cNvSpPr>
          <p:nvPr>
            <p:custDataLst>
              <p:tags r:id="rId5"/>
            </p:custDataLst>
          </p:nvPr>
        </p:nvSpPr>
        <p:spPr bwMode="auto">
          <a:xfrm>
            <a:off x="537472" y="777271"/>
            <a:ext cx="11426510" cy="6000750"/>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400000"/>
              </a:lnSpc>
            </a:pPr>
            <a:r>
              <a:rPr lang="zh-CN" altLang="en-US" sz="2400" b="1" u="sng">
                <a:latin typeface="楷体" panose="02010609060101010101" charset="-122"/>
                <a:ea typeface="楷体" panose="02010609060101010101" charset="-122"/>
              </a:rPr>
              <a:t>客得之，以</a:t>
            </a:r>
            <a:r>
              <a:rPr lang="zh-CN" altLang="en-US" sz="2400" b="1" u="sng">
                <a:solidFill>
                  <a:srgbClr val="FF0000"/>
                </a:solidFill>
                <a:latin typeface="楷体" panose="02010609060101010101" charset="-122"/>
                <a:ea typeface="楷体" panose="02010609060101010101" charset="-122"/>
              </a:rPr>
              <a:t>说</a:t>
            </a:r>
            <a:r>
              <a:rPr lang="zh-CN" altLang="en-US" sz="2400" b="1" u="sng">
                <a:latin typeface="楷体" panose="02010609060101010101" charset="-122"/>
                <a:ea typeface="楷体" panose="02010609060101010101" charset="-122"/>
              </a:rPr>
              <a:t>吴王。越有</a:t>
            </a:r>
            <a:r>
              <a:rPr lang="zh-CN" altLang="en-US" sz="2400" b="1" u="sng">
                <a:solidFill>
                  <a:srgbClr val="FF0000"/>
                </a:solidFill>
                <a:latin typeface="楷体" panose="02010609060101010101" charset="-122"/>
                <a:ea typeface="楷体" panose="02010609060101010101" charset="-122"/>
              </a:rPr>
              <a:t>难</a:t>
            </a:r>
            <a:r>
              <a:rPr lang="zh-CN" altLang="en-US" sz="2400" b="1" u="sng">
                <a:latin typeface="楷体" panose="02010609060101010101" charset="-122"/>
                <a:ea typeface="楷体" panose="02010609060101010101" charset="-122"/>
              </a:rPr>
              <a:t>，吴王使之</a:t>
            </a:r>
            <a:r>
              <a:rPr lang="zh-CN" altLang="en-US" sz="2400" b="1" u="sng">
                <a:solidFill>
                  <a:srgbClr val="FF0000"/>
                </a:solidFill>
                <a:latin typeface="楷体" panose="02010609060101010101" charset="-122"/>
                <a:ea typeface="楷体" panose="02010609060101010101" charset="-122"/>
              </a:rPr>
              <a:t>将</a:t>
            </a:r>
            <a:r>
              <a:rPr lang="zh-CN" altLang="en-US" sz="2400" b="1" u="sng">
                <a:latin typeface="楷体" panose="02010609060101010101" charset="-122"/>
                <a:ea typeface="楷体" panose="02010609060101010101" charset="-122"/>
              </a:rPr>
              <a:t>，冬与越人水战，大败越人，</a:t>
            </a:r>
            <a:r>
              <a:rPr lang="zh-CN" altLang="en-US" sz="2400" b="1" u="sng">
                <a:solidFill>
                  <a:srgbClr val="FF0000"/>
                </a:solidFill>
                <a:latin typeface="楷体" panose="02010609060101010101" charset="-122"/>
                <a:ea typeface="楷体" panose="02010609060101010101" charset="-122"/>
              </a:rPr>
              <a:t>裂地</a:t>
            </a:r>
            <a:r>
              <a:rPr lang="zh-CN" altLang="en-US" sz="2400" b="1" u="sng">
                <a:latin typeface="楷体" panose="02010609060101010101" charset="-122"/>
                <a:ea typeface="楷体" panose="02010609060101010101" charset="-122"/>
              </a:rPr>
              <a:t>而封之。能不龟手</a:t>
            </a:r>
            <a:r>
              <a:rPr lang="zh-CN" altLang="en-US" sz="2400" b="1" u="sng">
                <a:solidFill>
                  <a:srgbClr val="FF0000"/>
                </a:solidFill>
                <a:latin typeface="楷体" panose="02010609060101010101" charset="-122"/>
                <a:ea typeface="楷体" panose="02010609060101010101" charset="-122"/>
              </a:rPr>
              <a:t>一</a:t>
            </a:r>
            <a:r>
              <a:rPr lang="zh-CN" altLang="en-US" sz="2400" b="1" u="sng">
                <a:latin typeface="楷体" panose="02010609060101010101" charset="-122"/>
                <a:ea typeface="楷体" panose="02010609060101010101" charset="-122"/>
              </a:rPr>
              <a:t>也，或以封，或不免于洴澼絖，则</a:t>
            </a:r>
            <a:r>
              <a:rPr lang="zh-CN" altLang="en-US" sz="2400" b="1" u="sng">
                <a:solidFill>
                  <a:srgbClr val="FF0000"/>
                </a:solidFill>
                <a:latin typeface="楷体" panose="02010609060101010101" charset="-122"/>
                <a:ea typeface="楷体" panose="02010609060101010101" charset="-122"/>
              </a:rPr>
              <a:t>所用</a:t>
            </a:r>
            <a:r>
              <a:rPr lang="zh-CN" altLang="en-US" sz="2400" b="1" u="sng">
                <a:latin typeface="楷体" panose="02010609060101010101" charset="-122"/>
                <a:ea typeface="楷体" panose="02010609060101010101" charset="-122"/>
              </a:rPr>
              <a:t>之异也。今子有五石之瓠，何不虑以为</a:t>
            </a:r>
            <a:r>
              <a:rPr lang="zh-CN" altLang="en-US" sz="2400" b="1" u="sng">
                <a:solidFill>
                  <a:srgbClr val="FF0000"/>
                </a:solidFill>
                <a:latin typeface="楷体" panose="02010609060101010101" charset="-122"/>
                <a:ea typeface="楷体" panose="02010609060101010101" charset="-122"/>
              </a:rPr>
              <a:t>大樽</a:t>
            </a:r>
            <a:r>
              <a:rPr lang="zh-CN" altLang="en-US" sz="2400" b="1" u="sng">
                <a:latin typeface="楷体" panose="02010609060101010101" charset="-122"/>
                <a:ea typeface="楷体" panose="02010609060101010101" charset="-122"/>
              </a:rPr>
              <a:t>，而浮于江湖，而忧其瓠落无所容？则夫子犹</a:t>
            </a:r>
            <a:r>
              <a:rPr lang="zh-CN" altLang="en-US" sz="2400" b="1" u="sng">
                <a:solidFill>
                  <a:srgbClr val="FF0000"/>
                </a:solidFill>
                <a:latin typeface="楷体" panose="02010609060101010101" charset="-122"/>
                <a:ea typeface="楷体" panose="02010609060101010101" charset="-122"/>
              </a:rPr>
              <a:t>有蓬之心</a:t>
            </a:r>
            <a:r>
              <a:rPr lang="zh-CN" altLang="en-US" sz="2400" b="1" u="sng">
                <a:latin typeface="楷体" panose="02010609060101010101" charset="-122"/>
                <a:ea typeface="楷体" panose="02010609060101010101" charset="-122"/>
              </a:rPr>
              <a:t>也夫！</a:t>
            </a:r>
            <a:endParaRPr lang="zh-CN" altLang="en-US" sz="2400" b="1" u="sng">
              <a:latin typeface="楷体" panose="02010609060101010101" charset="-122"/>
              <a:ea typeface="楷体" panose="02010609060101010101" charset="-122"/>
            </a:endParaRPr>
          </a:p>
          <a:p>
            <a:pPr>
              <a:lnSpc>
                <a:spcPct val="300000"/>
              </a:lnSpc>
            </a:pPr>
            <a:endParaRPr lang="zh-CN" altLang="en-US" sz="3200" b="1">
              <a:latin typeface="楷体" panose="02010609060101010101" charset="-122"/>
              <a:ea typeface="楷体" panose="02010609060101010101" charset="-122"/>
            </a:endParaRPr>
          </a:p>
        </p:txBody>
      </p:sp>
      <p:sp>
        <p:nvSpPr>
          <p:cNvPr id="3" name="文本框 2"/>
          <p:cNvSpPr txBox="1">
            <a:spLocks noChangeArrowheads="1"/>
          </p:cNvSpPr>
          <p:nvPr>
            <p:custDataLst>
              <p:tags r:id="rId6"/>
            </p:custDataLst>
          </p:nvPr>
        </p:nvSpPr>
        <p:spPr bwMode="auto">
          <a:xfrm>
            <a:off x="2719070" y="2157730"/>
            <a:ext cx="3488690" cy="891540"/>
          </a:xfrm>
          <a:prstGeom prst="rect">
            <a:avLst/>
          </a:prstGeom>
          <a:solidFill>
            <a:schemeClr val="bg1">
              <a:lumMod val="85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黑体" panose="02010609060101010101" charset="-122"/>
                <a:ea typeface="黑体" panose="02010609060101010101" charset="-122"/>
              </a:rPr>
              <a:t>难：发难，</a:t>
            </a:r>
            <a:r>
              <a:rPr lang="zh-CN" altLang="en-US" sz="2400" b="1">
                <a:latin typeface="黑体" panose="02010609060101010101" charset="-122"/>
                <a:ea typeface="黑体" panose="02010609060101010101" charset="-122"/>
              </a:rPr>
              <a:t>这里指越国对吴国有军事行动。</a:t>
            </a:r>
            <a:endParaRPr lang="zh-CN" altLang="en-US" sz="2400" b="1">
              <a:latin typeface="黑体" panose="02010609060101010101" charset="-122"/>
              <a:ea typeface="黑体" panose="02010609060101010101" charset="-122"/>
            </a:endParaRPr>
          </a:p>
        </p:txBody>
      </p:sp>
      <p:sp>
        <p:nvSpPr>
          <p:cNvPr id="4" name="文本框 3"/>
          <p:cNvSpPr txBox="1">
            <a:spLocks noChangeArrowheads="1"/>
          </p:cNvSpPr>
          <p:nvPr>
            <p:custDataLst>
              <p:tags r:id="rId7"/>
            </p:custDataLst>
          </p:nvPr>
        </p:nvSpPr>
        <p:spPr bwMode="auto">
          <a:xfrm>
            <a:off x="5842635" y="2025650"/>
            <a:ext cx="1719580" cy="953135"/>
          </a:xfrm>
          <a:prstGeom prst="rect">
            <a:avLst/>
          </a:prstGeom>
          <a:solidFill>
            <a:schemeClr val="bg1">
              <a:lumMod val="85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黑体" panose="02010609060101010101" charset="-122"/>
                <a:ea typeface="黑体" panose="02010609060101010101" charset="-122"/>
              </a:rPr>
              <a:t>动词，</a:t>
            </a:r>
            <a:endParaRPr lang="zh-CN" altLang="en-US" sz="2800" b="1">
              <a:latin typeface="黑体" panose="02010609060101010101" charset="-122"/>
              <a:ea typeface="黑体" panose="02010609060101010101" charset="-122"/>
            </a:endParaRPr>
          </a:p>
          <a:p>
            <a:r>
              <a:rPr lang="zh-CN" altLang="en-US" sz="2800" b="1">
                <a:latin typeface="黑体" panose="02010609060101010101" charset="-122"/>
                <a:ea typeface="黑体" panose="02010609060101010101" charset="-122"/>
              </a:rPr>
              <a:t>带兵打仗</a:t>
            </a:r>
            <a:endParaRPr lang="zh-CN" altLang="en-US" sz="2800" b="1">
              <a:latin typeface="黑体" panose="02010609060101010101" charset="-122"/>
              <a:ea typeface="黑体" panose="02010609060101010101" charset="-122"/>
            </a:endParaRPr>
          </a:p>
        </p:txBody>
      </p:sp>
      <p:sp>
        <p:nvSpPr>
          <p:cNvPr id="6" name="文本框 5"/>
          <p:cNvSpPr txBox="1">
            <a:spLocks noChangeArrowheads="1"/>
          </p:cNvSpPr>
          <p:nvPr>
            <p:custDataLst>
              <p:tags r:id="rId8"/>
            </p:custDataLst>
          </p:nvPr>
        </p:nvSpPr>
        <p:spPr bwMode="auto">
          <a:xfrm>
            <a:off x="1445260" y="2157730"/>
            <a:ext cx="1273810" cy="953135"/>
          </a:xfrm>
          <a:prstGeom prst="rect">
            <a:avLst/>
          </a:prstGeom>
          <a:solidFill>
            <a:schemeClr val="bg1">
              <a:lumMod val="85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latin typeface="黑体" panose="02010609060101010101" charset="-122"/>
                <a:ea typeface="黑体" panose="02010609060101010101" charset="-122"/>
                <a:cs typeface="黑体" panose="02010609060101010101" charset="-122"/>
              </a:rPr>
              <a:t>“</a:t>
            </a:r>
            <a:r>
              <a:rPr lang="zh-CN" altLang="en-US" sz="2800" b="1">
                <a:latin typeface="黑体" panose="02010609060101010101" charset="-122"/>
                <a:ea typeface="黑体" panose="02010609060101010101" charset="-122"/>
                <a:cs typeface="黑体" panose="02010609060101010101" charset="-122"/>
              </a:rPr>
              <a:t>悦</a:t>
            </a:r>
            <a:r>
              <a:rPr lang="en-US" altLang="zh-CN" sz="2800" b="1">
                <a:latin typeface="黑体" panose="02010609060101010101" charset="-122"/>
                <a:ea typeface="黑体" panose="02010609060101010101" charset="-122"/>
                <a:cs typeface="黑体" panose="02010609060101010101" charset="-122"/>
              </a:rPr>
              <a:t>”</a:t>
            </a:r>
            <a:r>
              <a:rPr lang="zh-CN" altLang="en-US" sz="2800" b="1">
                <a:latin typeface="黑体" panose="02010609060101010101" charset="-122"/>
                <a:ea typeface="黑体" panose="02010609060101010101" charset="-122"/>
                <a:cs typeface="黑体" panose="02010609060101010101" charset="-122"/>
              </a:rPr>
              <a:t>取悦</a:t>
            </a:r>
            <a:endParaRPr lang="zh-CN" altLang="en-US" sz="2800" b="1">
              <a:latin typeface="黑体" panose="02010609060101010101" charset="-122"/>
              <a:ea typeface="黑体" panose="02010609060101010101" charset="-122"/>
              <a:cs typeface="黑体" panose="02010609060101010101" charset="-122"/>
            </a:endParaRPr>
          </a:p>
        </p:txBody>
      </p:sp>
      <p:sp>
        <p:nvSpPr>
          <p:cNvPr id="8" name="文本框 7"/>
          <p:cNvSpPr txBox="1">
            <a:spLocks noChangeArrowheads="1"/>
          </p:cNvSpPr>
          <p:nvPr>
            <p:custDataLst>
              <p:tags r:id="rId9"/>
            </p:custDataLst>
          </p:nvPr>
        </p:nvSpPr>
        <p:spPr bwMode="auto">
          <a:xfrm>
            <a:off x="9392920" y="2136775"/>
            <a:ext cx="2082165" cy="521970"/>
          </a:xfrm>
          <a:prstGeom prst="rect">
            <a:avLst/>
          </a:prstGeom>
          <a:solidFill>
            <a:schemeClr val="bg1">
              <a:lumMod val="85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a:latin typeface="黑体" panose="02010609060101010101" charset="-122"/>
                <a:ea typeface="黑体" panose="02010609060101010101" charset="-122"/>
              </a:rPr>
              <a:t>划分出土地</a:t>
            </a:r>
            <a:endParaRPr lang="zh-CN" altLang="zh-CN" sz="2800" b="1">
              <a:latin typeface="黑体" panose="02010609060101010101" charset="-122"/>
              <a:ea typeface="黑体" panose="02010609060101010101" charset="-122"/>
            </a:endParaRPr>
          </a:p>
        </p:txBody>
      </p:sp>
      <p:sp>
        <p:nvSpPr>
          <p:cNvPr id="9" name="文本框 8"/>
          <p:cNvSpPr txBox="1">
            <a:spLocks noChangeArrowheads="1"/>
          </p:cNvSpPr>
          <p:nvPr>
            <p:custDataLst>
              <p:tags r:id="rId10"/>
            </p:custDataLst>
          </p:nvPr>
        </p:nvSpPr>
        <p:spPr bwMode="auto">
          <a:xfrm>
            <a:off x="6500412" y="3640137"/>
            <a:ext cx="1671637" cy="521970"/>
          </a:xfrm>
          <a:prstGeom prst="rect">
            <a:avLst/>
          </a:prstGeom>
          <a:solidFill>
            <a:schemeClr val="bg1">
              <a:lumMod val="85000"/>
            </a:schemeClr>
          </a:solid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黑体" panose="02010609060101010101" charset="-122"/>
                <a:ea typeface="黑体" panose="02010609060101010101" charset="-122"/>
              </a:rPr>
              <a:t>使用方法</a:t>
            </a:r>
            <a:endParaRPr lang="zh-CN" altLang="en-US" sz="2800" b="1">
              <a:latin typeface="黑体" panose="02010609060101010101" charset="-122"/>
              <a:ea typeface="黑体" panose="02010609060101010101" charset="-122"/>
            </a:endParaRPr>
          </a:p>
        </p:txBody>
      </p:sp>
      <p:sp>
        <p:nvSpPr>
          <p:cNvPr id="11" name="文本框 10"/>
          <p:cNvSpPr txBox="1">
            <a:spLocks noChangeArrowheads="1"/>
          </p:cNvSpPr>
          <p:nvPr>
            <p:custDataLst>
              <p:tags r:id="rId11"/>
            </p:custDataLst>
          </p:nvPr>
        </p:nvSpPr>
        <p:spPr bwMode="auto">
          <a:xfrm>
            <a:off x="644259" y="5122862"/>
            <a:ext cx="3821113" cy="953135"/>
          </a:xfrm>
          <a:prstGeom prst="rect">
            <a:avLst/>
          </a:prstGeom>
          <a:solidFill>
            <a:schemeClr val="bg1">
              <a:lumMod val="85000"/>
            </a:schemeClr>
          </a:solid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黑体" panose="02010609060101010101" charset="-122"/>
                <a:ea typeface="黑体" panose="02010609060101010101" charset="-122"/>
              </a:rPr>
              <a:t>可以拴在身上的一种凫水工具，俗称腰舟。</a:t>
            </a:r>
            <a:endParaRPr lang="zh-CN" altLang="en-US" sz="2800" b="1">
              <a:latin typeface="黑体" panose="02010609060101010101" charset="-122"/>
              <a:ea typeface="黑体" panose="02010609060101010101" charset="-122"/>
            </a:endParaRPr>
          </a:p>
        </p:txBody>
      </p:sp>
      <p:sp>
        <p:nvSpPr>
          <p:cNvPr id="5" name="文本框 4"/>
          <p:cNvSpPr txBox="1">
            <a:spLocks noChangeArrowheads="1"/>
          </p:cNvSpPr>
          <p:nvPr>
            <p:custDataLst>
              <p:tags r:id="rId12"/>
            </p:custDataLst>
          </p:nvPr>
        </p:nvSpPr>
        <p:spPr bwMode="auto">
          <a:xfrm>
            <a:off x="935645" y="3640138"/>
            <a:ext cx="2471737" cy="521970"/>
          </a:xfrm>
          <a:prstGeom prst="rect">
            <a:avLst/>
          </a:prstGeom>
          <a:solidFill>
            <a:schemeClr val="bg1">
              <a:lumMod val="85000"/>
            </a:schemeClr>
          </a:solid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a:latin typeface="黑体" panose="02010609060101010101" charset="-122"/>
                <a:ea typeface="黑体" panose="02010609060101010101" charset="-122"/>
              </a:rPr>
              <a:t>同一，一样的。</a:t>
            </a:r>
            <a:endParaRPr lang="zh-CN" altLang="zh-CN" sz="2800" b="1">
              <a:latin typeface="黑体" panose="02010609060101010101" charset="-122"/>
              <a:ea typeface="黑体" panose="02010609060101010101" charset="-122"/>
            </a:endParaRPr>
          </a:p>
        </p:txBody>
      </p:sp>
      <p:sp>
        <p:nvSpPr>
          <p:cNvPr id="7" name="文本框 6"/>
          <p:cNvSpPr txBox="1">
            <a:spLocks noChangeArrowheads="1"/>
          </p:cNvSpPr>
          <p:nvPr>
            <p:custDataLst>
              <p:tags r:id="rId13"/>
            </p:custDataLst>
          </p:nvPr>
        </p:nvSpPr>
        <p:spPr bwMode="auto">
          <a:xfrm>
            <a:off x="6405951" y="5148286"/>
            <a:ext cx="4408487" cy="953135"/>
          </a:xfrm>
          <a:prstGeom prst="rect">
            <a:avLst/>
          </a:prstGeom>
          <a:solidFill>
            <a:schemeClr val="bg1">
              <a:lumMod val="85000"/>
            </a:schemeClr>
          </a:solid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黑体" panose="02010609060101010101" charset="-122"/>
                <a:ea typeface="黑体" panose="02010609060101010101" charset="-122"/>
              </a:rPr>
              <a:t>喻指见识浅薄不能通晓大道理</a:t>
            </a:r>
            <a:endParaRPr lang="zh-CN" altLang="en-US" sz="2800" b="1">
              <a:latin typeface="黑体" panose="02010609060101010101" charset="-122"/>
              <a:ea typeface="黑体" panose="02010609060101010101"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P spid="9" grpId="0"/>
      <p:bldP spid="11" grpId="0"/>
      <p:bldP spid="5" grpId="0"/>
      <p:bldP spid="7"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885"/>
            <a:ext cx="11715115" cy="6412865"/>
          </a:xfrm>
          <a:prstGeom prst="rect">
            <a:avLst/>
          </a:prstGeom>
        </p:spPr>
      </p:pic>
      <p:sp>
        <p:nvSpPr>
          <p:cNvPr id="8" name="文本框 7"/>
          <p:cNvSpPr txBox="1"/>
          <p:nvPr>
            <p:custDataLst>
              <p:tags r:id="rId6"/>
            </p:custDataLst>
          </p:nvPr>
        </p:nvSpPr>
        <p:spPr>
          <a:xfrm>
            <a:off x="839768" y="857525"/>
            <a:ext cx="10513855" cy="6000750"/>
          </a:xfrm>
          <a:prstGeom prst="rect">
            <a:avLst/>
          </a:prstGeom>
          <a:noFill/>
        </p:spPr>
        <p:txBody>
          <a:bodyPr wrap="square">
            <a:spAutoFit/>
          </a:bodyPr>
          <a:lstStyle/>
          <a:p>
            <a:pPr>
              <a:lnSpc>
                <a:spcPct val="150000"/>
              </a:lnSpc>
            </a:pPr>
            <a:r>
              <a:rPr lang="zh-CN" altLang="en-US" sz="3200" b="1">
                <a:solidFill>
                  <a:schemeClr val="tx1"/>
                </a:solidFill>
                <a:latin typeface="楷体" panose="02010609060101010101" charset="-122"/>
                <a:ea typeface="楷体" panose="02010609060101010101" charset="-122"/>
                <a:cs typeface="楷体" panose="02010609060101010101" charset="-122"/>
              </a:rPr>
              <a:t>译文：游客得到药方，来取悦吴王。正巧越国发难，吴王派他统率部队，冬天跟越军在水上交战，大败越军，吴王划割土地封赏他。能使手不皲裂，药方是同样的，有的人用它来获得封赏，有的人却只能靠它在水中漂洗丝絮，这是使用的方法不同。如今你有五石容积的大葫芦，怎么不考虑用它来制成腰舟，而浮游于江湖之上，却担忧葫芦太大无处可容？看来先生你还是心窍不通啊！”</a:t>
            </a:r>
            <a:endParaRPr lang="zh-CN" altLang="en-US" sz="3200" b="1">
              <a:solidFill>
                <a:schemeClr val="tx1"/>
              </a:solidFill>
              <a:latin typeface="楷体" panose="02010609060101010101" charset="-122"/>
              <a:ea typeface="楷体" panose="02010609060101010101" charset="-122"/>
              <a:cs typeface="楷体" panose="02010609060101010101" charset="-122"/>
            </a:endParaRPr>
          </a:p>
          <a:p>
            <a:pPr>
              <a:lnSpc>
                <a:spcPct val="150000"/>
              </a:lnSpc>
            </a:pPr>
            <a:endParaRPr lang="zh-CN" altLang="en-US" sz="3200" b="1">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ransition spd="slow">
    <p:randomBar dir="vert"/>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6" name="图片 5"/>
          <p:cNvPicPr>
            <a:picLocks noChangeAspect="1"/>
          </p:cNvPicPr>
          <p:nvPr>
            <p:custDataLst>
              <p:tags r:id="rId5"/>
            </p:custDataLst>
          </p:nvPr>
        </p:nvPicPr>
        <p:blipFill>
          <a:blip r:embed="rId4"/>
          <a:stretch>
            <a:fillRect/>
          </a:stretch>
        </p:blipFill>
        <p:spPr>
          <a:xfrm>
            <a:off x="238760" y="222885"/>
            <a:ext cx="11715115" cy="6412865"/>
          </a:xfrm>
          <a:prstGeom prst="rect">
            <a:avLst/>
          </a:prstGeom>
        </p:spPr>
      </p:pic>
      <p:sp>
        <p:nvSpPr>
          <p:cNvPr id="5" name="文本框 4"/>
          <p:cNvSpPr txBox="1"/>
          <p:nvPr>
            <p:custDataLst>
              <p:tags r:id="rId6"/>
            </p:custDataLst>
          </p:nvPr>
        </p:nvSpPr>
        <p:spPr>
          <a:xfrm>
            <a:off x="2125981" y="980728"/>
            <a:ext cx="7657465" cy="583565"/>
          </a:xfrm>
          <a:prstGeom prst="rect">
            <a:avLst/>
          </a:prstGeom>
          <a:noFill/>
          <a:ln>
            <a:noFill/>
          </a:ln>
        </p:spPr>
        <p:txBody>
          <a:bodyPr wrap="square">
            <a:spAutoFit/>
          </a:bodyPr>
          <a:lstStyle/>
          <a:p>
            <a:r>
              <a:rPr lang="en-US" altLang="zh-CN" sz="3200" b="1">
                <a:latin typeface="楷体" panose="02010609060101010101" charset="-122"/>
                <a:ea typeface="楷体" panose="02010609060101010101" charset="-122"/>
                <a:cs typeface="楷体" panose="02010609060101010101" charset="-122"/>
              </a:rPr>
              <a:t>1、惠子和庄子是如何对待“大瓠”的。</a:t>
            </a:r>
            <a:endParaRPr lang="en-US" altLang="zh-CN" sz="3200" b="1">
              <a:latin typeface="楷体" panose="02010609060101010101" charset="-122"/>
              <a:ea typeface="楷体" panose="02010609060101010101" charset="-122"/>
              <a:cs typeface="楷体" panose="02010609060101010101" charset="-122"/>
            </a:endParaRPr>
          </a:p>
        </p:txBody>
      </p:sp>
      <p:sp>
        <p:nvSpPr>
          <p:cNvPr id="10" name="文本框 9"/>
          <p:cNvSpPr txBox="1"/>
          <p:nvPr>
            <p:custDataLst>
              <p:tags r:id="rId7"/>
            </p:custDataLst>
          </p:nvPr>
        </p:nvSpPr>
        <p:spPr>
          <a:xfrm>
            <a:off x="2063553" y="1484784"/>
            <a:ext cx="1517214" cy="573405"/>
          </a:xfrm>
          <a:prstGeom prst="rect">
            <a:avLst/>
          </a:prstGeom>
          <a:noFill/>
        </p:spPr>
        <p:txBody>
          <a:bodyPr wrap="square" rtlCol="0" anchor="t">
            <a:spAutoFit/>
          </a:bodyPr>
          <a:lstStyle/>
          <a:p>
            <a:pPr algn="ctr" fontAlgn="auto">
              <a:lnSpc>
                <a:spcPct val="112000"/>
              </a:lnSpc>
            </a:pPr>
            <a:r>
              <a:rPr kumimoji="1" lang="zh-CN" altLang="en-US" sz="2800" b="1">
                <a:solidFill>
                  <a:schemeClr val="tx1"/>
                </a:solidFill>
                <a:latin typeface="楷体" panose="02010609060101010101" charset="-122"/>
                <a:ea typeface="楷体" panose="02010609060101010101" charset="-122"/>
                <a:cs typeface="楷体" panose="02010609060101010101" charset="-122"/>
                <a:sym typeface="+mn-ea"/>
              </a:rPr>
              <a:t>惠子:</a:t>
            </a:r>
            <a:endParaRPr kumimoji="1" lang="zh-CN" altLang="en-US" sz="28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custDataLst>
              <p:tags r:id="rId8"/>
            </p:custDataLst>
          </p:nvPr>
        </p:nvSpPr>
        <p:spPr>
          <a:xfrm>
            <a:off x="2125981" y="2132856"/>
            <a:ext cx="1454785" cy="573405"/>
          </a:xfrm>
          <a:prstGeom prst="rect">
            <a:avLst/>
          </a:prstGeom>
          <a:noFill/>
        </p:spPr>
        <p:txBody>
          <a:bodyPr wrap="square" rtlCol="0" anchor="t">
            <a:spAutoFit/>
          </a:bodyPr>
          <a:lstStyle/>
          <a:p>
            <a:pPr algn="ctr" fontAlgn="auto">
              <a:lnSpc>
                <a:spcPct val="112000"/>
              </a:lnSpc>
            </a:pPr>
            <a:r>
              <a:rPr kumimoji="1" lang="zh-CN" altLang="en-US" sz="2800" b="1">
                <a:solidFill>
                  <a:schemeClr val="tx1"/>
                </a:solidFill>
                <a:latin typeface="楷体" panose="02010609060101010101" charset="-122"/>
                <a:ea typeface="楷体" panose="02010609060101010101" charset="-122"/>
                <a:cs typeface="楷体" panose="02010609060101010101" charset="-122"/>
                <a:sym typeface="+mn-ea"/>
              </a:rPr>
              <a:t>庄子:</a:t>
            </a:r>
            <a:endParaRPr kumimoji="1" lang="zh-CN" altLang="en-US" sz="28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custDataLst>
              <p:tags r:id="rId9"/>
            </p:custDataLst>
          </p:nvPr>
        </p:nvSpPr>
        <p:spPr>
          <a:xfrm>
            <a:off x="3359696" y="1559464"/>
            <a:ext cx="7056783" cy="573405"/>
          </a:xfrm>
          <a:prstGeom prst="rect">
            <a:avLst/>
          </a:prstGeom>
          <a:noFill/>
        </p:spPr>
        <p:txBody>
          <a:bodyPr wrap="square" rtlCol="0" anchor="t">
            <a:spAutoFit/>
          </a:bodyPr>
          <a:lstStyle/>
          <a:p>
            <a:pPr fontAlgn="auto">
              <a:lnSpc>
                <a:spcPct val="112000"/>
              </a:lnSpc>
            </a:pPr>
            <a:r>
              <a:rPr kumimoji="1" lang="zh-CN" altLang="en-US" sz="2800" b="1">
                <a:solidFill>
                  <a:srgbClr val="430AFE"/>
                </a:solidFill>
                <a:latin typeface="楷体" panose="02010609060101010101" charset="-122"/>
                <a:ea typeface="楷体" panose="02010609060101010101" charset="-122"/>
                <a:cs typeface="楷体" panose="02010609060101010101" charset="-122"/>
                <a:sym typeface="+mn-ea"/>
              </a:rPr>
              <a:t>以盛水浆 ┄┄吾为其无用而掊之。</a:t>
            </a:r>
            <a:endParaRPr kumimoji="1" lang="zh-CN" altLang="en-US" sz="2800" b="1">
              <a:solidFill>
                <a:srgbClr val="430AFE"/>
              </a:solidFill>
              <a:latin typeface="楷体" panose="02010609060101010101" charset="-122"/>
              <a:ea typeface="楷体" panose="02010609060101010101" charset="-122"/>
              <a:cs typeface="楷体" panose="02010609060101010101" charset="-122"/>
              <a:sym typeface="+mn-ea"/>
            </a:endParaRPr>
          </a:p>
        </p:txBody>
      </p:sp>
      <p:sp>
        <p:nvSpPr>
          <p:cNvPr id="4" name="文本框 3"/>
          <p:cNvSpPr txBox="1"/>
          <p:nvPr>
            <p:custDataLst>
              <p:tags r:id="rId10"/>
            </p:custDataLst>
          </p:nvPr>
        </p:nvSpPr>
        <p:spPr>
          <a:xfrm>
            <a:off x="3503712" y="2132856"/>
            <a:ext cx="5862955" cy="573405"/>
          </a:xfrm>
          <a:prstGeom prst="rect">
            <a:avLst/>
          </a:prstGeom>
          <a:noFill/>
        </p:spPr>
        <p:txBody>
          <a:bodyPr wrap="square" rtlCol="0" anchor="t">
            <a:spAutoFit/>
          </a:bodyPr>
          <a:lstStyle/>
          <a:p>
            <a:pPr fontAlgn="auto">
              <a:lnSpc>
                <a:spcPct val="112000"/>
              </a:lnSpc>
            </a:pPr>
            <a:r>
              <a:rPr kumimoji="1" lang="zh-CN" altLang="en-US" sz="2800" b="1">
                <a:solidFill>
                  <a:schemeClr val="tx1"/>
                </a:solidFill>
                <a:latin typeface="楷体" panose="02010609060101010101" charset="-122"/>
                <a:ea typeface="楷体" panose="02010609060101010101" charset="-122"/>
                <a:sym typeface="+mn-ea"/>
              </a:rPr>
              <a:t>虑以为大樽，而浮于江湖</a:t>
            </a:r>
            <a:endParaRPr kumimoji="1" lang="zh-CN" altLang="en-US" sz="2800" b="1">
              <a:solidFill>
                <a:schemeClr val="tx1"/>
              </a:solidFill>
              <a:latin typeface="楷体" panose="02010609060101010101" charset="-122"/>
              <a:ea typeface="楷体" panose="02010609060101010101" charset="-122"/>
              <a:sym typeface="+mn-ea"/>
            </a:endParaRPr>
          </a:p>
        </p:txBody>
      </p:sp>
      <p:sp>
        <p:nvSpPr>
          <p:cNvPr id="13" name="文本框 12"/>
          <p:cNvSpPr txBox="1"/>
          <p:nvPr>
            <p:custDataLst>
              <p:tags r:id="rId11"/>
            </p:custDataLst>
          </p:nvPr>
        </p:nvSpPr>
        <p:spPr>
          <a:xfrm>
            <a:off x="2125980" y="2827536"/>
            <a:ext cx="8489950" cy="583565"/>
          </a:xfrm>
          <a:prstGeom prst="rect">
            <a:avLst/>
          </a:prstGeom>
          <a:noFill/>
          <a:ln>
            <a:noFill/>
          </a:ln>
        </p:spPr>
        <p:txBody>
          <a:bodyPr wrap="square">
            <a:spAutoFit/>
          </a:bodyPr>
          <a:lstStyle/>
          <a:p>
            <a:r>
              <a:rPr lang="en-US" altLang="zh-CN" sz="3200" b="1">
                <a:latin typeface="楷体" panose="02010609060101010101" charset="-122"/>
                <a:ea typeface="楷体" panose="02010609060101010101" charset="-122"/>
                <a:cs typeface="楷体" panose="02010609060101010101" charset="-122"/>
              </a:rPr>
              <a:t>2、宋人和客是如何使用“不龟手之药”的。</a:t>
            </a:r>
            <a:endParaRPr lang="en-US" altLang="zh-CN" sz="3200" b="1">
              <a:latin typeface="楷体" panose="02010609060101010101" charset="-122"/>
              <a:ea typeface="楷体" panose="02010609060101010101" charset="-122"/>
              <a:cs typeface="楷体" panose="02010609060101010101" charset="-122"/>
            </a:endParaRPr>
          </a:p>
        </p:txBody>
      </p:sp>
      <p:sp>
        <p:nvSpPr>
          <p:cNvPr id="14" name="文本框 13"/>
          <p:cNvSpPr txBox="1"/>
          <p:nvPr>
            <p:custDataLst>
              <p:tags r:id="rId12"/>
            </p:custDataLst>
          </p:nvPr>
        </p:nvSpPr>
        <p:spPr>
          <a:xfrm>
            <a:off x="2063554" y="3532122"/>
            <a:ext cx="1517212" cy="573405"/>
          </a:xfrm>
          <a:prstGeom prst="rect">
            <a:avLst/>
          </a:prstGeom>
          <a:noFill/>
        </p:spPr>
        <p:txBody>
          <a:bodyPr wrap="square" rtlCol="0" anchor="t">
            <a:spAutoFit/>
          </a:bodyPr>
          <a:lstStyle/>
          <a:p>
            <a:pPr algn="ctr" fontAlgn="auto">
              <a:lnSpc>
                <a:spcPct val="112000"/>
              </a:lnSpc>
            </a:pPr>
            <a:r>
              <a:rPr kumimoji="1" lang="zh-CN" altLang="en-US" sz="2800" b="1">
                <a:solidFill>
                  <a:schemeClr val="tx1"/>
                </a:solidFill>
                <a:latin typeface="楷体" panose="02010609060101010101" charset="-122"/>
                <a:ea typeface="楷体" panose="02010609060101010101" charset="-122"/>
                <a:cs typeface="楷体" panose="02010609060101010101" charset="-122"/>
                <a:sym typeface="+mn-ea"/>
              </a:rPr>
              <a:t>宋人:</a:t>
            </a:r>
            <a:endParaRPr kumimoji="1" lang="zh-CN" altLang="en-US" sz="28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15" name="文本框 14"/>
          <p:cNvSpPr txBox="1"/>
          <p:nvPr>
            <p:custDataLst>
              <p:tags r:id="rId13"/>
            </p:custDataLst>
          </p:nvPr>
        </p:nvSpPr>
        <p:spPr>
          <a:xfrm>
            <a:off x="2313851" y="4545612"/>
            <a:ext cx="1016635" cy="573405"/>
          </a:xfrm>
          <a:prstGeom prst="rect">
            <a:avLst/>
          </a:prstGeom>
          <a:noFill/>
        </p:spPr>
        <p:txBody>
          <a:bodyPr wrap="square" rtlCol="0" anchor="t">
            <a:spAutoFit/>
          </a:bodyPr>
          <a:lstStyle/>
          <a:p>
            <a:pPr algn="ctr" fontAlgn="auto">
              <a:lnSpc>
                <a:spcPct val="112000"/>
              </a:lnSpc>
            </a:pPr>
            <a:r>
              <a:rPr kumimoji="1" lang="zh-CN" altLang="en-US" sz="2800" b="1">
                <a:solidFill>
                  <a:schemeClr val="tx1"/>
                </a:solidFill>
                <a:latin typeface="楷体" panose="02010609060101010101" charset="-122"/>
                <a:ea typeface="楷体" panose="02010609060101010101" charset="-122"/>
                <a:cs typeface="楷体" panose="02010609060101010101" charset="-122"/>
                <a:sym typeface="+mn-ea"/>
              </a:rPr>
              <a:t>客:</a:t>
            </a:r>
            <a:endParaRPr kumimoji="1" lang="zh-CN" altLang="en-US" sz="28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16" name="文本框 15"/>
          <p:cNvSpPr txBox="1"/>
          <p:nvPr>
            <p:custDataLst>
              <p:tags r:id="rId14"/>
            </p:custDataLst>
          </p:nvPr>
        </p:nvSpPr>
        <p:spPr>
          <a:xfrm>
            <a:off x="3359696" y="3501008"/>
            <a:ext cx="7272808" cy="1055370"/>
          </a:xfrm>
          <a:prstGeom prst="rect">
            <a:avLst/>
          </a:prstGeom>
          <a:noFill/>
        </p:spPr>
        <p:txBody>
          <a:bodyPr wrap="square" rtlCol="0" anchor="t">
            <a:spAutoFit/>
          </a:bodyPr>
          <a:lstStyle/>
          <a:p>
            <a:pPr fontAlgn="auto">
              <a:lnSpc>
                <a:spcPct val="112000"/>
              </a:lnSpc>
            </a:pPr>
            <a:r>
              <a:rPr kumimoji="1" lang="zh-CN" altLang="en-US" sz="2800" b="1">
                <a:solidFill>
                  <a:srgbClr val="430AFE"/>
                </a:solidFill>
                <a:latin typeface="楷体" panose="02010609060101010101" charset="-122"/>
                <a:ea typeface="楷体" panose="02010609060101010101" charset="-122"/>
                <a:sym typeface="+mn-ea"/>
              </a:rPr>
              <a:t>我世世为洴澼絖，不过数金；今一朝而鬻技百金。</a:t>
            </a:r>
            <a:endParaRPr kumimoji="1" lang="zh-CN" altLang="en-US" sz="2800" b="1">
              <a:solidFill>
                <a:srgbClr val="430AFE"/>
              </a:solidFill>
              <a:latin typeface="楷体" panose="02010609060101010101" charset="-122"/>
              <a:ea typeface="楷体" panose="02010609060101010101" charset="-122"/>
              <a:sym typeface="+mn-ea"/>
            </a:endParaRPr>
          </a:p>
        </p:txBody>
      </p:sp>
      <p:sp>
        <p:nvSpPr>
          <p:cNvPr id="17" name="文本框 16"/>
          <p:cNvSpPr txBox="1"/>
          <p:nvPr>
            <p:custDataLst>
              <p:tags r:id="rId15"/>
            </p:custDataLst>
          </p:nvPr>
        </p:nvSpPr>
        <p:spPr>
          <a:xfrm>
            <a:off x="3410363" y="4587859"/>
            <a:ext cx="5981700" cy="573405"/>
          </a:xfrm>
          <a:prstGeom prst="rect">
            <a:avLst/>
          </a:prstGeom>
          <a:noFill/>
        </p:spPr>
        <p:txBody>
          <a:bodyPr wrap="square" rtlCol="0" anchor="t">
            <a:spAutoFit/>
          </a:bodyPr>
          <a:lstStyle/>
          <a:p>
            <a:pPr fontAlgn="auto">
              <a:lnSpc>
                <a:spcPct val="112000"/>
              </a:lnSpc>
            </a:pPr>
            <a:r>
              <a:rPr kumimoji="1" lang="zh-CN" altLang="en-US" sz="2800" b="1">
                <a:solidFill>
                  <a:schemeClr val="tx1"/>
                </a:solidFill>
                <a:latin typeface="楷体" panose="02010609060101010101" charset="-122"/>
                <a:ea typeface="楷体" panose="02010609060101010101" charset="-122"/>
                <a:cs typeface="楷体" panose="02010609060101010101" charset="-122"/>
                <a:sym typeface="+mn-ea"/>
              </a:rPr>
              <a:t>以说吴王 ┄┄裂地而封之。</a:t>
            </a:r>
            <a:endParaRPr kumimoji="1" lang="zh-CN" altLang="en-US" sz="28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18" name="文本框 17"/>
          <p:cNvSpPr txBox="1"/>
          <p:nvPr>
            <p:custDataLst>
              <p:tags r:id="rId16"/>
            </p:custDataLst>
          </p:nvPr>
        </p:nvSpPr>
        <p:spPr>
          <a:xfrm>
            <a:off x="2125906" y="5279618"/>
            <a:ext cx="6480720" cy="583565"/>
          </a:xfrm>
          <a:prstGeom prst="rect">
            <a:avLst/>
          </a:prstGeom>
          <a:noFill/>
        </p:spPr>
        <p:txBody>
          <a:bodyPr wrap="square">
            <a:spAutoFit/>
          </a:bodyPr>
          <a:lstStyle/>
          <a:p>
            <a:r>
              <a:rPr lang="en-US" altLang="zh-CN" sz="3200" b="1">
                <a:solidFill>
                  <a:schemeClr val="tx1"/>
                </a:solidFill>
                <a:latin typeface="楷体" panose="02010609060101010101" charset="-122"/>
                <a:ea typeface="楷体" panose="02010609060101010101" charset="-122"/>
                <a:cs typeface="楷体" panose="02010609060101010101" charset="-122"/>
              </a:rPr>
              <a:t>3、宋人和惠子有何相同点？</a:t>
            </a:r>
            <a:endParaRPr lang="en-US" altLang="zh-CN" sz="3200" b="1">
              <a:solidFill>
                <a:schemeClr val="tx1"/>
              </a:solidFill>
              <a:latin typeface="楷体" panose="02010609060101010101" charset="-122"/>
              <a:ea typeface="楷体" panose="02010609060101010101" charset="-122"/>
              <a:cs typeface="楷体" panose="02010609060101010101" charset="-122"/>
            </a:endParaRPr>
          </a:p>
        </p:txBody>
      </p:sp>
      <p:sp>
        <p:nvSpPr>
          <p:cNvPr id="19" name="文本框 18"/>
          <p:cNvSpPr txBox="1"/>
          <p:nvPr>
            <p:custDataLst>
              <p:tags r:id="rId17"/>
            </p:custDataLst>
          </p:nvPr>
        </p:nvSpPr>
        <p:spPr>
          <a:xfrm>
            <a:off x="2178685" y="6023946"/>
            <a:ext cx="7696200" cy="573405"/>
          </a:xfrm>
          <a:prstGeom prst="rect">
            <a:avLst/>
          </a:prstGeom>
          <a:noFill/>
        </p:spPr>
        <p:txBody>
          <a:bodyPr wrap="square" rtlCol="0" anchor="t">
            <a:spAutoFit/>
          </a:bodyPr>
          <a:lstStyle/>
          <a:p>
            <a:pPr fontAlgn="auto">
              <a:lnSpc>
                <a:spcPct val="112000"/>
              </a:lnSpc>
            </a:pPr>
            <a:r>
              <a:rPr kumimoji="1" lang="zh-CN" altLang="en-US" sz="2800" b="1">
                <a:solidFill>
                  <a:srgbClr val="430AFE"/>
                </a:solidFill>
                <a:latin typeface="楷体" panose="02010609060101010101" charset="-122"/>
                <a:ea typeface="楷体" panose="02010609060101010101" charset="-122"/>
                <a:cs typeface="楷体" panose="02010609060101010101" charset="-122"/>
                <a:sym typeface="+mn-ea"/>
              </a:rPr>
              <a:t>只看到世俗的小利，看不到背后的“大用”。</a:t>
            </a:r>
            <a:endParaRPr kumimoji="1" lang="zh-CN" altLang="en-US" sz="2800" b="1">
              <a:solidFill>
                <a:srgbClr val="430AFE"/>
              </a:solidFill>
              <a:latin typeface="楷体" panose="02010609060101010101" charset="-122"/>
              <a:ea typeface="楷体" panose="02010609060101010101" charset="-122"/>
              <a:cs typeface="楷体" panose="02010609060101010101" charset="-122"/>
              <a:sym typeface="+mn-ea"/>
            </a:endParaRPr>
          </a:p>
        </p:txBody>
      </p:sp>
      <p:sp>
        <p:nvSpPr>
          <p:cNvPr id="7170" name="文本框 7169"/>
          <p:cNvSpPr txBox="1"/>
          <p:nvPr>
            <p:custDataLst>
              <p:tags r:id="rId18"/>
            </p:custDataLst>
          </p:nvPr>
        </p:nvSpPr>
        <p:spPr>
          <a:xfrm>
            <a:off x="1002348" y="343535"/>
            <a:ext cx="3960812" cy="64516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ea typeface="黑体" panose="02010609060101010101" charset="-122"/>
              </a:rPr>
              <a:t>研读文本</a:t>
            </a:r>
            <a:endParaRPr lang="zh-CN" altLang="en-US" sz="3600" b="1">
              <a:solidFill>
                <a:srgbClr val="FF0000"/>
              </a:solidFill>
              <a:latin typeface="Arial" panose="020b0604020202020204" pitchFamily="34" charset="0"/>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24"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 to="" calcmode="lin" valueType="num">
                                      <p:cBhvr>
                                        <p:cTn id="11" dur="1" fill="hold"/>
                                        <p:tgtEl>
                                          <p:spTgt spid="10"/>
                                        </p:tgtEl>
                                      </p:cBhvr>
                                    </p:anim>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24"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 to="" calcmode="lin" valueType="num">
                                      <p:cBhvr>
                                        <p:cTn id="16" dur="1" fill="hold"/>
                                        <p:tgtEl>
                                          <p:spTgt spid="2"/>
                                        </p:tgtEl>
                                      </p:cBhvr>
                                    </p:anim>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to="" calcmode="lin" valueType="num">
                                      <p:cBhvr>
                                        <p:cTn id="21" dur="1" fill="hold"/>
                                        <p:tgtEl>
                                          <p:spTgt spid="3"/>
                                        </p:tgtEl>
                                      </p:cBhvr>
                                    </p:anim>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24"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 to="" calcmode="lin" valueType="num">
                                      <p:cBhvr>
                                        <p:cTn id="26" dur="1" fill="hold"/>
                                        <p:tgtEl>
                                          <p:spTgt spid="4"/>
                                        </p:tgtEl>
                                      </p:cBhvr>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24"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to="" calcmode="lin" valueType="num">
                                      <p:cBhvr>
                                        <p:cTn id="31" dur="1" fill="hold"/>
                                        <p:tgtEl>
                                          <p:spTgt spid="14"/>
                                        </p:tgtEl>
                                      </p:cBhvr>
                                    </p:anim>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24"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 to="" calcmode="lin" valueType="num">
                                      <p:cBhvr>
                                        <p:cTn id="36" dur="1" fill="hold"/>
                                        <p:tgtEl>
                                          <p:spTgt spid="15"/>
                                        </p:tgtEl>
                                      </p:cBhvr>
                                    </p:anim>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24" presetClass="entr" presetSubtype="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to="" calcmode="lin" valueType="num">
                                      <p:cBhvr>
                                        <p:cTn id="41" dur="1" fill="hold"/>
                                        <p:tgtEl>
                                          <p:spTgt spid="16"/>
                                        </p:tgtEl>
                                      </p:cBhvr>
                                    </p:anim>
                                  </p:childTnLst>
                                </p:cTn>
                              </p:par>
                            </p:childTnLst>
                          </p:cTn>
                        </p:par>
                      </p:childTnLst>
                    </p:cTn>
                  </p:par>
                  <p:par>
                    <p:cTn id="42" fill="hold" nodeType="clickPar">
                      <p:stCondLst>
                        <p:cond delay="indefinite"/>
                        <p:cond evt="onBegin" delay="0">
                          <p:tn val="41"/>
                        </p:cond>
                      </p:stCondLst>
                      <p:childTnLst>
                        <p:par>
                          <p:cTn id="43" fill="hold" nodeType="afterGroup">
                            <p:stCondLst>
                              <p:cond delay="0"/>
                            </p:stCondLst>
                            <p:childTnLst>
                              <p:par>
                                <p:cTn id="44" presetID="24" presetClass="entr" presetSubtype="0"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 to="" calcmode="lin" valueType="num">
                                      <p:cBhvr>
                                        <p:cTn id="46" dur="1" fill="hold"/>
                                        <p:tgtEl>
                                          <p:spTgt spid="17"/>
                                        </p:tgtEl>
                                      </p:cBhvr>
                                    </p:anim>
                                  </p:childTnLst>
                                </p:cTn>
                              </p:par>
                            </p:childTnLst>
                          </p:cTn>
                        </p:par>
                      </p:childTnLst>
                    </p:cTn>
                  </p:par>
                  <p:par>
                    <p:cTn id="47" fill="hold" nodeType="clickPar">
                      <p:stCondLst>
                        <p:cond delay="indefinite"/>
                        <p:cond evt="onBegin" delay="0">
                          <p:tn val="46"/>
                        </p:cond>
                      </p:stCondLst>
                      <p:childTnLst>
                        <p:par>
                          <p:cTn id="48" fill="hold" nodeType="afterGroup">
                            <p:stCondLst>
                              <p:cond delay="0"/>
                            </p:stCondLst>
                            <p:childTnLst>
                              <p:par>
                                <p:cTn id="49" presetID="24"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 to="" calcmode="lin" valueType="num">
                                      <p:cBhvr>
                                        <p:cTn id="51" dur="1" fill="hold"/>
                                        <p:tgtEl>
                                          <p:spTgt spid="1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2" grpId="0"/>
      <p:bldP spid="3" grpId="0"/>
      <p:bldP spid="4" grpId="0"/>
      <p:bldP spid="14" grpId="0"/>
      <p:bldP spid="15" grpId="0"/>
      <p:bldP spid="16" grpId="0"/>
      <p:bldP spid="17" grpId="0"/>
      <p:bldP spid="19"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p:cNvPicPr>
            <a:picLocks noChangeAspect="1"/>
          </p:cNvPicPr>
          <p:nvPr>
            <p:custDataLst>
              <p:tags r:id="rId4"/>
            </p:custDataLst>
          </p:nvPr>
        </p:nvPicPr>
        <p:blipFill>
          <a:blip r:embed="rId3"/>
          <a:stretch>
            <a:fillRect/>
          </a:stretch>
        </p:blipFill>
        <p:spPr>
          <a:xfrm>
            <a:off x="238760" y="222885"/>
            <a:ext cx="11715115" cy="6412865"/>
          </a:xfrm>
          <a:prstGeom prst="rect">
            <a:avLst/>
          </a:prstGeom>
        </p:spPr>
      </p:pic>
      <p:sp>
        <p:nvSpPr>
          <p:cNvPr id="5" name="文本框 4"/>
          <p:cNvSpPr txBox="1"/>
          <p:nvPr>
            <p:custDataLst>
              <p:tags r:id="rId5"/>
            </p:custDataLst>
          </p:nvPr>
        </p:nvSpPr>
        <p:spPr>
          <a:xfrm>
            <a:off x="1409065" y="960755"/>
            <a:ext cx="9182735" cy="1076325"/>
          </a:xfrm>
          <a:prstGeom prst="rect">
            <a:avLst/>
          </a:prstGeom>
          <a:noFill/>
          <a:ln>
            <a:noFill/>
          </a:ln>
        </p:spPr>
        <p:txBody>
          <a:bodyPr wrap="square">
            <a:spAutoFit/>
          </a:bodyPr>
          <a:lstStyle/>
          <a:p>
            <a:r>
              <a:rPr lang="en-US" altLang="zh-CN" sz="3200" b="1">
                <a:solidFill>
                  <a:srgbClr val="0070C0"/>
                </a:solidFill>
                <a:latin typeface="黑体" panose="02010609060101010101" charset="-122"/>
                <a:ea typeface="黑体" panose="02010609060101010101" charset="-122"/>
                <a:cs typeface="黑体" panose="02010609060101010101" charset="-122"/>
              </a:rPr>
              <a:t>4、惠子和庄子在对话时，各自引用了“五石之瓠” 和“不龟手之药”的事例，分别有什么用意?</a:t>
            </a:r>
            <a:endParaRPr lang="en-US" altLang="zh-CN" sz="3200" b="1">
              <a:solidFill>
                <a:srgbClr val="0070C0"/>
              </a:solidFill>
              <a:latin typeface="黑体" panose="02010609060101010101" charset="-122"/>
              <a:ea typeface="黑体" panose="02010609060101010101" charset="-122"/>
              <a:cs typeface="黑体" panose="02010609060101010101" charset="-122"/>
            </a:endParaRPr>
          </a:p>
        </p:txBody>
      </p:sp>
      <p:sp>
        <p:nvSpPr>
          <p:cNvPr id="3" name="文本框 2"/>
          <p:cNvSpPr txBox="1"/>
          <p:nvPr>
            <p:custDataLst>
              <p:tags r:id="rId6"/>
            </p:custDataLst>
          </p:nvPr>
        </p:nvSpPr>
        <p:spPr>
          <a:xfrm>
            <a:off x="1012825" y="2513330"/>
            <a:ext cx="4664710" cy="3466465"/>
          </a:xfrm>
          <a:prstGeom prst="rect">
            <a:avLst/>
          </a:prstGeom>
          <a:noFill/>
        </p:spPr>
        <p:txBody>
          <a:bodyPr wrap="square" rtlCol="0" anchor="t">
            <a:spAutoFit/>
          </a:bodyPr>
          <a:lstStyle/>
          <a:p>
            <a:pPr indent="720090" fontAlgn="auto">
              <a:lnSpc>
                <a:spcPct val="112000"/>
              </a:lnSpc>
            </a:pPr>
            <a:r>
              <a:rPr kumimoji="1" lang="zh-CN" altLang="en-US" sz="2800" b="1">
                <a:solidFill>
                  <a:schemeClr val="tx1"/>
                </a:solidFill>
                <a:latin typeface="楷体" panose="02010609060101010101" charset="-122"/>
                <a:ea typeface="楷体" panose="02010609060101010101" charset="-122"/>
                <a:cs typeface="楷体" panose="02010609060101010101" charset="-122"/>
                <a:sym typeface="+mn-ea"/>
              </a:rPr>
              <a:t>惠子用“五石之瓠”的事例，意在讥讽庄子的学说大而无用；</a:t>
            </a:r>
            <a:endParaRPr kumimoji="1" lang="zh-CN" altLang="en-US" sz="2800" b="1">
              <a:solidFill>
                <a:schemeClr val="tx1"/>
              </a:solidFill>
              <a:latin typeface="楷体" panose="02010609060101010101" charset="-122"/>
              <a:ea typeface="楷体" panose="02010609060101010101" charset="-122"/>
              <a:cs typeface="楷体" panose="02010609060101010101" charset="-122"/>
              <a:sym typeface="+mn-ea"/>
            </a:endParaRPr>
          </a:p>
          <a:p>
            <a:pPr indent="720090" fontAlgn="auto">
              <a:lnSpc>
                <a:spcPct val="112000"/>
              </a:lnSpc>
            </a:pPr>
            <a:r>
              <a:rPr kumimoji="1" lang="zh-CN" altLang="en-US" sz="2800" b="1">
                <a:solidFill>
                  <a:schemeClr val="tx1"/>
                </a:solidFill>
                <a:latin typeface="楷体" panose="02010609060101010101" charset="-122"/>
                <a:ea typeface="楷体" panose="02010609060101010101" charset="-122"/>
                <a:cs typeface="楷体" panose="02010609060101010101" charset="-122"/>
                <a:sym typeface="+mn-ea"/>
              </a:rPr>
              <a:t>庄子用“不龟手之药”的事例，意在证明自己的学说大有用处，只是惠子不能通晓领悟。</a:t>
            </a:r>
            <a:endParaRPr kumimoji="1" lang="zh-CN" altLang="en-US" sz="2800" b="1">
              <a:solidFill>
                <a:schemeClr val="tx1"/>
              </a:solidFill>
              <a:latin typeface="楷体" panose="02010609060101010101" charset="-122"/>
              <a:ea typeface="楷体" panose="02010609060101010101" charset="-122"/>
              <a:cs typeface="楷体" panose="02010609060101010101" charset="-122"/>
              <a:sym typeface="+mn-ea"/>
            </a:endParaRPr>
          </a:p>
        </p:txBody>
      </p:sp>
      <p:pic>
        <p:nvPicPr>
          <p:cNvPr id="2" name="图片 1"/>
          <p:cNvPicPr>
            <a:picLocks noChangeAspect="1"/>
          </p:cNvPicPr>
          <p:nvPr>
            <p:custDataLst>
              <p:tags r:id="rId8"/>
            </p:custDataLst>
          </p:nvPr>
        </p:nvPicPr>
        <p:blipFill>
          <a:blip r:embed="rId7"/>
          <a:stretch>
            <a:fillRect/>
          </a:stretch>
        </p:blipFill>
        <p:spPr>
          <a:xfrm>
            <a:off x="5881370" y="2474595"/>
            <a:ext cx="5653405" cy="3543935"/>
          </a:xfrm>
          <a:prstGeom prst="rect">
            <a:avLst/>
          </a:prstGeom>
          <a:effectLst>
            <a:softEdge rad="1270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24"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to="" calcmode="lin" valueType="num">
                                      <p:cBhvr>
                                        <p:cTn id="11" dur="1" fill="hold"/>
                                        <p:tgtEl>
                                          <p:spTgt spid="3">
                                            <p:txEl>
                                              <p:pRg st="0" end="0"/>
                                            </p:txEl>
                                          </p:spTgt>
                                        </p:tgtEl>
                                      </p:cBhvr>
                                    </p:anim>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24" presetClass="entr" presetSubtype="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to="" calcmode="lin" valueType="num">
                                      <p:cBhvr>
                                        <p:cTn id="16"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885"/>
            <a:ext cx="11715115" cy="6412865"/>
          </a:xfrm>
          <a:prstGeom prst="rect">
            <a:avLst/>
          </a:prstGeom>
        </p:spPr>
      </p:pic>
      <p:sp>
        <p:nvSpPr>
          <p:cNvPr id="18" name="文本框 17"/>
          <p:cNvSpPr txBox="1"/>
          <p:nvPr>
            <p:custDataLst>
              <p:tags r:id="rId6"/>
            </p:custDataLst>
          </p:nvPr>
        </p:nvSpPr>
        <p:spPr>
          <a:xfrm>
            <a:off x="1281430" y="1839595"/>
            <a:ext cx="9629140" cy="3538220"/>
          </a:xfrm>
          <a:prstGeom prst="rect">
            <a:avLst/>
          </a:prstGeom>
          <a:noFill/>
          <a:ln w="9525">
            <a:noFill/>
          </a:ln>
        </p:spPr>
        <p:txBody>
          <a:bodyPr wrap="square">
            <a:spAutoFit/>
          </a:bodyPr>
          <a:lstStyle/>
          <a:p>
            <a:pPr indent="0" fontAlgn="auto"/>
            <a:r>
              <a:rPr lang="en-US" altLang="zh-CN" sz="3200">
                <a:latin typeface="楷体" panose="02010609060101010101" charset="-122"/>
                <a:ea typeface="楷体" panose="02010609060101010101" charset="-122"/>
                <a:cs typeface="楷体" panose="02010609060101010101" charset="-122"/>
                <a:sym typeface="+mn-ea"/>
              </a:rPr>
              <a:t>    </a:t>
            </a:r>
            <a:r>
              <a:rPr lang="en-US" altLang="zh-CN" sz="3200" b="1">
                <a:latin typeface="楷体" panose="02010609060101010101" charset="-122"/>
                <a:ea typeface="楷体" panose="02010609060101010101" charset="-122"/>
                <a:cs typeface="楷体" panose="02010609060101010101" charset="-122"/>
                <a:sym typeface="+mn-ea"/>
              </a:rPr>
              <a:t>这里蕴含着对“有用”和“无用”的认识的问题。</a:t>
            </a:r>
            <a:endParaRPr lang="en-US" altLang="zh-CN" sz="3200" b="1">
              <a:latin typeface="楷体" panose="02010609060101010101" charset="-122"/>
              <a:ea typeface="楷体" panose="02010609060101010101" charset="-122"/>
              <a:cs typeface="楷体" panose="02010609060101010101" charset="-122"/>
              <a:sym typeface="+mn-ea"/>
            </a:endParaRPr>
          </a:p>
          <a:p>
            <a:pPr indent="0" fontAlgn="auto"/>
            <a:r>
              <a:rPr lang="en-US" altLang="zh-CN" sz="3200" b="1">
                <a:latin typeface="楷体" panose="02010609060101010101" charset="-122"/>
                <a:ea typeface="楷体" panose="02010609060101010101" charset="-122"/>
                <a:cs typeface="楷体" panose="02010609060101010101" charset="-122"/>
                <a:sym typeface="+mn-ea"/>
              </a:rPr>
              <a:t>    庄子认为只要不凝滞于物,则大小皆为可用,这是有用。用必须超然物外,游于忘我之境。当然,最好是无用,无用无害,也无困苦,就可以逍遥自在、绝对自由了。因而无用是大用,这是庄子追求的理想境界。</a:t>
            </a:r>
            <a:endParaRPr lang="en-US" altLang="zh-CN" sz="3200" b="1">
              <a:latin typeface="楷体" panose="02010609060101010101" charset="-122"/>
              <a:ea typeface="楷体" panose="02010609060101010101" charset="-122"/>
              <a:cs typeface="楷体" panose="02010609060101010101" charset="-122"/>
              <a:sym typeface="+mn-ea"/>
            </a:endParaRPr>
          </a:p>
          <a:p>
            <a:pPr indent="0" fontAlgn="auto"/>
            <a:r>
              <a:rPr lang="en-US" altLang="zh-CN" sz="3200" b="1">
                <a:latin typeface="楷体" panose="02010609060101010101" charset="-122"/>
                <a:ea typeface="楷体" panose="02010609060101010101" charset="-122"/>
                <a:cs typeface="楷体" panose="02010609060101010101" charset="-122"/>
                <a:sym typeface="+mn-ea"/>
              </a:rPr>
              <a:t>   而惠子则基于对现实的</a:t>
            </a:r>
            <a:r>
              <a:rPr lang="zh-CN" altLang="en-US" sz="3200" b="1">
                <a:latin typeface="楷体" panose="02010609060101010101" charset="-122"/>
                <a:ea typeface="楷体" panose="02010609060101010101" charset="-122"/>
                <a:cs typeface="楷体" panose="02010609060101010101" charset="-122"/>
                <a:sym typeface="+mn-ea"/>
              </a:rPr>
              <a:t>认</a:t>
            </a:r>
            <a:r>
              <a:rPr lang="en-US" altLang="zh-CN" sz="3200" b="1">
                <a:latin typeface="楷体" panose="02010609060101010101" charset="-122"/>
                <a:ea typeface="楷体" panose="02010609060101010101" charset="-122"/>
                <a:cs typeface="楷体" panose="02010609060101010101" charset="-122"/>
                <a:sym typeface="+mn-ea"/>
              </a:rPr>
              <a:t>识,自然局限于一般的理解而有所困惑。</a:t>
            </a:r>
            <a:endParaRPr lang="en-US" altLang="zh-CN" sz="3200" b="1">
              <a:latin typeface="楷体" panose="02010609060101010101" charset="-122"/>
              <a:ea typeface="楷体" panose="02010609060101010101" charset="-122"/>
              <a:cs typeface="楷体" panose="02010609060101010101" charset="-122"/>
              <a:sym typeface="+mn-ea"/>
            </a:endParaRPr>
          </a:p>
        </p:txBody>
      </p:sp>
      <p:sp>
        <p:nvSpPr>
          <p:cNvPr id="40964" name="文本框 1"/>
          <p:cNvSpPr txBox="1"/>
          <p:nvPr>
            <p:custDataLst>
              <p:tags r:id="rId7"/>
            </p:custDataLst>
          </p:nvPr>
        </p:nvSpPr>
        <p:spPr>
          <a:xfrm>
            <a:off x="1710690" y="832485"/>
            <a:ext cx="8997950" cy="645160"/>
          </a:xfrm>
          <a:prstGeom prst="rect">
            <a:avLst/>
          </a:prstGeom>
          <a:noFill/>
          <a:ln w="9525">
            <a:noFill/>
          </a:ln>
          <a:extLst>
            <a:ext uri="{909E8E84-426E-40DD-AFC4-6F175D3DCCD1}">
              <a14:hiddenFill xmlns:a14="http://schemas.microsoft.com/office/drawing/2010/main">
                <a:solidFill>
                  <a:srgbClr val="D9D9D9"/>
                </a:solidFill>
              </a14:hiddenFill>
            </a:ext>
          </a:extLst>
        </p:spPr>
        <p:txBody>
          <a:bodyPr wrap="square">
            <a:spAutoFit/>
          </a:bodyPr>
          <a:lstStyle/>
          <a:p>
            <a:pPr>
              <a:lnSpc>
                <a:spcPct val="100000"/>
              </a:lnSpc>
              <a:buFont typeface="Wingdings" panose="05000000000000000000" pitchFamily="2" charset="2"/>
            </a:pPr>
            <a:r>
              <a:rPr lang="en-US" altLang="zh-CN" sz="3600" b="1">
                <a:solidFill>
                  <a:srgbClr val="0070C0"/>
                </a:solidFill>
                <a:latin typeface="黑体" panose="02010609060101010101" charset="-122"/>
                <a:ea typeface="黑体" panose="02010609060101010101" charset="-122"/>
                <a:cs typeface="黑体" panose="02010609060101010101" charset="-122"/>
              </a:rPr>
              <a:t>5、对惠子和庄子的大瓠之争应如何理解?</a:t>
            </a:r>
            <a:endParaRPr lang="en-US" altLang="zh-CN" sz="3600" b="1">
              <a:solidFill>
                <a:srgbClr val="0070C0"/>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2" name="标题 1"/>
          <p:cNvSpPr>
            <a:spLocks noGrp="1"/>
          </p:cNvSpPr>
          <p:nvPr>
            <p:ph type="title"/>
            <p:custDataLst>
              <p:tags r:id="rId5"/>
            </p:custDataLst>
          </p:nvPr>
        </p:nvSpPr>
        <p:spPr>
          <a:xfrm>
            <a:off x="838200" y="938530"/>
            <a:ext cx="10515600" cy="1325563"/>
          </a:xfrm>
        </p:spPr>
        <p:txBody>
          <a:bodyPr>
            <a:normAutofit/>
          </a:bodyPr>
          <a:lstStyle/>
          <a:p>
            <a:r>
              <a:rPr lang="en-US" altLang="zh-CN" sz="3600" b="1">
                <a:solidFill>
                  <a:srgbClr val="0070C0"/>
                </a:solidFill>
                <a:latin typeface="黑体" panose="02010609060101010101" charset="-122"/>
                <a:ea typeface="黑体" panose="02010609060101010101" charset="-122"/>
                <a:cs typeface="黑体" panose="02010609060101010101" charset="-122"/>
                <a:sym typeface="+mn-ea"/>
              </a:rPr>
              <a:t>6、运用对话描写刻画人物是本文的一大特色</a:t>
            </a:r>
            <a:r>
              <a:rPr lang="en-US" altLang="zh-CN" sz="3600" b="1">
                <a:solidFill>
                  <a:srgbClr val="0070C0"/>
                </a:solidFill>
                <a:latin typeface="黑体" panose="02010609060101010101" charset="-122"/>
                <a:ea typeface="黑体" panose="02010609060101010101" charset="-122"/>
                <a:cs typeface="黑体" panose="02010609060101010101" charset="-122"/>
              </a:rPr>
              <a:t>试概括文中庄子和惠子的形象特征</a:t>
            </a:r>
            <a:r>
              <a:rPr lang="zh-CN" altLang="en-US" sz="3600" b="1">
                <a:solidFill>
                  <a:srgbClr val="0070C0"/>
                </a:solidFill>
                <a:latin typeface="黑体" panose="02010609060101010101" charset="-122"/>
                <a:ea typeface="黑体" panose="02010609060101010101" charset="-122"/>
                <a:cs typeface="黑体" panose="02010609060101010101" charset="-122"/>
              </a:rPr>
              <a:t>。</a:t>
            </a:r>
            <a:endParaRPr lang="zh-CN" altLang="en-US" sz="3600" b="1">
              <a:solidFill>
                <a:srgbClr val="0070C0"/>
              </a:solidFill>
              <a:latin typeface="黑体" panose="02010609060101010101" charset="-122"/>
              <a:ea typeface="黑体" panose="02010609060101010101" charset="-122"/>
              <a:cs typeface="黑体" panose="02010609060101010101" charset="-122"/>
            </a:endParaRPr>
          </a:p>
        </p:txBody>
      </p:sp>
      <p:sp>
        <p:nvSpPr>
          <p:cNvPr id="3" name="内容占位符 2"/>
          <p:cNvSpPr>
            <a:spLocks noGrp="1"/>
          </p:cNvSpPr>
          <p:nvPr>
            <p:ph idx="1"/>
            <p:custDataLst>
              <p:tags r:id="rId6"/>
            </p:custDataLst>
          </p:nvPr>
        </p:nvSpPr>
        <p:spPr>
          <a:xfrm>
            <a:off x="1007745" y="2540635"/>
            <a:ext cx="9378315" cy="4231005"/>
          </a:xfrm>
        </p:spPr>
        <p:txBody>
          <a:bodyPr/>
          <a:lstStyle/>
          <a:p>
            <a:pPr marL="0" indent="0" fontAlgn="ctr">
              <a:lnSpc>
                <a:spcPct val="150000"/>
              </a:lnSpc>
              <a:buNone/>
            </a:pPr>
            <a:r>
              <a:rPr lang="zh-CN" altLang="en-US" b="1">
                <a:latin typeface="楷体" panose="02010609060101010101" charset="-122"/>
                <a:ea typeface="楷体" panose="02010609060101010101" charset="-122"/>
                <a:cs typeface="楷体" panose="02010609060101010101" charset="-122"/>
                <a:sym typeface="+mn-ea"/>
              </a:rPr>
              <a:t>惠子：有才能，讲究物的实用性</a:t>
            </a:r>
            <a:r>
              <a:rPr lang="en-US" altLang="zh-CN" b="1">
                <a:latin typeface="楷体" panose="02010609060101010101" charset="-122"/>
                <a:ea typeface="楷体" panose="02010609060101010101" charset="-122"/>
                <a:cs typeface="楷体" panose="02010609060101010101" charset="-122"/>
                <a:sym typeface="+mn-ea"/>
              </a:rPr>
              <a:t>;</a:t>
            </a:r>
            <a:endParaRPr lang="en-US" altLang="zh-CN" b="1">
              <a:latin typeface="楷体" panose="02010609060101010101" charset="-122"/>
              <a:ea typeface="楷体" panose="02010609060101010101" charset="-122"/>
              <a:cs typeface="楷体" panose="02010609060101010101" charset="-122"/>
            </a:endParaRPr>
          </a:p>
          <a:p>
            <a:pPr marL="0" indent="0" fontAlgn="ctr">
              <a:lnSpc>
                <a:spcPct val="150000"/>
              </a:lnSpc>
              <a:buNone/>
            </a:pPr>
            <a:r>
              <a:rPr lang="zh-CN" altLang="en-US" b="1">
                <a:latin typeface="楷体" panose="02010609060101010101" charset="-122"/>
                <a:ea typeface="楷体" panose="02010609060101010101" charset="-122"/>
                <a:cs typeface="楷体" panose="02010609060101010101" charset="-122"/>
                <a:sym typeface="+mn-ea"/>
              </a:rPr>
              <a:t>庄子：有智慧、善辩，不拘于外物，主张融合物我</a:t>
            </a:r>
            <a:endParaRPr lang="zh-CN" altLang="en-US" b="1">
              <a:latin typeface="楷体" panose="02010609060101010101" charset="-122"/>
              <a:ea typeface="楷体" panose="02010609060101010101" charset="-122"/>
              <a:cs typeface="楷体" panose="02010609060101010101" charset="-122"/>
            </a:endParaRPr>
          </a:p>
          <a:p>
            <a:endParaRPr lang="zh-CN" altLang="en-US" b="1">
              <a:latin typeface="楷体" panose="02010609060101010101" charset="-122"/>
              <a:ea typeface="楷体" panose="02010609060101010101" charset="-122"/>
              <a:cs typeface="楷体" panose="02010609060101010101" charset="-122"/>
            </a:endParaRPr>
          </a:p>
        </p:txBody>
      </p:sp>
      <p:grpSp>
        <p:nvGrpSpPr>
          <p:cNvPr id="6" name="组合 5"/>
          <p:cNvGrpSpPr/>
          <p:nvPr>
            <p:custDataLst>
              <p:tags r:id="rId7"/>
            </p:custDataLst>
          </p:nvPr>
        </p:nvGrpSpPr>
        <p:grpSpPr>
          <a:xfrm>
            <a:off x="9344367" y="2048363"/>
            <a:ext cx="1925516" cy="3613639"/>
            <a:chOff x="8239772" y="446479"/>
            <a:chExt cx="3274142" cy="5628414"/>
          </a:xfrm>
        </p:grpSpPr>
        <p:pic>
          <p:nvPicPr>
            <p:cNvPr id="7" name="图片 6"/>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8239772" y="446479"/>
              <a:ext cx="3274142" cy="5395475"/>
            </a:xfrm>
            <a:prstGeom prst="rect">
              <a:avLst/>
            </a:prstGeom>
          </p:spPr>
        </p:pic>
        <p:pic>
          <p:nvPicPr>
            <p:cNvPr id="8" name="图片 7"/>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8652128" y="783106"/>
              <a:ext cx="2139881" cy="5291787"/>
            </a:xfrm>
            <a:prstGeom prst="rect">
              <a:avLst/>
            </a:prstGeom>
          </p:spPr>
        </p:pic>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p:cNvPicPr>
            <a:picLocks noChangeAspect="1"/>
          </p:cNvPicPr>
          <p:nvPr>
            <p:custDataLst>
              <p:tags r:id="rId4"/>
            </p:custDataLst>
          </p:nvPr>
        </p:nvPicPr>
        <p:blipFill>
          <a:blip r:embed="rId3"/>
          <a:stretch>
            <a:fillRect/>
          </a:stretch>
        </p:blipFill>
        <p:spPr>
          <a:xfrm>
            <a:off x="238760" y="222885"/>
            <a:ext cx="11715115" cy="6412865"/>
          </a:xfrm>
          <a:prstGeom prst="rect">
            <a:avLst/>
          </a:prstGeom>
        </p:spPr>
      </p:pic>
      <p:sp>
        <p:nvSpPr>
          <p:cNvPr id="2" name="文本框 1"/>
          <p:cNvSpPr txBox="1"/>
          <p:nvPr>
            <p:custDataLst>
              <p:tags r:id="rId5"/>
            </p:custDataLst>
          </p:nvPr>
        </p:nvSpPr>
        <p:spPr>
          <a:xfrm>
            <a:off x="633095" y="486410"/>
            <a:ext cx="8692515" cy="645160"/>
          </a:xfrm>
          <a:prstGeom prst="rect">
            <a:avLst/>
          </a:prstGeom>
          <a:noFill/>
        </p:spPr>
        <p:txBody>
          <a:bodyPr wrap="square" rtlCol="0">
            <a:spAutoFit/>
          </a:bodyPr>
          <a:lstStyle/>
          <a:p>
            <a:r>
              <a:rPr lang="en-US" altLang="zh-CN" sz="3600" b="1">
                <a:solidFill>
                  <a:srgbClr val="0070C0"/>
                </a:solidFill>
                <a:latin typeface="黑体" panose="02010609060101010101" charset="-122"/>
                <a:ea typeface="黑体" panose="02010609060101010101" charset="-122"/>
              </a:rPr>
              <a:t>7</a:t>
            </a:r>
            <a:r>
              <a:rPr lang="zh-CN" altLang="en-US" sz="3600" b="1">
                <a:solidFill>
                  <a:srgbClr val="0070C0"/>
                </a:solidFill>
                <a:latin typeface="黑体" panose="02010609060101010101" charset="-122"/>
                <a:ea typeface="黑体" panose="02010609060101010101" charset="-122"/>
              </a:rPr>
              <a:t>、</a:t>
            </a:r>
            <a:r>
              <a:rPr lang="en-US" altLang="zh-CN" sz="3600" b="1">
                <a:solidFill>
                  <a:srgbClr val="0070C0"/>
                </a:solidFill>
                <a:latin typeface="黑体" panose="02010609060101010101" charset="-122"/>
                <a:ea typeface="黑体" panose="02010609060101010101" charset="-122"/>
              </a:rPr>
              <a:t>如何理解本文的寓意？</a:t>
            </a:r>
            <a:endParaRPr lang="en-US" altLang="zh-CN" sz="3600" b="1">
              <a:solidFill>
                <a:srgbClr val="0070C0"/>
              </a:solidFill>
              <a:latin typeface="黑体" panose="02010609060101010101" charset="-122"/>
              <a:ea typeface="黑体" panose="02010609060101010101" charset="-122"/>
            </a:endParaRPr>
          </a:p>
        </p:txBody>
      </p:sp>
      <p:sp>
        <p:nvSpPr>
          <p:cNvPr id="3" name="文本框 2"/>
          <p:cNvSpPr txBox="1"/>
          <p:nvPr>
            <p:custDataLst>
              <p:tags r:id="rId6"/>
            </p:custDataLst>
          </p:nvPr>
        </p:nvSpPr>
        <p:spPr>
          <a:xfrm>
            <a:off x="400050" y="1232535"/>
            <a:ext cx="11393170" cy="4852670"/>
          </a:xfrm>
          <a:prstGeom prst="rect">
            <a:avLst/>
          </a:prstGeom>
          <a:noFill/>
        </p:spPr>
        <p:txBody>
          <a:bodyPr wrap="square" rtlCol="0">
            <a:spAutoFit/>
          </a:bodyPr>
          <a:lstStyle/>
          <a:p>
            <a:pPr fontAlgn="auto">
              <a:lnSpc>
                <a:spcPct val="120000"/>
              </a:lnSpc>
            </a:pPr>
            <a:r>
              <a:rPr lang="en-US" altLang="zh-CN" sz="3400" b="1">
                <a:latin typeface="楷体" panose="02010609060101010101" charset="-122"/>
                <a:ea typeface="楷体" panose="02010609060101010101" charset="-122"/>
                <a:cs typeface="楷体" panose="02010609060101010101" charset="-122"/>
              </a:rPr>
              <a:t>   </a:t>
            </a:r>
            <a:r>
              <a:rPr lang="en-US" altLang="zh-CN" sz="3200" b="1">
                <a:latin typeface="楷体" panose="02010609060101010101" charset="-122"/>
                <a:ea typeface="楷体" panose="02010609060101010101" charset="-122"/>
                <a:cs typeface="楷体" panose="02010609060101010101" charset="-122"/>
              </a:rPr>
              <a:t>选文以主客问答的形式，讲了一“大”一“小”两个故事。“大故事”是“五石之弧”的故事，“小故事”是“不龟手之药”的故事。</a:t>
            </a:r>
            <a:endParaRPr lang="en-US" altLang="zh-CN" sz="3200" b="1">
              <a:latin typeface="楷体" panose="02010609060101010101" charset="-122"/>
              <a:ea typeface="楷体" panose="02010609060101010101" charset="-122"/>
              <a:cs typeface="楷体" panose="02010609060101010101" charset="-122"/>
            </a:endParaRPr>
          </a:p>
          <a:p>
            <a:pPr fontAlgn="auto">
              <a:lnSpc>
                <a:spcPct val="120000"/>
              </a:lnSpc>
            </a:pPr>
            <a:r>
              <a:rPr lang="en-US" altLang="zh-CN" sz="3200" b="1">
                <a:latin typeface="楷体" panose="02010609060101010101" charset="-122"/>
                <a:ea typeface="楷体" panose="02010609060101010101" charset="-122"/>
                <a:cs typeface="楷体" panose="02010609060101010101" charset="-122"/>
              </a:rPr>
              <a:t>  “小故事”的寓意可理解为：同一事物，用法不同，价值不同。因此，要善于转换视角，发现和发挥事物的最大价值。</a:t>
            </a:r>
            <a:endParaRPr lang="en-US" altLang="zh-CN" sz="3200" b="1">
              <a:latin typeface="楷体" panose="02010609060101010101" charset="-122"/>
              <a:ea typeface="楷体" panose="02010609060101010101" charset="-122"/>
              <a:cs typeface="楷体" panose="02010609060101010101" charset="-122"/>
            </a:endParaRPr>
          </a:p>
          <a:p>
            <a:pPr fontAlgn="auto">
              <a:lnSpc>
                <a:spcPct val="120000"/>
              </a:lnSpc>
            </a:pPr>
            <a:r>
              <a:rPr lang="en-US" altLang="zh-CN" sz="3200" b="1">
                <a:latin typeface="楷体" panose="02010609060101010101" charset="-122"/>
                <a:ea typeface="楷体" panose="02010609060101010101" charset="-122"/>
                <a:cs typeface="楷体" panose="02010609060101010101" charset="-122"/>
              </a:rPr>
              <a:t>   在“大故事”中，庄子则运用了“小故事”中蕴含的方法论，借如何处置“五石之弧”，说明了“无用之用”才是“大用”的道家哲学。</a:t>
            </a:r>
            <a:endParaRPr lang="en-US" altLang="zh-CN" sz="32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4" presetClass="entr" presetSubtype="16"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ox(in)">
                                      <p:cBhvr>
                                        <p:cTn id="11" dur="2000"/>
                                        <p:tgtEl>
                                          <p:spTgt spid="3">
                                            <p:txEl>
                                              <p:pRg st="1" end="1"/>
                                            </p:txEl>
                                          </p:spTgt>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4" presetClass="entr" presetSubtype="16"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box(in)">
                                      <p:cBhvr>
                                        <p:cTn id="16"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7" name="图片 6"/>
          <p:cNvPicPr>
            <a:picLocks noChangeAspect="1"/>
          </p:cNvPicPr>
          <p:nvPr>
            <p:custDataLst>
              <p:tags r:id="rId4"/>
            </p:custDataLst>
          </p:nvPr>
        </p:nvPicPr>
        <p:blipFill>
          <a:blip r:embed="rId3"/>
          <a:stretch>
            <a:fillRect/>
          </a:stretch>
        </p:blipFill>
        <p:spPr>
          <a:xfrm>
            <a:off x="238760" y="222250"/>
            <a:ext cx="11715115" cy="6412865"/>
          </a:xfrm>
          <a:prstGeom prst="rect">
            <a:avLst/>
          </a:prstGeom>
        </p:spPr>
      </p:pic>
      <p:sp>
        <p:nvSpPr>
          <p:cNvPr id="3" name="内容占位符 2"/>
          <p:cNvSpPr>
            <a:spLocks noGrp="1"/>
          </p:cNvSpPr>
          <p:nvPr>
            <p:ph idx="1"/>
            <p:custDataLst>
              <p:tags r:id="rId5"/>
            </p:custDataLst>
          </p:nvPr>
        </p:nvSpPr>
        <p:spPr>
          <a:xfrm>
            <a:off x="705485" y="1659255"/>
            <a:ext cx="5848350" cy="3178175"/>
          </a:xfrm>
        </p:spPr>
        <p:txBody>
          <a:bodyPr>
            <a:noAutofit/>
          </a:bodyPr>
          <a:lstStyle/>
          <a:p>
            <a:pPr marL="0" indent="0">
              <a:buNone/>
            </a:pPr>
            <a:r>
              <a:rPr lang="zh-CN" altLang="en-US" sz="3600">
                <a:solidFill>
                  <a:schemeClr val="tx1"/>
                </a:solidFill>
                <a:effectLst/>
                <a:latin typeface="楷体" panose="02010609060101010101" charset="-122"/>
                <a:ea typeface="楷体" panose="02010609060101010101" charset="-122"/>
                <a:cs typeface="楷体" panose="02010609060101010101" charset="-122"/>
              </a:rPr>
              <a:t>本文中，惠子仅从日常使用的层面上考虑</a:t>
            </a:r>
            <a:r>
              <a:rPr lang="en-US" altLang="zh-CN" sz="3600">
                <a:solidFill>
                  <a:schemeClr val="tx1"/>
                </a:solidFill>
                <a:effectLst/>
                <a:latin typeface="楷体" panose="02010609060101010101" charset="-122"/>
                <a:ea typeface="楷体" panose="02010609060101010101" charset="-122"/>
                <a:cs typeface="楷体" panose="02010609060101010101" charset="-122"/>
              </a:rPr>
              <a:t>“</a:t>
            </a:r>
            <a:r>
              <a:rPr lang="zh-CN" altLang="en-US" sz="3600">
                <a:solidFill>
                  <a:schemeClr val="tx1"/>
                </a:solidFill>
                <a:effectLst/>
                <a:latin typeface="楷体" panose="02010609060101010101" charset="-122"/>
                <a:ea typeface="楷体" panose="02010609060101010101" charset="-122"/>
                <a:cs typeface="楷体" panose="02010609060101010101" charset="-122"/>
                <a:sym typeface="+mn-ea"/>
              </a:rPr>
              <a:t>五石之瓠</a:t>
            </a:r>
            <a:r>
              <a:rPr lang="en-US" altLang="zh-CN" sz="3600">
                <a:solidFill>
                  <a:schemeClr val="tx1"/>
                </a:solidFill>
                <a:effectLst/>
                <a:latin typeface="楷体" panose="02010609060101010101" charset="-122"/>
                <a:ea typeface="楷体" panose="02010609060101010101" charset="-122"/>
                <a:cs typeface="楷体" panose="02010609060101010101" charset="-122"/>
                <a:sym typeface="+mn-ea"/>
              </a:rPr>
              <a:t>”</a:t>
            </a:r>
            <a:r>
              <a:rPr lang="zh-CN" altLang="en-US" sz="3600">
                <a:solidFill>
                  <a:schemeClr val="tx1"/>
                </a:solidFill>
                <a:effectLst/>
                <a:latin typeface="楷体" panose="02010609060101010101" charset="-122"/>
                <a:ea typeface="楷体" panose="02010609060101010101" charset="-122"/>
                <a:cs typeface="楷体" panose="02010609060101010101" charset="-122"/>
              </a:rPr>
              <a:t>的功用，庄子则超越了世俗经验的束缚，指出了</a:t>
            </a:r>
            <a:r>
              <a:rPr lang="en-US" altLang="zh-CN" sz="3600">
                <a:solidFill>
                  <a:schemeClr val="tx1"/>
                </a:solidFill>
                <a:effectLst/>
                <a:latin typeface="楷体" panose="02010609060101010101" charset="-122"/>
                <a:ea typeface="楷体" panose="02010609060101010101" charset="-122"/>
                <a:cs typeface="楷体" panose="02010609060101010101" charset="-122"/>
                <a:sym typeface="+mn-ea"/>
              </a:rPr>
              <a:t>“</a:t>
            </a:r>
            <a:r>
              <a:rPr lang="zh-CN" altLang="en-US" sz="3600">
                <a:solidFill>
                  <a:schemeClr val="tx1"/>
                </a:solidFill>
                <a:effectLst/>
                <a:latin typeface="楷体" panose="02010609060101010101" charset="-122"/>
                <a:ea typeface="楷体" panose="02010609060101010101" charset="-122"/>
                <a:cs typeface="楷体" panose="02010609060101010101" charset="-122"/>
                <a:sym typeface="+mn-ea"/>
              </a:rPr>
              <a:t>五石之瓠</a:t>
            </a:r>
            <a:r>
              <a:rPr lang="en-US" altLang="zh-CN" sz="3600">
                <a:solidFill>
                  <a:schemeClr val="tx1"/>
                </a:solidFill>
                <a:effectLst/>
                <a:latin typeface="楷体" panose="02010609060101010101" charset="-122"/>
                <a:ea typeface="楷体" panose="02010609060101010101" charset="-122"/>
                <a:cs typeface="楷体" panose="02010609060101010101" charset="-122"/>
                <a:sym typeface="+mn-ea"/>
              </a:rPr>
              <a:t>”</a:t>
            </a:r>
            <a:r>
              <a:rPr lang="zh-CN" altLang="en-US" sz="3600">
                <a:solidFill>
                  <a:schemeClr val="tx1"/>
                </a:solidFill>
                <a:effectLst/>
                <a:latin typeface="楷体" panose="02010609060101010101" charset="-122"/>
                <a:ea typeface="楷体" panose="02010609060101010101" charset="-122"/>
                <a:cs typeface="楷体" panose="02010609060101010101" charset="-122"/>
              </a:rPr>
              <a:t>的特殊价值。本文运用寓意深刻的故事，表现出庄子与众不同的思维方式。</a:t>
            </a:r>
            <a:endParaRPr lang="zh-CN" altLang="en-US" sz="3600">
              <a:solidFill>
                <a:schemeClr val="tx1"/>
              </a:solidFill>
              <a:effectLst/>
              <a:latin typeface="楷体" panose="02010609060101010101" charset="-122"/>
              <a:ea typeface="楷体" panose="02010609060101010101" charset="-122"/>
              <a:cs typeface="楷体" panose="02010609060101010101" charset="-122"/>
            </a:endParaRPr>
          </a:p>
        </p:txBody>
      </p:sp>
      <p:sp>
        <p:nvSpPr>
          <p:cNvPr id="7170" name="文本框 7169"/>
          <p:cNvSpPr txBox="1"/>
          <p:nvPr>
            <p:custDataLst>
              <p:tags r:id="rId6"/>
            </p:custDataLst>
          </p:nvPr>
        </p:nvSpPr>
        <p:spPr>
          <a:xfrm>
            <a:off x="1034098" y="762000"/>
            <a:ext cx="3960812" cy="64516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ea typeface="黑体" panose="02010609060101010101" charset="-122"/>
              </a:rPr>
              <a:t>主旨归纳</a:t>
            </a:r>
            <a:endParaRPr lang="zh-CN" altLang="en-US" sz="3600" b="1">
              <a:solidFill>
                <a:srgbClr val="FF0000"/>
              </a:solidFill>
              <a:latin typeface="Arial" panose="020b0604020202020204" pitchFamily="34" charset="0"/>
              <a:ea typeface="黑体" panose="02010609060101010101" charset="-122"/>
            </a:endParaRPr>
          </a:p>
        </p:txBody>
      </p:sp>
      <p:pic>
        <p:nvPicPr>
          <p:cNvPr id="108" name="图片 107"/>
          <p:cNvPicPr/>
          <p:nvPr>
            <p:custDataLst>
              <p:tags r:id="rId8"/>
            </p:custDataLst>
          </p:nvPr>
        </p:nvPicPr>
        <p:blipFill>
          <a:blip r:embed="rId7"/>
          <a:stretch>
            <a:fillRect/>
          </a:stretch>
        </p:blipFill>
        <p:spPr>
          <a:xfrm>
            <a:off x="6381115" y="1407160"/>
            <a:ext cx="5262880" cy="4043045"/>
          </a:xfrm>
          <a:prstGeom prst="rect">
            <a:avLst/>
          </a:prstGeom>
          <a:noFill/>
          <a:ln w="9525">
            <a:noFill/>
          </a:ln>
          <a:effectLst>
            <a:softEdge rad="317500"/>
          </a:effectLst>
        </p:spPr>
      </p:pic>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p:cNvPicPr>
            <a:picLocks noChangeAspect="1"/>
          </p:cNvPicPr>
          <p:nvPr>
            <p:custDataLst>
              <p:tags r:id="rId5"/>
            </p:custDataLst>
          </p:nvPr>
        </p:nvPicPr>
        <p:blipFill>
          <a:blip r:embed="rId4"/>
          <a:stretch>
            <a:fillRect/>
          </a:stretch>
        </p:blipFill>
        <p:spPr>
          <a:xfrm>
            <a:off x="238760" y="222885"/>
            <a:ext cx="11715115" cy="6412865"/>
          </a:xfrm>
          <a:prstGeom prst="rect">
            <a:avLst/>
          </a:prstGeom>
        </p:spPr>
      </p:pic>
      <p:sp>
        <p:nvSpPr>
          <p:cNvPr id="4" name="标题 1"/>
          <p:cNvSpPr>
            <a:spLocks noGrp="1"/>
          </p:cNvSpPr>
          <p:nvPr>
            <p:custDataLst>
              <p:tags r:id="rId6"/>
            </p:custDataLst>
          </p:nvPr>
        </p:nvSpPr>
        <p:spPr>
          <a:xfrm>
            <a:off x="1624965" y="1251585"/>
            <a:ext cx="8880475" cy="1143000"/>
          </a:xfrm>
          <a:prstGeom prst="rect">
            <a:avLst/>
          </a:prstGeom>
        </p:spPr>
        <p:txBody>
          <a:bodyPr vert="horz" rtlCol="0" anchor="ctr">
            <a:normAutofit/>
          </a:bodyPr>
          <a:lst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endParaRPr lang="zh-CN" altLang="en-US">
              <a:latin typeface="楷体" panose="02010609060101010101" charset="-122"/>
              <a:ea typeface="楷体" panose="02010609060101010101" charset="-122"/>
            </a:endParaRPr>
          </a:p>
        </p:txBody>
      </p:sp>
      <p:sp>
        <p:nvSpPr>
          <p:cNvPr id="5" name="矩形 4"/>
          <p:cNvSpPr/>
          <p:nvPr>
            <p:custDataLst>
              <p:tags r:id="rId7"/>
            </p:custDataLst>
          </p:nvPr>
        </p:nvSpPr>
        <p:spPr>
          <a:xfrm>
            <a:off x="1571625" y="2503805"/>
            <a:ext cx="9048750" cy="3107690"/>
          </a:xfrm>
          <a:prstGeom prst="rect">
            <a:avLst/>
          </a:prstGeom>
        </p:spPr>
        <p:txBody>
          <a:bodyPr wrap="square">
            <a:spAutoFit/>
          </a:bodyPr>
          <a:lstStyle/>
          <a:p>
            <a:pPr algn="l">
              <a:lnSpc>
                <a:spcPct val="100000"/>
              </a:lnSpc>
            </a:pPr>
            <a:r>
              <a:rPr lang="en-US" altLang="zh-CN" sz="2800">
                <a:solidFill>
                  <a:srgbClr val="FF0000"/>
                </a:solidFill>
                <a:latin typeface="楷体" panose="02010609060101010101" charset="-122"/>
                <a:ea typeface="楷体" panose="02010609060101010101" charset="-122"/>
                <a:cs typeface="楷体" panose="02010609060101010101" charset="-122"/>
              </a:rPr>
              <a:t>    </a:t>
            </a:r>
            <a:r>
              <a:rPr lang="en-US" altLang="zh-CN" sz="2800" b="1">
                <a:solidFill>
                  <a:schemeClr val="tx1"/>
                </a:solidFill>
                <a:latin typeface="楷体" panose="02010609060101010101" charset="-122"/>
                <a:ea typeface="楷体" panose="02010609060101010101" charset="-122"/>
                <a:cs typeface="楷体" panose="02010609060101010101" charset="-122"/>
              </a:rPr>
              <a:t>惠子是从实用主义的角度：巨大的葫芦，在惠子眼里一无用处，而且占地方，碍手碍脚。</a:t>
            </a:r>
            <a:endParaRPr lang="en-US" altLang="zh-CN" sz="2800" b="1">
              <a:solidFill>
                <a:schemeClr val="tx1"/>
              </a:solidFill>
              <a:latin typeface="楷体" panose="02010609060101010101" charset="-122"/>
              <a:ea typeface="楷体" panose="02010609060101010101" charset="-122"/>
              <a:cs typeface="楷体" panose="02010609060101010101" charset="-122"/>
            </a:endParaRPr>
          </a:p>
          <a:p>
            <a:pPr algn="l">
              <a:lnSpc>
                <a:spcPct val="100000"/>
              </a:lnSpc>
            </a:pPr>
            <a:r>
              <a:rPr lang="en-US" altLang="zh-CN" sz="2800" b="1">
                <a:solidFill>
                  <a:schemeClr val="tx1"/>
                </a:solidFill>
                <a:latin typeface="楷体" panose="02010609060101010101" charset="-122"/>
                <a:ea typeface="楷体" panose="02010609060101010101" charset="-122"/>
                <a:cs typeface="楷体" panose="02010609060101010101" charset="-122"/>
              </a:rPr>
              <a:t>    庄子是从审美主义的角度：它超越了某些世俗观念，大葫芦既没有被劈开，也没有被当成粗笨的器皿，在他眼里，大瓠可以用来泛舟江湖，诗意人生。他不仅保全了大户，还发挥了“大用” ，很显然庄子达到一种“诗意的栖居” 的境界。</a:t>
            </a:r>
            <a:endParaRPr lang="en-US" altLang="zh-CN" sz="2800" b="1">
              <a:solidFill>
                <a:schemeClr val="tx1"/>
              </a:solidFill>
              <a:latin typeface="楷体" panose="02010609060101010101" charset="-122"/>
              <a:ea typeface="楷体" panose="02010609060101010101" charset="-122"/>
              <a:cs typeface="楷体" panose="02010609060101010101" charset="-122"/>
            </a:endParaRPr>
          </a:p>
        </p:txBody>
      </p:sp>
      <p:sp>
        <p:nvSpPr>
          <p:cNvPr id="6" name="文本框 5"/>
          <p:cNvSpPr txBox="1"/>
          <p:nvPr>
            <p:custDataLst>
              <p:tags r:id="rId8"/>
            </p:custDataLst>
          </p:nvPr>
        </p:nvSpPr>
        <p:spPr>
          <a:xfrm>
            <a:off x="1624965" y="1058545"/>
            <a:ext cx="8760460" cy="977265"/>
          </a:xfrm>
          <a:prstGeom prst="rect">
            <a:avLst/>
          </a:prstGeom>
          <a:noFill/>
        </p:spPr>
        <p:txBody>
          <a:bodyPr wrap="square" rtlCol="0" anchor="t">
            <a:spAutoFit/>
          </a:bodyPr>
          <a:lstStyle/>
          <a:p>
            <a:pPr marL="0" indent="0" algn="just">
              <a:lnSpc>
                <a:spcPct val="80000"/>
              </a:lnSpc>
              <a:buNone/>
            </a:pPr>
            <a:r>
              <a:rPr lang="en-US" altLang="zh-CN" sz="2800" b="1">
                <a:solidFill>
                  <a:srgbClr val="0070C0"/>
                </a:solidFill>
                <a:latin typeface="黑体" panose="02010609060101010101" charset="-122"/>
                <a:ea typeface="黑体" panose="02010609060101010101" charset="-122"/>
                <a:cs typeface="黑体" panose="02010609060101010101" charset="-122"/>
                <a:sym typeface="+mn-ea"/>
              </a:rPr>
              <a:t> </a:t>
            </a:r>
            <a:r>
              <a:rPr lang="en-US" altLang="zh-CN" sz="3600" b="1">
                <a:solidFill>
                  <a:srgbClr val="0070C0"/>
                </a:solidFill>
                <a:latin typeface="黑体" panose="02010609060101010101" charset="-122"/>
                <a:ea typeface="黑体" panose="02010609060101010101" charset="-122"/>
                <a:cs typeface="黑体" panose="02010609060101010101" charset="-122"/>
                <a:sym typeface="+mn-ea"/>
              </a:rPr>
              <a:t>1、惠子和庄子分别从哪个角度认识大瓠的作用？这是有关什么话题的争论？</a:t>
            </a:r>
            <a:endParaRPr lang="en-US" altLang="zh-CN" sz="3600" b="1">
              <a:solidFill>
                <a:srgbClr val="0070C0"/>
              </a:solidFill>
              <a:latin typeface="黑体" panose="02010609060101010101" charset="-122"/>
              <a:ea typeface="黑体" panose="02010609060101010101" charset="-122"/>
              <a:cs typeface="黑体" panose="02010609060101010101" charset="-122"/>
              <a:sym typeface="+mn-ea"/>
            </a:endParaRPr>
          </a:p>
        </p:txBody>
      </p:sp>
      <p:sp>
        <p:nvSpPr>
          <p:cNvPr id="7170" name="文本框 7169"/>
          <p:cNvSpPr txBox="1"/>
          <p:nvPr>
            <p:custDataLst>
              <p:tags r:id="rId9"/>
            </p:custDataLst>
          </p:nvPr>
        </p:nvSpPr>
        <p:spPr>
          <a:xfrm>
            <a:off x="1002348" y="343535"/>
            <a:ext cx="3960812" cy="64516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ea typeface="黑体" panose="02010609060101010101" charset="-122"/>
              </a:rPr>
              <a:t>合作探究</a:t>
            </a:r>
            <a:endParaRPr lang="zh-CN" altLang="en-US" sz="3600" b="1">
              <a:solidFill>
                <a:srgbClr val="FF0000"/>
              </a:solidFill>
              <a:latin typeface="Arial" panose="020b0604020202020204" pitchFamily="34" charset="0"/>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4"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6">
                                            <p:txEl>
                                              <p:pRg st="0" end="0"/>
                                            </p:txEl>
                                          </p:spTgt>
                                        </p:tgtEl>
                                        <p:attrNameLst>
                                          <p:attrName>ppt_x</p:attrName>
                                        </p:attrNameLst>
                                      </p:cBhvr>
                                    </p:anim>
                                    <p:anim from="0" to="-1.0" calcmode="lin" valueType="num">
                                      <p:cBhvr>
                                        <p:cTn id="8" dur="200" decel="50000" autoRev="1" fill="hold">
                                          <p:stCondLst>
                                            <p:cond delay="600"/>
                                          </p:stCondLst>
                                        </p:cTn>
                                        <p:tgtEl>
                                          <p:spTgt spid="6">
                                            <p:txEl>
                                              <p:pRg st="0" end="0"/>
                                            </p:txEl>
                                          </p:spTgt>
                                        </p:tgtEl>
                                        <p:attrNameLst>
                                          <p:attrName>xshear</p:attrName>
                                        </p:attrNameLst>
                                      </p:cBhvr>
                                    </p:anim>
                                    <p:animScale>
                                      <p:cBhvr>
                                        <p:cTn id="9" dur="200" decel="100000" autoRev="1" fill="hold">
                                          <p:stCondLst>
                                            <p:cond delay="600"/>
                                          </p:stCondLst>
                                        </p:cTn>
                                        <p:tgtEl>
                                          <p:spTgt spid="6">
                                            <p:txEl>
                                              <p:pRg st="0" end="0"/>
                                            </p:txEl>
                                          </p:spTgt>
                                        </p:tgtEl>
                                      </p:cBhvr>
                                      <p:from x="100000" y="100000"/>
                                      <p:to x="80000" y="100000"/>
                                    </p:animScale>
                                    <p:anim by="(#ppt_h/3+#ppt_w*0.1)" calcmode="lin" valueType="num">
                                      <p:cBhvr additive="sum">
                                        <p:cTn id="10" dur="200" decel="100000" autoRev="1" fill="hold">
                                          <p:stCondLst>
                                            <p:cond delay="600"/>
                                          </p:stCondLst>
                                        </p:cTn>
                                        <p:tgtEl>
                                          <p:spTgt spid="6">
                                            <p:txEl>
                                              <p:pRg st="0" end="0"/>
                                            </p:txEl>
                                          </p:spTgt>
                                        </p:tgtEl>
                                        <p:attrNameLst>
                                          <p:attrName>ppt_x</p:attrName>
                                        </p:attrNameLst>
                                      </p:cBhvr>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p:cNvPicPr>
            <a:picLocks noChangeAspect="1"/>
          </p:cNvPicPr>
          <p:nvPr>
            <p:custDataLst>
              <p:tags r:id="rId5"/>
            </p:custDataLst>
          </p:nvPr>
        </p:nvPicPr>
        <p:blipFill>
          <a:blip r:embed="rId4"/>
          <a:stretch>
            <a:fillRect/>
          </a:stretch>
        </p:blipFill>
        <p:spPr>
          <a:xfrm>
            <a:off x="238760" y="222885"/>
            <a:ext cx="11715115" cy="6412865"/>
          </a:xfrm>
          <a:prstGeom prst="rect">
            <a:avLst/>
          </a:prstGeom>
        </p:spPr>
      </p:pic>
      <p:sp>
        <p:nvSpPr>
          <p:cNvPr id="4" name="标题 1"/>
          <p:cNvSpPr>
            <a:spLocks noGrp="1"/>
          </p:cNvSpPr>
          <p:nvPr>
            <p:custDataLst>
              <p:tags r:id="rId6"/>
            </p:custDataLst>
          </p:nvPr>
        </p:nvSpPr>
        <p:spPr>
          <a:xfrm>
            <a:off x="1624965" y="1251585"/>
            <a:ext cx="8880475" cy="1143000"/>
          </a:xfrm>
          <a:prstGeom prst="rect">
            <a:avLst/>
          </a:prstGeom>
        </p:spPr>
        <p:txBody>
          <a:bodyPr vert="horz" rtlCol="0" anchor="ctr">
            <a:normAutofit/>
          </a:bodyPr>
          <a:lst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endParaRPr lang="zh-CN" altLang="en-US">
              <a:latin typeface="楷体" panose="02010609060101010101" charset="-122"/>
              <a:ea typeface="楷体" panose="02010609060101010101" charset="-122"/>
            </a:endParaRPr>
          </a:p>
        </p:txBody>
      </p:sp>
      <p:sp>
        <p:nvSpPr>
          <p:cNvPr id="5" name="矩形 4"/>
          <p:cNvSpPr/>
          <p:nvPr>
            <p:custDataLst>
              <p:tags r:id="rId7"/>
            </p:custDataLst>
          </p:nvPr>
        </p:nvSpPr>
        <p:spPr>
          <a:xfrm>
            <a:off x="679450" y="1996440"/>
            <a:ext cx="10770870" cy="4215765"/>
          </a:xfrm>
          <a:prstGeom prst="rect">
            <a:avLst/>
          </a:prstGeom>
        </p:spPr>
        <p:txBody>
          <a:bodyPr wrap="square">
            <a:spAutoFit/>
            <a:scene3d>
              <a:camera prst="orthographicFront"/>
              <a:lightRig rig="threePt" dir="t"/>
            </a:scene3d>
            <a:sp3d contourW="12700">
              <a:contourClr>
                <a:schemeClr val="bg1"/>
              </a:contourClr>
            </a:sp3d>
          </a:bodyPr>
          <a:lstStyle/>
          <a:p>
            <a:pPr algn="l">
              <a:lnSpc>
                <a:spcPct val="100000"/>
              </a:lnSpc>
            </a:pPr>
            <a:r>
              <a:rPr lang="en-US" altLang="zh-CN" sz="2800">
                <a:solidFill>
                  <a:srgbClr val="FF0000"/>
                </a:solidFill>
                <a:latin typeface="楷体" panose="02010609060101010101" charset="-122"/>
                <a:ea typeface="楷体" panose="02010609060101010101" charset="-122"/>
                <a:cs typeface="楷体" panose="02010609060101010101" charset="-122"/>
              </a:rPr>
              <a:t>    </a:t>
            </a:r>
            <a:r>
              <a:rPr lang="zh-CN" altLang="en-US" sz="2400" b="1">
                <a:ln w="12700" cmpd="sng">
                  <a:solidFill>
                    <a:schemeClr val="accent4"/>
                  </a:solidFill>
                  <a:prstDash val="solid"/>
                </a:ln>
                <a:solidFill>
                  <a:schemeClr val="tx1"/>
                </a:solidFill>
                <a:effectLst/>
                <a:latin typeface="楷体" panose="02010609060101010101" charset="-122"/>
                <a:ea typeface="楷体" panose="02010609060101010101" charset="-122"/>
                <a:cs typeface="楷体" panose="02010609060101010101" charset="-122"/>
                <a:sym typeface="+mn-ea"/>
              </a:rPr>
              <a:t>“有用” 与“无用”,本是对立统一的关系，二者相互依存。没有“有用”，无所谓“无用”;没有“无用”,也无所谓“有用”。</a:t>
            </a:r>
            <a:endParaRPr lang="zh-CN" altLang="en-US" sz="2400" b="1">
              <a:ln w="12700" cmpd="sng">
                <a:solidFill>
                  <a:schemeClr val="accent4"/>
                </a:solidFill>
                <a:prstDash val="solid"/>
              </a:ln>
              <a:solidFill>
                <a:schemeClr val="tx1"/>
              </a:solidFill>
              <a:effectLst/>
              <a:latin typeface="楷体" panose="02010609060101010101" charset="-122"/>
              <a:ea typeface="楷体" panose="02010609060101010101" charset="-122"/>
              <a:cs typeface="楷体" panose="02010609060101010101" charset="-122"/>
              <a:sym typeface="+mn-ea"/>
            </a:endParaRPr>
          </a:p>
          <a:p>
            <a:pPr algn="l">
              <a:lnSpc>
                <a:spcPct val="100000"/>
              </a:lnSpc>
            </a:pPr>
            <a:r>
              <a:rPr lang="en-US" altLang="zh-CN" sz="2400" b="1" smtClean="0">
                <a:solidFill>
                  <a:schemeClr val="tx1"/>
                </a:solidFill>
                <a:latin typeface="楷体" panose="02010609060101010101" charset="-122"/>
                <a:ea typeface="楷体" panose="02010609060101010101" charset="-122"/>
                <a:cs typeface="楷体" panose="02010609060101010101" charset="-122"/>
                <a:sym typeface="+mn-ea"/>
              </a:rPr>
              <a:t>有高于现实的信仰。就如康德所言“仁望星空”，亦仿佛圣地亚哥老人独自在海上与鲨鱼搏斗。从实用主义的角度看，老人所得到的只是一副鱼骨架，毫无用处。但他终会被人们视为勇者铭记在心。也许我们终不能成一代大师，留传世杰作，但是我们却能够追逐心中信念，“ 不戚戚于贫贱，不汲汲于富贵”，以内心的坚守，将所谓有用之事看得豁达一些。否则，唯此是念，害怕失去，即使得到也无甚快意，终将被时光淘尽。正如苏轼，远谪黄州前，他是政治失意的，但当他让心中高于现实的放旷、对人生的热爱不再受压抑时，他就成为名垂千古的东坡。</a:t>
            </a:r>
            <a:endParaRPr lang="en-US" altLang="zh-CN" sz="2400" b="1" smtClean="0">
              <a:solidFill>
                <a:schemeClr val="tx1"/>
              </a:solidFill>
              <a:latin typeface="楷体" panose="02010609060101010101" charset="-122"/>
              <a:ea typeface="楷体" panose="02010609060101010101" charset="-122"/>
              <a:cs typeface="楷体" panose="02010609060101010101" charset="-122"/>
            </a:endParaRPr>
          </a:p>
          <a:p>
            <a:pPr algn="l">
              <a:lnSpc>
                <a:spcPct val="100000"/>
              </a:lnSpc>
            </a:pPr>
            <a:endParaRPr lang="en-US" altLang="zh-CN" sz="2400" b="1" smtClean="0">
              <a:solidFill>
                <a:schemeClr val="tx1"/>
              </a:solidFill>
              <a:latin typeface="楷体" panose="02010609060101010101" charset="-122"/>
              <a:ea typeface="楷体" panose="02010609060101010101" charset="-122"/>
              <a:cs typeface="楷体" panose="02010609060101010101" charset="-122"/>
            </a:endParaRPr>
          </a:p>
        </p:txBody>
      </p:sp>
      <p:sp>
        <p:nvSpPr>
          <p:cNvPr id="6" name="文本框 5"/>
          <p:cNvSpPr txBox="1"/>
          <p:nvPr>
            <p:custDataLst>
              <p:tags r:id="rId8"/>
            </p:custDataLst>
          </p:nvPr>
        </p:nvSpPr>
        <p:spPr>
          <a:xfrm>
            <a:off x="859155" y="1058545"/>
            <a:ext cx="10451465" cy="779780"/>
          </a:xfrm>
          <a:prstGeom prst="rect">
            <a:avLst/>
          </a:prstGeom>
          <a:noFill/>
        </p:spPr>
        <p:txBody>
          <a:bodyPr wrap="square" rtlCol="0" anchor="t">
            <a:spAutoFit/>
          </a:bodyPr>
          <a:lstStyle/>
          <a:p>
            <a:pPr marL="0" indent="0" algn="just">
              <a:lnSpc>
                <a:spcPct val="80000"/>
              </a:lnSpc>
              <a:buNone/>
            </a:pPr>
            <a:r>
              <a:rPr lang="en-US" altLang="zh-CN" sz="2800" b="1">
                <a:solidFill>
                  <a:srgbClr val="0070C0"/>
                </a:solidFill>
                <a:latin typeface="黑体" panose="02010609060101010101" charset="-122"/>
                <a:ea typeface="黑体" panose="02010609060101010101" charset="-122"/>
                <a:cs typeface="黑体" panose="02010609060101010101" charset="-122"/>
                <a:sym typeface="+mn-ea"/>
              </a:rPr>
              <a:t> 2.</a:t>
            </a:r>
            <a:r>
              <a:rPr lang="zh-CN" altLang="en-US" sz="2800" b="1">
                <a:solidFill>
                  <a:srgbClr val="0070C0"/>
                </a:solidFill>
                <a:latin typeface="黑体" panose="02010609060101010101" charset="-122"/>
                <a:ea typeface="黑体" panose="02010609060101010101" charset="-122"/>
                <a:cs typeface="黑体" panose="02010609060101010101" charset="-122"/>
                <a:sym typeface="+mn-ea"/>
              </a:rPr>
              <a:t>你喜欢“实用派”的惠子还是喜欢“逍遥派”的庄子呢?有用和无用是不是绝对的呢?在现实生活中，我们该如何对待这个矛盾?</a:t>
            </a:r>
            <a:endParaRPr lang="zh-CN" altLang="en-US" sz="2800" b="1">
              <a:solidFill>
                <a:srgbClr val="0070C0"/>
              </a:solidFill>
              <a:latin typeface="黑体" panose="02010609060101010101" charset="-122"/>
              <a:ea typeface="黑体" panose="02010609060101010101" charset="-122"/>
              <a:cs typeface="黑体" panose="02010609060101010101" charset="-122"/>
              <a:sym typeface="+mn-ea"/>
            </a:endParaRPr>
          </a:p>
        </p:txBody>
      </p:sp>
      <p:sp>
        <p:nvSpPr>
          <p:cNvPr id="7170" name="文本框 7169"/>
          <p:cNvSpPr txBox="1"/>
          <p:nvPr>
            <p:custDataLst>
              <p:tags r:id="rId9"/>
            </p:custDataLst>
          </p:nvPr>
        </p:nvSpPr>
        <p:spPr>
          <a:xfrm>
            <a:off x="992823" y="343535"/>
            <a:ext cx="3960812" cy="64516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ea typeface="黑体" panose="02010609060101010101" charset="-122"/>
              </a:rPr>
              <a:t>合作探究</a:t>
            </a:r>
            <a:endParaRPr lang="zh-CN" altLang="en-US" sz="3600" b="1">
              <a:solidFill>
                <a:srgbClr val="FF0000"/>
              </a:solidFill>
              <a:latin typeface="Arial" panose="020b0604020202020204" pitchFamily="34" charset="0"/>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4"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6">
                                            <p:txEl>
                                              <p:pRg st="0" end="0"/>
                                            </p:txEl>
                                          </p:spTgt>
                                        </p:tgtEl>
                                        <p:attrNameLst>
                                          <p:attrName>ppt_x</p:attrName>
                                        </p:attrNameLst>
                                      </p:cBhvr>
                                    </p:anim>
                                    <p:anim from="0" to="-1.0" calcmode="lin" valueType="num">
                                      <p:cBhvr>
                                        <p:cTn id="8" dur="200" decel="50000" autoRev="1" fill="hold">
                                          <p:stCondLst>
                                            <p:cond delay="600"/>
                                          </p:stCondLst>
                                        </p:cTn>
                                        <p:tgtEl>
                                          <p:spTgt spid="6">
                                            <p:txEl>
                                              <p:pRg st="0" end="0"/>
                                            </p:txEl>
                                          </p:spTgt>
                                        </p:tgtEl>
                                        <p:attrNameLst>
                                          <p:attrName>xshear</p:attrName>
                                        </p:attrNameLst>
                                      </p:cBhvr>
                                    </p:anim>
                                    <p:animScale>
                                      <p:cBhvr>
                                        <p:cTn id="9" dur="200" decel="100000" autoRev="1" fill="hold">
                                          <p:stCondLst>
                                            <p:cond delay="600"/>
                                          </p:stCondLst>
                                        </p:cTn>
                                        <p:tgtEl>
                                          <p:spTgt spid="6">
                                            <p:txEl>
                                              <p:pRg st="0" end="0"/>
                                            </p:txEl>
                                          </p:spTgt>
                                        </p:tgtEl>
                                      </p:cBhvr>
                                      <p:from x="100000" y="100000"/>
                                      <p:to x="80000" y="100000"/>
                                    </p:animScale>
                                    <p:anim by="(#ppt_h/3+#ppt_w*0.1)" calcmode="lin" valueType="num">
                                      <p:cBhvr additive="sum">
                                        <p:cTn id="10" dur="200" decel="100000" autoRev="1" fill="hold">
                                          <p:stCondLst>
                                            <p:cond delay="600"/>
                                          </p:stCondLst>
                                        </p:cTn>
                                        <p:tgtEl>
                                          <p:spTgt spid="6">
                                            <p:txEl>
                                              <p:pRg st="0" end="0"/>
                                            </p:txEl>
                                          </p:spTgt>
                                        </p:tgtEl>
                                        <p:attrNameLst>
                                          <p:attrName>ppt_x</p:attrName>
                                        </p:attrNameLst>
                                      </p:cBhvr>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250"/>
            <a:ext cx="11715115" cy="6412865"/>
          </a:xfrm>
          <a:prstGeom prst="rect">
            <a:avLst/>
          </a:prstGeom>
        </p:spPr>
      </p:pic>
      <p:grpSp>
        <p:nvGrpSpPr>
          <p:cNvPr id="7" name="组合 6"/>
          <p:cNvGrpSpPr/>
          <p:nvPr>
            <p:custDataLst>
              <p:tags r:id="rId6"/>
            </p:custDataLst>
          </p:nvPr>
        </p:nvGrpSpPr>
        <p:grpSpPr>
          <a:xfrm>
            <a:off x="2044700" y="1334135"/>
            <a:ext cx="751205" cy="1520190"/>
            <a:chOff x="3234" y="1723"/>
            <a:chExt cx="1183" cy="2394"/>
          </a:xfrm>
        </p:grpSpPr>
        <p:cxnSp>
          <p:nvCxnSpPr>
            <p:cNvPr id="2" name="直接连接符 1"/>
            <p:cNvCxnSpPr/>
            <p:nvPr>
              <p:custDataLst>
                <p:tags r:id="rId7"/>
              </p:custDataLst>
            </p:nvPr>
          </p:nvCxnSpPr>
          <p:spPr>
            <a:xfrm>
              <a:off x="3234" y="1737"/>
              <a:ext cx="1183" cy="0"/>
            </a:xfrm>
            <a:prstGeom prst="line">
              <a:avLst/>
            </a:prstGeom>
            <a:ln w="31750">
              <a:solidFill>
                <a:srgbClr val="15275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8"/>
              </p:custDataLst>
            </p:nvPr>
          </p:nvCxnSpPr>
          <p:spPr>
            <a:xfrm flipH="1" flipV="1">
              <a:off x="4417" y="1723"/>
              <a:ext cx="0" cy="2395"/>
            </a:xfrm>
            <a:prstGeom prst="line">
              <a:avLst/>
            </a:prstGeom>
            <a:ln w="31750">
              <a:solidFill>
                <a:srgbClr val="152751"/>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custDataLst>
              <p:tags r:id="rId9"/>
            </p:custDataLst>
          </p:nvPr>
        </p:nvGrpSpPr>
        <p:grpSpPr>
          <a:xfrm>
            <a:off x="1264285" y="1334135"/>
            <a:ext cx="750570" cy="1520190"/>
            <a:chOff x="2355" y="1737"/>
            <a:chExt cx="1182" cy="2394"/>
          </a:xfrm>
        </p:grpSpPr>
        <p:cxnSp>
          <p:nvCxnSpPr>
            <p:cNvPr id="5" name="直接连接符 4"/>
            <p:cNvCxnSpPr/>
            <p:nvPr>
              <p:custDataLst>
                <p:tags r:id="rId10"/>
              </p:custDataLst>
            </p:nvPr>
          </p:nvCxnSpPr>
          <p:spPr>
            <a:xfrm>
              <a:off x="2355" y="4118"/>
              <a:ext cx="1183" cy="0"/>
            </a:xfrm>
            <a:prstGeom prst="line">
              <a:avLst/>
            </a:prstGeom>
            <a:ln w="31750">
              <a:solidFill>
                <a:srgbClr val="15275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11"/>
              </p:custDataLst>
            </p:nvPr>
          </p:nvCxnSpPr>
          <p:spPr>
            <a:xfrm flipH="1" flipV="1">
              <a:off x="2355" y="1737"/>
              <a:ext cx="0" cy="2395"/>
            </a:xfrm>
            <a:prstGeom prst="line">
              <a:avLst/>
            </a:prstGeom>
            <a:ln w="31750">
              <a:solidFill>
                <a:srgbClr val="152751"/>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custDataLst>
              <p:tags r:id="rId12"/>
            </p:custDataLst>
          </p:nvPr>
        </p:nvSpPr>
        <p:spPr>
          <a:xfrm>
            <a:off x="1782445" y="1518285"/>
            <a:ext cx="1013460" cy="3606165"/>
          </a:xfrm>
          <a:prstGeom prst="rect">
            <a:avLst/>
          </a:prstGeom>
          <a:noFill/>
        </p:spPr>
        <p:txBody>
          <a:bodyPr vert="eaVert" wrap="square" rtlCol="0">
            <a:spAutoFit/>
          </a:bodyPr>
          <a:lstStyle/>
          <a:p>
            <a:pPr algn="l"/>
            <a:r>
              <a:rPr lang="zh-CN" altLang="en-US" sz="5400">
                <a:solidFill>
                  <a:srgbClr val="152751"/>
                </a:solidFill>
                <a:latin typeface="微软雅黑" panose="020b0503020204020204" charset="-122"/>
                <a:ea typeface="微软雅黑" panose="020b0503020204020204" charset="-122"/>
              </a:rPr>
              <a:t>学习目标</a:t>
            </a:r>
            <a:endParaRPr lang="zh-CN" altLang="en-US" sz="5400">
              <a:solidFill>
                <a:srgbClr val="152751"/>
              </a:solidFill>
              <a:latin typeface="微软雅黑" panose="020b0503020204020204" charset="-122"/>
              <a:ea typeface="微软雅黑" panose="020b0503020204020204" charset="-122"/>
            </a:endParaRPr>
          </a:p>
        </p:txBody>
      </p:sp>
      <p:sp>
        <p:nvSpPr>
          <p:cNvPr id="12" name="文本框 11"/>
          <p:cNvSpPr txBox="1"/>
          <p:nvPr>
            <p:custDataLst>
              <p:tags r:id="rId13"/>
            </p:custDataLst>
          </p:nvPr>
        </p:nvSpPr>
        <p:spPr>
          <a:xfrm>
            <a:off x="1264285" y="742315"/>
            <a:ext cx="1013460" cy="1855470"/>
          </a:xfrm>
          <a:prstGeom prst="rect">
            <a:avLst/>
          </a:prstGeom>
          <a:noFill/>
        </p:spPr>
        <p:txBody>
          <a:bodyPr vert="eaVert" wrap="square" rtlCol="0">
            <a:spAutoFit/>
          </a:bodyPr>
          <a:lstStyle/>
          <a:p>
            <a:r>
              <a:rPr lang="en-US" altLang="zh-CN" sz="5400">
                <a:solidFill>
                  <a:srgbClr val="152751"/>
                </a:solidFill>
                <a:latin typeface="微软雅黑" panose="020b0503020204020204" charset="-122"/>
                <a:ea typeface="微软雅黑" panose="020b0503020204020204" charset="-122"/>
              </a:rPr>
              <a:t>C</a:t>
            </a:r>
            <a:r>
              <a:rPr lang="en-US" altLang="zh-CN" sz="2400">
                <a:solidFill>
                  <a:srgbClr val="152751"/>
                </a:solidFill>
                <a:latin typeface="微软雅黑" panose="020b0503020204020204" charset="-122"/>
                <a:ea typeface="微软雅黑" panose="020b0503020204020204" charset="-122"/>
              </a:rPr>
              <a:t>ontents</a:t>
            </a:r>
            <a:endParaRPr lang="en-US" altLang="zh-CN" sz="2400">
              <a:solidFill>
                <a:srgbClr val="152751"/>
              </a:solidFill>
              <a:latin typeface="微软雅黑" panose="020b0503020204020204" charset="-122"/>
              <a:ea typeface="微软雅黑" panose="020b0503020204020204" charset="-122"/>
            </a:endParaRPr>
          </a:p>
        </p:txBody>
      </p:sp>
      <p:pic>
        <p:nvPicPr>
          <p:cNvPr id="13" name="图片 12"/>
          <p:cNvPicPr>
            <a:picLocks noChangeAspect="1"/>
          </p:cNvPicPr>
          <p:nvPr>
            <p:custDataLst>
              <p:tags r:id="rId15"/>
            </p:custDataLst>
          </p:nvPr>
        </p:nvPicPr>
        <p:blipFill>
          <a:blip r:embed="rId14"/>
          <a:stretch>
            <a:fillRect/>
          </a:stretch>
        </p:blipFill>
        <p:spPr>
          <a:xfrm>
            <a:off x="1343025" y="2528570"/>
            <a:ext cx="672465" cy="635000"/>
          </a:xfrm>
          <a:prstGeom prst="rect">
            <a:avLst/>
          </a:prstGeom>
        </p:spPr>
      </p:pic>
      <p:sp>
        <p:nvSpPr>
          <p:cNvPr id="16" name="六边形 15"/>
          <p:cNvSpPr/>
          <p:nvPr>
            <p:custDataLst>
              <p:tags r:id="rId16"/>
            </p:custDataLst>
          </p:nvPr>
        </p:nvSpPr>
        <p:spPr>
          <a:xfrm>
            <a:off x="4588510" y="1425575"/>
            <a:ext cx="749935" cy="647065"/>
          </a:xfrm>
          <a:prstGeom prst="hexagon">
            <a:avLst/>
          </a:prstGeom>
          <a:noFill/>
          <a:ln>
            <a:solidFill>
              <a:srgbClr val="1527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152751"/>
                </a:solidFill>
                <a:latin typeface="微软雅黑" panose="020b0503020204020204" charset="-122"/>
                <a:ea typeface="微软雅黑" panose="020b0503020204020204" charset="-122"/>
              </a:rPr>
              <a:t>1</a:t>
            </a:r>
            <a:endParaRPr lang="en-US" altLang="zh-CN" sz="2400">
              <a:solidFill>
                <a:srgbClr val="152751"/>
              </a:solidFill>
              <a:latin typeface="微软雅黑" panose="020b0503020204020204" charset="-122"/>
              <a:ea typeface="微软雅黑" panose="020b0503020204020204" charset="-122"/>
            </a:endParaRPr>
          </a:p>
        </p:txBody>
      </p:sp>
      <p:sp>
        <p:nvSpPr>
          <p:cNvPr id="17" name="六边形 16"/>
          <p:cNvSpPr/>
          <p:nvPr>
            <p:custDataLst>
              <p:tags r:id="rId17"/>
            </p:custDataLst>
          </p:nvPr>
        </p:nvSpPr>
        <p:spPr>
          <a:xfrm>
            <a:off x="5189855" y="2534285"/>
            <a:ext cx="749935" cy="647065"/>
          </a:xfrm>
          <a:prstGeom prst="hexagon">
            <a:avLst/>
          </a:prstGeom>
          <a:noFill/>
          <a:ln>
            <a:solidFill>
              <a:srgbClr val="1527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152751"/>
                </a:solidFill>
                <a:latin typeface="微软雅黑" panose="020b0503020204020204" charset="-122"/>
                <a:ea typeface="微软雅黑" panose="020b0503020204020204" charset="-122"/>
                <a:sym typeface="+mn-ea"/>
              </a:rPr>
              <a:t>2</a:t>
            </a:r>
            <a:endParaRPr lang="zh-CN" altLang="en-US"/>
          </a:p>
        </p:txBody>
      </p:sp>
      <p:sp>
        <p:nvSpPr>
          <p:cNvPr id="18" name="六边形 17"/>
          <p:cNvSpPr/>
          <p:nvPr>
            <p:custDataLst>
              <p:tags r:id="rId18"/>
            </p:custDataLst>
          </p:nvPr>
        </p:nvSpPr>
        <p:spPr>
          <a:xfrm>
            <a:off x="4588510" y="3656330"/>
            <a:ext cx="749935" cy="647065"/>
          </a:xfrm>
          <a:prstGeom prst="hexagon">
            <a:avLst/>
          </a:prstGeom>
          <a:noFill/>
          <a:ln>
            <a:solidFill>
              <a:srgbClr val="1527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152751"/>
                </a:solidFill>
                <a:latin typeface="微软雅黑" panose="020b0503020204020204" charset="-122"/>
                <a:ea typeface="微软雅黑" panose="020b0503020204020204" charset="-122"/>
                <a:sym typeface="+mn-ea"/>
              </a:rPr>
              <a:t>3</a:t>
            </a:r>
            <a:endParaRPr lang="zh-CN" altLang="en-US"/>
          </a:p>
        </p:txBody>
      </p:sp>
      <p:sp>
        <p:nvSpPr>
          <p:cNvPr id="21" name="文本框 20"/>
          <p:cNvSpPr txBox="1"/>
          <p:nvPr>
            <p:custDataLst>
              <p:tags r:id="rId19"/>
            </p:custDataLst>
          </p:nvPr>
        </p:nvSpPr>
        <p:spPr>
          <a:xfrm>
            <a:off x="5586730" y="669290"/>
            <a:ext cx="6155055" cy="1124585"/>
          </a:xfrm>
          <a:prstGeom prst="rect">
            <a:avLst/>
          </a:prstGeom>
          <a:noFill/>
        </p:spPr>
        <p:txBody>
          <a:bodyPr wrap="square" rtlCol="0">
            <a:spAutoFit/>
          </a:bodyPr>
          <a:lstStyle/>
          <a:p>
            <a:pPr algn="l" fontAlgn="auto">
              <a:lnSpc>
                <a:spcPct val="120000"/>
              </a:lnSpc>
            </a:pPr>
            <a:r>
              <a:rPr lang="en-US" sz="2800" b="1">
                <a:latin typeface="楷体" panose="02010609060101010101" charset="-122"/>
                <a:ea typeface="楷体" panose="02010609060101010101" charset="-122"/>
                <a:cs typeface="楷体" panose="02010609060101010101" charset="-122"/>
                <a:sym typeface="+mn-ea"/>
              </a:rPr>
              <a:t>1</a:t>
            </a:r>
            <a:r>
              <a:rPr lang="zh-CN" altLang="en-US" sz="2800" b="1">
                <a:latin typeface="楷体" panose="02010609060101010101" charset="-122"/>
                <a:ea typeface="楷体" panose="02010609060101010101" charset="-122"/>
                <a:cs typeface="楷体" panose="02010609060101010101" charset="-122"/>
                <a:sym typeface="+mn-ea"/>
              </a:rPr>
              <a:t>、</a:t>
            </a:r>
            <a:r>
              <a:rPr sz="2800" b="1">
                <a:latin typeface="楷体" panose="02010609060101010101" charset="-122"/>
                <a:ea typeface="楷体" panose="02010609060101010101" charset="-122"/>
                <a:cs typeface="楷体" panose="02010609060101010101" charset="-122"/>
                <a:sym typeface="+mn-ea"/>
              </a:rPr>
              <a:t>掌握文中重要的实词、虚词等相关的文言基础知识，理解文章大意。</a:t>
            </a:r>
            <a:endParaRPr sz="2800" b="1">
              <a:latin typeface="楷体" panose="02010609060101010101" charset="-122"/>
              <a:ea typeface="楷体" panose="02010609060101010101" charset="-122"/>
              <a:cs typeface="楷体" panose="02010609060101010101" charset="-122"/>
              <a:sym typeface="+mn-ea"/>
            </a:endParaRPr>
          </a:p>
        </p:txBody>
      </p:sp>
      <p:sp>
        <p:nvSpPr>
          <p:cNvPr id="23" name="文本框 22"/>
          <p:cNvSpPr txBox="1"/>
          <p:nvPr>
            <p:custDataLst>
              <p:tags r:id="rId20"/>
            </p:custDataLst>
          </p:nvPr>
        </p:nvSpPr>
        <p:spPr>
          <a:xfrm>
            <a:off x="6141085" y="2239645"/>
            <a:ext cx="5812790" cy="953135"/>
          </a:xfrm>
          <a:prstGeom prst="rect">
            <a:avLst/>
          </a:prstGeom>
          <a:noFill/>
        </p:spPr>
        <p:txBody>
          <a:bodyPr wrap="square" rtlCol="0">
            <a:spAutoFit/>
          </a:bodyPr>
          <a:lstStyle/>
          <a:p>
            <a:pPr>
              <a:spcBef>
                <a:spcPct val="50000"/>
              </a:spcBef>
            </a:pPr>
            <a:r>
              <a:rPr lang="en-US" altLang="zh-CN" sz="2800" b="1">
                <a:latin typeface="楷体" panose="02010609060101010101" charset="-122"/>
                <a:ea typeface="楷体" panose="02010609060101010101" charset="-122"/>
                <a:cs typeface="楷体" panose="02010609060101010101" charset="-122"/>
                <a:sym typeface="+mn-ea"/>
              </a:rPr>
              <a:t>2</a:t>
            </a:r>
            <a:r>
              <a:rPr lang="zh-CN" altLang="en-US" sz="2800" b="1">
                <a:latin typeface="楷体" panose="02010609060101010101" charset="-122"/>
                <a:ea typeface="楷体" panose="02010609060101010101" charset="-122"/>
                <a:cs typeface="楷体" panose="02010609060101010101" charset="-122"/>
                <a:sym typeface="+mn-ea"/>
              </a:rPr>
              <a:t>、体会庄子借助寓言，曲达旨意的写作手法。了解这则小故事的寓意。</a:t>
            </a:r>
            <a:endParaRPr lang="zh-CN" altLang="en-US" sz="2800" b="1">
              <a:latin typeface="楷体" panose="02010609060101010101" charset="-122"/>
              <a:ea typeface="楷体" panose="02010609060101010101" charset="-122"/>
              <a:cs typeface="楷体" panose="02010609060101010101" charset="-122"/>
              <a:sym typeface="+mn-ea"/>
            </a:endParaRPr>
          </a:p>
        </p:txBody>
      </p:sp>
      <p:sp>
        <p:nvSpPr>
          <p:cNvPr id="24" name="文本框 23"/>
          <p:cNvSpPr txBox="1"/>
          <p:nvPr>
            <p:custDataLst>
              <p:tags r:id="rId21"/>
            </p:custDataLst>
          </p:nvPr>
        </p:nvSpPr>
        <p:spPr>
          <a:xfrm>
            <a:off x="5516245" y="3638550"/>
            <a:ext cx="6155690" cy="953135"/>
          </a:xfrm>
          <a:prstGeom prst="rect">
            <a:avLst/>
          </a:prstGeom>
          <a:noFill/>
        </p:spPr>
        <p:txBody>
          <a:bodyPr wrap="square" rtlCol="0">
            <a:spAutoFit/>
          </a:bodyPr>
          <a:lstStyle/>
          <a:p>
            <a:pPr algn="l">
              <a:spcBef>
                <a:spcPct val="50000"/>
              </a:spcBef>
            </a:pPr>
            <a:r>
              <a:rPr lang="zh-CN" altLang="en-US" sz="2800" b="1">
                <a:latin typeface="楷体" panose="02010609060101010101" charset="-122"/>
                <a:ea typeface="楷体" panose="02010609060101010101" charset="-122"/>
                <a:cs typeface="楷体" panose="02010609060101010101" charset="-122"/>
                <a:sym typeface="+mn-ea"/>
              </a:rPr>
              <a:t>3、领略庄子寓言故事中蕴含的思辨性，恰当评价庄子的说理散文及其思想。</a:t>
            </a:r>
            <a:endParaRPr lang="zh-CN" altLang="en-US" sz="2800" b="1">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7"/>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ppt_x</p:attrName>
                                        </p:attrNameLst>
                                      </p:cBhvr>
                                      <p:tavLst>
                                        <p:tav tm="0" fmla="#ppt_x+(cos(-2*pi*(1-$))*-#ppt_x-sin(-2*pi*(1-$))*(1-#ppt_y))*(1-$)">
                                          <p:val>
                                            <p:fltVal val="0"/>
                                          </p:val>
                                        </p:tav>
                                        <p:tav tm="100000">
                                          <p:val>
                                            <p:fltVal val="1"/>
                                          </p:val>
                                        </p:tav>
                                      </p:tavLst>
                                    </p:anim>
                                    <p:anim calcmode="lin" valueType="num">
                                      <p:cBhvr>
                                        <p:cTn id="16" dur="5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17" fill="hold" nodeType="afterGroup">
                            <p:stCondLst>
                              <p:cond delay="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1"/>
                                        </p:tgtEl>
                                        <p:attrNameLst>
                                          <p:attrName>ppt_y</p:attrName>
                                        </p:attrNameLst>
                                      </p:cBhvr>
                                      <p:tavLst>
                                        <p:tav tm="0">
                                          <p:val>
                                            <p:strVal val="#ppt_y"/>
                                          </p:val>
                                        </p:tav>
                                        <p:tav tm="100000">
                                          <p:val>
                                            <p:strVal val="#ppt_y"/>
                                          </p:val>
                                        </p:tav>
                                      </p:tavLst>
                                    </p:anim>
                                    <p:anim calcmode="lin" valueType="num">
                                      <p:cBhvr>
                                        <p:cTn id="2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1"/>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2"/>
                                        </p:tgtEl>
                                        <p:attrNameLst>
                                          <p:attrName>ppt_y</p:attrName>
                                        </p:attrNameLst>
                                      </p:cBhvr>
                                      <p:tavLst>
                                        <p:tav tm="0">
                                          <p:val>
                                            <p:strVal val="#ppt_y"/>
                                          </p:val>
                                        </p:tav>
                                        <p:tav tm="100000">
                                          <p:val>
                                            <p:strVal val="#ppt_y"/>
                                          </p:val>
                                        </p:tav>
                                      </p:tavLst>
                                    </p:anim>
                                    <p:anim calcmode="lin" valueType="num">
                                      <p:cBhvr>
                                        <p:cTn id="2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2"/>
                                        </p:tgtEl>
                                      </p:cBhvr>
                                    </p:animEffect>
                                  </p:childTnLst>
                                </p:cTn>
                              </p:par>
                              <p:par>
                                <p:cTn id="32" presetID="53"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childTnLst>
                          </p:cTn>
                        </p:par>
                        <p:par>
                          <p:cTn id="37" fill="hold" nodeType="afterGroup">
                            <p:stCondLst>
                              <p:cond delay="1000"/>
                            </p:stCondLst>
                            <p:childTnLst>
                              <p:par>
                                <p:cTn id="38" presetID="53"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childTnLst>
                          </p:cTn>
                        </p:par>
                        <p:par>
                          <p:cTn id="43" fill="hold" nodeType="afterGroup">
                            <p:stCondLst>
                              <p:cond delay="1500"/>
                            </p:stCondLst>
                            <p:childTnLst>
                              <p:par>
                                <p:cTn id="44" presetID="42" presetClass="entr" presetSubtype="0"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anim calcmode="lin" valueType="num">
                                      <p:cBhvr>
                                        <p:cTn id="47" dur="500" fill="hold"/>
                                        <p:tgtEl>
                                          <p:spTgt spid="21"/>
                                        </p:tgtEl>
                                        <p:attrNameLst>
                                          <p:attrName>ppt_x</p:attrName>
                                        </p:attrNameLst>
                                      </p:cBhvr>
                                      <p:tavLst>
                                        <p:tav tm="0">
                                          <p:val>
                                            <p:strVal val="#ppt_x"/>
                                          </p:val>
                                        </p:tav>
                                        <p:tav tm="100000">
                                          <p:val>
                                            <p:strVal val="#ppt_x"/>
                                          </p:val>
                                        </p:tav>
                                      </p:tavLst>
                                    </p:anim>
                                    <p:anim calcmode="lin" valueType="num">
                                      <p:cBhvr>
                                        <p:cTn id="48" dur="500" fill="hold"/>
                                        <p:tgtEl>
                                          <p:spTgt spid="21"/>
                                        </p:tgtEl>
                                        <p:attrNameLst>
                                          <p:attrName>ppt_y</p:attrName>
                                        </p:attrNameLst>
                                      </p:cBhvr>
                                      <p:tavLst>
                                        <p:tav tm="0">
                                          <p:val>
                                            <p:strVal val="#ppt_y+.1"/>
                                          </p:val>
                                        </p:tav>
                                        <p:tav tm="100000">
                                          <p:val>
                                            <p:strVal val="#ppt_y"/>
                                          </p:val>
                                        </p:tav>
                                      </p:tavLst>
                                    </p:anim>
                                  </p:childTnLst>
                                </p:cTn>
                              </p:par>
                            </p:childTnLst>
                          </p:cTn>
                        </p:par>
                        <p:par>
                          <p:cTn id="49" fill="hold" nodeType="afterGroup">
                            <p:stCondLst>
                              <p:cond delay="2000"/>
                            </p:stCondLst>
                            <p:childTnLst>
                              <p:par>
                                <p:cTn id="50" presetID="53"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childTnLst>
                          </p:cTn>
                        </p:par>
                        <p:par>
                          <p:cTn id="55" fill="hold" nodeType="afterGroup">
                            <p:stCondLst>
                              <p:cond delay="2500"/>
                            </p:stCondLst>
                            <p:childTnLst>
                              <p:par>
                                <p:cTn id="56" presetID="42"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anim calcmode="lin" valueType="num">
                                      <p:cBhvr>
                                        <p:cTn id="59" dur="500" fill="hold"/>
                                        <p:tgtEl>
                                          <p:spTgt spid="23"/>
                                        </p:tgtEl>
                                        <p:attrNameLst>
                                          <p:attrName>ppt_x</p:attrName>
                                        </p:attrNameLst>
                                      </p:cBhvr>
                                      <p:tavLst>
                                        <p:tav tm="0">
                                          <p:val>
                                            <p:strVal val="#ppt_x"/>
                                          </p:val>
                                        </p:tav>
                                        <p:tav tm="100000">
                                          <p:val>
                                            <p:strVal val="#ppt_x"/>
                                          </p:val>
                                        </p:tav>
                                      </p:tavLst>
                                    </p:anim>
                                    <p:anim calcmode="lin" valueType="num">
                                      <p:cBhvr>
                                        <p:cTn id="60" dur="500" fill="hold"/>
                                        <p:tgtEl>
                                          <p:spTgt spid="23"/>
                                        </p:tgtEl>
                                        <p:attrNameLst>
                                          <p:attrName>ppt_y</p:attrName>
                                        </p:attrNameLst>
                                      </p:cBhvr>
                                      <p:tavLst>
                                        <p:tav tm="0">
                                          <p:val>
                                            <p:strVal val="#ppt_y+.1"/>
                                          </p:val>
                                        </p:tav>
                                        <p:tav tm="100000">
                                          <p:val>
                                            <p:strVal val="#ppt_y"/>
                                          </p:val>
                                        </p:tav>
                                      </p:tavLst>
                                    </p:anim>
                                  </p:childTnLst>
                                </p:cTn>
                              </p:par>
                            </p:childTnLst>
                          </p:cTn>
                        </p:par>
                        <p:par>
                          <p:cTn id="61" fill="hold" nodeType="afterGroup">
                            <p:stCondLst>
                              <p:cond delay="3000"/>
                            </p:stCondLst>
                            <p:childTnLst>
                              <p:par>
                                <p:cTn id="62" presetID="53" presetClass="entr" presetSubtype="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childTnLst>
                                </p:cTn>
                              </p:par>
                            </p:childTnLst>
                          </p:cTn>
                        </p:par>
                        <p:par>
                          <p:cTn id="67" fill="hold" nodeType="afterGroup">
                            <p:stCondLst>
                              <p:cond delay="3500"/>
                            </p:stCondLst>
                            <p:childTnLst>
                              <p:par>
                                <p:cTn id="68" presetID="42" presetClass="entr" presetSubtype="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anim calcmode="lin" valueType="num">
                                      <p:cBhvr>
                                        <p:cTn id="71" dur="500" fill="hold"/>
                                        <p:tgtEl>
                                          <p:spTgt spid="24"/>
                                        </p:tgtEl>
                                        <p:attrNameLst>
                                          <p:attrName>ppt_x</p:attrName>
                                        </p:attrNameLst>
                                      </p:cBhvr>
                                      <p:tavLst>
                                        <p:tav tm="0">
                                          <p:val>
                                            <p:strVal val="#ppt_x"/>
                                          </p:val>
                                        </p:tav>
                                        <p:tav tm="100000">
                                          <p:val>
                                            <p:strVal val="#ppt_x"/>
                                          </p:val>
                                        </p:tav>
                                      </p:tavLst>
                                    </p:anim>
                                    <p:anim calcmode="lin" valueType="num">
                                      <p:cBhvr>
                                        <p:cTn id="72"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p:bldP spid="17" grpId="0"/>
      <p:bldP spid="18" grpId="0"/>
      <p:bldP spid="21" grpId="0"/>
      <p:bldP spid="23" grpId="0"/>
      <p:bldP spid="24"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p:cNvPicPr>
            <a:picLocks noChangeAspect="1"/>
          </p:cNvPicPr>
          <p:nvPr>
            <p:custDataLst>
              <p:tags r:id="rId5"/>
            </p:custDataLst>
          </p:nvPr>
        </p:nvPicPr>
        <p:blipFill>
          <a:blip r:embed="rId4"/>
          <a:stretch>
            <a:fillRect/>
          </a:stretch>
        </p:blipFill>
        <p:spPr>
          <a:xfrm>
            <a:off x="238760" y="222885"/>
            <a:ext cx="11715115" cy="6412865"/>
          </a:xfrm>
          <a:prstGeom prst="rect">
            <a:avLst/>
          </a:prstGeom>
        </p:spPr>
      </p:pic>
      <p:sp>
        <p:nvSpPr>
          <p:cNvPr id="4" name="标题 1"/>
          <p:cNvSpPr>
            <a:spLocks noGrp="1"/>
          </p:cNvSpPr>
          <p:nvPr>
            <p:custDataLst>
              <p:tags r:id="rId6"/>
            </p:custDataLst>
          </p:nvPr>
        </p:nvSpPr>
        <p:spPr>
          <a:xfrm>
            <a:off x="1624965" y="1251585"/>
            <a:ext cx="8880475" cy="1143000"/>
          </a:xfrm>
          <a:prstGeom prst="rect">
            <a:avLst/>
          </a:prstGeom>
        </p:spPr>
        <p:txBody>
          <a:bodyPr vert="horz" rtlCol="0" anchor="ctr">
            <a:normAutofit/>
          </a:bodyPr>
          <a:lst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endParaRPr lang="zh-CN" altLang="en-US">
              <a:latin typeface="楷体" panose="02010609060101010101" charset="-122"/>
              <a:ea typeface="楷体" panose="02010609060101010101" charset="-122"/>
            </a:endParaRPr>
          </a:p>
        </p:txBody>
      </p:sp>
      <p:sp>
        <p:nvSpPr>
          <p:cNvPr id="5" name="矩形 4"/>
          <p:cNvSpPr/>
          <p:nvPr>
            <p:custDataLst>
              <p:tags r:id="rId7"/>
            </p:custDataLst>
          </p:nvPr>
        </p:nvSpPr>
        <p:spPr>
          <a:xfrm>
            <a:off x="706755" y="1251585"/>
            <a:ext cx="10716895" cy="4615815"/>
          </a:xfrm>
          <a:prstGeom prst="rect">
            <a:avLst/>
          </a:prstGeom>
        </p:spPr>
        <p:txBody>
          <a:bodyPr wrap="square">
            <a:spAutoFit/>
          </a:bodyPr>
          <a:lstStyle/>
          <a:p>
            <a:pPr fontAlgn="ctr">
              <a:lnSpc>
                <a:spcPct val="150000"/>
              </a:lnSpc>
            </a:pPr>
            <a:r>
              <a:rPr lang="en-US" altLang="zh-CN" sz="2800">
                <a:solidFill>
                  <a:srgbClr val="FF0000"/>
                </a:solidFill>
                <a:latin typeface="楷体" panose="02010609060101010101" charset="-122"/>
                <a:ea typeface="楷体" panose="02010609060101010101" charset="-122"/>
                <a:cs typeface="楷体" panose="02010609060101010101" charset="-122"/>
              </a:rPr>
              <a:t>    </a:t>
            </a:r>
            <a:r>
              <a:rPr lang="en-US" altLang="zh-CN" sz="2800" b="1" kern="100">
                <a:latin typeface="楷体" panose="02010609060101010101" charset="-122"/>
                <a:ea typeface="楷体" panose="02010609060101010101" charset="-122"/>
                <a:cs typeface="楷体" panose="02010609060101010101" charset="-122"/>
                <a:sym typeface="+mn-ea"/>
              </a:rPr>
              <a:t>1</a:t>
            </a:r>
            <a:r>
              <a:rPr lang="zh-CN" altLang="en-US" sz="2800" b="1" kern="100">
                <a:latin typeface="楷体" panose="02010609060101010101" charset="-122"/>
                <a:ea typeface="楷体" panose="02010609060101010101" charset="-122"/>
                <a:cs typeface="楷体" panose="02010609060101010101" charset="-122"/>
                <a:sym typeface="+mn-ea"/>
              </a:rPr>
              <a:t>、运用对话描写刻画人物是本文的一大特色。</a:t>
            </a:r>
            <a:endParaRPr lang="zh-CN" altLang="en-US" sz="2800" b="1" kern="100">
              <a:latin typeface="楷体" panose="02010609060101010101" charset="-122"/>
              <a:ea typeface="楷体" panose="02010609060101010101" charset="-122"/>
              <a:cs typeface="楷体" panose="02010609060101010101" charset="-122"/>
            </a:endParaRPr>
          </a:p>
          <a:p>
            <a:pPr fontAlgn="ctr">
              <a:lnSpc>
                <a:spcPct val="150000"/>
              </a:lnSpc>
            </a:pPr>
            <a:r>
              <a:rPr lang="zh-CN" altLang="en-US" sz="2800" b="1" kern="100">
                <a:latin typeface="楷体" panose="02010609060101010101" charset="-122"/>
                <a:ea typeface="楷体" panose="02010609060101010101" charset="-122"/>
                <a:cs typeface="楷体" panose="02010609060101010101" charset="-122"/>
                <a:sym typeface="+mn-ea"/>
              </a:rPr>
              <a:t>   文章所传达出来的思想是靠人物的对话来完成的，惠子和庄子的对话辩白了彼此的观点，惠子用的是关于大葫芦大而无用的例子来影射庄子的学说大而不实用；而庄子用宋人擅长制造使手不皲裂的药方却卖掉药方，而买药方的人却用这个药方获得了好处，来证明是所用之异的原因，并且指出惠子的想法就是不知道通达的原因。</a:t>
            </a:r>
            <a:endParaRPr lang="zh-CN" altLang="en-US" sz="2800" b="1" kern="100">
              <a:latin typeface="楷体" panose="02010609060101010101" charset="-122"/>
              <a:ea typeface="楷体" panose="02010609060101010101" charset="-122"/>
              <a:cs typeface="楷体" panose="02010609060101010101" charset="-122"/>
            </a:endParaRPr>
          </a:p>
          <a:p>
            <a:pPr fontAlgn="ctr">
              <a:lnSpc>
                <a:spcPct val="150000"/>
              </a:lnSpc>
            </a:pPr>
            <a:endParaRPr lang="en-US" altLang="zh-CN" sz="2800" b="1">
              <a:solidFill>
                <a:schemeClr val="tx1"/>
              </a:solidFill>
              <a:latin typeface="楷体" panose="02010609060101010101" charset="-122"/>
              <a:ea typeface="楷体" panose="02010609060101010101" charset="-122"/>
              <a:cs typeface="楷体" panose="02010609060101010101" charset="-122"/>
            </a:endParaRPr>
          </a:p>
        </p:txBody>
      </p:sp>
      <p:sp>
        <p:nvSpPr>
          <p:cNvPr id="7170" name="文本框 7169"/>
          <p:cNvSpPr txBox="1"/>
          <p:nvPr>
            <p:custDataLst>
              <p:tags r:id="rId8"/>
            </p:custDataLst>
          </p:nvPr>
        </p:nvSpPr>
        <p:spPr>
          <a:xfrm>
            <a:off x="1013143" y="505460"/>
            <a:ext cx="3960812" cy="64516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ea typeface="黑体" panose="02010609060101010101" charset="-122"/>
              </a:rPr>
              <a:t>写作特点</a:t>
            </a:r>
            <a:endParaRPr lang="zh-CN" altLang="en-US" sz="3600" b="1">
              <a:solidFill>
                <a:srgbClr val="FF0000"/>
              </a:solidFill>
              <a:latin typeface="Arial" panose="020b0604020202020204" pitchFamily="34" charset="0"/>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p:cNvPicPr>
            <a:picLocks noChangeAspect="1"/>
          </p:cNvPicPr>
          <p:nvPr>
            <p:custDataLst>
              <p:tags r:id="rId5"/>
            </p:custDataLst>
          </p:nvPr>
        </p:nvPicPr>
        <p:blipFill>
          <a:blip r:embed="rId4"/>
          <a:stretch>
            <a:fillRect/>
          </a:stretch>
        </p:blipFill>
        <p:spPr>
          <a:xfrm>
            <a:off x="238760" y="222885"/>
            <a:ext cx="11715115" cy="6412865"/>
          </a:xfrm>
          <a:prstGeom prst="rect">
            <a:avLst/>
          </a:prstGeom>
        </p:spPr>
      </p:pic>
      <p:sp>
        <p:nvSpPr>
          <p:cNvPr id="4" name="标题 1"/>
          <p:cNvSpPr>
            <a:spLocks noGrp="1"/>
          </p:cNvSpPr>
          <p:nvPr>
            <p:custDataLst>
              <p:tags r:id="rId6"/>
            </p:custDataLst>
          </p:nvPr>
        </p:nvSpPr>
        <p:spPr>
          <a:xfrm>
            <a:off x="1624965" y="1251585"/>
            <a:ext cx="8880475" cy="1143000"/>
          </a:xfrm>
          <a:prstGeom prst="rect">
            <a:avLst/>
          </a:prstGeom>
        </p:spPr>
        <p:txBody>
          <a:bodyPr vert="horz" rtlCol="0" anchor="ctr">
            <a:normAutofit/>
          </a:bodyPr>
          <a:lst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endParaRPr lang="zh-CN" altLang="en-US">
              <a:latin typeface="楷体" panose="02010609060101010101" charset="-122"/>
              <a:ea typeface="楷体" panose="02010609060101010101" charset="-122"/>
            </a:endParaRPr>
          </a:p>
        </p:txBody>
      </p:sp>
      <p:sp>
        <p:nvSpPr>
          <p:cNvPr id="5" name="矩形 4"/>
          <p:cNvSpPr/>
          <p:nvPr>
            <p:custDataLst>
              <p:tags r:id="rId7"/>
            </p:custDataLst>
          </p:nvPr>
        </p:nvSpPr>
        <p:spPr>
          <a:xfrm>
            <a:off x="737235" y="1251585"/>
            <a:ext cx="10716895" cy="4615815"/>
          </a:xfrm>
          <a:prstGeom prst="rect">
            <a:avLst/>
          </a:prstGeom>
        </p:spPr>
        <p:txBody>
          <a:bodyPr wrap="square">
            <a:spAutoFit/>
          </a:bodyPr>
          <a:lstStyle/>
          <a:p>
            <a:pPr fontAlgn="ctr">
              <a:lnSpc>
                <a:spcPct val="150000"/>
              </a:lnSpc>
            </a:pPr>
            <a:r>
              <a:rPr lang="en-US" altLang="zh-CN" sz="2800">
                <a:solidFill>
                  <a:srgbClr val="FF0000"/>
                </a:solidFill>
                <a:latin typeface="楷体" panose="02010609060101010101" charset="-122"/>
                <a:ea typeface="楷体" panose="02010609060101010101" charset="-122"/>
                <a:cs typeface="楷体" panose="02010609060101010101" charset="-122"/>
              </a:rPr>
              <a:t>    </a:t>
            </a:r>
            <a:r>
              <a:rPr lang="en-US" altLang="zh-CN" sz="2800" b="1" kern="100">
                <a:latin typeface="楷体" panose="02010609060101010101" charset="-122"/>
                <a:ea typeface="楷体" panose="02010609060101010101" charset="-122"/>
                <a:cs typeface="楷体" panose="02010609060101010101" charset="-122"/>
                <a:sym typeface="+mn-ea"/>
              </a:rPr>
              <a:t>2</a:t>
            </a:r>
            <a:r>
              <a:rPr lang="zh-CN" altLang="en-US" sz="2800" b="1" kern="100">
                <a:latin typeface="楷体" panose="02010609060101010101" charset="-122"/>
                <a:ea typeface="楷体" panose="02010609060101010101" charset="-122"/>
                <a:cs typeface="楷体" panose="02010609060101010101" charset="-122"/>
                <a:sym typeface="+mn-ea"/>
              </a:rPr>
              <a:t>、在构思上采用了文学上的形象思维的写作手法。  </a:t>
            </a:r>
            <a:endParaRPr lang="en-US" altLang="zh-CN" sz="2800" b="1" kern="100">
              <a:latin typeface="楷体" panose="02010609060101010101" charset="-122"/>
              <a:ea typeface="楷体" panose="02010609060101010101" charset="-122"/>
              <a:cs typeface="楷体" panose="02010609060101010101" charset="-122"/>
            </a:endParaRPr>
          </a:p>
          <a:p>
            <a:pPr fontAlgn="ctr">
              <a:lnSpc>
                <a:spcPct val="150000"/>
              </a:lnSpc>
            </a:pPr>
            <a:r>
              <a:rPr lang="en-US" altLang="zh-CN" sz="2800" b="1" kern="100">
                <a:latin typeface="楷体" panose="02010609060101010101" charset="-122"/>
                <a:ea typeface="楷体" panose="02010609060101010101" charset="-122"/>
                <a:cs typeface="楷体" panose="02010609060101010101" charset="-122"/>
                <a:sym typeface="+mn-ea"/>
              </a:rPr>
              <a:t>    </a:t>
            </a:r>
            <a:r>
              <a:rPr lang="zh-CN" altLang="en-US" sz="2800" b="1" kern="100">
                <a:latin typeface="楷体" panose="02010609060101010101" charset="-122"/>
                <a:ea typeface="楷体" panose="02010609060101010101" charset="-122"/>
                <a:cs typeface="楷体" panose="02010609060101010101" charset="-122"/>
                <a:sym typeface="+mn-ea"/>
              </a:rPr>
              <a:t>运用寓言等。想象像匹骏马驰骋于宇宙，摄取与表达中心思想有关的妙趣横生的题材，生动、形象地宣传了作者的观点。揽宇宙于一纸，包万物于一文。</a:t>
            </a:r>
            <a:endParaRPr lang="zh-CN" altLang="en-US" sz="2800" b="1" kern="100">
              <a:latin typeface="楷体" panose="02010609060101010101" charset="-122"/>
              <a:ea typeface="楷体" panose="02010609060101010101" charset="-122"/>
              <a:cs typeface="楷体" panose="02010609060101010101" charset="-122"/>
              <a:sym typeface="+mn-ea"/>
            </a:endParaRPr>
          </a:p>
          <a:p>
            <a:pPr fontAlgn="ctr">
              <a:lnSpc>
                <a:spcPct val="150000"/>
              </a:lnSpc>
            </a:pPr>
            <a:r>
              <a:rPr lang="en-US" altLang="zh-CN" sz="2800" b="1" kern="100">
                <a:latin typeface="楷体" panose="02010609060101010101" charset="-122"/>
                <a:ea typeface="楷体" panose="02010609060101010101" charset="-122"/>
                <a:cs typeface="楷体" panose="02010609060101010101" charset="-122"/>
                <a:sym typeface="+mn-ea"/>
              </a:rPr>
              <a:t>    3</a:t>
            </a:r>
            <a:r>
              <a:rPr lang="zh-CN" altLang="en-US" sz="2800" b="1" kern="100">
                <a:latin typeface="楷体" panose="02010609060101010101" charset="-122"/>
                <a:ea typeface="楷体" panose="02010609060101010101" charset="-122"/>
                <a:cs typeface="楷体" panose="02010609060101010101" charset="-122"/>
                <a:sym typeface="+mn-ea"/>
              </a:rPr>
              <a:t>、善于使讽刺与剖析结合，吸引读者边读边思，边思边读，读之有味味无穷成了庄子著作构思的特点。</a:t>
            </a:r>
            <a:endParaRPr lang="zh-CN" altLang="zh-CN" sz="2800" b="1" kern="100">
              <a:effectLst/>
              <a:latin typeface="楷体" panose="02010609060101010101" charset="-122"/>
              <a:ea typeface="楷体" panose="02010609060101010101" charset="-122"/>
              <a:cs typeface="楷体" panose="02010609060101010101" charset="-122"/>
            </a:endParaRPr>
          </a:p>
          <a:p>
            <a:pPr fontAlgn="ctr">
              <a:lnSpc>
                <a:spcPct val="150000"/>
              </a:lnSpc>
            </a:pPr>
            <a:endParaRPr lang="en-US" altLang="zh-CN" sz="2800" b="1">
              <a:solidFill>
                <a:schemeClr val="tx1"/>
              </a:solidFill>
              <a:latin typeface="楷体" panose="02010609060101010101" charset="-122"/>
              <a:ea typeface="楷体" panose="02010609060101010101" charset="-122"/>
              <a:cs typeface="楷体" panose="02010609060101010101" charset="-122"/>
            </a:endParaRPr>
          </a:p>
        </p:txBody>
      </p:sp>
      <p:sp>
        <p:nvSpPr>
          <p:cNvPr id="7170" name="文本框 7169"/>
          <p:cNvSpPr txBox="1"/>
          <p:nvPr>
            <p:custDataLst>
              <p:tags r:id="rId8"/>
            </p:custDataLst>
          </p:nvPr>
        </p:nvSpPr>
        <p:spPr>
          <a:xfrm>
            <a:off x="1013143" y="505460"/>
            <a:ext cx="3960812" cy="64516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ea typeface="黑体" panose="02010609060101010101" charset="-122"/>
              </a:rPr>
              <a:t>写作特点</a:t>
            </a:r>
            <a:endParaRPr lang="zh-CN" altLang="en-US" sz="3600" b="1">
              <a:solidFill>
                <a:srgbClr val="FF0000"/>
              </a:solidFill>
              <a:latin typeface="Arial" panose="020b0604020202020204" pitchFamily="34" charset="0"/>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p:cNvPicPr>
            <a:picLocks noChangeAspect="1"/>
          </p:cNvPicPr>
          <p:nvPr>
            <p:custDataLst>
              <p:tags r:id="rId5"/>
            </p:custDataLst>
          </p:nvPr>
        </p:nvPicPr>
        <p:blipFill>
          <a:blip r:embed="rId4"/>
          <a:stretch>
            <a:fillRect/>
          </a:stretch>
        </p:blipFill>
        <p:spPr>
          <a:xfrm>
            <a:off x="238760" y="222885"/>
            <a:ext cx="11715115" cy="6412865"/>
          </a:xfrm>
          <a:prstGeom prst="rect">
            <a:avLst/>
          </a:prstGeom>
        </p:spPr>
      </p:pic>
      <p:sp>
        <p:nvSpPr>
          <p:cNvPr id="4" name="标题 1"/>
          <p:cNvSpPr>
            <a:spLocks noGrp="1"/>
          </p:cNvSpPr>
          <p:nvPr>
            <p:custDataLst>
              <p:tags r:id="rId6"/>
            </p:custDataLst>
          </p:nvPr>
        </p:nvSpPr>
        <p:spPr>
          <a:xfrm>
            <a:off x="1624965" y="1251585"/>
            <a:ext cx="8880475" cy="1143000"/>
          </a:xfrm>
          <a:prstGeom prst="rect">
            <a:avLst/>
          </a:prstGeom>
        </p:spPr>
        <p:txBody>
          <a:bodyPr vert="horz" rtlCol="0" anchor="ctr">
            <a:normAutofit/>
          </a:bodyPr>
          <a:lst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endParaRPr lang="zh-CN" altLang="en-US">
              <a:latin typeface="楷体" panose="02010609060101010101" charset="-122"/>
              <a:ea typeface="楷体" panose="02010609060101010101" charset="-122"/>
            </a:endParaRPr>
          </a:p>
        </p:txBody>
      </p:sp>
      <p:sp>
        <p:nvSpPr>
          <p:cNvPr id="5" name="矩形 4"/>
          <p:cNvSpPr/>
          <p:nvPr>
            <p:custDataLst>
              <p:tags r:id="rId7"/>
            </p:custDataLst>
          </p:nvPr>
        </p:nvSpPr>
        <p:spPr>
          <a:xfrm>
            <a:off x="737235" y="1251585"/>
            <a:ext cx="6739255" cy="5262245"/>
          </a:xfrm>
          <a:prstGeom prst="rect">
            <a:avLst/>
          </a:prstGeom>
        </p:spPr>
        <p:txBody>
          <a:bodyPr wrap="square">
            <a:spAutoFit/>
          </a:bodyPr>
          <a:lstStyle/>
          <a:p>
            <a:pPr fontAlgn="ctr">
              <a:lnSpc>
                <a:spcPct val="150000"/>
              </a:lnSpc>
            </a:pPr>
            <a:r>
              <a:rPr lang="en-US" altLang="zh-CN" sz="2800">
                <a:solidFill>
                  <a:srgbClr val="FF0000"/>
                </a:solidFill>
                <a:latin typeface="楷体" panose="02010609060101010101" charset="-122"/>
                <a:ea typeface="楷体" panose="02010609060101010101" charset="-122"/>
                <a:cs typeface="楷体" panose="02010609060101010101" charset="-122"/>
              </a:rPr>
              <a:t>    </a:t>
            </a:r>
            <a:r>
              <a:rPr lang="en-US" altLang="zh-CN" sz="2800" b="1">
                <a:solidFill>
                  <a:schemeClr val="tx1"/>
                </a:solidFill>
                <a:latin typeface="楷体" panose="02010609060101010101" charset="-122"/>
                <a:ea typeface="楷体" panose="02010609060101010101" charset="-122"/>
                <a:cs typeface="楷体" panose="02010609060101010101" charset="-122"/>
                <a:sym typeface="+mn-ea"/>
              </a:rPr>
              <a:t>庄子善于从常人认为没有价值的事物中发现价值，所以他能用独特的眼光，发现大葫芦的使用价值，他的想法超越了世俗的眼界，而这些想法也恰恰源于他道家思想的主张。学完课文我们要学习庄子善于从别人认为没有价值的事物中发现价值的境界</a:t>
            </a:r>
            <a:r>
              <a:rPr lang="en-US" altLang="zh-CN" sz="2800" b="1">
                <a:solidFill>
                  <a:schemeClr val="tx1"/>
                </a:solidFill>
                <a:latin typeface="宋体" panose="02010600030101010101" pitchFamily="2" charset="-122"/>
                <a:ea typeface="宋体" panose="02010600030101010101" pitchFamily="2" charset="-122"/>
                <a:sym typeface="+mn-ea"/>
              </a:rPr>
              <a:t>。</a:t>
            </a:r>
            <a:endParaRPr lang="en-US" altLang="zh-CN" sz="2800" b="1">
              <a:solidFill>
                <a:schemeClr val="tx1"/>
              </a:solidFill>
              <a:latin typeface="宋体" panose="02010600030101010101" pitchFamily="2" charset="-122"/>
              <a:ea typeface="宋体" panose="02010600030101010101" pitchFamily="2" charset="-122"/>
            </a:endParaRPr>
          </a:p>
          <a:p>
            <a:pPr fontAlgn="ctr">
              <a:lnSpc>
                <a:spcPct val="150000"/>
              </a:lnSpc>
            </a:pPr>
            <a:endParaRPr lang="en-US" altLang="zh-CN" sz="2800" b="1">
              <a:solidFill>
                <a:schemeClr val="tx1"/>
              </a:solidFill>
              <a:latin typeface="宋体" panose="02010600030101010101" pitchFamily="2" charset="-122"/>
              <a:ea typeface="宋体" panose="02010600030101010101" pitchFamily="2" charset="-122"/>
              <a:cs typeface="楷体" panose="02010609060101010101" charset="-122"/>
            </a:endParaRPr>
          </a:p>
        </p:txBody>
      </p:sp>
      <p:sp>
        <p:nvSpPr>
          <p:cNvPr id="7170" name="文本框 7169"/>
          <p:cNvSpPr txBox="1"/>
          <p:nvPr>
            <p:custDataLst>
              <p:tags r:id="rId8"/>
            </p:custDataLst>
          </p:nvPr>
        </p:nvSpPr>
        <p:spPr>
          <a:xfrm>
            <a:off x="1013143" y="505460"/>
            <a:ext cx="3960812" cy="64516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ea typeface="黑体" panose="02010609060101010101" charset="-122"/>
              </a:rPr>
              <a:t>小结</a:t>
            </a:r>
            <a:endParaRPr lang="zh-CN" altLang="en-US" sz="3600" b="1">
              <a:solidFill>
                <a:srgbClr val="FF0000"/>
              </a:solidFill>
              <a:latin typeface="Arial" panose="020b0604020202020204" pitchFamily="34" charset="0"/>
              <a:ea typeface="黑体" panose="02010609060101010101" charset="-122"/>
            </a:endParaRPr>
          </a:p>
        </p:txBody>
      </p:sp>
      <p:pic>
        <p:nvPicPr>
          <p:cNvPr id="7176" name="Picture 11"/>
          <p:cNvPicPr>
            <a:picLocks noChangeAspect="1"/>
          </p:cNvPicPr>
          <p:nvPr>
            <p:custDataLst>
              <p:tags r:id="rId10"/>
            </p:custDataLst>
          </p:nvPr>
        </p:nvPicPr>
        <p:blipFill>
          <a:blip r:embed="rId9"/>
          <a:stretch>
            <a:fillRect/>
          </a:stretch>
        </p:blipFill>
        <p:spPr>
          <a:xfrm>
            <a:off x="7476490" y="676910"/>
            <a:ext cx="4033520" cy="5503545"/>
          </a:xfrm>
          <a:prstGeom prst="rect">
            <a:avLst/>
          </a:prstGeom>
          <a:noFill/>
          <a:ln w="9525">
            <a:noFill/>
          </a:ln>
          <a:effectLst>
            <a:softEdge rad="317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p:cNvPicPr>
            <a:picLocks noChangeAspect="1"/>
          </p:cNvPicPr>
          <p:nvPr>
            <p:custDataLst>
              <p:tags r:id="rId5"/>
            </p:custDataLst>
          </p:nvPr>
        </p:nvPicPr>
        <p:blipFill>
          <a:blip r:embed="rId4"/>
          <a:stretch>
            <a:fillRect/>
          </a:stretch>
        </p:blipFill>
        <p:spPr>
          <a:xfrm>
            <a:off x="238760" y="222885"/>
            <a:ext cx="11715115" cy="6412865"/>
          </a:xfrm>
          <a:prstGeom prst="rect">
            <a:avLst/>
          </a:prstGeom>
        </p:spPr>
      </p:pic>
      <p:sp>
        <p:nvSpPr>
          <p:cNvPr id="4" name="标题 1"/>
          <p:cNvSpPr>
            <a:spLocks noGrp="1"/>
          </p:cNvSpPr>
          <p:nvPr>
            <p:custDataLst>
              <p:tags r:id="rId6"/>
            </p:custDataLst>
          </p:nvPr>
        </p:nvSpPr>
        <p:spPr>
          <a:xfrm>
            <a:off x="1624965" y="1251585"/>
            <a:ext cx="8880475" cy="1143000"/>
          </a:xfrm>
          <a:prstGeom prst="rect">
            <a:avLst/>
          </a:prstGeom>
        </p:spPr>
        <p:txBody>
          <a:bodyPr vert="horz" rtlCol="0" anchor="ctr">
            <a:normAutofit/>
          </a:bodyPr>
          <a:lst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endParaRPr lang="zh-CN" altLang="en-US">
              <a:latin typeface="楷体" panose="02010609060101010101" charset="-122"/>
              <a:ea typeface="楷体" panose="02010609060101010101" charset="-122"/>
            </a:endParaRPr>
          </a:p>
        </p:txBody>
      </p:sp>
      <p:sp>
        <p:nvSpPr>
          <p:cNvPr id="5" name="矩形 4"/>
          <p:cNvSpPr/>
          <p:nvPr>
            <p:custDataLst>
              <p:tags r:id="rId7"/>
            </p:custDataLst>
          </p:nvPr>
        </p:nvSpPr>
        <p:spPr>
          <a:xfrm>
            <a:off x="706755" y="1391920"/>
            <a:ext cx="10716895" cy="3043555"/>
          </a:xfrm>
          <a:prstGeom prst="rect">
            <a:avLst/>
          </a:prstGeom>
        </p:spPr>
        <p:txBody>
          <a:bodyPr wrap="square">
            <a:spAutoFit/>
          </a:bodyPr>
          <a:lstStyle/>
          <a:p>
            <a:pPr marL="0" marR="0" lvl="0" indent="0" algn="l" defTabSz="914400" rtl="0" eaLnBrk="1" fontAlgn="base" latinLnBrk="0" hangingPunct="1">
              <a:lnSpc>
                <a:spcPct val="80000"/>
              </a:lnSpc>
              <a:spcBef>
                <a:spcPct val="20000"/>
              </a:spcBef>
              <a:spcAft>
                <a:spcPct val="0"/>
              </a:spcAft>
              <a:buClr>
                <a:schemeClr val="accent2"/>
              </a:buClr>
              <a:buSzTx/>
              <a:buFont typeface="Wingdings" panose="05000000000000000000" pitchFamily="2" charset="2"/>
              <a:buNone/>
              <a:defRPr/>
            </a:pPr>
            <a:r>
              <a:rPr lang="en-US" altLang="zh-CN" sz="2800">
                <a:solidFill>
                  <a:srgbClr val="FF0000"/>
                </a:solidFill>
                <a:latin typeface="楷体" panose="02010609060101010101" charset="-122"/>
                <a:ea typeface="楷体" panose="02010609060101010101" charset="-122"/>
                <a:cs typeface="楷体" panose="02010609060101010101" charset="-122"/>
              </a:rPr>
              <a:t>    </a:t>
            </a:r>
            <a:r>
              <a:rPr lang="zh-CN" altLang="en-US" sz="3200" b="1" noProof="0">
                <a:ln>
                  <a:noFill/>
                </a:ln>
                <a:effectLst/>
                <a:uLnTx/>
                <a:uFillTx/>
                <a:latin typeface="楷体" panose="02010609060101010101" charset="-122"/>
                <a:ea typeface="楷体" panose="02010609060101010101" charset="-122"/>
                <a:sym typeface="+mn-ea"/>
              </a:rPr>
              <a:t>楚国有个猎户</a:t>
            </a:r>
            <a:r>
              <a:rPr lang="en-US" altLang="zh-CN" sz="3200" b="1" noProof="0">
                <a:ln>
                  <a:noFill/>
                </a:ln>
                <a:effectLst/>
                <a:uLnTx/>
                <a:uFillTx/>
                <a:latin typeface="楷体" panose="02010609060101010101" charset="-122"/>
                <a:ea typeface="楷体" panose="02010609060101010101" charset="-122"/>
                <a:sym typeface="+mn-ea"/>
              </a:rPr>
              <a:t>,</a:t>
            </a:r>
            <a:r>
              <a:rPr lang="zh-CN" altLang="en-US" sz="3200" b="1" noProof="0">
                <a:ln>
                  <a:noFill/>
                </a:ln>
                <a:effectLst/>
                <a:uLnTx/>
                <a:uFillTx/>
                <a:latin typeface="楷体" panose="02010609060101010101" charset="-122"/>
                <a:ea typeface="楷体" panose="02010609060101010101" charset="-122"/>
                <a:sym typeface="+mn-ea"/>
              </a:rPr>
              <a:t>上山打猎回来</a:t>
            </a:r>
            <a:r>
              <a:rPr lang="en-US" altLang="zh-CN" sz="3200" b="1" noProof="0">
                <a:ln>
                  <a:noFill/>
                </a:ln>
                <a:effectLst/>
                <a:uLnTx/>
                <a:uFillTx/>
                <a:latin typeface="楷体" panose="02010609060101010101" charset="-122"/>
                <a:ea typeface="楷体" panose="02010609060101010101" charset="-122"/>
                <a:sym typeface="+mn-ea"/>
              </a:rPr>
              <a:t>,</a:t>
            </a:r>
            <a:r>
              <a:rPr lang="zh-CN" altLang="en-US" sz="3200" b="1" noProof="0">
                <a:ln>
                  <a:noFill/>
                </a:ln>
                <a:effectLst/>
                <a:uLnTx/>
                <a:uFillTx/>
                <a:latin typeface="楷体" panose="02010609060101010101" charset="-122"/>
                <a:ea typeface="楷体" panose="02010609060101010101" charset="-122"/>
                <a:sym typeface="+mn-ea"/>
              </a:rPr>
              <a:t>发现自己的弓丢了。家人催促他赶快上山找回来</a:t>
            </a:r>
            <a:r>
              <a:rPr lang="en-US" altLang="zh-CN" sz="3200" b="1" noProof="0">
                <a:ln>
                  <a:noFill/>
                </a:ln>
                <a:effectLst/>
                <a:uLnTx/>
                <a:uFillTx/>
                <a:latin typeface="楷体" panose="02010609060101010101" charset="-122"/>
                <a:ea typeface="楷体" panose="02010609060101010101" charset="-122"/>
                <a:sym typeface="+mn-ea"/>
              </a:rPr>
              <a:t>,</a:t>
            </a:r>
            <a:r>
              <a:rPr lang="zh-CN" altLang="en-US" sz="3200" b="1" noProof="0">
                <a:ln>
                  <a:noFill/>
                </a:ln>
                <a:effectLst/>
                <a:uLnTx/>
                <a:uFillTx/>
                <a:latin typeface="楷体" panose="02010609060101010101" charset="-122"/>
                <a:ea typeface="楷体" panose="02010609060101010101" charset="-122"/>
                <a:sym typeface="+mn-ea"/>
              </a:rPr>
              <a:t>可猎户却若无其事地说：“算了</a:t>
            </a:r>
            <a:r>
              <a:rPr lang="en-US" altLang="zh-CN" sz="3200" b="1" noProof="0">
                <a:ln>
                  <a:noFill/>
                </a:ln>
                <a:effectLst/>
                <a:uLnTx/>
                <a:uFillTx/>
                <a:latin typeface="楷体" panose="02010609060101010101" charset="-122"/>
                <a:ea typeface="楷体" panose="02010609060101010101" charset="-122"/>
                <a:sym typeface="+mn-ea"/>
              </a:rPr>
              <a:t>,</a:t>
            </a:r>
            <a:r>
              <a:rPr lang="zh-CN" altLang="en-US" sz="3200" b="1" noProof="0">
                <a:ln>
                  <a:noFill/>
                </a:ln>
                <a:effectLst/>
                <a:uLnTx/>
                <a:uFillTx/>
                <a:latin typeface="楷体" panose="02010609060101010101" charset="-122"/>
                <a:ea typeface="楷体" panose="02010609060101010101" charset="-122"/>
                <a:sym typeface="+mn-ea"/>
              </a:rPr>
              <a:t>楚人丢了</a:t>
            </a:r>
            <a:r>
              <a:rPr lang="en-US" altLang="zh-CN" sz="3200" b="1" noProof="0">
                <a:ln>
                  <a:noFill/>
                </a:ln>
                <a:effectLst/>
                <a:uLnTx/>
                <a:uFillTx/>
                <a:latin typeface="楷体" panose="02010609060101010101" charset="-122"/>
                <a:ea typeface="楷体" panose="02010609060101010101" charset="-122"/>
                <a:sym typeface="+mn-ea"/>
              </a:rPr>
              <a:t>,</a:t>
            </a:r>
            <a:r>
              <a:rPr lang="zh-CN" altLang="en-US" sz="3200" b="1" noProof="0">
                <a:ln>
                  <a:noFill/>
                </a:ln>
                <a:effectLst/>
                <a:uLnTx/>
                <a:uFillTx/>
                <a:latin typeface="楷体" panose="02010609060101010101" charset="-122"/>
                <a:ea typeface="楷体" panose="02010609060101010101" charset="-122"/>
                <a:sym typeface="+mn-ea"/>
              </a:rPr>
              <a:t>楚人捡</a:t>
            </a:r>
            <a:r>
              <a:rPr lang="en-US" altLang="zh-CN" sz="3200" b="1" noProof="0">
                <a:ln>
                  <a:noFill/>
                </a:ln>
                <a:effectLst/>
                <a:uLnTx/>
                <a:uFillTx/>
                <a:latin typeface="楷体" panose="02010609060101010101" charset="-122"/>
                <a:ea typeface="楷体" panose="02010609060101010101" charset="-122"/>
                <a:sym typeface="+mn-ea"/>
              </a:rPr>
              <a:t>,</a:t>
            </a:r>
            <a:r>
              <a:rPr lang="zh-CN" altLang="en-US" sz="3200" b="1" noProof="0">
                <a:ln>
                  <a:noFill/>
                </a:ln>
                <a:effectLst/>
                <a:uLnTx/>
                <a:uFillTx/>
                <a:latin typeface="楷体" panose="02010609060101010101" charset="-122"/>
                <a:ea typeface="楷体" panose="02010609060101010101" charset="-122"/>
                <a:sym typeface="+mn-ea"/>
              </a:rPr>
              <a:t>还去找什么？”</a:t>
            </a:r>
            <a:endParaRPr kumimoji="0" lang="zh-CN" altLang="en-US" sz="32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endParaRPr>
          </a:p>
          <a:p>
            <a:pPr marL="0" marR="0" lvl="0" indent="0" algn="l" defTabSz="914400" rtl="0" eaLnBrk="1" fontAlgn="base" latinLnBrk="0" hangingPunct="1">
              <a:lnSpc>
                <a:spcPct val="80000"/>
              </a:lnSpc>
              <a:spcBef>
                <a:spcPct val="20000"/>
              </a:spcBef>
              <a:spcAft>
                <a:spcPct val="0"/>
              </a:spcAft>
              <a:buClr>
                <a:schemeClr val="accent2"/>
              </a:buClr>
              <a:buSzTx/>
              <a:buFont typeface="Wingdings" panose="05000000000000000000" pitchFamily="2" charset="2"/>
              <a:buNone/>
              <a:defRPr/>
            </a:pPr>
            <a:r>
              <a:rPr lang="zh-CN" altLang="en-US" sz="3200" b="1" noProof="0">
                <a:ln>
                  <a:noFill/>
                </a:ln>
                <a:effectLst/>
                <a:uLnTx/>
                <a:uFillTx/>
                <a:latin typeface="楷体" panose="02010609060101010101" charset="-122"/>
                <a:ea typeface="楷体" panose="02010609060101010101" charset="-122"/>
                <a:sym typeface="+mn-ea"/>
              </a:rPr>
              <a:t>    事情传到鲁国</a:t>
            </a:r>
            <a:r>
              <a:rPr lang="en-US" altLang="zh-CN" sz="3200" b="1" noProof="0">
                <a:ln>
                  <a:noFill/>
                </a:ln>
                <a:effectLst/>
                <a:uLnTx/>
                <a:uFillTx/>
                <a:latin typeface="楷体" panose="02010609060101010101" charset="-122"/>
                <a:ea typeface="楷体" panose="02010609060101010101" charset="-122"/>
                <a:sym typeface="+mn-ea"/>
              </a:rPr>
              <a:t>,</a:t>
            </a:r>
            <a:r>
              <a:rPr lang="zh-CN" altLang="en-US" sz="3200" b="1" noProof="0">
                <a:ln>
                  <a:noFill/>
                </a:ln>
                <a:effectLst/>
                <a:uLnTx/>
                <a:uFillTx/>
                <a:latin typeface="楷体" panose="02010609060101010101" charset="-122"/>
                <a:ea typeface="楷体" panose="02010609060101010101" charset="-122"/>
                <a:sym typeface="+mn-ea"/>
              </a:rPr>
              <a:t>孔子说</a:t>
            </a:r>
            <a:r>
              <a:rPr lang="en-US" altLang="zh-CN" sz="3200" b="1" noProof="0">
                <a:ln>
                  <a:noFill/>
                </a:ln>
                <a:effectLst/>
                <a:uLnTx/>
                <a:uFillTx/>
                <a:latin typeface="楷体" panose="02010609060101010101" charset="-122"/>
                <a:ea typeface="楷体" panose="02010609060101010101" charset="-122"/>
                <a:sym typeface="+mn-ea"/>
              </a:rPr>
              <a:t>:“</a:t>
            </a:r>
            <a:r>
              <a:rPr lang="zh-CN" altLang="en-US" sz="3200" b="1" noProof="0">
                <a:ln>
                  <a:noFill/>
                </a:ln>
                <a:effectLst/>
                <a:uLnTx/>
                <a:uFillTx/>
                <a:latin typeface="楷体" panose="02010609060101010101" charset="-122"/>
                <a:ea typeface="楷体" panose="02010609060101010101" charset="-122"/>
                <a:sym typeface="+mn-ea"/>
              </a:rPr>
              <a:t>如果去掉‘楚’字</a:t>
            </a:r>
            <a:r>
              <a:rPr lang="en-US" altLang="zh-CN" sz="3200" b="1" noProof="0">
                <a:ln>
                  <a:noFill/>
                </a:ln>
                <a:effectLst/>
                <a:uLnTx/>
                <a:uFillTx/>
                <a:latin typeface="楷体" panose="02010609060101010101" charset="-122"/>
                <a:ea typeface="楷体" panose="02010609060101010101" charset="-122"/>
                <a:sym typeface="+mn-ea"/>
              </a:rPr>
              <a:t>,</a:t>
            </a:r>
            <a:r>
              <a:rPr lang="zh-CN" altLang="en-US" sz="3200" b="1" noProof="0">
                <a:ln>
                  <a:noFill/>
                </a:ln>
                <a:effectLst/>
                <a:uLnTx/>
                <a:uFillTx/>
                <a:latin typeface="楷体" panose="02010609060101010101" charset="-122"/>
                <a:ea typeface="楷体" panose="02010609060101010101" charset="-122"/>
                <a:sym typeface="+mn-ea"/>
              </a:rPr>
              <a:t>说‘人丢了</a:t>
            </a:r>
            <a:r>
              <a:rPr lang="en-US" altLang="zh-CN" sz="3200" b="1" noProof="0">
                <a:ln>
                  <a:noFill/>
                </a:ln>
                <a:effectLst/>
                <a:uLnTx/>
                <a:uFillTx/>
                <a:latin typeface="楷体" panose="02010609060101010101" charset="-122"/>
                <a:ea typeface="楷体" panose="02010609060101010101" charset="-122"/>
                <a:sym typeface="+mn-ea"/>
              </a:rPr>
              <a:t>,</a:t>
            </a:r>
            <a:r>
              <a:rPr lang="zh-CN" altLang="en-US" sz="3200" b="1" noProof="0">
                <a:ln>
                  <a:noFill/>
                </a:ln>
                <a:effectLst/>
                <a:uLnTx/>
                <a:uFillTx/>
                <a:latin typeface="楷体" panose="02010609060101010101" charset="-122"/>
                <a:ea typeface="楷体" panose="02010609060101010101" charset="-122"/>
                <a:sym typeface="+mn-ea"/>
              </a:rPr>
              <a:t>人捡’ </a:t>
            </a:r>
            <a:r>
              <a:rPr lang="en-US" altLang="zh-CN" sz="3200" b="1" noProof="0">
                <a:ln>
                  <a:noFill/>
                </a:ln>
                <a:effectLst/>
                <a:uLnTx/>
                <a:uFillTx/>
                <a:latin typeface="楷体" panose="02010609060101010101" charset="-122"/>
                <a:ea typeface="楷体" panose="02010609060101010101" charset="-122"/>
                <a:sym typeface="+mn-ea"/>
              </a:rPr>
              <a:t>,</a:t>
            </a:r>
            <a:r>
              <a:rPr lang="zh-CN" altLang="en-US" sz="3200" b="1" noProof="0">
                <a:ln>
                  <a:noFill/>
                </a:ln>
                <a:effectLst/>
                <a:uLnTx/>
                <a:uFillTx/>
                <a:latin typeface="楷体" panose="02010609060101010101" charset="-122"/>
                <a:ea typeface="楷体" panose="02010609060101010101" charset="-122"/>
                <a:sym typeface="+mn-ea"/>
              </a:rPr>
              <a:t>就更有意义了。”</a:t>
            </a:r>
            <a:endParaRPr kumimoji="0" lang="zh-CN" altLang="en-US" sz="3200" b="1" i="0" u="none" strike="noStrike" kern="1200" cap="none" spc="0" normalizeH="0" baseline="0" noProof="0">
              <a:ln>
                <a:noFill/>
              </a:ln>
              <a:solidFill>
                <a:schemeClr val="tx1"/>
              </a:solidFill>
              <a:effectLst/>
              <a:uLnTx/>
              <a:uFillTx/>
              <a:latin typeface="楷体" panose="02010609060101010101" charset="-122"/>
              <a:ea typeface="楷体" panose="02010609060101010101" charset="-122"/>
              <a:cs typeface="+mn-cs"/>
            </a:endParaRPr>
          </a:p>
          <a:p>
            <a:pPr marL="0" marR="0" lvl="0" indent="0" algn="l" defTabSz="914400" rtl="0" eaLnBrk="1" fontAlgn="base" latinLnBrk="0" hangingPunct="1">
              <a:lnSpc>
                <a:spcPct val="80000"/>
              </a:lnSpc>
              <a:spcBef>
                <a:spcPct val="20000"/>
              </a:spcBef>
              <a:spcAft>
                <a:spcPct val="0"/>
              </a:spcAft>
              <a:buClr>
                <a:schemeClr val="accent2"/>
              </a:buClr>
              <a:buSzTx/>
              <a:buFont typeface="Wingdings" panose="05000000000000000000" pitchFamily="2" charset="2"/>
              <a:buNone/>
              <a:defRPr/>
            </a:pPr>
            <a:r>
              <a:rPr lang="zh-CN" altLang="en-US" sz="3200" b="1" noProof="0">
                <a:ln>
                  <a:noFill/>
                </a:ln>
                <a:effectLst/>
                <a:uLnTx/>
                <a:uFillTx/>
                <a:latin typeface="楷体" panose="02010609060101010101" charset="-122"/>
                <a:ea typeface="楷体" panose="02010609060101010101" charset="-122"/>
                <a:sym typeface="+mn-ea"/>
              </a:rPr>
              <a:t>   庄子知道了此事</a:t>
            </a:r>
            <a:r>
              <a:rPr lang="en-US" altLang="zh-CN" sz="3200" b="1" noProof="0">
                <a:ln>
                  <a:noFill/>
                </a:ln>
                <a:effectLst/>
                <a:uLnTx/>
                <a:uFillTx/>
                <a:latin typeface="楷体" panose="02010609060101010101" charset="-122"/>
                <a:ea typeface="楷体" panose="02010609060101010101" charset="-122"/>
                <a:sym typeface="+mn-ea"/>
              </a:rPr>
              <a:t>,</a:t>
            </a:r>
            <a:r>
              <a:rPr lang="zh-CN" altLang="en-US" sz="3200" b="1" noProof="0">
                <a:ln>
                  <a:noFill/>
                </a:ln>
                <a:effectLst/>
                <a:uLnTx/>
                <a:uFillTx/>
                <a:latin typeface="楷体" panose="02010609060101010101" charset="-122"/>
                <a:ea typeface="楷体" panose="02010609060101010101" charset="-122"/>
                <a:sym typeface="+mn-ea"/>
              </a:rPr>
              <a:t>他说</a:t>
            </a:r>
            <a:r>
              <a:rPr lang="en-US" altLang="zh-CN" sz="3200" b="1" noProof="0">
                <a:ln>
                  <a:noFill/>
                </a:ln>
                <a:effectLst/>
                <a:uLnTx/>
                <a:uFillTx/>
                <a:latin typeface="楷体" panose="02010609060101010101" charset="-122"/>
                <a:ea typeface="楷体" panose="02010609060101010101" charset="-122"/>
                <a:sym typeface="+mn-ea"/>
              </a:rPr>
              <a:t>:“</a:t>
            </a:r>
            <a:r>
              <a:rPr lang="zh-CN" altLang="en-US" sz="3200" b="1" noProof="0">
                <a:ln>
                  <a:noFill/>
                </a:ln>
                <a:effectLst/>
                <a:uLnTx/>
                <a:uFillTx/>
                <a:latin typeface="楷体" panose="02010609060101010101" charset="-122"/>
                <a:ea typeface="楷体" panose="02010609060101010101" charset="-122"/>
                <a:sym typeface="+mn-ea"/>
              </a:rPr>
              <a:t>如果再去掉一个‘人’字</a:t>
            </a:r>
            <a:r>
              <a:rPr lang="en-US" altLang="zh-CN" sz="3200" b="1" noProof="0">
                <a:ln>
                  <a:noFill/>
                </a:ln>
                <a:effectLst/>
                <a:uLnTx/>
                <a:uFillTx/>
                <a:latin typeface="楷体" panose="02010609060101010101" charset="-122"/>
                <a:ea typeface="楷体" panose="02010609060101010101" charset="-122"/>
                <a:sym typeface="+mn-ea"/>
              </a:rPr>
              <a:t>,</a:t>
            </a:r>
            <a:r>
              <a:rPr lang="zh-CN" altLang="en-US" sz="3200" b="1" noProof="0">
                <a:ln>
                  <a:noFill/>
                </a:ln>
                <a:effectLst/>
                <a:uLnTx/>
                <a:uFillTx/>
                <a:latin typeface="楷体" panose="02010609060101010101" charset="-122"/>
                <a:ea typeface="楷体" panose="02010609060101010101" charset="-122"/>
                <a:sym typeface="+mn-ea"/>
              </a:rPr>
              <a:t>说成‘丢了</a:t>
            </a:r>
            <a:r>
              <a:rPr lang="en-US" altLang="zh-CN" sz="3200" b="1" noProof="0">
                <a:ln>
                  <a:noFill/>
                </a:ln>
                <a:effectLst/>
                <a:uLnTx/>
                <a:uFillTx/>
                <a:latin typeface="楷体" panose="02010609060101010101" charset="-122"/>
                <a:ea typeface="楷体" panose="02010609060101010101" charset="-122"/>
                <a:sym typeface="+mn-ea"/>
              </a:rPr>
              <a:t>,</a:t>
            </a:r>
            <a:r>
              <a:rPr lang="zh-CN" altLang="en-US" sz="3200" b="1" noProof="0">
                <a:ln>
                  <a:noFill/>
                </a:ln>
                <a:effectLst/>
                <a:uLnTx/>
                <a:uFillTx/>
                <a:latin typeface="楷体" panose="02010609060101010101" charset="-122"/>
                <a:ea typeface="楷体" panose="02010609060101010101" charset="-122"/>
                <a:sym typeface="+mn-ea"/>
              </a:rPr>
              <a:t>捡了’ </a:t>
            </a:r>
            <a:r>
              <a:rPr lang="en-US" altLang="zh-CN" sz="3200" b="1" noProof="0">
                <a:ln>
                  <a:noFill/>
                </a:ln>
                <a:effectLst/>
                <a:uLnTx/>
                <a:uFillTx/>
                <a:latin typeface="楷体" panose="02010609060101010101" charset="-122"/>
                <a:ea typeface="楷体" panose="02010609060101010101" charset="-122"/>
                <a:sym typeface="+mn-ea"/>
              </a:rPr>
              <a:t>,</a:t>
            </a:r>
            <a:r>
              <a:rPr lang="zh-CN" altLang="en-US" sz="3200" b="1" noProof="0">
                <a:ln>
                  <a:noFill/>
                </a:ln>
                <a:effectLst/>
                <a:uLnTx/>
                <a:uFillTx/>
                <a:latin typeface="楷体" panose="02010609060101010101" charset="-122"/>
                <a:ea typeface="楷体" panose="02010609060101010101" charset="-122"/>
                <a:sym typeface="+mn-ea"/>
              </a:rPr>
              <a:t>其意义就更大了。</a:t>
            </a:r>
            <a:endParaRPr lang="en-US" altLang="zh-CN" sz="3200" b="1">
              <a:solidFill>
                <a:schemeClr val="tx1"/>
              </a:solidFill>
              <a:effectLst/>
              <a:latin typeface="楷体" panose="02010609060101010101" charset="-122"/>
              <a:ea typeface="楷体" panose="02010609060101010101" charset="-122"/>
              <a:cs typeface="楷体" panose="02010609060101010101" charset="-122"/>
            </a:endParaRPr>
          </a:p>
        </p:txBody>
      </p:sp>
      <p:sp>
        <p:nvSpPr>
          <p:cNvPr id="7170" name="文本框 7169"/>
          <p:cNvSpPr txBox="1"/>
          <p:nvPr>
            <p:custDataLst>
              <p:tags r:id="rId8"/>
            </p:custDataLst>
          </p:nvPr>
        </p:nvSpPr>
        <p:spPr>
          <a:xfrm>
            <a:off x="1013143" y="505460"/>
            <a:ext cx="3960812" cy="64516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ea typeface="黑体" panose="02010609060101010101" charset="-122"/>
              </a:rPr>
              <a:t>拓展阅读</a:t>
            </a:r>
            <a:endParaRPr lang="zh-CN" altLang="en-US" sz="3600" b="1">
              <a:solidFill>
                <a:srgbClr val="FF0000"/>
              </a:solidFill>
              <a:latin typeface="Arial" panose="020b0604020202020204" pitchFamily="34" charset="0"/>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p:cNvPicPr>
            <a:picLocks noChangeAspect="1"/>
          </p:cNvPicPr>
          <p:nvPr>
            <p:custDataLst>
              <p:tags r:id="rId5"/>
            </p:custDataLst>
          </p:nvPr>
        </p:nvPicPr>
        <p:blipFill>
          <a:blip r:embed="rId4"/>
          <a:stretch>
            <a:fillRect/>
          </a:stretch>
        </p:blipFill>
        <p:spPr>
          <a:xfrm>
            <a:off x="238760" y="222885"/>
            <a:ext cx="11715115" cy="6412865"/>
          </a:xfrm>
          <a:prstGeom prst="rect">
            <a:avLst/>
          </a:prstGeom>
        </p:spPr>
      </p:pic>
      <p:sp>
        <p:nvSpPr>
          <p:cNvPr id="4" name="标题 1"/>
          <p:cNvSpPr>
            <a:spLocks noGrp="1"/>
          </p:cNvSpPr>
          <p:nvPr>
            <p:custDataLst>
              <p:tags r:id="rId6"/>
            </p:custDataLst>
          </p:nvPr>
        </p:nvSpPr>
        <p:spPr>
          <a:xfrm>
            <a:off x="1624965" y="1251585"/>
            <a:ext cx="8880475" cy="1143000"/>
          </a:xfrm>
          <a:prstGeom prst="rect">
            <a:avLst/>
          </a:prstGeom>
        </p:spPr>
        <p:txBody>
          <a:bodyPr vert="horz" rtlCol="0" anchor="ctr">
            <a:normAutofit/>
          </a:bodyPr>
          <a:lst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endParaRPr lang="zh-CN" altLang="en-US">
              <a:latin typeface="楷体" panose="02010609060101010101" charset="-122"/>
              <a:ea typeface="楷体" panose="02010609060101010101" charset="-122"/>
            </a:endParaRPr>
          </a:p>
        </p:txBody>
      </p:sp>
      <p:sp>
        <p:nvSpPr>
          <p:cNvPr id="5" name="矩形 4"/>
          <p:cNvSpPr/>
          <p:nvPr>
            <p:custDataLst>
              <p:tags r:id="rId7"/>
            </p:custDataLst>
          </p:nvPr>
        </p:nvSpPr>
        <p:spPr>
          <a:xfrm>
            <a:off x="657860" y="1337945"/>
            <a:ext cx="10814050" cy="4523105"/>
          </a:xfrm>
          <a:prstGeom prst="rect">
            <a:avLst/>
          </a:prstGeom>
        </p:spPr>
        <p:txBody>
          <a:bodyPr wrap="square">
            <a:spAutoFit/>
          </a:bodyPr>
          <a:lstStyle/>
          <a:p>
            <a:pPr marL="0" lvl="0" indent="0" algn="l" fontAlgn="base">
              <a:buNone/>
            </a:pPr>
            <a:r>
              <a:rPr lang="en-US" altLang="zh-CN" sz="2800">
                <a:solidFill>
                  <a:srgbClr val="FF0000"/>
                </a:solidFill>
                <a:latin typeface="楷体" panose="02010609060101010101" charset="-122"/>
                <a:ea typeface="楷体" panose="02010609060101010101" charset="-122"/>
                <a:cs typeface="楷体" panose="02010609060101010101" charset="-122"/>
              </a:rPr>
              <a:t>   </a:t>
            </a:r>
            <a:r>
              <a:rPr lang="en-US" altLang="zh-CN" sz="2800" b="1">
                <a:solidFill>
                  <a:srgbClr val="FF0000"/>
                </a:solidFill>
                <a:latin typeface="楷体" panose="02010609060101010101" charset="-122"/>
                <a:ea typeface="楷体" panose="02010609060101010101" charset="-122"/>
                <a:cs typeface="楷体" panose="02010609060101010101" charset="-122"/>
              </a:rPr>
              <a:t> </a:t>
            </a:r>
            <a:r>
              <a:rPr lang="zh-CN" altLang="en-US" sz="3200" b="1">
                <a:effectLst/>
                <a:latin typeface="楷体" panose="02010609060101010101" charset="-122"/>
                <a:ea typeface="楷体" panose="02010609060101010101" charset="-122"/>
                <a:cs typeface="楷体" panose="02010609060101010101" charset="-122"/>
                <a:sym typeface="+mn-ea"/>
              </a:rPr>
              <a:t>猎户失弓一事</a:t>
            </a:r>
            <a:r>
              <a:rPr lang="en-US" altLang="zh-CN" sz="3200" b="1">
                <a:effectLst/>
                <a:latin typeface="楷体" panose="02010609060101010101" charset="-122"/>
                <a:ea typeface="楷体" panose="02010609060101010101" charset="-122"/>
                <a:cs typeface="楷体" panose="02010609060101010101" charset="-122"/>
                <a:sym typeface="+mn-ea"/>
              </a:rPr>
              <a:t>,</a:t>
            </a:r>
            <a:r>
              <a:rPr lang="zh-CN" altLang="en-US" sz="3200" b="1">
                <a:effectLst/>
                <a:latin typeface="楷体" panose="02010609060101010101" charset="-122"/>
                <a:ea typeface="楷体" panose="02010609060101010101" charset="-122"/>
                <a:cs typeface="楷体" panose="02010609060101010101" charset="-122"/>
                <a:sym typeface="+mn-ea"/>
              </a:rPr>
              <a:t>体现了三个层次的思想境界。</a:t>
            </a:r>
            <a:endParaRPr lang="zh-CN" altLang="en-US" sz="3200" b="1" strike="noStrike" noProof="1">
              <a:effectLst/>
              <a:latin typeface="楷体" panose="02010609060101010101" charset="-122"/>
              <a:ea typeface="楷体" panose="02010609060101010101" charset="-122"/>
              <a:cs typeface="楷体" panose="02010609060101010101" charset="-122"/>
            </a:endParaRPr>
          </a:p>
          <a:p>
            <a:pPr marL="0" lvl="0" indent="0" algn="l" fontAlgn="base">
              <a:buNone/>
            </a:pPr>
            <a:r>
              <a:rPr lang="zh-CN" altLang="en-US" sz="3200" b="1">
                <a:effectLst/>
                <a:latin typeface="楷体" panose="02010609060101010101" charset="-122"/>
                <a:ea typeface="楷体" panose="02010609060101010101" charset="-122"/>
                <a:cs typeface="楷体" panose="02010609060101010101" charset="-122"/>
                <a:sym typeface="+mn-ea"/>
              </a:rPr>
              <a:t>    猎人面对损失</a:t>
            </a:r>
            <a:r>
              <a:rPr lang="en-US" altLang="zh-CN" sz="3200" b="1">
                <a:effectLst/>
                <a:latin typeface="楷体" panose="02010609060101010101" charset="-122"/>
                <a:ea typeface="楷体" panose="02010609060101010101" charset="-122"/>
                <a:cs typeface="楷体" panose="02010609060101010101" charset="-122"/>
                <a:sym typeface="+mn-ea"/>
              </a:rPr>
              <a:t>,</a:t>
            </a:r>
            <a:r>
              <a:rPr lang="zh-CN" altLang="en-US" sz="3200" b="1">
                <a:effectLst/>
                <a:latin typeface="楷体" panose="02010609060101010101" charset="-122"/>
                <a:ea typeface="楷体" panose="02010609060101010101" charset="-122"/>
                <a:cs typeface="楷体" panose="02010609060101010101" charset="-122"/>
                <a:sym typeface="+mn-ea"/>
              </a:rPr>
              <a:t>想到只要是国人能从自己的损失中获利就不是损失</a:t>
            </a:r>
            <a:r>
              <a:rPr lang="en-US" altLang="zh-CN" sz="3200" b="1">
                <a:effectLst/>
                <a:latin typeface="楷体" panose="02010609060101010101" charset="-122"/>
                <a:ea typeface="楷体" panose="02010609060101010101" charset="-122"/>
                <a:cs typeface="楷体" panose="02010609060101010101" charset="-122"/>
                <a:sym typeface="+mn-ea"/>
              </a:rPr>
              <a:t>,</a:t>
            </a:r>
            <a:r>
              <a:rPr lang="zh-CN" altLang="en-US" sz="3200" b="1">
                <a:effectLst/>
                <a:latin typeface="楷体" panose="02010609060101010101" charset="-122"/>
                <a:ea typeface="楷体" panose="02010609060101010101" charset="-122"/>
                <a:cs typeface="楷体" panose="02010609060101010101" charset="-122"/>
                <a:sym typeface="+mn-ea"/>
              </a:rPr>
              <a:t>这是</a:t>
            </a:r>
            <a:r>
              <a:rPr lang="zh-CN" altLang="en-US" sz="3200" b="1">
                <a:solidFill>
                  <a:srgbClr val="FF0000"/>
                </a:solidFill>
                <a:effectLst/>
                <a:latin typeface="楷体" panose="02010609060101010101" charset="-122"/>
                <a:ea typeface="楷体" panose="02010609060101010101" charset="-122"/>
                <a:cs typeface="楷体" panose="02010609060101010101" charset="-122"/>
                <a:sym typeface="+mn-ea"/>
              </a:rPr>
              <a:t>胸怀国家</a:t>
            </a:r>
            <a:r>
              <a:rPr lang="zh-CN" altLang="en-US" sz="3200" b="1">
                <a:effectLst/>
                <a:latin typeface="楷体" panose="02010609060101010101" charset="-122"/>
                <a:ea typeface="楷体" panose="02010609060101010101" charset="-122"/>
                <a:cs typeface="楷体" panose="02010609060101010101" charset="-122"/>
                <a:sym typeface="+mn-ea"/>
              </a:rPr>
              <a:t>的思想境界</a:t>
            </a:r>
            <a:r>
              <a:rPr lang="en-US" altLang="zh-CN" sz="3200" b="1">
                <a:effectLst/>
                <a:latin typeface="楷体" panose="02010609060101010101" charset="-122"/>
                <a:ea typeface="楷体" panose="02010609060101010101" charset="-122"/>
                <a:cs typeface="楷体" panose="02010609060101010101" charset="-122"/>
                <a:sym typeface="+mn-ea"/>
              </a:rPr>
              <a:t>;</a:t>
            </a:r>
            <a:endParaRPr lang="en-US" altLang="zh-CN" sz="3200" b="1" strike="noStrike" noProof="1">
              <a:effectLst/>
              <a:latin typeface="楷体" panose="02010609060101010101" charset="-122"/>
              <a:ea typeface="楷体" panose="02010609060101010101" charset="-122"/>
              <a:cs typeface="楷体" panose="02010609060101010101" charset="-122"/>
            </a:endParaRPr>
          </a:p>
          <a:p>
            <a:pPr marL="0" lvl="0" indent="0" algn="l" fontAlgn="base">
              <a:buNone/>
            </a:pPr>
            <a:r>
              <a:rPr lang="zh-CN" altLang="en-US" sz="3200" b="1">
                <a:effectLst/>
                <a:latin typeface="楷体" panose="02010609060101010101" charset="-122"/>
                <a:ea typeface="楷体" panose="02010609060101010101" charset="-122"/>
                <a:cs typeface="楷体" panose="02010609060101010101" charset="-122"/>
                <a:sym typeface="+mn-ea"/>
              </a:rPr>
              <a:t>    孔子认为只要有人能从自己的损失中获得利益</a:t>
            </a:r>
            <a:r>
              <a:rPr lang="en-US" altLang="zh-CN" sz="3200" b="1">
                <a:effectLst/>
                <a:latin typeface="楷体" panose="02010609060101010101" charset="-122"/>
                <a:ea typeface="楷体" panose="02010609060101010101" charset="-122"/>
                <a:cs typeface="楷体" panose="02010609060101010101" charset="-122"/>
                <a:sym typeface="+mn-ea"/>
              </a:rPr>
              <a:t>,</a:t>
            </a:r>
            <a:r>
              <a:rPr lang="zh-CN" altLang="en-US" sz="3200" b="1">
                <a:effectLst/>
                <a:latin typeface="楷体" panose="02010609060101010101" charset="-122"/>
                <a:ea typeface="楷体" panose="02010609060101010101" charset="-122"/>
                <a:cs typeface="楷体" panose="02010609060101010101" charset="-122"/>
                <a:sym typeface="+mn-ea"/>
              </a:rPr>
              <a:t>就不是损失</a:t>
            </a:r>
            <a:r>
              <a:rPr lang="en-US" altLang="zh-CN" sz="3200" b="1">
                <a:effectLst/>
                <a:latin typeface="楷体" panose="02010609060101010101" charset="-122"/>
                <a:ea typeface="楷体" panose="02010609060101010101" charset="-122"/>
                <a:cs typeface="楷体" panose="02010609060101010101" charset="-122"/>
                <a:sym typeface="+mn-ea"/>
              </a:rPr>
              <a:t>,</a:t>
            </a:r>
            <a:r>
              <a:rPr lang="zh-CN" altLang="en-US" sz="3200" b="1">
                <a:effectLst/>
                <a:latin typeface="楷体" panose="02010609060101010101" charset="-122"/>
                <a:ea typeface="楷体" panose="02010609060101010101" charset="-122"/>
                <a:cs typeface="楷体" panose="02010609060101010101" charset="-122"/>
                <a:sym typeface="+mn-ea"/>
              </a:rPr>
              <a:t>这是</a:t>
            </a:r>
            <a:r>
              <a:rPr lang="zh-CN" altLang="en-US" sz="3200" b="1">
                <a:solidFill>
                  <a:srgbClr val="FF0000"/>
                </a:solidFill>
                <a:effectLst/>
                <a:latin typeface="楷体" panose="02010609060101010101" charset="-122"/>
                <a:ea typeface="楷体" panose="02010609060101010101" charset="-122"/>
                <a:cs typeface="楷体" panose="02010609060101010101" charset="-122"/>
                <a:sym typeface="+mn-ea"/>
              </a:rPr>
              <a:t>胸怀世界</a:t>
            </a:r>
            <a:r>
              <a:rPr lang="zh-CN" altLang="en-US" sz="3200" b="1">
                <a:effectLst/>
                <a:latin typeface="楷体" panose="02010609060101010101" charset="-122"/>
                <a:ea typeface="楷体" panose="02010609060101010101" charset="-122"/>
                <a:cs typeface="楷体" panose="02010609060101010101" charset="-122"/>
                <a:sym typeface="+mn-ea"/>
              </a:rPr>
              <a:t>的思想境界</a:t>
            </a:r>
            <a:r>
              <a:rPr lang="en-US" altLang="zh-CN" sz="3200" b="1">
                <a:effectLst/>
                <a:latin typeface="楷体" panose="02010609060101010101" charset="-122"/>
                <a:ea typeface="楷体" panose="02010609060101010101" charset="-122"/>
                <a:cs typeface="楷体" panose="02010609060101010101" charset="-122"/>
                <a:sym typeface="+mn-ea"/>
              </a:rPr>
              <a:t>;</a:t>
            </a:r>
            <a:endParaRPr lang="en-US" altLang="zh-CN" sz="3200" b="1" strike="noStrike" noProof="1">
              <a:effectLst/>
              <a:latin typeface="楷体" panose="02010609060101010101" charset="-122"/>
              <a:ea typeface="楷体" panose="02010609060101010101" charset="-122"/>
              <a:cs typeface="楷体" panose="02010609060101010101" charset="-122"/>
            </a:endParaRPr>
          </a:p>
          <a:p>
            <a:pPr marL="0" lvl="0" indent="0" algn="l" fontAlgn="base">
              <a:buNone/>
            </a:pPr>
            <a:r>
              <a:rPr lang="zh-CN" altLang="en-US" sz="3200" b="1">
                <a:effectLst/>
                <a:latin typeface="楷体" panose="02010609060101010101" charset="-122"/>
                <a:ea typeface="楷体" panose="02010609060101010101" charset="-122"/>
                <a:cs typeface="楷体" panose="02010609060101010101" charset="-122"/>
                <a:sym typeface="+mn-ea"/>
              </a:rPr>
              <a:t>    庄子认为自己的损失能使任何事物获利都不算损失</a:t>
            </a:r>
            <a:r>
              <a:rPr lang="en-US" altLang="zh-CN" sz="3200" b="1">
                <a:effectLst/>
                <a:latin typeface="楷体" panose="02010609060101010101" charset="-122"/>
                <a:ea typeface="楷体" panose="02010609060101010101" charset="-122"/>
                <a:cs typeface="楷体" panose="02010609060101010101" charset="-122"/>
                <a:sym typeface="+mn-ea"/>
              </a:rPr>
              <a:t>,</a:t>
            </a:r>
            <a:r>
              <a:rPr lang="zh-CN" altLang="en-US" sz="3200" b="1">
                <a:effectLst/>
                <a:latin typeface="楷体" panose="02010609060101010101" charset="-122"/>
                <a:ea typeface="楷体" panose="02010609060101010101" charset="-122"/>
                <a:cs typeface="楷体" panose="02010609060101010101" charset="-122"/>
                <a:sym typeface="+mn-ea"/>
              </a:rPr>
              <a:t>这种境界</a:t>
            </a:r>
            <a:r>
              <a:rPr lang="zh-CN" altLang="en-US" sz="3200" b="1">
                <a:solidFill>
                  <a:srgbClr val="FF0000"/>
                </a:solidFill>
                <a:effectLst/>
                <a:latin typeface="楷体" panose="02010609060101010101" charset="-122"/>
                <a:ea typeface="楷体" panose="02010609060101010101" charset="-122"/>
                <a:cs typeface="楷体" panose="02010609060101010101" charset="-122"/>
                <a:sym typeface="+mn-ea"/>
              </a:rPr>
              <a:t>已经超出人的范畴</a:t>
            </a:r>
            <a:r>
              <a:rPr lang="zh-CN" altLang="en-US" sz="3200" b="1">
                <a:effectLst/>
                <a:latin typeface="楷体" panose="02010609060101010101" charset="-122"/>
                <a:ea typeface="楷体" panose="02010609060101010101" charset="-122"/>
                <a:cs typeface="楷体" panose="02010609060101010101" charset="-122"/>
                <a:sym typeface="+mn-ea"/>
              </a:rPr>
              <a:t>了。</a:t>
            </a:r>
            <a:endParaRPr lang="zh-CN" altLang="en-US" sz="3200" b="1" strike="noStrike" noProof="1">
              <a:effectLst/>
              <a:latin typeface="楷体" panose="02010609060101010101" charset="-122"/>
              <a:ea typeface="楷体" panose="02010609060101010101" charset="-122"/>
              <a:cs typeface="楷体" panose="02010609060101010101" charset="-122"/>
            </a:endParaRPr>
          </a:p>
          <a:p>
            <a:pPr marL="0" lvl="0" indent="0" algn="l" fontAlgn="base">
              <a:buNone/>
            </a:pPr>
            <a:r>
              <a:rPr lang="en-US" altLang="zh-CN" sz="3200" b="1">
                <a:solidFill>
                  <a:srgbClr val="FF0000"/>
                </a:solidFill>
                <a:effectLst/>
                <a:latin typeface="楷体" panose="02010609060101010101" charset="-122"/>
                <a:ea typeface="楷体" panose="02010609060101010101" charset="-122"/>
                <a:cs typeface="楷体" panose="02010609060101010101" charset="-122"/>
                <a:sym typeface="+mn-ea"/>
              </a:rPr>
              <a:t>    </a:t>
            </a:r>
            <a:r>
              <a:rPr lang="zh-CN" altLang="en-US" sz="3200" b="1">
                <a:effectLst/>
                <a:latin typeface="楷体" panose="02010609060101010101" charset="-122"/>
                <a:ea typeface="楷体" panose="02010609060101010101" charset="-122"/>
                <a:cs typeface="楷体" panose="02010609060101010101" charset="-122"/>
                <a:sym typeface="+mn-ea"/>
              </a:rPr>
              <a:t>如果按冯友兰先生的哲学观点</a:t>
            </a:r>
            <a:r>
              <a:rPr lang="en-US" altLang="zh-CN" sz="3200" b="1">
                <a:effectLst/>
                <a:latin typeface="楷体" panose="02010609060101010101" charset="-122"/>
                <a:ea typeface="楷体" panose="02010609060101010101" charset="-122"/>
                <a:cs typeface="楷体" panose="02010609060101010101" charset="-122"/>
                <a:sym typeface="+mn-ea"/>
              </a:rPr>
              <a:t>,</a:t>
            </a:r>
            <a:r>
              <a:rPr lang="zh-CN" altLang="en-US" sz="3200" b="1">
                <a:effectLst/>
                <a:latin typeface="楷体" panose="02010609060101010101" charset="-122"/>
                <a:ea typeface="楷体" panose="02010609060101010101" charset="-122"/>
                <a:cs typeface="楷体" panose="02010609060101010101" charset="-122"/>
                <a:sym typeface="+mn-ea"/>
              </a:rPr>
              <a:t>猎人的思想境界是</a:t>
            </a:r>
            <a:r>
              <a:rPr lang="zh-CN" altLang="en-US" sz="3200" b="1">
                <a:solidFill>
                  <a:srgbClr val="FF0000"/>
                </a:solidFill>
                <a:effectLst/>
                <a:latin typeface="楷体" panose="02010609060101010101" charset="-122"/>
                <a:ea typeface="楷体" panose="02010609060101010101" charset="-122"/>
                <a:cs typeface="楷体" panose="02010609060101010101" charset="-122"/>
                <a:sym typeface="+mn-ea"/>
              </a:rPr>
              <a:t>道德境界</a:t>
            </a:r>
            <a:r>
              <a:rPr lang="en-US" altLang="zh-CN" sz="3200" b="1">
                <a:effectLst/>
                <a:latin typeface="楷体" panose="02010609060101010101" charset="-122"/>
                <a:ea typeface="楷体" panose="02010609060101010101" charset="-122"/>
                <a:cs typeface="楷体" panose="02010609060101010101" charset="-122"/>
                <a:sym typeface="+mn-ea"/>
              </a:rPr>
              <a:t>;</a:t>
            </a:r>
            <a:r>
              <a:rPr lang="zh-CN" altLang="en-US" sz="3200" b="1">
                <a:effectLst/>
                <a:latin typeface="楷体" panose="02010609060101010101" charset="-122"/>
                <a:ea typeface="楷体" panose="02010609060101010101" charset="-122"/>
                <a:cs typeface="楷体" panose="02010609060101010101" charset="-122"/>
                <a:sym typeface="+mn-ea"/>
              </a:rPr>
              <a:t>孔子的是</a:t>
            </a:r>
            <a:r>
              <a:rPr lang="zh-CN" altLang="en-US" sz="3200" b="1">
                <a:solidFill>
                  <a:srgbClr val="FF0000"/>
                </a:solidFill>
                <a:effectLst/>
                <a:latin typeface="楷体" panose="02010609060101010101" charset="-122"/>
                <a:ea typeface="楷体" panose="02010609060101010101" charset="-122"/>
                <a:cs typeface="楷体" panose="02010609060101010101" charset="-122"/>
                <a:sym typeface="+mn-ea"/>
              </a:rPr>
              <a:t>道德境界中的最高境界</a:t>
            </a:r>
            <a:r>
              <a:rPr lang="en-US" altLang="zh-CN" sz="3200" b="1">
                <a:effectLst/>
                <a:latin typeface="楷体" panose="02010609060101010101" charset="-122"/>
                <a:ea typeface="楷体" panose="02010609060101010101" charset="-122"/>
                <a:cs typeface="楷体" panose="02010609060101010101" charset="-122"/>
                <a:sym typeface="+mn-ea"/>
              </a:rPr>
              <a:t>;</a:t>
            </a:r>
            <a:r>
              <a:rPr lang="zh-CN" altLang="en-US" sz="3200" b="1">
                <a:effectLst/>
                <a:latin typeface="楷体" panose="02010609060101010101" charset="-122"/>
                <a:ea typeface="楷体" panose="02010609060101010101" charset="-122"/>
                <a:cs typeface="楷体" panose="02010609060101010101" charset="-122"/>
                <a:sym typeface="+mn-ea"/>
              </a:rPr>
              <a:t>庄子的则是</a:t>
            </a:r>
            <a:r>
              <a:rPr lang="zh-CN" altLang="en-US" sz="3200" b="1">
                <a:solidFill>
                  <a:srgbClr val="FF0000"/>
                </a:solidFill>
                <a:effectLst/>
                <a:latin typeface="楷体" panose="02010609060101010101" charset="-122"/>
                <a:ea typeface="楷体" panose="02010609060101010101" charset="-122"/>
                <a:cs typeface="楷体" panose="02010609060101010101" charset="-122"/>
                <a:sym typeface="+mn-ea"/>
              </a:rPr>
              <a:t>天地境界</a:t>
            </a:r>
            <a:r>
              <a:rPr lang="zh-CN" altLang="en-US" sz="3200" b="1">
                <a:effectLst/>
                <a:latin typeface="楷体" panose="02010609060101010101" charset="-122"/>
                <a:ea typeface="楷体" panose="02010609060101010101" charset="-122"/>
                <a:cs typeface="楷体" panose="02010609060101010101" charset="-122"/>
                <a:sym typeface="+mn-ea"/>
              </a:rPr>
              <a:t>。</a:t>
            </a:r>
            <a:endParaRPr lang="en-US" altLang="zh-CN" sz="3200" b="1">
              <a:solidFill>
                <a:schemeClr val="tx1"/>
              </a:solidFill>
              <a:effectLst/>
              <a:latin typeface="楷体" panose="02010609060101010101" charset="-122"/>
              <a:ea typeface="楷体" panose="02010609060101010101" charset="-122"/>
              <a:cs typeface="楷体" panose="02010609060101010101" charset="-122"/>
            </a:endParaRPr>
          </a:p>
        </p:txBody>
      </p:sp>
      <p:sp>
        <p:nvSpPr>
          <p:cNvPr id="7170" name="文本框 7169"/>
          <p:cNvSpPr txBox="1"/>
          <p:nvPr>
            <p:custDataLst>
              <p:tags r:id="rId8"/>
            </p:custDataLst>
          </p:nvPr>
        </p:nvSpPr>
        <p:spPr>
          <a:xfrm>
            <a:off x="1013143" y="505460"/>
            <a:ext cx="3960812" cy="64516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ea typeface="黑体" panose="02010609060101010101" charset="-122"/>
              </a:rPr>
              <a:t>拓展阅读</a:t>
            </a:r>
            <a:endParaRPr lang="zh-CN" altLang="en-US" sz="3600" b="1">
              <a:solidFill>
                <a:srgbClr val="FF0000"/>
              </a:solidFill>
              <a:latin typeface="Arial" panose="020b0604020202020204" pitchFamily="34" charset="0"/>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p:cNvPicPr>
            <a:picLocks noChangeAspect="1"/>
          </p:cNvPicPr>
          <p:nvPr>
            <p:custDataLst>
              <p:tags r:id="rId4"/>
            </p:custDataLst>
          </p:nvPr>
        </p:nvPicPr>
        <p:blipFill>
          <a:blip r:embed="rId3"/>
          <a:stretch>
            <a:fillRect/>
          </a:stretch>
        </p:blipFill>
        <p:spPr>
          <a:xfrm>
            <a:off x="238760" y="222885"/>
            <a:ext cx="11715115" cy="6412865"/>
          </a:xfrm>
          <a:prstGeom prst="rect">
            <a:avLst/>
          </a:prstGeom>
        </p:spPr>
      </p:pic>
      <p:sp>
        <p:nvSpPr>
          <p:cNvPr id="46082" name="标题 46081"/>
          <p:cNvSpPr>
            <a:spLocks noGrp="1"/>
          </p:cNvSpPr>
          <p:nvPr>
            <p:ph type="title"/>
            <p:custDataLst>
              <p:tags r:id="rId5"/>
            </p:custDataLst>
          </p:nvPr>
        </p:nvSpPr>
        <p:spPr>
          <a:xfrm>
            <a:off x="2946400" y="73025"/>
            <a:ext cx="7354888" cy="1143000"/>
          </a:xfrm>
        </p:spPr>
        <p:txBody>
          <a:bodyPr anchor="ctr"/>
          <a:lstStyle/>
          <a:p>
            <a:pPr algn="l"/>
            <a:r>
              <a:rPr lang="en-US" altLang="zh-CN" b="1">
                <a:solidFill>
                  <a:srgbClr val="FFFF00"/>
                </a:solidFill>
                <a:ea typeface="黑体" panose="02010609060101010101" charset="-122"/>
              </a:rPr>
              <a:t>       </a:t>
            </a:r>
            <a:endParaRPr lang="zh-CN" altLang="en-US" sz="4800" b="1">
              <a:solidFill>
                <a:schemeClr val="tx1"/>
              </a:solidFill>
              <a:ea typeface="黑体" panose="02010609060101010101" charset="-122"/>
            </a:endParaRPr>
          </a:p>
        </p:txBody>
      </p:sp>
      <p:sp>
        <p:nvSpPr>
          <p:cNvPr id="100" name="文本框 99"/>
          <p:cNvSpPr txBox="1"/>
          <p:nvPr>
            <p:custDataLst>
              <p:tags r:id="rId6"/>
            </p:custDataLst>
          </p:nvPr>
        </p:nvSpPr>
        <p:spPr>
          <a:xfrm>
            <a:off x="1024255" y="2292350"/>
            <a:ext cx="10093960" cy="1568450"/>
          </a:xfrm>
          <a:prstGeom prst="rect">
            <a:avLst/>
          </a:prstGeom>
          <a:noFill/>
          <a:ln w="9525">
            <a:noFill/>
          </a:ln>
        </p:spPr>
        <p:txBody>
          <a:bodyPr wrap="square">
            <a:spAutoFit/>
          </a:bodyPr>
          <a:lstStyle/>
          <a:p>
            <a:pPr indent="304800" fontAlgn="auto">
              <a:lnSpc>
                <a:spcPct val="150000"/>
              </a:lnSpc>
            </a:pPr>
            <a:r>
              <a:rPr lang="zh-CN" sz="3200" b="1">
                <a:latin typeface="楷体" panose="02010609060101010101" charset="-122"/>
                <a:ea typeface="楷体" panose="02010609060101010101" charset="-122"/>
                <a:cs typeface="楷体" panose="02010609060101010101" charset="-122"/>
              </a:rPr>
              <a:t>宋人有善为不</a:t>
            </a:r>
            <a:r>
              <a:rPr lang="zh-CN" sz="3200" b="1">
                <a:solidFill>
                  <a:srgbClr val="FF0000"/>
                </a:solidFill>
                <a:latin typeface="楷体" panose="02010609060101010101" charset="-122"/>
                <a:ea typeface="楷体" panose="02010609060101010101" charset="-122"/>
                <a:cs typeface="楷体" panose="02010609060101010101" charset="-122"/>
              </a:rPr>
              <a:t>龟</a:t>
            </a:r>
            <a:r>
              <a:rPr lang="zh-CN" sz="3200" b="1">
                <a:latin typeface="楷体" panose="02010609060101010101" charset="-122"/>
                <a:ea typeface="楷体" panose="02010609060101010101" charset="-122"/>
                <a:cs typeface="楷体" panose="02010609060101010101" charset="-122"/>
              </a:rPr>
              <a:t>手之药者 </a:t>
            </a:r>
            <a:endParaRPr lang="zh-CN" sz="3200" b="1">
              <a:latin typeface="楷体" panose="02010609060101010101" charset="-122"/>
              <a:ea typeface="楷体" panose="02010609060101010101" charset="-122"/>
              <a:cs typeface="楷体" panose="02010609060101010101" charset="-122"/>
            </a:endParaRPr>
          </a:p>
          <a:p>
            <a:pPr indent="304800" fontAlgn="auto">
              <a:lnSpc>
                <a:spcPct val="150000"/>
              </a:lnSpc>
            </a:pPr>
            <a:r>
              <a:rPr lang="zh-CN" sz="3200" b="1">
                <a:latin typeface="楷体" panose="02010609060101010101" charset="-122"/>
                <a:ea typeface="楷体" panose="02010609060101010101" charset="-122"/>
                <a:cs typeface="楷体" panose="02010609060101010101" charset="-122"/>
              </a:rPr>
              <a:t>我世世为洴澼</a:t>
            </a:r>
            <a:r>
              <a:rPr lang="zh-CN" sz="3200" b="1">
                <a:solidFill>
                  <a:srgbClr val="FF0000"/>
                </a:solidFill>
                <a:latin typeface="楷体" panose="02010609060101010101" charset="-122"/>
                <a:ea typeface="楷体" panose="02010609060101010101" charset="-122"/>
                <a:cs typeface="楷体" panose="02010609060101010101" charset="-122"/>
              </a:rPr>
              <a:t>絖</a:t>
            </a:r>
            <a:r>
              <a:rPr lang="zh-CN" sz="3200" b="1">
                <a:latin typeface="楷体" panose="02010609060101010101" charset="-122"/>
                <a:ea typeface="楷体" panose="02010609060101010101" charset="-122"/>
                <a:cs typeface="楷体" panose="02010609060101010101" charset="-122"/>
              </a:rPr>
              <a:t>        </a:t>
            </a:r>
            <a:r>
              <a:rPr lang="zh-CN" sz="3200" b="1">
                <a:solidFill>
                  <a:srgbClr val="FF0000"/>
                </a:solidFill>
                <a:latin typeface="楷体" panose="02010609060101010101" charset="-122"/>
                <a:ea typeface="楷体" panose="02010609060101010101" charset="-122"/>
                <a:cs typeface="楷体" panose="02010609060101010101" charset="-122"/>
              </a:rPr>
              <a:t> </a:t>
            </a:r>
            <a:endParaRPr lang="zh-CN" sz="3200" b="1">
              <a:solidFill>
                <a:srgbClr val="FF0000"/>
              </a:solidFill>
              <a:latin typeface="楷体" panose="02010609060101010101" charset="-122"/>
              <a:ea typeface="楷体" panose="02010609060101010101" charset="-122"/>
              <a:cs typeface="楷体" panose="02010609060101010101" charset="-122"/>
            </a:endParaRPr>
          </a:p>
        </p:txBody>
      </p:sp>
      <p:sp>
        <p:nvSpPr>
          <p:cNvPr id="2" name="标题 1"/>
          <p:cNvSpPr>
            <a:spLocks noGrp="1"/>
          </p:cNvSpPr>
          <p:nvPr>
            <p:custDataLst>
              <p:tags r:id="rId7"/>
            </p:custDataLst>
          </p:nvPr>
        </p:nvSpPr>
        <p:spPr>
          <a:xfrm>
            <a:off x="732790" y="1353820"/>
            <a:ext cx="3258820" cy="72453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algn="ctr"/>
            <a:r>
              <a:rPr sz="3200" b="1">
                <a:solidFill>
                  <a:schemeClr val="tx2"/>
                </a:solidFill>
                <a:latin typeface="黑体" panose="02010609060101010101" charset="-122"/>
                <a:ea typeface="黑体" panose="02010609060101010101" charset="-122"/>
                <a:cs typeface="黑体" panose="02010609060101010101" charset="-122"/>
                <a:sym typeface="+mn-ea"/>
              </a:rPr>
              <a:t>通假释义</a:t>
            </a:r>
            <a:endParaRPr sz="3200" b="1">
              <a:solidFill>
                <a:schemeClr val="tx2"/>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custDataLst>
              <p:tags r:id="rId8"/>
            </p:custDataLst>
          </p:nvPr>
        </p:nvSpPr>
        <p:spPr>
          <a:xfrm>
            <a:off x="5443855" y="2296160"/>
            <a:ext cx="5797550" cy="1568450"/>
          </a:xfrm>
          <a:prstGeom prst="rect">
            <a:avLst/>
          </a:prstGeom>
          <a:noFill/>
          <a:ln w="9525">
            <a:noFill/>
          </a:ln>
        </p:spPr>
        <p:txBody>
          <a:bodyPr wrap="square">
            <a:spAutoFit/>
          </a:bodyPr>
          <a:lstStyle/>
          <a:p>
            <a:pPr indent="304800" fontAlgn="auto">
              <a:lnSpc>
                <a:spcPct val="150000"/>
              </a:lnSpc>
            </a:pPr>
            <a:r>
              <a:rPr lang="zh-CN" sz="3200" b="0">
                <a:latin typeface="黑体" panose="02010609060101010101" charset="-122"/>
                <a:ea typeface="黑体" panose="02010609060101010101" charset="-122"/>
                <a:cs typeface="黑体" panose="02010609060101010101" charset="-122"/>
              </a:rPr>
              <a:t> </a:t>
            </a:r>
            <a:r>
              <a:rPr lang="zh-CN" sz="3200" b="0">
                <a:solidFill>
                  <a:srgbClr val="FF0000"/>
                </a:solidFill>
                <a:latin typeface="黑体" panose="02010609060101010101" charset="-122"/>
                <a:ea typeface="黑体" panose="02010609060101010101" charset="-122"/>
                <a:cs typeface="黑体" panose="02010609060101010101" charset="-122"/>
              </a:rPr>
              <a:t>(“龟”同“皲”,皮肤冻裂)</a:t>
            </a:r>
            <a:endParaRPr lang="zh-CN" sz="3200" b="0">
              <a:latin typeface="黑体" panose="02010609060101010101" charset="-122"/>
              <a:ea typeface="黑体" panose="02010609060101010101" charset="-122"/>
              <a:cs typeface="黑体" panose="02010609060101010101" charset="-122"/>
            </a:endParaRPr>
          </a:p>
          <a:p>
            <a:pPr indent="304800" fontAlgn="auto">
              <a:lnSpc>
                <a:spcPct val="150000"/>
              </a:lnSpc>
            </a:pPr>
            <a:r>
              <a:rPr lang="zh-CN" sz="3200" b="0">
                <a:latin typeface="黑体" panose="02010609060101010101" charset="-122"/>
                <a:ea typeface="黑体" panose="02010609060101010101" charset="-122"/>
                <a:cs typeface="黑体" panose="02010609060101010101" charset="-122"/>
              </a:rPr>
              <a:t> </a:t>
            </a:r>
            <a:r>
              <a:rPr lang="zh-CN" sz="3200" b="0">
                <a:solidFill>
                  <a:srgbClr val="FF0000"/>
                </a:solidFill>
                <a:latin typeface="黑体" panose="02010609060101010101" charset="-122"/>
                <a:ea typeface="黑体" panose="02010609060101010101" charset="-122"/>
                <a:cs typeface="黑体" panose="02010609060101010101" charset="-122"/>
              </a:rPr>
              <a:t>(“絖”同“纩”,丝绵絮)</a:t>
            </a:r>
            <a:endParaRPr lang="zh-CN" sz="3200" b="0">
              <a:solidFill>
                <a:srgbClr val="FF0000"/>
              </a:solidFill>
              <a:latin typeface="黑体" panose="02010609060101010101" charset="-122"/>
              <a:ea typeface="黑体" panose="02010609060101010101" charset="-122"/>
              <a:cs typeface="黑体" panose="02010609060101010101" charset="-122"/>
            </a:endParaRPr>
          </a:p>
        </p:txBody>
      </p:sp>
      <p:sp>
        <p:nvSpPr>
          <p:cNvPr id="7170" name="文本框 7169"/>
          <p:cNvSpPr txBox="1"/>
          <p:nvPr>
            <p:custDataLst>
              <p:tags r:id="rId9"/>
            </p:custDataLst>
          </p:nvPr>
        </p:nvSpPr>
        <p:spPr>
          <a:xfrm>
            <a:off x="1013143" y="505460"/>
            <a:ext cx="3960812" cy="64516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ea typeface="黑体" panose="02010609060101010101" charset="-122"/>
              </a:rPr>
              <a:t>知识梳理</a:t>
            </a:r>
            <a:endParaRPr lang="zh-CN" altLang="en-US" sz="3600" b="1">
              <a:solidFill>
                <a:srgbClr val="FF0000"/>
              </a:solidFill>
              <a:latin typeface="Arial" panose="020b0604020202020204" pitchFamily="34" charset="0"/>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46082"/>
                                        </p:tgtEl>
                                        <p:attrNameLst>
                                          <p:attrName>style.visibility</p:attrName>
                                        </p:attrNameLst>
                                      </p:cBhvr>
                                      <p:to>
                                        <p:strVal val="visible"/>
                                      </p:to>
                                    </p:set>
                                    <p:animEffect transition="in" filter="fade">
                                      <p:cBhvr>
                                        <p:cTn id="7" dur="1000">
                                          <p:stCondLst>
                                            <p:cond delay="0"/>
                                          </p:stCondLst>
                                        </p:cTn>
                                        <p:tgtEl>
                                          <p:spTgt spid="4608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additive="base">
                                        <p:cTn id="12"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0" presetClass="entr" presetSubtype="0"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wedge">
                                      <p:cBhvr>
                                        <p:cTn id="18" dur="2000"/>
                                        <p:tgtEl>
                                          <p:spTgt spid="3">
                                            <p:txEl>
                                              <p:pRg st="0" end="0"/>
                                            </p:txEl>
                                          </p:spTgt>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100">
                                            <p:txEl>
                                              <p:pRg st="1" end="1"/>
                                            </p:txEl>
                                          </p:spTgt>
                                        </p:tgtEl>
                                        <p:attrNameLst>
                                          <p:attrName>style.visibility</p:attrName>
                                        </p:attrNameLst>
                                      </p:cBhvr>
                                      <p:to>
                                        <p:strVal val="visible"/>
                                      </p:to>
                                    </p:set>
                                    <p:anim calcmode="lin" valueType="num">
                                      <p:cBhvr additive="base">
                                        <p:cTn id="23"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0" presetClass="entr" presetSubtype="0" fill="hold" nodeType="click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Effect transition="in" filter="wedge">
                                      <p:cBhvr>
                                        <p:cTn id="29"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stretch>
            <a:fillRect/>
          </a:stretch>
        </p:blipFill>
        <p:spPr>
          <a:xfrm>
            <a:off x="238760" y="222885"/>
            <a:ext cx="11715115" cy="6412865"/>
          </a:xfrm>
          <a:prstGeom prst="rect">
            <a:avLst/>
          </a:prstGeom>
        </p:spPr>
      </p:pic>
      <p:sp>
        <p:nvSpPr>
          <p:cNvPr id="46082" name="标题 46081"/>
          <p:cNvSpPr>
            <a:spLocks noGrp="1"/>
          </p:cNvSpPr>
          <p:nvPr>
            <p:ph type="title"/>
            <p:custDataLst>
              <p:tags r:id="rId5"/>
            </p:custDataLst>
          </p:nvPr>
        </p:nvSpPr>
        <p:spPr>
          <a:xfrm>
            <a:off x="2946400" y="73025"/>
            <a:ext cx="7354888" cy="1143000"/>
          </a:xfrm>
        </p:spPr>
        <p:txBody>
          <a:bodyPr anchor="ctr"/>
          <a:lstStyle/>
          <a:p>
            <a:pPr algn="l"/>
            <a:r>
              <a:rPr lang="en-US" altLang="zh-CN" b="1">
                <a:solidFill>
                  <a:srgbClr val="FFFF00"/>
                </a:solidFill>
                <a:ea typeface="黑体" panose="02010609060101010101" charset="-122"/>
              </a:rPr>
              <a:t>       </a:t>
            </a:r>
            <a:endParaRPr lang="zh-CN" altLang="en-US" sz="4800" b="1">
              <a:solidFill>
                <a:schemeClr val="tx1"/>
              </a:solidFill>
              <a:ea typeface="黑体" panose="02010609060101010101" charset="-122"/>
            </a:endParaRPr>
          </a:p>
        </p:txBody>
      </p:sp>
      <p:sp>
        <p:nvSpPr>
          <p:cNvPr id="100" name="文本框 99"/>
          <p:cNvSpPr txBox="1"/>
          <p:nvPr>
            <p:custDataLst>
              <p:tags r:id="rId6"/>
            </p:custDataLst>
          </p:nvPr>
        </p:nvSpPr>
        <p:spPr>
          <a:xfrm>
            <a:off x="3258820" y="1285240"/>
            <a:ext cx="9381490" cy="5262245"/>
          </a:xfrm>
          <a:prstGeom prst="rect">
            <a:avLst/>
          </a:prstGeom>
          <a:noFill/>
          <a:ln w="9525">
            <a:noFill/>
          </a:ln>
        </p:spPr>
        <p:txBody>
          <a:bodyPr wrap="square">
            <a:spAutoFit/>
          </a:bodyPr>
          <a:lstStyle/>
          <a:p>
            <a:pPr indent="304800" fontAlgn="auto">
              <a:lnSpc>
                <a:spcPct val="150000"/>
              </a:lnSpc>
            </a:pPr>
            <a:r>
              <a:rPr sz="3200" b="1">
                <a:latin typeface="楷体" panose="02010609060101010101" charset="-122"/>
                <a:ea typeface="楷体" panose="02010609060101010101" charset="-122"/>
                <a:cs typeface="楷体" panose="02010609060101010101" charset="-122"/>
              </a:rPr>
              <a:t>为之于未有                 </a:t>
            </a:r>
            <a:endParaRPr sz="3200" b="1">
              <a:latin typeface="楷体" panose="02010609060101010101" charset="-122"/>
              <a:ea typeface="楷体" panose="02010609060101010101" charset="-122"/>
              <a:cs typeface="楷体" panose="02010609060101010101" charset="-122"/>
            </a:endParaRPr>
          </a:p>
          <a:p>
            <a:pPr indent="304800" fontAlgn="auto">
              <a:lnSpc>
                <a:spcPct val="150000"/>
              </a:lnSpc>
            </a:pPr>
            <a:r>
              <a:rPr sz="3200" b="1">
                <a:latin typeface="楷体" panose="02010609060101010101" charset="-122"/>
                <a:ea typeface="楷体" panose="02010609060101010101" charset="-122"/>
                <a:cs typeface="楷体" panose="02010609060101010101" charset="-122"/>
              </a:rPr>
              <a:t>我世世为洴澼絖               </a:t>
            </a:r>
            <a:endParaRPr sz="3200" b="1">
              <a:latin typeface="楷体" panose="02010609060101010101" charset="-122"/>
              <a:ea typeface="楷体" panose="02010609060101010101" charset="-122"/>
              <a:cs typeface="楷体" panose="02010609060101010101" charset="-122"/>
            </a:endParaRPr>
          </a:p>
          <a:p>
            <a:pPr indent="304800" fontAlgn="auto">
              <a:lnSpc>
                <a:spcPct val="150000"/>
              </a:lnSpc>
            </a:pPr>
            <a:r>
              <a:rPr sz="3200" b="1">
                <a:latin typeface="楷体" panose="02010609060101010101" charset="-122"/>
                <a:ea typeface="楷体" panose="02010609060101010101" charset="-122"/>
                <a:cs typeface="楷体" panose="02010609060101010101" charset="-122"/>
              </a:rPr>
              <a:t>君王为人不忍                </a:t>
            </a:r>
            <a:endParaRPr sz="3200" b="1">
              <a:latin typeface="楷体" panose="02010609060101010101" charset="-122"/>
              <a:ea typeface="楷体" panose="02010609060101010101" charset="-122"/>
              <a:cs typeface="楷体" panose="02010609060101010101" charset="-122"/>
            </a:endParaRPr>
          </a:p>
          <a:p>
            <a:pPr indent="304800" fontAlgn="auto">
              <a:lnSpc>
                <a:spcPct val="150000"/>
              </a:lnSpc>
            </a:pPr>
            <a:r>
              <a:rPr sz="3200" b="1">
                <a:latin typeface="楷体" panose="02010609060101010101" charset="-122"/>
                <a:ea typeface="楷体" panose="02010609060101010101" charset="-122"/>
                <a:cs typeface="楷体" panose="02010609060101010101" charset="-122"/>
              </a:rPr>
              <a:t>使子婴为相                  </a:t>
            </a:r>
            <a:endParaRPr sz="3200" b="1">
              <a:latin typeface="楷体" panose="02010609060101010101" charset="-122"/>
              <a:ea typeface="楷体" panose="02010609060101010101" charset="-122"/>
              <a:cs typeface="楷体" panose="02010609060101010101" charset="-122"/>
            </a:endParaRPr>
          </a:p>
          <a:p>
            <a:pPr indent="304800" fontAlgn="auto">
              <a:lnSpc>
                <a:spcPct val="150000"/>
              </a:lnSpc>
            </a:pPr>
            <a:r>
              <a:rPr sz="3200" b="1">
                <a:latin typeface="楷体" panose="02010609060101010101" charset="-122"/>
                <a:ea typeface="楷体" panose="02010609060101010101" charset="-122"/>
                <a:cs typeface="楷体" panose="02010609060101010101" charset="-122"/>
              </a:rPr>
              <a:t>窃为大王不取也                </a:t>
            </a:r>
            <a:endParaRPr sz="3200" b="1">
              <a:latin typeface="楷体" panose="02010609060101010101" charset="-122"/>
              <a:ea typeface="楷体" panose="02010609060101010101" charset="-122"/>
              <a:cs typeface="楷体" panose="02010609060101010101" charset="-122"/>
            </a:endParaRPr>
          </a:p>
          <a:p>
            <a:pPr indent="304800" fontAlgn="auto">
              <a:lnSpc>
                <a:spcPct val="150000"/>
              </a:lnSpc>
            </a:pPr>
            <a:r>
              <a:rPr sz="3200" b="1">
                <a:latin typeface="楷体" panose="02010609060101010101" charset="-122"/>
                <a:ea typeface="楷体" panose="02010609060101010101" charset="-122"/>
                <a:cs typeface="楷体" panose="02010609060101010101" charset="-122"/>
              </a:rPr>
              <a:t>而为秦人积威之所劫          </a:t>
            </a:r>
            <a:endParaRPr sz="3200" b="1">
              <a:latin typeface="楷体" panose="02010609060101010101" charset="-122"/>
              <a:ea typeface="楷体" panose="02010609060101010101" charset="-122"/>
              <a:cs typeface="楷体" panose="02010609060101010101" charset="-122"/>
            </a:endParaRPr>
          </a:p>
          <a:p>
            <a:pPr indent="304800" fontAlgn="auto">
              <a:lnSpc>
                <a:spcPct val="150000"/>
              </a:lnSpc>
            </a:pPr>
            <a:r>
              <a:rPr sz="3200" b="1">
                <a:latin typeface="楷体" panose="02010609060101010101" charset="-122"/>
                <a:ea typeface="楷体" panose="02010609060101010101" charset="-122"/>
                <a:cs typeface="楷体" panose="02010609060101010101" charset="-122"/>
              </a:rPr>
              <a:t>何辞为       </a:t>
            </a:r>
            <a:r>
              <a:rPr lang="zh-CN" sz="3200" b="1">
                <a:latin typeface="楷体" panose="02010609060101010101" charset="-122"/>
                <a:ea typeface="楷体" panose="02010609060101010101" charset="-122"/>
                <a:cs typeface="楷体" panose="02010609060101010101" charset="-122"/>
              </a:rPr>
              <a:t> </a:t>
            </a:r>
            <a:r>
              <a:rPr lang="zh-CN" sz="3200" b="0">
                <a:latin typeface="黑体" panose="02010609060101010101" charset="-122"/>
                <a:ea typeface="黑体" panose="02010609060101010101" charset="-122"/>
                <a:cs typeface="黑体" panose="02010609060101010101" charset="-122"/>
              </a:rPr>
              <a:t>			</a:t>
            </a:r>
            <a:endParaRPr lang="zh-CN" sz="3200" b="0">
              <a:latin typeface="黑体" panose="02010609060101010101" charset="-122"/>
              <a:ea typeface="黑体" panose="02010609060101010101" charset="-122"/>
              <a:cs typeface="黑体" panose="02010609060101010101" charset="-122"/>
            </a:endParaRPr>
          </a:p>
        </p:txBody>
      </p:sp>
      <p:sp>
        <p:nvSpPr>
          <p:cNvPr id="2" name="标题 1"/>
          <p:cNvSpPr>
            <a:spLocks noGrp="1"/>
          </p:cNvSpPr>
          <p:nvPr>
            <p:custDataLst>
              <p:tags r:id="rId7"/>
            </p:custDataLst>
          </p:nvPr>
        </p:nvSpPr>
        <p:spPr>
          <a:xfrm>
            <a:off x="0" y="1343025"/>
            <a:ext cx="3258820" cy="72453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algn="ctr"/>
            <a:r>
              <a:rPr sz="3200" b="1">
                <a:solidFill>
                  <a:schemeClr val="tx2"/>
                </a:solidFill>
                <a:latin typeface="黑体" panose="02010609060101010101" charset="-122"/>
                <a:ea typeface="黑体" panose="02010609060101010101" charset="-122"/>
                <a:cs typeface="黑体" panose="02010609060101010101" charset="-122"/>
                <a:sym typeface="+mn-ea"/>
              </a:rPr>
              <a:t>一词多义</a:t>
            </a:r>
            <a:endParaRPr sz="3200" b="1">
              <a:solidFill>
                <a:schemeClr val="tx2"/>
              </a:solidFill>
              <a:latin typeface="黑体" panose="02010609060101010101" charset="-122"/>
              <a:ea typeface="黑体" panose="02010609060101010101" charset="-122"/>
              <a:cs typeface="黑体" panose="02010609060101010101" charset="-122"/>
              <a:sym typeface="+mn-ea"/>
            </a:endParaRPr>
          </a:p>
        </p:txBody>
      </p:sp>
      <p:sp>
        <p:nvSpPr>
          <p:cNvPr id="4" name="左大括号 3"/>
          <p:cNvSpPr/>
          <p:nvPr>
            <p:custDataLst>
              <p:tags r:id="rId8"/>
            </p:custDataLst>
          </p:nvPr>
        </p:nvSpPr>
        <p:spPr>
          <a:xfrm>
            <a:off x="3258820" y="1765935"/>
            <a:ext cx="201295" cy="4396105"/>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5" name="文本框 4"/>
          <p:cNvSpPr txBox="1"/>
          <p:nvPr>
            <p:custDataLst>
              <p:tags r:id="rId9"/>
            </p:custDataLst>
          </p:nvPr>
        </p:nvSpPr>
        <p:spPr>
          <a:xfrm>
            <a:off x="7291705" y="1285240"/>
            <a:ext cx="5153660" cy="5262245"/>
          </a:xfrm>
          <a:prstGeom prst="rect">
            <a:avLst/>
          </a:prstGeom>
          <a:noFill/>
          <a:ln w="9525">
            <a:noFill/>
          </a:ln>
        </p:spPr>
        <p:txBody>
          <a:bodyPr wrap="square">
            <a:spAutoFit/>
          </a:bodyPr>
          <a:lstStyle/>
          <a:p>
            <a:pPr indent="304800" fontAlgn="auto">
              <a:lnSpc>
                <a:spcPct val="150000"/>
              </a:lnSpc>
            </a:pPr>
            <a:r>
              <a:rPr lang="zh-CN" sz="3200" b="0">
                <a:solidFill>
                  <a:srgbClr val="FF0000"/>
                </a:solidFill>
                <a:latin typeface="黑体" panose="02010609060101010101" charset="-122"/>
                <a:ea typeface="黑体" panose="02010609060101010101" charset="-122"/>
                <a:cs typeface="黑体" panose="02010609060101010101" charset="-122"/>
              </a:rPr>
              <a:t>(动词,做）</a:t>
            </a:r>
            <a:endParaRPr lang="zh-CN" sz="3200" b="0">
              <a:solidFill>
                <a:srgbClr val="FF0000"/>
              </a:solidFill>
              <a:latin typeface="黑体" panose="02010609060101010101" charset="-122"/>
              <a:ea typeface="黑体" panose="02010609060101010101" charset="-122"/>
              <a:cs typeface="黑体" panose="02010609060101010101" charset="-122"/>
            </a:endParaRPr>
          </a:p>
          <a:p>
            <a:pPr indent="304800" fontAlgn="auto">
              <a:lnSpc>
                <a:spcPct val="150000"/>
              </a:lnSpc>
            </a:pPr>
            <a:r>
              <a:rPr lang="zh-CN" sz="3200" b="0">
                <a:solidFill>
                  <a:srgbClr val="FF0000"/>
                </a:solidFill>
                <a:latin typeface="黑体" panose="02010609060101010101" charset="-122"/>
                <a:ea typeface="黑体" panose="02010609060101010101" charset="-122"/>
                <a:cs typeface="黑体" panose="02010609060101010101" charset="-122"/>
              </a:rPr>
              <a:t>(代词,从事)</a:t>
            </a:r>
            <a:endParaRPr lang="zh-CN" sz="3200" b="0">
              <a:solidFill>
                <a:srgbClr val="FF0000"/>
              </a:solidFill>
              <a:latin typeface="黑体" panose="02010609060101010101" charset="-122"/>
              <a:ea typeface="黑体" panose="02010609060101010101" charset="-122"/>
              <a:cs typeface="黑体" panose="02010609060101010101" charset="-122"/>
            </a:endParaRPr>
          </a:p>
          <a:p>
            <a:pPr indent="304800" fontAlgn="auto">
              <a:lnSpc>
                <a:spcPct val="150000"/>
              </a:lnSpc>
            </a:pPr>
            <a:r>
              <a:rPr lang="zh-CN" sz="3200" b="0">
                <a:solidFill>
                  <a:srgbClr val="FF0000"/>
                </a:solidFill>
                <a:latin typeface="黑体" panose="02010609060101010101" charset="-122"/>
                <a:ea typeface="黑体" panose="02010609060101010101" charset="-122"/>
                <a:cs typeface="黑体" panose="02010609060101010101" charset="-122"/>
              </a:rPr>
              <a:t>(动词,对待）</a:t>
            </a:r>
            <a:endParaRPr lang="zh-CN" sz="3200" b="0">
              <a:solidFill>
                <a:srgbClr val="FF0000"/>
              </a:solidFill>
              <a:latin typeface="黑体" panose="02010609060101010101" charset="-122"/>
              <a:ea typeface="黑体" panose="02010609060101010101" charset="-122"/>
              <a:cs typeface="黑体" panose="02010609060101010101" charset="-122"/>
            </a:endParaRPr>
          </a:p>
          <a:p>
            <a:pPr indent="304800" fontAlgn="auto">
              <a:lnSpc>
                <a:spcPct val="150000"/>
              </a:lnSpc>
            </a:pPr>
            <a:r>
              <a:rPr lang="zh-CN" sz="3200" b="0">
                <a:solidFill>
                  <a:srgbClr val="FF0000"/>
                </a:solidFill>
                <a:latin typeface="黑体" panose="02010609060101010101" charset="-122"/>
                <a:ea typeface="黑体" panose="02010609060101010101" charset="-122"/>
                <a:cs typeface="黑体" panose="02010609060101010101" charset="-122"/>
              </a:rPr>
              <a:t>(动词,担任）</a:t>
            </a:r>
            <a:endParaRPr lang="zh-CN" sz="3200" b="0">
              <a:solidFill>
                <a:srgbClr val="FF0000"/>
              </a:solidFill>
              <a:latin typeface="黑体" panose="02010609060101010101" charset="-122"/>
              <a:ea typeface="黑体" panose="02010609060101010101" charset="-122"/>
              <a:cs typeface="黑体" panose="02010609060101010101" charset="-122"/>
            </a:endParaRPr>
          </a:p>
          <a:p>
            <a:pPr indent="304800" fontAlgn="auto">
              <a:lnSpc>
                <a:spcPct val="150000"/>
              </a:lnSpc>
            </a:pPr>
            <a:r>
              <a:rPr lang="zh-CN" sz="3200" b="0">
                <a:solidFill>
                  <a:srgbClr val="FF0000"/>
                </a:solidFill>
                <a:latin typeface="黑体" panose="02010609060101010101" charset="-122"/>
                <a:ea typeface="黑体" panose="02010609060101010101" charset="-122"/>
                <a:cs typeface="黑体" panose="02010609060101010101" charset="-122"/>
              </a:rPr>
              <a:t>(动词,认为)</a:t>
            </a:r>
            <a:endParaRPr lang="zh-CN" sz="3200" b="0">
              <a:solidFill>
                <a:srgbClr val="FF0000"/>
              </a:solidFill>
              <a:latin typeface="黑体" panose="02010609060101010101" charset="-122"/>
              <a:ea typeface="黑体" panose="02010609060101010101" charset="-122"/>
              <a:cs typeface="黑体" panose="02010609060101010101" charset="-122"/>
            </a:endParaRPr>
          </a:p>
          <a:p>
            <a:pPr indent="304800" fontAlgn="auto">
              <a:lnSpc>
                <a:spcPct val="150000"/>
              </a:lnSpc>
            </a:pPr>
            <a:r>
              <a:rPr lang="zh-CN" sz="3200" b="0">
                <a:solidFill>
                  <a:srgbClr val="FF0000"/>
                </a:solidFill>
                <a:latin typeface="黑体" panose="02010609060101010101" charset="-122"/>
                <a:ea typeface="黑体" panose="02010609060101010101" charset="-122"/>
                <a:cs typeface="黑体" panose="02010609060101010101" charset="-122"/>
              </a:rPr>
              <a:t>(介词,表被动)</a:t>
            </a:r>
            <a:endParaRPr lang="zh-CN" sz="3200" b="0">
              <a:solidFill>
                <a:srgbClr val="FF0000"/>
              </a:solidFill>
              <a:latin typeface="黑体" panose="02010609060101010101" charset="-122"/>
              <a:ea typeface="黑体" panose="02010609060101010101" charset="-122"/>
              <a:cs typeface="黑体" panose="02010609060101010101" charset="-122"/>
            </a:endParaRPr>
          </a:p>
          <a:p>
            <a:pPr indent="304800" fontAlgn="auto">
              <a:lnSpc>
                <a:spcPct val="150000"/>
              </a:lnSpc>
            </a:pPr>
            <a:r>
              <a:rPr lang="zh-CN" sz="3200" b="0">
                <a:solidFill>
                  <a:srgbClr val="FF0000"/>
                </a:solidFill>
                <a:latin typeface="黑体" panose="02010609060101010101" charset="-122"/>
                <a:ea typeface="黑体" panose="02010609060101010101" charset="-122"/>
                <a:cs typeface="黑体" panose="02010609060101010101" charset="-122"/>
              </a:rPr>
              <a:t>(语气助词)</a:t>
            </a:r>
            <a:endParaRPr lang="zh-CN" sz="3200" b="0">
              <a:solidFill>
                <a:srgbClr val="FF0000"/>
              </a:solidFill>
              <a:latin typeface="黑体" panose="02010609060101010101" charset="-122"/>
              <a:ea typeface="黑体" panose="02010609060101010101" charset="-122"/>
              <a:cs typeface="黑体" panose="02010609060101010101" charset="-122"/>
            </a:endParaRPr>
          </a:p>
        </p:txBody>
      </p:sp>
      <p:sp>
        <p:nvSpPr>
          <p:cNvPr id="7" name="文本框 6"/>
          <p:cNvSpPr txBox="1"/>
          <p:nvPr>
            <p:custDataLst>
              <p:tags r:id="rId10"/>
            </p:custDataLst>
          </p:nvPr>
        </p:nvSpPr>
        <p:spPr>
          <a:xfrm>
            <a:off x="2293620" y="3641090"/>
            <a:ext cx="640080" cy="645160"/>
          </a:xfrm>
          <a:prstGeom prst="rect">
            <a:avLst/>
          </a:prstGeom>
          <a:noFill/>
        </p:spPr>
        <p:txBody>
          <a:bodyPr wrap="none" rtlCol="0" anchor="t">
            <a:spAutoFit/>
          </a:bodyPr>
          <a:lstStyle/>
          <a:p>
            <a:pPr algn="l"/>
            <a:r>
              <a:rPr lang="zh-CN" sz="3600">
                <a:latin typeface="黑体" panose="02010609060101010101" charset="-122"/>
                <a:ea typeface="黑体" panose="02010609060101010101" charset="-122"/>
                <a:cs typeface="黑体" panose="02010609060101010101" charset="-122"/>
                <a:sym typeface="+mn-ea"/>
              </a:rPr>
              <a:t>为</a:t>
            </a:r>
            <a:endParaRPr lang="zh-CN" sz="3600">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46082"/>
                                        </p:tgtEl>
                                        <p:attrNameLst>
                                          <p:attrName>style.visibility</p:attrName>
                                        </p:attrNameLst>
                                      </p:cBhvr>
                                      <p:to>
                                        <p:strVal val="visible"/>
                                      </p:to>
                                    </p:set>
                                    <p:animEffect transition="in" filter="fade">
                                      <p:cBhvr>
                                        <p:cTn id="7" dur="1000">
                                          <p:stCondLst>
                                            <p:cond delay="0"/>
                                          </p:stCondLst>
                                        </p:cTn>
                                        <p:tgtEl>
                                          <p:spTgt spid="4608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linds(horizontal)">
                                      <p:cBhvr>
                                        <p:cTn id="22" dur="500"/>
                                        <p:tgtEl>
                                          <p:spTgt spid="5">
                                            <p:txEl>
                                              <p:pRg st="2" end="2"/>
                                            </p:txEl>
                                          </p:spTgt>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blinds(horizontal)">
                                      <p:cBhvr>
                                        <p:cTn id="27" dur="500"/>
                                        <p:tgtEl>
                                          <p:spTgt spid="5">
                                            <p:txEl>
                                              <p:pRg st="3" end="3"/>
                                            </p:txEl>
                                          </p:spTgt>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blinds(horizontal)">
                                      <p:cBhvr>
                                        <p:cTn id="32" dur="500"/>
                                        <p:tgtEl>
                                          <p:spTgt spid="5">
                                            <p:txEl>
                                              <p:pRg st="4" end="4"/>
                                            </p:txEl>
                                          </p:spTgt>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blinds(horizontal)">
                                      <p:cBhvr>
                                        <p:cTn id="37" dur="500"/>
                                        <p:tgtEl>
                                          <p:spTgt spid="5">
                                            <p:txEl>
                                              <p:pRg st="5" end="5"/>
                                            </p:txEl>
                                          </p:spTgt>
                                        </p:tgtEl>
                                      </p:cBhvr>
                                    </p:animEffec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blinds(horizontal)">
                                      <p:cBhvr>
                                        <p:cTn id="4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stretch>
            <a:fillRect/>
          </a:stretch>
        </p:blipFill>
        <p:spPr>
          <a:xfrm>
            <a:off x="238760" y="222885"/>
            <a:ext cx="11715115" cy="6412865"/>
          </a:xfrm>
          <a:prstGeom prst="rect">
            <a:avLst/>
          </a:prstGeom>
        </p:spPr>
      </p:pic>
      <p:sp>
        <p:nvSpPr>
          <p:cNvPr id="46082" name="标题 46081"/>
          <p:cNvSpPr>
            <a:spLocks noGrp="1"/>
          </p:cNvSpPr>
          <p:nvPr>
            <p:ph type="title"/>
            <p:custDataLst>
              <p:tags r:id="rId5"/>
            </p:custDataLst>
          </p:nvPr>
        </p:nvSpPr>
        <p:spPr>
          <a:xfrm>
            <a:off x="2946400" y="73025"/>
            <a:ext cx="7354888" cy="1143000"/>
          </a:xfrm>
        </p:spPr>
        <p:txBody>
          <a:bodyPr anchor="ctr"/>
          <a:lstStyle/>
          <a:p>
            <a:pPr algn="l"/>
            <a:r>
              <a:rPr lang="en-US" altLang="zh-CN" b="1">
                <a:solidFill>
                  <a:srgbClr val="FFFF00"/>
                </a:solidFill>
                <a:ea typeface="黑体" panose="02010609060101010101" charset="-122"/>
              </a:rPr>
              <a:t>       </a:t>
            </a:r>
            <a:endParaRPr lang="zh-CN" altLang="en-US" sz="4800" b="1">
              <a:solidFill>
                <a:schemeClr val="tx1"/>
              </a:solidFill>
              <a:ea typeface="黑体" panose="02010609060101010101" charset="-122"/>
            </a:endParaRPr>
          </a:p>
        </p:txBody>
      </p:sp>
      <p:sp>
        <p:nvSpPr>
          <p:cNvPr id="100" name="文本框 99"/>
          <p:cNvSpPr txBox="1"/>
          <p:nvPr>
            <p:custDataLst>
              <p:tags r:id="rId6"/>
            </p:custDataLst>
          </p:nvPr>
        </p:nvSpPr>
        <p:spPr>
          <a:xfrm>
            <a:off x="1811655" y="2747010"/>
            <a:ext cx="4821555" cy="3046095"/>
          </a:xfrm>
          <a:prstGeom prst="rect">
            <a:avLst/>
          </a:prstGeom>
          <a:noFill/>
          <a:ln w="9525">
            <a:noFill/>
          </a:ln>
        </p:spPr>
        <p:txBody>
          <a:bodyPr wrap="square">
            <a:spAutoFit/>
          </a:bodyPr>
          <a:lstStyle/>
          <a:p>
            <a:pPr indent="304800" fontAlgn="auto">
              <a:lnSpc>
                <a:spcPct val="150000"/>
              </a:lnSpc>
            </a:pPr>
            <a:r>
              <a:rPr sz="3200" b="1">
                <a:latin typeface="楷体" panose="02010609060101010101" charset="-122"/>
                <a:ea typeface="楷体" panose="02010609060101010101" charset="-122"/>
                <a:cs typeface="楷体" panose="02010609060101010101" charset="-122"/>
              </a:rPr>
              <a:t>我</a:t>
            </a:r>
            <a:r>
              <a:rPr sz="3200" b="1">
                <a:solidFill>
                  <a:srgbClr val="FF0000"/>
                </a:solidFill>
                <a:latin typeface="楷体" panose="02010609060101010101" charset="-122"/>
                <a:ea typeface="楷体" panose="02010609060101010101" charset="-122"/>
                <a:cs typeface="楷体" panose="02010609060101010101" charset="-122"/>
              </a:rPr>
              <a:t>树</a:t>
            </a:r>
            <a:r>
              <a:rPr sz="3200" b="1">
                <a:latin typeface="楷体" panose="02010609060101010101" charset="-122"/>
                <a:ea typeface="楷体" panose="02010609060101010101" charset="-122"/>
                <a:cs typeface="楷体" panose="02010609060101010101" charset="-122"/>
              </a:rPr>
              <a:t>之成而实五石             </a:t>
            </a:r>
            <a:endParaRPr sz="3200" b="1">
              <a:latin typeface="楷体" panose="02010609060101010101" charset="-122"/>
              <a:ea typeface="楷体" panose="02010609060101010101" charset="-122"/>
              <a:cs typeface="楷体" panose="02010609060101010101" charset="-122"/>
            </a:endParaRPr>
          </a:p>
          <a:p>
            <a:pPr indent="304800" fontAlgn="auto">
              <a:lnSpc>
                <a:spcPct val="150000"/>
              </a:lnSpc>
            </a:pPr>
            <a:r>
              <a:rPr sz="3200" b="1">
                <a:latin typeface="楷体" panose="02010609060101010101" charset="-122"/>
                <a:ea typeface="楷体" panose="02010609060101010101" charset="-122"/>
                <a:cs typeface="楷体" panose="02010609060101010101" charset="-122"/>
              </a:rPr>
              <a:t>吴王使之</a:t>
            </a:r>
            <a:r>
              <a:rPr sz="3200" b="1">
                <a:solidFill>
                  <a:srgbClr val="FF0000"/>
                </a:solidFill>
                <a:latin typeface="楷体" panose="02010609060101010101" charset="-122"/>
                <a:ea typeface="楷体" panose="02010609060101010101" charset="-122"/>
                <a:cs typeface="楷体" panose="02010609060101010101" charset="-122"/>
              </a:rPr>
              <a:t>将</a:t>
            </a:r>
            <a:r>
              <a:rPr sz="3200" b="1">
                <a:latin typeface="楷体" panose="02010609060101010101" charset="-122"/>
                <a:ea typeface="楷体" panose="02010609060101010101" charset="-122"/>
                <a:cs typeface="楷体" panose="02010609060101010101" charset="-122"/>
              </a:rPr>
              <a:t>                  </a:t>
            </a:r>
            <a:endParaRPr sz="3200" b="1">
              <a:latin typeface="楷体" panose="02010609060101010101" charset="-122"/>
              <a:ea typeface="楷体" panose="02010609060101010101" charset="-122"/>
              <a:cs typeface="楷体" panose="02010609060101010101" charset="-122"/>
            </a:endParaRPr>
          </a:p>
          <a:p>
            <a:pPr indent="304800" fontAlgn="auto">
              <a:lnSpc>
                <a:spcPct val="150000"/>
              </a:lnSpc>
            </a:pPr>
            <a:r>
              <a:rPr sz="3200" b="1">
                <a:latin typeface="楷体" panose="02010609060101010101" charset="-122"/>
                <a:ea typeface="楷体" panose="02010609060101010101" charset="-122"/>
                <a:cs typeface="楷体" panose="02010609060101010101" charset="-122"/>
              </a:rPr>
              <a:t>我树之成而</a:t>
            </a:r>
            <a:r>
              <a:rPr sz="3200" b="1">
                <a:solidFill>
                  <a:srgbClr val="FF0000"/>
                </a:solidFill>
                <a:latin typeface="楷体" panose="02010609060101010101" charset="-122"/>
                <a:ea typeface="楷体" panose="02010609060101010101" charset="-122"/>
                <a:cs typeface="楷体" panose="02010609060101010101" charset="-122"/>
              </a:rPr>
              <a:t>实</a:t>
            </a:r>
            <a:r>
              <a:rPr sz="3200" b="1">
                <a:latin typeface="楷体" panose="02010609060101010101" charset="-122"/>
                <a:ea typeface="楷体" panose="02010609060101010101" charset="-122"/>
                <a:cs typeface="楷体" panose="02010609060101010101" charset="-122"/>
              </a:rPr>
              <a:t>五石                 </a:t>
            </a:r>
            <a:endParaRPr sz="3200" b="1">
              <a:latin typeface="楷体" panose="02010609060101010101" charset="-122"/>
              <a:ea typeface="楷体" panose="02010609060101010101" charset="-122"/>
              <a:cs typeface="楷体" panose="02010609060101010101" charset="-122"/>
            </a:endParaRPr>
          </a:p>
          <a:p>
            <a:pPr indent="304800" fontAlgn="auto">
              <a:lnSpc>
                <a:spcPct val="150000"/>
              </a:lnSpc>
            </a:pPr>
            <a:r>
              <a:rPr sz="3200" b="1">
                <a:latin typeface="楷体" panose="02010609060101010101" charset="-122"/>
                <a:ea typeface="楷体" panose="02010609060101010101" charset="-122"/>
                <a:cs typeface="楷体" panose="02010609060101010101" charset="-122"/>
              </a:rPr>
              <a:t>         </a:t>
            </a:r>
            <a:r>
              <a:rPr lang="zh-CN" sz="3200" b="1">
                <a:latin typeface="楷体" panose="02010609060101010101" charset="-122"/>
                <a:ea typeface="楷体" panose="02010609060101010101" charset="-122"/>
                <a:cs typeface="楷体" panose="02010609060101010101" charset="-122"/>
              </a:rPr>
              <a:t> 			</a:t>
            </a:r>
            <a:endParaRPr lang="zh-CN" sz="3200" b="1">
              <a:latin typeface="楷体" panose="02010609060101010101" charset="-122"/>
              <a:ea typeface="楷体" panose="02010609060101010101" charset="-122"/>
              <a:cs typeface="楷体" panose="02010609060101010101" charset="-122"/>
            </a:endParaRPr>
          </a:p>
        </p:txBody>
      </p:sp>
      <p:sp>
        <p:nvSpPr>
          <p:cNvPr id="2" name="标题 1"/>
          <p:cNvSpPr>
            <a:spLocks noGrp="1"/>
          </p:cNvSpPr>
          <p:nvPr>
            <p:custDataLst>
              <p:tags r:id="rId7"/>
            </p:custDataLst>
          </p:nvPr>
        </p:nvSpPr>
        <p:spPr>
          <a:xfrm>
            <a:off x="450850" y="1411605"/>
            <a:ext cx="4023360" cy="72453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algn="ctr"/>
            <a:r>
              <a:rPr sz="3200" b="1">
                <a:solidFill>
                  <a:schemeClr val="tx2"/>
                </a:solidFill>
                <a:latin typeface="黑体" panose="02010609060101010101" charset="-122"/>
                <a:ea typeface="黑体" panose="02010609060101010101" charset="-122"/>
                <a:cs typeface="黑体" panose="02010609060101010101" charset="-122"/>
                <a:sym typeface="+mn-ea"/>
              </a:rPr>
              <a:t>名词的活用</a:t>
            </a:r>
            <a:endParaRPr sz="3200" b="1">
              <a:solidFill>
                <a:schemeClr val="tx2"/>
              </a:solidFill>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custDataLst>
              <p:tags r:id="rId8"/>
            </p:custDataLst>
          </p:nvPr>
        </p:nvSpPr>
        <p:spPr>
          <a:xfrm>
            <a:off x="5474335" y="2757805"/>
            <a:ext cx="5991860" cy="3046095"/>
          </a:xfrm>
          <a:prstGeom prst="rect">
            <a:avLst/>
          </a:prstGeom>
          <a:noFill/>
          <a:ln w="9525">
            <a:noFill/>
          </a:ln>
        </p:spPr>
        <p:txBody>
          <a:bodyPr wrap="square">
            <a:spAutoFit/>
          </a:bodyPr>
          <a:lstStyle/>
          <a:p>
            <a:pPr indent="304800" fontAlgn="auto">
              <a:lnSpc>
                <a:spcPct val="150000"/>
              </a:lnSpc>
            </a:pPr>
            <a:r>
              <a:rPr lang="zh-CN" sz="3200" b="0">
                <a:solidFill>
                  <a:srgbClr val="FF0000"/>
                </a:solidFill>
                <a:latin typeface="黑体" panose="02010609060101010101" charset="-122"/>
                <a:ea typeface="黑体" panose="02010609060101010101" charset="-122"/>
                <a:cs typeface="黑体" panose="02010609060101010101" charset="-122"/>
              </a:rPr>
              <a:t>(名词活用为动词,种植)</a:t>
            </a:r>
            <a:endParaRPr lang="zh-CN" sz="3200" b="0">
              <a:solidFill>
                <a:srgbClr val="FF0000"/>
              </a:solidFill>
              <a:latin typeface="黑体" panose="02010609060101010101" charset="-122"/>
              <a:ea typeface="黑体" panose="02010609060101010101" charset="-122"/>
              <a:cs typeface="黑体" panose="02010609060101010101" charset="-122"/>
            </a:endParaRPr>
          </a:p>
          <a:p>
            <a:pPr indent="304800" fontAlgn="auto">
              <a:lnSpc>
                <a:spcPct val="150000"/>
              </a:lnSpc>
            </a:pPr>
            <a:r>
              <a:rPr lang="zh-CN" sz="3200" b="0">
                <a:solidFill>
                  <a:srgbClr val="FF0000"/>
                </a:solidFill>
                <a:latin typeface="黑体" panose="02010609060101010101" charset="-122"/>
                <a:ea typeface="黑体" panose="02010609060101010101" charset="-122"/>
                <a:cs typeface="黑体" panose="02010609060101010101" charset="-122"/>
              </a:rPr>
              <a:t>(名词活用为动词,做将领)</a:t>
            </a:r>
            <a:endParaRPr lang="zh-CN" sz="3200" b="0">
              <a:solidFill>
                <a:srgbClr val="FF0000"/>
              </a:solidFill>
              <a:latin typeface="黑体" panose="02010609060101010101" charset="-122"/>
              <a:ea typeface="黑体" panose="02010609060101010101" charset="-122"/>
              <a:cs typeface="黑体" panose="02010609060101010101" charset="-122"/>
            </a:endParaRPr>
          </a:p>
          <a:p>
            <a:pPr indent="304800" fontAlgn="auto">
              <a:lnSpc>
                <a:spcPct val="150000"/>
              </a:lnSpc>
            </a:pPr>
            <a:r>
              <a:rPr lang="zh-CN" sz="3200" b="0">
                <a:solidFill>
                  <a:srgbClr val="FF0000"/>
                </a:solidFill>
                <a:latin typeface="黑体" panose="02010609060101010101" charset="-122"/>
                <a:ea typeface="黑体" panose="02010609060101010101" charset="-122"/>
                <a:cs typeface="黑体" panose="02010609060101010101" charset="-122"/>
              </a:rPr>
              <a:t>(名词活用为动词,充实,填塞)</a:t>
            </a:r>
            <a:endParaRPr lang="zh-CN" sz="3200" b="0">
              <a:solidFill>
                <a:srgbClr val="FF0000"/>
              </a:solidFill>
              <a:latin typeface="黑体" panose="02010609060101010101" charset="-122"/>
              <a:ea typeface="黑体" panose="02010609060101010101" charset="-122"/>
              <a:cs typeface="黑体" panose="02010609060101010101" charset="-122"/>
            </a:endParaRPr>
          </a:p>
          <a:p>
            <a:pPr indent="304800" fontAlgn="auto">
              <a:lnSpc>
                <a:spcPct val="150000"/>
              </a:lnSpc>
            </a:pPr>
            <a:endParaRPr lang="zh-CN" sz="3200" b="0">
              <a:solidFill>
                <a:srgbClr val="FF0000"/>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46082"/>
                                        </p:tgtEl>
                                        <p:attrNameLst>
                                          <p:attrName>style.visibility</p:attrName>
                                        </p:attrNameLst>
                                      </p:cBhvr>
                                      <p:to>
                                        <p:strVal val="visible"/>
                                      </p:to>
                                    </p:set>
                                    <p:animEffect transition="in" filter="fade">
                                      <p:cBhvr>
                                        <p:cTn id="7" dur="1000">
                                          <p:stCondLst>
                                            <p:cond delay="0"/>
                                          </p:stCondLst>
                                        </p:cTn>
                                        <p:tgtEl>
                                          <p:spTgt spid="4608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linds(horizontal)">
                                      <p:cBhvr>
                                        <p:cTn id="2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stretch>
            <a:fillRect/>
          </a:stretch>
        </p:blipFill>
        <p:spPr>
          <a:xfrm>
            <a:off x="238760" y="222885"/>
            <a:ext cx="11715115" cy="6412865"/>
          </a:xfrm>
          <a:prstGeom prst="rect">
            <a:avLst/>
          </a:prstGeom>
        </p:spPr>
      </p:pic>
      <p:sp>
        <p:nvSpPr>
          <p:cNvPr id="46082" name="标题 46081"/>
          <p:cNvSpPr>
            <a:spLocks noGrp="1"/>
          </p:cNvSpPr>
          <p:nvPr>
            <p:ph type="title"/>
            <p:custDataLst>
              <p:tags r:id="rId5"/>
            </p:custDataLst>
          </p:nvPr>
        </p:nvSpPr>
        <p:spPr>
          <a:xfrm>
            <a:off x="2946400" y="73025"/>
            <a:ext cx="7354888" cy="1143000"/>
          </a:xfrm>
        </p:spPr>
        <p:txBody>
          <a:bodyPr anchor="ctr"/>
          <a:lstStyle/>
          <a:p>
            <a:pPr algn="l"/>
            <a:r>
              <a:rPr lang="en-US" altLang="zh-CN" b="1">
                <a:solidFill>
                  <a:srgbClr val="FFFF00"/>
                </a:solidFill>
                <a:ea typeface="黑体" panose="02010609060101010101" charset="-122"/>
              </a:rPr>
              <a:t>       </a:t>
            </a:r>
            <a:endParaRPr lang="zh-CN" altLang="en-US" sz="4800" b="1">
              <a:solidFill>
                <a:schemeClr val="tx1"/>
              </a:solidFill>
              <a:ea typeface="黑体" panose="02010609060101010101" charset="-122"/>
            </a:endParaRPr>
          </a:p>
        </p:txBody>
      </p:sp>
      <p:sp>
        <p:nvSpPr>
          <p:cNvPr id="100" name="文本框 99"/>
          <p:cNvSpPr txBox="1"/>
          <p:nvPr>
            <p:custDataLst>
              <p:tags r:id="rId6"/>
            </p:custDataLst>
          </p:nvPr>
        </p:nvSpPr>
        <p:spPr>
          <a:xfrm>
            <a:off x="1811655" y="2747010"/>
            <a:ext cx="4821555" cy="3046095"/>
          </a:xfrm>
          <a:prstGeom prst="rect">
            <a:avLst/>
          </a:prstGeom>
          <a:noFill/>
          <a:ln w="9525">
            <a:noFill/>
          </a:ln>
        </p:spPr>
        <p:txBody>
          <a:bodyPr wrap="square">
            <a:spAutoFit/>
          </a:bodyPr>
          <a:lstStyle/>
          <a:p>
            <a:pPr indent="304800" fontAlgn="auto">
              <a:lnSpc>
                <a:spcPct val="150000"/>
              </a:lnSpc>
            </a:pPr>
            <a:r>
              <a:rPr sz="3200" b="1">
                <a:latin typeface="楷体" panose="02010609060101010101" charset="-122"/>
                <a:ea typeface="楷体" panose="02010609060101010101" charset="-122"/>
                <a:cs typeface="楷体" panose="02010609060101010101" charset="-122"/>
                <a:sym typeface="+mn-ea"/>
              </a:rPr>
              <a:t>其</a:t>
            </a:r>
            <a:r>
              <a:rPr sz="3200" b="1">
                <a:solidFill>
                  <a:srgbClr val="FF0000"/>
                </a:solidFill>
                <a:latin typeface="楷体" panose="02010609060101010101" charset="-122"/>
                <a:ea typeface="楷体" panose="02010609060101010101" charset="-122"/>
                <a:cs typeface="楷体" panose="02010609060101010101" charset="-122"/>
                <a:sym typeface="+mn-ea"/>
              </a:rPr>
              <a:t>坚</a:t>
            </a:r>
            <a:r>
              <a:rPr sz="3200" b="1">
                <a:latin typeface="楷体" panose="02010609060101010101" charset="-122"/>
                <a:ea typeface="楷体" panose="02010609060101010101" charset="-122"/>
                <a:cs typeface="楷体" panose="02010609060101010101" charset="-122"/>
                <a:sym typeface="+mn-ea"/>
              </a:rPr>
              <a:t>不能自举也</a:t>
            </a:r>
            <a:r>
              <a:rPr sz="3200" b="1">
                <a:latin typeface="楷体" panose="02010609060101010101" charset="-122"/>
                <a:ea typeface="楷体" panose="02010609060101010101" charset="-122"/>
                <a:cs typeface="楷体" panose="02010609060101010101" charset="-122"/>
              </a:rPr>
              <a:t>             </a:t>
            </a:r>
            <a:endParaRPr sz="3200" b="1">
              <a:latin typeface="楷体" panose="02010609060101010101" charset="-122"/>
              <a:ea typeface="楷体" panose="02010609060101010101" charset="-122"/>
              <a:cs typeface="楷体" panose="02010609060101010101" charset="-122"/>
            </a:endParaRPr>
          </a:p>
          <a:p>
            <a:pPr indent="304800" fontAlgn="auto">
              <a:lnSpc>
                <a:spcPct val="150000"/>
              </a:lnSpc>
            </a:pPr>
            <a:r>
              <a:rPr sz="3200" b="1">
                <a:latin typeface="楷体" panose="02010609060101010101" charset="-122"/>
                <a:ea typeface="楷体" panose="02010609060101010101" charset="-122"/>
                <a:cs typeface="楷体" panose="02010609060101010101" charset="-122"/>
                <a:sym typeface="+mn-ea"/>
              </a:rPr>
              <a:t>夫子固拙于用</a:t>
            </a:r>
            <a:r>
              <a:rPr sz="3200" b="1">
                <a:solidFill>
                  <a:srgbClr val="FF0000"/>
                </a:solidFill>
                <a:latin typeface="楷体" panose="02010609060101010101" charset="-122"/>
                <a:ea typeface="楷体" panose="02010609060101010101" charset="-122"/>
                <a:cs typeface="楷体" panose="02010609060101010101" charset="-122"/>
                <a:sym typeface="+mn-ea"/>
              </a:rPr>
              <a:t>大</a:t>
            </a:r>
            <a:r>
              <a:rPr sz="3200" b="1">
                <a:latin typeface="楷体" panose="02010609060101010101" charset="-122"/>
                <a:ea typeface="楷体" panose="02010609060101010101" charset="-122"/>
                <a:cs typeface="楷体" panose="02010609060101010101" charset="-122"/>
                <a:sym typeface="+mn-ea"/>
              </a:rPr>
              <a:t>矣</a:t>
            </a:r>
            <a:r>
              <a:rPr sz="3200" b="1">
                <a:latin typeface="楷体" panose="02010609060101010101" charset="-122"/>
                <a:ea typeface="楷体" panose="02010609060101010101" charset="-122"/>
                <a:cs typeface="楷体" panose="02010609060101010101" charset="-122"/>
              </a:rPr>
              <a:t>                  </a:t>
            </a:r>
            <a:endParaRPr sz="3200" b="1">
              <a:latin typeface="楷体" panose="02010609060101010101" charset="-122"/>
              <a:ea typeface="楷体" panose="02010609060101010101" charset="-122"/>
              <a:cs typeface="楷体" panose="02010609060101010101" charset="-122"/>
            </a:endParaRPr>
          </a:p>
          <a:p>
            <a:pPr indent="304800" fontAlgn="auto">
              <a:lnSpc>
                <a:spcPct val="150000"/>
              </a:lnSpc>
            </a:pPr>
            <a:r>
              <a:rPr sz="3200" b="1">
                <a:latin typeface="楷体" panose="02010609060101010101" charset="-122"/>
                <a:ea typeface="楷体" panose="02010609060101010101" charset="-122"/>
                <a:cs typeface="楷体" panose="02010609060101010101" charset="-122"/>
              </a:rPr>
              <a:t>                 </a:t>
            </a:r>
            <a:endParaRPr sz="3200" b="1">
              <a:latin typeface="楷体" panose="02010609060101010101" charset="-122"/>
              <a:ea typeface="楷体" panose="02010609060101010101" charset="-122"/>
              <a:cs typeface="楷体" panose="02010609060101010101" charset="-122"/>
            </a:endParaRPr>
          </a:p>
          <a:p>
            <a:pPr indent="304800" fontAlgn="auto">
              <a:lnSpc>
                <a:spcPct val="150000"/>
              </a:lnSpc>
            </a:pPr>
            <a:r>
              <a:rPr sz="3200" b="0">
                <a:latin typeface="黑体" panose="02010609060101010101" charset="-122"/>
                <a:ea typeface="黑体" panose="02010609060101010101" charset="-122"/>
                <a:cs typeface="黑体" panose="02010609060101010101" charset="-122"/>
              </a:rPr>
              <a:t>         </a:t>
            </a:r>
            <a:r>
              <a:rPr lang="zh-CN" sz="3200" b="0">
                <a:latin typeface="黑体" panose="02010609060101010101" charset="-122"/>
                <a:ea typeface="黑体" panose="02010609060101010101" charset="-122"/>
                <a:cs typeface="黑体" panose="02010609060101010101" charset="-122"/>
              </a:rPr>
              <a:t> 			</a:t>
            </a:r>
            <a:endParaRPr lang="zh-CN" sz="3200" b="0">
              <a:latin typeface="黑体" panose="02010609060101010101" charset="-122"/>
              <a:ea typeface="黑体" panose="02010609060101010101" charset="-122"/>
              <a:cs typeface="黑体" panose="02010609060101010101" charset="-122"/>
            </a:endParaRPr>
          </a:p>
        </p:txBody>
      </p:sp>
      <p:sp>
        <p:nvSpPr>
          <p:cNvPr id="2" name="标题 1"/>
          <p:cNvSpPr>
            <a:spLocks noGrp="1"/>
          </p:cNvSpPr>
          <p:nvPr>
            <p:custDataLst>
              <p:tags r:id="rId7"/>
            </p:custDataLst>
          </p:nvPr>
        </p:nvSpPr>
        <p:spPr>
          <a:xfrm>
            <a:off x="450850" y="1411605"/>
            <a:ext cx="4023360" cy="72453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algn="ctr"/>
            <a:r>
              <a:rPr sz="3200">
                <a:solidFill>
                  <a:schemeClr val="tx2"/>
                </a:solidFill>
                <a:latin typeface="黑体" panose="02010609060101010101" charset="-122"/>
                <a:ea typeface="黑体" panose="02010609060101010101" charset="-122"/>
                <a:cs typeface="黑体" panose="02010609060101010101" charset="-122"/>
                <a:sym typeface="+mn-ea"/>
              </a:rPr>
              <a:t>形容词的活用</a:t>
            </a:r>
            <a:endParaRPr sz="3200" b="1">
              <a:solidFill>
                <a:schemeClr val="tx2"/>
              </a:solidFill>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custDataLst>
              <p:tags r:id="rId8"/>
            </p:custDataLst>
          </p:nvPr>
        </p:nvSpPr>
        <p:spPr>
          <a:xfrm>
            <a:off x="5474335" y="2757805"/>
            <a:ext cx="5991860" cy="2306955"/>
          </a:xfrm>
          <a:prstGeom prst="rect">
            <a:avLst/>
          </a:prstGeom>
          <a:noFill/>
          <a:ln w="9525">
            <a:noFill/>
          </a:ln>
        </p:spPr>
        <p:txBody>
          <a:bodyPr wrap="square">
            <a:spAutoFit/>
          </a:bodyPr>
          <a:lstStyle/>
          <a:p>
            <a:pPr indent="304800" fontAlgn="auto">
              <a:lnSpc>
                <a:spcPct val="150000"/>
              </a:lnSpc>
            </a:pPr>
            <a:r>
              <a:rPr lang="zh-CN" sz="3200" b="0">
                <a:solidFill>
                  <a:srgbClr val="FF0000"/>
                </a:solidFill>
                <a:latin typeface="黑体" panose="02010609060101010101" charset="-122"/>
                <a:ea typeface="黑体" panose="02010609060101010101" charset="-122"/>
                <a:cs typeface="黑体" panose="02010609060101010101" charset="-122"/>
              </a:rPr>
              <a:t>(形容词活用为名词,坚硬程度)</a:t>
            </a:r>
            <a:endParaRPr lang="zh-CN" sz="3200" b="0">
              <a:solidFill>
                <a:srgbClr val="FF0000"/>
              </a:solidFill>
              <a:latin typeface="黑体" panose="02010609060101010101" charset="-122"/>
              <a:ea typeface="黑体" panose="02010609060101010101" charset="-122"/>
              <a:cs typeface="黑体" panose="02010609060101010101" charset="-122"/>
            </a:endParaRPr>
          </a:p>
          <a:p>
            <a:pPr indent="304800" fontAlgn="auto">
              <a:lnSpc>
                <a:spcPct val="150000"/>
              </a:lnSpc>
            </a:pPr>
            <a:r>
              <a:rPr lang="zh-CN" sz="3200" b="0">
                <a:solidFill>
                  <a:srgbClr val="FF0000"/>
                </a:solidFill>
                <a:latin typeface="黑体" panose="02010609060101010101" charset="-122"/>
                <a:ea typeface="黑体" panose="02010609060101010101" charset="-122"/>
                <a:cs typeface="黑体" panose="02010609060101010101" charset="-122"/>
              </a:rPr>
              <a:t>(形容词活用为名词,大的东西)</a:t>
            </a:r>
            <a:endParaRPr lang="zh-CN" sz="3200" b="0">
              <a:solidFill>
                <a:srgbClr val="FF0000"/>
              </a:solidFill>
              <a:latin typeface="黑体" panose="02010609060101010101" charset="-122"/>
              <a:ea typeface="黑体" panose="02010609060101010101" charset="-122"/>
              <a:cs typeface="黑体" panose="02010609060101010101" charset="-122"/>
            </a:endParaRPr>
          </a:p>
          <a:p>
            <a:pPr indent="304800" fontAlgn="auto">
              <a:lnSpc>
                <a:spcPct val="150000"/>
              </a:lnSpc>
            </a:pPr>
            <a:endParaRPr lang="zh-CN" sz="3200" b="0">
              <a:solidFill>
                <a:srgbClr val="FF0000"/>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46082"/>
                                        </p:tgtEl>
                                        <p:attrNameLst>
                                          <p:attrName>style.visibility</p:attrName>
                                        </p:attrNameLst>
                                      </p:cBhvr>
                                      <p:to>
                                        <p:strVal val="visible"/>
                                      </p:to>
                                    </p:set>
                                    <p:animEffect transition="in" filter="fade">
                                      <p:cBhvr>
                                        <p:cTn id="7" dur="1000">
                                          <p:stCondLst>
                                            <p:cond delay="0"/>
                                          </p:stCondLst>
                                        </p:cTn>
                                        <p:tgtEl>
                                          <p:spTgt spid="4608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stretch>
            <a:fillRect/>
          </a:stretch>
        </p:blipFill>
        <p:spPr>
          <a:xfrm>
            <a:off x="238760" y="222885"/>
            <a:ext cx="11715115" cy="6412865"/>
          </a:xfrm>
          <a:prstGeom prst="rect">
            <a:avLst/>
          </a:prstGeom>
        </p:spPr>
      </p:pic>
      <p:sp>
        <p:nvSpPr>
          <p:cNvPr id="46082" name="标题 46081"/>
          <p:cNvSpPr>
            <a:spLocks noGrp="1"/>
          </p:cNvSpPr>
          <p:nvPr>
            <p:ph type="title"/>
            <p:custDataLst>
              <p:tags r:id="rId5"/>
            </p:custDataLst>
          </p:nvPr>
        </p:nvSpPr>
        <p:spPr>
          <a:xfrm>
            <a:off x="2946400" y="73025"/>
            <a:ext cx="7354888" cy="1143000"/>
          </a:xfrm>
        </p:spPr>
        <p:txBody>
          <a:bodyPr anchor="ctr"/>
          <a:lstStyle/>
          <a:p>
            <a:pPr algn="l"/>
            <a:r>
              <a:rPr lang="en-US" altLang="zh-CN" b="1">
                <a:solidFill>
                  <a:srgbClr val="FFFF00"/>
                </a:solidFill>
                <a:ea typeface="黑体" panose="02010609060101010101" charset="-122"/>
              </a:rPr>
              <a:t>       </a:t>
            </a:r>
            <a:endParaRPr lang="zh-CN" altLang="en-US" sz="4800" b="1">
              <a:solidFill>
                <a:schemeClr val="tx1"/>
              </a:solidFill>
              <a:ea typeface="黑体" panose="02010609060101010101" charset="-122"/>
            </a:endParaRPr>
          </a:p>
        </p:txBody>
      </p:sp>
      <p:sp>
        <p:nvSpPr>
          <p:cNvPr id="100" name="文本框 99"/>
          <p:cNvSpPr txBox="1"/>
          <p:nvPr>
            <p:custDataLst>
              <p:tags r:id="rId6"/>
            </p:custDataLst>
          </p:nvPr>
        </p:nvSpPr>
        <p:spPr>
          <a:xfrm>
            <a:off x="2146935" y="2307590"/>
            <a:ext cx="4821555" cy="3046095"/>
          </a:xfrm>
          <a:prstGeom prst="rect">
            <a:avLst/>
          </a:prstGeom>
          <a:noFill/>
          <a:ln w="9525">
            <a:noFill/>
          </a:ln>
        </p:spPr>
        <p:txBody>
          <a:bodyPr wrap="square">
            <a:spAutoFit/>
          </a:bodyPr>
          <a:lstStyle/>
          <a:p>
            <a:pPr indent="304800" fontAlgn="auto">
              <a:lnSpc>
                <a:spcPct val="150000"/>
              </a:lnSpc>
            </a:pPr>
            <a:r>
              <a:rPr sz="3200" b="1">
                <a:latin typeface="楷体" panose="02010609060101010101" charset="-122"/>
                <a:ea typeface="楷体" panose="02010609060101010101" charset="-122"/>
                <a:cs typeface="楷体" panose="02010609060101010101" charset="-122"/>
              </a:rPr>
              <a:t>掊:吾为其无用而掊之             </a:t>
            </a:r>
            <a:endParaRPr sz="3200" b="1">
              <a:latin typeface="楷体" panose="02010609060101010101" charset="-122"/>
              <a:ea typeface="楷体" panose="02010609060101010101" charset="-122"/>
              <a:cs typeface="楷体" panose="02010609060101010101" charset="-122"/>
            </a:endParaRPr>
          </a:p>
          <a:p>
            <a:pPr indent="304800" fontAlgn="auto">
              <a:lnSpc>
                <a:spcPct val="150000"/>
              </a:lnSpc>
            </a:pPr>
            <a:r>
              <a:rPr sz="3200" b="1">
                <a:latin typeface="楷体" panose="02010609060101010101" charset="-122"/>
                <a:ea typeface="楷体" panose="02010609060101010101" charset="-122"/>
                <a:cs typeface="楷体" panose="02010609060101010101" charset="-122"/>
              </a:rPr>
              <a:t>拙:夫子固拙于用大矣             </a:t>
            </a:r>
            <a:endParaRPr sz="3200" b="1">
              <a:latin typeface="楷体" panose="02010609060101010101" charset="-122"/>
              <a:ea typeface="楷体" panose="02010609060101010101" charset="-122"/>
              <a:cs typeface="楷体" panose="02010609060101010101" charset="-122"/>
            </a:endParaRPr>
          </a:p>
          <a:p>
            <a:pPr indent="304800" fontAlgn="auto">
              <a:lnSpc>
                <a:spcPct val="150000"/>
              </a:lnSpc>
            </a:pPr>
            <a:r>
              <a:rPr sz="3200" b="1">
                <a:latin typeface="楷体" panose="02010609060101010101" charset="-122"/>
                <a:ea typeface="楷体" panose="02010609060101010101" charset="-122"/>
                <a:cs typeface="楷体" panose="02010609060101010101" charset="-122"/>
              </a:rPr>
              <a:t>说:以说吴王                    </a:t>
            </a:r>
            <a:endParaRPr sz="3200" b="1">
              <a:latin typeface="楷体" panose="02010609060101010101" charset="-122"/>
              <a:ea typeface="楷体" panose="02010609060101010101" charset="-122"/>
              <a:cs typeface="楷体" panose="02010609060101010101" charset="-122"/>
            </a:endParaRPr>
          </a:p>
          <a:p>
            <a:pPr indent="304800" fontAlgn="auto">
              <a:lnSpc>
                <a:spcPct val="150000"/>
              </a:lnSpc>
            </a:pPr>
            <a:r>
              <a:rPr sz="3200" b="1">
                <a:latin typeface="楷体" panose="02010609060101010101" charset="-122"/>
                <a:ea typeface="楷体" panose="02010609060101010101" charset="-122"/>
                <a:cs typeface="楷体" panose="02010609060101010101" charset="-122"/>
              </a:rPr>
              <a:t>使:吴王使之将     </a:t>
            </a:r>
            <a:endParaRPr sz="3200" b="1">
              <a:latin typeface="楷体" panose="02010609060101010101" charset="-122"/>
              <a:ea typeface="楷体" panose="02010609060101010101" charset="-122"/>
              <a:cs typeface="楷体" panose="02010609060101010101" charset="-122"/>
            </a:endParaRPr>
          </a:p>
        </p:txBody>
      </p:sp>
      <p:sp>
        <p:nvSpPr>
          <p:cNvPr id="2" name="标题 1"/>
          <p:cNvSpPr>
            <a:spLocks noGrp="1"/>
          </p:cNvSpPr>
          <p:nvPr>
            <p:custDataLst>
              <p:tags r:id="rId7"/>
            </p:custDataLst>
          </p:nvPr>
        </p:nvSpPr>
        <p:spPr>
          <a:xfrm>
            <a:off x="450850" y="1399540"/>
            <a:ext cx="6208395" cy="72453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algn="ctr"/>
            <a:r>
              <a:rPr sz="3200" b="1">
                <a:solidFill>
                  <a:schemeClr val="tx2"/>
                </a:solidFill>
                <a:latin typeface="黑体" panose="02010609060101010101" charset="-122"/>
                <a:ea typeface="黑体" panose="02010609060101010101" charset="-122"/>
                <a:cs typeface="黑体" panose="02010609060101010101" charset="-122"/>
                <a:sym typeface="+mn-ea"/>
              </a:rPr>
              <a:t>其他重要实词和虚词</a:t>
            </a:r>
            <a:endParaRPr sz="3200" b="1">
              <a:solidFill>
                <a:schemeClr val="tx2"/>
              </a:solidFill>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custDataLst>
              <p:tags r:id="rId8"/>
            </p:custDataLst>
          </p:nvPr>
        </p:nvSpPr>
        <p:spPr>
          <a:xfrm>
            <a:off x="6582410" y="2307590"/>
            <a:ext cx="4764405" cy="3046095"/>
          </a:xfrm>
          <a:prstGeom prst="rect">
            <a:avLst/>
          </a:prstGeom>
          <a:noFill/>
          <a:ln w="9525">
            <a:noFill/>
          </a:ln>
        </p:spPr>
        <p:txBody>
          <a:bodyPr wrap="square">
            <a:spAutoFit/>
          </a:bodyPr>
          <a:lstStyle/>
          <a:p>
            <a:pPr indent="304800" fontAlgn="auto">
              <a:lnSpc>
                <a:spcPct val="150000"/>
              </a:lnSpc>
            </a:pPr>
            <a:r>
              <a:rPr lang="zh-CN" sz="3200" b="0">
                <a:solidFill>
                  <a:srgbClr val="FF0000"/>
                </a:solidFill>
                <a:latin typeface="黑体" panose="02010609060101010101" charset="-122"/>
                <a:ea typeface="黑体" panose="02010609060101010101" charset="-122"/>
                <a:cs typeface="黑体" panose="02010609060101010101" charset="-122"/>
              </a:rPr>
              <a:t>(动词,击破)</a:t>
            </a:r>
            <a:endParaRPr lang="zh-CN" sz="3200" b="0">
              <a:solidFill>
                <a:srgbClr val="FF0000"/>
              </a:solidFill>
              <a:latin typeface="黑体" panose="02010609060101010101" charset="-122"/>
              <a:ea typeface="黑体" panose="02010609060101010101" charset="-122"/>
              <a:cs typeface="黑体" panose="02010609060101010101" charset="-122"/>
            </a:endParaRPr>
          </a:p>
          <a:p>
            <a:pPr indent="304800" fontAlgn="auto">
              <a:lnSpc>
                <a:spcPct val="150000"/>
              </a:lnSpc>
            </a:pPr>
            <a:r>
              <a:rPr lang="zh-CN" sz="3200" b="0">
                <a:solidFill>
                  <a:srgbClr val="FF0000"/>
                </a:solidFill>
                <a:latin typeface="黑体" panose="02010609060101010101" charset="-122"/>
                <a:ea typeface="黑体" panose="02010609060101010101" charset="-122"/>
                <a:cs typeface="黑体" panose="02010609060101010101" charset="-122"/>
              </a:rPr>
              <a:t>(动词,不善于)</a:t>
            </a:r>
            <a:endParaRPr lang="zh-CN" sz="3200" b="0">
              <a:solidFill>
                <a:srgbClr val="FF0000"/>
              </a:solidFill>
              <a:latin typeface="黑体" panose="02010609060101010101" charset="-122"/>
              <a:ea typeface="黑体" panose="02010609060101010101" charset="-122"/>
              <a:cs typeface="黑体" panose="02010609060101010101" charset="-122"/>
            </a:endParaRPr>
          </a:p>
          <a:p>
            <a:pPr indent="304800" fontAlgn="auto">
              <a:lnSpc>
                <a:spcPct val="150000"/>
              </a:lnSpc>
            </a:pPr>
            <a:r>
              <a:rPr lang="zh-CN" sz="3200" b="0">
                <a:solidFill>
                  <a:srgbClr val="FF0000"/>
                </a:solidFill>
                <a:latin typeface="黑体" panose="02010609060101010101" charset="-122"/>
                <a:ea typeface="黑体" panose="02010609060101010101" charset="-122"/>
                <a:cs typeface="黑体" panose="02010609060101010101" charset="-122"/>
              </a:rPr>
              <a:t>(动词,游说、劝说)</a:t>
            </a:r>
            <a:endParaRPr lang="zh-CN" sz="3200" b="0">
              <a:solidFill>
                <a:srgbClr val="FF0000"/>
              </a:solidFill>
              <a:latin typeface="黑体" panose="02010609060101010101" charset="-122"/>
              <a:ea typeface="黑体" panose="02010609060101010101" charset="-122"/>
              <a:cs typeface="黑体" panose="02010609060101010101" charset="-122"/>
            </a:endParaRPr>
          </a:p>
          <a:p>
            <a:pPr indent="304800" fontAlgn="auto">
              <a:lnSpc>
                <a:spcPct val="150000"/>
              </a:lnSpc>
            </a:pPr>
            <a:r>
              <a:rPr lang="zh-CN" sz="3200" b="0">
                <a:solidFill>
                  <a:srgbClr val="FF0000"/>
                </a:solidFill>
                <a:latin typeface="黑体" panose="02010609060101010101" charset="-122"/>
                <a:ea typeface="黑体" panose="02010609060101010101" charset="-122"/>
                <a:cs typeface="黑体" panose="02010609060101010101" charset="-122"/>
              </a:rPr>
              <a:t>(动词,派遣)</a:t>
            </a:r>
            <a:endParaRPr lang="zh-CN" sz="3200" b="0">
              <a:solidFill>
                <a:srgbClr val="FF0000"/>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46082"/>
                                        </p:tgtEl>
                                        <p:attrNameLst>
                                          <p:attrName>style.visibility</p:attrName>
                                        </p:attrNameLst>
                                      </p:cBhvr>
                                      <p:to>
                                        <p:strVal val="visible"/>
                                      </p:to>
                                    </p:set>
                                    <p:animEffect transition="in" filter="fade">
                                      <p:cBhvr>
                                        <p:cTn id="7" dur="1000">
                                          <p:stCondLst>
                                            <p:cond delay="0"/>
                                          </p:stCondLst>
                                        </p:cTn>
                                        <p:tgtEl>
                                          <p:spTgt spid="4608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linds(horizontal)">
                                      <p:cBhvr>
                                        <p:cTn id="22" dur="500"/>
                                        <p:tgtEl>
                                          <p:spTgt spid="5">
                                            <p:txEl>
                                              <p:pRg st="2" end="2"/>
                                            </p:txEl>
                                          </p:spTgt>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blinds(horizontal)">
                                      <p:cBhvr>
                                        <p:cTn id="2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250"/>
            <a:ext cx="11715115" cy="6412865"/>
          </a:xfrm>
          <a:prstGeom prst="rect">
            <a:avLst/>
          </a:prstGeom>
        </p:spPr>
      </p:pic>
      <p:sp>
        <p:nvSpPr>
          <p:cNvPr id="5122" name="矩形 5121"/>
          <p:cNvSpPr/>
          <p:nvPr>
            <p:custDataLst>
              <p:tags r:id="rId6"/>
            </p:custDataLst>
          </p:nvPr>
        </p:nvSpPr>
        <p:spPr>
          <a:xfrm>
            <a:off x="865505" y="1574165"/>
            <a:ext cx="5466080" cy="3709035"/>
          </a:xfrm>
          <a:prstGeom prst="rect">
            <a:avLst/>
          </a:prstGeom>
          <a:noFill/>
          <a:ln w="9525">
            <a:noFill/>
          </a:ln>
        </p:spPr>
        <p:txBody>
          <a:bodyPr wrap="square">
            <a:spAutoFit/>
          </a:bodyPr>
          <a:lstStyle/>
          <a:p>
            <a:pPr indent="431800">
              <a:lnSpc>
                <a:spcPct val="12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楷体" panose="02010609060101010101" charset="-122"/>
                <a:ea typeface="楷体" panose="02010609060101010101" charset="-122"/>
                <a:cs typeface="楷体" panose="02010609060101010101" charset="-122"/>
                <a:sym typeface="+mn-ea"/>
              </a:rPr>
              <a:t>庄子（约前369—前286），名周，字子休（一作子沐），战国时宋国人，思想家、文学家，道家学派的代表人物，代表作《逍遥游》。原系楚国王族，楚庄王后裔，后因乱迁至宋国蒙（今河南商丘）。</a:t>
            </a:r>
            <a:endParaRPr lang="zh-CN" sz="2800" b="1">
              <a:latin typeface="楷体" panose="02010609060101010101" charset="-122"/>
              <a:ea typeface="楷体" panose="02010609060101010101" charset="-122"/>
              <a:cs typeface="楷体" panose="02010609060101010101" charset="-122"/>
              <a:sym typeface="+mn-ea"/>
            </a:endParaRPr>
          </a:p>
        </p:txBody>
      </p:sp>
      <p:sp>
        <p:nvSpPr>
          <p:cNvPr id="7170" name="文本框 7169"/>
          <p:cNvSpPr txBox="1"/>
          <p:nvPr>
            <p:custDataLst>
              <p:tags r:id="rId7"/>
            </p:custDataLst>
          </p:nvPr>
        </p:nvSpPr>
        <p:spPr>
          <a:xfrm>
            <a:off x="2036763" y="655955"/>
            <a:ext cx="3960812" cy="64516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ea typeface="黑体" panose="02010609060101010101" charset="-122"/>
              </a:rPr>
              <a:t>庄子</a:t>
            </a:r>
            <a:endParaRPr lang="zh-CN" altLang="en-US" sz="3600" b="1">
              <a:solidFill>
                <a:srgbClr val="FF0000"/>
              </a:solidFill>
              <a:latin typeface="Arial" panose="020b0604020202020204" pitchFamily="34" charset="0"/>
              <a:ea typeface="黑体" panose="02010609060101010101" charset="-122"/>
            </a:endParaRPr>
          </a:p>
        </p:txBody>
      </p:sp>
      <p:pic>
        <p:nvPicPr>
          <p:cNvPr id="2" name="图片 1"/>
          <p:cNvPicPr/>
          <p:nvPr>
            <p:custDataLst>
              <p:tags r:id="rId9"/>
            </p:custDataLst>
          </p:nvPr>
        </p:nvPicPr>
        <p:blipFill>
          <a:blip r:embed="rId8"/>
          <a:stretch>
            <a:fillRect/>
          </a:stretch>
        </p:blipFill>
        <p:spPr>
          <a:xfrm>
            <a:off x="6331585" y="1061085"/>
            <a:ext cx="5317490" cy="4735830"/>
          </a:xfrm>
          <a:prstGeom prst="rect">
            <a:avLst/>
          </a:prstGeom>
          <a:noFill/>
          <a:ln w="9525">
            <a:noFill/>
          </a:ln>
          <a:effectLst>
            <a:softEdge rad="127000"/>
          </a:effectLst>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p:custDataLst>
              <p:tags r:id="rId4"/>
            </p:custDataLst>
          </p:nvPr>
        </p:nvPicPr>
        <p:blipFill>
          <a:blip r:embed="rId3"/>
          <a:stretch>
            <a:fillRect/>
          </a:stretch>
        </p:blipFill>
        <p:spPr>
          <a:xfrm>
            <a:off x="238760" y="222885"/>
            <a:ext cx="11715115" cy="6412865"/>
          </a:xfrm>
          <a:prstGeom prst="rect">
            <a:avLst/>
          </a:prstGeom>
        </p:spPr>
      </p:pic>
      <p:sp>
        <p:nvSpPr>
          <p:cNvPr id="100" name="文本框 99"/>
          <p:cNvSpPr txBox="1"/>
          <p:nvPr>
            <p:custDataLst>
              <p:tags r:id="rId5"/>
            </p:custDataLst>
          </p:nvPr>
        </p:nvSpPr>
        <p:spPr>
          <a:xfrm>
            <a:off x="2122170" y="1597025"/>
            <a:ext cx="8179435" cy="3322955"/>
          </a:xfrm>
          <a:prstGeom prst="rect">
            <a:avLst/>
          </a:prstGeom>
          <a:noFill/>
          <a:ln w="9525">
            <a:noFill/>
          </a:ln>
        </p:spPr>
        <p:txBody>
          <a:bodyPr wrap="square">
            <a:spAutoFit/>
          </a:bodyPr>
          <a:lstStyle/>
          <a:p>
            <a:pPr indent="304800" fontAlgn="auto">
              <a:lnSpc>
                <a:spcPct val="150000"/>
              </a:lnSpc>
            </a:pPr>
            <a:r>
              <a:rPr sz="2800" b="1">
                <a:latin typeface="楷体" panose="02010609060101010101" charset="-122"/>
                <a:ea typeface="楷体" panose="02010609060101010101" charset="-122"/>
                <a:cs typeface="楷体" panose="02010609060101010101" charset="-122"/>
              </a:rPr>
              <a:t>则所用之异也                                    </a:t>
            </a:r>
            <a:endParaRPr sz="2800" b="1">
              <a:latin typeface="楷体" panose="02010609060101010101" charset="-122"/>
              <a:ea typeface="楷体" panose="02010609060101010101" charset="-122"/>
              <a:cs typeface="楷体" panose="02010609060101010101" charset="-122"/>
            </a:endParaRPr>
          </a:p>
          <a:p>
            <a:pPr indent="304800" fontAlgn="auto">
              <a:lnSpc>
                <a:spcPct val="150000"/>
              </a:lnSpc>
            </a:pPr>
            <a:r>
              <a:rPr sz="2800" b="1">
                <a:latin typeface="楷体" panose="02010609060101010101" charset="-122"/>
                <a:ea typeface="楷体" panose="02010609060101010101" charset="-122"/>
                <a:cs typeface="楷体" panose="02010609060101010101" charset="-122"/>
                <a:sym typeface="+mn-ea"/>
              </a:rPr>
              <a:t>夫子固拙于用大矣  </a:t>
            </a:r>
            <a:endParaRPr sz="2800" b="1">
              <a:latin typeface="楷体" panose="02010609060101010101" charset="-122"/>
              <a:ea typeface="楷体" panose="02010609060101010101" charset="-122"/>
              <a:cs typeface="楷体" panose="02010609060101010101" charset="-122"/>
              <a:sym typeface="+mn-ea"/>
            </a:endParaRPr>
          </a:p>
          <a:p>
            <a:pPr indent="304800" fontAlgn="auto">
              <a:lnSpc>
                <a:spcPct val="150000"/>
              </a:lnSpc>
            </a:pPr>
            <a:r>
              <a:rPr sz="2800" b="1">
                <a:latin typeface="楷体" panose="02010609060101010101" charset="-122"/>
                <a:ea typeface="楷体" panose="02010609060101010101" charset="-122"/>
                <a:cs typeface="楷体" panose="02010609060101010101" charset="-122"/>
              </a:rPr>
              <a:t>何不虑以为大樽而浮乎江湖                              </a:t>
            </a:r>
            <a:endParaRPr sz="2800" b="1">
              <a:latin typeface="楷体" panose="02010609060101010101" charset="-122"/>
              <a:ea typeface="楷体" panose="02010609060101010101" charset="-122"/>
              <a:cs typeface="楷体" panose="02010609060101010101" charset="-122"/>
            </a:endParaRPr>
          </a:p>
          <a:p>
            <a:pPr indent="304800" fontAlgn="auto">
              <a:lnSpc>
                <a:spcPct val="150000"/>
              </a:lnSpc>
            </a:pPr>
            <a:r>
              <a:rPr sz="2800" b="1">
                <a:latin typeface="楷体" panose="02010609060101010101" charset="-122"/>
                <a:ea typeface="楷体" panose="02010609060101010101" charset="-122"/>
                <a:cs typeface="楷体" panose="02010609060101010101" charset="-122"/>
              </a:rPr>
              <a:t>宋人有善为不龟手之药者             </a:t>
            </a:r>
            <a:endParaRPr sz="2800" b="1">
              <a:latin typeface="楷体" panose="02010609060101010101" charset="-122"/>
              <a:ea typeface="楷体" panose="02010609060101010101" charset="-122"/>
              <a:cs typeface="楷体" panose="02010609060101010101" charset="-122"/>
            </a:endParaRPr>
          </a:p>
          <a:p>
            <a:pPr indent="304800" fontAlgn="auto">
              <a:lnSpc>
                <a:spcPct val="150000"/>
              </a:lnSpc>
            </a:pPr>
            <a:r>
              <a:rPr sz="2800" b="1">
                <a:latin typeface="楷体" panose="02010609060101010101" charset="-122"/>
                <a:ea typeface="楷体" panose="02010609060101010101" charset="-122"/>
                <a:cs typeface="楷体" panose="02010609060101010101" charset="-122"/>
              </a:rPr>
              <a:t>剖之以为瓢      </a:t>
            </a:r>
            <a:endParaRPr sz="2800" b="1">
              <a:latin typeface="楷体" panose="02010609060101010101" charset="-122"/>
              <a:ea typeface="楷体" panose="02010609060101010101" charset="-122"/>
              <a:cs typeface="楷体" panose="02010609060101010101" charset="-122"/>
            </a:endParaRPr>
          </a:p>
        </p:txBody>
      </p:sp>
      <p:sp>
        <p:nvSpPr>
          <p:cNvPr id="5" name="文本框 4"/>
          <p:cNvSpPr txBox="1"/>
          <p:nvPr>
            <p:custDataLst>
              <p:tags r:id="rId6"/>
            </p:custDataLst>
          </p:nvPr>
        </p:nvSpPr>
        <p:spPr>
          <a:xfrm>
            <a:off x="7945755" y="1607820"/>
            <a:ext cx="3576320" cy="3322955"/>
          </a:xfrm>
          <a:prstGeom prst="rect">
            <a:avLst/>
          </a:prstGeom>
          <a:noFill/>
          <a:ln w="9525">
            <a:noFill/>
          </a:ln>
        </p:spPr>
        <p:txBody>
          <a:bodyPr wrap="square">
            <a:spAutoFit/>
          </a:bodyPr>
          <a:lstStyle/>
          <a:p>
            <a:pPr indent="304800" fontAlgn="auto">
              <a:lnSpc>
                <a:spcPct val="150000"/>
              </a:lnSpc>
            </a:pPr>
            <a:r>
              <a:rPr lang="zh-CN" sz="2800" b="0">
                <a:solidFill>
                  <a:srgbClr val="FF0000"/>
                </a:solidFill>
                <a:latin typeface="黑体" panose="02010609060101010101" charset="-122"/>
                <a:ea typeface="黑体" panose="02010609060101010101" charset="-122"/>
                <a:cs typeface="黑体" panose="02010609060101010101" charset="-122"/>
              </a:rPr>
              <a:t>(判断句)</a:t>
            </a:r>
            <a:endParaRPr lang="zh-CN" sz="2800" b="0">
              <a:solidFill>
                <a:srgbClr val="FF0000"/>
              </a:solidFill>
              <a:latin typeface="黑体" panose="02010609060101010101" charset="-122"/>
              <a:ea typeface="黑体" panose="02010609060101010101" charset="-122"/>
              <a:cs typeface="黑体" panose="02010609060101010101" charset="-122"/>
            </a:endParaRPr>
          </a:p>
          <a:p>
            <a:pPr indent="304800" fontAlgn="auto">
              <a:lnSpc>
                <a:spcPct val="150000"/>
              </a:lnSpc>
            </a:pPr>
            <a:r>
              <a:rPr lang="zh-CN" sz="2800" b="0">
                <a:solidFill>
                  <a:srgbClr val="FF0000"/>
                </a:solidFill>
                <a:latin typeface="黑体" panose="02010609060101010101" charset="-122"/>
                <a:ea typeface="黑体" panose="02010609060101010101" charset="-122"/>
                <a:cs typeface="黑体" panose="02010609060101010101" charset="-122"/>
              </a:rPr>
              <a:t>(状语后置)</a:t>
            </a:r>
            <a:endParaRPr lang="zh-CN" sz="2800" b="0">
              <a:solidFill>
                <a:srgbClr val="FF0000"/>
              </a:solidFill>
              <a:latin typeface="黑体" panose="02010609060101010101" charset="-122"/>
              <a:ea typeface="黑体" panose="02010609060101010101" charset="-122"/>
              <a:cs typeface="黑体" panose="02010609060101010101" charset="-122"/>
            </a:endParaRPr>
          </a:p>
          <a:p>
            <a:pPr indent="304800" fontAlgn="auto">
              <a:lnSpc>
                <a:spcPct val="150000"/>
              </a:lnSpc>
            </a:pPr>
            <a:r>
              <a:rPr lang="zh-CN" sz="2800" b="0">
                <a:solidFill>
                  <a:srgbClr val="FF0000"/>
                </a:solidFill>
                <a:latin typeface="黑体" panose="02010609060101010101" charset="-122"/>
                <a:ea typeface="黑体" panose="02010609060101010101" charset="-122"/>
                <a:cs typeface="黑体" panose="02010609060101010101" charset="-122"/>
              </a:rPr>
              <a:t>(状语后置)                  </a:t>
            </a:r>
            <a:endParaRPr lang="zh-CN" sz="2800" b="0">
              <a:solidFill>
                <a:srgbClr val="FF0000"/>
              </a:solidFill>
              <a:latin typeface="黑体" panose="02010609060101010101" charset="-122"/>
              <a:ea typeface="黑体" panose="02010609060101010101" charset="-122"/>
              <a:cs typeface="黑体" panose="02010609060101010101" charset="-122"/>
            </a:endParaRPr>
          </a:p>
          <a:p>
            <a:pPr indent="304800" fontAlgn="auto">
              <a:lnSpc>
                <a:spcPct val="150000"/>
              </a:lnSpc>
            </a:pPr>
            <a:r>
              <a:rPr lang="zh-CN" sz="2800" b="0">
                <a:solidFill>
                  <a:srgbClr val="FF0000"/>
                </a:solidFill>
                <a:latin typeface="黑体" panose="02010609060101010101" charset="-122"/>
                <a:ea typeface="黑体" panose="02010609060101010101" charset="-122"/>
                <a:cs typeface="黑体" panose="02010609060101010101" charset="-122"/>
              </a:rPr>
              <a:t>(定语后置)</a:t>
            </a:r>
            <a:endParaRPr lang="zh-CN" sz="2800" b="0">
              <a:solidFill>
                <a:srgbClr val="FF0000"/>
              </a:solidFill>
              <a:latin typeface="黑体" panose="02010609060101010101" charset="-122"/>
              <a:ea typeface="黑体" panose="02010609060101010101" charset="-122"/>
              <a:cs typeface="黑体" panose="02010609060101010101" charset="-122"/>
            </a:endParaRPr>
          </a:p>
          <a:p>
            <a:pPr indent="304800" fontAlgn="auto">
              <a:lnSpc>
                <a:spcPct val="150000"/>
              </a:lnSpc>
            </a:pPr>
            <a:r>
              <a:rPr lang="zh-CN" sz="2800" b="0">
                <a:solidFill>
                  <a:srgbClr val="FF0000"/>
                </a:solidFill>
                <a:latin typeface="黑体" panose="02010609060101010101" charset="-122"/>
                <a:ea typeface="黑体" panose="02010609060101010101" charset="-122"/>
                <a:cs typeface="黑体" panose="02010609060101010101" charset="-122"/>
              </a:rPr>
              <a:t>(省略句)</a:t>
            </a:r>
            <a:endParaRPr lang="zh-CN" sz="2800" b="0">
              <a:solidFill>
                <a:srgbClr val="FF0000"/>
              </a:solidFill>
              <a:latin typeface="黑体" panose="02010609060101010101" charset="-122"/>
              <a:ea typeface="黑体" panose="02010609060101010101" charset="-122"/>
              <a:cs typeface="黑体" panose="02010609060101010101" charset="-122"/>
            </a:endParaRPr>
          </a:p>
        </p:txBody>
      </p:sp>
      <p:sp>
        <p:nvSpPr>
          <p:cNvPr id="4" name="标题 1"/>
          <p:cNvSpPr>
            <a:spLocks noGrp="1"/>
          </p:cNvSpPr>
          <p:nvPr>
            <p:custDataLst>
              <p:tags r:id="rId7"/>
            </p:custDataLst>
          </p:nvPr>
        </p:nvSpPr>
        <p:spPr>
          <a:xfrm>
            <a:off x="548005" y="883285"/>
            <a:ext cx="6208395" cy="724535"/>
          </a:xfrm>
          <a:prstGeom prst="rect">
            <a:avLst/>
          </a:prstGeom>
        </p:spPr>
        <p:txBody>
          <a:bodyPr vert="horz" lIns="90000" tIns="46800" rIns="90000" bIns="46800" rtlCol="0" anchor="ctr" anchorCtr="0">
            <a:noAutofit/>
          </a:bodyPr>
          <a:lstStyle>
            <a:lvl1pPr marL="0" marR="0" algn="l" defTabSz="914400" rtl="0" eaLnBrk="1" fontAlgn="auto" latinLnBrk="0" hangingPunct="1">
              <a:lnSpc>
                <a:spcPct val="100000"/>
              </a:lnSpc>
              <a:spcBef>
                <a:spcPct val="0"/>
              </a:spcBef>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algn="ctr"/>
            <a:r>
              <a:rPr sz="3200" b="1">
                <a:solidFill>
                  <a:schemeClr val="tx2"/>
                </a:solidFill>
                <a:latin typeface="黑体" panose="02010609060101010101" charset="-122"/>
                <a:ea typeface="黑体" panose="02010609060101010101" charset="-122"/>
                <a:cs typeface="黑体" panose="02010609060101010101" charset="-122"/>
                <a:sym typeface="+mn-ea"/>
              </a:rPr>
              <a:t>文言句式</a:t>
            </a:r>
            <a:endParaRPr sz="3200" b="1">
              <a:solidFill>
                <a:schemeClr val="tx2"/>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885"/>
            <a:ext cx="11715115" cy="6412865"/>
          </a:xfrm>
          <a:prstGeom prst="rect">
            <a:avLst/>
          </a:prstGeom>
        </p:spPr>
      </p:pic>
      <p:pic>
        <p:nvPicPr>
          <p:cNvPr id="5" name="图片 4"/>
          <p:cNvPicPr>
            <a:picLocks noChangeAspect="1"/>
          </p:cNvPicPr>
          <p:nvPr>
            <p:custDataLst>
              <p:tags r:id="rId7"/>
            </p:custDataLst>
          </p:nvPr>
        </p:nvPicPr>
        <p:blipFill>
          <a:blip r:embed="rId6"/>
          <a:stretch>
            <a:fillRect/>
          </a:stretch>
        </p:blipFill>
        <p:spPr>
          <a:xfrm>
            <a:off x="8966200" y="-3810"/>
            <a:ext cx="3236595" cy="4255135"/>
          </a:xfrm>
          <a:prstGeom prst="rect">
            <a:avLst/>
          </a:prstGeom>
        </p:spPr>
      </p:pic>
      <p:pic>
        <p:nvPicPr>
          <p:cNvPr id="6" name="图片 5"/>
          <p:cNvPicPr>
            <a:picLocks noChangeAspect="1"/>
          </p:cNvPicPr>
          <p:nvPr>
            <p:custDataLst>
              <p:tags r:id="rId9"/>
            </p:custDataLst>
          </p:nvPr>
        </p:nvPicPr>
        <p:blipFill>
          <a:blip r:embed="rId8"/>
          <a:stretch>
            <a:fillRect/>
          </a:stretch>
        </p:blipFill>
        <p:spPr>
          <a:xfrm>
            <a:off x="-23495" y="2976245"/>
            <a:ext cx="2830830" cy="3887470"/>
          </a:xfrm>
          <a:prstGeom prst="rect">
            <a:avLst/>
          </a:prstGeom>
        </p:spPr>
      </p:pic>
      <p:pic>
        <p:nvPicPr>
          <p:cNvPr id="7" name="图片 6"/>
          <p:cNvPicPr>
            <a:picLocks noChangeAspect="1"/>
          </p:cNvPicPr>
          <p:nvPr>
            <p:custDataLst>
              <p:tags r:id="rId11"/>
            </p:custDataLst>
          </p:nvPr>
        </p:nvPicPr>
        <p:blipFill>
          <a:blip r:embed="rId10"/>
          <a:stretch>
            <a:fillRect/>
          </a:stretch>
        </p:blipFill>
        <p:spPr>
          <a:xfrm>
            <a:off x="2740025" y="5269865"/>
            <a:ext cx="1236345" cy="1166495"/>
          </a:xfrm>
          <a:prstGeom prst="rect">
            <a:avLst/>
          </a:prstGeom>
        </p:spPr>
      </p:pic>
      <p:sp>
        <p:nvSpPr>
          <p:cNvPr id="8" name="文本框 7"/>
          <p:cNvSpPr txBox="1"/>
          <p:nvPr>
            <p:custDataLst>
              <p:tags r:id="rId12"/>
            </p:custDataLst>
          </p:nvPr>
        </p:nvSpPr>
        <p:spPr>
          <a:xfrm>
            <a:off x="3536315" y="2426335"/>
            <a:ext cx="5118735" cy="768350"/>
          </a:xfrm>
          <a:prstGeom prst="rect">
            <a:avLst/>
          </a:prstGeom>
          <a:noFill/>
        </p:spPr>
        <p:txBody>
          <a:bodyPr wrap="square" rtlCol="0">
            <a:spAutoFit/>
          </a:bodyPr>
          <a:lstStyle/>
          <a:p>
            <a:pPr algn="ctr"/>
            <a:r>
              <a:rPr lang="zh-CN" altLang="en-US" sz="4400" b="1">
                <a:solidFill>
                  <a:srgbClr val="152751"/>
                </a:solidFill>
                <a:latin typeface="微软雅黑" panose="020b0503020204020204" charset="-122"/>
                <a:ea typeface="微软雅黑" panose="020b0503020204020204" charset="-122"/>
              </a:rPr>
              <a:t>再见</a:t>
            </a:r>
            <a:endParaRPr lang="zh-CN" altLang="en-US" sz="4400" b="1">
              <a:solidFill>
                <a:srgbClr val="152751"/>
              </a:solidFill>
              <a:latin typeface="微软雅黑" panose="020b0503020204020204" charset="-122"/>
              <a:ea typeface="微软雅黑" panose="020b0503020204020204" charset="-122"/>
            </a:endParaRPr>
          </a:p>
        </p:txBody>
      </p:sp>
      <p:sp>
        <p:nvSpPr>
          <p:cNvPr id="2" name="文本框 1"/>
          <p:cNvSpPr txBox="1"/>
          <p:nvPr>
            <p:custDataLst>
              <p:tags r:id="rId13"/>
            </p:custDataLst>
          </p:nvPr>
        </p:nvSpPr>
        <p:spPr>
          <a:xfrm>
            <a:off x="3634740" y="3482340"/>
            <a:ext cx="4923790" cy="521970"/>
          </a:xfrm>
          <a:prstGeom prst="rect">
            <a:avLst/>
          </a:prstGeom>
          <a:noFill/>
        </p:spPr>
        <p:txBody>
          <a:bodyPr wrap="square" rtlCol="0">
            <a:spAutoFit/>
          </a:bodyPr>
          <a:lstStyle/>
          <a:p>
            <a:pPr algn="ctr"/>
            <a:r>
              <a:rPr lang="en-US" altLang="zh-CN" sz="2800" b="1">
                <a:solidFill>
                  <a:srgbClr val="152751"/>
                </a:solidFill>
                <a:latin typeface="微软雅黑" panose="020b0503020204020204" charset="-122"/>
                <a:ea typeface="微软雅黑" panose="020b0503020204020204" charset="-122"/>
              </a:rPr>
              <a:t>Thanks for your watching</a:t>
            </a:r>
            <a:endParaRPr lang="en-US" altLang="zh-CN" sz="2800" b="1">
              <a:solidFill>
                <a:srgbClr val="152751"/>
              </a:solidFill>
              <a:latin typeface="微软雅黑" panose="020b0503020204020204" charset="-122"/>
              <a:ea typeface="微软雅黑" panose="020b0503020204020204" charset="-122"/>
            </a:endParaRPr>
          </a:p>
        </p:txBody>
      </p:sp>
      <p:pic>
        <p:nvPicPr>
          <p:cNvPr id="9" name="New picture"/>
          <p:cNvPicPr/>
          <p:nvPr>
            <p:custDataLst>
              <p:tags r:id="rId15"/>
            </p:custDataLst>
          </p:nvPr>
        </p:nvPicPr>
        <p:blipFill>
          <a:blip r:embed="rId14"/>
          <a:stretch>
            <a:fillRect/>
          </a:stretch>
        </p:blipFill>
        <p:spPr>
          <a:xfrm>
            <a:off x="10502900" y="10337800"/>
            <a:ext cx="330200" cy="241300"/>
          </a:xfrm>
          <a:prstGeom prst="cube">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53"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nodeType="afterGroup">
                            <p:stCondLst>
                              <p:cond delay="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anim calcmode="lin" valueType="num">
                                      <p:cBhvr>
                                        <p:cTn id="2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8"/>
                                        </p:tgtEl>
                                      </p:cBhvr>
                                    </p:animEffect>
                                  </p:childTnLst>
                                </p:cTn>
                              </p:par>
                            </p:childTnLst>
                          </p:cTn>
                        </p:par>
                        <p:par>
                          <p:cTn id="24" fill="hold" nodeType="afterGroup">
                            <p:stCondLst>
                              <p:cond delay="1000"/>
                            </p:stCondLst>
                            <p:childTnLst>
                              <p:par>
                                <p:cTn id="25" presetID="29"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1000" fill="hold"/>
                                        <p:tgtEl>
                                          <p:spTgt spid="2"/>
                                        </p:tgtEl>
                                        <p:attrNameLst>
                                          <p:attrName>ppt_x</p:attrName>
                                        </p:attrNameLst>
                                      </p:cBhvr>
                                      <p:tavLst>
                                        <p:tav tm="0">
                                          <p:val>
                                            <p:strVal val="#ppt_x-.2"/>
                                          </p:val>
                                        </p:tav>
                                        <p:tav tm="100000">
                                          <p:val>
                                            <p:strVal val="#ppt_x"/>
                                          </p:val>
                                        </p:tav>
                                      </p:tavLst>
                                    </p:anim>
                                    <p:anim calcmode="lin" valueType="num">
                                      <p:cBhvr>
                                        <p:cTn id="2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p:cNvPicPr>
            <a:picLocks noChangeAspect="1"/>
          </p:cNvPicPr>
          <p:nvPr>
            <p:custDataLst>
              <p:tags r:id="rId4"/>
            </p:custDataLst>
          </p:nvPr>
        </p:nvPicPr>
        <p:blipFill>
          <a:blip r:embed="rId3"/>
          <a:stretch>
            <a:fillRect/>
          </a:stretch>
        </p:blipFill>
        <p:spPr>
          <a:xfrm>
            <a:off x="239395" y="222250"/>
            <a:ext cx="11715115" cy="6412865"/>
          </a:xfrm>
          <a:prstGeom prst="rect">
            <a:avLst/>
          </a:prstGeom>
        </p:spPr>
      </p:pic>
      <p:sp>
        <p:nvSpPr>
          <p:cNvPr id="7171" name="文本框 7170"/>
          <p:cNvSpPr txBox="1"/>
          <p:nvPr>
            <p:custDataLst>
              <p:tags r:id="rId5"/>
            </p:custDataLst>
          </p:nvPr>
        </p:nvSpPr>
        <p:spPr>
          <a:xfrm>
            <a:off x="5527040" y="1057910"/>
            <a:ext cx="6045200" cy="4742815"/>
          </a:xfrm>
          <a:prstGeom prst="rect">
            <a:avLst/>
          </a:prstGeom>
          <a:noFill/>
          <a:ln w="9525">
            <a:noFill/>
          </a:ln>
        </p:spPr>
        <p:txBody>
          <a:bodyPr wrap="square">
            <a:spAutoFit/>
          </a:bodyPr>
          <a:lstStyle/>
          <a:p>
            <a:pPr indent="431800">
              <a:lnSpc>
                <a:spcPct val="120000"/>
              </a:lnSpc>
            </a:pPr>
            <a:r>
              <a:rPr lang="en-US" sz="2800" b="1">
                <a:latin typeface="楷体" panose="02010609060101010101" charset="-122"/>
                <a:ea typeface="楷体" panose="02010609060101010101" charset="-122"/>
                <a:cs typeface="楷体" panose="02010609060101010101" charset="-122"/>
              </a:rPr>
              <a:t> </a:t>
            </a:r>
            <a:r>
              <a:rPr lang="zh-CN" sz="2800" b="1">
                <a:latin typeface="楷体" panose="02010609060101010101" charset="-122"/>
                <a:ea typeface="楷体" panose="02010609060101010101" charset="-122"/>
                <a:cs typeface="楷体" panose="02010609060101010101" charset="-122"/>
                <a:sym typeface="+mn-ea"/>
              </a:rPr>
              <a:t>庄子因崇尚自由，仅担任过宋国地方的漆园吏。对此社会上有两种解释，一说以漆园为古地名，庄子曾在此作官；另一说为庄子曾在蒙邑中为吏，主督漆事。</a:t>
            </a:r>
            <a:endParaRPr lang="zh-CN" sz="2800" b="1">
              <a:latin typeface="楷体" panose="02010609060101010101" charset="-122"/>
              <a:ea typeface="楷体" panose="02010609060101010101" charset="-122"/>
              <a:cs typeface="楷体" panose="02010609060101010101" charset="-122"/>
              <a:sym typeface="+mn-ea"/>
            </a:endParaRPr>
          </a:p>
          <a:p>
            <a:pPr indent="431800">
              <a:lnSpc>
                <a:spcPct val="120000"/>
              </a:lnSpc>
            </a:pPr>
            <a:r>
              <a:rPr lang="zh-CN" sz="2800" b="1">
                <a:latin typeface="楷体" panose="02010609060101010101" charset="-122"/>
                <a:ea typeface="楷体" panose="02010609060101010101" charset="-122"/>
                <a:cs typeface="楷体" panose="02010609060101010101" charset="-122"/>
                <a:sym typeface="+mn-ea"/>
              </a:rPr>
              <a:t>据传庄子尝隐居南华山，卒葬南华山。他继承并发扬老子思想，世称老庄。最早提出的“内圣外王”思想对儒家影响深远。</a:t>
            </a:r>
            <a:endParaRPr lang="zh-CN" sz="2800" b="1">
              <a:latin typeface="楷体" panose="02010609060101010101" charset="-122"/>
              <a:ea typeface="楷体" panose="02010609060101010101" charset="-122"/>
              <a:cs typeface="楷体" panose="02010609060101010101" charset="-122"/>
              <a:sym typeface="+mn-ea"/>
            </a:endParaRPr>
          </a:p>
        </p:txBody>
      </p:sp>
      <p:sp>
        <p:nvSpPr>
          <p:cNvPr id="7172" name="文本框 7171"/>
          <p:cNvSpPr txBox="1"/>
          <p:nvPr>
            <p:custDataLst>
              <p:tags r:id="rId6"/>
            </p:custDataLst>
          </p:nvPr>
        </p:nvSpPr>
        <p:spPr>
          <a:xfrm>
            <a:off x="2135188" y="6237288"/>
            <a:ext cx="1584325" cy="368300"/>
          </a:xfrm>
          <a:prstGeom prst="rect">
            <a:avLst/>
          </a:prstGeom>
          <a:noFill/>
          <a:ln w="9525">
            <a:noFill/>
          </a:ln>
        </p:spPr>
        <p:txBody>
          <a:bodyPr>
            <a:spAutoFit/>
          </a:bodyPr>
          <a:lstStyle/>
          <a:p>
            <a:pPr>
              <a:spcBef>
                <a:spcPct val="50000"/>
              </a:spcBef>
            </a:pPr>
            <a:endParaRPr>
              <a:latin typeface="Arial" panose="020b0604020202020204" pitchFamily="34" charset="0"/>
            </a:endParaRPr>
          </a:p>
        </p:txBody>
      </p:sp>
      <p:pic>
        <p:nvPicPr>
          <p:cNvPr id="2" name="图片 1"/>
          <p:cNvPicPr/>
          <p:nvPr>
            <p:custDataLst>
              <p:tags r:id="rId8"/>
            </p:custDataLst>
          </p:nvPr>
        </p:nvPicPr>
        <p:blipFill>
          <a:blip r:embed="rId7"/>
          <a:stretch>
            <a:fillRect/>
          </a:stretch>
        </p:blipFill>
        <p:spPr>
          <a:xfrm>
            <a:off x="845820" y="528320"/>
            <a:ext cx="4163695" cy="5800090"/>
          </a:xfrm>
          <a:prstGeom prst="rect">
            <a:avLst/>
          </a:prstGeom>
          <a:noFill/>
          <a:ln w="9525">
            <a:noFill/>
          </a:ln>
          <a:effectLst>
            <a:softEdge rad="127000"/>
          </a:effectLst>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250"/>
            <a:ext cx="11715115" cy="6412865"/>
          </a:xfrm>
          <a:prstGeom prst="rect">
            <a:avLst/>
          </a:prstGeom>
        </p:spPr>
      </p:pic>
      <p:sp>
        <p:nvSpPr>
          <p:cNvPr id="5122" name="矩形 5121"/>
          <p:cNvSpPr/>
          <p:nvPr>
            <p:custDataLst>
              <p:tags r:id="rId6"/>
            </p:custDataLst>
          </p:nvPr>
        </p:nvSpPr>
        <p:spPr>
          <a:xfrm>
            <a:off x="650240" y="1236345"/>
            <a:ext cx="6898005" cy="5259070"/>
          </a:xfrm>
          <a:prstGeom prst="rect">
            <a:avLst/>
          </a:prstGeom>
          <a:noFill/>
          <a:ln w="9525">
            <a:noFill/>
          </a:ln>
        </p:spPr>
        <p:txBody>
          <a:bodyPr wrap="square">
            <a:spAutoFit/>
          </a:bodyPr>
          <a:lstStyle/>
          <a:p>
            <a:pPr indent="431800">
              <a:lnSpc>
                <a:spcPct val="12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楷体" panose="02010609060101010101" charset="-122"/>
                <a:ea typeface="楷体" panose="02010609060101010101" charset="-122"/>
                <a:cs typeface="楷体" panose="02010609060101010101" charset="-122"/>
                <a:sym typeface="+mn-ea"/>
              </a:rPr>
              <a:t>《庄子》一书，是道家经典之一，共33篇，是战国中期庄子及其后学所著的道家经文。庄子尝隐居南华山，故唐玄宗天宝初，诏封庄周为南华真人，称其著书《庄子》为《南华经》。其与《老子》《周易》合称“三玄”。</a:t>
            </a:r>
            <a:endParaRPr lang="zh-CN" sz="2800" b="1">
              <a:latin typeface="楷体" panose="02010609060101010101" charset="-122"/>
              <a:ea typeface="楷体" panose="02010609060101010101" charset="-122"/>
              <a:cs typeface="楷体" panose="02010609060101010101" charset="-122"/>
              <a:sym typeface="+mn-ea"/>
            </a:endParaRPr>
          </a:p>
          <a:p>
            <a:pPr indent="431800">
              <a:lnSpc>
                <a:spcPct val="120000"/>
              </a:lnSpc>
            </a:pPr>
            <a:r>
              <a:rPr lang="zh-CN" sz="2800" b="1">
                <a:latin typeface="楷体" panose="02010609060101010101" charset="-122"/>
                <a:ea typeface="楷体" panose="02010609060101010101" charset="-122"/>
                <a:cs typeface="楷体" panose="02010609060101010101" charset="-122"/>
                <a:sym typeface="+mn-ea"/>
              </a:rPr>
              <a:t>《庄子》分内篇、外篇、杂篇三部，大小寓言二百多个，该书包罗万象，对宇宙生成论、人与自然的关系、生命价值、批判哲学等都有详尽的论述。</a:t>
            </a:r>
            <a:endParaRPr lang="zh-CN" sz="2800" b="1">
              <a:latin typeface="楷体" panose="02010609060101010101" charset="-122"/>
              <a:ea typeface="楷体" panose="02010609060101010101" charset="-122"/>
              <a:cs typeface="楷体" panose="02010609060101010101" charset="-122"/>
              <a:sym typeface="+mn-ea"/>
            </a:endParaRPr>
          </a:p>
        </p:txBody>
      </p:sp>
      <p:sp>
        <p:nvSpPr>
          <p:cNvPr id="7170" name="文本框 7169"/>
          <p:cNvSpPr txBox="1"/>
          <p:nvPr>
            <p:custDataLst>
              <p:tags r:id="rId7"/>
            </p:custDataLst>
          </p:nvPr>
        </p:nvSpPr>
        <p:spPr>
          <a:xfrm>
            <a:off x="1961833" y="591185"/>
            <a:ext cx="3960812" cy="64516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ea typeface="黑体" panose="02010609060101010101" charset="-122"/>
              </a:rPr>
              <a:t>《庄子》</a:t>
            </a:r>
            <a:endParaRPr lang="zh-CN" altLang="en-US" sz="3600" b="1">
              <a:solidFill>
                <a:srgbClr val="FF0000"/>
              </a:solidFill>
              <a:latin typeface="Arial" panose="020b0604020202020204" pitchFamily="34" charset="0"/>
              <a:ea typeface="黑体" panose="02010609060101010101" charset="-122"/>
            </a:endParaRPr>
          </a:p>
        </p:txBody>
      </p:sp>
      <p:pic>
        <p:nvPicPr>
          <p:cNvPr id="2" name="图片 1"/>
          <p:cNvPicPr/>
          <p:nvPr>
            <p:custDataLst>
              <p:tags r:id="rId9"/>
            </p:custDataLst>
          </p:nvPr>
        </p:nvPicPr>
        <p:blipFill>
          <a:blip r:embed="rId8"/>
          <a:stretch>
            <a:fillRect/>
          </a:stretch>
        </p:blipFill>
        <p:spPr>
          <a:xfrm>
            <a:off x="7649210" y="1325880"/>
            <a:ext cx="3599180" cy="4605020"/>
          </a:xfrm>
          <a:prstGeom prst="rect">
            <a:avLst/>
          </a:prstGeom>
          <a:noFill/>
          <a:ln w="9525">
            <a:noFill/>
          </a:ln>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250"/>
            <a:ext cx="11715115" cy="6412865"/>
          </a:xfrm>
          <a:prstGeom prst="rect">
            <a:avLst/>
          </a:prstGeom>
        </p:spPr>
      </p:pic>
      <p:sp>
        <p:nvSpPr>
          <p:cNvPr id="5122" name="矩形 5121"/>
          <p:cNvSpPr/>
          <p:nvPr>
            <p:custDataLst>
              <p:tags r:id="rId6"/>
            </p:custDataLst>
          </p:nvPr>
        </p:nvSpPr>
        <p:spPr>
          <a:xfrm>
            <a:off x="568960" y="1316355"/>
            <a:ext cx="5960745" cy="4225925"/>
          </a:xfrm>
          <a:prstGeom prst="rect">
            <a:avLst/>
          </a:prstGeom>
          <a:noFill/>
          <a:ln w="9525">
            <a:noFill/>
          </a:ln>
        </p:spPr>
        <p:txBody>
          <a:bodyPr wrap="square">
            <a:spAutoFit/>
          </a:bodyPr>
          <a:lstStyle/>
          <a:p>
            <a:pPr indent="431800">
              <a:lnSpc>
                <a:spcPct val="12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800" b="1">
                <a:latin typeface="楷体" panose="02010609060101010101" charset="-122"/>
                <a:ea typeface="楷体" panose="02010609060101010101" charset="-122"/>
                <a:cs typeface="楷体" panose="02010609060101010101" charset="-122"/>
                <a:sym typeface="+mn-ea"/>
              </a:rPr>
              <a:t>惠施，宋国商丘人，战国时期著名的政治家、哲学家，名家思想的开山鼻祖和主要代表人物。惠施是合纵抗秦的最主要的组织人和支持者。魏惠王在位时，惠施因为与张仪不和而被驱逐出魏国，他首先到楚国，后来回到家乡宋国，并在宋国国都商丘与老乡庄子成为朋友。</a:t>
            </a:r>
            <a:endParaRPr lang="zh-CN" sz="2800" b="1">
              <a:latin typeface="楷体" panose="02010609060101010101" charset="-122"/>
              <a:ea typeface="楷体" panose="02010609060101010101" charset="-122"/>
              <a:cs typeface="楷体" panose="02010609060101010101" charset="-122"/>
              <a:sym typeface="+mn-ea"/>
            </a:endParaRPr>
          </a:p>
        </p:txBody>
      </p:sp>
      <p:sp>
        <p:nvSpPr>
          <p:cNvPr id="7170" name="文本框 7169"/>
          <p:cNvSpPr txBox="1"/>
          <p:nvPr>
            <p:custDataLst>
              <p:tags r:id="rId7"/>
            </p:custDataLst>
          </p:nvPr>
        </p:nvSpPr>
        <p:spPr>
          <a:xfrm>
            <a:off x="1961833" y="591185"/>
            <a:ext cx="3960812" cy="64516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ea typeface="黑体" panose="02010609060101010101" charset="-122"/>
              </a:rPr>
              <a:t>惠子</a:t>
            </a:r>
            <a:endParaRPr lang="zh-CN" altLang="en-US" sz="3600" b="1">
              <a:solidFill>
                <a:srgbClr val="FF0000"/>
              </a:solidFill>
              <a:latin typeface="Arial" panose="020b0604020202020204" pitchFamily="34" charset="0"/>
              <a:ea typeface="黑体" panose="02010609060101010101" charset="-122"/>
            </a:endParaRPr>
          </a:p>
        </p:txBody>
      </p:sp>
      <p:pic>
        <p:nvPicPr>
          <p:cNvPr id="103" name="图片 102"/>
          <p:cNvPicPr/>
          <p:nvPr>
            <p:custDataLst>
              <p:tags r:id="rId9"/>
            </p:custDataLst>
          </p:nvPr>
        </p:nvPicPr>
        <p:blipFill>
          <a:blip r:embed="rId8"/>
          <a:stretch>
            <a:fillRect/>
          </a:stretch>
        </p:blipFill>
        <p:spPr>
          <a:xfrm>
            <a:off x="6600190" y="979805"/>
            <a:ext cx="5051425" cy="4897755"/>
          </a:xfrm>
          <a:prstGeom prst="rect">
            <a:avLst/>
          </a:prstGeom>
          <a:noFill/>
          <a:ln w="9525">
            <a:noFill/>
          </a:ln>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250"/>
            <a:ext cx="11715115" cy="6412865"/>
          </a:xfrm>
          <a:prstGeom prst="rect">
            <a:avLst/>
          </a:prstGeom>
        </p:spPr>
      </p:pic>
      <p:sp>
        <p:nvSpPr>
          <p:cNvPr id="5122" name="矩形 5121"/>
          <p:cNvSpPr/>
          <p:nvPr>
            <p:custDataLst>
              <p:tags r:id="rId6"/>
            </p:custDataLst>
          </p:nvPr>
        </p:nvSpPr>
        <p:spPr>
          <a:xfrm>
            <a:off x="663575" y="1139190"/>
            <a:ext cx="10865485" cy="2379980"/>
          </a:xfrm>
          <a:prstGeom prst="rect">
            <a:avLst/>
          </a:prstGeom>
          <a:noFill/>
          <a:ln w="9525">
            <a:noFill/>
          </a:ln>
        </p:spPr>
        <p:txBody>
          <a:bodyPr wrap="square">
            <a:spAutoFit/>
          </a:bodyPr>
          <a:lstStyle/>
          <a:p>
            <a:pPr indent="431800">
              <a:lnSpc>
                <a:spcPct val="12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lang="en-US" altLang="zh-CN" sz="2400">
                <a:latin typeface="微软雅黑" panose="020b0503020204020204" charset="-122"/>
                <a:ea typeface="微软雅黑" panose="020b0503020204020204" charset="-122"/>
                <a:cs typeface="微软雅黑" panose="020b0503020204020204" charset="-122"/>
                <a:sym typeface="+mn-ea"/>
              </a:rPr>
              <a:t> </a:t>
            </a:r>
            <a:r>
              <a:rPr lang="zh-CN" sz="2400" b="1">
                <a:latin typeface="楷体" panose="02010609060101010101" charset="-122"/>
                <a:ea typeface="楷体" panose="02010609060101010101" charset="-122"/>
                <a:cs typeface="楷体" panose="02010609060101010101" charset="-122"/>
                <a:sym typeface="+mn-ea"/>
              </a:rPr>
              <a:t>A.庄子的无神论和天道观。</a:t>
            </a:r>
            <a:endParaRPr lang="zh-CN" sz="2400" b="1">
              <a:latin typeface="楷体" panose="02010609060101010101" charset="-122"/>
              <a:ea typeface="楷体" panose="02010609060101010101" charset="-122"/>
              <a:cs typeface="楷体" panose="02010609060101010101" charset="-122"/>
              <a:sym typeface="+mn-ea"/>
            </a:endParaRPr>
          </a:p>
          <a:p>
            <a:pPr indent="431800">
              <a:lnSpc>
                <a:spcPct val="120000"/>
              </a:lnSpc>
            </a:pPr>
            <a:r>
              <a:rPr lang="en-US" altLang="zh-CN" sz="2400" b="1">
                <a:latin typeface="楷体" panose="02010609060101010101" charset="-122"/>
                <a:ea typeface="楷体" panose="02010609060101010101" charset="-122"/>
                <a:cs typeface="楷体" panose="02010609060101010101" charset="-122"/>
                <a:sym typeface="+mn-ea"/>
              </a:rPr>
              <a:t> </a:t>
            </a:r>
            <a:r>
              <a:rPr lang="zh-CN" sz="2400" b="1">
                <a:latin typeface="楷体" panose="02010609060101010101" charset="-122"/>
                <a:ea typeface="楷体" panose="02010609060101010101" charset="-122"/>
                <a:cs typeface="楷体" panose="02010609060101010101" charset="-122"/>
                <a:sym typeface="+mn-ea"/>
              </a:rPr>
              <a:t>在人类的婴儿期，人们认为，天也就是大自然的万事万物，都是神创造的，天就是上帝或者说是帝。而道家的创始人老子否定了这种理论。老子说天是道的产物。庄子认为，道是无处不在的，但道又是没有具体形态和意志的，道是产生天地万物的本原。（朴素的、原始的唯物观）</a:t>
            </a:r>
            <a:endParaRPr lang="zh-CN" sz="2400" b="1">
              <a:latin typeface="楷体" panose="02010609060101010101" charset="-122"/>
              <a:ea typeface="楷体" panose="02010609060101010101" charset="-122"/>
              <a:cs typeface="楷体" panose="02010609060101010101" charset="-122"/>
              <a:sym typeface="+mn-ea"/>
            </a:endParaRPr>
          </a:p>
        </p:txBody>
      </p:sp>
      <p:sp>
        <p:nvSpPr>
          <p:cNvPr id="7170" name="文本框 7169"/>
          <p:cNvSpPr txBox="1"/>
          <p:nvPr>
            <p:custDataLst>
              <p:tags r:id="rId7"/>
            </p:custDataLst>
          </p:nvPr>
        </p:nvSpPr>
        <p:spPr>
          <a:xfrm>
            <a:off x="1002348" y="494030"/>
            <a:ext cx="3960812" cy="64516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ea typeface="黑体" panose="02010609060101010101" charset="-122"/>
              </a:rPr>
              <a:t>庄子思想</a:t>
            </a:r>
            <a:endParaRPr lang="zh-CN" altLang="en-US" sz="3600" b="1">
              <a:solidFill>
                <a:srgbClr val="FF0000"/>
              </a:solidFill>
              <a:latin typeface="Arial" panose="020b0604020202020204" pitchFamily="34" charset="0"/>
              <a:ea typeface="黑体" panose="02010609060101010101" charset="-122"/>
            </a:endParaRPr>
          </a:p>
        </p:txBody>
      </p:sp>
      <p:pic>
        <p:nvPicPr>
          <p:cNvPr id="104" name="图片 103"/>
          <p:cNvPicPr/>
          <p:nvPr>
            <p:custDataLst>
              <p:tags r:id="rId9"/>
            </p:custDataLst>
          </p:nvPr>
        </p:nvPicPr>
        <p:blipFill>
          <a:blip r:embed="rId8"/>
          <a:stretch>
            <a:fillRect/>
          </a:stretch>
        </p:blipFill>
        <p:spPr>
          <a:xfrm>
            <a:off x="2381250" y="3453765"/>
            <a:ext cx="7429500" cy="3001645"/>
          </a:xfrm>
          <a:prstGeom prst="rect">
            <a:avLst/>
          </a:prstGeom>
          <a:noFill/>
          <a:ln w="9525">
            <a:noFill/>
          </a:ln>
          <a:effectLst>
            <a:softEdge rad="127000"/>
          </a:effectLst>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4" name="图片 3"/>
          <p:cNvPicPr>
            <a:picLocks noChangeAspect="1"/>
          </p:cNvPicPr>
          <p:nvPr>
            <p:custDataLst>
              <p:tags r:id="rId5"/>
            </p:custDataLst>
          </p:nvPr>
        </p:nvPicPr>
        <p:blipFill>
          <a:blip r:embed="rId4"/>
          <a:stretch>
            <a:fillRect/>
          </a:stretch>
        </p:blipFill>
        <p:spPr>
          <a:xfrm>
            <a:off x="238760" y="222250"/>
            <a:ext cx="11715115" cy="6412865"/>
          </a:xfrm>
          <a:prstGeom prst="rect">
            <a:avLst/>
          </a:prstGeom>
        </p:spPr>
      </p:pic>
      <p:sp>
        <p:nvSpPr>
          <p:cNvPr id="5122" name="矩形 5121"/>
          <p:cNvSpPr/>
          <p:nvPr>
            <p:custDataLst>
              <p:tags r:id="rId6"/>
            </p:custDataLst>
          </p:nvPr>
        </p:nvSpPr>
        <p:spPr>
          <a:xfrm>
            <a:off x="663575" y="1139190"/>
            <a:ext cx="10865485" cy="4152900"/>
          </a:xfrm>
          <a:prstGeom prst="rect">
            <a:avLst/>
          </a:prstGeom>
          <a:noFill/>
          <a:ln w="9525">
            <a:noFill/>
          </a:ln>
        </p:spPr>
        <p:txBody>
          <a:bodyPr wrap="square">
            <a:spAutoFit/>
          </a:bodyPr>
          <a:lstStyle/>
          <a:p>
            <a:pPr indent="431800">
              <a:lnSpc>
                <a:spcPct val="120000"/>
              </a:lnSpc>
            </a:pPr>
            <a:r>
              <a:rPr lang="en-US" altLang="zh-CN" sz="2800">
                <a:latin typeface="微软雅黑" panose="020b0503020204020204" charset="-122"/>
                <a:ea typeface="微软雅黑" panose="020b0503020204020204" charset="-122"/>
                <a:cs typeface="微软雅黑" panose="020b0503020204020204" charset="-122"/>
                <a:sym typeface="+mn-ea"/>
              </a:rPr>
              <a:t> </a:t>
            </a:r>
            <a:r>
              <a:rPr sz="2400" b="1">
                <a:latin typeface="楷体" panose="02010609060101010101" charset="-122"/>
                <a:ea typeface="楷体" panose="02010609060101010101" charset="-122"/>
                <a:cs typeface="楷体" panose="02010609060101010101" charset="-122"/>
                <a:sym typeface="+mn-ea"/>
              </a:rPr>
              <a:t>B.庄子的认识论。</a:t>
            </a:r>
            <a:endParaRPr sz="2400" b="1">
              <a:latin typeface="楷体" panose="02010609060101010101" charset="-122"/>
              <a:ea typeface="楷体" panose="02010609060101010101" charset="-122"/>
              <a:cs typeface="楷体" panose="02010609060101010101" charset="-122"/>
              <a:sym typeface="+mn-ea"/>
            </a:endParaRPr>
          </a:p>
          <a:p>
            <a:pPr indent="431800">
              <a:lnSpc>
                <a:spcPct val="120000"/>
              </a:lnSpc>
            </a:pPr>
            <a:r>
              <a:rPr lang="en-US" sz="2400" b="1">
                <a:latin typeface="楷体" panose="02010609060101010101" charset="-122"/>
                <a:ea typeface="楷体" panose="02010609060101010101" charset="-122"/>
                <a:cs typeface="楷体" panose="02010609060101010101" charset="-122"/>
                <a:sym typeface="+mn-ea"/>
              </a:rPr>
              <a:t> </a:t>
            </a:r>
            <a:r>
              <a:rPr sz="2400" b="1">
                <a:latin typeface="楷体" panose="02010609060101010101" charset="-122"/>
                <a:ea typeface="楷体" panose="02010609060101010101" charset="-122"/>
                <a:cs typeface="楷体" panose="02010609060101010101" charset="-122"/>
                <a:sym typeface="+mn-ea"/>
              </a:rPr>
              <a:t>所谓认识论简单来说有两种，一是认为这个世界是可以被认识的，第二种是认为这个世界不能被认识。庄子认为，人类拥有认识世界的能力，但是人永远也无法认清全部的世界，所以费心费力地去学习，是毫无意义的。</a:t>
            </a:r>
            <a:endParaRPr sz="2400" b="1">
              <a:latin typeface="楷体" panose="02010609060101010101" charset="-122"/>
              <a:ea typeface="楷体" panose="02010609060101010101" charset="-122"/>
              <a:cs typeface="楷体" panose="02010609060101010101" charset="-122"/>
              <a:sym typeface="+mn-ea"/>
            </a:endParaRPr>
          </a:p>
          <a:p>
            <a:pPr indent="431800">
              <a:lnSpc>
                <a:spcPct val="120000"/>
              </a:lnSpc>
            </a:pPr>
            <a:r>
              <a:rPr sz="2400" b="1">
                <a:latin typeface="楷体" panose="02010609060101010101" charset="-122"/>
                <a:ea typeface="楷体" panose="02010609060101010101" charset="-122"/>
                <a:cs typeface="楷体" panose="02010609060101010101" charset="-122"/>
                <a:sym typeface="+mn-ea"/>
              </a:rPr>
              <a:t>C.庄子的人生观。</a:t>
            </a:r>
            <a:endParaRPr sz="2400" b="1">
              <a:latin typeface="楷体" panose="02010609060101010101" charset="-122"/>
              <a:ea typeface="楷体" panose="02010609060101010101" charset="-122"/>
              <a:cs typeface="楷体" panose="02010609060101010101" charset="-122"/>
              <a:sym typeface="+mn-ea"/>
            </a:endParaRPr>
          </a:p>
          <a:p>
            <a:pPr indent="431800">
              <a:lnSpc>
                <a:spcPct val="120000"/>
              </a:lnSpc>
            </a:pPr>
            <a:r>
              <a:rPr lang="en-US" sz="2400" b="1">
                <a:latin typeface="楷体" panose="02010609060101010101" charset="-122"/>
                <a:ea typeface="楷体" panose="02010609060101010101" charset="-122"/>
                <a:cs typeface="楷体" panose="02010609060101010101" charset="-122"/>
                <a:sym typeface="+mn-ea"/>
              </a:rPr>
              <a:t> </a:t>
            </a:r>
            <a:r>
              <a:rPr sz="2400" b="1">
                <a:latin typeface="楷体" panose="02010609060101010101" charset="-122"/>
                <a:ea typeface="楷体" panose="02010609060101010101" charset="-122"/>
                <a:cs typeface="楷体" panose="02010609060101010101" charset="-122"/>
                <a:sym typeface="+mn-ea"/>
              </a:rPr>
              <a:t>人生观其实是由命运观决定的。你有什么样的命运观，就会有什么样的人生观。庄子的命运观，有一句话可以概括：知其不可奈何而安之若命。意思是说，你无法对抗命运，你只能顺应自然顺应命运。我们要安时顺命，超然物外，才能实现精神的自由和逍遥。</a:t>
            </a:r>
            <a:endParaRPr sz="2400" b="1">
              <a:latin typeface="楷体" panose="02010609060101010101" charset="-122"/>
              <a:ea typeface="楷体" panose="02010609060101010101" charset="-122"/>
              <a:cs typeface="楷体" panose="02010609060101010101" charset="-122"/>
              <a:sym typeface="+mn-ea"/>
            </a:endParaRPr>
          </a:p>
        </p:txBody>
      </p:sp>
      <p:sp>
        <p:nvSpPr>
          <p:cNvPr id="7170" name="文本框 7169"/>
          <p:cNvSpPr txBox="1"/>
          <p:nvPr>
            <p:custDataLst>
              <p:tags r:id="rId7"/>
            </p:custDataLst>
          </p:nvPr>
        </p:nvSpPr>
        <p:spPr>
          <a:xfrm>
            <a:off x="1002348" y="494030"/>
            <a:ext cx="3960812" cy="645160"/>
          </a:xfrm>
          <a:prstGeom prst="rect">
            <a:avLst/>
          </a:prstGeom>
          <a:noFill/>
          <a:ln w="9525">
            <a:noFill/>
          </a:ln>
        </p:spPr>
        <p:txBody>
          <a:bodyPr>
            <a:spAutoFit/>
          </a:bodyPr>
          <a:lstStyle/>
          <a:p>
            <a:pPr>
              <a:spcBef>
                <a:spcPct val="50000"/>
              </a:spcBef>
            </a:pPr>
            <a:r>
              <a:rPr lang="zh-CN" altLang="en-US" sz="3600" b="1">
                <a:solidFill>
                  <a:srgbClr val="FF0000"/>
                </a:solidFill>
                <a:latin typeface="Arial" panose="020b0604020202020204" pitchFamily="34" charset="0"/>
                <a:ea typeface="黑体" panose="02010609060101010101" charset="-122"/>
              </a:rPr>
              <a:t>庄子思想</a:t>
            </a:r>
            <a:endParaRPr lang="zh-CN" altLang="en-US" sz="3600" b="1">
              <a:solidFill>
                <a:srgbClr val="FF0000"/>
              </a:solidFill>
              <a:latin typeface="Arial" panose="020b0604020202020204" pitchFamily="34" charset="0"/>
              <a:ea typeface="黑体" panose="02010609060101010101"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tags/tag1.xml><?xml version="1.0" encoding="utf-8"?>
<p:tagLst xmlns:p="http://schemas.openxmlformats.org/presentationml/2006/main">
  <p:tag name="AS_UNIQUEID" val="2718"/>
</p:tagLst>
</file>

<file path=ppt/tags/tag10.xml><?xml version="1.0" encoding="utf-8"?>
<p:tagLst xmlns:p="http://schemas.openxmlformats.org/presentationml/2006/main">
  <p:tag name="AS_UNIQUEID" val="2727"/>
</p:tagLst>
</file>

<file path=ppt/tags/tag100.xml><?xml version="1.0" encoding="utf-8"?>
<p:tagLst xmlns:p="http://schemas.openxmlformats.org/presentationml/2006/main">
  <p:tag name="AS_UNIQUEID" val="2790"/>
</p:tagLst>
</file>

<file path=ppt/tags/tag101.xml><?xml version="1.0" encoding="utf-8"?>
<p:tagLst xmlns:p="http://schemas.openxmlformats.org/presentationml/2006/main">
  <p:tag name="AS_UNIQUEID" val="2791"/>
</p:tagLst>
</file>

<file path=ppt/tags/tag102.xml><?xml version="1.0" encoding="utf-8"?>
<p:tagLst xmlns:p="http://schemas.openxmlformats.org/presentationml/2006/main">
  <p:tag name="AS_UNIQUEID" val="2792"/>
</p:tagLst>
</file>

<file path=ppt/tags/tag103.xml><?xml version="1.0" encoding="utf-8"?>
<p:tagLst xmlns:p="http://schemas.openxmlformats.org/presentationml/2006/main">
  <p:tag name="AS_UNIQUEID" val="2793"/>
</p:tagLst>
</file>

<file path=ppt/tags/tag104.xml><?xml version="1.0" encoding="utf-8"?>
<p:tagLst xmlns:p="http://schemas.openxmlformats.org/presentationml/2006/main">
  <p:tag name="AS_UNIQUEID" val="2794"/>
</p:tagLst>
</file>

<file path=ppt/tags/tag105.xml><?xml version="1.0" encoding="utf-8"?>
<p:tagLst xmlns:p="http://schemas.openxmlformats.org/presentationml/2006/main">
  <p:tag name="AS_UNIQUEID" val="2795"/>
</p:tagLst>
</file>

<file path=ppt/tags/tag106.xml><?xml version="1.0" encoding="utf-8"?>
<p:tagLst xmlns:p="http://schemas.openxmlformats.org/presentationml/2006/main">
  <p:tag name="AS_UNIQUEID" val="2796"/>
  <p:tag name="KSO_WM_UNIT_PLACING_PICTURE_USER_VIEWPORT" val="{&quot;height&quot;:10099,&quot;width&quot;:18449}"/>
</p:tagLst>
</file>

<file path=ppt/tags/tag107.xml><?xml version="1.0" encoding="utf-8"?>
<p:tagLst xmlns:p="http://schemas.openxmlformats.org/presentationml/2006/main">
  <p:tag name="AS_UNIQUEID" val="2797"/>
</p:tagLst>
</file>

<file path=ppt/tags/tag108.xml><?xml version="1.0" encoding="utf-8"?>
<p:tagLst xmlns:p="http://schemas.openxmlformats.org/presentationml/2006/main">
  <p:tag name="AS_UNIQUEID" val="2798"/>
</p:tagLst>
</file>

<file path=ppt/tags/tag109.xml><?xml version="1.0" encoding="utf-8"?>
<p:tagLst xmlns:p="http://schemas.openxmlformats.org/presentationml/2006/main">
  <p:tag name="AS_UNIQUEID" val="2799"/>
</p:tagLst>
</file>

<file path=ppt/tags/tag11.xml><?xml version="1.0" encoding="utf-8"?>
<p:tagLst xmlns:p="http://schemas.openxmlformats.org/presentationml/2006/main">
  <p:tag name="AS_UNIQUEID" val="2728"/>
</p:tagLst>
</file>

<file path=ppt/tags/tag110.xml><?xml version="1.0" encoding="utf-8"?>
<p:tagLst xmlns:p="http://schemas.openxmlformats.org/presentationml/2006/main">
  <p:tag name="AS_UNIQUEID" val="2800"/>
</p:tagLst>
</file>

<file path=ppt/tags/tag111.xml><?xml version="1.0" encoding="utf-8"?>
<p:tagLst xmlns:p="http://schemas.openxmlformats.org/presentationml/2006/main">
  <p:tag name="AS_UNIQUEID" val="2801"/>
  <p:tag name="REFSHAPE" val="881562308"/>
</p:tagLst>
</file>

<file path=ppt/tags/tag112.xml><?xml version="1.0" encoding="utf-8"?>
<p:tagLst xmlns:p="http://schemas.openxmlformats.org/presentationml/2006/main">
  <p:tag name="AS_UNIQUEID" val="2802"/>
</p:tagLst>
</file>

<file path=ppt/tags/tag113.xml><?xml version="1.0" encoding="utf-8"?>
<p:tagLst xmlns:p="http://schemas.openxmlformats.org/presentationml/2006/main">
  <p:tag name="AS_UNIQUEID" val="2803"/>
</p:tagLst>
</file>

<file path=ppt/tags/tag114.xml><?xml version="1.0" encoding="utf-8"?>
<p:tagLst xmlns:p="http://schemas.openxmlformats.org/presentationml/2006/main">
  <p:tag name="AS_UNIQUEID" val="2804"/>
</p:tagLst>
</file>

<file path=ppt/tags/tag115.xml><?xml version="1.0" encoding="utf-8"?>
<p:tagLst xmlns:p="http://schemas.openxmlformats.org/presentationml/2006/main">
  <p:tag name="AS_UNIQUEID" val="2805"/>
</p:tagLst>
</file>

<file path=ppt/tags/tag116.xml><?xml version="1.0" encoding="utf-8"?>
<p:tagLst xmlns:p="http://schemas.openxmlformats.org/presentationml/2006/main">
  <p:tag name="AS_UNIQUEID" val="2806"/>
</p:tagLst>
</file>

<file path=ppt/tags/tag117.xml><?xml version="1.0" encoding="utf-8"?>
<p:tagLst xmlns:p="http://schemas.openxmlformats.org/presentationml/2006/main">
  <p:tag name="AS_UNIQUEID" val="2807"/>
</p:tagLst>
</file>

<file path=ppt/tags/tag118.xml><?xml version="1.0" encoding="utf-8"?>
<p:tagLst xmlns:p="http://schemas.openxmlformats.org/presentationml/2006/main">
  <p:tag name="AS_UNIQUEID" val="2808"/>
</p:tagLst>
</file>

<file path=ppt/tags/tag119.xml><?xml version="1.0" encoding="utf-8"?>
<p:tagLst xmlns:p="http://schemas.openxmlformats.org/presentationml/2006/main">
  <p:tag name="AS_UNIQUEID" val="2809"/>
</p:tagLst>
</file>

<file path=ppt/tags/tag12.xml><?xml version="1.0" encoding="utf-8"?>
<p:tagLst xmlns:p="http://schemas.openxmlformats.org/presentationml/2006/main">
  <p:tag name="AS_UNIQUEID" val="2729"/>
</p:tagLst>
</file>

<file path=ppt/tags/tag120.xml><?xml version="1.0" encoding="utf-8"?>
<p:tagLst xmlns:p="http://schemas.openxmlformats.org/presentationml/2006/main">
  <p:tag name="AS_UNIQUEID" val="2810"/>
  <p:tag name="KSO_WM_UNIT_PLACING_PICTURE_USER_VIEWPORT" val="{&quot;height&quot;:10099,&quot;width&quot;:18449}"/>
</p:tagLst>
</file>

<file path=ppt/tags/tag121.xml><?xml version="1.0" encoding="utf-8"?>
<p:tagLst xmlns:p="http://schemas.openxmlformats.org/presentationml/2006/main">
  <p:tag name="AS_UNIQUEID" val="2811"/>
</p:tagLst>
</file>

<file path=ppt/tags/tag122.xml><?xml version="1.0" encoding="utf-8"?>
<p:tagLst xmlns:p="http://schemas.openxmlformats.org/presentationml/2006/main">
  <p:tag name="AS_UNIQUEID" val="2812"/>
</p:tagLst>
</file>

<file path=ppt/tags/tag123.xml><?xml version="1.0" encoding="utf-8"?>
<p:tagLst xmlns:p="http://schemas.openxmlformats.org/presentationml/2006/main">
  <p:tag name="AS_UNIQUEID" val="2813"/>
</p:tagLst>
</file>

<file path=ppt/tags/tag124.xml><?xml version="1.0" encoding="utf-8"?>
<p:tagLst xmlns:p="http://schemas.openxmlformats.org/presentationml/2006/main">
  <p:tag name="AS_UNIQUEID" val="2814"/>
</p:tagLst>
</file>

<file path=ppt/tags/tag125.xml><?xml version="1.0" encoding="utf-8"?>
<p:tagLst xmlns:p="http://schemas.openxmlformats.org/presentationml/2006/main">
  <p:tag name="AS_UNIQUEID" val="2815"/>
</p:tagLst>
</file>

<file path=ppt/tags/tag126.xml><?xml version="1.0" encoding="utf-8"?>
<p:tagLst xmlns:p="http://schemas.openxmlformats.org/presentationml/2006/main">
  <p:tag name="AS_UNIQUEID" val="2816"/>
</p:tagLst>
</file>

<file path=ppt/tags/tag127.xml><?xml version="1.0" encoding="utf-8"?>
<p:tagLst xmlns:p="http://schemas.openxmlformats.org/presentationml/2006/main">
  <p:tag name="AS_UNIQUEID" val="2817"/>
</p:tagLst>
</file>

<file path=ppt/tags/tag128.xml><?xml version="1.0" encoding="utf-8"?>
<p:tagLst xmlns:p="http://schemas.openxmlformats.org/presentationml/2006/main">
  <p:tag name="AS_UNIQUEID" val="2818"/>
</p:tagLst>
</file>

<file path=ppt/tags/tag129.xml><?xml version="1.0" encoding="utf-8"?>
<p:tagLst xmlns:p="http://schemas.openxmlformats.org/presentationml/2006/main">
  <p:tag name="AS_UNIQUEID" val="2819"/>
  <p:tag name="KSO_WM_UNIT_PLACING_PICTURE_USER_VIEWPORT" val="{&quot;height&quot;:10099,&quot;width&quot;:18449}"/>
</p:tagLst>
</file>

<file path=ppt/tags/tag13.xml><?xml version="1.0" encoding="utf-8"?>
<p:tagLst xmlns:p="http://schemas.openxmlformats.org/presentationml/2006/main">
  <p:tag name="AS_UNIQUEID" val="2730"/>
</p:tagLst>
</file>

<file path=ppt/tags/tag130.xml><?xml version="1.0" encoding="utf-8"?>
<p:tagLst xmlns:p="http://schemas.openxmlformats.org/presentationml/2006/main">
  <p:tag name="AS_UNIQUEID" val="2820"/>
</p:tagLst>
</file>

<file path=ppt/tags/tag131.xml><?xml version="1.0" encoding="utf-8"?>
<p:tagLst xmlns:p="http://schemas.openxmlformats.org/presentationml/2006/main">
  <p:tag name="AS_UNIQUEID" val="2821"/>
</p:tagLst>
</file>

<file path=ppt/tags/tag132.xml><?xml version="1.0" encoding="utf-8"?>
<p:tagLst xmlns:p="http://schemas.openxmlformats.org/presentationml/2006/main">
  <p:tag name="AS_UNIQUEID" val="2822"/>
</p:tagLst>
</file>

<file path=ppt/tags/tag133.xml><?xml version="1.0" encoding="utf-8"?>
<p:tagLst xmlns:p="http://schemas.openxmlformats.org/presentationml/2006/main">
  <p:tag name="AS_UNIQUEID" val="2823"/>
</p:tagLst>
</file>

<file path=ppt/tags/tag134.xml><?xml version="1.0" encoding="utf-8"?>
<p:tagLst xmlns:p="http://schemas.openxmlformats.org/presentationml/2006/main">
  <p:tag name="AS_UNIQUEID" val="2824"/>
</p:tagLst>
</file>

<file path=ppt/tags/tag135.xml><?xml version="1.0" encoding="utf-8"?>
<p:tagLst xmlns:p="http://schemas.openxmlformats.org/presentationml/2006/main">
  <p:tag name="AS_UNIQUEID" val="2825"/>
</p:tagLst>
</file>

<file path=ppt/tags/tag136.xml><?xml version="1.0" encoding="utf-8"?>
<p:tagLst xmlns:p="http://schemas.openxmlformats.org/presentationml/2006/main">
  <p:tag name="AS_UNIQUEID" val="2826"/>
</p:tagLst>
</file>

<file path=ppt/tags/tag137.xml><?xml version="1.0" encoding="utf-8"?>
<p:tagLst xmlns:p="http://schemas.openxmlformats.org/presentationml/2006/main">
  <p:tag name="AS_UNIQUEID" val="2827"/>
</p:tagLst>
</file>

<file path=ppt/tags/tag138.xml><?xml version="1.0" encoding="utf-8"?>
<p:tagLst xmlns:p="http://schemas.openxmlformats.org/presentationml/2006/main">
  <p:tag name="AS_UNIQUEID" val="2828"/>
  <p:tag name="KSO_WM_UNIT_PLACING_PICTURE_USER_VIEWPORT" val="{&quot;height&quot;:10099,&quot;width&quot;:18449}"/>
</p:tagLst>
</file>

<file path=ppt/tags/tag139.xml><?xml version="1.0" encoding="utf-8"?>
<p:tagLst xmlns:p="http://schemas.openxmlformats.org/presentationml/2006/main">
  <p:tag name="AS_UNIQUEID" val="2829"/>
</p:tagLst>
</file>

<file path=ppt/tags/tag14.xml><?xml version="1.0" encoding="utf-8"?>
<p:tagLst xmlns:p="http://schemas.openxmlformats.org/presentationml/2006/main">
  <p:tag name="AS_UNIQUEID" val="377"/>
</p:tagLst>
</file>

<file path=ppt/tags/tag140.xml><?xml version="1.0" encoding="utf-8"?>
<p:tagLst xmlns:p="http://schemas.openxmlformats.org/presentationml/2006/main">
  <p:tag name="AS_UNIQUEID" val="2830"/>
</p:tagLst>
</file>

<file path=ppt/tags/tag141.xml><?xml version="1.0" encoding="utf-8"?>
<p:tagLst xmlns:p="http://schemas.openxmlformats.org/presentationml/2006/main">
  <p:tag name="AS_UNIQUEID" val="2831"/>
</p:tagLst>
</file>

<file path=ppt/tags/tag142.xml><?xml version="1.0" encoding="utf-8"?>
<p:tagLst xmlns:p="http://schemas.openxmlformats.org/presentationml/2006/main">
  <p:tag name="AS_UNIQUEID" val="2832"/>
</p:tagLst>
</file>

<file path=ppt/tags/tag143.xml><?xml version="1.0" encoding="utf-8"?>
<p:tagLst xmlns:p="http://schemas.openxmlformats.org/presentationml/2006/main">
  <p:tag name="AS_UNIQUEID" val="2833"/>
</p:tagLst>
</file>

<file path=ppt/tags/tag144.xml><?xml version="1.0" encoding="utf-8"?>
<p:tagLst xmlns:p="http://schemas.openxmlformats.org/presentationml/2006/main">
  <p:tag name="AS_UNIQUEID" val="2834"/>
</p:tagLst>
</file>

<file path=ppt/tags/tag145.xml><?xml version="1.0" encoding="utf-8"?>
<p:tagLst xmlns:p="http://schemas.openxmlformats.org/presentationml/2006/main">
  <p:tag name="AS_UNIQUEID" val="2835"/>
</p:tagLst>
</file>

<file path=ppt/tags/tag146.xml><?xml version="1.0" encoding="utf-8"?>
<p:tagLst xmlns:p="http://schemas.openxmlformats.org/presentationml/2006/main">
  <p:tag name="AS_UNIQUEID" val="2836"/>
</p:tagLst>
</file>

<file path=ppt/tags/tag147.xml><?xml version="1.0" encoding="utf-8"?>
<p:tagLst xmlns:p="http://schemas.openxmlformats.org/presentationml/2006/main">
  <p:tag name="AS_UNIQUEID" val="2837"/>
  <p:tag name="KSO_WM_UNIT_PLACING_PICTURE_USER_VIEWPORT" val="{&quot;height&quot;:10099,&quot;width&quot;:18449}"/>
</p:tagLst>
</file>

<file path=ppt/tags/tag148.xml><?xml version="1.0" encoding="utf-8"?>
<p:tagLst xmlns:p="http://schemas.openxmlformats.org/presentationml/2006/main">
  <p:tag name="AS_UNIQUEID" val="2838"/>
</p:tagLst>
</file>

<file path=ppt/tags/tag149.xml><?xml version="1.0" encoding="utf-8"?>
<p:tagLst xmlns:p="http://schemas.openxmlformats.org/presentationml/2006/main">
  <p:tag name="AS_UNIQUEID" val="2839"/>
</p:tagLst>
</file>

<file path=ppt/tags/tag15.xml><?xml version="1.0" encoding="utf-8"?>
<p:tagLst xmlns:p="http://schemas.openxmlformats.org/presentationml/2006/main">
  <p:tag name="AS_UNIQUEID" val="378"/>
</p:tagLst>
</file>

<file path=ppt/tags/tag150.xml><?xml version="1.0" encoding="utf-8"?>
<p:tagLst xmlns:p="http://schemas.openxmlformats.org/presentationml/2006/main">
  <p:tag name="AS_UNIQUEID" val="2840"/>
</p:tagLst>
</file>

<file path=ppt/tags/tag151.xml><?xml version="1.0" encoding="utf-8"?>
<p:tagLst xmlns:p="http://schemas.openxmlformats.org/presentationml/2006/main">
  <p:tag name="AS_UNIQUEID" val="2841"/>
</p:tagLst>
</file>

<file path=ppt/tags/tag152.xml><?xml version="1.0" encoding="utf-8"?>
<p:tagLst xmlns:p="http://schemas.openxmlformats.org/presentationml/2006/main">
  <p:tag name="AS_UNIQUEID" val="2842"/>
</p:tagLst>
</file>

<file path=ppt/tags/tag153.xml><?xml version="1.0" encoding="utf-8"?>
<p:tagLst xmlns:p="http://schemas.openxmlformats.org/presentationml/2006/main">
  <p:tag name="AS_UNIQUEID" val="2843"/>
</p:tagLst>
</file>

<file path=ppt/tags/tag154.xml><?xml version="1.0" encoding="utf-8"?>
<p:tagLst xmlns:p="http://schemas.openxmlformats.org/presentationml/2006/main">
  <p:tag name="AS_UNIQUEID" val="2844"/>
</p:tagLst>
</file>

<file path=ppt/tags/tag155.xml><?xml version="1.0" encoding="utf-8"?>
<p:tagLst xmlns:p="http://schemas.openxmlformats.org/presentationml/2006/main">
  <p:tag name="AS_UNIQUEID" val="2845"/>
  <p:tag name="KSO_WM_UNIT_PLACING_PICTURE_USER_VIEWPORT" val="{&quot;height&quot;:10099,&quot;width&quot;:18449}"/>
</p:tagLst>
</file>

<file path=ppt/tags/tag156.xml><?xml version="1.0" encoding="utf-8"?>
<p:tagLst xmlns:p="http://schemas.openxmlformats.org/presentationml/2006/main">
  <p:tag name="AS_UNIQUEID" val="2846"/>
</p:tagLst>
</file>

<file path=ppt/tags/tag157.xml><?xml version="1.0" encoding="utf-8"?>
<p:tagLst xmlns:p="http://schemas.openxmlformats.org/presentationml/2006/main">
  <p:tag name="AS_UNIQUEID" val="2847"/>
</p:tagLst>
</file>

<file path=ppt/tags/tag158.xml><?xml version="1.0" encoding="utf-8"?>
<p:tagLst xmlns:p="http://schemas.openxmlformats.org/presentationml/2006/main">
  <p:tag name="AS_UNIQUEID" val="2848"/>
</p:tagLst>
</file>

<file path=ppt/tags/tag159.xml><?xml version="1.0" encoding="utf-8"?>
<p:tagLst xmlns:p="http://schemas.openxmlformats.org/presentationml/2006/main">
  <p:tag name="AS_UNIQUEID" val="2849"/>
</p:tagLst>
</file>

<file path=ppt/tags/tag16.xml><?xml version="1.0" encoding="utf-8"?>
<p:tagLst xmlns:p="http://schemas.openxmlformats.org/presentationml/2006/main">
  <p:tag name="AS_UNIQUEID" val="379"/>
</p:tagLst>
</file>

<file path=ppt/tags/tag160.xml><?xml version="1.0" encoding="utf-8"?>
<p:tagLst xmlns:p="http://schemas.openxmlformats.org/presentationml/2006/main">
  <p:tag name="AS_UNIQUEID" val="2850"/>
</p:tagLst>
</file>

<file path=ppt/tags/tag161.xml><?xml version="1.0" encoding="utf-8"?>
<p:tagLst xmlns:p="http://schemas.openxmlformats.org/presentationml/2006/main">
  <p:tag name="AS_UNIQUEID" val="2851"/>
</p:tagLst>
</file>

<file path=ppt/tags/tag162.xml><?xml version="1.0" encoding="utf-8"?>
<p:tagLst xmlns:p="http://schemas.openxmlformats.org/presentationml/2006/main">
  <p:tag name="AS_UNIQUEID" val="2852"/>
</p:tagLst>
</file>

<file path=ppt/tags/tag163.xml><?xml version="1.0" encoding="utf-8"?>
<p:tagLst xmlns:p="http://schemas.openxmlformats.org/presentationml/2006/main">
  <p:tag name="AS_UNIQUEID" val="2853"/>
</p:tagLst>
</file>

<file path=ppt/tags/tag164.xml><?xml version="1.0" encoding="utf-8"?>
<p:tagLst xmlns:p="http://schemas.openxmlformats.org/presentationml/2006/main">
  <p:tag name="AS_UNIQUEID" val="2854"/>
  <p:tag name="KSO_WM_UNIT_PLACING_PICTURE_USER_VIEWPORT" val="{&quot;height&quot;:10099,&quot;width&quot;:18449}"/>
</p:tagLst>
</file>

<file path=ppt/tags/tag165.xml><?xml version="1.0" encoding="utf-8"?>
<p:tagLst xmlns:p="http://schemas.openxmlformats.org/presentationml/2006/main">
  <p:tag name="AS_UNIQUEID" val="2855"/>
</p:tagLst>
</file>

<file path=ppt/tags/tag166.xml><?xml version="1.0" encoding="utf-8"?>
<p:tagLst xmlns:p="http://schemas.openxmlformats.org/presentationml/2006/main">
  <p:tag name="AS_UNIQUEID" val="2856"/>
</p:tagLst>
</file>

<file path=ppt/tags/tag167.xml><?xml version="1.0" encoding="utf-8"?>
<p:tagLst xmlns:p="http://schemas.openxmlformats.org/presentationml/2006/main">
  <p:tag name="AS_UNIQUEID" val="2857"/>
</p:tagLst>
</file>

<file path=ppt/tags/tag168.xml><?xml version="1.0" encoding="utf-8"?>
<p:tagLst xmlns:p="http://schemas.openxmlformats.org/presentationml/2006/main">
  <p:tag name="AS_UNIQUEID" val="2858"/>
</p:tagLst>
</file>

<file path=ppt/tags/tag169.xml><?xml version="1.0" encoding="utf-8"?>
<p:tagLst xmlns:p="http://schemas.openxmlformats.org/presentationml/2006/main">
  <p:tag name="AS_UNIQUEID" val="2859"/>
</p:tagLst>
</file>

<file path=ppt/tags/tag17.xml><?xml version="1.0" encoding="utf-8"?>
<p:tagLst xmlns:p="http://schemas.openxmlformats.org/presentationml/2006/main">
  <p:tag name="AS_UNIQUEID" val="380"/>
</p:tagLst>
</file>

<file path=ppt/tags/tag170.xml><?xml version="1.0" encoding="utf-8"?>
<p:tagLst xmlns:p="http://schemas.openxmlformats.org/presentationml/2006/main">
  <p:tag name="AS_UNIQUEID" val="2860"/>
</p:tagLst>
</file>

<file path=ppt/tags/tag171.xml><?xml version="1.0" encoding="utf-8"?>
<p:tagLst xmlns:p="http://schemas.openxmlformats.org/presentationml/2006/main">
  <p:tag name="AS_UNIQUEID" val="2861"/>
</p:tagLst>
</file>

<file path=ppt/tags/tag172.xml><?xml version="1.0" encoding="utf-8"?>
<p:tagLst xmlns:p="http://schemas.openxmlformats.org/presentationml/2006/main">
  <p:tag name="AS_UNIQUEID" val="2862"/>
</p:tagLst>
</file>

<file path=ppt/tags/tag173.xml><?xml version="1.0" encoding="utf-8"?>
<p:tagLst xmlns:p="http://schemas.openxmlformats.org/presentationml/2006/main">
  <p:tag name="AS_UNIQUEID" val="2863"/>
  <p:tag name="KSO_WM_UNIT_PLACING_PICTURE_USER_VIEWPORT" val="{&quot;height&quot;:10099,&quot;width&quot;:18449}"/>
</p:tagLst>
</file>

<file path=ppt/tags/tag174.xml><?xml version="1.0" encoding="utf-8"?>
<p:tagLst xmlns:p="http://schemas.openxmlformats.org/presentationml/2006/main">
  <p:tag name="AS_UNIQUEID" val="2864"/>
</p:tagLst>
</file>

<file path=ppt/tags/tag175.xml><?xml version="1.0" encoding="utf-8"?>
<p:tagLst xmlns:p="http://schemas.openxmlformats.org/presentationml/2006/main">
  <p:tag name="AS_UNIQUEID" val="2865"/>
</p:tagLst>
</file>

<file path=ppt/tags/tag176.xml><?xml version="1.0" encoding="utf-8"?>
<p:tagLst xmlns:p="http://schemas.openxmlformats.org/presentationml/2006/main">
  <p:tag name="AS_UNIQUEID" val="2319"/>
</p:tagLst>
</file>

<file path=ppt/tags/tag177.xml><?xml version="1.0" encoding="utf-8"?>
<p:tagLst xmlns:p="http://schemas.openxmlformats.org/presentationml/2006/main">
  <p:tag name="AS_UNIQUEID" val="2866"/>
</p:tagLst>
</file>

<file path=ppt/tags/tag178.xml><?xml version="1.0" encoding="utf-8"?>
<p:tagLst xmlns:p="http://schemas.openxmlformats.org/presentationml/2006/main">
  <p:tag name="AS_UNIQUEID" val="2867"/>
  <p:tag name="KSO_WM_UNIT_PLACING_PICTURE_USER_VIEWPORT" val="{&quot;height&quot;:10099,&quot;width&quot;:18449}"/>
</p:tagLst>
</file>

<file path=ppt/tags/tag179.xml><?xml version="1.0" encoding="utf-8"?>
<p:tagLst xmlns:p="http://schemas.openxmlformats.org/presentationml/2006/main">
  <p:tag name="AS_UNIQUEID" val="2868"/>
</p:tagLst>
</file>

<file path=ppt/tags/tag18.xml><?xml version="1.0" encoding="utf-8"?>
<p:tagLst xmlns:p="http://schemas.openxmlformats.org/presentationml/2006/main">
  <p:tag name="AS_UNIQUEID" val="381"/>
</p:tagLst>
</file>

<file path=ppt/tags/tag180.xml><?xml version="1.0" encoding="utf-8"?>
<p:tagLst xmlns:p="http://schemas.openxmlformats.org/presentationml/2006/main">
  <p:tag name="AS_UNIQUEID" val="2869"/>
</p:tagLst>
</file>

<file path=ppt/tags/tag181.xml><?xml version="1.0" encoding="utf-8"?>
<p:tagLst xmlns:p="http://schemas.openxmlformats.org/presentationml/2006/main">
  <p:tag name="AS_UNIQUEID" val="2870"/>
</p:tagLst>
</file>

<file path=ppt/tags/tag182.xml><?xml version="1.0" encoding="utf-8"?>
<p:tagLst xmlns:p="http://schemas.openxmlformats.org/presentationml/2006/main">
  <p:tag name="AS_UNIQUEID" val="2871"/>
</p:tagLst>
</file>

<file path=ppt/tags/tag183.xml><?xml version="1.0" encoding="utf-8"?>
<p:tagLst xmlns:p="http://schemas.openxmlformats.org/presentationml/2006/main">
  <p:tag name="AS_UNIQUEID" val="2872"/>
</p:tagLst>
</file>

<file path=ppt/tags/tag184.xml><?xml version="1.0" encoding="utf-8"?>
<p:tagLst xmlns:p="http://schemas.openxmlformats.org/presentationml/2006/main">
  <p:tag name="AS_UNIQUEID" val="2873"/>
</p:tagLst>
</file>

<file path=ppt/tags/tag185.xml><?xml version="1.0" encoding="utf-8"?>
<p:tagLst xmlns:p="http://schemas.openxmlformats.org/presentationml/2006/main">
  <p:tag name="AS_UNIQUEID" val="2874"/>
  <p:tag name="KSO_WM_UNIT_PLACING_PICTURE_USER_VIEWPORT" val="{&quot;height&quot;:10099,&quot;width&quot;:18449}"/>
</p:tagLst>
</file>

<file path=ppt/tags/tag186.xml><?xml version="1.0" encoding="utf-8"?>
<p:tagLst xmlns:p="http://schemas.openxmlformats.org/presentationml/2006/main">
  <p:tag name="AS_UNIQUEID" val="2875"/>
</p:tagLst>
</file>

<file path=ppt/tags/tag187.xml><?xml version="1.0" encoding="utf-8"?>
<p:tagLst xmlns:p="http://schemas.openxmlformats.org/presentationml/2006/main">
  <p:tag name="AS_UNIQUEID" val="2876"/>
</p:tagLst>
</file>

<file path=ppt/tags/tag188.xml><?xml version="1.0" encoding="utf-8"?>
<p:tagLst xmlns:p="http://schemas.openxmlformats.org/presentationml/2006/main">
  <p:tag name="AS_UNIQUEID" val="2877"/>
</p:tagLst>
</file>

<file path=ppt/tags/tag189.xml><?xml version="1.0" encoding="utf-8"?>
<p:tagLst xmlns:p="http://schemas.openxmlformats.org/presentationml/2006/main">
  <p:tag name="AS_UNIQUEID" val="2878"/>
</p:tagLst>
</file>

<file path=ppt/tags/tag19.xml><?xml version="1.0" encoding="utf-8"?>
<p:tagLst xmlns:p="http://schemas.openxmlformats.org/presentationml/2006/main">
  <p:tag name="AS_UNIQUEID" val="382"/>
</p:tagLst>
</file>

<file path=ppt/tags/tag190.xml><?xml version="1.0" encoding="utf-8"?>
<p:tagLst xmlns:p="http://schemas.openxmlformats.org/presentationml/2006/main">
  <p:tag name="AS_UNIQUEID" val="2879"/>
</p:tagLst>
</file>

<file path=ppt/tags/tag191.xml><?xml version="1.0" encoding="utf-8"?>
<p:tagLst xmlns:p="http://schemas.openxmlformats.org/presentationml/2006/main">
  <p:tag name="AS_UNIQUEID" val="2880"/>
</p:tagLst>
</file>

<file path=ppt/tags/tag192.xml><?xml version="1.0" encoding="utf-8"?>
<p:tagLst xmlns:p="http://schemas.openxmlformats.org/presentationml/2006/main">
  <p:tag name="AS_UNIQUEID" val="2881"/>
</p:tagLst>
</file>

<file path=ppt/tags/tag193.xml><?xml version="1.0" encoding="utf-8"?>
<p:tagLst xmlns:p="http://schemas.openxmlformats.org/presentationml/2006/main">
  <p:tag name="AS_UNIQUEID" val="2882"/>
</p:tagLst>
</file>

<file path=ppt/tags/tag194.xml><?xml version="1.0" encoding="utf-8"?>
<p:tagLst xmlns:p="http://schemas.openxmlformats.org/presentationml/2006/main">
  <p:tag name="AS_UNIQUEID" val="2883"/>
</p:tagLst>
</file>

<file path=ppt/tags/tag195.xml><?xml version="1.0" encoding="utf-8"?>
<p:tagLst xmlns:p="http://schemas.openxmlformats.org/presentationml/2006/main">
  <p:tag name="AS_UNIQUEID" val="2884"/>
  <p:tag name="KSO_WM_UNIT_PLACING_PICTURE_USER_VIEWPORT" val="{&quot;height&quot;:10099,&quot;width&quot;:18449}"/>
</p:tagLst>
</file>

<file path=ppt/tags/tag196.xml><?xml version="1.0" encoding="utf-8"?>
<p:tagLst xmlns:p="http://schemas.openxmlformats.org/presentationml/2006/main">
  <p:tag name="AS_UNIQUEID" val="2885"/>
</p:tagLst>
</file>

<file path=ppt/tags/tag197.xml><?xml version="1.0" encoding="utf-8"?>
<p:tagLst xmlns:p="http://schemas.openxmlformats.org/presentationml/2006/main">
  <p:tag name="AS_UNIQUEID" val="2886"/>
</p:tagLst>
</file>

<file path=ppt/tags/tag198.xml><?xml version="1.0" encoding="utf-8"?>
<p:tagLst xmlns:p="http://schemas.openxmlformats.org/presentationml/2006/main">
  <p:tag name="AS_UNIQUEID" val="2887"/>
</p:tagLst>
</file>

<file path=ppt/tags/tag199.xml><?xml version="1.0" encoding="utf-8"?>
<p:tagLst xmlns:p="http://schemas.openxmlformats.org/presentationml/2006/main">
  <p:tag name="AS_UNIQUEID" val="2888"/>
  <p:tag name="KSO_WM_UNIT_PLACING_PICTURE_USER_VIEWPORT" val="{&quot;height&quot;:10099,&quot;width&quot;:18449}"/>
</p:tagLst>
</file>

<file path=ppt/tags/tag2.xml><?xml version="1.0" encoding="utf-8"?>
<p:tagLst xmlns:p="http://schemas.openxmlformats.org/presentationml/2006/main">
  <p:tag name="AS_UNIQUEID" val="2719"/>
</p:tagLst>
</file>

<file path=ppt/tags/tag20.xml><?xml version="1.0" encoding="utf-8"?>
<p:tagLst xmlns:p="http://schemas.openxmlformats.org/presentationml/2006/main">
  <p:tag name="AS_UNIQUEID" val="2731"/>
</p:tagLst>
</file>

<file path=ppt/tags/tag200.xml><?xml version="1.0" encoding="utf-8"?>
<p:tagLst xmlns:p="http://schemas.openxmlformats.org/presentationml/2006/main">
  <p:tag name="AS_UNIQUEID" val="2661"/>
</p:tagLst>
</file>

<file path=ppt/tags/tag201.xml><?xml version="1.0" encoding="utf-8"?>
<p:tagLst xmlns:p="http://schemas.openxmlformats.org/presentationml/2006/main">
  <p:tag name="AS_UNIQUEID" val="2662"/>
</p:tagLst>
</file>

<file path=ppt/tags/tag202.xml><?xml version="1.0" encoding="utf-8"?>
<p:tagLst xmlns:p="http://schemas.openxmlformats.org/presentationml/2006/main">
  <p:tag name="AS_UNIQUEID" val="2663"/>
</p:tagLst>
</file>

<file path=ppt/tags/tag203.xml><?xml version="1.0" encoding="utf-8"?>
<p:tagLst xmlns:p="http://schemas.openxmlformats.org/presentationml/2006/main">
  <p:tag name="AS_UNIQUEID" val="2664"/>
</p:tagLst>
</file>

<file path=ppt/tags/tag204.xml><?xml version="1.0" encoding="utf-8"?>
<p:tagLst xmlns:p="http://schemas.openxmlformats.org/presentationml/2006/main">
  <p:tag name="AS_UNIQUEID" val="2665"/>
</p:tagLst>
</file>

<file path=ppt/tags/tag205.xml><?xml version="1.0" encoding="utf-8"?>
<p:tagLst xmlns:p="http://schemas.openxmlformats.org/presentationml/2006/main">
  <p:tag name="AS_UNIQUEID" val="2666"/>
</p:tagLst>
</file>

<file path=ppt/tags/tag206.xml><?xml version="1.0" encoding="utf-8"?>
<p:tagLst xmlns:p="http://schemas.openxmlformats.org/presentationml/2006/main">
  <p:tag name="AS_UNIQUEID" val="2667"/>
</p:tagLst>
</file>

<file path=ppt/tags/tag207.xml><?xml version="1.0" encoding="utf-8"?>
<p:tagLst xmlns:p="http://schemas.openxmlformats.org/presentationml/2006/main">
  <p:tag name="AS_UNIQUEID" val="2668"/>
</p:tagLst>
</file>

<file path=ppt/tags/tag208.xml><?xml version="1.0" encoding="utf-8"?>
<p:tagLst xmlns:p="http://schemas.openxmlformats.org/presentationml/2006/main">
  <p:tag name="AS_UNIQUEID" val="2669"/>
</p:tagLst>
</file>

<file path=ppt/tags/tag209.xml><?xml version="1.0" encoding="utf-8"?>
<p:tagLst xmlns:p="http://schemas.openxmlformats.org/presentationml/2006/main">
  <p:tag name="AS_UNIQUEID" val="2670"/>
</p:tagLst>
</file>

<file path=ppt/tags/tag21.xml><?xml version="1.0" encoding="utf-8"?>
<p:tagLst xmlns:p="http://schemas.openxmlformats.org/presentationml/2006/main">
  <p:tag name="AS_UNIQUEID" val="2732"/>
</p:tagLst>
</file>

<file path=ppt/tags/tag210.xml><?xml version="1.0" encoding="utf-8"?>
<p:tagLst xmlns:p="http://schemas.openxmlformats.org/presentationml/2006/main">
  <p:tag name="AS_UNIQUEID" val="2671"/>
</p:tagLst>
</file>

<file path=ppt/tags/tag211.xml><?xml version="1.0" encoding="utf-8"?>
<p:tagLst xmlns:p="http://schemas.openxmlformats.org/presentationml/2006/main">
  <p:tag name="AS_UNIQUEID" val="2672"/>
</p:tagLst>
</file>

<file path=ppt/tags/tag212.xml><?xml version="1.0" encoding="utf-8"?>
<p:tagLst xmlns:p="http://schemas.openxmlformats.org/presentationml/2006/main">
  <p:tag name="AS_UNIQUEID" val="2889"/>
</p:tagLst>
</file>

<file path=ppt/tags/tag213.xml><?xml version="1.0" encoding="utf-8"?>
<p:tagLst xmlns:p="http://schemas.openxmlformats.org/presentationml/2006/main">
  <p:tag name="AS_UNIQUEID" val="2675"/>
</p:tagLst>
</file>

<file path=ppt/tags/tag214.xml><?xml version="1.0" encoding="utf-8"?>
<p:tagLst xmlns:p="http://schemas.openxmlformats.org/presentationml/2006/main">
  <p:tag name="AS_UNIQUEID" val="2676"/>
</p:tagLst>
</file>

<file path=ppt/tags/tag215.xml><?xml version="1.0" encoding="utf-8"?>
<p:tagLst xmlns:p="http://schemas.openxmlformats.org/presentationml/2006/main">
  <p:tag name="AS_UNIQUEID" val="2677"/>
</p:tagLst>
</file>

<file path=ppt/tags/tag216.xml><?xml version="1.0" encoding="utf-8"?>
<p:tagLst xmlns:p="http://schemas.openxmlformats.org/presentationml/2006/main">
  <p:tag name="AS_UNIQUEID" val="2890"/>
</p:tagLst>
</file>

<file path=ppt/tags/tag217.xml><?xml version="1.0" encoding="utf-8"?>
<p:tagLst xmlns:p="http://schemas.openxmlformats.org/presentationml/2006/main">
  <p:tag name="AS_UNIQUEID" val="2891"/>
  <p:tag name="KSO_WM_UNIT_PLACING_PICTURE_USER_VIEWPORT" val="{&quot;height&quot;:10099,&quot;width&quot;:18449}"/>
</p:tagLst>
</file>

<file path=ppt/tags/tag218.xml><?xml version="1.0" encoding="utf-8"?>
<p:tagLst xmlns:p="http://schemas.openxmlformats.org/presentationml/2006/main">
  <p:tag name="AS_UNIQUEID" val="2681"/>
</p:tagLst>
</file>

<file path=ppt/tags/tag219.xml><?xml version="1.0" encoding="utf-8"?>
<p:tagLst xmlns:p="http://schemas.openxmlformats.org/presentationml/2006/main">
  <p:tag name="AS_UNIQUEID" val="2892"/>
</p:tagLst>
</file>

<file path=ppt/tags/tag22.xml><?xml version="1.0" encoding="utf-8"?>
<p:tagLst xmlns:p="http://schemas.openxmlformats.org/presentationml/2006/main">
  <p:tag name="AS_UNIQUEID" val="2733"/>
</p:tagLst>
</file>

<file path=ppt/tags/tag220.xml><?xml version="1.0" encoding="utf-8"?>
<p:tagLst xmlns:p="http://schemas.openxmlformats.org/presentationml/2006/main">
  <p:tag name="AS_UNIQUEID" val="2893"/>
  <p:tag name="KSO_WM_UNIT_PLACING_PICTURE_USER_VIEWPORT" val="{&quot;height&quot;:10099,&quot;width&quot;:18449}"/>
</p:tagLst>
</file>

<file path=ppt/tags/tag221.xml><?xml version="1.0" encoding="utf-8"?>
<p:tagLst xmlns:p="http://schemas.openxmlformats.org/presentationml/2006/main">
  <p:tag name="AS_UNIQUEID" val="2683"/>
</p:tagLst>
</file>

<file path=ppt/tags/tag222.xml><?xml version="1.0" encoding="utf-8"?>
<p:tagLst xmlns:p="http://schemas.openxmlformats.org/presentationml/2006/main">
  <p:tag name="AS_UNIQUEID" val="2684"/>
</p:tagLst>
</file>

<file path=ppt/tags/tag223.xml><?xml version="1.0" encoding="utf-8"?>
<p:tagLst xmlns:p="http://schemas.openxmlformats.org/presentationml/2006/main">
  <p:tag name="AS_UNIQUEID" val="2685"/>
</p:tagLst>
</file>

<file path=ppt/tags/tag224.xml><?xml version="1.0" encoding="utf-8"?>
<p:tagLst xmlns:p="http://schemas.openxmlformats.org/presentationml/2006/main">
  <p:tag name="AS_UNIQUEID" val="2686"/>
</p:tagLst>
</file>

<file path=ppt/tags/tag225.xml><?xml version="1.0" encoding="utf-8"?>
<p:tagLst xmlns:p="http://schemas.openxmlformats.org/presentationml/2006/main">
  <p:tag name="AS_UNIQUEID" val="2687"/>
</p:tagLst>
</file>

<file path=ppt/tags/tag226.xml><?xml version="1.0" encoding="utf-8"?>
<p:tagLst xmlns:p="http://schemas.openxmlformats.org/presentationml/2006/main">
  <p:tag name="AS_UNIQUEID" val="2688"/>
</p:tagLst>
</file>

<file path=ppt/tags/tag227.xml><?xml version="1.0" encoding="utf-8"?>
<p:tagLst xmlns:p="http://schemas.openxmlformats.org/presentationml/2006/main">
  <p:tag name="AS_UNIQUEID" val="2689"/>
</p:tagLst>
</file>

<file path=ppt/tags/tag228.xml><?xml version="1.0" encoding="utf-8"?>
<p:tagLst xmlns:p="http://schemas.openxmlformats.org/presentationml/2006/main">
  <p:tag name="AS_UNIQUEID" val="2894"/>
</p:tagLst>
</file>

<file path=ppt/tags/tag229.xml><?xml version="1.0" encoding="utf-8"?>
<p:tagLst xmlns:p="http://schemas.openxmlformats.org/presentationml/2006/main">
  <p:tag name="AS_UNIQUEID" val="2692"/>
</p:tagLst>
</file>

<file path=ppt/tags/tag23.xml><?xml version="1.0" encoding="utf-8"?>
<p:tagLst xmlns:p="http://schemas.openxmlformats.org/presentationml/2006/main">
  <p:tag name="AS_UNIQUEID" val="2734"/>
</p:tagLst>
</file>

<file path=ppt/tags/tag230.xml><?xml version="1.0" encoding="utf-8"?>
<p:tagLst xmlns:p="http://schemas.openxmlformats.org/presentationml/2006/main">
  <p:tag name="AS_UNIQUEID" val="2693"/>
</p:tagLst>
</file>

<file path=ppt/tags/tag231.xml><?xml version="1.0" encoding="utf-8"?>
<p:tagLst xmlns:p="http://schemas.openxmlformats.org/presentationml/2006/main">
  <p:tag name="AS_UNIQUEID" val="2694"/>
</p:tagLst>
</file>

<file path=ppt/tags/tag232.xml><?xml version="1.0" encoding="utf-8"?>
<p:tagLst xmlns:p="http://schemas.openxmlformats.org/presentationml/2006/main">
  <p:tag name="AS_UNIQUEID" val="2895"/>
</p:tagLst>
</file>

<file path=ppt/tags/tag233.xml><?xml version="1.0" encoding="utf-8"?>
<p:tagLst xmlns:p="http://schemas.openxmlformats.org/presentationml/2006/main">
  <p:tag name="AS_UNIQUEID" val="2896"/>
  <p:tag name="KSO_WM_UNIT_PLACING_PICTURE_USER_VIEWPORT" val="{&quot;height&quot;:10099,&quot;width&quot;:18449}"/>
</p:tagLst>
</file>

<file path=ppt/tags/tag234.xml><?xml version="1.0" encoding="utf-8"?>
<p:tagLst xmlns:p="http://schemas.openxmlformats.org/presentationml/2006/main">
  <p:tag name="AS_UNIQUEID" val="2698"/>
</p:tagLst>
</file>

<file path=ppt/tags/tag235.xml><?xml version="1.0" encoding="utf-8"?>
<p:tagLst xmlns:p="http://schemas.openxmlformats.org/presentationml/2006/main">
  <p:tag name="AS_UNIQUEID" val="2897"/>
</p:tagLst>
</file>

<file path=ppt/tags/tag236.xml><?xml version="1.0" encoding="utf-8"?>
<p:tagLst xmlns:p="http://schemas.openxmlformats.org/presentationml/2006/main">
  <p:tag name="AS_UNIQUEID" val="2898"/>
  <p:tag name="KSO_WM_UNIT_PLACING_PICTURE_USER_VIEWPORT" val="{&quot;height&quot;:10099,&quot;width&quot;:18449}"/>
</p:tagLst>
</file>

<file path=ppt/tags/tag237.xml><?xml version="1.0" encoding="utf-8"?>
<p:tagLst xmlns:p="http://schemas.openxmlformats.org/presentationml/2006/main">
  <p:tag name="AS_UNIQUEID" val="2700"/>
</p:tagLst>
</file>

<file path=ppt/tags/tag238.xml><?xml version="1.0" encoding="utf-8"?>
<p:tagLst xmlns:p="http://schemas.openxmlformats.org/presentationml/2006/main">
  <p:tag name="AS_UNIQUEID" val="2701"/>
</p:tagLst>
</file>

<file path=ppt/tags/tag239.xml><?xml version="1.0" encoding="utf-8"?>
<p:tagLst xmlns:p="http://schemas.openxmlformats.org/presentationml/2006/main">
  <p:tag name="AS_UNIQUEID" val="2702"/>
</p:tagLst>
</file>

<file path=ppt/tags/tag24.xml><?xml version="1.0" encoding="utf-8"?>
<p:tagLst xmlns:p="http://schemas.openxmlformats.org/presentationml/2006/main">
  <p:tag name="AS_UNIQUEID" val="2735"/>
</p:tagLst>
</file>

<file path=ppt/tags/tag240.xml><?xml version="1.0" encoding="utf-8"?>
<p:tagLst xmlns:p="http://schemas.openxmlformats.org/presentationml/2006/main">
  <p:tag name="AS_UNIQUEID" val="2703"/>
</p:tagLst>
</file>

<file path=ppt/tags/tag241.xml><?xml version="1.0" encoding="utf-8"?>
<p:tagLst xmlns:p="http://schemas.openxmlformats.org/presentationml/2006/main">
  <p:tag name="AS_UNIQUEID" val="2704"/>
</p:tagLst>
</file>

<file path=ppt/tags/tag242.xml><?xml version="1.0" encoding="utf-8"?>
<p:tagLst xmlns:p="http://schemas.openxmlformats.org/presentationml/2006/main">
  <p:tag name="AS_UNIQUEID" val="2705"/>
</p:tagLst>
</file>

<file path=ppt/tags/tag243.xml><?xml version="1.0" encoding="utf-8"?>
<p:tagLst xmlns:p="http://schemas.openxmlformats.org/presentationml/2006/main">
  <p:tag name="AS_UNIQUEID" val="2706"/>
</p:tagLst>
</file>

<file path=ppt/tags/tag244.xml><?xml version="1.0" encoding="utf-8"?>
<p:tagLst xmlns:p="http://schemas.openxmlformats.org/presentationml/2006/main">
  <p:tag name="AS_UNIQUEID" val="2707"/>
</p:tagLst>
</file>

<file path=ppt/tags/tag245.xml><?xml version="1.0" encoding="utf-8"?>
<p:tagLst xmlns:p="http://schemas.openxmlformats.org/presentationml/2006/main">
  <p:tag name="AS_UNIQUEID" val="2708"/>
</p:tagLst>
</file>

<file path=ppt/tags/tag246.xml><?xml version="1.0" encoding="utf-8"?>
<p:tagLst xmlns:p="http://schemas.openxmlformats.org/presentationml/2006/main">
  <p:tag name="AS_UNIQUEID" val="2899"/>
</p:tagLst>
</file>

<file path=ppt/tags/tag247.xml><?xml version="1.0" encoding="utf-8"?>
<p:tagLst xmlns:p="http://schemas.openxmlformats.org/presentationml/2006/main">
  <p:tag name="AS_UNIQUEID" val="2711"/>
</p:tagLst>
</file>

<file path=ppt/tags/tag248.xml><?xml version="1.0" encoding="utf-8"?>
<p:tagLst xmlns:p="http://schemas.openxmlformats.org/presentationml/2006/main">
  <p:tag name="AS_UNIQUEID" val="2712"/>
</p:tagLst>
</file>

<file path=ppt/tags/tag249.xml><?xml version="1.0" encoding="utf-8"?>
<p:tagLst xmlns:p="http://schemas.openxmlformats.org/presentationml/2006/main">
  <p:tag name="AS_UNIQUEID" val="2713"/>
</p:tagLst>
</file>

<file path=ppt/tags/tag25.xml><?xml version="1.0" encoding="utf-8"?>
<p:tagLst xmlns:p="http://schemas.openxmlformats.org/presentationml/2006/main">
  <p:tag name="AS_UNIQUEID" val="2736"/>
</p:tagLst>
</file>

<file path=ppt/tags/tag250.xml><?xml version="1.0" encoding="utf-8"?>
<p:tagLst xmlns:p="http://schemas.openxmlformats.org/presentationml/2006/main">
  <p:tag name="AS_UNIQUEID" val="2900"/>
</p:tagLst>
</file>

<file path=ppt/tags/tag251.xml><?xml version="1.0" encoding="utf-8"?>
<p:tagLst xmlns:p="http://schemas.openxmlformats.org/presentationml/2006/main">
  <p:tag name="AS_UNIQUEID" val="2901"/>
  <p:tag name="KSO_WM_UNIT_PLACING_PICTURE_USER_VIEWPORT" val="{&quot;height&quot;:10099,&quot;width&quot;:18449}"/>
</p:tagLst>
</file>

<file path=ppt/tags/tag252.xml><?xml version="1.0" encoding="utf-8"?>
<p:tagLst xmlns:p="http://schemas.openxmlformats.org/presentationml/2006/main">
  <p:tag name="AS_UNIQUEID" val="2717"/>
</p:tagLst>
</file>

<file path=ppt/tags/tag253.xml><?xml version="1.0" encoding="utf-8"?>
<p:tagLst xmlns:p="http://schemas.openxmlformats.org/presentationml/2006/main">
  <p:tag name="AS_UNIQUEID" val="2902"/>
</p:tagLst>
</file>

<file path=ppt/tags/tag254.xml><?xml version="1.0" encoding="utf-8"?>
<p:tagLst xmlns:p="http://schemas.openxmlformats.org/presentationml/2006/main">
  <p:tag name="AS_UNIQUEID" val="1815"/>
</p:tagLst>
</file>

<file path=ppt/tags/tag255.xml><?xml version="1.0" encoding="utf-8"?>
<p:tagLst xmlns:p="http://schemas.openxmlformats.org/presentationml/2006/main">
  <p:tag name="AS_UNIQUEID" val="1816"/>
</p:tagLst>
</file>

<file path=ppt/tags/tag256.xml><?xml version="1.0" encoding="utf-8"?>
<p:tagLst xmlns:p="http://schemas.openxmlformats.org/presentationml/2006/main">
  <p:tag name="AS_UNIQUEID" val="1817"/>
</p:tagLst>
</file>

<file path=ppt/tags/tag257.xml><?xml version="1.0" encoding="utf-8"?>
<p:tagLst xmlns:p="http://schemas.openxmlformats.org/presentationml/2006/main">
  <p:tag name="AS_UNIQUEID" val="2903"/>
</p:tagLst>
</file>

<file path=ppt/tags/tag258.xml><?xml version="1.0" encoding="utf-8"?>
<p:tagLst xmlns:p="http://schemas.openxmlformats.org/presentationml/2006/main">
  <p:tag name="AS_UNIQUEID" val="2904"/>
  <p:tag name="KSO_WM_UNIT_PLACING_PICTURE_USER_VIEWPORT" val="{&quot;height&quot;:10099,&quot;width&quot;:18449}"/>
</p:tagLst>
</file>

<file path=ppt/tags/tag259.xml><?xml version="1.0" encoding="utf-8"?>
<p:tagLst xmlns:p="http://schemas.openxmlformats.org/presentationml/2006/main">
  <p:tag name="AS_UNIQUEID" val="1820"/>
</p:tagLst>
</file>

<file path=ppt/tags/tag26.xml><?xml version="1.0" encoding="utf-8"?>
<p:tagLst xmlns:p="http://schemas.openxmlformats.org/presentationml/2006/main">
  <p:tag name="AS_UNIQUEID" val="126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0.xml><?xml version="1.0" encoding="utf-8"?>
<p:tagLst xmlns:p="http://schemas.openxmlformats.org/presentationml/2006/main">
  <p:tag name="AS_UNIQUEID" val="2014"/>
</p:tagLst>
</file>

<file path=ppt/tags/tag261.xml><?xml version="1.0" encoding="utf-8"?>
<p:tagLst xmlns:p="http://schemas.openxmlformats.org/presentationml/2006/main">
  <p:tag name="AS_UNIQUEID" val="2015"/>
</p:tagLst>
</file>

<file path=ppt/tags/tag262.xml><?xml version="1.0" encoding="utf-8"?>
<p:tagLst xmlns:p="http://schemas.openxmlformats.org/presentationml/2006/main">
  <p:tag name="AS_UNIQUEID" val="2016"/>
</p:tagLst>
</file>

<file path=ppt/tags/tag263.xml><?xml version="1.0" encoding="utf-8"?>
<p:tagLst xmlns:p="http://schemas.openxmlformats.org/presentationml/2006/main">
  <p:tag name="AS_UNIQUEID" val="2017"/>
</p:tagLst>
</file>

<file path=ppt/tags/tag264.xml><?xml version="1.0" encoding="utf-8"?>
<p:tagLst xmlns:p="http://schemas.openxmlformats.org/presentationml/2006/main">
  <p:tag name="AS_UNIQUEID" val="1820"/>
</p:tagLst>
</file>

<file path=ppt/tags/tag265.xml><?xml version="1.0" encoding="utf-8"?>
<p:tagLst xmlns:p="http://schemas.openxmlformats.org/presentationml/2006/main">
  <p:tag name="AS_UNIQUEID" val="2020"/>
</p:tagLst>
</file>

<file path=ppt/tags/tag266.xml><?xml version="1.0" encoding="utf-8"?>
<p:tagLst xmlns:p="http://schemas.openxmlformats.org/presentationml/2006/main">
  <p:tag name="AS_UNIQUEID" val="2021"/>
</p:tagLst>
</file>

<file path=ppt/tags/tag267.xml><?xml version="1.0" encoding="utf-8"?>
<p:tagLst xmlns:p="http://schemas.openxmlformats.org/presentationml/2006/main">
  <p:tag name="AS_UNIQUEID" val="2022"/>
</p:tagLst>
</file>

<file path=ppt/tags/tag268.xml><?xml version="1.0" encoding="utf-8"?>
<p:tagLst xmlns:p="http://schemas.openxmlformats.org/presentationml/2006/main">
  <p:tag name="AS_UNIQUEID" val="2023"/>
</p:tagLst>
</file>

<file path=ppt/tags/tag269.xml><?xml version="1.0" encoding="utf-8"?>
<p:tagLst xmlns:p="http://schemas.openxmlformats.org/presentationml/2006/main">
  <p:tag name="AS_UNIQUEID" val="2290"/>
</p:tagLst>
</file>

<file path=ppt/tags/tag27.xml><?xml version="1.0" encoding="utf-8"?>
<p:tagLst xmlns:p="http://schemas.openxmlformats.org/presentationml/2006/main">
  <p:tag name="AS_UNIQUEID" val="126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0.xml><?xml version="1.0" encoding="utf-8"?>
<p:tagLst xmlns:p="http://schemas.openxmlformats.org/presentationml/2006/main">
  <p:tag name="AS_UNIQUEID" val="2029"/>
</p:tagLst>
</file>

<file path=ppt/tags/tag271.xml><?xml version="1.0" encoding="utf-8"?>
<p:tagLst xmlns:p="http://schemas.openxmlformats.org/presentationml/2006/main">
  <p:tag name="AS_UNIQUEID" val="2905"/>
</p:tagLst>
</file>

<file path=ppt/tags/tag272.xml><?xml version="1.0" encoding="utf-8"?>
<p:tagLst xmlns:p="http://schemas.openxmlformats.org/presentationml/2006/main">
  <p:tag name="AS_UNIQUEID" val="2906"/>
</p:tagLst>
</file>

<file path=ppt/tags/tag273.xml><?xml version="1.0" encoding="utf-8"?>
<p:tagLst xmlns:p="http://schemas.openxmlformats.org/presentationml/2006/main">
  <p:tag name="AS_UNIQUEID" val="2907"/>
  <p:tag name="KSO_WM_UNIT_PLACING_PICTURE_USER_VIEWPORT" val="{&quot;height&quot;:10099,&quot;width&quot;:18449}"/>
</p:tagLst>
</file>

<file path=ppt/tags/tag274.xml><?xml version="1.0" encoding="utf-8"?>
<p:tagLst xmlns:p="http://schemas.openxmlformats.org/presentationml/2006/main">
  <p:tag name="AS_UNIQUEID" val="1820"/>
</p:tagLst>
</file>

<file path=ppt/tags/tag275.xml><?xml version="1.0" encoding="utf-8"?>
<p:tagLst xmlns:p="http://schemas.openxmlformats.org/presentationml/2006/main">
  <p:tag name="AS_UNIQUEID" val="2045"/>
</p:tagLst>
</file>

<file path=ppt/tags/tag276.xml><?xml version="1.0" encoding="utf-8"?>
<p:tagLst xmlns:p="http://schemas.openxmlformats.org/presentationml/2006/main">
  <p:tag name="AS_UNIQUEID" val="2908"/>
</p:tagLst>
</file>

<file path=ppt/tags/tag277.xml><?xml version="1.0" encoding="utf-8"?>
<p:tagLst xmlns:p="http://schemas.openxmlformats.org/presentationml/2006/main">
  <p:tag name="AS_UNIQUEID" val="2909"/>
</p:tagLst>
</file>

<file path=ppt/tags/tag278.xml><?xml version="1.0" encoding="utf-8"?>
<p:tagLst xmlns:p="http://schemas.openxmlformats.org/presentationml/2006/main">
  <p:tag name="AS_UNIQUEID" val="2292"/>
</p:tagLst>
</file>

<file path=ppt/tags/tag279.xml><?xml version="1.0" encoding="utf-8"?>
<p:tagLst xmlns:p="http://schemas.openxmlformats.org/presentationml/2006/main">
  <p:tag name="AS_UNIQUEID" val="2293"/>
</p:tagLst>
</file>

<file path=ppt/tags/tag28.xml><?xml version="1.0" encoding="utf-8"?>
<p:tagLst xmlns:p="http://schemas.openxmlformats.org/presentationml/2006/main">
  <p:tag name="AS_UNIQUEID" val="126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0.xml><?xml version="1.0" encoding="utf-8"?>
<p:tagLst xmlns:p="http://schemas.openxmlformats.org/presentationml/2006/main">
  <p:tag name="AS_UNIQUEID" val="2294"/>
</p:tagLst>
</file>

<file path=ppt/tags/tag281.xml><?xml version="1.0" encoding="utf-8"?>
<p:tagLst xmlns:p="http://schemas.openxmlformats.org/presentationml/2006/main">
  <p:tag name="AS_UNIQUEID" val="2910"/>
</p:tagLst>
</file>

<file path=ppt/tags/tag282.xml><?xml version="1.0" encoding="utf-8"?>
<p:tagLst xmlns:p="http://schemas.openxmlformats.org/presentationml/2006/main">
  <p:tag name="AS_UNIQUEID" val="2911"/>
  <p:tag name="KSO_WM_UNIT_PLACING_PICTURE_USER_VIEWPORT" val="{&quot;height&quot;:10099,&quot;width&quot;:18449}"/>
</p:tagLst>
</file>

<file path=ppt/tags/tag283.xml><?xml version="1.0" encoding="utf-8"?>
<p:tagLst xmlns:p="http://schemas.openxmlformats.org/presentationml/2006/main">
  <p:tag name="AS_UNIQUEID" val="2296"/>
</p:tagLst>
</file>

<file path=ppt/tags/tag284.xml><?xml version="1.0" encoding="utf-8"?>
<p:tagLst xmlns:p="http://schemas.openxmlformats.org/presentationml/2006/main">
  <p:tag name="AS_UNIQUEID" val="2297"/>
</p:tagLst>
</file>

<file path=ppt/tags/tag285.xml><?xml version="1.0" encoding="utf-8"?>
<p:tagLst xmlns:p="http://schemas.openxmlformats.org/presentationml/2006/main">
  <p:tag name="AS_UNIQUEID" val="2912"/>
</p:tagLst>
</file>

<file path=ppt/tags/tag286.xml><?xml version="1.0" encoding="utf-8"?>
<p:tagLst xmlns:p="http://schemas.openxmlformats.org/presentationml/2006/main">
  <p:tag name="AS_UNIQUEID" val="2913"/>
  <p:tag name="KSO_WM_UNIT_PLACING_PICTURE_USER_VIEWPORT" val="{&quot;height&quot;:10099,&quot;width&quot;:18449}"/>
</p:tagLst>
</file>

<file path=ppt/tags/tag287.xml><?xml version="1.0" encoding="utf-8"?>
<p:tagLst xmlns:p="http://schemas.openxmlformats.org/presentationml/2006/main">
  <p:tag name="AS_UNIQUEID" val="2472"/>
</p:tagLst>
</file>

<file path=ppt/tags/tag288.xml><?xml version="1.0" encoding="utf-8"?>
<p:tagLst xmlns:p="http://schemas.openxmlformats.org/presentationml/2006/main">
  <p:tag name="AS_UNIQUEID" val="2473"/>
</p:tagLst>
</file>

<file path=ppt/tags/tag289.xml><?xml version="1.0" encoding="utf-8"?>
<p:tagLst xmlns:p="http://schemas.openxmlformats.org/presentationml/2006/main">
  <p:tag name="AS_UNIQUEID" val="948"/>
</p:tagLst>
</file>

<file path=ppt/tags/tag29.xml><?xml version="1.0" encoding="utf-8"?>
<p:tagLst xmlns:p="http://schemas.openxmlformats.org/presentationml/2006/main">
  <p:tag name="AS_UNIQUEID" val="126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0.xml><?xml version="1.0" encoding="utf-8"?>
<p:tagLst xmlns:p="http://schemas.openxmlformats.org/presentationml/2006/main">
  <p:tag name="AS_UNIQUEID" val="949"/>
</p:tagLst>
</file>

<file path=ppt/tags/tag291.xml><?xml version="1.0" encoding="utf-8"?>
<p:tagLst xmlns:p="http://schemas.openxmlformats.org/presentationml/2006/main">
  <p:tag name="AS_UNIQUEID" val="950"/>
</p:tagLst>
</file>

<file path=ppt/tags/tag292.xml><?xml version="1.0" encoding="utf-8"?>
<p:tagLst xmlns:p="http://schemas.openxmlformats.org/presentationml/2006/main">
  <p:tag name="AS_UNIQUEID" val="2914"/>
</p:tagLst>
</file>

<file path=ppt/tags/tag293.xml><?xml version="1.0" encoding="utf-8"?>
<p:tagLst xmlns:p="http://schemas.openxmlformats.org/presentationml/2006/main">
  <p:tag name="AS_UNIQUEID" val="2915"/>
  <p:tag name="KSO_WM_UNIT_PLACING_PICTURE_USER_VIEWPORT" val="{&quot;height&quot;:10099,&quot;width&quot;:18449}"/>
</p:tagLst>
</file>

<file path=ppt/tags/tag294.xml><?xml version="1.0" encoding="utf-8"?>
<p:tagLst xmlns:p="http://schemas.openxmlformats.org/presentationml/2006/main">
  <p:tag name="AS_UNIQUEID" val="802"/>
</p:tagLst>
</file>

<file path=ppt/tags/tag295.xml><?xml version="1.0" encoding="utf-8"?>
<p:tagLst xmlns:p="http://schemas.openxmlformats.org/presentationml/2006/main">
  <p:tag name="AS_UNIQUEID" val="803"/>
</p:tagLst>
</file>

<file path=ppt/tags/tag296.xml><?xml version="1.0" encoding="utf-8"?>
<p:tagLst xmlns:p="http://schemas.openxmlformats.org/presentationml/2006/main">
  <p:tag name="AS_UNIQUEID" val="2916"/>
</p:tagLst>
</file>

<file path=ppt/tags/tag297.xml><?xml version="1.0" encoding="utf-8"?>
<p:tagLst xmlns:p="http://schemas.openxmlformats.org/presentationml/2006/main">
  <p:tag name="AS_UNIQUEID" val="2917"/>
  <p:tag name="KSO_WM_UNIT_PLACING_PICTURE_USER_VIEWPORT" val="{&quot;height&quot;:10099,&quot;width&quot;:18449}"/>
</p:tagLst>
</file>

<file path=ppt/tags/tag298.xml><?xml version="1.0" encoding="utf-8"?>
<p:tagLst xmlns:p="http://schemas.openxmlformats.org/presentationml/2006/main">
  <p:tag name="AS_UNIQUEID" val="2481"/>
</p:tagLst>
</file>

<file path=ppt/tags/tag299.xml><?xml version="1.0" encoding="utf-8"?>
<p:tagLst xmlns:p="http://schemas.openxmlformats.org/presentationml/2006/main">
  <p:tag name="AS_UNIQUEID" val="2918"/>
</p:tagLst>
</file>

<file path=ppt/tags/tag3.xml><?xml version="1.0" encoding="utf-8"?>
<p:tagLst xmlns:p="http://schemas.openxmlformats.org/presentationml/2006/main">
  <p:tag name="AS_UNIQUEID" val="2720"/>
</p:tagLst>
</file>

<file path=ppt/tags/tag30.xml><?xml version="1.0" encoding="utf-8"?>
<p:tagLst xmlns:p="http://schemas.openxmlformats.org/presentationml/2006/main">
  <p:tag name="AS_UNIQUEID" val="126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0.xml><?xml version="1.0" encoding="utf-8"?>
<p:tagLst xmlns:p="http://schemas.openxmlformats.org/presentationml/2006/main">
  <p:tag name="AS_UNIQUEID" val="2919"/>
</p:tagLst>
</file>

<file path=ppt/tags/tag301.xml><?xml version="1.0" encoding="utf-8"?>
<p:tagLst xmlns:p="http://schemas.openxmlformats.org/presentationml/2006/main">
  <p:tag name="AS_UNIQUEID" val="2920"/>
</p:tagLst>
</file>

<file path=ppt/tags/tag302.xml><?xml version="1.0" encoding="utf-8"?>
<p:tagLst xmlns:p="http://schemas.openxmlformats.org/presentationml/2006/main">
  <p:tag name="AS_UNIQUEID" val="2323"/>
</p:tagLst>
</file>

<file path=ppt/tags/tag303.xml><?xml version="1.0" encoding="utf-8"?>
<p:tagLst xmlns:p="http://schemas.openxmlformats.org/presentationml/2006/main">
  <p:tag name="AS_UNIQUEID" val="2324"/>
</p:tagLst>
</file>

<file path=ppt/tags/tag304.xml><?xml version="1.0" encoding="utf-8"?>
<p:tagLst xmlns:p="http://schemas.openxmlformats.org/presentationml/2006/main">
  <p:tag name="AS_UNIQUEID" val="2325"/>
</p:tagLst>
</file>

<file path=ppt/tags/tag305.xml><?xml version="1.0" encoding="utf-8"?>
<p:tagLst xmlns:p="http://schemas.openxmlformats.org/presentationml/2006/main">
  <p:tag name="AS_UNIQUEID" val="2921"/>
</p:tagLst>
</file>

<file path=ppt/tags/tag306.xml><?xml version="1.0" encoding="utf-8"?>
<p:tagLst xmlns:p="http://schemas.openxmlformats.org/presentationml/2006/main">
  <p:tag name="AS_UNIQUEID" val="2922"/>
  <p:tag name="KSO_WM_UNIT_PLACING_PICTURE_USER_VIEWPORT" val="{&quot;height&quot;:10099,&quot;width&quot;:18449}"/>
</p:tagLst>
</file>

<file path=ppt/tags/tag307.xml><?xml version="1.0" encoding="utf-8"?>
<p:tagLst xmlns:p="http://schemas.openxmlformats.org/presentationml/2006/main">
  <p:tag name="AS_UNIQUEID" val="2328"/>
</p:tagLst>
</file>

<file path=ppt/tags/tag308.xml><?xml version="1.0" encoding="utf-8"?>
<p:tagLst xmlns:p="http://schemas.openxmlformats.org/presentationml/2006/main">
  <p:tag name="AS_UNIQUEID" val="2329"/>
</p:tagLst>
</file>

<file path=ppt/tags/tag309.xml><?xml version="1.0" encoding="utf-8"?>
<p:tagLst xmlns:p="http://schemas.openxmlformats.org/presentationml/2006/main">
  <p:tag name="AS_UNIQUEID" val="2330"/>
</p:tagLst>
</file>

<file path=ppt/tags/tag31.xml><?xml version="1.0" encoding="utf-8"?>
<p:tagLst xmlns:p="http://schemas.openxmlformats.org/presentationml/2006/main">
  <p:tag name="AS_UNIQUEID" val="2737"/>
</p:tagLst>
</file>

<file path=ppt/tags/tag310.xml><?xml version="1.0" encoding="utf-8"?>
<p:tagLst xmlns:p="http://schemas.openxmlformats.org/presentationml/2006/main">
  <p:tag name="AS_UNIQUEID" val="2923"/>
</p:tagLst>
</file>

<file path=ppt/tags/tag311.xml><?xml version="1.0" encoding="utf-8"?>
<p:tagLst xmlns:p="http://schemas.openxmlformats.org/presentationml/2006/main">
  <p:tag name="AS_UNIQUEID" val="2924"/>
</p:tagLst>
</file>

<file path=ppt/tags/tag312.xml><?xml version="1.0" encoding="utf-8"?>
<p:tagLst xmlns:p="http://schemas.openxmlformats.org/presentationml/2006/main">
  <p:tag name="AS_UNIQUEID" val="2323"/>
</p:tagLst>
</file>

<file path=ppt/tags/tag313.xml><?xml version="1.0" encoding="utf-8"?>
<p:tagLst xmlns:p="http://schemas.openxmlformats.org/presentationml/2006/main">
  <p:tag name="AS_UNIQUEID" val="2324"/>
</p:tagLst>
</file>

<file path=ppt/tags/tag314.xml><?xml version="1.0" encoding="utf-8"?>
<p:tagLst xmlns:p="http://schemas.openxmlformats.org/presentationml/2006/main">
  <p:tag name="AS_UNIQUEID" val="2325"/>
</p:tagLst>
</file>

<file path=ppt/tags/tag315.xml><?xml version="1.0" encoding="utf-8"?>
<p:tagLst xmlns:p="http://schemas.openxmlformats.org/presentationml/2006/main">
  <p:tag name="AS_UNIQUEID" val="2925"/>
</p:tagLst>
</file>

<file path=ppt/tags/tag316.xml><?xml version="1.0" encoding="utf-8"?>
<p:tagLst xmlns:p="http://schemas.openxmlformats.org/presentationml/2006/main">
  <p:tag name="AS_UNIQUEID" val="2926"/>
  <p:tag name="KSO_WM_UNIT_PLACING_PICTURE_USER_VIEWPORT" val="{&quot;height&quot;:10099,&quot;width&quot;:18449}"/>
</p:tagLst>
</file>

<file path=ppt/tags/tag317.xml><?xml version="1.0" encoding="utf-8"?>
<p:tagLst xmlns:p="http://schemas.openxmlformats.org/presentationml/2006/main">
  <p:tag name="AS_UNIQUEID" val="2328"/>
</p:tagLst>
</file>

<file path=ppt/tags/tag318.xml><?xml version="1.0" encoding="utf-8"?>
<p:tagLst xmlns:p="http://schemas.openxmlformats.org/presentationml/2006/main">
  <p:tag name="AS_UNIQUEID" val="2329"/>
</p:tagLst>
</file>

<file path=ppt/tags/tag319.xml><?xml version="1.0" encoding="utf-8"?>
<p:tagLst xmlns:p="http://schemas.openxmlformats.org/presentationml/2006/main">
  <p:tag name="AS_UNIQUEID" val="2330"/>
</p:tagLst>
</file>

<file path=ppt/tags/tag32.xml><?xml version="1.0" encoding="utf-8"?>
<p:tagLst xmlns:p="http://schemas.openxmlformats.org/presentationml/2006/main">
  <p:tag name="AS_UNIQUEID" val="2738"/>
</p:tagLst>
</file>

<file path=ppt/tags/tag320.xml><?xml version="1.0" encoding="utf-8"?>
<p:tagLst xmlns:p="http://schemas.openxmlformats.org/presentationml/2006/main">
  <p:tag name="AS_UNIQUEID" val="2927"/>
</p:tagLst>
</file>

<file path=ppt/tags/tag321.xml><?xml version="1.0" encoding="utf-8"?>
<p:tagLst xmlns:p="http://schemas.openxmlformats.org/presentationml/2006/main">
  <p:tag name="AS_UNIQUEID" val="2928"/>
</p:tagLst>
</file>

<file path=ppt/tags/tag322.xml><?xml version="1.0" encoding="utf-8"?>
<p:tagLst xmlns:p="http://schemas.openxmlformats.org/presentationml/2006/main">
  <p:tag name="AS_UNIQUEID" val="2323"/>
</p:tagLst>
</file>

<file path=ppt/tags/tag323.xml><?xml version="1.0" encoding="utf-8"?>
<p:tagLst xmlns:p="http://schemas.openxmlformats.org/presentationml/2006/main">
  <p:tag name="AS_UNIQUEID" val="2324"/>
</p:tagLst>
</file>

<file path=ppt/tags/tag324.xml><?xml version="1.0" encoding="utf-8"?>
<p:tagLst xmlns:p="http://schemas.openxmlformats.org/presentationml/2006/main">
  <p:tag name="AS_UNIQUEID" val="2325"/>
</p:tagLst>
</file>

<file path=ppt/tags/tag325.xml><?xml version="1.0" encoding="utf-8"?>
<p:tagLst xmlns:p="http://schemas.openxmlformats.org/presentationml/2006/main">
  <p:tag name="AS_UNIQUEID" val="2929"/>
</p:tagLst>
</file>

<file path=ppt/tags/tag326.xml><?xml version="1.0" encoding="utf-8"?>
<p:tagLst xmlns:p="http://schemas.openxmlformats.org/presentationml/2006/main">
  <p:tag name="AS_UNIQUEID" val="2930"/>
  <p:tag name="KSO_WM_UNIT_PLACING_PICTURE_USER_VIEWPORT" val="{&quot;height&quot;:10099,&quot;width&quot;:18449}"/>
</p:tagLst>
</file>

<file path=ppt/tags/tag327.xml><?xml version="1.0" encoding="utf-8"?>
<p:tagLst xmlns:p="http://schemas.openxmlformats.org/presentationml/2006/main">
  <p:tag name="AS_UNIQUEID" val="2328"/>
</p:tagLst>
</file>

<file path=ppt/tags/tag328.xml><?xml version="1.0" encoding="utf-8"?>
<p:tagLst xmlns:p="http://schemas.openxmlformats.org/presentationml/2006/main">
  <p:tag name="AS_UNIQUEID" val="2329"/>
</p:tagLst>
</file>

<file path=ppt/tags/tag329.xml><?xml version="1.0" encoding="utf-8"?>
<p:tagLst xmlns:p="http://schemas.openxmlformats.org/presentationml/2006/main">
  <p:tag name="AS_UNIQUEID" val="2931"/>
</p:tagLst>
</file>

<file path=ppt/tags/tag33.xml><?xml version="1.0" encoding="utf-8"?>
<p:tagLst xmlns:p="http://schemas.openxmlformats.org/presentationml/2006/main">
  <p:tag name="AS_UNIQUEID" val="761"/>
</p:tagLst>
</file>

<file path=ppt/tags/tag330.xml><?xml version="1.0" encoding="utf-8"?>
<p:tagLst xmlns:p="http://schemas.openxmlformats.org/presentationml/2006/main">
  <p:tag name="AS_UNIQUEID" val="2932"/>
</p:tagLst>
</file>

<file path=ppt/tags/tag331.xml><?xml version="1.0" encoding="utf-8"?>
<p:tagLst xmlns:p="http://schemas.openxmlformats.org/presentationml/2006/main">
  <p:tag name="AS_UNIQUEID" val="2323"/>
</p:tagLst>
</file>

<file path=ppt/tags/tag332.xml><?xml version="1.0" encoding="utf-8"?>
<p:tagLst xmlns:p="http://schemas.openxmlformats.org/presentationml/2006/main">
  <p:tag name="AS_UNIQUEID" val="2324"/>
</p:tagLst>
</file>

<file path=ppt/tags/tag333.xml><?xml version="1.0" encoding="utf-8"?>
<p:tagLst xmlns:p="http://schemas.openxmlformats.org/presentationml/2006/main">
  <p:tag name="AS_UNIQUEID" val="2325"/>
</p:tagLst>
</file>

<file path=ppt/tags/tag334.xml><?xml version="1.0" encoding="utf-8"?>
<p:tagLst xmlns:p="http://schemas.openxmlformats.org/presentationml/2006/main">
  <p:tag name="AS_UNIQUEID" val="2933"/>
</p:tagLst>
</file>

<file path=ppt/tags/tag335.xml><?xml version="1.0" encoding="utf-8"?>
<p:tagLst xmlns:p="http://schemas.openxmlformats.org/presentationml/2006/main">
  <p:tag name="AS_UNIQUEID" val="2934"/>
  <p:tag name="KSO_WM_UNIT_PLACING_PICTURE_USER_VIEWPORT" val="{&quot;height&quot;:10099,&quot;width&quot;:18449}"/>
</p:tagLst>
</file>

<file path=ppt/tags/tag336.xml><?xml version="1.0" encoding="utf-8"?>
<p:tagLst xmlns:p="http://schemas.openxmlformats.org/presentationml/2006/main">
  <p:tag name="AS_UNIQUEID" val="2328"/>
</p:tagLst>
</file>

<file path=ppt/tags/tag337.xml><?xml version="1.0" encoding="utf-8"?>
<p:tagLst xmlns:p="http://schemas.openxmlformats.org/presentationml/2006/main">
  <p:tag name="AS_UNIQUEID" val="2329"/>
</p:tagLst>
</file>

<file path=ppt/tags/tag338.xml><?xml version="1.0" encoding="utf-8"?>
<p:tagLst xmlns:p="http://schemas.openxmlformats.org/presentationml/2006/main">
  <p:tag name="AS_UNIQUEID" val="2935"/>
</p:tagLst>
</file>

<file path=ppt/tags/tag339.xml><?xml version="1.0" encoding="utf-8"?>
<p:tagLst xmlns:p="http://schemas.openxmlformats.org/presentationml/2006/main">
  <p:tag name="AS_UNIQUEID" val="2936"/>
</p:tagLst>
</file>

<file path=ppt/tags/tag34.xml><?xml version="1.0" encoding="utf-8"?>
<p:tagLst xmlns:p="http://schemas.openxmlformats.org/presentationml/2006/main">
  <p:tag name="AS_UNIQUEID" val="762"/>
</p:tagLst>
</file>

<file path=ppt/tags/tag340.xml><?xml version="1.0" encoding="utf-8"?>
<p:tagLst xmlns:p="http://schemas.openxmlformats.org/presentationml/2006/main">
  <p:tag name="AS_UNIQUEID" val="2323"/>
</p:tagLst>
</file>

<file path=ppt/tags/tag341.xml><?xml version="1.0" encoding="utf-8"?>
<p:tagLst xmlns:p="http://schemas.openxmlformats.org/presentationml/2006/main">
  <p:tag name="AS_UNIQUEID" val="2324"/>
</p:tagLst>
</file>

<file path=ppt/tags/tag342.xml><?xml version="1.0" encoding="utf-8"?>
<p:tagLst xmlns:p="http://schemas.openxmlformats.org/presentationml/2006/main">
  <p:tag name="AS_UNIQUEID" val="2325"/>
</p:tagLst>
</file>

<file path=ppt/tags/tag343.xml><?xml version="1.0" encoding="utf-8"?>
<p:tagLst xmlns:p="http://schemas.openxmlformats.org/presentationml/2006/main">
  <p:tag name="AS_UNIQUEID" val="2937"/>
</p:tagLst>
</file>

<file path=ppt/tags/tag344.xml><?xml version="1.0" encoding="utf-8"?>
<p:tagLst xmlns:p="http://schemas.openxmlformats.org/presentationml/2006/main">
  <p:tag name="AS_UNIQUEID" val="2938"/>
  <p:tag name="KSO_WM_UNIT_PLACING_PICTURE_USER_VIEWPORT" val="{&quot;height&quot;:10099,&quot;width&quot;:18449}"/>
</p:tagLst>
</file>

<file path=ppt/tags/tag345.xml><?xml version="1.0" encoding="utf-8"?>
<p:tagLst xmlns:p="http://schemas.openxmlformats.org/presentationml/2006/main">
  <p:tag name="AS_UNIQUEID" val="2328"/>
</p:tagLst>
</file>

<file path=ppt/tags/tag346.xml><?xml version="1.0" encoding="utf-8"?>
<p:tagLst xmlns:p="http://schemas.openxmlformats.org/presentationml/2006/main">
  <p:tag name="AS_UNIQUEID" val="2329"/>
</p:tagLst>
</file>

<file path=ppt/tags/tag347.xml><?xml version="1.0" encoding="utf-8"?>
<p:tagLst xmlns:p="http://schemas.openxmlformats.org/presentationml/2006/main">
  <p:tag name="AS_UNIQUEID" val="2939"/>
</p:tagLst>
</file>

<file path=ppt/tags/tag348.xml><?xml version="1.0" encoding="utf-8"?>
<p:tagLst xmlns:p="http://schemas.openxmlformats.org/presentationml/2006/main">
  <p:tag name="AS_UNIQUEID" val="2355"/>
</p:tagLst>
</file>

<file path=ppt/tags/tag349.xml><?xml version="1.0" encoding="utf-8"?>
<p:tagLst xmlns:p="http://schemas.openxmlformats.org/presentationml/2006/main">
  <p:tag name="AS_UNIQUEID" val="2940"/>
</p:tagLst>
</file>

<file path=ppt/tags/tag35.xml><?xml version="1.0" encoding="utf-8"?>
<p:tagLst xmlns:p="http://schemas.openxmlformats.org/presentationml/2006/main">
  <p:tag name="AS_UNIQUEID" val="763"/>
</p:tagLst>
</file>

<file path=ppt/tags/tag350.xml><?xml version="1.0" encoding="utf-8"?>
<p:tagLst xmlns:p="http://schemas.openxmlformats.org/presentationml/2006/main">
  <p:tag name="AS_UNIQUEID" val="2323"/>
</p:tagLst>
</file>

<file path=ppt/tags/tag351.xml><?xml version="1.0" encoding="utf-8"?>
<p:tagLst xmlns:p="http://schemas.openxmlformats.org/presentationml/2006/main">
  <p:tag name="AS_UNIQUEID" val="2324"/>
</p:tagLst>
</file>

<file path=ppt/tags/tag352.xml><?xml version="1.0" encoding="utf-8"?>
<p:tagLst xmlns:p="http://schemas.openxmlformats.org/presentationml/2006/main">
  <p:tag name="AS_UNIQUEID" val="2325"/>
</p:tagLst>
</file>

<file path=ppt/tags/tag353.xml><?xml version="1.0" encoding="utf-8"?>
<p:tagLst xmlns:p="http://schemas.openxmlformats.org/presentationml/2006/main">
  <p:tag name="AS_UNIQUEID" val="2941"/>
</p:tagLst>
</file>

<file path=ppt/tags/tag354.xml><?xml version="1.0" encoding="utf-8"?>
<p:tagLst xmlns:p="http://schemas.openxmlformats.org/presentationml/2006/main">
  <p:tag name="AS_UNIQUEID" val="2942"/>
  <p:tag name="KSO_WM_UNIT_PLACING_PICTURE_USER_VIEWPORT" val="{&quot;height&quot;:10099,&quot;width&quot;:18449}"/>
</p:tagLst>
</file>

<file path=ppt/tags/tag355.xml><?xml version="1.0" encoding="utf-8"?>
<p:tagLst xmlns:p="http://schemas.openxmlformats.org/presentationml/2006/main">
  <p:tag name="AS_UNIQUEID" val="2328"/>
</p:tagLst>
</file>

<file path=ppt/tags/tag356.xml><?xml version="1.0" encoding="utf-8"?>
<p:tagLst xmlns:p="http://schemas.openxmlformats.org/presentationml/2006/main">
  <p:tag name="AS_UNIQUEID" val="2329"/>
</p:tagLst>
</file>

<file path=ppt/tags/tag357.xml><?xml version="1.0" encoding="utf-8"?>
<p:tagLst xmlns:p="http://schemas.openxmlformats.org/presentationml/2006/main">
  <p:tag name="AS_UNIQUEID" val="2943"/>
</p:tagLst>
</file>

<file path=ppt/tags/tag358.xml><?xml version="1.0" encoding="utf-8"?>
<p:tagLst xmlns:p="http://schemas.openxmlformats.org/presentationml/2006/main">
  <p:tag name="AS_UNIQUEID" val="2944"/>
</p:tagLst>
</file>

<file path=ppt/tags/tag359.xml><?xml version="1.0" encoding="utf-8"?>
<p:tagLst xmlns:p="http://schemas.openxmlformats.org/presentationml/2006/main">
  <p:tag name="AS_UNIQUEID" val="2323"/>
</p:tagLst>
</file>

<file path=ppt/tags/tag36.xml><?xml version="1.0" encoding="utf-8"?>
<p:tagLst xmlns:p="http://schemas.openxmlformats.org/presentationml/2006/main">
  <p:tag name="AS_UNIQUEID" val="764"/>
</p:tagLst>
</file>

<file path=ppt/tags/tag360.xml><?xml version="1.0" encoding="utf-8"?>
<p:tagLst xmlns:p="http://schemas.openxmlformats.org/presentationml/2006/main">
  <p:tag name="AS_UNIQUEID" val="2324"/>
</p:tagLst>
</file>

<file path=ppt/tags/tag361.xml><?xml version="1.0" encoding="utf-8"?>
<p:tagLst xmlns:p="http://schemas.openxmlformats.org/presentationml/2006/main">
  <p:tag name="AS_UNIQUEID" val="2325"/>
</p:tagLst>
</file>

<file path=ppt/tags/tag362.xml><?xml version="1.0" encoding="utf-8"?>
<p:tagLst xmlns:p="http://schemas.openxmlformats.org/presentationml/2006/main">
  <p:tag name="AS_UNIQUEID" val="2945"/>
</p:tagLst>
</file>

<file path=ppt/tags/tag363.xml><?xml version="1.0" encoding="utf-8"?>
<p:tagLst xmlns:p="http://schemas.openxmlformats.org/presentationml/2006/main">
  <p:tag name="AS_UNIQUEID" val="2946"/>
  <p:tag name="KSO_WM_UNIT_PLACING_PICTURE_USER_VIEWPORT" val="{&quot;height&quot;:10099,&quot;width&quot;:18449}"/>
</p:tagLst>
</file>

<file path=ppt/tags/tag364.xml><?xml version="1.0" encoding="utf-8"?>
<p:tagLst xmlns:p="http://schemas.openxmlformats.org/presentationml/2006/main">
  <p:tag name="AS_UNIQUEID" val="2328"/>
</p:tagLst>
</file>

<file path=ppt/tags/tag365.xml><?xml version="1.0" encoding="utf-8"?>
<p:tagLst xmlns:p="http://schemas.openxmlformats.org/presentationml/2006/main">
  <p:tag name="AS_UNIQUEID" val="2329"/>
</p:tagLst>
</file>

<file path=ppt/tags/tag366.xml><?xml version="1.0" encoding="utf-8"?>
<p:tagLst xmlns:p="http://schemas.openxmlformats.org/presentationml/2006/main">
  <p:tag name="AS_UNIQUEID" val="2947"/>
</p:tagLst>
</file>

<file path=ppt/tags/tag367.xml><?xml version="1.0" encoding="utf-8"?>
<p:tagLst xmlns:p="http://schemas.openxmlformats.org/presentationml/2006/main">
  <p:tag name="AS_UNIQUEID" val="2948"/>
</p:tagLst>
</file>

<file path=ppt/tags/tag368.xml><?xml version="1.0" encoding="utf-8"?>
<p:tagLst xmlns:p="http://schemas.openxmlformats.org/presentationml/2006/main">
  <p:tag name="AS_UNIQUEID" val="2949"/>
  <p:tag name="KSO_WM_UNIT_PLACING_PICTURE_USER_VIEWPORT" val="{&quot;height&quot;:10099,&quot;width&quot;:18449}"/>
</p:tagLst>
</file>

<file path=ppt/tags/tag369.xml><?xml version="1.0" encoding="utf-8"?>
<p:tagLst xmlns:p="http://schemas.openxmlformats.org/presentationml/2006/main">
  <p:tag name="AS_UNIQUEID" val="2950"/>
</p:tagLst>
</file>

<file path=ppt/tags/tag37.xml><?xml version="1.0" encoding="utf-8"?>
<p:tagLst xmlns:p="http://schemas.openxmlformats.org/presentationml/2006/main">
  <p:tag name="AS_UNIQUEID" val="765"/>
</p:tagLst>
</file>

<file path=ppt/tags/tag370.xml><?xml version="1.0" encoding="utf-8"?>
<p:tagLst xmlns:p="http://schemas.openxmlformats.org/presentationml/2006/main">
  <p:tag name="AS_UNIQUEID" val="2951"/>
</p:tagLst>
</file>

<file path=ppt/tags/tag371.xml><?xml version="1.0" encoding="utf-8"?>
<p:tagLst xmlns:p="http://schemas.openxmlformats.org/presentationml/2006/main">
  <p:tag name="AS_UNIQUEID" val="2952"/>
</p:tagLst>
</file>

<file path=ppt/tags/tag372.xml><?xml version="1.0" encoding="utf-8"?>
<p:tagLst xmlns:p="http://schemas.openxmlformats.org/presentationml/2006/main">
  <p:tag name="AS_UNIQUEID" val="2953"/>
</p:tagLst>
</file>

<file path=ppt/tags/tag373.xml><?xml version="1.0" encoding="utf-8"?>
<p:tagLst xmlns:p="http://schemas.openxmlformats.org/presentationml/2006/main">
  <p:tag name="AS_UNIQUEID" val="2954"/>
</p:tagLst>
</file>

<file path=ppt/tags/tag374.xml><?xml version="1.0" encoding="utf-8"?>
<p:tagLst xmlns:p="http://schemas.openxmlformats.org/presentationml/2006/main">
  <p:tag name="AS_UNIQUEID" val="2955"/>
</p:tagLst>
</file>

<file path=ppt/tags/tag375.xml><?xml version="1.0" encoding="utf-8"?>
<p:tagLst xmlns:p="http://schemas.openxmlformats.org/presentationml/2006/main">
  <p:tag name="AS_UNIQUEID" val="2956"/>
  <p:tag name="KSO_WM_UNIT_PLACING_PICTURE_USER_VIEWPORT" val="{&quot;height&quot;:10099,&quot;width&quot;:18449}"/>
</p:tagLst>
</file>

<file path=ppt/tags/tag376.xml><?xml version="1.0" encoding="utf-8"?>
<p:tagLst xmlns:p="http://schemas.openxmlformats.org/presentationml/2006/main">
  <p:tag name="AS_UNIQUEID" val="2957"/>
</p:tagLst>
</file>

<file path=ppt/tags/tag377.xml><?xml version="1.0" encoding="utf-8"?>
<p:tagLst xmlns:p="http://schemas.openxmlformats.org/presentationml/2006/main">
  <p:tag name="AS_UNIQUEID" val="2958"/>
</p:tagLst>
</file>

<file path=ppt/tags/tag378.xml><?xml version="1.0" encoding="utf-8"?>
<p:tagLst xmlns:p="http://schemas.openxmlformats.org/presentationml/2006/main">
  <p:tag name="AS_UNIQUEID" val="2959"/>
</p:tagLst>
</file>

<file path=ppt/tags/tag379.xml><?xml version="1.0" encoding="utf-8"?>
<p:tagLst xmlns:p="http://schemas.openxmlformats.org/presentationml/2006/main">
  <p:tag name="AS_UNIQUEID" val="2960"/>
</p:tagLst>
</file>

<file path=ppt/tags/tag38.xml><?xml version="1.0" encoding="utf-8"?>
<p:tagLst xmlns:p="http://schemas.openxmlformats.org/presentationml/2006/main">
  <p:tag name="AS_UNIQUEID" val="766"/>
</p:tagLst>
</file>

<file path=ppt/tags/tag380.xml><?xml version="1.0" encoding="utf-8"?>
<p:tagLst xmlns:p="http://schemas.openxmlformats.org/presentationml/2006/main">
  <p:tag name="AS_UNIQUEID" val="2961"/>
</p:tagLst>
</file>

<file path=ppt/tags/tag381.xml><?xml version="1.0" encoding="utf-8"?>
<p:tagLst xmlns:p="http://schemas.openxmlformats.org/presentationml/2006/main">
  <p:tag name="AS_UNIQUEID" val="2962"/>
</p:tagLst>
</file>

<file path=ppt/tags/tag382.xml><?xml version="1.0" encoding="utf-8"?>
<p:tagLst xmlns:p="http://schemas.openxmlformats.org/presentationml/2006/main">
  <p:tag name="AS_UNIQUEID" val="2963"/>
</p:tagLst>
</file>

<file path=ppt/tags/tag383.xml><?xml version="1.0" encoding="utf-8"?>
<p:tagLst xmlns:p="http://schemas.openxmlformats.org/presentationml/2006/main">
  <p:tag name="AS_UNIQUEID" val="2964"/>
  <p:tag name="KSO_WM_UNIT_PLACING_PICTURE_USER_VIEWPORT" val="{&quot;height&quot;:10099,&quot;width&quot;:18449}"/>
</p:tagLst>
</file>

<file path=ppt/tags/tag384.xml><?xml version="1.0" encoding="utf-8"?>
<p:tagLst xmlns:p="http://schemas.openxmlformats.org/presentationml/2006/main">
  <p:tag name="AS_UNIQUEID" val="2965"/>
</p:tagLst>
</file>

<file path=ppt/tags/tag385.xml><?xml version="1.0" encoding="utf-8"?>
<p:tagLst xmlns:p="http://schemas.openxmlformats.org/presentationml/2006/main">
  <p:tag name="AS_UNIQUEID" val="2966"/>
</p:tagLst>
</file>

<file path=ppt/tags/tag386.xml><?xml version="1.0" encoding="utf-8"?>
<p:tagLst xmlns:p="http://schemas.openxmlformats.org/presentationml/2006/main">
  <p:tag name="AS_UNIQUEID" val="2967"/>
</p:tagLst>
</file>

<file path=ppt/tags/tag387.xml><?xml version="1.0" encoding="utf-8"?>
<p:tagLst xmlns:p="http://schemas.openxmlformats.org/presentationml/2006/main">
  <p:tag name="AS_UNIQUEID" val="2968"/>
</p:tagLst>
</file>

<file path=ppt/tags/tag388.xml><?xml version="1.0" encoding="utf-8"?>
<p:tagLst xmlns:p="http://schemas.openxmlformats.org/presentationml/2006/main">
  <p:tag name="AS_UNIQUEID" val="2969"/>
</p:tagLst>
</file>

<file path=ppt/tags/tag389.xml><?xml version="1.0" encoding="utf-8"?>
<p:tagLst xmlns:p="http://schemas.openxmlformats.org/presentationml/2006/main">
  <p:tag name="AS_UNIQUEID" val="2970"/>
  <p:tag name="KSO_WM_UNIT_PLACING_PICTURE_USER_VIEWPORT" val="{&quot;height&quot;:10099,&quot;width&quot;:18449}"/>
</p:tagLst>
</file>

<file path=ppt/tags/tag39.xml><?xml version="1.0" encoding="utf-8"?>
<p:tagLst xmlns:p="http://schemas.openxmlformats.org/presentationml/2006/main">
  <p:tag name="AS_UNIQUEID" val="767"/>
</p:tagLst>
</file>

<file path=ppt/tags/tag390.xml><?xml version="1.0" encoding="utf-8"?>
<p:tagLst xmlns:p="http://schemas.openxmlformats.org/presentationml/2006/main">
  <p:tag name="AS_UNIQUEID" val="2971"/>
</p:tagLst>
</file>

<file path=ppt/tags/tag391.xml><?xml version="1.0" encoding="utf-8"?>
<p:tagLst xmlns:p="http://schemas.openxmlformats.org/presentationml/2006/main">
  <p:tag name="AS_UNIQUEID" val="2972"/>
</p:tagLst>
</file>

<file path=ppt/tags/tag392.xml><?xml version="1.0" encoding="utf-8"?>
<p:tagLst xmlns:p="http://schemas.openxmlformats.org/presentationml/2006/main">
  <p:tag name="AS_UNIQUEID" val="2973"/>
</p:tagLst>
</file>

<file path=ppt/tags/tag393.xml><?xml version="1.0" encoding="utf-8"?>
<p:tagLst xmlns:p="http://schemas.openxmlformats.org/presentationml/2006/main">
  <p:tag name="AS_UNIQUEID" val="2974"/>
</p:tagLst>
</file>

<file path=ppt/tags/tag394.xml><?xml version="1.0" encoding="utf-8"?>
<p:tagLst xmlns:p="http://schemas.openxmlformats.org/presentationml/2006/main">
  <p:tag name="AS_UNIQUEID" val="2975"/>
</p:tagLst>
</file>

<file path=ppt/tags/tag395.xml><?xml version="1.0" encoding="utf-8"?>
<p:tagLst xmlns:p="http://schemas.openxmlformats.org/presentationml/2006/main">
  <p:tag name="AS_UNIQUEID" val="2976"/>
  <p:tag name="KSO_WM_UNIT_PLACING_PICTURE_USER_VIEWPORT" val="{&quot;height&quot;:10099,&quot;width&quot;:18449}"/>
</p:tagLst>
</file>

<file path=ppt/tags/tag396.xml><?xml version="1.0" encoding="utf-8"?>
<p:tagLst xmlns:p="http://schemas.openxmlformats.org/presentationml/2006/main">
  <p:tag name="AS_UNIQUEID" val="2977"/>
</p:tagLst>
</file>

<file path=ppt/tags/tag397.xml><?xml version="1.0" encoding="utf-8"?>
<p:tagLst xmlns:p="http://schemas.openxmlformats.org/presentationml/2006/main">
  <p:tag name="AS_UNIQUEID" val="2978"/>
</p:tagLst>
</file>

<file path=ppt/tags/tag398.xml><?xml version="1.0" encoding="utf-8"?>
<p:tagLst xmlns:p="http://schemas.openxmlformats.org/presentationml/2006/main">
  <p:tag name="AS_UNIQUEID" val="2979"/>
</p:tagLst>
</file>

<file path=ppt/tags/tag399.xml><?xml version="1.0" encoding="utf-8"?>
<p:tagLst xmlns:p="http://schemas.openxmlformats.org/presentationml/2006/main">
  <p:tag name="AS_UNIQUEID" val="2980"/>
</p:tagLst>
</file>

<file path=ppt/tags/tag4.xml><?xml version="1.0" encoding="utf-8"?>
<p:tagLst xmlns:p="http://schemas.openxmlformats.org/presentationml/2006/main">
  <p:tag name="AS_UNIQUEID" val="2721"/>
</p:tagLst>
</file>

<file path=ppt/tags/tag40.xml><?xml version="1.0" encoding="utf-8"?>
<p:tagLst xmlns:p="http://schemas.openxmlformats.org/presentationml/2006/main">
  <p:tag name="AS_UNIQUEID" val="768"/>
</p:tagLst>
</file>

<file path=ppt/tags/tag400.xml><?xml version="1.0" encoding="utf-8"?>
<p:tagLst xmlns:p="http://schemas.openxmlformats.org/presentationml/2006/main">
  <p:tag name="AS_UNIQUEID" val="2981"/>
</p:tagLst>
</file>

<file path=ppt/tags/tag401.xml><?xml version="1.0" encoding="utf-8"?>
<p:tagLst xmlns:p="http://schemas.openxmlformats.org/presentationml/2006/main">
  <p:tag name="AS_UNIQUEID" val="2982"/>
  <p:tag name="KSO_WM_UNIT_PLACING_PICTURE_USER_VIEWPORT" val="{&quot;height&quot;:10099,&quot;width&quot;:18449}"/>
</p:tagLst>
</file>

<file path=ppt/tags/tag402.xml><?xml version="1.0" encoding="utf-8"?>
<p:tagLst xmlns:p="http://schemas.openxmlformats.org/presentationml/2006/main">
  <p:tag name="AS_UNIQUEID" val="2983"/>
</p:tagLst>
</file>

<file path=ppt/tags/tag403.xml><?xml version="1.0" encoding="utf-8"?>
<p:tagLst xmlns:p="http://schemas.openxmlformats.org/presentationml/2006/main">
  <p:tag name="AS_UNIQUEID" val="2984"/>
</p:tagLst>
</file>

<file path=ppt/tags/tag404.xml><?xml version="1.0" encoding="utf-8"?>
<p:tagLst xmlns:p="http://schemas.openxmlformats.org/presentationml/2006/main">
  <p:tag name="AS_UNIQUEID" val="2985"/>
</p:tagLst>
</file>

<file path=ppt/tags/tag405.xml><?xml version="1.0" encoding="utf-8"?>
<p:tagLst xmlns:p="http://schemas.openxmlformats.org/presentationml/2006/main">
  <p:tag name="AS_UNIQUEID" val="2986"/>
</p:tagLst>
</file>

<file path=ppt/tags/tag406.xml><?xml version="1.0" encoding="utf-8"?>
<p:tagLst xmlns:p="http://schemas.openxmlformats.org/presentationml/2006/main">
  <p:tag name="AS_UNIQUEID" val="2987"/>
</p:tagLst>
</file>

<file path=ppt/tags/tag407.xml><?xml version="1.0" encoding="utf-8"?>
<p:tagLst xmlns:p="http://schemas.openxmlformats.org/presentationml/2006/main">
  <p:tag name="AS_UNIQUEID" val="2988"/>
</p:tagLst>
</file>

<file path=ppt/tags/tag408.xml><?xml version="1.0" encoding="utf-8"?>
<p:tagLst xmlns:p="http://schemas.openxmlformats.org/presentationml/2006/main">
  <p:tag name="AS_UNIQUEID" val="2989"/>
</p:tagLst>
</file>

<file path=ppt/tags/tag409.xml><?xml version="1.0" encoding="utf-8"?>
<p:tagLst xmlns:p="http://schemas.openxmlformats.org/presentationml/2006/main">
  <p:tag name="AS_UNIQUEID" val="2990"/>
</p:tagLst>
</file>

<file path=ppt/tags/tag41.xml><?xml version="1.0" encoding="utf-8"?>
<p:tagLst xmlns:p="http://schemas.openxmlformats.org/presentationml/2006/main">
  <p:tag name="AS_UNIQUEID" val="769"/>
</p:tagLst>
</file>

<file path=ppt/tags/tag410.xml><?xml version="1.0" encoding="utf-8"?>
<p:tagLst xmlns:p="http://schemas.openxmlformats.org/presentationml/2006/main">
  <p:tag name="AS_UNIQUEID" val="2991"/>
</p:tagLst>
</file>

<file path=ppt/tags/tag411.xml><?xml version="1.0" encoding="utf-8"?>
<p:tagLst xmlns:p="http://schemas.openxmlformats.org/presentationml/2006/main">
  <p:tag name="AS_UNIQUEID" val="2992"/>
</p:tagLst>
</file>

<file path=ppt/tags/tag412.xml><?xml version="1.0" encoding="utf-8"?>
<p:tagLst xmlns:p="http://schemas.openxmlformats.org/presentationml/2006/main">
  <p:tag name="AS_UNIQUEID" val="2993"/>
</p:tagLst>
</file>

<file path=ppt/tags/tag413.xml><?xml version="1.0" encoding="utf-8"?>
<p:tagLst xmlns:p="http://schemas.openxmlformats.org/presentationml/2006/main">
  <p:tag name="AS_UNIQUEID" val="2994"/>
</p:tagLst>
</file>

<file path=ppt/tags/tag414.xml><?xml version="1.0" encoding="utf-8"?>
<p:tagLst xmlns:p="http://schemas.openxmlformats.org/presentationml/2006/main">
  <p:tag name="AS_UNIQUEID" val="2995"/>
</p:tagLst>
</file>

<file path=ppt/tags/tag415.xml><?xml version="1.0" encoding="utf-8"?>
<p:tagLst xmlns:p="http://schemas.openxmlformats.org/presentationml/2006/main">
  <p:tag name="AS_UNIQUEID" val="2996"/>
</p:tagLst>
</file>

<file path=ppt/tags/tag416.xml><?xml version="1.0" encoding="utf-8"?>
<p:tagLst xmlns:p="http://schemas.openxmlformats.org/presentationml/2006/main">
  <p:tag name="AS_UNIQUEID" val="2997"/>
</p:tagLst>
</file>

<file path=ppt/tags/tag417.xml><?xml version="1.0" encoding="utf-8"?>
<p:tagLst xmlns:p="http://schemas.openxmlformats.org/presentationml/2006/main">
  <p:tag name="AS_OS" val="Unix 3.10 unknown"/>
  <p:tag name="AS_RELEASE_DATE" val="2020.11.30"/>
  <p:tag name="AS_TITLE" val="Aspose.Slides for Java"/>
  <p:tag name="AS_VERSION" val="20.11"/>
  <p:tag name="COMMONDATA" val="eyJoZGlkIjoiYmQ2MTljNGM5ODgxMTBjY2ZmMDNlZDc5ZGVlZTA2NjQifQ=="/>
  <p:tag name="ISPRING_PRESENTATION_TITLE" val="PowerPoint 演示文稿"/>
  <p:tag name="KSO_WPP_MARK_KEY" val="99562cae-6772-4661-bde9-720f629cdb59"/>
</p:tagLst>
</file>

<file path=ppt/tags/tag42.xml><?xml version="1.0" encoding="utf-8"?>
<p:tagLst xmlns:p="http://schemas.openxmlformats.org/presentationml/2006/main">
  <p:tag name="AS_UNIQUEID" val="2739"/>
</p:tagLst>
</file>

<file path=ppt/tags/tag43.xml><?xml version="1.0" encoding="utf-8"?>
<p:tagLst xmlns:p="http://schemas.openxmlformats.org/presentationml/2006/main">
  <p:tag name="AS_UNIQUEID" val="222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44.xml><?xml version="1.0" encoding="utf-8"?>
<p:tagLst xmlns:p="http://schemas.openxmlformats.org/presentationml/2006/main">
  <p:tag name="AS_UNIQUEID" val="222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5.xml><?xml version="1.0" encoding="utf-8"?>
<p:tagLst xmlns:p="http://schemas.openxmlformats.org/presentationml/2006/main">
  <p:tag name="AS_UNIQUEID" val="222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6.xml><?xml version="1.0" encoding="utf-8"?>
<p:tagLst xmlns:p="http://schemas.openxmlformats.org/presentationml/2006/main">
  <p:tag name="AS_UNIQUEID" val="222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7.xml><?xml version="1.0" encoding="utf-8"?>
<p:tagLst xmlns:p="http://schemas.openxmlformats.org/presentationml/2006/main">
  <p:tag name="AS_UNIQUEID" val="223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8.xml><?xml version="1.0" encoding="utf-8"?>
<p:tagLst xmlns:p="http://schemas.openxmlformats.org/presentationml/2006/main">
  <p:tag name="AS_UNIQUEID" val="2740"/>
</p:tagLst>
</file>

<file path=ppt/tags/tag49.xml><?xml version="1.0" encoding="utf-8"?>
<p:tagLst xmlns:p="http://schemas.openxmlformats.org/presentationml/2006/main">
  <p:tag name="AS_UNIQUEID" val="2035"/>
</p:tagLst>
</file>

<file path=ppt/tags/tag5.xml><?xml version="1.0" encoding="utf-8"?>
<p:tagLst xmlns:p="http://schemas.openxmlformats.org/presentationml/2006/main">
  <p:tag name="AS_UNIQUEID" val="2722"/>
</p:tagLst>
</file>

<file path=ppt/tags/tag50.xml><?xml version="1.0" encoding="utf-8"?>
<p:tagLst xmlns:p="http://schemas.openxmlformats.org/presentationml/2006/main">
  <p:tag name="AS_UNIQUEID" val="2036"/>
</p:tagLst>
</file>

<file path=ppt/tags/tag51.xml><?xml version="1.0" encoding="utf-8"?>
<p:tagLst xmlns:p="http://schemas.openxmlformats.org/presentationml/2006/main">
  <p:tag name="AS_UNIQUEID" val="2741"/>
</p:tagLst>
</file>

<file path=ppt/tags/tag52.xml><?xml version="1.0" encoding="utf-8"?>
<p:tagLst xmlns:p="http://schemas.openxmlformats.org/presentationml/2006/main">
  <p:tag name="AS_UNIQUEID" val="2742"/>
</p:tagLst>
</file>

<file path=ppt/tags/tag53.xml><?xml version="1.0" encoding="utf-8"?>
<p:tagLst xmlns:p="http://schemas.openxmlformats.org/presentationml/2006/main">
  <p:tag name="AS_UNIQUEID" val="2743"/>
</p:tagLst>
</file>

<file path=ppt/tags/tag54.xml><?xml version="1.0" encoding="utf-8"?>
<p:tagLst xmlns:p="http://schemas.openxmlformats.org/presentationml/2006/main">
  <p:tag name="AS_UNIQUEID" val="2744"/>
</p:tagLst>
</file>

<file path=ppt/tags/tag55.xml><?xml version="1.0" encoding="utf-8"?>
<p:tagLst xmlns:p="http://schemas.openxmlformats.org/presentationml/2006/main">
  <p:tag name="AS_UNIQUEID" val="2745"/>
</p:tagLst>
</file>

<file path=ppt/tags/tag56.xml><?xml version="1.0" encoding="utf-8"?>
<p:tagLst xmlns:p="http://schemas.openxmlformats.org/presentationml/2006/main">
  <p:tag name="AS_UNIQUEID" val="2746"/>
</p:tagLst>
</file>

<file path=ppt/tags/tag57.xml><?xml version="1.0" encoding="utf-8"?>
<p:tagLst xmlns:p="http://schemas.openxmlformats.org/presentationml/2006/main">
  <p:tag name="AS_UNIQUEID" val="2747"/>
</p:tagLst>
</file>

<file path=ppt/tags/tag58.xml><?xml version="1.0" encoding="utf-8"?>
<p:tagLst xmlns:p="http://schemas.openxmlformats.org/presentationml/2006/main">
  <p:tag name="AS_UNIQUEID" val="2748"/>
</p:tagLst>
</file>

<file path=ppt/tags/tag59.xml><?xml version="1.0" encoding="utf-8"?>
<p:tagLst xmlns:p="http://schemas.openxmlformats.org/presentationml/2006/main">
  <p:tag name="AS_UNIQUEID" val="2749"/>
</p:tagLst>
</file>

<file path=ppt/tags/tag6.xml><?xml version="1.0" encoding="utf-8"?>
<p:tagLst xmlns:p="http://schemas.openxmlformats.org/presentationml/2006/main">
  <p:tag name="AS_UNIQUEID" val="2723"/>
</p:tagLst>
</file>

<file path=ppt/tags/tag60.xml><?xml version="1.0" encoding="utf-8"?>
<p:tagLst xmlns:p="http://schemas.openxmlformats.org/presentationml/2006/main">
  <p:tag name="AS_UNIQUEID" val="2750"/>
</p:tagLst>
</file>

<file path=ppt/tags/tag61.xml><?xml version="1.0" encoding="utf-8"?>
<p:tagLst xmlns:p="http://schemas.openxmlformats.org/presentationml/2006/main">
  <p:tag name="AS_UNIQUEID" val="2751"/>
</p:tagLst>
</file>

<file path=ppt/tags/tag62.xml><?xml version="1.0" encoding="utf-8"?>
<p:tagLst xmlns:p="http://schemas.openxmlformats.org/presentationml/2006/main">
  <p:tag name="AS_UNIQUEID" val="2752"/>
</p:tagLst>
</file>

<file path=ppt/tags/tag63.xml><?xml version="1.0" encoding="utf-8"?>
<p:tagLst xmlns:p="http://schemas.openxmlformats.org/presentationml/2006/main">
  <p:tag name="AS_UNIQUEID" val="2753"/>
</p:tagLst>
</file>

<file path=ppt/tags/tag64.xml><?xml version="1.0" encoding="utf-8"?>
<p:tagLst xmlns:p="http://schemas.openxmlformats.org/presentationml/2006/main">
  <p:tag name="AS_UNIQUEID" val="2754"/>
</p:tagLst>
</file>

<file path=ppt/tags/tag65.xml><?xml version="1.0" encoding="utf-8"?>
<p:tagLst xmlns:p="http://schemas.openxmlformats.org/presentationml/2006/main">
  <p:tag name="AS_UNIQUEID" val="2755"/>
  <p:tag name="KSO_WM_UNIT_PLACING_PICTURE_USER_VIEWPORT" val="{&quot;height&quot;:10099,&quot;width&quot;:18449}"/>
</p:tagLst>
</file>

<file path=ppt/tags/tag66.xml><?xml version="1.0" encoding="utf-8"?>
<p:tagLst xmlns:p="http://schemas.openxmlformats.org/presentationml/2006/main">
  <p:tag name="AS_UNIQUEID" val="2756"/>
</p:tagLst>
</file>

<file path=ppt/tags/tag67.xml><?xml version="1.0" encoding="utf-8"?>
<p:tagLst xmlns:p="http://schemas.openxmlformats.org/presentationml/2006/main">
  <p:tag name="AS_UNIQUEID" val="2757"/>
</p:tagLst>
</file>

<file path=ppt/tags/tag68.xml><?xml version="1.0" encoding="utf-8"?>
<p:tagLst xmlns:p="http://schemas.openxmlformats.org/presentationml/2006/main">
  <p:tag name="AS_UNIQUEID" val="2758"/>
</p:tagLst>
</file>

<file path=ppt/tags/tag69.xml><?xml version="1.0" encoding="utf-8"?>
<p:tagLst xmlns:p="http://schemas.openxmlformats.org/presentationml/2006/main">
  <p:tag name="AS_UNIQUEID" val="2759"/>
</p:tagLst>
</file>

<file path=ppt/tags/tag7.xml><?xml version="1.0" encoding="utf-8"?>
<p:tagLst xmlns:p="http://schemas.openxmlformats.org/presentationml/2006/main">
  <p:tag name="AS_UNIQUEID" val="2724"/>
</p:tagLst>
</file>

<file path=ppt/tags/tag70.xml><?xml version="1.0" encoding="utf-8"?>
<p:tagLst xmlns:p="http://schemas.openxmlformats.org/presentationml/2006/main">
  <p:tag name="AS_UNIQUEID" val="2760"/>
</p:tagLst>
</file>

<file path=ppt/tags/tag71.xml><?xml version="1.0" encoding="utf-8"?>
<p:tagLst xmlns:p="http://schemas.openxmlformats.org/presentationml/2006/main">
  <p:tag name="AS_UNIQUEID" val="2761"/>
</p:tagLst>
</file>

<file path=ppt/tags/tag72.xml><?xml version="1.0" encoding="utf-8"?>
<p:tagLst xmlns:p="http://schemas.openxmlformats.org/presentationml/2006/main">
  <p:tag name="AS_UNIQUEID" val="2762"/>
</p:tagLst>
</file>

<file path=ppt/tags/tag73.xml><?xml version="1.0" encoding="utf-8"?>
<p:tagLst xmlns:p="http://schemas.openxmlformats.org/presentationml/2006/main">
  <p:tag name="AS_UNIQUEID" val="2763"/>
</p:tagLst>
</file>

<file path=ppt/tags/tag74.xml><?xml version="1.0" encoding="utf-8"?>
<p:tagLst xmlns:p="http://schemas.openxmlformats.org/presentationml/2006/main">
  <p:tag name="AS_UNIQUEID" val="2764"/>
  <p:tag name="KSO_WM_UNIT_PLACING_PICTURE_USER_VIEWPORT" val="{&quot;height&quot;:10099,&quot;width&quot;:18449}"/>
</p:tagLst>
</file>

<file path=ppt/tags/tag75.xml><?xml version="1.0" encoding="utf-8"?>
<p:tagLst xmlns:p="http://schemas.openxmlformats.org/presentationml/2006/main">
  <p:tag name="AS_UNIQUEID" val="2765"/>
</p:tagLst>
</file>

<file path=ppt/tags/tag76.xml><?xml version="1.0" encoding="utf-8"?>
<p:tagLst xmlns:p="http://schemas.openxmlformats.org/presentationml/2006/main">
  <p:tag name="AS_UNIQUEID" val="2766"/>
</p:tagLst>
</file>

<file path=ppt/tags/tag77.xml><?xml version="1.0" encoding="utf-8"?>
<p:tagLst xmlns:p="http://schemas.openxmlformats.org/presentationml/2006/main">
  <p:tag name="AS_UNIQUEID" val="2767"/>
</p:tagLst>
</file>

<file path=ppt/tags/tag78.xml><?xml version="1.0" encoding="utf-8"?>
<p:tagLst xmlns:p="http://schemas.openxmlformats.org/presentationml/2006/main">
  <p:tag name="AS_UNIQUEID" val="2768"/>
</p:tagLst>
</file>

<file path=ppt/tags/tag79.xml><?xml version="1.0" encoding="utf-8"?>
<p:tagLst xmlns:p="http://schemas.openxmlformats.org/presentationml/2006/main">
  <p:tag name="AS_UNIQUEID" val="2769"/>
</p:tagLst>
</file>

<file path=ppt/tags/tag8.xml><?xml version="1.0" encoding="utf-8"?>
<p:tagLst xmlns:p="http://schemas.openxmlformats.org/presentationml/2006/main">
  <p:tag name="AS_UNIQUEID" val="2725"/>
</p:tagLst>
</file>

<file path=ppt/tags/tag80.xml><?xml version="1.0" encoding="utf-8"?>
<p:tagLst xmlns:p="http://schemas.openxmlformats.org/presentationml/2006/main">
  <p:tag name="AS_UNIQUEID" val="2770"/>
</p:tagLst>
</file>

<file path=ppt/tags/tag81.xml><?xml version="1.0" encoding="utf-8"?>
<p:tagLst xmlns:p="http://schemas.openxmlformats.org/presentationml/2006/main">
  <p:tag name="AS_UNIQUEID" val="2771"/>
</p:tagLst>
</file>

<file path=ppt/tags/tag82.xml><?xml version="1.0" encoding="utf-8"?>
<p:tagLst xmlns:p="http://schemas.openxmlformats.org/presentationml/2006/main">
  <p:tag name="AS_UNIQUEID" val="2772"/>
</p:tagLst>
</file>

<file path=ppt/tags/tag83.xml><?xml version="1.0" encoding="utf-8"?>
<p:tagLst xmlns:p="http://schemas.openxmlformats.org/presentationml/2006/main">
  <p:tag name="AS_UNIQUEID" val="2773"/>
</p:tagLst>
</file>

<file path=ppt/tags/tag84.xml><?xml version="1.0" encoding="utf-8"?>
<p:tagLst xmlns:p="http://schemas.openxmlformats.org/presentationml/2006/main">
  <p:tag name="AS_UNIQUEID" val="2774"/>
</p:tagLst>
</file>

<file path=ppt/tags/tag85.xml><?xml version="1.0" encoding="utf-8"?>
<p:tagLst xmlns:p="http://schemas.openxmlformats.org/presentationml/2006/main">
  <p:tag name="AS_UNIQUEID" val="2775"/>
  <p:tag name="KSO_WM_UNIT_PLACING_PICTURE_USER_VIEWPORT" val="{&quot;height&quot;:10099,&quot;width&quot;:18449}"/>
</p:tagLst>
</file>

<file path=ppt/tags/tag86.xml><?xml version="1.0" encoding="utf-8"?>
<p:tagLst xmlns:p="http://schemas.openxmlformats.org/presentationml/2006/main">
  <p:tag name="AS_UNIQUEID" val="2776"/>
</p:tagLst>
</file>

<file path=ppt/tags/tag87.xml><?xml version="1.0" encoding="utf-8"?>
<p:tagLst xmlns:p="http://schemas.openxmlformats.org/presentationml/2006/main">
  <p:tag name="AS_UNIQUEID" val="2777"/>
</p:tagLst>
</file>

<file path=ppt/tags/tag88.xml><?xml version="1.0" encoding="utf-8"?>
<p:tagLst xmlns:p="http://schemas.openxmlformats.org/presentationml/2006/main">
  <p:tag name="AS_UNIQUEID" val="2778"/>
</p:tagLst>
</file>

<file path=ppt/tags/tag89.xml><?xml version="1.0" encoding="utf-8"?>
<p:tagLst xmlns:p="http://schemas.openxmlformats.org/presentationml/2006/main">
  <p:tag name="AS_UNIQUEID" val="2779"/>
</p:tagLst>
</file>

<file path=ppt/tags/tag9.xml><?xml version="1.0" encoding="utf-8"?>
<p:tagLst xmlns:p="http://schemas.openxmlformats.org/presentationml/2006/main">
  <p:tag name="AS_UNIQUEID" val="2726"/>
</p:tagLst>
</file>

<file path=ppt/tags/tag90.xml><?xml version="1.0" encoding="utf-8"?>
<p:tagLst xmlns:p="http://schemas.openxmlformats.org/presentationml/2006/main">
  <p:tag name="AS_UNIQUEID" val="2780"/>
</p:tagLst>
</file>

<file path=ppt/tags/tag91.xml><?xml version="1.0" encoding="utf-8"?>
<p:tagLst xmlns:p="http://schemas.openxmlformats.org/presentationml/2006/main">
  <p:tag name="AS_UNIQUEID" val="2781"/>
</p:tagLst>
</file>

<file path=ppt/tags/tag92.xml><?xml version="1.0" encoding="utf-8"?>
<p:tagLst xmlns:p="http://schemas.openxmlformats.org/presentationml/2006/main">
  <p:tag name="AS_UNIQUEID" val="2782"/>
</p:tagLst>
</file>

<file path=ppt/tags/tag93.xml><?xml version="1.0" encoding="utf-8"?>
<p:tagLst xmlns:p="http://schemas.openxmlformats.org/presentationml/2006/main">
  <p:tag name="AS_UNIQUEID" val="2783"/>
</p:tagLst>
</file>

<file path=ppt/tags/tag94.xml><?xml version="1.0" encoding="utf-8"?>
<p:tagLst xmlns:p="http://schemas.openxmlformats.org/presentationml/2006/main">
  <p:tag name="AS_UNIQUEID" val="2784"/>
</p:tagLst>
</file>

<file path=ppt/tags/tag95.xml><?xml version="1.0" encoding="utf-8"?>
<p:tagLst xmlns:p="http://schemas.openxmlformats.org/presentationml/2006/main">
  <p:tag name="AS_UNIQUEID" val="2785"/>
</p:tagLst>
</file>

<file path=ppt/tags/tag96.xml><?xml version="1.0" encoding="utf-8"?>
<p:tagLst xmlns:p="http://schemas.openxmlformats.org/presentationml/2006/main">
  <p:tag name="AS_UNIQUEID" val="2786"/>
</p:tagLst>
</file>

<file path=ppt/tags/tag97.xml><?xml version="1.0" encoding="utf-8"?>
<p:tagLst xmlns:p="http://schemas.openxmlformats.org/presentationml/2006/main">
  <p:tag name="AS_UNIQUEID" val="2787"/>
</p:tagLst>
</file>

<file path=ppt/tags/tag98.xml><?xml version="1.0" encoding="utf-8"?>
<p:tagLst xmlns:p="http://schemas.openxmlformats.org/presentationml/2006/main">
  <p:tag name="AS_UNIQUEID" val="2788"/>
</p:tagLst>
</file>

<file path=ppt/tags/tag99.xml><?xml version="1.0" encoding="utf-8"?>
<p:tagLst xmlns:p="http://schemas.openxmlformats.org/presentationml/2006/main">
  <p:tag name="AS_UNIQUEID" val="278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209</Paragraphs>
  <Slides>41</Slides>
  <Notes>26</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41</vt:i4>
      </vt:variant>
    </vt:vector>
  </HeadingPairs>
  <TitlesOfParts>
    <vt:vector baseType="lpstr" size="56">
      <vt:lpstr>Arial</vt:lpstr>
      <vt:lpstr>Calibri Light</vt:lpstr>
      <vt:lpstr>Calibri</vt:lpstr>
      <vt:lpstr>宋体</vt:lpstr>
      <vt:lpstr>隶书</vt:lpstr>
      <vt:lpstr>汉仪尚巍手书W</vt:lpstr>
      <vt:lpstr>微软雅黑</vt:lpstr>
      <vt:lpstr>仿宋</vt:lpstr>
      <vt:lpstr>等线 Light</vt:lpstr>
      <vt:lpstr>等线</vt:lpstr>
      <vt:lpstr>楷体</vt:lpstr>
      <vt:lpstr>新宋体</vt:lpstr>
      <vt:lpstr>黑体</vt:lpstr>
      <vt:lpstr>Wingdings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题目解说</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6、运用对话描写刻画人物是本文的一大特色试概括文中庄子和惠子的形象特征。</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       </vt:lpstr>
      <vt:lpstr>       </vt:lpstr>
      <vt:lpstr>       </vt:lpstr>
      <vt:lpstr>       </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2022-07-19T12:03:03.793</cp:lastPrinted>
  <dcterms:created xsi:type="dcterms:W3CDTF">2022-07-19T12:03:03Z</dcterms:created>
  <dcterms:modified xsi:type="dcterms:W3CDTF">2022-07-19T04:03:19Z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