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75" r:id="rId5"/>
    <p:sldId id="273" r:id="rId6"/>
    <p:sldId id="274" r:id="rId7"/>
    <p:sldId id="262" r:id="rId8"/>
    <p:sldId id="276" r:id="rId9"/>
    <p:sldId id="260" r:id="rId10"/>
    <p:sldId id="265" r:id="rId11"/>
    <p:sldId id="277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35B0B-A219-4792-9A52-EBEA141266A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01914-6765-42B0-B2A2-3A92A4F851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35B0B-A219-4792-9A52-EBEA141266A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01914-6765-42B0-B2A2-3A92A4F851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35B0B-A219-4792-9A52-EBEA141266A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01914-6765-42B0-B2A2-3A92A4F851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35B0B-A219-4792-9A52-EBEA141266A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01914-6765-42B0-B2A2-3A92A4F851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35B0B-A219-4792-9A52-EBEA141266A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01914-6765-42B0-B2A2-3A92A4F851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35B0B-A219-4792-9A52-EBEA141266A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01914-6765-42B0-B2A2-3A92A4F851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35B0B-A219-4792-9A52-EBEA141266A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01914-6765-42B0-B2A2-3A92A4F851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35B0B-A219-4792-9A52-EBEA141266A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01914-6765-42B0-B2A2-3A92A4F851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35B0B-A219-4792-9A52-EBEA141266A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01914-6765-42B0-B2A2-3A92A4F851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35B0B-A219-4792-9A52-EBEA141266A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01914-6765-42B0-B2A2-3A92A4F851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35B0B-A219-4792-9A52-EBEA141266A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01914-6765-42B0-B2A2-3A92A4F851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35B0B-A219-4792-9A52-EBEA141266A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01914-6765-42B0-B2A2-3A92A4F851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40" r:id="rId23"/>
    <p:sldLayoutId id="2147483841" r:id="rId24"/>
    <p:sldLayoutId id="2147483839" r:id="rId25"/>
    <p:sldLayoutId id="2147483844" r:id="rId26"/>
    <p:sldLayoutId id="2147483847" r:id="rId2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87349295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1028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分明一觉华胥梦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回首东风泪满衣。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结尾二句将笔锋一转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使词人从回忆往事回到悲凉的现实生活中来。华胥梦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语出《列子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黄帝》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此处用来喻北宋全盛时的景象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随着金人的入攻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霎时灰飞烟灭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恍如一梦。在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华胥梦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上着以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分明一觉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进一步加重梦幻色彩。词人如梦方醒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仔细辨认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春光依旧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然而物是人非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故词人两眶热泪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不禁潸然而下。这两句读之令人怆然。词一般以景结情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但此词尾句纯用情语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二字与上片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春到小桃枝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相呼应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丝丝入扣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如溪流归海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读之令人有悠悠不尽的意味。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此生谁料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心在天山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身老沧州。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这三句总结自己的一生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反省现实。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代指抗敌前线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沧州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指闲居之地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此生谁料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谁料此生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。词人没料到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自己的一生会不断处在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的矛盾冲突中。他的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神驰于疆场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却僵卧孤村。他看到了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铁马冰河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但这只是在梦中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他的心灵高高扬起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飞到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他的身体却沉重地坠落在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沧州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谁料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二字写出了往日的天真与今日的失望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理想与现实是如此格格不入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无怪乎词人要声声浩叹。这首词以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心在天山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身老沧州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两句作结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先扬后抑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形成一个大转折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词人犹如一心要搏击长空的苍鹰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却被折断羽翼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落到地上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在痛苦中呻吟。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0611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89627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连线作者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赵鼎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(1085—1147),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字元镇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自号得全居士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解州闻喜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今属山西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人。主要从政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也能作词。早期所写多为闲情绮语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南渡后所作多体现家国乡关之思。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张元幹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(1091—1161),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字仲宗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自号芦川居士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又号真隐山人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福州永福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今福建永泰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人。张元幹兼善诗、词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以词名世。他的词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在靖康之变前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多是婉约清丽之作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经过战乱后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其词慷慨悲凉。有《芦川词》。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Y11.eps" descr="id:214748876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491880" y="1094442"/>
            <a:ext cx="1872208" cy="301503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293096"/>
            <a:ext cx="8128000" cy="21048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(1125—1210),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字务观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自号放翁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越州山阴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今浙江绍兴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人。南宋伟大的爱国诗人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词和散文的成就也很高。生平所作诗将近一万首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题材非常广泛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大多数是关于收复中原的爱国内容。其中涉及时事政治的作品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慷慨激昂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表达了广大民众要求收复中原的愿望。他的词有的飘逸婉丽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也有的慷慨激昂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充满悲壮的爱国激情。有《放翁词》</a:t>
            </a: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6017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03564"/>
            <a:ext cx="8128000" cy="21048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刘辰翁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(1232—1297),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字会孟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号须溪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吉州庐陵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今江西吉安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人。刘辰翁所作诗、文、词很多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以词的成就最为突出。他经历了南宋覆亡和元朝政权趋于巩固两个时期。对这期间的社会现实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他的词能以鲜明的立场和态度予以反映。其词不假雕琢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悲咽沉痛。他是南宋遗民中反映爱国思想最深切感人的一位词人。有《须溪词》。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98561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12103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《鹧鸪天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建康上元作》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靖康之变导致汴京沦陷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徽宗、钦宗被金人俘虏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北宋王朝宣告灭亡。赵构被拥立为帝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重新建立政权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是为南宋。宋高宗赵构渡江初期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驻跸建康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今南京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赵鼎随驾。此词作于到建康不久的当年元宵节。此词通过今昔对比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抒发了强烈的国破家亡之悲。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《贺新郎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送胡邦衡待制》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此词作于宋高宗绍兴十二年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(1142)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。四年前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枢密院编修胡铨上书皇帝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要求皇帝杀掉秦桧、孙近等主和大臣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不与秦桧等共戴天日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因而遭到迫害。这年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秦桧又指使他的爪牙诬陷胡铨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把他再贬到新州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今广东新兴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。当时士大夫慑于秦桧的淫威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畏罪箝舌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莫敢与立谈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岳珂《程史》卷十二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。当时寓居福州的张元幹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不顾个人安危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写了这首词为胡铨送行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表现了词人坚持正义、刚正不屈的斗争精神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抒发了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抑塞磊落之气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22860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《诉衷情》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陆游一生以抗金报国、收复中原为己任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但是在投降派当政的社会条件下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他长期请缨无路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报国无门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最后还被罢黜回乡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投闲置散。但他始终没有忘怀国事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没有放弃对理想的追求。现实与理想的激烈矛盾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始终冲击着他的内心深处。这首词就是在这样的心态下创作的。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《柳梢青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春感》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南宋沦亡后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刘辰翁在外流落多年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晚年在故乡的山中隐居。此词就作于隐居期间。春感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实际上是写在元宵节里的感想。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22253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貂裘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diāo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辇下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niǎn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写汉字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zhēn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桑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shèn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kān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zhàn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蓝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宫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diàn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疯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diān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90049" y="2597562"/>
            <a:ext cx="248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25010" y="2606825"/>
            <a:ext cx="360040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1732" y="3036719"/>
            <a:ext cx="45396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76938" y="3025833"/>
            <a:ext cx="45396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22707" y="3859230"/>
            <a:ext cx="248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34205" y="3859230"/>
            <a:ext cx="248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35978" y="4273273"/>
            <a:ext cx="248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13224" y="4262387"/>
            <a:ext cx="248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86942" y="4673469"/>
            <a:ext cx="248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82148" y="4679733"/>
            <a:ext cx="248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12103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上元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元宵。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华胥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梦。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连营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营垒相连。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底事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关河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关塞、河防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即边疆。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那堪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怎么受得了。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皇帝的车驾。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僵卧孤村不自哀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尚思为国戍轮台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陆游《十一月四日风雨大作》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黄沙百战穿金甲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不破楼兰终不还。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王昌龄《从军行七首其四》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2686" y="4707566"/>
            <a:ext cx="162096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8180" y="5521426"/>
            <a:ext cx="162096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9182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《诉衷情》的格调是喜还是悲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从哪里可以看出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这首词的格调是悲伤的。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胡未灭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鬓先秋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泪空流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几句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词人放眼西北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神州沦丧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回首人生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两鬓繁霜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沉思往事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壮志未酬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写尽人生的失意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此生难料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心在天山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身老沧州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词人没有料想到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一生虽有抗敌报国的壮志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却长期被投闲置散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无奈报国欲死无战场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淋漓尽致地抒发了词人英雄迟暮、壮志未酬的感慨。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0508" y="2915999"/>
            <a:ext cx="8371321" cy="1890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1364</Words>
  <Application>Microsoft Office PowerPoint</Application>
  <PresentationFormat>全屏显示(4:3)</PresentationFormat>
  <Paragraphs>61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16</cp:revision>
  <dcterms:created xsi:type="dcterms:W3CDTF">2014-12-27T00:55:35Z</dcterms:created>
  <dcterms:modified xsi:type="dcterms:W3CDTF">2016-09-16T14:27:43Z</dcterms:modified>
</cp:coreProperties>
</file>