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8705" y="2623556"/>
            <a:ext cx="5143501" cy="1026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考点</a:t>
            </a:r>
            <a:r>
              <a:rPr lang="zh-CN" altLang="en-US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 病句</a:t>
            </a: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辨析</a:t>
            </a:r>
            <a:endParaRPr lang="zh-CN" altLang="zh-CN" sz="4050" b="1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02053" y="2901852"/>
            <a:ext cx="5143501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备考全攻略</a:t>
            </a:r>
            <a:endParaRPr lang="zh-CN" altLang="zh-CN" sz="3375" b="1" dirty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471" y="1571200"/>
            <a:ext cx="8542020" cy="610076"/>
            <a:chOff x="717" y="1584"/>
            <a:chExt cx="17936" cy="1281"/>
          </a:xfrm>
        </p:grpSpPr>
        <p:grpSp>
          <p:nvGrpSpPr>
            <p:cNvPr id="19" name="组合 18"/>
            <p:cNvGrpSpPr/>
            <p:nvPr/>
          </p:nvGrpSpPr>
          <p:grpSpPr>
            <a:xfrm>
              <a:off x="717" y="1816"/>
              <a:ext cx="731" cy="787"/>
              <a:chOff x="5889624" y="5953919"/>
              <a:chExt cx="577852" cy="615952"/>
            </a:xfrm>
            <a:solidFill>
              <a:schemeClr val="accent2"/>
            </a:solidFill>
          </p:grpSpPr>
          <p:sp>
            <p:nvSpPr>
              <p:cNvPr id="20" name="Shape 3829"/>
              <p:cNvSpPr/>
              <p:nvPr/>
            </p:nvSpPr>
            <p:spPr>
              <a:xfrm>
                <a:off x="6170612" y="5953919"/>
                <a:ext cx="33339" cy="85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32" y="21600"/>
                    </a:moveTo>
                    <a:cubicBezTo>
                      <a:pt x="4547" y="21600"/>
                      <a:pt x="0" y="19837"/>
                      <a:pt x="0" y="17633"/>
                    </a:cubicBezTo>
                    <a:cubicBezTo>
                      <a:pt x="0" y="3967"/>
                      <a:pt x="0" y="3967"/>
                      <a:pt x="0" y="3967"/>
                    </a:cubicBezTo>
                    <a:cubicBezTo>
                      <a:pt x="0" y="1763"/>
                      <a:pt x="4547" y="0"/>
                      <a:pt x="10232" y="0"/>
                    </a:cubicBezTo>
                    <a:cubicBezTo>
                      <a:pt x="15916" y="0"/>
                      <a:pt x="21600" y="1763"/>
                      <a:pt x="21600" y="3967"/>
                    </a:cubicBezTo>
                    <a:cubicBezTo>
                      <a:pt x="21600" y="17633"/>
                      <a:pt x="21600" y="17633"/>
                      <a:pt x="21600" y="17633"/>
                    </a:cubicBezTo>
                    <a:cubicBezTo>
                      <a:pt x="21600" y="19837"/>
                      <a:pt x="15916" y="21600"/>
                      <a:pt x="10232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Shape 3830"/>
              <p:cNvSpPr/>
              <p:nvPr/>
            </p:nvSpPr>
            <p:spPr>
              <a:xfrm>
                <a:off x="6032732" y="5986387"/>
                <a:ext cx="60471" cy="802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68" h="20997" extrusionOk="0">
                    <a:moveTo>
                      <a:pt x="14574" y="20997"/>
                    </a:moveTo>
                    <a:cubicBezTo>
                      <a:pt x="12239" y="20997"/>
                      <a:pt x="10488" y="20078"/>
                      <a:pt x="9904" y="18699"/>
                    </a:cubicBezTo>
                    <a:cubicBezTo>
                      <a:pt x="564" y="6291"/>
                      <a:pt x="564" y="6291"/>
                      <a:pt x="564" y="6291"/>
                    </a:cubicBezTo>
                    <a:cubicBezTo>
                      <a:pt x="-604" y="4452"/>
                      <a:pt x="-20" y="1695"/>
                      <a:pt x="2899" y="776"/>
                    </a:cubicBezTo>
                    <a:cubicBezTo>
                      <a:pt x="5234" y="-603"/>
                      <a:pt x="8737" y="-143"/>
                      <a:pt x="10488" y="2154"/>
                    </a:cubicBezTo>
                    <a:cubicBezTo>
                      <a:pt x="19245" y="14103"/>
                      <a:pt x="19245" y="14103"/>
                      <a:pt x="19245" y="14103"/>
                    </a:cubicBezTo>
                    <a:cubicBezTo>
                      <a:pt x="20996" y="16401"/>
                      <a:pt x="19828" y="19159"/>
                      <a:pt x="16910" y="20078"/>
                    </a:cubicBezTo>
                    <a:cubicBezTo>
                      <a:pt x="16326" y="20537"/>
                      <a:pt x="15158" y="20997"/>
                      <a:pt x="14574" y="2099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Shape 3831"/>
              <p:cNvSpPr/>
              <p:nvPr/>
            </p:nvSpPr>
            <p:spPr>
              <a:xfrm>
                <a:off x="5929537" y="6083594"/>
                <a:ext cx="79600" cy="592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35" h="20667" extrusionOk="0">
                    <a:moveTo>
                      <a:pt x="16185" y="20667"/>
                    </a:moveTo>
                    <a:cubicBezTo>
                      <a:pt x="15285" y="20667"/>
                      <a:pt x="14835" y="20067"/>
                      <a:pt x="13935" y="20067"/>
                    </a:cubicBezTo>
                    <a:cubicBezTo>
                      <a:pt x="2235" y="10467"/>
                      <a:pt x="2235" y="10467"/>
                      <a:pt x="2235" y="10467"/>
                    </a:cubicBezTo>
                    <a:cubicBezTo>
                      <a:pt x="-15" y="9267"/>
                      <a:pt x="-465" y="5667"/>
                      <a:pt x="435" y="2667"/>
                    </a:cubicBezTo>
                    <a:cubicBezTo>
                      <a:pt x="1785" y="267"/>
                      <a:pt x="4485" y="-933"/>
                      <a:pt x="6285" y="867"/>
                    </a:cubicBezTo>
                    <a:cubicBezTo>
                      <a:pt x="18435" y="9867"/>
                      <a:pt x="18435" y="9867"/>
                      <a:pt x="18435" y="9867"/>
                    </a:cubicBezTo>
                    <a:cubicBezTo>
                      <a:pt x="20235" y="11667"/>
                      <a:pt x="21135" y="15267"/>
                      <a:pt x="19785" y="17667"/>
                    </a:cubicBezTo>
                    <a:cubicBezTo>
                      <a:pt x="19335" y="19467"/>
                      <a:pt x="17535" y="20667"/>
                      <a:pt x="16185" y="2066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Shape 3832"/>
              <p:cNvSpPr/>
              <p:nvPr/>
            </p:nvSpPr>
            <p:spPr>
              <a:xfrm>
                <a:off x="5889624" y="6219032"/>
                <a:ext cx="85726" cy="33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33" y="21600"/>
                    </a:moveTo>
                    <a:cubicBezTo>
                      <a:pt x="3967" y="21600"/>
                      <a:pt x="3967" y="21600"/>
                      <a:pt x="3967" y="21600"/>
                    </a:cubicBezTo>
                    <a:cubicBezTo>
                      <a:pt x="1763" y="21600"/>
                      <a:pt x="0" y="17053"/>
                      <a:pt x="0" y="10232"/>
                    </a:cubicBezTo>
                    <a:cubicBezTo>
                      <a:pt x="0" y="4547"/>
                      <a:pt x="1763" y="0"/>
                      <a:pt x="3967" y="0"/>
                    </a:cubicBezTo>
                    <a:cubicBezTo>
                      <a:pt x="17633" y="0"/>
                      <a:pt x="17633" y="0"/>
                      <a:pt x="17633" y="0"/>
                    </a:cubicBezTo>
                    <a:cubicBezTo>
                      <a:pt x="19837" y="0"/>
                      <a:pt x="21600" y="4547"/>
                      <a:pt x="21600" y="10232"/>
                    </a:cubicBezTo>
                    <a:cubicBezTo>
                      <a:pt x="21600" y="17053"/>
                      <a:pt x="19837" y="21600"/>
                      <a:pt x="17633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Shape 3833"/>
              <p:cNvSpPr/>
              <p:nvPr/>
            </p:nvSpPr>
            <p:spPr>
              <a:xfrm>
                <a:off x="5920012" y="6329725"/>
                <a:ext cx="79600" cy="60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35" h="20667" extrusionOk="0">
                    <a:moveTo>
                      <a:pt x="4485" y="20667"/>
                    </a:moveTo>
                    <a:cubicBezTo>
                      <a:pt x="2685" y="20667"/>
                      <a:pt x="1335" y="19467"/>
                      <a:pt x="435" y="17667"/>
                    </a:cubicBezTo>
                    <a:cubicBezTo>
                      <a:pt x="-465" y="14667"/>
                      <a:pt x="-15" y="11667"/>
                      <a:pt x="2235" y="9867"/>
                    </a:cubicBezTo>
                    <a:cubicBezTo>
                      <a:pt x="13935" y="867"/>
                      <a:pt x="13935" y="867"/>
                      <a:pt x="13935" y="867"/>
                    </a:cubicBezTo>
                    <a:cubicBezTo>
                      <a:pt x="16185" y="-933"/>
                      <a:pt x="18885" y="267"/>
                      <a:pt x="19785" y="2667"/>
                    </a:cubicBezTo>
                    <a:cubicBezTo>
                      <a:pt x="21135" y="5667"/>
                      <a:pt x="20235" y="8667"/>
                      <a:pt x="18435" y="10467"/>
                    </a:cubicBezTo>
                    <a:cubicBezTo>
                      <a:pt x="6285" y="19467"/>
                      <a:pt x="6285" y="19467"/>
                      <a:pt x="6285" y="19467"/>
                    </a:cubicBezTo>
                    <a:cubicBezTo>
                      <a:pt x="5835" y="20067"/>
                      <a:pt x="4935" y="20667"/>
                      <a:pt x="4485" y="2066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Shape 3834"/>
              <p:cNvSpPr/>
              <p:nvPr/>
            </p:nvSpPr>
            <p:spPr>
              <a:xfrm>
                <a:off x="6347050" y="6344004"/>
                <a:ext cx="79600" cy="59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35" h="20646" extrusionOk="0">
                    <a:moveTo>
                      <a:pt x="16185" y="20646"/>
                    </a:moveTo>
                    <a:cubicBezTo>
                      <a:pt x="15285" y="20646"/>
                      <a:pt x="14835" y="20646"/>
                      <a:pt x="13935" y="20046"/>
                    </a:cubicBezTo>
                    <a:cubicBezTo>
                      <a:pt x="2235" y="11046"/>
                      <a:pt x="2235" y="11046"/>
                      <a:pt x="2235" y="11046"/>
                    </a:cubicBezTo>
                    <a:cubicBezTo>
                      <a:pt x="-15" y="9246"/>
                      <a:pt x="-465" y="5646"/>
                      <a:pt x="435" y="3246"/>
                    </a:cubicBezTo>
                    <a:cubicBezTo>
                      <a:pt x="1785" y="246"/>
                      <a:pt x="4485" y="-954"/>
                      <a:pt x="6285" y="846"/>
                    </a:cubicBezTo>
                    <a:cubicBezTo>
                      <a:pt x="18435" y="9846"/>
                      <a:pt x="18435" y="9846"/>
                      <a:pt x="18435" y="9846"/>
                    </a:cubicBezTo>
                    <a:cubicBezTo>
                      <a:pt x="20235" y="11646"/>
                      <a:pt x="21135" y="15246"/>
                      <a:pt x="19785" y="17646"/>
                    </a:cubicBezTo>
                    <a:cubicBezTo>
                      <a:pt x="19335" y="19446"/>
                      <a:pt x="17535" y="20646"/>
                      <a:pt x="16185" y="2064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Shape 3835"/>
              <p:cNvSpPr/>
              <p:nvPr/>
            </p:nvSpPr>
            <p:spPr>
              <a:xfrm>
                <a:off x="6380162" y="6236494"/>
                <a:ext cx="87314" cy="33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21600"/>
                    </a:moveTo>
                    <a:cubicBezTo>
                      <a:pt x="4320" y="21600"/>
                      <a:pt x="4320" y="21600"/>
                      <a:pt x="4320" y="21600"/>
                    </a:cubicBezTo>
                    <a:cubicBezTo>
                      <a:pt x="2160" y="21600"/>
                      <a:pt x="0" y="15916"/>
                      <a:pt x="0" y="10232"/>
                    </a:cubicBezTo>
                    <a:cubicBezTo>
                      <a:pt x="0" y="4547"/>
                      <a:pt x="2160" y="0"/>
                      <a:pt x="4320" y="0"/>
                    </a:cubicBezTo>
                    <a:cubicBezTo>
                      <a:pt x="17280" y="0"/>
                      <a:pt x="17280" y="0"/>
                      <a:pt x="17280" y="0"/>
                    </a:cubicBezTo>
                    <a:cubicBezTo>
                      <a:pt x="19872" y="0"/>
                      <a:pt x="21600" y="4547"/>
                      <a:pt x="21600" y="10232"/>
                    </a:cubicBezTo>
                    <a:cubicBezTo>
                      <a:pt x="21600" y="15916"/>
                      <a:pt x="19872" y="21600"/>
                      <a:pt x="1728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Shape 3836"/>
              <p:cNvSpPr/>
              <p:nvPr/>
            </p:nvSpPr>
            <p:spPr>
              <a:xfrm>
                <a:off x="6356575" y="6098576"/>
                <a:ext cx="79600" cy="585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35" h="20962" extrusionOk="0">
                    <a:moveTo>
                      <a:pt x="4035" y="20962"/>
                    </a:moveTo>
                    <a:cubicBezTo>
                      <a:pt x="2685" y="20962"/>
                      <a:pt x="1335" y="20345"/>
                      <a:pt x="435" y="18493"/>
                    </a:cubicBezTo>
                    <a:cubicBezTo>
                      <a:pt x="-465" y="15408"/>
                      <a:pt x="-15" y="11705"/>
                      <a:pt x="2235" y="10471"/>
                    </a:cubicBezTo>
                    <a:cubicBezTo>
                      <a:pt x="13935" y="596"/>
                      <a:pt x="13935" y="596"/>
                      <a:pt x="13935" y="596"/>
                    </a:cubicBezTo>
                    <a:cubicBezTo>
                      <a:pt x="16185" y="-638"/>
                      <a:pt x="18885" y="-21"/>
                      <a:pt x="19785" y="3065"/>
                    </a:cubicBezTo>
                    <a:cubicBezTo>
                      <a:pt x="21135" y="5533"/>
                      <a:pt x="20235" y="9236"/>
                      <a:pt x="18435" y="11088"/>
                    </a:cubicBezTo>
                    <a:cubicBezTo>
                      <a:pt x="6285" y="20345"/>
                      <a:pt x="6285" y="20345"/>
                      <a:pt x="6285" y="20345"/>
                    </a:cubicBezTo>
                    <a:cubicBezTo>
                      <a:pt x="5835" y="20962"/>
                      <a:pt x="4935" y="20962"/>
                      <a:pt x="4035" y="2096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Shape 3837"/>
              <p:cNvSpPr/>
              <p:nvPr/>
            </p:nvSpPr>
            <p:spPr>
              <a:xfrm>
                <a:off x="6278185" y="5995388"/>
                <a:ext cx="60472" cy="79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68" h="21125" extrusionOk="0">
                    <a:moveTo>
                      <a:pt x="5494" y="21125"/>
                    </a:moveTo>
                    <a:cubicBezTo>
                      <a:pt x="4910" y="21125"/>
                      <a:pt x="3742" y="20665"/>
                      <a:pt x="3158" y="20206"/>
                    </a:cubicBezTo>
                    <a:cubicBezTo>
                      <a:pt x="240" y="19287"/>
                      <a:pt x="-928" y="16529"/>
                      <a:pt x="823" y="14231"/>
                    </a:cubicBezTo>
                    <a:cubicBezTo>
                      <a:pt x="9580" y="2282"/>
                      <a:pt x="9580" y="2282"/>
                      <a:pt x="9580" y="2282"/>
                    </a:cubicBezTo>
                    <a:cubicBezTo>
                      <a:pt x="11331" y="-15"/>
                      <a:pt x="14834" y="-475"/>
                      <a:pt x="17169" y="444"/>
                    </a:cubicBezTo>
                    <a:cubicBezTo>
                      <a:pt x="20088" y="1823"/>
                      <a:pt x="20672" y="4580"/>
                      <a:pt x="19504" y="6419"/>
                    </a:cubicBezTo>
                    <a:cubicBezTo>
                      <a:pt x="10164" y="18827"/>
                      <a:pt x="10164" y="18827"/>
                      <a:pt x="10164" y="18827"/>
                    </a:cubicBezTo>
                    <a:cubicBezTo>
                      <a:pt x="9580" y="20206"/>
                      <a:pt x="7829" y="21125"/>
                      <a:pt x="5494" y="2112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Shape 3838"/>
              <p:cNvSpPr/>
              <p:nvPr/>
            </p:nvSpPr>
            <p:spPr>
              <a:xfrm>
                <a:off x="6021387" y="6090444"/>
                <a:ext cx="309564" cy="374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83"/>
                    </a:moveTo>
                    <a:cubicBezTo>
                      <a:pt x="21600" y="4037"/>
                      <a:pt x="16841" y="0"/>
                      <a:pt x="10861" y="0"/>
                    </a:cubicBezTo>
                    <a:cubicBezTo>
                      <a:pt x="4881" y="0"/>
                      <a:pt x="0" y="4037"/>
                      <a:pt x="0" y="8983"/>
                    </a:cubicBezTo>
                    <a:cubicBezTo>
                      <a:pt x="0" y="9286"/>
                      <a:pt x="122" y="9488"/>
                      <a:pt x="122" y="9791"/>
                    </a:cubicBezTo>
                    <a:cubicBezTo>
                      <a:pt x="0" y="9892"/>
                      <a:pt x="366" y="13323"/>
                      <a:pt x="4393" y="17664"/>
                    </a:cubicBezTo>
                    <a:cubicBezTo>
                      <a:pt x="5614" y="18976"/>
                      <a:pt x="5003" y="21600"/>
                      <a:pt x="5003" y="21600"/>
                    </a:cubicBezTo>
                    <a:cubicBezTo>
                      <a:pt x="6712" y="21600"/>
                      <a:pt x="8420" y="21600"/>
                      <a:pt x="10007" y="21600"/>
                    </a:cubicBezTo>
                    <a:cubicBezTo>
                      <a:pt x="10617" y="21600"/>
                      <a:pt x="11105" y="21600"/>
                      <a:pt x="11593" y="21600"/>
                    </a:cubicBezTo>
                    <a:cubicBezTo>
                      <a:pt x="13302" y="21600"/>
                      <a:pt x="14888" y="21600"/>
                      <a:pt x="16597" y="21600"/>
                    </a:cubicBezTo>
                    <a:cubicBezTo>
                      <a:pt x="16597" y="21600"/>
                      <a:pt x="16108" y="18976"/>
                      <a:pt x="17329" y="17664"/>
                    </a:cubicBezTo>
                    <a:cubicBezTo>
                      <a:pt x="21356" y="13323"/>
                      <a:pt x="21600" y="9892"/>
                      <a:pt x="21478" y="9791"/>
                    </a:cubicBezTo>
                    <a:cubicBezTo>
                      <a:pt x="21600" y="9488"/>
                      <a:pt x="21600" y="9286"/>
                      <a:pt x="21600" y="8983"/>
                    </a:cubicBezTo>
                    <a:close/>
                    <a:moveTo>
                      <a:pt x="9519" y="20086"/>
                    </a:moveTo>
                    <a:cubicBezTo>
                      <a:pt x="9519" y="15847"/>
                      <a:pt x="9519" y="15847"/>
                      <a:pt x="9519" y="15847"/>
                    </a:cubicBezTo>
                    <a:cubicBezTo>
                      <a:pt x="9519" y="15746"/>
                      <a:pt x="9519" y="15645"/>
                      <a:pt x="9519" y="15544"/>
                    </a:cubicBezTo>
                    <a:cubicBezTo>
                      <a:pt x="7444" y="12213"/>
                      <a:pt x="7444" y="12213"/>
                      <a:pt x="7444" y="12213"/>
                    </a:cubicBezTo>
                    <a:cubicBezTo>
                      <a:pt x="7566" y="12213"/>
                      <a:pt x="7688" y="12213"/>
                      <a:pt x="7810" y="12112"/>
                    </a:cubicBezTo>
                    <a:cubicBezTo>
                      <a:pt x="8176" y="12011"/>
                      <a:pt x="8542" y="11910"/>
                      <a:pt x="8786" y="11607"/>
                    </a:cubicBezTo>
                    <a:cubicBezTo>
                      <a:pt x="9153" y="12011"/>
                      <a:pt x="9519" y="12213"/>
                      <a:pt x="10007" y="12213"/>
                    </a:cubicBezTo>
                    <a:cubicBezTo>
                      <a:pt x="10617" y="12314"/>
                      <a:pt x="11227" y="12112"/>
                      <a:pt x="11837" y="11607"/>
                    </a:cubicBezTo>
                    <a:cubicBezTo>
                      <a:pt x="11837" y="11708"/>
                      <a:pt x="11837" y="11708"/>
                      <a:pt x="11959" y="11809"/>
                    </a:cubicBezTo>
                    <a:cubicBezTo>
                      <a:pt x="12203" y="12112"/>
                      <a:pt x="12692" y="12314"/>
                      <a:pt x="13058" y="12314"/>
                    </a:cubicBezTo>
                    <a:cubicBezTo>
                      <a:pt x="13058" y="12314"/>
                      <a:pt x="13180" y="12314"/>
                      <a:pt x="13180" y="12314"/>
                    </a:cubicBezTo>
                    <a:cubicBezTo>
                      <a:pt x="13302" y="12314"/>
                      <a:pt x="13424" y="12314"/>
                      <a:pt x="13546" y="12314"/>
                    </a:cubicBezTo>
                    <a:cubicBezTo>
                      <a:pt x="11593" y="15544"/>
                      <a:pt x="11593" y="15544"/>
                      <a:pt x="11593" y="15544"/>
                    </a:cubicBezTo>
                    <a:cubicBezTo>
                      <a:pt x="11471" y="15645"/>
                      <a:pt x="11471" y="15746"/>
                      <a:pt x="11471" y="15847"/>
                    </a:cubicBezTo>
                    <a:cubicBezTo>
                      <a:pt x="11471" y="20086"/>
                      <a:pt x="11471" y="20086"/>
                      <a:pt x="11471" y="20086"/>
                    </a:cubicBezTo>
                    <a:lnTo>
                      <a:pt x="9519" y="20086"/>
                    </a:lnTo>
                    <a:close/>
                    <a:moveTo>
                      <a:pt x="8908" y="9690"/>
                    </a:moveTo>
                    <a:cubicBezTo>
                      <a:pt x="8908" y="9589"/>
                      <a:pt x="8908" y="9589"/>
                      <a:pt x="9031" y="9589"/>
                    </a:cubicBezTo>
                    <a:cubicBezTo>
                      <a:pt x="9031" y="9589"/>
                      <a:pt x="9031" y="9589"/>
                      <a:pt x="9031" y="9589"/>
                    </a:cubicBezTo>
                    <a:cubicBezTo>
                      <a:pt x="9275" y="9690"/>
                      <a:pt x="9275" y="9791"/>
                      <a:pt x="9275" y="9892"/>
                    </a:cubicBezTo>
                    <a:cubicBezTo>
                      <a:pt x="9275" y="10093"/>
                      <a:pt x="9153" y="10396"/>
                      <a:pt x="8908" y="10699"/>
                    </a:cubicBezTo>
                    <a:cubicBezTo>
                      <a:pt x="8786" y="10194"/>
                      <a:pt x="8786" y="9791"/>
                      <a:pt x="8908" y="9690"/>
                    </a:cubicBezTo>
                    <a:close/>
                    <a:moveTo>
                      <a:pt x="12081" y="9488"/>
                    </a:moveTo>
                    <a:cubicBezTo>
                      <a:pt x="12081" y="9387"/>
                      <a:pt x="12203" y="9387"/>
                      <a:pt x="12203" y="9387"/>
                    </a:cubicBezTo>
                    <a:cubicBezTo>
                      <a:pt x="12203" y="9387"/>
                      <a:pt x="12203" y="9387"/>
                      <a:pt x="12203" y="9387"/>
                    </a:cubicBezTo>
                    <a:cubicBezTo>
                      <a:pt x="12325" y="9387"/>
                      <a:pt x="12325" y="9387"/>
                      <a:pt x="12325" y="9387"/>
                    </a:cubicBezTo>
                    <a:cubicBezTo>
                      <a:pt x="12447" y="9488"/>
                      <a:pt x="12325" y="9993"/>
                      <a:pt x="11959" y="10497"/>
                    </a:cubicBezTo>
                    <a:cubicBezTo>
                      <a:pt x="11837" y="10093"/>
                      <a:pt x="11959" y="9690"/>
                      <a:pt x="12081" y="9488"/>
                    </a:cubicBezTo>
                    <a:close/>
                    <a:moveTo>
                      <a:pt x="19769" y="9286"/>
                    </a:moveTo>
                    <a:cubicBezTo>
                      <a:pt x="19525" y="10396"/>
                      <a:pt x="19525" y="10396"/>
                      <a:pt x="19525" y="10396"/>
                    </a:cubicBezTo>
                    <a:cubicBezTo>
                      <a:pt x="19647" y="10396"/>
                      <a:pt x="19647" y="10396"/>
                      <a:pt x="19647" y="10396"/>
                    </a:cubicBezTo>
                    <a:cubicBezTo>
                      <a:pt x="19403" y="11305"/>
                      <a:pt x="18671" y="13727"/>
                      <a:pt x="15864" y="16755"/>
                    </a:cubicBezTo>
                    <a:cubicBezTo>
                      <a:pt x="15010" y="17664"/>
                      <a:pt x="14644" y="18976"/>
                      <a:pt x="14644" y="20086"/>
                    </a:cubicBezTo>
                    <a:cubicBezTo>
                      <a:pt x="12814" y="20086"/>
                      <a:pt x="12814" y="20086"/>
                      <a:pt x="12814" y="20086"/>
                    </a:cubicBezTo>
                    <a:cubicBezTo>
                      <a:pt x="12814" y="15948"/>
                      <a:pt x="12814" y="15948"/>
                      <a:pt x="12814" y="15948"/>
                    </a:cubicBezTo>
                    <a:cubicBezTo>
                      <a:pt x="15254" y="12011"/>
                      <a:pt x="15254" y="12011"/>
                      <a:pt x="15254" y="12011"/>
                    </a:cubicBezTo>
                    <a:cubicBezTo>
                      <a:pt x="15376" y="11708"/>
                      <a:pt x="15254" y="11406"/>
                      <a:pt x="14888" y="11305"/>
                    </a:cubicBezTo>
                    <a:cubicBezTo>
                      <a:pt x="14644" y="11103"/>
                      <a:pt x="14278" y="11204"/>
                      <a:pt x="14034" y="11507"/>
                    </a:cubicBezTo>
                    <a:cubicBezTo>
                      <a:pt x="13790" y="11607"/>
                      <a:pt x="13546" y="11708"/>
                      <a:pt x="13058" y="11809"/>
                    </a:cubicBezTo>
                    <a:cubicBezTo>
                      <a:pt x="12814" y="11809"/>
                      <a:pt x="12569" y="11607"/>
                      <a:pt x="12447" y="11507"/>
                    </a:cubicBezTo>
                    <a:cubicBezTo>
                      <a:pt x="12447" y="11406"/>
                      <a:pt x="12325" y="11305"/>
                      <a:pt x="12203" y="11204"/>
                    </a:cubicBezTo>
                    <a:cubicBezTo>
                      <a:pt x="12203" y="11204"/>
                      <a:pt x="12203" y="11204"/>
                      <a:pt x="12203" y="11103"/>
                    </a:cubicBezTo>
                    <a:cubicBezTo>
                      <a:pt x="12814" y="10497"/>
                      <a:pt x="13180" y="9589"/>
                      <a:pt x="12936" y="9084"/>
                    </a:cubicBezTo>
                    <a:cubicBezTo>
                      <a:pt x="12814" y="8882"/>
                      <a:pt x="12447" y="8781"/>
                      <a:pt x="12203" y="8781"/>
                    </a:cubicBezTo>
                    <a:cubicBezTo>
                      <a:pt x="11837" y="8781"/>
                      <a:pt x="11593" y="8983"/>
                      <a:pt x="11471" y="9286"/>
                    </a:cubicBezTo>
                    <a:cubicBezTo>
                      <a:pt x="11227" y="9690"/>
                      <a:pt x="11227" y="10396"/>
                      <a:pt x="11471" y="11103"/>
                    </a:cubicBezTo>
                    <a:cubicBezTo>
                      <a:pt x="11105" y="11406"/>
                      <a:pt x="10617" y="11809"/>
                      <a:pt x="10129" y="11708"/>
                    </a:cubicBezTo>
                    <a:cubicBezTo>
                      <a:pt x="9763" y="11708"/>
                      <a:pt x="9519" y="11507"/>
                      <a:pt x="9275" y="11204"/>
                    </a:cubicBezTo>
                    <a:cubicBezTo>
                      <a:pt x="9641" y="10800"/>
                      <a:pt x="10007" y="10295"/>
                      <a:pt x="10007" y="9892"/>
                    </a:cubicBezTo>
                    <a:cubicBezTo>
                      <a:pt x="10007" y="9488"/>
                      <a:pt x="9641" y="9185"/>
                      <a:pt x="9275" y="9084"/>
                    </a:cubicBezTo>
                    <a:cubicBezTo>
                      <a:pt x="8908" y="8983"/>
                      <a:pt x="8664" y="9084"/>
                      <a:pt x="8420" y="9286"/>
                    </a:cubicBezTo>
                    <a:cubicBezTo>
                      <a:pt x="8054" y="9589"/>
                      <a:pt x="8054" y="10295"/>
                      <a:pt x="8298" y="10901"/>
                    </a:cubicBezTo>
                    <a:cubicBezTo>
                      <a:pt x="8298" y="11002"/>
                      <a:pt x="8420" y="11103"/>
                      <a:pt x="8420" y="11204"/>
                    </a:cubicBezTo>
                    <a:cubicBezTo>
                      <a:pt x="8176" y="11406"/>
                      <a:pt x="7932" y="11507"/>
                      <a:pt x="7566" y="11607"/>
                    </a:cubicBezTo>
                    <a:cubicBezTo>
                      <a:pt x="7444" y="11708"/>
                      <a:pt x="7200" y="11708"/>
                      <a:pt x="7078" y="11607"/>
                    </a:cubicBezTo>
                    <a:cubicBezTo>
                      <a:pt x="6956" y="11507"/>
                      <a:pt x="6956" y="11507"/>
                      <a:pt x="6956" y="11507"/>
                    </a:cubicBezTo>
                    <a:cubicBezTo>
                      <a:pt x="6834" y="11305"/>
                      <a:pt x="6590" y="11204"/>
                      <a:pt x="6224" y="11204"/>
                    </a:cubicBezTo>
                    <a:cubicBezTo>
                      <a:pt x="6224" y="11204"/>
                      <a:pt x="6224" y="11305"/>
                      <a:pt x="6102" y="11305"/>
                    </a:cubicBezTo>
                    <a:cubicBezTo>
                      <a:pt x="6102" y="11305"/>
                      <a:pt x="6102" y="11305"/>
                      <a:pt x="6102" y="11305"/>
                    </a:cubicBezTo>
                    <a:cubicBezTo>
                      <a:pt x="6102" y="11305"/>
                      <a:pt x="6102" y="11305"/>
                      <a:pt x="6102" y="11305"/>
                    </a:cubicBezTo>
                    <a:cubicBezTo>
                      <a:pt x="6102" y="11305"/>
                      <a:pt x="6102" y="11305"/>
                      <a:pt x="6102" y="11305"/>
                    </a:cubicBezTo>
                    <a:cubicBezTo>
                      <a:pt x="6102" y="11305"/>
                      <a:pt x="6102" y="11305"/>
                      <a:pt x="6102" y="11305"/>
                    </a:cubicBezTo>
                    <a:cubicBezTo>
                      <a:pt x="5736" y="11507"/>
                      <a:pt x="5736" y="11809"/>
                      <a:pt x="5858" y="12011"/>
                    </a:cubicBezTo>
                    <a:cubicBezTo>
                      <a:pt x="8298" y="15948"/>
                      <a:pt x="8298" y="15948"/>
                      <a:pt x="8298" y="15948"/>
                    </a:cubicBezTo>
                    <a:cubicBezTo>
                      <a:pt x="8298" y="20086"/>
                      <a:pt x="8298" y="20086"/>
                      <a:pt x="8298" y="20086"/>
                    </a:cubicBezTo>
                    <a:cubicBezTo>
                      <a:pt x="7078" y="20086"/>
                      <a:pt x="7078" y="20086"/>
                      <a:pt x="7078" y="20086"/>
                    </a:cubicBezTo>
                    <a:cubicBezTo>
                      <a:pt x="6956" y="18976"/>
                      <a:pt x="6712" y="17664"/>
                      <a:pt x="5858" y="16755"/>
                    </a:cubicBezTo>
                    <a:cubicBezTo>
                      <a:pt x="3051" y="13727"/>
                      <a:pt x="2319" y="11305"/>
                      <a:pt x="2075" y="10396"/>
                    </a:cubicBezTo>
                    <a:cubicBezTo>
                      <a:pt x="2075" y="10396"/>
                      <a:pt x="2075" y="10396"/>
                      <a:pt x="2075" y="10396"/>
                    </a:cubicBezTo>
                    <a:cubicBezTo>
                      <a:pt x="1953" y="9286"/>
                      <a:pt x="1953" y="9286"/>
                      <a:pt x="1953" y="9286"/>
                    </a:cubicBezTo>
                    <a:cubicBezTo>
                      <a:pt x="1953" y="9185"/>
                      <a:pt x="1953" y="9084"/>
                      <a:pt x="1953" y="8983"/>
                    </a:cubicBezTo>
                    <a:cubicBezTo>
                      <a:pt x="1953" y="4845"/>
                      <a:pt x="5858" y="1615"/>
                      <a:pt x="10861" y="1615"/>
                    </a:cubicBezTo>
                    <a:cubicBezTo>
                      <a:pt x="15742" y="1615"/>
                      <a:pt x="19769" y="4845"/>
                      <a:pt x="19769" y="8983"/>
                    </a:cubicBezTo>
                    <a:cubicBezTo>
                      <a:pt x="19769" y="9084"/>
                      <a:pt x="19769" y="9185"/>
                      <a:pt x="19769" y="928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Shape 3839"/>
              <p:cNvSpPr/>
              <p:nvPr/>
            </p:nvSpPr>
            <p:spPr>
              <a:xfrm>
                <a:off x="6095999" y="6479382"/>
                <a:ext cx="161926" cy="90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908"/>
                    </a:moveTo>
                    <a:cubicBezTo>
                      <a:pt x="929" y="2908"/>
                      <a:pt x="929" y="2908"/>
                      <a:pt x="929" y="2908"/>
                    </a:cubicBezTo>
                    <a:cubicBezTo>
                      <a:pt x="929" y="5815"/>
                      <a:pt x="929" y="5815"/>
                      <a:pt x="929" y="5815"/>
                    </a:cubicBezTo>
                    <a:cubicBezTo>
                      <a:pt x="0" y="5815"/>
                      <a:pt x="0" y="5815"/>
                      <a:pt x="0" y="5815"/>
                    </a:cubicBezTo>
                    <a:cubicBezTo>
                      <a:pt x="0" y="8723"/>
                      <a:pt x="0" y="8723"/>
                      <a:pt x="0" y="8723"/>
                    </a:cubicBezTo>
                    <a:cubicBezTo>
                      <a:pt x="929" y="8723"/>
                      <a:pt x="929" y="8723"/>
                      <a:pt x="929" y="8723"/>
                    </a:cubicBezTo>
                    <a:cubicBezTo>
                      <a:pt x="929" y="11631"/>
                      <a:pt x="929" y="11631"/>
                      <a:pt x="929" y="11631"/>
                    </a:cubicBezTo>
                    <a:cubicBezTo>
                      <a:pt x="0" y="11631"/>
                      <a:pt x="0" y="11631"/>
                      <a:pt x="0" y="11631"/>
                    </a:cubicBezTo>
                    <a:cubicBezTo>
                      <a:pt x="232" y="15369"/>
                      <a:pt x="2090" y="18277"/>
                      <a:pt x="4645" y="18692"/>
                    </a:cubicBezTo>
                    <a:cubicBezTo>
                      <a:pt x="5110" y="20354"/>
                      <a:pt x="6271" y="21600"/>
                      <a:pt x="7432" y="21600"/>
                    </a:cubicBezTo>
                    <a:cubicBezTo>
                      <a:pt x="14168" y="21600"/>
                      <a:pt x="14168" y="21600"/>
                      <a:pt x="14168" y="21600"/>
                    </a:cubicBezTo>
                    <a:cubicBezTo>
                      <a:pt x="15561" y="21600"/>
                      <a:pt x="16490" y="20354"/>
                      <a:pt x="16955" y="18692"/>
                    </a:cubicBezTo>
                    <a:cubicBezTo>
                      <a:pt x="19510" y="18277"/>
                      <a:pt x="21368" y="15369"/>
                      <a:pt x="21600" y="11631"/>
                    </a:cubicBezTo>
                    <a:cubicBezTo>
                      <a:pt x="20903" y="11631"/>
                      <a:pt x="20903" y="11631"/>
                      <a:pt x="20903" y="11631"/>
                    </a:cubicBezTo>
                    <a:cubicBezTo>
                      <a:pt x="20903" y="8723"/>
                      <a:pt x="20903" y="8723"/>
                      <a:pt x="20903" y="8723"/>
                    </a:cubicBezTo>
                    <a:cubicBezTo>
                      <a:pt x="21600" y="8723"/>
                      <a:pt x="21600" y="8723"/>
                      <a:pt x="21600" y="8723"/>
                    </a:cubicBezTo>
                    <a:cubicBezTo>
                      <a:pt x="21600" y="5815"/>
                      <a:pt x="21600" y="5815"/>
                      <a:pt x="21600" y="5815"/>
                    </a:cubicBezTo>
                    <a:cubicBezTo>
                      <a:pt x="20903" y="5815"/>
                      <a:pt x="20903" y="5815"/>
                      <a:pt x="20903" y="5815"/>
                    </a:cubicBezTo>
                    <a:cubicBezTo>
                      <a:pt x="20903" y="2908"/>
                      <a:pt x="20903" y="2908"/>
                      <a:pt x="20903" y="2908"/>
                    </a:cubicBezTo>
                    <a:cubicBezTo>
                      <a:pt x="21600" y="2908"/>
                      <a:pt x="21600" y="2908"/>
                      <a:pt x="21600" y="2908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908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just">
                  <a:lnSpc>
                    <a:spcPct val="150000"/>
                  </a:lnSpc>
                </a:pPr>
                <a:endParaRPr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1509" y="1584"/>
              <a:ext cx="17144" cy="1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50000"/>
                </a:lnSpc>
              </a:pPr>
              <a:r>
                <a:rPr lang="zh-CN" altLang="en-US" sz="225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技巧</a:t>
              </a:r>
              <a:r>
                <a:rPr lang="en-US" altLang="zh-CN" sz="225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 </a:t>
              </a:r>
              <a:r>
                <a:rPr lang="en-US" altLang="zh-CN" sz="2250" b="1" dirty="0" err="1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看到动词需警惕（容易造成搭配不当</a:t>
              </a:r>
              <a:r>
                <a:rPr lang="en-US" altLang="zh-CN" sz="225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en-US" altLang="zh-CN" sz="22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89560" y="2143658"/>
            <a:ext cx="8593931" cy="1351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r>
              <a:rPr lang="en-US" alt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有些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名词只能限定由特定的动词搭配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若使用不当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会造成动宾搭配不当､主谓搭配不当和宾语残缺的语病错误</a:t>
            </a:r>
            <a:r>
              <a:rPr 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常见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的搭配不当的相关词语及修改的正确搭配有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718661" y="3545751"/>
          <a:ext cx="7724775" cy="22745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15185"/>
                <a:gridCol w="5609590"/>
              </a:tblGrid>
              <a:tr h="5962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常见错误搭配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正确搭配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</a:tr>
              <a:tr h="6153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加强······水平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提高（提升）······水平;加强······建设（</a:t>
                      </a:r>
                      <a:r>
                        <a:rPr lang="zh-CN" altLang="en-US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作用）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提高······态度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改善······态度;提高······质量（效率）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举办······典礼</a:t>
                      </a:r>
                      <a:endParaRPr lang="zh-CN" altLang="en-US" sz="195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举行······典礼;举办······活动（展览会）</a:t>
                      </a:r>
                      <a:endParaRPr lang="zh-CN" altLang="en-US" sz="195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64001" y="1533121"/>
          <a:ext cx="7688580" cy="41148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345690"/>
                <a:gridCol w="5342890"/>
              </a:tblGrid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召开······活动</a:t>
                      </a:r>
                      <a:endParaRPr lang="zh-CN" altLang="en-US" sz="195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组织（开展）······活动;召开······会议</a:t>
                      </a:r>
                      <a:endParaRPr lang="zh-CN" altLang="en-US" sz="195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降低······距离</a:t>
                      </a:r>
                      <a:endParaRPr lang="zh-CN" altLang="en-US" sz="19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缩短······距离;降低······难度（成本､风险）</a:t>
                      </a:r>
                      <a:endParaRPr lang="zh-CN" altLang="en-US" sz="19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看到······歌声</a:t>
                      </a:r>
                      <a:endParaRPr lang="zh-CN" altLang="en-US" sz="19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看到······表演（演出）;听到······歌声</a:t>
                      </a:r>
                      <a:endParaRPr lang="zh-CN" altLang="en-US" sz="19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增加······效果</a:t>
                      </a:r>
                      <a:endParaRPr lang="zh-CN" altLang="en-US" sz="19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增强······效果;增加······分量（产量）</a:t>
                      </a:r>
                      <a:endParaRPr lang="zh-CN" altLang="en-US" sz="195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改善······缺点</a:t>
                      </a:r>
                      <a:endParaRPr lang="zh-CN" altLang="en-US" sz="195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改正······缺点;改善······生活（关系）</a:t>
                      </a:r>
                      <a:endParaRPr lang="zh-CN" altLang="en-US" sz="195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发扬······优势</a:t>
                      </a:r>
                      <a:endParaRPr lang="zh-CN" altLang="en-US" sz="195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发挥······优势;发扬······精神</a:t>
                      </a:r>
                      <a:endParaRPr lang="zh-CN" altLang="en-US" sz="19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514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引起······反响</a:t>
                      </a:r>
                      <a:endParaRPr lang="zh-CN" altLang="en-US" sz="195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获取······反响;引起······轰动（关注）</a:t>
                      </a:r>
                      <a:endParaRPr lang="zh-CN" altLang="en-US" sz="195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514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担任······岗位</a:t>
                      </a:r>
                      <a:endParaRPr lang="zh-CN" altLang="en-US" sz="195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坚守······岗位;担任······职务</a:t>
                      </a:r>
                      <a:endParaRPr lang="zh-CN" altLang="en-US" sz="195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5898" y="1532335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修改</a:t>
            </a:r>
            <a:r>
              <a:rPr 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方法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将搭配不当的宾语､谓语换成合适的</a:t>
            </a:r>
            <a:r>
              <a:rPr 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例句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学校召开的消防演练活动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达到了预期效果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增强了师生的安全意识</a:t>
            </a:r>
            <a:r>
              <a:rPr 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修改</a:t>
            </a:r>
            <a:r>
              <a:rPr 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意见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动宾搭配不当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活动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不能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召开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”,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召开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改为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组织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0509" y="1540192"/>
            <a:ext cx="10878980" cy="4972049"/>
            <a:chOff x="347345" y="910590"/>
            <a:chExt cx="14505306" cy="6629398"/>
          </a:xfrm>
        </p:grpSpPr>
        <p:grpSp>
          <p:nvGrpSpPr>
            <p:cNvPr id="2" name="组合 1"/>
            <p:cNvGrpSpPr/>
            <p:nvPr/>
          </p:nvGrpSpPr>
          <p:grpSpPr>
            <a:xfrm>
              <a:off x="455295" y="910590"/>
              <a:ext cx="11365230" cy="813435"/>
              <a:chOff x="717" y="1618"/>
              <a:chExt cx="17898" cy="128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17" y="1816"/>
                <a:ext cx="731" cy="787"/>
                <a:chOff x="5889624" y="5953919"/>
                <a:chExt cx="577852" cy="615952"/>
              </a:xfrm>
              <a:solidFill>
                <a:schemeClr val="accent2"/>
              </a:solidFill>
            </p:grpSpPr>
            <p:sp>
              <p:nvSpPr>
                <p:cNvPr id="20" name="Shape 3829"/>
                <p:cNvSpPr/>
                <p:nvPr/>
              </p:nvSpPr>
              <p:spPr>
                <a:xfrm>
                  <a:off x="6170612" y="5953919"/>
                  <a:ext cx="33339" cy="85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232" y="21600"/>
                      </a:moveTo>
                      <a:cubicBezTo>
                        <a:pt x="4547" y="21600"/>
                        <a:pt x="0" y="19837"/>
                        <a:pt x="0" y="17633"/>
                      </a:cubicBezTo>
                      <a:cubicBezTo>
                        <a:pt x="0" y="3967"/>
                        <a:pt x="0" y="3967"/>
                        <a:pt x="0" y="3967"/>
                      </a:cubicBezTo>
                      <a:cubicBezTo>
                        <a:pt x="0" y="1763"/>
                        <a:pt x="4547" y="0"/>
                        <a:pt x="10232" y="0"/>
                      </a:cubicBezTo>
                      <a:cubicBezTo>
                        <a:pt x="15916" y="0"/>
                        <a:pt x="21600" y="1763"/>
                        <a:pt x="21600" y="3967"/>
                      </a:cubicBezTo>
                      <a:cubicBezTo>
                        <a:pt x="21600" y="17633"/>
                        <a:pt x="21600" y="17633"/>
                        <a:pt x="21600" y="17633"/>
                      </a:cubicBezTo>
                      <a:cubicBezTo>
                        <a:pt x="21600" y="19837"/>
                        <a:pt x="15916" y="21600"/>
                        <a:pt x="10232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Shape 3830"/>
                <p:cNvSpPr/>
                <p:nvPr/>
              </p:nvSpPr>
              <p:spPr>
                <a:xfrm>
                  <a:off x="6032732" y="5986387"/>
                  <a:ext cx="60471" cy="802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0997" extrusionOk="0">
                      <a:moveTo>
                        <a:pt x="14574" y="20997"/>
                      </a:moveTo>
                      <a:cubicBezTo>
                        <a:pt x="12239" y="20997"/>
                        <a:pt x="10488" y="20078"/>
                        <a:pt x="9904" y="18699"/>
                      </a:cubicBezTo>
                      <a:cubicBezTo>
                        <a:pt x="564" y="6291"/>
                        <a:pt x="564" y="6291"/>
                        <a:pt x="564" y="6291"/>
                      </a:cubicBezTo>
                      <a:cubicBezTo>
                        <a:pt x="-604" y="4452"/>
                        <a:pt x="-20" y="1695"/>
                        <a:pt x="2899" y="776"/>
                      </a:cubicBezTo>
                      <a:cubicBezTo>
                        <a:pt x="5234" y="-603"/>
                        <a:pt x="8737" y="-143"/>
                        <a:pt x="10488" y="2154"/>
                      </a:cubicBezTo>
                      <a:cubicBezTo>
                        <a:pt x="19245" y="14103"/>
                        <a:pt x="19245" y="14103"/>
                        <a:pt x="19245" y="14103"/>
                      </a:cubicBezTo>
                      <a:cubicBezTo>
                        <a:pt x="20996" y="16401"/>
                        <a:pt x="19828" y="19159"/>
                        <a:pt x="16910" y="20078"/>
                      </a:cubicBezTo>
                      <a:cubicBezTo>
                        <a:pt x="16326" y="20537"/>
                        <a:pt x="15158" y="20997"/>
                        <a:pt x="14574" y="2099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Shape 3831"/>
                <p:cNvSpPr/>
                <p:nvPr/>
              </p:nvSpPr>
              <p:spPr>
                <a:xfrm>
                  <a:off x="5929537" y="6083594"/>
                  <a:ext cx="79600" cy="59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16185" y="20667"/>
                      </a:moveTo>
                      <a:cubicBezTo>
                        <a:pt x="15285" y="20667"/>
                        <a:pt x="14835" y="20067"/>
                        <a:pt x="13935" y="20067"/>
                      </a:cubicBezTo>
                      <a:cubicBezTo>
                        <a:pt x="2235" y="10467"/>
                        <a:pt x="2235" y="10467"/>
                        <a:pt x="2235" y="10467"/>
                      </a:cubicBezTo>
                      <a:cubicBezTo>
                        <a:pt x="-15" y="9267"/>
                        <a:pt x="-465" y="5667"/>
                        <a:pt x="435" y="2667"/>
                      </a:cubicBezTo>
                      <a:cubicBezTo>
                        <a:pt x="1785" y="267"/>
                        <a:pt x="4485" y="-933"/>
                        <a:pt x="6285" y="867"/>
                      </a:cubicBezTo>
                      <a:cubicBezTo>
                        <a:pt x="18435" y="9867"/>
                        <a:pt x="18435" y="9867"/>
                        <a:pt x="18435" y="9867"/>
                      </a:cubicBezTo>
                      <a:cubicBezTo>
                        <a:pt x="20235" y="11667"/>
                        <a:pt x="21135" y="15267"/>
                        <a:pt x="19785" y="17667"/>
                      </a:cubicBezTo>
                      <a:cubicBezTo>
                        <a:pt x="19335" y="19467"/>
                        <a:pt x="17535" y="20667"/>
                        <a:pt x="161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Shape 3832"/>
                <p:cNvSpPr/>
                <p:nvPr/>
              </p:nvSpPr>
              <p:spPr>
                <a:xfrm>
                  <a:off x="5889624" y="6219032"/>
                  <a:ext cx="85726" cy="33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33" y="21600"/>
                      </a:moveTo>
                      <a:cubicBezTo>
                        <a:pt x="3967" y="21600"/>
                        <a:pt x="3967" y="21600"/>
                        <a:pt x="3967" y="21600"/>
                      </a:cubicBezTo>
                      <a:cubicBezTo>
                        <a:pt x="1763" y="21600"/>
                        <a:pt x="0" y="17053"/>
                        <a:pt x="0" y="10232"/>
                      </a:cubicBezTo>
                      <a:cubicBezTo>
                        <a:pt x="0" y="4547"/>
                        <a:pt x="1763" y="0"/>
                        <a:pt x="3967" y="0"/>
                      </a:cubicBezTo>
                      <a:cubicBezTo>
                        <a:pt x="17633" y="0"/>
                        <a:pt x="17633" y="0"/>
                        <a:pt x="17633" y="0"/>
                      </a:cubicBezTo>
                      <a:cubicBezTo>
                        <a:pt x="19837" y="0"/>
                        <a:pt x="21600" y="4547"/>
                        <a:pt x="21600" y="10232"/>
                      </a:cubicBezTo>
                      <a:cubicBezTo>
                        <a:pt x="21600" y="17053"/>
                        <a:pt x="19837" y="21600"/>
                        <a:pt x="17633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Shape 3833"/>
                <p:cNvSpPr/>
                <p:nvPr/>
              </p:nvSpPr>
              <p:spPr>
                <a:xfrm>
                  <a:off x="5920012" y="6329725"/>
                  <a:ext cx="79600" cy="607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4485" y="20667"/>
                      </a:moveTo>
                      <a:cubicBezTo>
                        <a:pt x="2685" y="20667"/>
                        <a:pt x="1335" y="19467"/>
                        <a:pt x="435" y="17667"/>
                      </a:cubicBezTo>
                      <a:cubicBezTo>
                        <a:pt x="-465" y="14667"/>
                        <a:pt x="-15" y="11667"/>
                        <a:pt x="2235" y="9867"/>
                      </a:cubicBezTo>
                      <a:cubicBezTo>
                        <a:pt x="13935" y="867"/>
                        <a:pt x="13935" y="867"/>
                        <a:pt x="13935" y="867"/>
                      </a:cubicBezTo>
                      <a:cubicBezTo>
                        <a:pt x="16185" y="-933"/>
                        <a:pt x="18885" y="267"/>
                        <a:pt x="19785" y="2667"/>
                      </a:cubicBezTo>
                      <a:cubicBezTo>
                        <a:pt x="21135" y="5667"/>
                        <a:pt x="20235" y="8667"/>
                        <a:pt x="18435" y="10467"/>
                      </a:cubicBezTo>
                      <a:cubicBezTo>
                        <a:pt x="6285" y="19467"/>
                        <a:pt x="6285" y="19467"/>
                        <a:pt x="6285" y="19467"/>
                      </a:cubicBezTo>
                      <a:cubicBezTo>
                        <a:pt x="5835" y="20067"/>
                        <a:pt x="4935" y="20667"/>
                        <a:pt x="44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Shape 3834"/>
                <p:cNvSpPr/>
                <p:nvPr/>
              </p:nvSpPr>
              <p:spPr>
                <a:xfrm>
                  <a:off x="6347050" y="6344004"/>
                  <a:ext cx="79600" cy="59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46" extrusionOk="0">
                      <a:moveTo>
                        <a:pt x="16185" y="20646"/>
                      </a:moveTo>
                      <a:cubicBezTo>
                        <a:pt x="15285" y="20646"/>
                        <a:pt x="14835" y="20646"/>
                        <a:pt x="13935" y="20046"/>
                      </a:cubicBezTo>
                      <a:cubicBezTo>
                        <a:pt x="2235" y="11046"/>
                        <a:pt x="2235" y="11046"/>
                        <a:pt x="2235" y="11046"/>
                      </a:cubicBezTo>
                      <a:cubicBezTo>
                        <a:pt x="-15" y="9246"/>
                        <a:pt x="-465" y="5646"/>
                        <a:pt x="435" y="3246"/>
                      </a:cubicBezTo>
                      <a:cubicBezTo>
                        <a:pt x="1785" y="246"/>
                        <a:pt x="4485" y="-954"/>
                        <a:pt x="6285" y="846"/>
                      </a:cubicBezTo>
                      <a:cubicBezTo>
                        <a:pt x="18435" y="9846"/>
                        <a:pt x="18435" y="9846"/>
                        <a:pt x="18435" y="9846"/>
                      </a:cubicBezTo>
                      <a:cubicBezTo>
                        <a:pt x="20235" y="11646"/>
                        <a:pt x="21135" y="15246"/>
                        <a:pt x="19785" y="17646"/>
                      </a:cubicBezTo>
                      <a:cubicBezTo>
                        <a:pt x="19335" y="19446"/>
                        <a:pt x="17535" y="20646"/>
                        <a:pt x="16185" y="2064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Shape 3835"/>
                <p:cNvSpPr/>
                <p:nvPr/>
              </p:nvSpPr>
              <p:spPr>
                <a:xfrm>
                  <a:off x="6380162" y="6236494"/>
                  <a:ext cx="87314" cy="33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21600"/>
                      </a:moveTo>
                      <a:cubicBezTo>
                        <a:pt x="4320" y="21600"/>
                        <a:pt x="4320" y="21600"/>
                        <a:pt x="4320" y="21600"/>
                      </a:cubicBezTo>
                      <a:cubicBezTo>
                        <a:pt x="2160" y="21600"/>
                        <a:pt x="0" y="15916"/>
                        <a:pt x="0" y="10232"/>
                      </a:cubicBezTo>
                      <a:cubicBezTo>
                        <a:pt x="0" y="4547"/>
                        <a:pt x="2160" y="0"/>
                        <a:pt x="4320" y="0"/>
                      </a:cubicBezTo>
                      <a:cubicBezTo>
                        <a:pt x="17280" y="0"/>
                        <a:pt x="17280" y="0"/>
                        <a:pt x="17280" y="0"/>
                      </a:cubicBezTo>
                      <a:cubicBezTo>
                        <a:pt x="19872" y="0"/>
                        <a:pt x="21600" y="4547"/>
                        <a:pt x="21600" y="10232"/>
                      </a:cubicBezTo>
                      <a:cubicBezTo>
                        <a:pt x="21600" y="15916"/>
                        <a:pt x="19872" y="21600"/>
                        <a:pt x="1728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Shape 3836"/>
                <p:cNvSpPr/>
                <p:nvPr/>
              </p:nvSpPr>
              <p:spPr>
                <a:xfrm>
                  <a:off x="6356575" y="6098576"/>
                  <a:ext cx="79600" cy="58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962" extrusionOk="0">
                      <a:moveTo>
                        <a:pt x="4035" y="20962"/>
                      </a:moveTo>
                      <a:cubicBezTo>
                        <a:pt x="2685" y="20962"/>
                        <a:pt x="1335" y="20345"/>
                        <a:pt x="435" y="18493"/>
                      </a:cubicBezTo>
                      <a:cubicBezTo>
                        <a:pt x="-465" y="15408"/>
                        <a:pt x="-15" y="11705"/>
                        <a:pt x="2235" y="10471"/>
                      </a:cubicBezTo>
                      <a:cubicBezTo>
                        <a:pt x="13935" y="596"/>
                        <a:pt x="13935" y="596"/>
                        <a:pt x="13935" y="596"/>
                      </a:cubicBezTo>
                      <a:cubicBezTo>
                        <a:pt x="16185" y="-638"/>
                        <a:pt x="18885" y="-21"/>
                        <a:pt x="19785" y="3065"/>
                      </a:cubicBezTo>
                      <a:cubicBezTo>
                        <a:pt x="21135" y="5533"/>
                        <a:pt x="20235" y="9236"/>
                        <a:pt x="18435" y="11088"/>
                      </a:cubicBezTo>
                      <a:cubicBezTo>
                        <a:pt x="6285" y="20345"/>
                        <a:pt x="6285" y="20345"/>
                        <a:pt x="6285" y="20345"/>
                      </a:cubicBezTo>
                      <a:cubicBezTo>
                        <a:pt x="5835" y="20962"/>
                        <a:pt x="4935" y="20962"/>
                        <a:pt x="4035" y="2096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Shape 3837"/>
                <p:cNvSpPr/>
                <p:nvPr/>
              </p:nvSpPr>
              <p:spPr>
                <a:xfrm>
                  <a:off x="6278185" y="5995388"/>
                  <a:ext cx="60472" cy="79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1125" extrusionOk="0">
                      <a:moveTo>
                        <a:pt x="5494" y="21125"/>
                      </a:moveTo>
                      <a:cubicBezTo>
                        <a:pt x="4910" y="21125"/>
                        <a:pt x="3742" y="20665"/>
                        <a:pt x="3158" y="20206"/>
                      </a:cubicBezTo>
                      <a:cubicBezTo>
                        <a:pt x="240" y="19287"/>
                        <a:pt x="-928" y="16529"/>
                        <a:pt x="823" y="14231"/>
                      </a:cubicBezTo>
                      <a:cubicBezTo>
                        <a:pt x="9580" y="2282"/>
                        <a:pt x="9580" y="2282"/>
                        <a:pt x="9580" y="2282"/>
                      </a:cubicBezTo>
                      <a:cubicBezTo>
                        <a:pt x="11331" y="-15"/>
                        <a:pt x="14834" y="-475"/>
                        <a:pt x="17169" y="444"/>
                      </a:cubicBezTo>
                      <a:cubicBezTo>
                        <a:pt x="20088" y="1823"/>
                        <a:pt x="20672" y="4580"/>
                        <a:pt x="19504" y="6419"/>
                      </a:cubicBezTo>
                      <a:cubicBezTo>
                        <a:pt x="10164" y="18827"/>
                        <a:pt x="10164" y="18827"/>
                        <a:pt x="10164" y="18827"/>
                      </a:cubicBezTo>
                      <a:cubicBezTo>
                        <a:pt x="9580" y="20206"/>
                        <a:pt x="7829" y="21125"/>
                        <a:pt x="5494" y="2112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Shape 3838"/>
                <p:cNvSpPr/>
                <p:nvPr/>
              </p:nvSpPr>
              <p:spPr>
                <a:xfrm>
                  <a:off x="6021387" y="6090444"/>
                  <a:ext cx="309564" cy="374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983"/>
                      </a:moveTo>
                      <a:cubicBezTo>
                        <a:pt x="21600" y="4037"/>
                        <a:pt x="16841" y="0"/>
                        <a:pt x="10861" y="0"/>
                      </a:cubicBezTo>
                      <a:cubicBezTo>
                        <a:pt x="4881" y="0"/>
                        <a:pt x="0" y="4037"/>
                        <a:pt x="0" y="8983"/>
                      </a:cubicBezTo>
                      <a:cubicBezTo>
                        <a:pt x="0" y="9286"/>
                        <a:pt x="122" y="9488"/>
                        <a:pt x="122" y="9791"/>
                      </a:cubicBezTo>
                      <a:cubicBezTo>
                        <a:pt x="0" y="9892"/>
                        <a:pt x="366" y="13323"/>
                        <a:pt x="4393" y="17664"/>
                      </a:cubicBezTo>
                      <a:cubicBezTo>
                        <a:pt x="5614" y="18976"/>
                        <a:pt x="5003" y="21600"/>
                        <a:pt x="5003" y="21600"/>
                      </a:cubicBezTo>
                      <a:cubicBezTo>
                        <a:pt x="6712" y="21600"/>
                        <a:pt x="8420" y="21600"/>
                        <a:pt x="10007" y="21600"/>
                      </a:cubicBezTo>
                      <a:cubicBezTo>
                        <a:pt x="10617" y="21600"/>
                        <a:pt x="11105" y="21600"/>
                        <a:pt x="11593" y="21600"/>
                      </a:cubicBezTo>
                      <a:cubicBezTo>
                        <a:pt x="13302" y="21600"/>
                        <a:pt x="14888" y="21600"/>
                        <a:pt x="16597" y="21600"/>
                      </a:cubicBezTo>
                      <a:cubicBezTo>
                        <a:pt x="16597" y="21600"/>
                        <a:pt x="16108" y="18976"/>
                        <a:pt x="17329" y="17664"/>
                      </a:cubicBezTo>
                      <a:cubicBezTo>
                        <a:pt x="21356" y="13323"/>
                        <a:pt x="21600" y="9892"/>
                        <a:pt x="21478" y="9791"/>
                      </a:cubicBezTo>
                      <a:cubicBezTo>
                        <a:pt x="21600" y="9488"/>
                        <a:pt x="21600" y="9286"/>
                        <a:pt x="21600" y="8983"/>
                      </a:cubicBezTo>
                      <a:close/>
                      <a:moveTo>
                        <a:pt x="9519" y="20086"/>
                      </a:moveTo>
                      <a:cubicBezTo>
                        <a:pt x="9519" y="15847"/>
                        <a:pt x="9519" y="15847"/>
                        <a:pt x="9519" y="15847"/>
                      </a:cubicBezTo>
                      <a:cubicBezTo>
                        <a:pt x="9519" y="15746"/>
                        <a:pt x="9519" y="15645"/>
                        <a:pt x="9519" y="15544"/>
                      </a:cubicBezTo>
                      <a:cubicBezTo>
                        <a:pt x="7444" y="12213"/>
                        <a:pt x="7444" y="12213"/>
                        <a:pt x="7444" y="12213"/>
                      </a:cubicBezTo>
                      <a:cubicBezTo>
                        <a:pt x="7566" y="12213"/>
                        <a:pt x="7688" y="12213"/>
                        <a:pt x="7810" y="12112"/>
                      </a:cubicBezTo>
                      <a:cubicBezTo>
                        <a:pt x="8176" y="12011"/>
                        <a:pt x="8542" y="11910"/>
                        <a:pt x="8786" y="11607"/>
                      </a:cubicBezTo>
                      <a:cubicBezTo>
                        <a:pt x="9153" y="12011"/>
                        <a:pt x="9519" y="12213"/>
                        <a:pt x="10007" y="12213"/>
                      </a:cubicBezTo>
                      <a:cubicBezTo>
                        <a:pt x="10617" y="12314"/>
                        <a:pt x="11227" y="12112"/>
                        <a:pt x="11837" y="11607"/>
                      </a:cubicBezTo>
                      <a:cubicBezTo>
                        <a:pt x="11837" y="11708"/>
                        <a:pt x="11837" y="11708"/>
                        <a:pt x="11959" y="11809"/>
                      </a:cubicBezTo>
                      <a:cubicBezTo>
                        <a:pt x="12203" y="12112"/>
                        <a:pt x="12692" y="12314"/>
                        <a:pt x="13058" y="12314"/>
                      </a:cubicBezTo>
                      <a:cubicBezTo>
                        <a:pt x="13058" y="12314"/>
                        <a:pt x="13180" y="12314"/>
                        <a:pt x="13180" y="12314"/>
                      </a:cubicBezTo>
                      <a:cubicBezTo>
                        <a:pt x="13302" y="12314"/>
                        <a:pt x="13424" y="12314"/>
                        <a:pt x="13546" y="12314"/>
                      </a:cubicBezTo>
                      <a:cubicBezTo>
                        <a:pt x="11593" y="15544"/>
                        <a:pt x="11593" y="15544"/>
                        <a:pt x="11593" y="15544"/>
                      </a:cubicBezTo>
                      <a:cubicBezTo>
                        <a:pt x="11471" y="15645"/>
                        <a:pt x="11471" y="15746"/>
                        <a:pt x="11471" y="15847"/>
                      </a:cubicBezTo>
                      <a:cubicBezTo>
                        <a:pt x="11471" y="20086"/>
                        <a:pt x="11471" y="20086"/>
                        <a:pt x="11471" y="20086"/>
                      </a:cubicBezTo>
                      <a:lnTo>
                        <a:pt x="9519" y="20086"/>
                      </a:lnTo>
                      <a:close/>
                      <a:moveTo>
                        <a:pt x="8908" y="9690"/>
                      </a:moveTo>
                      <a:cubicBezTo>
                        <a:pt x="8908" y="9589"/>
                        <a:pt x="8908" y="9589"/>
                        <a:pt x="9031" y="9589"/>
                      </a:cubicBezTo>
                      <a:cubicBezTo>
                        <a:pt x="9031" y="9589"/>
                        <a:pt x="9031" y="9589"/>
                        <a:pt x="9031" y="9589"/>
                      </a:cubicBezTo>
                      <a:cubicBezTo>
                        <a:pt x="9275" y="9690"/>
                        <a:pt x="9275" y="9791"/>
                        <a:pt x="9275" y="9892"/>
                      </a:cubicBezTo>
                      <a:cubicBezTo>
                        <a:pt x="9275" y="10093"/>
                        <a:pt x="9153" y="10396"/>
                        <a:pt x="8908" y="10699"/>
                      </a:cubicBezTo>
                      <a:cubicBezTo>
                        <a:pt x="8786" y="10194"/>
                        <a:pt x="8786" y="9791"/>
                        <a:pt x="8908" y="9690"/>
                      </a:cubicBezTo>
                      <a:close/>
                      <a:moveTo>
                        <a:pt x="12081" y="9488"/>
                      </a:moveTo>
                      <a:cubicBezTo>
                        <a:pt x="12081" y="9387"/>
                        <a:pt x="12203" y="9387"/>
                        <a:pt x="12203" y="9387"/>
                      </a:cubicBezTo>
                      <a:cubicBezTo>
                        <a:pt x="12203" y="9387"/>
                        <a:pt x="12203" y="9387"/>
                        <a:pt x="12203" y="9387"/>
                      </a:cubicBezTo>
                      <a:cubicBezTo>
                        <a:pt x="12325" y="9387"/>
                        <a:pt x="12325" y="9387"/>
                        <a:pt x="12325" y="9387"/>
                      </a:cubicBezTo>
                      <a:cubicBezTo>
                        <a:pt x="12447" y="9488"/>
                        <a:pt x="12325" y="9993"/>
                        <a:pt x="11959" y="10497"/>
                      </a:cubicBezTo>
                      <a:cubicBezTo>
                        <a:pt x="11837" y="10093"/>
                        <a:pt x="11959" y="9690"/>
                        <a:pt x="12081" y="9488"/>
                      </a:cubicBezTo>
                      <a:close/>
                      <a:moveTo>
                        <a:pt x="19769" y="9286"/>
                      </a:moveTo>
                      <a:cubicBezTo>
                        <a:pt x="19525" y="10396"/>
                        <a:pt x="19525" y="10396"/>
                        <a:pt x="19525" y="10396"/>
                      </a:cubicBezTo>
                      <a:cubicBezTo>
                        <a:pt x="19647" y="10396"/>
                        <a:pt x="19647" y="10396"/>
                        <a:pt x="19647" y="10396"/>
                      </a:cubicBezTo>
                      <a:cubicBezTo>
                        <a:pt x="19403" y="11305"/>
                        <a:pt x="18671" y="13727"/>
                        <a:pt x="15864" y="16755"/>
                      </a:cubicBezTo>
                      <a:cubicBezTo>
                        <a:pt x="15010" y="17664"/>
                        <a:pt x="14644" y="18976"/>
                        <a:pt x="14644" y="20086"/>
                      </a:cubicBezTo>
                      <a:cubicBezTo>
                        <a:pt x="12814" y="20086"/>
                        <a:pt x="12814" y="20086"/>
                        <a:pt x="12814" y="20086"/>
                      </a:cubicBezTo>
                      <a:cubicBezTo>
                        <a:pt x="12814" y="15948"/>
                        <a:pt x="12814" y="15948"/>
                        <a:pt x="12814" y="15948"/>
                      </a:cubicBezTo>
                      <a:cubicBezTo>
                        <a:pt x="15254" y="12011"/>
                        <a:pt x="15254" y="12011"/>
                        <a:pt x="15254" y="12011"/>
                      </a:cubicBezTo>
                      <a:cubicBezTo>
                        <a:pt x="15376" y="11708"/>
                        <a:pt x="15254" y="11406"/>
                        <a:pt x="14888" y="11305"/>
                      </a:cubicBezTo>
                      <a:cubicBezTo>
                        <a:pt x="14644" y="11103"/>
                        <a:pt x="14278" y="11204"/>
                        <a:pt x="14034" y="11507"/>
                      </a:cubicBezTo>
                      <a:cubicBezTo>
                        <a:pt x="13790" y="11607"/>
                        <a:pt x="13546" y="11708"/>
                        <a:pt x="13058" y="11809"/>
                      </a:cubicBezTo>
                      <a:cubicBezTo>
                        <a:pt x="12814" y="11809"/>
                        <a:pt x="12569" y="11607"/>
                        <a:pt x="12447" y="11507"/>
                      </a:cubicBezTo>
                      <a:cubicBezTo>
                        <a:pt x="12447" y="11406"/>
                        <a:pt x="12325" y="11305"/>
                        <a:pt x="12203" y="11204"/>
                      </a:cubicBezTo>
                      <a:cubicBezTo>
                        <a:pt x="12203" y="11204"/>
                        <a:pt x="12203" y="11204"/>
                        <a:pt x="12203" y="11103"/>
                      </a:cubicBezTo>
                      <a:cubicBezTo>
                        <a:pt x="12814" y="10497"/>
                        <a:pt x="13180" y="9589"/>
                        <a:pt x="12936" y="9084"/>
                      </a:cubicBezTo>
                      <a:cubicBezTo>
                        <a:pt x="12814" y="8882"/>
                        <a:pt x="12447" y="8781"/>
                        <a:pt x="12203" y="8781"/>
                      </a:cubicBezTo>
                      <a:cubicBezTo>
                        <a:pt x="11837" y="8781"/>
                        <a:pt x="11593" y="8983"/>
                        <a:pt x="11471" y="9286"/>
                      </a:cubicBezTo>
                      <a:cubicBezTo>
                        <a:pt x="11227" y="9690"/>
                        <a:pt x="11227" y="10396"/>
                        <a:pt x="11471" y="11103"/>
                      </a:cubicBezTo>
                      <a:cubicBezTo>
                        <a:pt x="11105" y="11406"/>
                        <a:pt x="10617" y="11809"/>
                        <a:pt x="10129" y="11708"/>
                      </a:cubicBezTo>
                      <a:cubicBezTo>
                        <a:pt x="9763" y="11708"/>
                        <a:pt x="9519" y="11507"/>
                        <a:pt x="9275" y="11204"/>
                      </a:cubicBezTo>
                      <a:cubicBezTo>
                        <a:pt x="9641" y="10800"/>
                        <a:pt x="10007" y="10295"/>
                        <a:pt x="10007" y="9892"/>
                      </a:cubicBezTo>
                      <a:cubicBezTo>
                        <a:pt x="10007" y="9488"/>
                        <a:pt x="9641" y="9185"/>
                        <a:pt x="9275" y="9084"/>
                      </a:cubicBezTo>
                      <a:cubicBezTo>
                        <a:pt x="8908" y="8983"/>
                        <a:pt x="8664" y="9084"/>
                        <a:pt x="8420" y="9286"/>
                      </a:cubicBezTo>
                      <a:cubicBezTo>
                        <a:pt x="8054" y="9589"/>
                        <a:pt x="8054" y="10295"/>
                        <a:pt x="8298" y="10901"/>
                      </a:cubicBezTo>
                      <a:cubicBezTo>
                        <a:pt x="8298" y="11002"/>
                        <a:pt x="8420" y="11103"/>
                        <a:pt x="8420" y="11204"/>
                      </a:cubicBezTo>
                      <a:cubicBezTo>
                        <a:pt x="8176" y="11406"/>
                        <a:pt x="7932" y="11507"/>
                        <a:pt x="7566" y="11607"/>
                      </a:cubicBezTo>
                      <a:cubicBezTo>
                        <a:pt x="7444" y="11708"/>
                        <a:pt x="7200" y="11708"/>
                        <a:pt x="7078" y="11607"/>
                      </a:cubicBezTo>
                      <a:cubicBezTo>
                        <a:pt x="6956" y="11507"/>
                        <a:pt x="6956" y="11507"/>
                        <a:pt x="6956" y="11507"/>
                      </a:cubicBezTo>
                      <a:cubicBezTo>
                        <a:pt x="6834" y="11305"/>
                        <a:pt x="6590" y="11204"/>
                        <a:pt x="6224" y="11204"/>
                      </a:cubicBezTo>
                      <a:cubicBezTo>
                        <a:pt x="6224" y="11204"/>
                        <a:pt x="6224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5736" y="11507"/>
                        <a:pt x="5736" y="11809"/>
                        <a:pt x="5858" y="12011"/>
                      </a:cubicBezTo>
                      <a:cubicBezTo>
                        <a:pt x="8298" y="15948"/>
                        <a:pt x="8298" y="15948"/>
                        <a:pt x="8298" y="15948"/>
                      </a:cubicBezTo>
                      <a:cubicBezTo>
                        <a:pt x="8298" y="20086"/>
                        <a:pt x="8298" y="20086"/>
                        <a:pt x="8298" y="20086"/>
                      </a:cubicBezTo>
                      <a:cubicBezTo>
                        <a:pt x="7078" y="20086"/>
                        <a:pt x="7078" y="20086"/>
                        <a:pt x="7078" y="20086"/>
                      </a:cubicBezTo>
                      <a:cubicBezTo>
                        <a:pt x="6956" y="18976"/>
                        <a:pt x="6712" y="17664"/>
                        <a:pt x="5858" y="16755"/>
                      </a:cubicBezTo>
                      <a:cubicBezTo>
                        <a:pt x="3051" y="13727"/>
                        <a:pt x="2319" y="11305"/>
                        <a:pt x="2075" y="10396"/>
                      </a:cubicBezTo>
                      <a:cubicBezTo>
                        <a:pt x="2075" y="10396"/>
                        <a:pt x="2075" y="10396"/>
                        <a:pt x="2075" y="10396"/>
                      </a:cubicBezTo>
                      <a:cubicBezTo>
                        <a:pt x="1953" y="9286"/>
                        <a:pt x="1953" y="9286"/>
                        <a:pt x="1953" y="9286"/>
                      </a:cubicBezTo>
                      <a:cubicBezTo>
                        <a:pt x="1953" y="9185"/>
                        <a:pt x="1953" y="9084"/>
                        <a:pt x="1953" y="8983"/>
                      </a:cubicBezTo>
                      <a:cubicBezTo>
                        <a:pt x="1953" y="4845"/>
                        <a:pt x="5858" y="1615"/>
                        <a:pt x="10861" y="1615"/>
                      </a:cubicBezTo>
                      <a:cubicBezTo>
                        <a:pt x="15742" y="1615"/>
                        <a:pt x="19769" y="4845"/>
                        <a:pt x="19769" y="8983"/>
                      </a:cubicBezTo>
                      <a:cubicBezTo>
                        <a:pt x="19769" y="9084"/>
                        <a:pt x="19769" y="9185"/>
                        <a:pt x="19769" y="928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Shape 3839"/>
                <p:cNvSpPr/>
                <p:nvPr/>
              </p:nvSpPr>
              <p:spPr>
                <a:xfrm>
                  <a:off x="6095999" y="6479382"/>
                  <a:ext cx="161926" cy="90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908"/>
                      </a:moveTo>
                      <a:cubicBezTo>
                        <a:pt x="929" y="2908"/>
                        <a:pt x="929" y="2908"/>
                        <a:pt x="929" y="2908"/>
                      </a:cubicBezTo>
                      <a:cubicBezTo>
                        <a:pt x="929" y="5815"/>
                        <a:pt x="929" y="5815"/>
                        <a:pt x="929" y="5815"/>
                      </a:cubicBezTo>
                      <a:cubicBezTo>
                        <a:pt x="0" y="5815"/>
                        <a:pt x="0" y="5815"/>
                        <a:pt x="0" y="5815"/>
                      </a:cubicBezTo>
                      <a:cubicBezTo>
                        <a:pt x="0" y="8723"/>
                        <a:pt x="0" y="8723"/>
                        <a:pt x="0" y="8723"/>
                      </a:cubicBezTo>
                      <a:cubicBezTo>
                        <a:pt x="929" y="8723"/>
                        <a:pt x="929" y="8723"/>
                        <a:pt x="929" y="8723"/>
                      </a:cubicBezTo>
                      <a:cubicBezTo>
                        <a:pt x="929" y="11631"/>
                        <a:pt x="929" y="11631"/>
                        <a:pt x="929" y="11631"/>
                      </a:cubicBezTo>
                      <a:cubicBezTo>
                        <a:pt x="0" y="11631"/>
                        <a:pt x="0" y="11631"/>
                        <a:pt x="0" y="11631"/>
                      </a:cubicBezTo>
                      <a:cubicBezTo>
                        <a:pt x="232" y="15369"/>
                        <a:pt x="2090" y="18277"/>
                        <a:pt x="4645" y="18692"/>
                      </a:cubicBezTo>
                      <a:cubicBezTo>
                        <a:pt x="5110" y="20354"/>
                        <a:pt x="6271" y="21600"/>
                        <a:pt x="7432" y="21600"/>
                      </a:cubicBezTo>
                      <a:cubicBezTo>
                        <a:pt x="14168" y="21600"/>
                        <a:pt x="14168" y="21600"/>
                        <a:pt x="14168" y="21600"/>
                      </a:cubicBezTo>
                      <a:cubicBezTo>
                        <a:pt x="15561" y="21600"/>
                        <a:pt x="16490" y="20354"/>
                        <a:pt x="16955" y="18692"/>
                      </a:cubicBezTo>
                      <a:cubicBezTo>
                        <a:pt x="19510" y="18277"/>
                        <a:pt x="21368" y="15369"/>
                        <a:pt x="21600" y="11631"/>
                      </a:cubicBezTo>
                      <a:cubicBezTo>
                        <a:pt x="20903" y="11631"/>
                        <a:pt x="20903" y="11631"/>
                        <a:pt x="20903" y="11631"/>
                      </a:cubicBezTo>
                      <a:cubicBezTo>
                        <a:pt x="20903" y="8723"/>
                        <a:pt x="20903" y="8723"/>
                        <a:pt x="20903" y="8723"/>
                      </a:cubicBezTo>
                      <a:cubicBezTo>
                        <a:pt x="21600" y="8723"/>
                        <a:pt x="21600" y="8723"/>
                        <a:pt x="21600" y="8723"/>
                      </a:cubicBezTo>
                      <a:cubicBezTo>
                        <a:pt x="21600" y="5815"/>
                        <a:pt x="21600" y="5815"/>
                        <a:pt x="21600" y="5815"/>
                      </a:cubicBezTo>
                      <a:cubicBezTo>
                        <a:pt x="20903" y="5815"/>
                        <a:pt x="20903" y="5815"/>
                        <a:pt x="20903" y="5815"/>
                      </a:cubicBezTo>
                      <a:cubicBezTo>
                        <a:pt x="20903" y="2908"/>
                        <a:pt x="20903" y="2908"/>
                        <a:pt x="20903" y="2908"/>
                      </a:cubicBezTo>
                      <a:cubicBezTo>
                        <a:pt x="21600" y="2908"/>
                        <a:pt x="21600" y="2908"/>
                        <a:pt x="21600" y="2908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90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0" name="文本框 99"/>
              <p:cNvSpPr txBox="1"/>
              <p:nvPr/>
            </p:nvSpPr>
            <p:spPr>
              <a:xfrm>
                <a:off x="1471" y="1618"/>
                <a:ext cx="17144" cy="1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 algn="just">
                  <a:lnSpc>
                    <a:spcPct val="150000"/>
                  </a:lnSpc>
                </a:pPr>
                <a:r>
                  <a:rPr lang="zh-CN" altLang="en-US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  </a:t>
                </a:r>
                <a:r>
                  <a:rPr lang="en-US" altLang="zh-CN" sz="2250" b="1" dirty="0" err="1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看到介词需警惕（容易造成主语残缺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en-US" altLang="zh-CN" sz="225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347345" y="1775460"/>
              <a:ext cx="11458575" cy="27067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50000"/>
                </a:lnSpc>
              </a:pPr>
              <a:r>
                <a:rPr lang="en-US"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     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在一个完整的句子中,当介词或介词短语位于句首时,很容易造成主语残缺的语病错误,所以我们一看到类似的句子,就应该仔细地分析该句的主谓宾结构｡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indent="0" algn="just">
                <a:lnSpc>
                  <a:spcPct val="150000"/>
                </a:lnSpc>
              </a:pP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     </a:t>
              </a:r>
              <a:r>
                <a:rPr sz="2100" b="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常见的介词类型有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: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4" name="表格 3"/>
            <p:cNvGraphicFramePr/>
            <p:nvPr/>
          </p:nvGraphicFramePr>
          <p:xfrm>
            <a:off x="1403351" y="4735828"/>
            <a:ext cx="13449300" cy="2804160"/>
          </p:xfrm>
          <a:graphic>
            <a:graphicData uri="http://schemas.openxmlformats.org/drawingml/2006/table">
              <a:tbl>
                <a:tblPr firstRow="1" bandRow="1">
                  <a:tableStyleId>{5DA37D80-6434-44D0-A028-1B22A696006F}</a:tableStyleId>
                </a:tblPr>
                <a:tblGrid>
                  <a:gridCol w="3164840"/>
                  <a:gridCol w="6922135"/>
                </a:tblGrid>
                <a:tr h="73152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表示方式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l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通过､由､经过､根据､按照､以､凭</a:t>
                        </a:r>
                        <a:endPara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34290" marB="34290" anchor="ctr"/>
                  </a:tc>
                </a:tr>
                <a:tr h="137160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表示时间或处所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l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随着､顺着､沿着､从､自､自从､于､打､到､往､向､伴随､当､朝､在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endParaRPr>
                      </a:p>
                    </a:txBody>
                    <a:tcPr marL="68580" marR="68580" marT="34290" marB="34290" anchor="ctr"/>
                  </a:tc>
                </a:tr>
              </a:tbl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563" y="911860"/>
            <a:ext cx="10877083" cy="4242911"/>
            <a:chOff x="336750" y="72813"/>
            <a:chExt cx="14502777" cy="5657215"/>
          </a:xfrm>
        </p:grpSpPr>
        <p:graphicFrame>
          <p:nvGraphicFramePr>
            <p:cNvPr id="2" name="表格 1"/>
            <p:cNvGraphicFramePr/>
            <p:nvPr/>
          </p:nvGraphicFramePr>
          <p:xfrm>
            <a:off x="1409700" y="72813"/>
            <a:ext cx="13429827" cy="2926080"/>
          </p:xfrm>
          <a:graphic>
            <a:graphicData uri="http://schemas.openxmlformats.org/drawingml/2006/table">
              <a:tbl>
                <a:tblPr firstRow="1" bandRow="1">
                  <a:tableStyleId>{5DA37D80-6434-44D0-A028-1B22A696006F}</a:tableStyleId>
                </a:tblPr>
                <a:tblGrid>
                  <a:gridCol w="3157855"/>
                  <a:gridCol w="6914515"/>
                </a:tblGrid>
                <a:tr h="73152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表示原因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l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因､由于､因为</a:t>
                        </a:r>
                        <a:endPara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  <a:tr h="73152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表示被动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l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被､叫､让､给､使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  <a:tr h="73152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表示对象或范围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l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对（于）､关于､把､跟､与､给､和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</a:tbl>
            </a:graphicData>
          </a:graphic>
        </p:graphicFrame>
        <p:sp>
          <p:nvSpPr>
            <p:cNvPr id="3" name="矩形 2"/>
            <p:cNvSpPr/>
            <p:nvPr/>
          </p:nvSpPr>
          <p:spPr>
            <a:xfrm>
              <a:off x="336750" y="3023235"/>
              <a:ext cx="11518710" cy="27067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50000"/>
                </a:lnSpc>
              </a:pP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        </a:t>
              </a:r>
              <a:r>
                <a:rPr 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修改</a:t>
              </a:r>
              <a:r>
                <a:rPr 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方法</a:t>
              </a:r>
              <a:r>
                <a:rPr 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: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造成主语残缺的</a:t>
              </a:r>
              <a:r>
                <a:rPr 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,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直接删掉介词成分</a:t>
              </a:r>
              <a:r>
                <a:rPr 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｡</a:t>
              </a:r>
              <a:endPara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  <a:p>
              <a:pPr indent="0" algn="just">
                <a:lnSpc>
                  <a:spcPct val="150000"/>
                </a:lnSpc>
              </a:pPr>
              <a:r>
                <a:rPr lang="en-US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       </a:t>
              </a:r>
              <a:r>
                <a:rPr 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例句</a:t>
              </a:r>
              <a:r>
                <a:rPr 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: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通过参加读书征文演讲比赛活动</a:t>
              </a:r>
              <a:r>
                <a:rPr 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,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使我越来越喜欢看中外文学名著了</a:t>
              </a:r>
              <a:r>
                <a:rPr 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｡</a:t>
              </a:r>
              <a:endPara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  <a:p>
              <a:pPr indent="0" algn="just">
                <a:lnSpc>
                  <a:spcPct val="150000"/>
                </a:lnSpc>
              </a:pP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        </a:t>
              </a:r>
              <a:r>
                <a:rPr 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修改</a:t>
              </a:r>
              <a:r>
                <a:rPr 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意见</a:t>
              </a:r>
              <a:r>
                <a:rPr 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: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主语残缺</a:t>
              </a:r>
              <a:r>
                <a:rPr 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,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删掉</a:t>
              </a:r>
              <a:r>
                <a:rPr 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“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通过</a:t>
              </a:r>
              <a:r>
                <a:rPr 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”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或</a:t>
              </a:r>
              <a:r>
                <a:rPr 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“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使</a:t>
              </a:r>
              <a:r>
                <a:rPr 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”</a:t>
              </a:r>
              <a:r>
                <a:rPr 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｡</a:t>
              </a:r>
              <a:endPara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0509" y="1532096"/>
            <a:ext cx="10855164" cy="4686776"/>
            <a:chOff x="347345" y="899795"/>
            <a:chExt cx="14473552" cy="6249034"/>
          </a:xfrm>
        </p:grpSpPr>
        <p:grpSp>
          <p:nvGrpSpPr>
            <p:cNvPr id="2" name="组合 1"/>
            <p:cNvGrpSpPr/>
            <p:nvPr/>
          </p:nvGrpSpPr>
          <p:grpSpPr>
            <a:xfrm>
              <a:off x="455295" y="899795"/>
              <a:ext cx="11365230" cy="813435"/>
              <a:chOff x="717" y="1601"/>
              <a:chExt cx="17898" cy="128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17" y="1816"/>
                <a:ext cx="731" cy="787"/>
                <a:chOff x="5889624" y="5953919"/>
                <a:chExt cx="577852" cy="615952"/>
              </a:xfrm>
              <a:solidFill>
                <a:schemeClr val="accent2"/>
              </a:solidFill>
            </p:grpSpPr>
            <p:sp>
              <p:nvSpPr>
                <p:cNvPr id="20" name="Shape 3829"/>
                <p:cNvSpPr/>
                <p:nvPr/>
              </p:nvSpPr>
              <p:spPr>
                <a:xfrm>
                  <a:off x="6170612" y="5953919"/>
                  <a:ext cx="33339" cy="85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232" y="21600"/>
                      </a:moveTo>
                      <a:cubicBezTo>
                        <a:pt x="4547" y="21600"/>
                        <a:pt x="0" y="19837"/>
                        <a:pt x="0" y="17633"/>
                      </a:cubicBezTo>
                      <a:cubicBezTo>
                        <a:pt x="0" y="3967"/>
                        <a:pt x="0" y="3967"/>
                        <a:pt x="0" y="3967"/>
                      </a:cubicBezTo>
                      <a:cubicBezTo>
                        <a:pt x="0" y="1763"/>
                        <a:pt x="4547" y="0"/>
                        <a:pt x="10232" y="0"/>
                      </a:cubicBezTo>
                      <a:cubicBezTo>
                        <a:pt x="15916" y="0"/>
                        <a:pt x="21600" y="1763"/>
                        <a:pt x="21600" y="3967"/>
                      </a:cubicBezTo>
                      <a:cubicBezTo>
                        <a:pt x="21600" y="17633"/>
                        <a:pt x="21600" y="17633"/>
                        <a:pt x="21600" y="17633"/>
                      </a:cubicBezTo>
                      <a:cubicBezTo>
                        <a:pt x="21600" y="19837"/>
                        <a:pt x="15916" y="21600"/>
                        <a:pt x="10232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Shape 3830"/>
                <p:cNvSpPr/>
                <p:nvPr/>
              </p:nvSpPr>
              <p:spPr>
                <a:xfrm>
                  <a:off x="6032732" y="5986387"/>
                  <a:ext cx="60471" cy="802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0997" extrusionOk="0">
                      <a:moveTo>
                        <a:pt x="14574" y="20997"/>
                      </a:moveTo>
                      <a:cubicBezTo>
                        <a:pt x="12239" y="20997"/>
                        <a:pt x="10488" y="20078"/>
                        <a:pt x="9904" y="18699"/>
                      </a:cubicBezTo>
                      <a:cubicBezTo>
                        <a:pt x="564" y="6291"/>
                        <a:pt x="564" y="6291"/>
                        <a:pt x="564" y="6291"/>
                      </a:cubicBezTo>
                      <a:cubicBezTo>
                        <a:pt x="-604" y="4452"/>
                        <a:pt x="-20" y="1695"/>
                        <a:pt x="2899" y="776"/>
                      </a:cubicBezTo>
                      <a:cubicBezTo>
                        <a:pt x="5234" y="-603"/>
                        <a:pt x="8737" y="-143"/>
                        <a:pt x="10488" y="2154"/>
                      </a:cubicBezTo>
                      <a:cubicBezTo>
                        <a:pt x="19245" y="14103"/>
                        <a:pt x="19245" y="14103"/>
                        <a:pt x="19245" y="14103"/>
                      </a:cubicBezTo>
                      <a:cubicBezTo>
                        <a:pt x="20996" y="16401"/>
                        <a:pt x="19828" y="19159"/>
                        <a:pt x="16910" y="20078"/>
                      </a:cubicBezTo>
                      <a:cubicBezTo>
                        <a:pt x="16326" y="20537"/>
                        <a:pt x="15158" y="20997"/>
                        <a:pt x="14574" y="2099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Shape 3831"/>
                <p:cNvSpPr/>
                <p:nvPr/>
              </p:nvSpPr>
              <p:spPr>
                <a:xfrm>
                  <a:off x="5929537" y="6083594"/>
                  <a:ext cx="79600" cy="59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16185" y="20667"/>
                      </a:moveTo>
                      <a:cubicBezTo>
                        <a:pt x="15285" y="20667"/>
                        <a:pt x="14835" y="20067"/>
                        <a:pt x="13935" y="20067"/>
                      </a:cubicBezTo>
                      <a:cubicBezTo>
                        <a:pt x="2235" y="10467"/>
                        <a:pt x="2235" y="10467"/>
                        <a:pt x="2235" y="10467"/>
                      </a:cubicBezTo>
                      <a:cubicBezTo>
                        <a:pt x="-15" y="9267"/>
                        <a:pt x="-465" y="5667"/>
                        <a:pt x="435" y="2667"/>
                      </a:cubicBezTo>
                      <a:cubicBezTo>
                        <a:pt x="1785" y="267"/>
                        <a:pt x="4485" y="-933"/>
                        <a:pt x="6285" y="867"/>
                      </a:cubicBezTo>
                      <a:cubicBezTo>
                        <a:pt x="18435" y="9867"/>
                        <a:pt x="18435" y="9867"/>
                        <a:pt x="18435" y="9867"/>
                      </a:cubicBezTo>
                      <a:cubicBezTo>
                        <a:pt x="20235" y="11667"/>
                        <a:pt x="21135" y="15267"/>
                        <a:pt x="19785" y="17667"/>
                      </a:cubicBezTo>
                      <a:cubicBezTo>
                        <a:pt x="19335" y="19467"/>
                        <a:pt x="17535" y="20667"/>
                        <a:pt x="161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Shape 3832"/>
                <p:cNvSpPr/>
                <p:nvPr/>
              </p:nvSpPr>
              <p:spPr>
                <a:xfrm>
                  <a:off x="5889624" y="6219032"/>
                  <a:ext cx="85726" cy="33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33" y="21600"/>
                      </a:moveTo>
                      <a:cubicBezTo>
                        <a:pt x="3967" y="21600"/>
                        <a:pt x="3967" y="21600"/>
                        <a:pt x="3967" y="21600"/>
                      </a:cubicBezTo>
                      <a:cubicBezTo>
                        <a:pt x="1763" y="21600"/>
                        <a:pt x="0" y="17053"/>
                        <a:pt x="0" y="10232"/>
                      </a:cubicBezTo>
                      <a:cubicBezTo>
                        <a:pt x="0" y="4547"/>
                        <a:pt x="1763" y="0"/>
                        <a:pt x="3967" y="0"/>
                      </a:cubicBezTo>
                      <a:cubicBezTo>
                        <a:pt x="17633" y="0"/>
                        <a:pt x="17633" y="0"/>
                        <a:pt x="17633" y="0"/>
                      </a:cubicBezTo>
                      <a:cubicBezTo>
                        <a:pt x="19837" y="0"/>
                        <a:pt x="21600" y="4547"/>
                        <a:pt x="21600" y="10232"/>
                      </a:cubicBezTo>
                      <a:cubicBezTo>
                        <a:pt x="21600" y="17053"/>
                        <a:pt x="19837" y="21600"/>
                        <a:pt x="17633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Shape 3833"/>
                <p:cNvSpPr/>
                <p:nvPr/>
              </p:nvSpPr>
              <p:spPr>
                <a:xfrm>
                  <a:off x="5920012" y="6329725"/>
                  <a:ext cx="79600" cy="607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4485" y="20667"/>
                      </a:moveTo>
                      <a:cubicBezTo>
                        <a:pt x="2685" y="20667"/>
                        <a:pt x="1335" y="19467"/>
                        <a:pt x="435" y="17667"/>
                      </a:cubicBezTo>
                      <a:cubicBezTo>
                        <a:pt x="-465" y="14667"/>
                        <a:pt x="-15" y="11667"/>
                        <a:pt x="2235" y="9867"/>
                      </a:cubicBezTo>
                      <a:cubicBezTo>
                        <a:pt x="13935" y="867"/>
                        <a:pt x="13935" y="867"/>
                        <a:pt x="13935" y="867"/>
                      </a:cubicBezTo>
                      <a:cubicBezTo>
                        <a:pt x="16185" y="-933"/>
                        <a:pt x="18885" y="267"/>
                        <a:pt x="19785" y="2667"/>
                      </a:cubicBezTo>
                      <a:cubicBezTo>
                        <a:pt x="21135" y="5667"/>
                        <a:pt x="20235" y="8667"/>
                        <a:pt x="18435" y="10467"/>
                      </a:cubicBezTo>
                      <a:cubicBezTo>
                        <a:pt x="6285" y="19467"/>
                        <a:pt x="6285" y="19467"/>
                        <a:pt x="6285" y="19467"/>
                      </a:cubicBezTo>
                      <a:cubicBezTo>
                        <a:pt x="5835" y="20067"/>
                        <a:pt x="4935" y="20667"/>
                        <a:pt x="44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Shape 3834"/>
                <p:cNvSpPr/>
                <p:nvPr/>
              </p:nvSpPr>
              <p:spPr>
                <a:xfrm>
                  <a:off x="6347050" y="6344004"/>
                  <a:ext cx="79600" cy="59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46" extrusionOk="0">
                      <a:moveTo>
                        <a:pt x="16185" y="20646"/>
                      </a:moveTo>
                      <a:cubicBezTo>
                        <a:pt x="15285" y="20646"/>
                        <a:pt x="14835" y="20646"/>
                        <a:pt x="13935" y="20046"/>
                      </a:cubicBezTo>
                      <a:cubicBezTo>
                        <a:pt x="2235" y="11046"/>
                        <a:pt x="2235" y="11046"/>
                        <a:pt x="2235" y="11046"/>
                      </a:cubicBezTo>
                      <a:cubicBezTo>
                        <a:pt x="-15" y="9246"/>
                        <a:pt x="-465" y="5646"/>
                        <a:pt x="435" y="3246"/>
                      </a:cubicBezTo>
                      <a:cubicBezTo>
                        <a:pt x="1785" y="246"/>
                        <a:pt x="4485" y="-954"/>
                        <a:pt x="6285" y="846"/>
                      </a:cubicBezTo>
                      <a:cubicBezTo>
                        <a:pt x="18435" y="9846"/>
                        <a:pt x="18435" y="9846"/>
                        <a:pt x="18435" y="9846"/>
                      </a:cubicBezTo>
                      <a:cubicBezTo>
                        <a:pt x="20235" y="11646"/>
                        <a:pt x="21135" y="15246"/>
                        <a:pt x="19785" y="17646"/>
                      </a:cubicBezTo>
                      <a:cubicBezTo>
                        <a:pt x="19335" y="19446"/>
                        <a:pt x="17535" y="20646"/>
                        <a:pt x="16185" y="2064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Shape 3835"/>
                <p:cNvSpPr/>
                <p:nvPr/>
              </p:nvSpPr>
              <p:spPr>
                <a:xfrm>
                  <a:off x="6380162" y="6236494"/>
                  <a:ext cx="87314" cy="33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21600"/>
                      </a:moveTo>
                      <a:cubicBezTo>
                        <a:pt x="4320" y="21600"/>
                        <a:pt x="4320" y="21600"/>
                        <a:pt x="4320" y="21600"/>
                      </a:cubicBezTo>
                      <a:cubicBezTo>
                        <a:pt x="2160" y="21600"/>
                        <a:pt x="0" y="15916"/>
                        <a:pt x="0" y="10232"/>
                      </a:cubicBezTo>
                      <a:cubicBezTo>
                        <a:pt x="0" y="4547"/>
                        <a:pt x="2160" y="0"/>
                        <a:pt x="4320" y="0"/>
                      </a:cubicBezTo>
                      <a:cubicBezTo>
                        <a:pt x="17280" y="0"/>
                        <a:pt x="17280" y="0"/>
                        <a:pt x="17280" y="0"/>
                      </a:cubicBezTo>
                      <a:cubicBezTo>
                        <a:pt x="19872" y="0"/>
                        <a:pt x="21600" y="4547"/>
                        <a:pt x="21600" y="10232"/>
                      </a:cubicBezTo>
                      <a:cubicBezTo>
                        <a:pt x="21600" y="15916"/>
                        <a:pt x="19872" y="21600"/>
                        <a:pt x="1728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Shape 3836"/>
                <p:cNvSpPr/>
                <p:nvPr/>
              </p:nvSpPr>
              <p:spPr>
                <a:xfrm>
                  <a:off x="6356575" y="6098576"/>
                  <a:ext cx="79600" cy="58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962" extrusionOk="0">
                      <a:moveTo>
                        <a:pt x="4035" y="20962"/>
                      </a:moveTo>
                      <a:cubicBezTo>
                        <a:pt x="2685" y="20962"/>
                        <a:pt x="1335" y="20345"/>
                        <a:pt x="435" y="18493"/>
                      </a:cubicBezTo>
                      <a:cubicBezTo>
                        <a:pt x="-465" y="15408"/>
                        <a:pt x="-15" y="11705"/>
                        <a:pt x="2235" y="10471"/>
                      </a:cubicBezTo>
                      <a:cubicBezTo>
                        <a:pt x="13935" y="596"/>
                        <a:pt x="13935" y="596"/>
                        <a:pt x="13935" y="596"/>
                      </a:cubicBezTo>
                      <a:cubicBezTo>
                        <a:pt x="16185" y="-638"/>
                        <a:pt x="18885" y="-21"/>
                        <a:pt x="19785" y="3065"/>
                      </a:cubicBezTo>
                      <a:cubicBezTo>
                        <a:pt x="21135" y="5533"/>
                        <a:pt x="20235" y="9236"/>
                        <a:pt x="18435" y="11088"/>
                      </a:cubicBezTo>
                      <a:cubicBezTo>
                        <a:pt x="6285" y="20345"/>
                        <a:pt x="6285" y="20345"/>
                        <a:pt x="6285" y="20345"/>
                      </a:cubicBezTo>
                      <a:cubicBezTo>
                        <a:pt x="5835" y="20962"/>
                        <a:pt x="4935" y="20962"/>
                        <a:pt x="4035" y="2096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Shape 3837"/>
                <p:cNvSpPr/>
                <p:nvPr/>
              </p:nvSpPr>
              <p:spPr>
                <a:xfrm>
                  <a:off x="6278185" y="5995388"/>
                  <a:ext cx="60472" cy="79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1125" extrusionOk="0">
                      <a:moveTo>
                        <a:pt x="5494" y="21125"/>
                      </a:moveTo>
                      <a:cubicBezTo>
                        <a:pt x="4910" y="21125"/>
                        <a:pt x="3742" y="20665"/>
                        <a:pt x="3158" y="20206"/>
                      </a:cubicBezTo>
                      <a:cubicBezTo>
                        <a:pt x="240" y="19287"/>
                        <a:pt x="-928" y="16529"/>
                        <a:pt x="823" y="14231"/>
                      </a:cubicBezTo>
                      <a:cubicBezTo>
                        <a:pt x="9580" y="2282"/>
                        <a:pt x="9580" y="2282"/>
                        <a:pt x="9580" y="2282"/>
                      </a:cubicBezTo>
                      <a:cubicBezTo>
                        <a:pt x="11331" y="-15"/>
                        <a:pt x="14834" y="-475"/>
                        <a:pt x="17169" y="444"/>
                      </a:cubicBezTo>
                      <a:cubicBezTo>
                        <a:pt x="20088" y="1823"/>
                        <a:pt x="20672" y="4580"/>
                        <a:pt x="19504" y="6419"/>
                      </a:cubicBezTo>
                      <a:cubicBezTo>
                        <a:pt x="10164" y="18827"/>
                        <a:pt x="10164" y="18827"/>
                        <a:pt x="10164" y="18827"/>
                      </a:cubicBezTo>
                      <a:cubicBezTo>
                        <a:pt x="9580" y="20206"/>
                        <a:pt x="7829" y="21125"/>
                        <a:pt x="5494" y="2112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Shape 3838"/>
                <p:cNvSpPr/>
                <p:nvPr/>
              </p:nvSpPr>
              <p:spPr>
                <a:xfrm>
                  <a:off x="6021387" y="6090444"/>
                  <a:ext cx="309564" cy="374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983"/>
                      </a:moveTo>
                      <a:cubicBezTo>
                        <a:pt x="21600" y="4037"/>
                        <a:pt x="16841" y="0"/>
                        <a:pt x="10861" y="0"/>
                      </a:cubicBezTo>
                      <a:cubicBezTo>
                        <a:pt x="4881" y="0"/>
                        <a:pt x="0" y="4037"/>
                        <a:pt x="0" y="8983"/>
                      </a:cubicBezTo>
                      <a:cubicBezTo>
                        <a:pt x="0" y="9286"/>
                        <a:pt x="122" y="9488"/>
                        <a:pt x="122" y="9791"/>
                      </a:cubicBezTo>
                      <a:cubicBezTo>
                        <a:pt x="0" y="9892"/>
                        <a:pt x="366" y="13323"/>
                        <a:pt x="4393" y="17664"/>
                      </a:cubicBezTo>
                      <a:cubicBezTo>
                        <a:pt x="5614" y="18976"/>
                        <a:pt x="5003" y="21600"/>
                        <a:pt x="5003" y="21600"/>
                      </a:cubicBezTo>
                      <a:cubicBezTo>
                        <a:pt x="6712" y="21600"/>
                        <a:pt x="8420" y="21600"/>
                        <a:pt x="10007" y="21600"/>
                      </a:cubicBezTo>
                      <a:cubicBezTo>
                        <a:pt x="10617" y="21600"/>
                        <a:pt x="11105" y="21600"/>
                        <a:pt x="11593" y="21600"/>
                      </a:cubicBezTo>
                      <a:cubicBezTo>
                        <a:pt x="13302" y="21600"/>
                        <a:pt x="14888" y="21600"/>
                        <a:pt x="16597" y="21600"/>
                      </a:cubicBezTo>
                      <a:cubicBezTo>
                        <a:pt x="16597" y="21600"/>
                        <a:pt x="16108" y="18976"/>
                        <a:pt x="17329" y="17664"/>
                      </a:cubicBezTo>
                      <a:cubicBezTo>
                        <a:pt x="21356" y="13323"/>
                        <a:pt x="21600" y="9892"/>
                        <a:pt x="21478" y="9791"/>
                      </a:cubicBezTo>
                      <a:cubicBezTo>
                        <a:pt x="21600" y="9488"/>
                        <a:pt x="21600" y="9286"/>
                        <a:pt x="21600" y="8983"/>
                      </a:cubicBezTo>
                      <a:close/>
                      <a:moveTo>
                        <a:pt x="9519" y="20086"/>
                      </a:moveTo>
                      <a:cubicBezTo>
                        <a:pt x="9519" y="15847"/>
                        <a:pt x="9519" y="15847"/>
                        <a:pt x="9519" y="15847"/>
                      </a:cubicBezTo>
                      <a:cubicBezTo>
                        <a:pt x="9519" y="15746"/>
                        <a:pt x="9519" y="15645"/>
                        <a:pt x="9519" y="15544"/>
                      </a:cubicBezTo>
                      <a:cubicBezTo>
                        <a:pt x="7444" y="12213"/>
                        <a:pt x="7444" y="12213"/>
                        <a:pt x="7444" y="12213"/>
                      </a:cubicBezTo>
                      <a:cubicBezTo>
                        <a:pt x="7566" y="12213"/>
                        <a:pt x="7688" y="12213"/>
                        <a:pt x="7810" y="12112"/>
                      </a:cubicBezTo>
                      <a:cubicBezTo>
                        <a:pt x="8176" y="12011"/>
                        <a:pt x="8542" y="11910"/>
                        <a:pt x="8786" y="11607"/>
                      </a:cubicBezTo>
                      <a:cubicBezTo>
                        <a:pt x="9153" y="12011"/>
                        <a:pt x="9519" y="12213"/>
                        <a:pt x="10007" y="12213"/>
                      </a:cubicBezTo>
                      <a:cubicBezTo>
                        <a:pt x="10617" y="12314"/>
                        <a:pt x="11227" y="12112"/>
                        <a:pt x="11837" y="11607"/>
                      </a:cubicBezTo>
                      <a:cubicBezTo>
                        <a:pt x="11837" y="11708"/>
                        <a:pt x="11837" y="11708"/>
                        <a:pt x="11959" y="11809"/>
                      </a:cubicBezTo>
                      <a:cubicBezTo>
                        <a:pt x="12203" y="12112"/>
                        <a:pt x="12692" y="12314"/>
                        <a:pt x="13058" y="12314"/>
                      </a:cubicBezTo>
                      <a:cubicBezTo>
                        <a:pt x="13058" y="12314"/>
                        <a:pt x="13180" y="12314"/>
                        <a:pt x="13180" y="12314"/>
                      </a:cubicBezTo>
                      <a:cubicBezTo>
                        <a:pt x="13302" y="12314"/>
                        <a:pt x="13424" y="12314"/>
                        <a:pt x="13546" y="12314"/>
                      </a:cubicBezTo>
                      <a:cubicBezTo>
                        <a:pt x="11593" y="15544"/>
                        <a:pt x="11593" y="15544"/>
                        <a:pt x="11593" y="15544"/>
                      </a:cubicBezTo>
                      <a:cubicBezTo>
                        <a:pt x="11471" y="15645"/>
                        <a:pt x="11471" y="15746"/>
                        <a:pt x="11471" y="15847"/>
                      </a:cubicBezTo>
                      <a:cubicBezTo>
                        <a:pt x="11471" y="20086"/>
                        <a:pt x="11471" y="20086"/>
                        <a:pt x="11471" y="20086"/>
                      </a:cubicBezTo>
                      <a:lnTo>
                        <a:pt x="9519" y="20086"/>
                      </a:lnTo>
                      <a:close/>
                      <a:moveTo>
                        <a:pt x="8908" y="9690"/>
                      </a:moveTo>
                      <a:cubicBezTo>
                        <a:pt x="8908" y="9589"/>
                        <a:pt x="8908" y="9589"/>
                        <a:pt x="9031" y="9589"/>
                      </a:cubicBezTo>
                      <a:cubicBezTo>
                        <a:pt x="9031" y="9589"/>
                        <a:pt x="9031" y="9589"/>
                        <a:pt x="9031" y="9589"/>
                      </a:cubicBezTo>
                      <a:cubicBezTo>
                        <a:pt x="9275" y="9690"/>
                        <a:pt x="9275" y="9791"/>
                        <a:pt x="9275" y="9892"/>
                      </a:cubicBezTo>
                      <a:cubicBezTo>
                        <a:pt x="9275" y="10093"/>
                        <a:pt x="9153" y="10396"/>
                        <a:pt x="8908" y="10699"/>
                      </a:cubicBezTo>
                      <a:cubicBezTo>
                        <a:pt x="8786" y="10194"/>
                        <a:pt x="8786" y="9791"/>
                        <a:pt x="8908" y="9690"/>
                      </a:cubicBezTo>
                      <a:close/>
                      <a:moveTo>
                        <a:pt x="12081" y="9488"/>
                      </a:moveTo>
                      <a:cubicBezTo>
                        <a:pt x="12081" y="9387"/>
                        <a:pt x="12203" y="9387"/>
                        <a:pt x="12203" y="9387"/>
                      </a:cubicBezTo>
                      <a:cubicBezTo>
                        <a:pt x="12203" y="9387"/>
                        <a:pt x="12203" y="9387"/>
                        <a:pt x="12203" y="9387"/>
                      </a:cubicBezTo>
                      <a:cubicBezTo>
                        <a:pt x="12325" y="9387"/>
                        <a:pt x="12325" y="9387"/>
                        <a:pt x="12325" y="9387"/>
                      </a:cubicBezTo>
                      <a:cubicBezTo>
                        <a:pt x="12447" y="9488"/>
                        <a:pt x="12325" y="9993"/>
                        <a:pt x="11959" y="10497"/>
                      </a:cubicBezTo>
                      <a:cubicBezTo>
                        <a:pt x="11837" y="10093"/>
                        <a:pt x="11959" y="9690"/>
                        <a:pt x="12081" y="9488"/>
                      </a:cubicBezTo>
                      <a:close/>
                      <a:moveTo>
                        <a:pt x="19769" y="9286"/>
                      </a:moveTo>
                      <a:cubicBezTo>
                        <a:pt x="19525" y="10396"/>
                        <a:pt x="19525" y="10396"/>
                        <a:pt x="19525" y="10396"/>
                      </a:cubicBezTo>
                      <a:cubicBezTo>
                        <a:pt x="19647" y="10396"/>
                        <a:pt x="19647" y="10396"/>
                        <a:pt x="19647" y="10396"/>
                      </a:cubicBezTo>
                      <a:cubicBezTo>
                        <a:pt x="19403" y="11305"/>
                        <a:pt x="18671" y="13727"/>
                        <a:pt x="15864" y="16755"/>
                      </a:cubicBezTo>
                      <a:cubicBezTo>
                        <a:pt x="15010" y="17664"/>
                        <a:pt x="14644" y="18976"/>
                        <a:pt x="14644" y="20086"/>
                      </a:cubicBezTo>
                      <a:cubicBezTo>
                        <a:pt x="12814" y="20086"/>
                        <a:pt x="12814" y="20086"/>
                        <a:pt x="12814" y="20086"/>
                      </a:cubicBezTo>
                      <a:cubicBezTo>
                        <a:pt x="12814" y="15948"/>
                        <a:pt x="12814" y="15948"/>
                        <a:pt x="12814" y="15948"/>
                      </a:cubicBezTo>
                      <a:cubicBezTo>
                        <a:pt x="15254" y="12011"/>
                        <a:pt x="15254" y="12011"/>
                        <a:pt x="15254" y="12011"/>
                      </a:cubicBezTo>
                      <a:cubicBezTo>
                        <a:pt x="15376" y="11708"/>
                        <a:pt x="15254" y="11406"/>
                        <a:pt x="14888" y="11305"/>
                      </a:cubicBezTo>
                      <a:cubicBezTo>
                        <a:pt x="14644" y="11103"/>
                        <a:pt x="14278" y="11204"/>
                        <a:pt x="14034" y="11507"/>
                      </a:cubicBezTo>
                      <a:cubicBezTo>
                        <a:pt x="13790" y="11607"/>
                        <a:pt x="13546" y="11708"/>
                        <a:pt x="13058" y="11809"/>
                      </a:cubicBezTo>
                      <a:cubicBezTo>
                        <a:pt x="12814" y="11809"/>
                        <a:pt x="12569" y="11607"/>
                        <a:pt x="12447" y="11507"/>
                      </a:cubicBezTo>
                      <a:cubicBezTo>
                        <a:pt x="12447" y="11406"/>
                        <a:pt x="12325" y="11305"/>
                        <a:pt x="12203" y="11204"/>
                      </a:cubicBezTo>
                      <a:cubicBezTo>
                        <a:pt x="12203" y="11204"/>
                        <a:pt x="12203" y="11204"/>
                        <a:pt x="12203" y="11103"/>
                      </a:cubicBezTo>
                      <a:cubicBezTo>
                        <a:pt x="12814" y="10497"/>
                        <a:pt x="13180" y="9589"/>
                        <a:pt x="12936" y="9084"/>
                      </a:cubicBezTo>
                      <a:cubicBezTo>
                        <a:pt x="12814" y="8882"/>
                        <a:pt x="12447" y="8781"/>
                        <a:pt x="12203" y="8781"/>
                      </a:cubicBezTo>
                      <a:cubicBezTo>
                        <a:pt x="11837" y="8781"/>
                        <a:pt x="11593" y="8983"/>
                        <a:pt x="11471" y="9286"/>
                      </a:cubicBezTo>
                      <a:cubicBezTo>
                        <a:pt x="11227" y="9690"/>
                        <a:pt x="11227" y="10396"/>
                        <a:pt x="11471" y="11103"/>
                      </a:cubicBezTo>
                      <a:cubicBezTo>
                        <a:pt x="11105" y="11406"/>
                        <a:pt x="10617" y="11809"/>
                        <a:pt x="10129" y="11708"/>
                      </a:cubicBezTo>
                      <a:cubicBezTo>
                        <a:pt x="9763" y="11708"/>
                        <a:pt x="9519" y="11507"/>
                        <a:pt x="9275" y="11204"/>
                      </a:cubicBezTo>
                      <a:cubicBezTo>
                        <a:pt x="9641" y="10800"/>
                        <a:pt x="10007" y="10295"/>
                        <a:pt x="10007" y="9892"/>
                      </a:cubicBezTo>
                      <a:cubicBezTo>
                        <a:pt x="10007" y="9488"/>
                        <a:pt x="9641" y="9185"/>
                        <a:pt x="9275" y="9084"/>
                      </a:cubicBezTo>
                      <a:cubicBezTo>
                        <a:pt x="8908" y="8983"/>
                        <a:pt x="8664" y="9084"/>
                        <a:pt x="8420" y="9286"/>
                      </a:cubicBezTo>
                      <a:cubicBezTo>
                        <a:pt x="8054" y="9589"/>
                        <a:pt x="8054" y="10295"/>
                        <a:pt x="8298" y="10901"/>
                      </a:cubicBezTo>
                      <a:cubicBezTo>
                        <a:pt x="8298" y="11002"/>
                        <a:pt x="8420" y="11103"/>
                        <a:pt x="8420" y="11204"/>
                      </a:cubicBezTo>
                      <a:cubicBezTo>
                        <a:pt x="8176" y="11406"/>
                        <a:pt x="7932" y="11507"/>
                        <a:pt x="7566" y="11607"/>
                      </a:cubicBezTo>
                      <a:cubicBezTo>
                        <a:pt x="7444" y="11708"/>
                        <a:pt x="7200" y="11708"/>
                        <a:pt x="7078" y="11607"/>
                      </a:cubicBezTo>
                      <a:cubicBezTo>
                        <a:pt x="6956" y="11507"/>
                        <a:pt x="6956" y="11507"/>
                        <a:pt x="6956" y="11507"/>
                      </a:cubicBezTo>
                      <a:cubicBezTo>
                        <a:pt x="6834" y="11305"/>
                        <a:pt x="6590" y="11204"/>
                        <a:pt x="6224" y="11204"/>
                      </a:cubicBezTo>
                      <a:cubicBezTo>
                        <a:pt x="6224" y="11204"/>
                        <a:pt x="6224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5736" y="11507"/>
                        <a:pt x="5736" y="11809"/>
                        <a:pt x="5858" y="12011"/>
                      </a:cubicBezTo>
                      <a:cubicBezTo>
                        <a:pt x="8298" y="15948"/>
                        <a:pt x="8298" y="15948"/>
                        <a:pt x="8298" y="15948"/>
                      </a:cubicBezTo>
                      <a:cubicBezTo>
                        <a:pt x="8298" y="20086"/>
                        <a:pt x="8298" y="20086"/>
                        <a:pt x="8298" y="20086"/>
                      </a:cubicBezTo>
                      <a:cubicBezTo>
                        <a:pt x="7078" y="20086"/>
                        <a:pt x="7078" y="20086"/>
                        <a:pt x="7078" y="20086"/>
                      </a:cubicBezTo>
                      <a:cubicBezTo>
                        <a:pt x="6956" y="18976"/>
                        <a:pt x="6712" y="17664"/>
                        <a:pt x="5858" y="16755"/>
                      </a:cubicBezTo>
                      <a:cubicBezTo>
                        <a:pt x="3051" y="13727"/>
                        <a:pt x="2319" y="11305"/>
                        <a:pt x="2075" y="10396"/>
                      </a:cubicBezTo>
                      <a:cubicBezTo>
                        <a:pt x="2075" y="10396"/>
                        <a:pt x="2075" y="10396"/>
                        <a:pt x="2075" y="10396"/>
                      </a:cubicBezTo>
                      <a:cubicBezTo>
                        <a:pt x="1953" y="9286"/>
                        <a:pt x="1953" y="9286"/>
                        <a:pt x="1953" y="9286"/>
                      </a:cubicBezTo>
                      <a:cubicBezTo>
                        <a:pt x="1953" y="9185"/>
                        <a:pt x="1953" y="9084"/>
                        <a:pt x="1953" y="8983"/>
                      </a:cubicBezTo>
                      <a:cubicBezTo>
                        <a:pt x="1953" y="4845"/>
                        <a:pt x="5858" y="1615"/>
                        <a:pt x="10861" y="1615"/>
                      </a:cubicBezTo>
                      <a:cubicBezTo>
                        <a:pt x="15742" y="1615"/>
                        <a:pt x="19769" y="4845"/>
                        <a:pt x="19769" y="8983"/>
                      </a:cubicBezTo>
                      <a:cubicBezTo>
                        <a:pt x="19769" y="9084"/>
                        <a:pt x="19769" y="9185"/>
                        <a:pt x="19769" y="928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Shape 3839"/>
                <p:cNvSpPr/>
                <p:nvPr/>
              </p:nvSpPr>
              <p:spPr>
                <a:xfrm>
                  <a:off x="6095999" y="6479382"/>
                  <a:ext cx="161926" cy="90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908"/>
                      </a:moveTo>
                      <a:cubicBezTo>
                        <a:pt x="929" y="2908"/>
                        <a:pt x="929" y="2908"/>
                        <a:pt x="929" y="2908"/>
                      </a:cubicBezTo>
                      <a:cubicBezTo>
                        <a:pt x="929" y="5815"/>
                        <a:pt x="929" y="5815"/>
                        <a:pt x="929" y="5815"/>
                      </a:cubicBezTo>
                      <a:cubicBezTo>
                        <a:pt x="0" y="5815"/>
                        <a:pt x="0" y="5815"/>
                        <a:pt x="0" y="5815"/>
                      </a:cubicBezTo>
                      <a:cubicBezTo>
                        <a:pt x="0" y="8723"/>
                        <a:pt x="0" y="8723"/>
                        <a:pt x="0" y="8723"/>
                      </a:cubicBezTo>
                      <a:cubicBezTo>
                        <a:pt x="929" y="8723"/>
                        <a:pt x="929" y="8723"/>
                        <a:pt x="929" y="8723"/>
                      </a:cubicBezTo>
                      <a:cubicBezTo>
                        <a:pt x="929" y="11631"/>
                        <a:pt x="929" y="11631"/>
                        <a:pt x="929" y="11631"/>
                      </a:cubicBezTo>
                      <a:cubicBezTo>
                        <a:pt x="0" y="11631"/>
                        <a:pt x="0" y="11631"/>
                        <a:pt x="0" y="11631"/>
                      </a:cubicBezTo>
                      <a:cubicBezTo>
                        <a:pt x="232" y="15369"/>
                        <a:pt x="2090" y="18277"/>
                        <a:pt x="4645" y="18692"/>
                      </a:cubicBezTo>
                      <a:cubicBezTo>
                        <a:pt x="5110" y="20354"/>
                        <a:pt x="6271" y="21600"/>
                        <a:pt x="7432" y="21600"/>
                      </a:cubicBezTo>
                      <a:cubicBezTo>
                        <a:pt x="14168" y="21600"/>
                        <a:pt x="14168" y="21600"/>
                        <a:pt x="14168" y="21600"/>
                      </a:cubicBezTo>
                      <a:cubicBezTo>
                        <a:pt x="15561" y="21600"/>
                        <a:pt x="16490" y="20354"/>
                        <a:pt x="16955" y="18692"/>
                      </a:cubicBezTo>
                      <a:cubicBezTo>
                        <a:pt x="19510" y="18277"/>
                        <a:pt x="21368" y="15369"/>
                        <a:pt x="21600" y="11631"/>
                      </a:cubicBezTo>
                      <a:cubicBezTo>
                        <a:pt x="20903" y="11631"/>
                        <a:pt x="20903" y="11631"/>
                        <a:pt x="20903" y="11631"/>
                      </a:cubicBezTo>
                      <a:cubicBezTo>
                        <a:pt x="20903" y="8723"/>
                        <a:pt x="20903" y="8723"/>
                        <a:pt x="20903" y="8723"/>
                      </a:cubicBezTo>
                      <a:cubicBezTo>
                        <a:pt x="21600" y="8723"/>
                        <a:pt x="21600" y="8723"/>
                        <a:pt x="21600" y="8723"/>
                      </a:cubicBezTo>
                      <a:cubicBezTo>
                        <a:pt x="21600" y="5815"/>
                        <a:pt x="21600" y="5815"/>
                        <a:pt x="21600" y="5815"/>
                      </a:cubicBezTo>
                      <a:cubicBezTo>
                        <a:pt x="20903" y="5815"/>
                        <a:pt x="20903" y="5815"/>
                        <a:pt x="20903" y="5815"/>
                      </a:cubicBezTo>
                      <a:cubicBezTo>
                        <a:pt x="20903" y="2908"/>
                        <a:pt x="20903" y="2908"/>
                        <a:pt x="20903" y="2908"/>
                      </a:cubicBezTo>
                      <a:cubicBezTo>
                        <a:pt x="21600" y="2908"/>
                        <a:pt x="21600" y="2908"/>
                        <a:pt x="21600" y="2908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90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0" name="文本框 99"/>
              <p:cNvSpPr txBox="1"/>
              <p:nvPr/>
            </p:nvSpPr>
            <p:spPr>
              <a:xfrm>
                <a:off x="1471" y="1601"/>
                <a:ext cx="17144" cy="1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 algn="just">
                  <a:lnSpc>
                    <a:spcPct val="150000"/>
                  </a:lnSpc>
                </a:pPr>
                <a:r>
                  <a:rPr lang="zh-CN" altLang="en-US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  </a:t>
                </a:r>
                <a:r>
                  <a:rPr lang="en-US" altLang="zh-CN" sz="2250" b="1" dirty="0" err="1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看到两面词需警惕（容易造成搭配不当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en-US" altLang="zh-CN" sz="225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347345" y="1775460"/>
              <a:ext cx="11458575" cy="14139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50000"/>
                </a:lnSpc>
              </a:pPr>
              <a:r>
                <a:rPr lang="en-US"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     </a:t>
              </a:r>
              <a:r>
                <a:rPr sz="2100" b="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以下两面词如果使用不恰当,就会造成一面对两面或两面对一面的语病错误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｡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4" name="表格 3"/>
            <p:cNvGraphicFramePr/>
            <p:nvPr/>
          </p:nvGraphicFramePr>
          <p:xfrm>
            <a:off x="1409697" y="3206749"/>
            <a:ext cx="13411200" cy="3942080"/>
          </p:xfrm>
          <a:graphic>
            <a:graphicData uri="http://schemas.openxmlformats.org/drawingml/2006/table">
              <a:tbl>
                <a:tblPr firstRow="1" bandRow="1">
                  <a:tableStyleId>{5DA37D80-6434-44D0-A028-1B22A696006F}</a:tableStyleId>
                </a:tblPr>
                <a:tblGrid>
                  <a:gridCol w="2743200"/>
                  <a:gridCol w="7315200"/>
                </a:tblGrid>
                <a:tr h="1541145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常见两面词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能否､是否､与否､高低､得失､大小､快慢､优劣､成败､胜败､强弱､能不能､有没有､好坏､兴衰､荣辱､输赢等</a:t>
                        </a:r>
                        <a:endPara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  <a:tr h="1415415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隐形两面词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影响､作用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</a:tbl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5895" y="1543050"/>
            <a:ext cx="8702368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修改</a:t>
            </a:r>
            <a:r>
              <a:rPr 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方法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要么删掉句中的两面词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要么在句子的另一部分加上两面词</a:t>
            </a:r>
            <a:r>
              <a:rPr 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例句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当今世界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自主知识产权所占比重是衡量一个国家科学发展水平的标志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而科学技术进步与否是国家富强的标志</a:t>
            </a:r>
            <a:r>
              <a:rPr 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修改</a:t>
            </a:r>
            <a:r>
              <a:rPr 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意见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科学技术进步与否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是两个方面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国家富强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是一个方面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无法搭配｡应在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富强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后面加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与否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”,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或者删掉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与否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1471" y="1542574"/>
            <a:ext cx="10773887" cy="4157821"/>
            <a:chOff x="455295" y="913765"/>
            <a:chExt cx="14365183" cy="5543762"/>
          </a:xfrm>
        </p:grpSpPr>
        <p:grpSp>
          <p:nvGrpSpPr>
            <p:cNvPr id="2" name="组合 1"/>
            <p:cNvGrpSpPr/>
            <p:nvPr/>
          </p:nvGrpSpPr>
          <p:grpSpPr>
            <a:xfrm>
              <a:off x="455295" y="913765"/>
              <a:ext cx="11365230" cy="813435"/>
              <a:chOff x="717" y="1623"/>
              <a:chExt cx="17898" cy="128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17" y="1816"/>
                <a:ext cx="731" cy="787"/>
                <a:chOff x="5889624" y="5953919"/>
                <a:chExt cx="577852" cy="615952"/>
              </a:xfrm>
              <a:solidFill>
                <a:schemeClr val="accent2"/>
              </a:solidFill>
            </p:grpSpPr>
            <p:sp>
              <p:nvSpPr>
                <p:cNvPr id="20" name="Shape 3829"/>
                <p:cNvSpPr/>
                <p:nvPr/>
              </p:nvSpPr>
              <p:spPr>
                <a:xfrm>
                  <a:off x="6170612" y="5953919"/>
                  <a:ext cx="33339" cy="85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232" y="21600"/>
                      </a:moveTo>
                      <a:cubicBezTo>
                        <a:pt x="4547" y="21600"/>
                        <a:pt x="0" y="19837"/>
                        <a:pt x="0" y="17633"/>
                      </a:cubicBezTo>
                      <a:cubicBezTo>
                        <a:pt x="0" y="3967"/>
                        <a:pt x="0" y="3967"/>
                        <a:pt x="0" y="3967"/>
                      </a:cubicBezTo>
                      <a:cubicBezTo>
                        <a:pt x="0" y="1763"/>
                        <a:pt x="4547" y="0"/>
                        <a:pt x="10232" y="0"/>
                      </a:cubicBezTo>
                      <a:cubicBezTo>
                        <a:pt x="15916" y="0"/>
                        <a:pt x="21600" y="1763"/>
                        <a:pt x="21600" y="3967"/>
                      </a:cubicBezTo>
                      <a:cubicBezTo>
                        <a:pt x="21600" y="17633"/>
                        <a:pt x="21600" y="17633"/>
                        <a:pt x="21600" y="17633"/>
                      </a:cubicBezTo>
                      <a:cubicBezTo>
                        <a:pt x="21600" y="19837"/>
                        <a:pt x="15916" y="21600"/>
                        <a:pt x="10232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Shape 3830"/>
                <p:cNvSpPr/>
                <p:nvPr/>
              </p:nvSpPr>
              <p:spPr>
                <a:xfrm>
                  <a:off x="6032732" y="5986387"/>
                  <a:ext cx="60471" cy="802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0997" extrusionOk="0">
                      <a:moveTo>
                        <a:pt x="14574" y="20997"/>
                      </a:moveTo>
                      <a:cubicBezTo>
                        <a:pt x="12239" y="20997"/>
                        <a:pt x="10488" y="20078"/>
                        <a:pt x="9904" y="18699"/>
                      </a:cubicBezTo>
                      <a:cubicBezTo>
                        <a:pt x="564" y="6291"/>
                        <a:pt x="564" y="6291"/>
                        <a:pt x="564" y="6291"/>
                      </a:cubicBezTo>
                      <a:cubicBezTo>
                        <a:pt x="-604" y="4452"/>
                        <a:pt x="-20" y="1695"/>
                        <a:pt x="2899" y="776"/>
                      </a:cubicBezTo>
                      <a:cubicBezTo>
                        <a:pt x="5234" y="-603"/>
                        <a:pt x="8737" y="-143"/>
                        <a:pt x="10488" y="2154"/>
                      </a:cubicBezTo>
                      <a:cubicBezTo>
                        <a:pt x="19245" y="14103"/>
                        <a:pt x="19245" y="14103"/>
                        <a:pt x="19245" y="14103"/>
                      </a:cubicBezTo>
                      <a:cubicBezTo>
                        <a:pt x="20996" y="16401"/>
                        <a:pt x="19828" y="19159"/>
                        <a:pt x="16910" y="20078"/>
                      </a:cubicBezTo>
                      <a:cubicBezTo>
                        <a:pt x="16326" y="20537"/>
                        <a:pt x="15158" y="20997"/>
                        <a:pt x="14574" y="2099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Shape 3831"/>
                <p:cNvSpPr/>
                <p:nvPr/>
              </p:nvSpPr>
              <p:spPr>
                <a:xfrm>
                  <a:off x="5929537" y="6083594"/>
                  <a:ext cx="79600" cy="59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16185" y="20667"/>
                      </a:moveTo>
                      <a:cubicBezTo>
                        <a:pt x="15285" y="20667"/>
                        <a:pt x="14835" y="20067"/>
                        <a:pt x="13935" y="20067"/>
                      </a:cubicBezTo>
                      <a:cubicBezTo>
                        <a:pt x="2235" y="10467"/>
                        <a:pt x="2235" y="10467"/>
                        <a:pt x="2235" y="10467"/>
                      </a:cubicBezTo>
                      <a:cubicBezTo>
                        <a:pt x="-15" y="9267"/>
                        <a:pt x="-465" y="5667"/>
                        <a:pt x="435" y="2667"/>
                      </a:cubicBezTo>
                      <a:cubicBezTo>
                        <a:pt x="1785" y="267"/>
                        <a:pt x="4485" y="-933"/>
                        <a:pt x="6285" y="867"/>
                      </a:cubicBezTo>
                      <a:cubicBezTo>
                        <a:pt x="18435" y="9867"/>
                        <a:pt x="18435" y="9867"/>
                        <a:pt x="18435" y="9867"/>
                      </a:cubicBezTo>
                      <a:cubicBezTo>
                        <a:pt x="20235" y="11667"/>
                        <a:pt x="21135" y="15267"/>
                        <a:pt x="19785" y="17667"/>
                      </a:cubicBezTo>
                      <a:cubicBezTo>
                        <a:pt x="19335" y="19467"/>
                        <a:pt x="17535" y="20667"/>
                        <a:pt x="161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Shape 3832"/>
                <p:cNvSpPr/>
                <p:nvPr/>
              </p:nvSpPr>
              <p:spPr>
                <a:xfrm>
                  <a:off x="5889624" y="6219032"/>
                  <a:ext cx="85726" cy="33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33" y="21600"/>
                      </a:moveTo>
                      <a:cubicBezTo>
                        <a:pt x="3967" y="21600"/>
                        <a:pt x="3967" y="21600"/>
                        <a:pt x="3967" y="21600"/>
                      </a:cubicBezTo>
                      <a:cubicBezTo>
                        <a:pt x="1763" y="21600"/>
                        <a:pt x="0" y="17053"/>
                        <a:pt x="0" y="10232"/>
                      </a:cubicBezTo>
                      <a:cubicBezTo>
                        <a:pt x="0" y="4547"/>
                        <a:pt x="1763" y="0"/>
                        <a:pt x="3967" y="0"/>
                      </a:cubicBezTo>
                      <a:cubicBezTo>
                        <a:pt x="17633" y="0"/>
                        <a:pt x="17633" y="0"/>
                        <a:pt x="17633" y="0"/>
                      </a:cubicBezTo>
                      <a:cubicBezTo>
                        <a:pt x="19837" y="0"/>
                        <a:pt x="21600" y="4547"/>
                        <a:pt x="21600" y="10232"/>
                      </a:cubicBezTo>
                      <a:cubicBezTo>
                        <a:pt x="21600" y="17053"/>
                        <a:pt x="19837" y="21600"/>
                        <a:pt x="17633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Shape 3833"/>
                <p:cNvSpPr/>
                <p:nvPr/>
              </p:nvSpPr>
              <p:spPr>
                <a:xfrm>
                  <a:off x="5920012" y="6329725"/>
                  <a:ext cx="79600" cy="607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4485" y="20667"/>
                      </a:moveTo>
                      <a:cubicBezTo>
                        <a:pt x="2685" y="20667"/>
                        <a:pt x="1335" y="19467"/>
                        <a:pt x="435" y="17667"/>
                      </a:cubicBezTo>
                      <a:cubicBezTo>
                        <a:pt x="-465" y="14667"/>
                        <a:pt x="-15" y="11667"/>
                        <a:pt x="2235" y="9867"/>
                      </a:cubicBezTo>
                      <a:cubicBezTo>
                        <a:pt x="13935" y="867"/>
                        <a:pt x="13935" y="867"/>
                        <a:pt x="13935" y="867"/>
                      </a:cubicBezTo>
                      <a:cubicBezTo>
                        <a:pt x="16185" y="-933"/>
                        <a:pt x="18885" y="267"/>
                        <a:pt x="19785" y="2667"/>
                      </a:cubicBezTo>
                      <a:cubicBezTo>
                        <a:pt x="21135" y="5667"/>
                        <a:pt x="20235" y="8667"/>
                        <a:pt x="18435" y="10467"/>
                      </a:cubicBezTo>
                      <a:cubicBezTo>
                        <a:pt x="6285" y="19467"/>
                        <a:pt x="6285" y="19467"/>
                        <a:pt x="6285" y="19467"/>
                      </a:cubicBezTo>
                      <a:cubicBezTo>
                        <a:pt x="5835" y="20067"/>
                        <a:pt x="4935" y="20667"/>
                        <a:pt x="44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Shape 3834"/>
                <p:cNvSpPr/>
                <p:nvPr/>
              </p:nvSpPr>
              <p:spPr>
                <a:xfrm>
                  <a:off x="6347050" y="6344004"/>
                  <a:ext cx="79600" cy="59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46" extrusionOk="0">
                      <a:moveTo>
                        <a:pt x="16185" y="20646"/>
                      </a:moveTo>
                      <a:cubicBezTo>
                        <a:pt x="15285" y="20646"/>
                        <a:pt x="14835" y="20646"/>
                        <a:pt x="13935" y="20046"/>
                      </a:cubicBezTo>
                      <a:cubicBezTo>
                        <a:pt x="2235" y="11046"/>
                        <a:pt x="2235" y="11046"/>
                        <a:pt x="2235" y="11046"/>
                      </a:cubicBezTo>
                      <a:cubicBezTo>
                        <a:pt x="-15" y="9246"/>
                        <a:pt x="-465" y="5646"/>
                        <a:pt x="435" y="3246"/>
                      </a:cubicBezTo>
                      <a:cubicBezTo>
                        <a:pt x="1785" y="246"/>
                        <a:pt x="4485" y="-954"/>
                        <a:pt x="6285" y="846"/>
                      </a:cubicBezTo>
                      <a:cubicBezTo>
                        <a:pt x="18435" y="9846"/>
                        <a:pt x="18435" y="9846"/>
                        <a:pt x="18435" y="9846"/>
                      </a:cubicBezTo>
                      <a:cubicBezTo>
                        <a:pt x="20235" y="11646"/>
                        <a:pt x="21135" y="15246"/>
                        <a:pt x="19785" y="17646"/>
                      </a:cubicBezTo>
                      <a:cubicBezTo>
                        <a:pt x="19335" y="19446"/>
                        <a:pt x="17535" y="20646"/>
                        <a:pt x="16185" y="2064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Shape 3835"/>
                <p:cNvSpPr/>
                <p:nvPr/>
              </p:nvSpPr>
              <p:spPr>
                <a:xfrm>
                  <a:off x="6380162" y="6236494"/>
                  <a:ext cx="87314" cy="33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21600"/>
                      </a:moveTo>
                      <a:cubicBezTo>
                        <a:pt x="4320" y="21600"/>
                        <a:pt x="4320" y="21600"/>
                        <a:pt x="4320" y="21600"/>
                      </a:cubicBezTo>
                      <a:cubicBezTo>
                        <a:pt x="2160" y="21600"/>
                        <a:pt x="0" y="15916"/>
                        <a:pt x="0" y="10232"/>
                      </a:cubicBezTo>
                      <a:cubicBezTo>
                        <a:pt x="0" y="4547"/>
                        <a:pt x="2160" y="0"/>
                        <a:pt x="4320" y="0"/>
                      </a:cubicBezTo>
                      <a:cubicBezTo>
                        <a:pt x="17280" y="0"/>
                        <a:pt x="17280" y="0"/>
                        <a:pt x="17280" y="0"/>
                      </a:cubicBezTo>
                      <a:cubicBezTo>
                        <a:pt x="19872" y="0"/>
                        <a:pt x="21600" y="4547"/>
                        <a:pt x="21600" y="10232"/>
                      </a:cubicBezTo>
                      <a:cubicBezTo>
                        <a:pt x="21600" y="15916"/>
                        <a:pt x="19872" y="21600"/>
                        <a:pt x="1728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Shape 3836"/>
                <p:cNvSpPr/>
                <p:nvPr/>
              </p:nvSpPr>
              <p:spPr>
                <a:xfrm>
                  <a:off x="6356575" y="6098576"/>
                  <a:ext cx="79600" cy="58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962" extrusionOk="0">
                      <a:moveTo>
                        <a:pt x="4035" y="20962"/>
                      </a:moveTo>
                      <a:cubicBezTo>
                        <a:pt x="2685" y="20962"/>
                        <a:pt x="1335" y="20345"/>
                        <a:pt x="435" y="18493"/>
                      </a:cubicBezTo>
                      <a:cubicBezTo>
                        <a:pt x="-465" y="15408"/>
                        <a:pt x="-15" y="11705"/>
                        <a:pt x="2235" y="10471"/>
                      </a:cubicBezTo>
                      <a:cubicBezTo>
                        <a:pt x="13935" y="596"/>
                        <a:pt x="13935" y="596"/>
                        <a:pt x="13935" y="596"/>
                      </a:cubicBezTo>
                      <a:cubicBezTo>
                        <a:pt x="16185" y="-638"/>
                        <a:pt x="18885" y="-21"/>
                        <a:pt x="19785" y="3065"/>
                      </a:cubicBezTo>
                      <a:cubicBezTo>
                        <a:pt x="21135" y="5533"/>
                        <a:pt x="20235" y="9236"/>
                        <a:pt x="18435" y="11088"/>
                      </a:cubicBezTo>
                      <a:cubicBezTo>
                        <a:pt x="6285" y="20345"/>
                        <a:pt x="6285" y="20345"/>
                        <a:pt x="6285" y="20345"/>
                      </a:cubicBezTo>
                      <a:cubicBezTo>
                        <a:pt x="5835" y="20962"/>
                        <a:pt x="4935" y="20962"/>
                        <a:pt x="4035" y="2096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Shape 3837"/>
                <p:cNvSpPr/>
                <p:nvPr/>
              </p:nvSpPr>
              <p:spPr>
                <a:xfrm>
                  <a:off x="6278185" y="5995388"/>
                  <a:ext cx="60472" cy="79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1125" extrusionOk="0">
                      <a:moveTo>
                        <a:pt x="5494" y="21125"/>
                      </a:moveTo>
                      <a:cubicBezTo>
                        <a:pt x="4910" y="21125"/>
                        <a:pt x="3742" y="20665"/>
                        <a:pt x="3158" y="20206"/>
                      </a:cubicBezTo>
                      <a:cubicBezTo>
                        <a:pt x="240" y="19287"/>
                        <a:pt x="-928" y="16529"/>
                        <a:pt x="823" y="14231"/>
                      </a:cubicBezTo>
                      <a:cubicBezTo>
                        <a:pt x="9580" y="2282"/>
                        <a:pt x="9580" y="2282"/>
                        <a:pt x="9580" y="2282"/>
                      </a:cubicBezTo>
                      <a:cubicBezTo>
                        <a:pt x="11331" y="-15"/>
                        <a:pt x="14834" y="-475"/>
                        <a:pt x="17169" y="444"/>
                      </a:cubicBezTo>
                      <a:cubicBezTo>
                        <a:pt x="20088" y="1823"/>
                        <a:pt x="20672" y="4580"/>
                        <a:pt x="19504" y="6419"/>
                      </a:cubicBezTo>
                      <a:cubicBezTo>
                        <a:pt x="10164" y="18827"/>
                        <a:pt x="10164" y="18827"/>
                        <a:pt x="10164" y="18827"/>
                      </a:cubicBezTo>
                      <a:cubicBezTo>
                        <a:pt x="9580" y="20206"/>
                        <a:pt x="7829" y="21125"/>
                        <a:pt x="5494" y="2112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Shape 3838"/>
                <p:cNvSpPr/>
                <p:nvPr/>
              </p:nvSpPr>
              <p:spPr>
                <a:xfrm>
                  <a:off x="6021387" y="6090444"/>
                  <a:ext cx="309564" cy="374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983"/>
                      </a:moveTo>
                      <a:cubicBezTo>
                        <a:pt x="21600" y="4037"/>
                        <a:pt x="16841" y="0"/>
                        <a:pt x="10861" y="0"/>
                      </a:cubicBezTo>
                      <a:cubicBezTo>
                        <a:pt x="4881" y="0"/>
                        <a:pt x="0" y="4037"/>
                        <a:pt x="0" y="8983"/>
                      </a:cubicBezTo>
                      <a:cubicBezTo>
                        <a:pt x="0" y="9286"/>
                        <a:pt x="122" y="9488"/>
                        <a:pt x="122" y="9791"/>
                      </a:cubicBezTo>
                      <a:cubicBezTo>
                        <a:pt x="0" y="9892"/>
                        <a:pt x="366" y="13323"/>
                        <a:pt x="4393" y="17664"/>
                      </a:cubicBezTo>
                      <a:cubicBezTo>
                        <a:pt x="5614" y="18976"/>
                        <a:pt x="5003" y="21600"/>
                        <a:pt x="5003" y="21600"/>
                      </a:cubicBezTo>
                      <a:cubicBezTo>
                        <a:pt x="6712" y="21600"/>
                        <a:pt x="8420" y="21600"/>
                        <a:pt x="10007" y="21600"/>
                      </a:cubicBezTo>
                      <a:cubicBezTo>
                        <a:pt x="10617" y="21600"/>
                        <a:pt x="11105" y="21600"/>
                        <a:pt x="11593" y="21600"/>
                      </a:cubicBezTo>
                      <a:cubicBezTo>
                        <a:pt x="13302" y="21600"/>
                        <a:pt x="14888" y="21600"/>
                        <a:pt x="16597" y="21600"/>
                      </a:cubicBezTo>
                      <a:cubicBezTo>
                        <a:pt x="16597" y="21600"/>
                        <a:pt x="16108" y="18976"/>
                        <a:pt x="17329" y="17664"/>
                      </a:cubicBezTo>
                      <a:cubicBezTo>
                        <a:pt x="21356" y="13323"/>
                        <a:pt x="21600" y="9892"/>
                        <a:pt x="21478" y="9791"/>
                      </a:cubicBezTo>
                      <a:cubicBezTo>
                        <a:pt x="21600" y="9488"/>
                        <a:pt x="21600" y="9286"/>
                        <a:pt x="21600" y="8983"/>
                      </a:cubicBezTo>
                      <a:close/>
                      <a:moveTo>
                        <a:pt x="9519" y="20086"/>
                      </a:moveTo>
                      <a:cubicBezTo>
                        <a:pt x="9519" y="15847"/>
                        <a:pt x="9519" y="15847"/>
                        <a:pt x="9519" y="15847"/>
                      </a:cubicBezTo>
                      <a:cubicBezTo>
                        <a:pt x="9519" y="15746"/>
                        <a:pt x="9519" y="15645"/>
                        <a:pt x="9519" y="15544"/>
                      </a:cubicBezTo>
                      <a:cubicBezTo>
                        <a:pt x="7444" y="12213"/>
                        <a:pt x="7444" y="12213"/>
                        <a:pt x="7444" y="12213"/>
                      </a:cubicBezTo>
                      <a:cubicBezTo>
                        <a:pt x="7566" y="12213"/>
                        <a:pt x="7688" y="12213"/>
                        <a:pt x="7810" y="12112"/>
                      </a:cubicBezTo>
                      <a:cubicBezTo>
                        <a:pt x="8176" y="12011"/>
                        <a:pt x="8542" y="11910"/>
                        <a:pt x="8786" y="11607"/>
                      </a:cubicBezTo>
                      <a:cubicBezTo>
                        <a:pt x="9153" y="12011"/>
                        <a:pt x="9519" y="12213"/>
                        <a:pt x="10007" y="12213"/>
                      </a:cubicBezTo>
                      <a:cubicBezTo>
                        <a:pt x="10617" y="12314"/>
                        <a:pt x="11227" y="12112"/>
                        <a:pt x="11837" y="11607"/>
                      </a:cubicBezTo>
                      <a:cubicBezTo>
                        <a:pt x="11837" y="11708"/>
                        <a:pt x="11837" y="11708"/>
                        <a:pt x="11959" y="11809"/>
                      </a:cubicBezTo>
                      <a:cubicBezTo>
                        <a:pt x="12203" y="12112"/>
                        <a:pt x="12692" y="12314"/>
                        <a:pt x="13058" y="12314"/>
                      </a:cubicBezTo>
                      <a:cubicBezTo>
                        <a:pt x="13058" y="12314"/>
                        <a:pt x="13180" y="12314"/>
                        <a:pt x="13180" y="12314"/>
                      </a:cubicBezTo>
                      <a:cubicBezTo>
                        <a:pt x="13302" y="12314"/>
                        <a:pt x="13424" y="12314"/>
                        <a:pt x="13546" y="12314"/>
                      </a:cubicBezTo>
                      <a:cubicBezTo>
                        <a:pt x="11593" y="15544"/>
                        <a:pt x="11593" y="15544"/>
                        <a:pt x="11593" y="15544"/>
                      </a:cubicBezTo>
                      <a:cubicBezTo>
                        <a:pt x="11471" y="15645"/>
                        <a:pt x="11471" y="15746"/>
                        <a:pt x="11471" y="15847"/>
                      </a:cubicBezTo>
                      <a:cubicBezTo>
                        <a:pt x="11471" y="20086"/>
                        <a:pt x="11471" y="20086"/>
                        <a:pt x="11471" y="20086"/>
                      </a:cubicBezTo>
                      <a:lnTo>
                        <a:pt x="9519" y="20086"/>
                      </a:lnTo>
                      <a:close/>
                      <a:moveTo>
                        <a:pt x="8908" y="9690"/>
                      </a:moveTo>
                      <a:cubicBezTo>
                        <a:pt x="8908" y="9589"/>
                        <a:pt x="8908" y="9589"/>
                        <a:pt x="9031" y="9589"/>
                      </a:cubicBezTo>
                      <a:cubicBezTo>
                        <a:pt x="9031" y="9589"/>
                        <a:pt x="9031" y="9589"/>
                        <a:pt x="9031" y="9589"/>
                      </a:cubicBezTo>
                      <a:cubicBezTo>
                        <a:pt x="9275" y="9690"/>
                        <a:pt x="9275" y="9791"/>
                        <a:pt x="9275" y="9892"/>
                      </a:cubicBezTo>
                      <a:cubicBezTo>
                        <a:pt x="9275" y="10093"/>
                        <a:pt x="9153" y="10396"/>
                        <a:pt x="8908" y="10699"/>
                      </a:cubicBezTo>
                      <a:cubicBezTo>
                        <a:pt x="8786" y="10194"/>
                        <a:pt x="8786" y="9791"/>
                        <a:pt x="8908" y="9690"/>
                      </a:cubicBezTo>
                      <a:close/>
                      <a:moveTo>
                        <a:pt x="12081" y="9488"/>
                      </a:moveTo>
                      <a:cubicBezTo>
                        <a:pt x="12081" y="9387"/>
                        <a:pt x="12203" y="9387"/>
                        <a:pt x="12203" y="9387"/>
                      </a:cubicBezTo>
                      <a:cubicBezTo>
                        <a:pt x="12203" y="9387"/>
                        <a:pt x="12203" y="9387"/>
                        <a:pt x="12203" y="9387"/>
                      </a:cubicBezTo>
                      <a:cubicBezTo>
                        <a:pt x="12325" y="9387"/>
                        <a:pt x="12325" y="9387"/>
                        <a:pt x="12325" y="9387"/>
                      </a:cubicBezTo>
                      <a:cubicBezTo>
                        <a:pt x="12447" y="9488"/>
                        <a:pt x="12325" y="9993"/>
                        <a:pt x="11959" y="10497"/>
                      </a:cubicBezTo>
                      <a:cubicBezTo>
                        <a:pt x="11837" y="10093"/>
                        <a:pt x="11959" y="9690"/>
                        <a:pt x="12081" y="9488"/>
                      </a:cubicBezTo>
                      <a:close/>
                      <a:moveTo>
                        <a:pt x="19769" y="9286"/>
                      </a:moveTo>
                      <a:cubicBezTo>
                        <a:pt x="19525" y="10396"/>
                        <a:pt x="19525" y="10396"/>
                        <a:pt x="19525" y="10396"/>
                      </a:cubicBezTo>
                      <a:cubicBezTo>
                        <a:pt x="19647" y="10396"/>
                        <a:pt x="19647" y="10396"/>
                        <a:pt x="19647" y="10396"/>
                      </a:cubicBezTo>
                      <a:cubicBezTo>
                        <a:pt x="19403" y="11305"/>
                        <a:pt x="18671" y="13727"/>
                        <a:pt x="15864" y="16755"/>
                      </a:cubicBezTo>
                      <a:cubicBezTo>
                        <a:pt x="15010" y="17664"/>
                        <a:pt x="14644" y="18976"/>
                        <a:pt x="14644" y="20086"/>
                      </a:cubicBezTo>
                      <a:cubicBezTo>
                        <a:pt x="12814" y="20086"/>
                        <a:pt x="12814" y="20086"/>
                        <a:pt x="12814" y="20086"/>
                      </a:cubicBezTo>
                      <a:cubicBezTo>
                        <a:pt x="12814" y="15948"/>
                        <a:pt x="12814" y="15948"/>
                        <a:pt x="12814" y="15948"/>
                      </a:cubicBezTo>
                      <a:cubicBezTo>
                        <a:pt x="15254" y="12011"/>
                        <a:pt x="15254" y="12011"/>
                        <a:pt x="15254" y="12011"/>
                      </a:cubicBezTo>
                      <a:cubicBezTo>
                        <a:pt x="15376" y="11708"/>
                        <a:pt x="15254" y="11406"/>
                        <a:pt x="14888" y="11305"/>
                      </a:cubicBezTo>
                      <a:cubicBezTo>
                        <a:pt x="14644" y="11103"/>
                        <a:pt x="14278" y="11204"/>
                        <a:pt x="14034" y="11507"/>
                      </a:cubicBezTo>
                      <a:cubicBezTo>
                        <a:pt x="13790" y="11607"/>
                        <a:pt x="13546" y="11708"/>
                        <a:pt x="13058" y="11809"/>
                      </a:cubicBezTo>
                      <a:cubicBezTo>
                        <a:pt x="12814" y="11809"/>
                        <a:pt x="12569" y="11607"/>
                        <a:pt x="12447" y="11507"/>
                      </a:cubicBezTo>
                      <a:cubicBezTo>
                        <a:pt x="12447" y="11406"/>
                        <a:pt x="12325" y="11305"/>
                        <a:pt x="12203" y="11204"/>
                      </a:cubicBezTo>
                      <a:cubicBezTo>
                        <a:pt x="12203" y="11204"/>
                        <a:pt x="12203" y="11204"/>
                        <a:pt x="12203" y="11103"/>
                      </a:cubicBezTo>
                      <a:cubicBezTo>
                        <a:pt x="12814" y="10497"/>
                        <a:pt x="13180" y="9589"/>
                        <a:pt x="12936" y="9084"/>
                      </a:cubicBezTo>
                      <a:cubicBezTo>
                        <a:pt x="12814" y="8882"/>
                        <a:pt x="12447" y="8781"/>
                        <a:pt x="12203" y="8781"/>
                      </a:cubicBezTo>
                      <a:cubicBezTo>
                        <a:pt x="11837" y="8781"/>
                        <a:pt x="11593" y="8983"/>
                        <a:pt x="11471" y="9286"/>
                      </a:cubicBezTo>
                      <a:cubicBezTo>
                        <a:pt x="11227" y="9690"/>
                        <a:pt x="11227" y="10396"/>
                        <a:pt x="11471" y="11103"/>
                      </a:cubicBezTo>
                      <a:cubicBezTo>
                        <a:pt x="11105" y="11406"/>
                        <a:pt x="10617" y="11809"/>
                        <a:pt x="10129" y="11708"/>
                      </a:cubicBezTo>
                      <a:cubicBezTo>
                        <a:pt x="9763" y="11708"/>
                        <a:pt x="9519" y="11507"/>
                        <a:pt x="9275" y="11204"/>
                      </a:cubicBezTo>
                      <a:cubicBezTo>
                        <a:pt x="9641" y="10800"/>
                        <a:pt x="10007" y="10295"/>
                        <a:pt x="10007" y="9892"/>
                      </a:cubicBezTo>
                      <a:cubicBezTo>
                        <a:pt x="10007" y="9488"/>
                        <a:pt x="9641" y="9185"/>
                        <a:pt x="9275" y="9084"/>
                      </a:cubicBezTo>
                      <a:cubicBezTo>
                        <a:pt x="8908" y="8983"/>
                        <a:pt x="8664" y="9084"/>
                        <a:pt x="8420" y="9286"/>
                      </a:cubicBezTo>
                      <a:cubicBezTo>
                        <a:pt x="8054" y="9589"/>
                        <a:pt x="8054" y="10295"/>
                        <a:pt x="8298" y="10901"/>
                      </a:cubicBezTo>
                      <a:cubicBezTo>
                        <a:pt x="8298" y="11002"/>
                        <a:pt x="8420" y="11103"/>
                        <a:pt x="8420" y="11204"/>
                      </a:cubicBezTo>
                      <a:cubicBezTo>
                        <a:pt x="8176" y="11406"/>
                        <a:pt x="7932" y="11507"/>
                        <a:pt x="7566" y="11607"/>
                      </a:cubicBezTo>
                      <a:cubicBezTo>
                        <a:pt x="7444" y="11708"/>
                        <a:pt x="7200" y="11708"/>
                        <a:pt x="7078" y="11607"/>
                      </a:cubicBezTo>
                      <a:cubicBezTo>
                        <a:pt x="6956" y="11507"/>
                        <a:pt x="6956" y="11507"/>
                        <a:pt x="6956" y="11507"/>
                      </a:cubicBezTo>
                      <a:cubicBezTo>
                        <a:pt x="6834" y="11305"/>
                        <a:pt x="6590" y="11204"/>
                        <a:pt x="6224" y="11204"/>
                      </a:cubicBezTo>
                      <a:cubicBezTo>
                        <a:pt x="6224" y="11204"/>
                        <a:pt x="6224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5736" y="11507"/>
                        <a:pt x="5736" y="11809"/>
                        <a:pt x="5858" y="12011"/>
                      </a:cubicBezTo>
                      <a:cubicBezTo>
                        <a:pt x="8298" y="15948"/>
                        <a:pt x="8298" y="15948"/>
                        <a:pt x="8298" y="15948"/>
                      </a:cubicBezTo>
                      <a:cubicBezTo>
                        <a:pt x="8298" y="20086"/>
                        <a:pt x="8298" y="20086"/>
                        <a:pt x="8298" y="20086"/>
                      </a:cubicBezTo>
                      <a:cubicBezTo>
                        <a:pt x="7078" y="20086"/>
                        <a:pt x="7078" y="20086"/>
                        <a:pt x="7078" y="20086"/>
                      </a:cubicBezTo>
                      <a:cubicBezTo>
                        <a:pt x="6956" y="18976"/>
                        <a:pt x="6712" y="17664"/>
                        <a:pt x="5858" y="16755"/>
                      </a:cubicBezTo>
                      <a:cubicBezTo>
                        <a:pt x="3051" y="13727"/>
                        <a:pt x="2319" y="11305"/>
                        <a:pt x="2075" y="10396"/>
                      </a:cubicBezTo>
                      <a:cubicBezTo>
                        <a:pt x="2075" y="10396"/>
                        <a:pt x="2075" y="10396"/>
                        <a:pt x="2075" y="10396"/>
                      </a:cubicBezTo>
                      <a:cubicBezTo>
                        <a:pt x="1953" y="9286"/>
                        <a:pt x="1953" y="9286"/>
                        <a:pt x="1953" y="9286"/>
                      </a:cubicBezTo>
                      <a:cubicBezTo>
                        <a:pt x="1953" y="9185"/>
                        <a:pt x="1953" y="9084"/>
                        <a:pt x="1953" y="8983"/>
                      </a:cubicBezTo>
                      <a:cubicBezTo>
                        <a:pt x="1953" y="4845"/>
                        <a:pt x="5858" y="1615"/>
                        <a:pt x="10861" y="1615"/>
                      </a:cubicBezTo>
                      <a:cubicBezTo>
                        <a:pt x="15742" y="1615"/>
                        <a:pt x="19769" y="4845"/>
                        <a:pt x="19769" y="8983"/>
                      </a:cubicBezTo>
                      <a:cubicBezTo>
                        <a:pt x="19769" y="9084"/>
                        <a:pt x="19769" y="9185"/>
                        <a:pt x="19769" y="928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Shape 3839"/>
                <p:cNvSpPr/>
                <p:nvPr/>
              </p:nvSpPr>
              <p:spPr>
                <a:xfrm>
                  <a:off x="6095999" y="6479382"/>
                  <a:ext cx="161926" cy="90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908"/>
                      </a:moveTo>
                      <a:cubicBezTo>
                        <a:pt x="929" y="2908"/>
                        <a:pt x="929" y="2908"/>
                        <a:pt x="929" y="2908"/>
                      </a:cubicBezTo>
                      <a:cubicBezTo>
                        <a:pt x="929" y="5815"/>
                        <a:pt x="929" y="5815"/>
                        <a:pt x="929" y="5815"/>
                      </a:cubicBezTo>
                      <a:cubicBezTo>
                        <a:pt x="0" y="5815"/>
                        <a:pt x="0" y="5815"/>
                        <a:pt x="0" y="5815"/>
                      </a:cubicBezTo>
                      <a:cubicBezTo>
                        <a:pt x="0" y="8723"/>
                        <a:pt x="0" y="8723"/>
                        <a:pt x="0" y="8723"/>
                      </a:cubicBezTo>
                      <a:cubicBezTo>
                        <a:pt x="929" y="8723"/>
                        <a:pt x="929" y="8723"/>
                        <a:pt x="929" y="8723"/>
                      </a:cubicBezTo>
                      <a:cubicBezTo>
                        <a:pt x="929" y="11631"/>
                        <a:pt x="929" y="11631"/>
                        <a:pt x="929" y="11631"/>
                      </a:cubicBezTo>
                      <a:cubicBezTo>
                        <a:pt x="0" y="11631"/>
                        <a:pt x="0" y="11631"/>
                        <a:pt x="0" y="11631"/>
                      </a:cubicBezTo>
                      <a:cubicBezTo>
                        <a:pt x="232" y="15369"/>
                        <a:pt x="2090" y="18277"/>
                        <a:pt x="4645" y="18692"/>
                      </a:cubicBezTo>
                      <a:cubicBezTo>
                        <a:pt x="5110" y="20354"/>
                        <a:pt x="6271" y="21600"/>
                        <a:pt x="7432" y="21600"/>
                      </a:cubicBezTo>
                      <a:cubicBezTo>
                        <a:pt x="14168" y="21600"/>
                        <a:pt x="14168" y="21600"/>
                        <a:pt x="14168" y="21600"/>
                      </a:cubicBezTo>
                      <a:cubicBezTo>
                        <a:pt x="15561" y="21600"/>
                        <a:pt x="16490" y="20354"/>
                        <a:pt x="16955" y="18692"/>
                      </a:cubicBezTo>
                      <a:cubicBezTo>
                        <a:pt x="19510" y="18277"/>
                        <a:pt x="21368" y="15369"/>
                        <a:pt x="21600" y="11631"/>
                      </a:cubicBezTo>
                      <a:cubicBezTo>
                        <a:pt x="20903" y="11631"/>
                        <a:pt x="20903" y="11631"/>
                        <a:pt x="20903" y="11631"/>
                      </a:cubicBezTo>
                      <a:cubicBezTo>
                        <a:pt x="20903" y="8723"/>
                        <a:pt x="20903" y="8723"/>
                        <a:pt x="20903" y="8723"/>
                      </a:cubicBezTo>
                      <a:cubicBezTo>
                        <a:pt x="21600" y="8723"/>
                        <a:pt x="21600" y="8723"/>
                        <a:pt x="21600" y="8723"/>
                      </a:cubicBezTo>
                      <a:cubicBezTo>
                        <a:pt x="21600" y="5815"/>
                        <a:pt x="21600" y="5815"/>
                        <a:pt x="21600" y="5815"/>
                      </a:cubicBezTo>
                      <a:cubicBezTo>
                        <a:pt x="20903" y="5815"/>
                        <a:pt x="20903" y="5815"/>
                        <a:pt x="20903" y="5815"/>
                      </a:cubicBezTo>
                      <a:cubicBezTo>
                        <a:pt x="20903" y="2908"/>
                        <a:pt x="20903" y="2908"/>
                        <a:pt x="20903" y="2908"/>
                      </a:cubicBezTo>
                      <a:cubicBezTo>
                        <a:pt x="21600" y="2908"/>
                        <a:pt x="21600" y="2908"/>
                        <a:pt x="21600" y="2908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90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0" name="文本框 99"/>
              <p:cNvSpPr txBox="1"/>
              <p:nvPr/>
            </p:nvSpPr>
            <p:spPr>
              <a:xfrm>
                <a:off x="1471" y="1623"/>
                <a:ext cx="17144" cy="1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 algn="just">
                  <a:lnSpc>
                    <a:spcPct val="150000"/>
                  </a:lnSpc>
                </a:pPr>
                <a:r>
                  <a:rPr lang="zh-CN" altLang="en-US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  </a:t>
                </a:r>
                <a:r>
                  <a:rPr lang="en-US" altLang="zh-CN" sz="2250" b="1" dirty="0" err="1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看到否定词需警惕（容易造成否定不当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en-US" altLang="zh-CN" sz="225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graphicFrame>
          <p:nvGraphicFramePr>
            <p:cNvPr id="4" name="表格 3"/>
            <p:cNvGraphicFramePr/>
            <p:nvPr/>
          </p:nvGraphicFramePr>
          <p:xfrm>
            <a:off x="1428751" y="1541780"/>
            <a:ext cx="13391727" cy="4915747"/>
          </p:xfrm>
          <a:graphic>
            <a:graphicData uri="http://schemas.openxmlformats.org/drawingml/2006/table">
              <a:tbl>
                <a:tblPr firstRow="1" bandRow="1">
                  <a:tableStyleId>{5DA37D80-6434-44D0-A028-1B22A696006F}</a:tableStyleId>
                </a:tblPr>
                <a:tblGrid>
                  <a:gridCol w="2957830"/>
                  <a:gridCol w="7085965"/>
                </a:tblGrid>
                <a:tr h="115951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 smtClean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常见否定词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不､不要､不再､无､没有､勿､未､否､非······</a:t>
                        </a:r>
                        <a:endPara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  <a:tr h="126365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 smtClean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多重否定词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不得不､不会不､不能不､没有不､难道不､无时无刻不､非······不可､否认没有······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  <a:tr h="126365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含</a:t>
                        </a:r>
                        <a:r>
                          <a:rPr lang="zh-CN" altLang="en-US" sz="2100" b="1" dirty="0" smtClean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否定意味</a:t>
                        </a: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的词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避免､切忌､杜绝､防止､以（预）防､缺乏､防范､非要､阻止······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</a:tbl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49244"/>
            <a:ext cx="851282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修改方法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造成否定不当的,直接删掉多余的否定词</a:t>
            </a:r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例句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我们要认识和掌握事物的客观规律,尽量避免不犯错误或少犯错误</a:t>
            </a:r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修改意见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否定不当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,“避免不犯”等于要犯错误,应删掉“不”｡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0166" y="2901852"/>
            <a:ext cx="3819843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南充考什么</a:t>
            </a:r>
            <a:endParaRPr lang="zh-CN" altLang="zh-CN" sz="3375" b="1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0509" y="1624013"/>
            <a:ext cx="8593931" cy="3496787"/>
            <a:chOff x="347345" y="1022350"/>
            <a:chExt cx="11458575" cy="4662382"/>
          </a:xfrm>
        </p:grpSpPr>
        <p:grpSp>
          <p:nvGrpSpPr>
            <p:cNvPr id="2" name="组合 1"/>
            <p:cNvGrpSpPr/>
            <p:nvPr/>
          </p:nvGrpSpPr>
          <p:grpSpPr>
            <a:xfrm>
              <a:off x="455295" y="1022350"/>
              <a:ext cx="11350625" cy="1506220"/>
              <a:chOff x="717" y="1794"/>
              <a:chExt cx="17875" cy="237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17" y="1816"/>
                <a:ext cx="731" cy="787"/>
                <a:chOff x="5889624" y="5953919"/>
                <a:chExt cx="577852" cy="615952"/>
              </a:xfrm>
              <a:solidFill>
                <a:schemeClr val="accent2"/>
              </a:solidFill>
            </p:grpSpPr>
            <p:sp>
              <p:nvSpPr>
                <p:cNvPr id="20" name="Shape 3829"/>
                <p:cNvSpPr/>
                <p:nvPr/>
              </p:nvSpPr>
              <p:spPr>
                <a:xfrm>
                  <a:off x="6170612" y="5953919"/>
                  <a:ext cx="33339" cy="85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232" y="21600"/>
                      </a:moveTo>
                      <a:cubicBezTo>
                        <a:pt x="4547" y="21600"/>
                        <a:pt x="0" y="19837"/>
                        <a:pt x="0" y="17633"/>
                      </a:cubicBezTo>
                      <a:cubicBezTo>
                        <a:pt x="0" y="3967"/>
                        <a:pt x="0" y="3967"/>
                        <a:pt x="0" y="3967"/>
                      </a:cubicBezTo>
                      <a:cubicBezTo>
                        <a:pt x="0" y="1763"/>
                        <a:pt x="4547" y="0"/>
                        <a:pt x="10232" y="0"/>
                      </a:cubicBezTo>
                      <a:cubicBezTo>
                        <a:pt x="15916" y="0"/>
                        <a:pt x="21600" y="1763"/>
                        <a:pt x="21600" y="3967"/>
                      </a:cubicBezTo>
                      <a:cubicBezTo>
                        <a:pt x="21600" y="17633"/>
                        <a:pt x="21600" y="17633"/>
                        <a:pt x="21600" y="17633"/>
                      </a:cubicBezTo>
                      <a:cubicBezTo>
                        <a:pt x="21600" y="19837"/>
                        <a:pt x="15916" y="21600"/>
                        <a:pt x="10232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Shape 3830"/>
                <p:cNvSpPr/>
                <p:nvPr/>
              </p:nvSpPr>
              <p:spPr>
                <a:xfrm>
                  <a:off x="6032732" y="5986387"/>
                  <a:ext cx="60471" cy="802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0997" extrusionOk="0">
                      <a:moveTo>
                        <a:pt x="14574" y="20997"/>
                      </a:moveTo>
                      <a:cubicBezTo>
                        <a:pt x="12239" y="20997"/>
                        <a:pt x="10488" y="20078"/>
                        <a:pt x="9904" y="18699"/>
                      </a:cubicBezTo>
                      <a:cubicBezTo>
                        <a:pt x="564" y="6291"/>
                        <a:pt x="564" y="6291"/>
                        <a:pt x="564" y="6291"/>
                      </a:cubicBezTo>
                      <a:cubicBezTo>
                        <a:pt x="-604" y="4452"/>
                        <a:pt x="-20" y="1695"/>
                        <a:pt x="2899" y="776"/>
                      </a:cubicBezTo>
                      <a:cubicBezTo>
                        <a:pt x="5234" y="-603"/>
                        <a:pt x="8737" y="-143"/>
                        <a:pt x="10488" y="2154"/>
                      </a:cubicBezTo>
                      <a:cubicBezTo>
                        <a:pt x="19245" y="14103"/>
                        <a:pt x="19245" y="14103"/>
                        <a:pt x="19245" y="14103"/>
                      </a:cubicBezTo>
                      <a:cubicBezTo>
                        <a:pt x="20996" y="16401"/>
                        <a:pt x="19828" y="19159"/>
                        <a:pt x="16910" y="20078"/>
                      </a:cubicBezTo>
                      <a:cubicBezTo>
                        <a:pt x="16326" y="20537"/>
                        <a:pt x="15158" y="20997"/>
                        <a:pt x="14574" y="2099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Shape 3831"/>
                <p:cNvSpPr/>
                <p:nvPr/>
              </p:nvSpPr>
              <p:spPr>
                <a:xfrm>
                  <a:off x="5929537" y="6083594"/>
                  <a:ext cx="79600" cy="59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16185" y="20667"/>
                      </a:moveTo>
                      <a:cubicBezTo>
                        <a:pt x="15285" y="20667"/>
                        <a:pt x="14835" y="20067"/>
                        <a:pt x="13935" y="20067"/>
                      </a:cubicBezTo>
                      <a:cubicBezTo>
                        <a:pt x="2235" y="10467"/>
                        <a:pt x="2235" y="10467"/>
                        <a:pt x="2235" y="10467"/>
                      </a:cubicBezTo>
                      <a:cubicBezTo>
                        <a:pt x="-15" y="9267"/>
                        <a:pt x="-465" y="5667"/>
                        <a:pt x="435" y="2667"/>
                      </a:cubicBezTo>
                      <a:cubicBezTo>
                        <a:pt x="1785" y="267"/>
                        <a:pt x="4485" y="-933"/>
                        <a:pt x="6285" y="867"/>
                      </a:cubicBezTo>
                      <a:cubicBezTo>
                        <a:pt x="18435" y="9867"/>
                        <a:pt x="18435" y="9867"/>
                        <a:pt x="18435" y="9867"/>
                      </a:cubicBezTo>
                      <a:cubicBezTo>
                        <a:pt x="20235" y="11667"/>
                        <a:pt x="21135" y="15267"/>
                        <a:pt x="19785" y="17667"/>
                      </a:cubicBezTo>
                      <a:cubicBezTo>
                        <a:pt x="19335" y="19467"/>
                        <a:pt x="17535" y="20667"/>
                        <a:pt x="161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Shape 3832"/>
                <p:cNvSpPr/>
                <p:nvPr/>
              </p:nvSpPr>
              <p:spPr>
                <a:xfrm>
                  <a:off x="5889624" y="6219032"/>
                  <a:ext cx="85726" cy="33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33" y="21600"/>
                      </a:moveTo>
                      <a:cubicBezTo>
                        <a:pt x="3967" y="21600"/>
                        <a:pt x="3967" y="21600"/>
                        <a:pt x="3967" y="21600"/>
                      </a:cubicBezTo>
                      <a:cubicBezTo>
                        <a:pt x="1763" y="21600"/>
                        <a:pt x="0" y="17053"/>
                        <a:pt x="0" y="10232"/>
                      </a:cubicBezTo>
                      <a:cubicBezTo>
                        <a:pt x="0" y="4547"/>
                        <a:pt x="1763" y="0"/>
                        <a:pt x="3967" y="0"/>
                      </a:cubicBezTo>
                      <a:cubicBezTo>
                        <a:pt x="17633" y="0"/>
                        <a:pt x="17633" y="0"/>
                        <a:pt x="17633" y="0"/>
                      </a:cubicBezTo>
                      <a:cubicBezTo>
                        <a:pt x="19837" y="0"/>
                        <a:pt x="21600" y="4547"/>
                        <a:pt x="21600" y="10232"/>
                      </a:cubicBezTo>
                      <a:cubicBezTo>
                        <a:pt x="21600" y="17053"/>
                        <a:pt x="19837" y="21600"/>
                        <a:pt x="17633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Shape 3833"/>
                <p:cNvSpPr/>
                <p:nvPr/>
              </p:nvSpPr>
              <p:spPr>
                <a:xfrm>
                  <a:off x="5920012" y="6329725"/>
                  <a:ext cx="79600" cy="607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4485" y="20667"/>
                      </a:moveTo>
                      <a:cubicBezTo>
                        <a:pt x="2685" y="20667"/>
                        <a:pt x="1335" y="19467"/>
                        <a:pt x="435" y="17667"/>
                      </a:cubicBezTo>
                      <a:cubicBezTo>
                        <a:pt x="-465" y="14667"/>
                        <a:pt x="-15" y="11667"/>
                        <a:pt x="2235" y="9867"/>
                      </a:cubicBezTo>
                      <a:cubicBezTo>
                        <a:pt x="13935" y="867"/>
                        <a:pt x="13935" y="867"/>
                        <a:pt x="13935" y="867"/>
                      </a:cubicBezTo>
                      <a:cubicBezTo>
                        <a:pt x="16185" y="-933"/>
                        <a:pt x="18885" y="267"/>
                        <a:pt x="19785" y="2667"/>
                      </a:cubicBezTo>
                      <a:cubicBezTo>
                        <a:pt x="21135" y="5667"/>
                        <a:pt x="20235" y="8667"/>
                        <a:pt x="18435" y="10467"/>
                      </a:cubicBezTo>
                      <a:cubicBezTo>
                        <a:pt x="6285" y="19467"/>
                        <a:pt x="6285" y="19467"/>
                        <a:pt x="6285" y="19467"/>
                      </a:cubicBezTo>
                      <a:cubicBezTo>
                        <a:pt x="5835" y="20067"/>
                        <a:pt x="4935" y="20667"/>
                        <a:pt x="44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Shape 3834"/>
                <p:cNvSpPr/>
                <p:nvPr/>
              </p:nvSpPr>
              <p:spPr>
                <a:xfrm>
                  <a:off x="6347050" y="6344004"/>
                  <a:ext cx="79600" cy="59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46" extrusionOk="0">
                      <a:moveTo>
                        <a:pt x="16185" y="20646"/>
                      </a:moveTo>
                      <a:cubicBezTo>
                        <a:pt x="15285" y="20646"/>
                        <a:pt x="14835" y="20646"/>
                        <a:pt x="13935" y="20046"/>
                      </a:cubicBezTo>
                      <a:cubicBezTo>
                        <a:pt x="2235" y="11046"/>
                        <a:pt x="2235" y="11046"/>
                        <a:pt x="2235" y="11046"/>
                      </a:cubicBezTo>
                      <a:cubicBezTo>
                        <a:pt x="-15" y="9246"/>
                        <a:pt x="-465" y="5646"/>
                        <a:pt x="435" y="3246"/>
                      </a:cubicBezTo>
                      <a:cubicBezTo>
                        <a:pt x="1785" y="246"/>
                        <a:pt x="4485" y="-954"/>
                        <a:pt x="6285" y="846"/>
                      </a:cubicBezTo>
                      <a:cubicBezTo>
                        <a:pt x="18435" y="9846"/>
                        <a:pt x="18435" y="9846"/>
                        <a:pt x="18435" y="9846"/>
                      </a:cubicBezTo>
                      <a:cubicBezTo>
                        <a:pt x="20235" y="11646"/>
                        <a:pt x="21135" y="15246"/>
                        <a:pt x="19785" y="17646"/>
                      </a:cubicBezTo>
                      <a:cubicBezTo>
                        <a:pt x="19335" y="19446"/>
                        <a:pt x="17535" y="20646"/>
                        <a:pt x="16185" y="2064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Shape 3835"/>
                <p:cNvSpPr/>
                <p:nvPr/>
              </p:nvSpPr>
              <p:spPr>
                <a:xfrm>
                  <a:off x="6380162" y="6236494"/>
                  <a:ext cx="87314" cy="33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21600"/>
                      </a:moveTo>
                      <a:cubicBezTo>
                        <a:pt x="4320" y="21600"/>
                        <a:pt x="4320" y="21600"/>
                        <a:pt x="4320" y="21600"/>
                      </a:cubicBezTo>
                      <a:cubicBezTo>
                        <a:pt x="2160" y="21600"/>
                        <a:pt x="0" y="15916"/>
                        <a:pt x="0" y="10232"/>
                      </a:cubicBezTo>
                      <a:cubicBezTo>
                        <a:pt x="0" y="4547"/>
                        <a:pt x="2160" y="0"/>
                        <a:pt x="4320" y="0"/>
                      </a:cubicBezTo>
                      <a:cubicBezTo>
                        <a:pt x="17280" y="0"/>
                        <a:pt x="17280" y="0"/>
                        <a:pt x="17280" y="0"/>
                      </a:cubicBezTo>
                      <a:cubicBezTo>
                        <a:pt x="19872" y="0"/>
                        <a:pt x="21600" y="4547"/>
                        <a:pt x="21600" y="10232"/>
                      </a:cubicBezTo>
                      <a:cubicBezTo>
                        <a:pt x="21600" y="15916"/>
                        <a:pt x="19872" y="21600"/>
                        <a:pt x="1728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Shape 3836"/>
                <p:cNvSpPr/>
                <p:nvPr/>
              </p:nvSpPr>
              <p:spPr>
                <a:xfrm>
                  <a:off x="6356575" y="6098576"/>
                  <a:ext cx="79600" cy="58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962" extrusionOk="0">
                      <a:moveTo>
                        <a:pt x="4035" y="20962"/>
                      </a:moveTo>
                      <a:cubicBezTo>
                        <a:pt x="2685" y="20962"/>
                        <a:pt x="1335" y="20345"/>
                        <a:pt x="435" y="18493"/>
                      </a:cubicBezTo>
                      <a:cubicBezTo>
                        <a:pt x="-465" y="15408"/>
                        <a:pt x="-15" y="11705"/>
                        <a:pt x="2235" y="10471"/>
                      </a:cubicBezTo>
                      <a:cubicBezTo>
                        <a:pt x="13935" y="596"/>
                        <a:pt x="13935" y="596"/>
                        <a:pt x="13935" y="596"/>
                      </a:cubicBezTo>
                      <a:cubicBezTo>
                        <a:pt x="16185" y="-638"/>
                        <a:pt x="18885" y="-21"/>
                        <a:pt x="19785" y="3065"/>
                      </a:cubicBezTo>
                      <a:cubicBezTo>
                        <a:pt x="21135" y="5533"/>
                        <a:pt x="20235" y="9236"/>
                        <a:pt x="18435" y="11088"/>
                      </a:cubicBezTo>
                      <a:cubicBezTo>
                        <a:pt x="6285" y="20345"/>
                        <a:pt x="6285" y="20345"/>
                        <a:pt x="6285" y="20345"/>
                      </a:cubicBezTo>
                      <a:cubicBezTo>
                        <a:pt x="5835" y="20962"/>
                        <a:pt x="4935" y="20962"/>
                        <a:pt x="4035" y="2096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Shape 3837"/>
                <p:cNvSpPr/>
                <p:nvPr/>
              </p:nvSpPr>
              <p:spPr>
                <a:xfrm>
                  <a:off x="6278185" y="5995388"/>
                  <a:ext cx="60472" cy="79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1125" extrusionOk="0">
                      <a:moveTo>
                        <a:pt x="5494" y="21125"/>
                      </a:moveTo>
                      <a:cubicBezTo>
                        <a:pt x="4910" y="21125"/>
                        <a:pt x="3742" y="20665"/>
                        <a:pt x="3158" y="20206"/>
                      </a:cubicBezTo>
                      <a:cubicBezTo>
                        <a:pt x="240" y="19287"/>
                        <a:pt x="-928" y="16529"/>
                        <a:pt x="823" y="14231"/>
                      </a:cubicBezTo>
                      <a:cubicBezTo>
                        <a:pt x="9580" y="2282"/>
                        <a:pt x="9580" y="2282"/>
                        <a:pt x="9580" y="2282"/>
                      </a:cubicBezTo>
                      <a:cubicBezTo>
                        <a:pt x="11331" y="-15"/>
                        <a:pt x="14834" y="-475"/>
                        <a:pt x="17169" y="444"/>
                      </a:cubicBezTo>
                      <a:cubicBezTo>
                        <a:pt x="20088" y="1823"/>
                        <a:pt x="20672" y="4580"/>
                        <a:pt x="19504" y="6419"/>
                      </a:cubicBezTo>
                      <a:cubicBezTo>
                        <a:pt x="10164" y="18827"/>
                        <a:pt x="10164" y="18827"/>
                        <a:pt x="10164" y="18827"/>
                      </a:cubicBezTo>
                      <a:cubicBezTo>
                        <a:pt x="9580" y="20206"/>
                        <a:pt x="7829" y="21125"/>
                        <a:pt x="5494" y="2112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Shape 3838"/>
                <p:cNvSpPr/>
                <p:nvPr/>
              </p:nvSpPr>
              <p:spPr>
                <a:xfrm>
                  <a:off x="6021387" y="6090444"/>
                  <a:ext cx="309564" cy="374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983"/>
                      </a:moveTo>
                      <a:cubicBezTo>
                        <a:pt x="21600" y="4037"/>
                        <a:pt x="16841" y="0"/>
                        <a:pt x="10861" y="0"/>
                      </a:cubicBezTo>
                      <a:cubicBezTo>
                        <a:pt x="4881" y="0"/>
                        <a:pt x="0" y="4037"/>
                        <a:pt x="0" y="8983"/>
                      </a:cubicBezTo>
                      <a:cubicBezTo>
                        <a:pt x="0" y="9286"/>
                        <a:pt x="122" y="9488"/>
                        <a:pt x="122" y="9791"/>
                      </a:cubicBezTo>
                      <a:cubicBezTo>
                        <a:pt x="0" y="9892"/>
                        <a:pt x="366" y="13323"/>
                        <a:pt x="4393" y="17664"/>
                      </a:cubicBezTo>
                      <a:cubicBezTo>
                        <a:pt x="5614" y="18976"/>
                        <a:pt x="5003" y="21600"/>
                        <a:pt x="5003" y="21600"/>
                      </a:cubicBezTo>
                      <a:cubicBezTo>
                        <a:pt x="6712" y="21600"/>
                        <a:pt x="8420" y="21600"/>
                        <a:pt x="10007" y="21600"/>
                      </a:cubicBezTo>
                      <a:cubicBezTo>
                        <a:pt x="10617" y="21600"/>
                        <a:pt x="11105" y="21600"/>
                        <a:pt x="11593" y="21600"/>
                      </a:cubicBezTo>
                      <a:cubicBezTo>
                        <a:pt x="13302" y="21600"/>
                        <a:pt x="14888" y="21600"/>
                        <a:pt x="16597" y="21600"/>
                      </a:cubicBezTo>
                      <a:cubicBezTo>
                        <a:pt x="16597" y="21600"/>
                        <a:pt x="16108" y="18976"/>
                        <a:pt x="17329" y="17664"/>
                      </a:cubicBezTo>
                      <a:cubicBezTo>
                        <a:pt x="21356" y="13323"/>
                        <a:pt x="21600" y="9892"/>
                        <a:pt x="21478" y="9791"/>
                      </a:cubicBezTo>
                      <a:cubicBezTo>
                        <a:pt x="21600" y="9488"/>
                        <a:pt x="21600" y="9286"/>
                        <a:pt x="21600" y="8983"/>
                      </a:cubicBezTo>
                      <a:close/>
                      <a:moveTo>
                        <a:pt x="9519" y="20086"/>
                      </a:moveTo>
                      <a:cubicBezTo>
                        <a:pt x="9519" y="15847"/>
                        <a:pt x="9519" y="15847"/>
                        <a:pt x="9519" y="15847"/>
                      </a:cubicBezTo>
                      <a:cubicBezTo>
                        <a:pt x="9519" y="15746"/>
                        <a:pt x="9519" y="15645"/>
                        <a:pt x="9519" y="15544"/>
                      </a:cubicBezTo>
                      <a:cubicBezTo>
                        <a:pt x="7444" y="12213"/>
                        <a:pt x="7444" y="12213"/>
                        <a:pt x="7444" y="12213"/>
                      </a:cubicBezTo>
                      <a:cubicBezTo>
                        <a:pt x="7566" y="12213"/>
                        <a:pt x="7688" y="12213"/>
                        <a:pt x="7810" y="12112"/>
                      </a:cubicBezTo>
                      <a:cubicBezTo>
                        <a:pt x="8176" y="12011"/>
                        <a:pt x="8542" y="11910"/>
                        <a:pt x="8786" y="11607"/>
                      </a:cubicBezTo>
                      <a:cubicBezTo>
                        <a:pt x="9153" y="12011"/>
                        <a:pt x="9519" y="12213"/>
                        <a:pt x="10007" y="12213"/>
                      </a:cubicBezTo>
                      <a:cubicBezTo>
                        <a:pt x="10617" y="12314"/>
                        <a:pt x="11227" y="12112"/>
                        <a:pt x="11837" y="11607"/>
                      </a:cubicBezTo>
                      <a:cubicBezTo>
                        <a:pt x="11837" y="11708"/>
                        <a:pt x="11837" y="11708"/>
                        <a:pt x="11959" y="11809"/>
                      </a:cubicBezTo>
                      <a:cubicBezTo>
                        <a:pt x="12203" y="12112"/>
                        <a:pt x="12692" y="12314"/>
                        <a:pt x="13058" y="12314"/>
                      </a:cubicBezTo>
                      <a:cubicBezTo>
                        <a:pt x="13058" y="12314"/>
                        <a:pt x="13180" y="12314"/>
                        <a:pt x="13180" y="12314"/>
                      </a:cubicBezTo>
                      <a:cubicBezTo>
                        <a:pt x="13302" y="12314"/>
                        <a:pt x="13424" y="12314"/>
                        <a:pt x="13546" y="12314"/>
                      </a:cubicBezTo>
                      <a:cubicBezTo>
                        <a:pt x="11593" y="15544"/>
                        <a:pt x="11593" y="15544"/>
                        <a:pt x="11593" y="15544"/>
                      </a:cubicBezTo>
                      <a:cubicBezTo>
                        <a:pt x="11471" y="15645"/>
                        <a:pt x="11471" y="15746"/>
                        <a:pt x="11471" y="15847"/>
                      </a:cubicBezTo>
                      <a:cubicBezTo>
                        <a:pt x="11471" y="20086"/>
                        <a:pt x="11471" y="20086"/>
                        <a:pt x="11471" y="20086"/>
                      </a:cubicBezTo>
                      <a:lnTo>
                        <a:pt x="9519" y="20086"/>
                      </a:lnTo>
                      <a:close/>
                      <a:moveTo>
                        <a:pt x="8908" y="9690"/>
                      </a:moveTo>
                      <a:cubicBezTo>
                        <a:pt x="8908" y="9589"/>
                        <a:pt x="8908" y="9589"/>
                        <a:pt x="9031" y="9589"/>
                      </a:cubicBezTo>
                      <a:cubicBezTo>
                        <a:pt x="9031" y="9589"/>
                        <a:pt x="9031" y="9589"/>
                        <a:pt x="9031" y="9589"/>
                      </a:cubicBezTo>
                      <a:cubicBezTo>
                        <a:pt x="9275" y="9690"/>
                        <a:pt x="9275" y="9791"/>
                        <a:pt x="9275" y="9892"/>
                      </a:cubicBezTo>
                      <a:cubicBezTo>
                        <a:pt x="9275" y="10093"/>
                        <a:pt x="9153" y="10396"/>
                        <a:pt x="8908" y="10699"/>
                      </a:cubicBezTo>
                      <a:cubicBezTo>
                        <a:pt x="8786" y="10194"/>
                        <a:pt x="8786" y="9791"/>
                        <a:pt x="8908" y="9690"/>
                      </a:cubicBezTo>
                      <a:close/>
                      <a:moveTo>
                        <a:pt x="12081" y="9488"/>
                      </a:moveTo>
                      <a:cubicBezTo>
                        <a:pt x="12081" y="9387"/>
                        <a:pt x="12203" y="9387"/>
                        <a:pt x="12203" y="9387"/>
                      </a:cubicBezTo>
                      <a:cubicBezTo>
                        <a:pt x="12203" y="9387"/>
                        <a:pt x="12203" y="9387"/>
                        <a:pt x="12203" y="9387"/>
                      </a:cubicBezTo>
                      <a:cubicBezTo>
                        <a:pt x="12325" y="9387"/>
                        <a:pt x="12325" y="9387"/>
                        <a:pt x="12325" y="9387"/>
                      </a:cubicBezTo>
                      <a:cubicBezTo>
                        <a:pt x="12447" y="9488"/>
                        <a:pt x="12325" y="9993"/>
                        <a:pt x="11959" y="10497"/>
                      </a:cubicBezTo>
                      <a:cubicBezTo>
                        <a:pt x="11837" y="10093"/>
                        <a:pt x="11959" y="9690"/>
                        <a:pt x="12081" y="9488"/>
                      </a:cubicBezTo>
                      <a:close/>
                      <a:moveTo>
                        <a:pt x="19769" y="9286"/>
                      </a:moveTo>
                      <a:cubicBezTo>
                        <a:pt x="19525" y="10396"/>
                        <a:pt x="19525" y="10396"/>
                        <a:pt x="19525" y="10396"/>
                      </a:cubicBezTo>
                      <a:cubicBezTo>
                        <a:pt x="19647" y="10396"/>
                        <a:pt x="19647" y="10396"/>
                        <a:pt x="19647" y="10396"/>
                      </a:cubicBezTo>
                      <a:cubicBezTo>
                        <a:pt x="19403" y="11305"/>
                        <a:pt x="18671" y="13727"/>
                        <a:pt x="15864" y="16755"/>
                      </a:cubicBezTo>
                      <a:cubicBezTo>
                        <a:pt x="15010" y="17664"/>
                        <a:pt x="14644" y="18976"/>
                        <a:pt x="14644" y="20086"/>
                      </a:cubicBezTo>
                      <a:cubicBezTo>
                        <a:pt x="12814" y="20086"/>
                        <a:pt x="12814" y="20086"/>
                        <a:pt x="12814" y="20086"/>
                      </a:cubicBezTo>
                      <a:cubicBezTo>
                        <a:pt x="12814" y="15948"/>
                        <a:pt x="12814" y="15948"/>
                        <a:pt x="12814" y="15948"/>
                      </a:cubicBezTo>
                      <a:cubicBezTo>
                        <a:pt x="15254" y="12011"/>
                        <a:pt x="15254" y="12011"/>
                        <a:pt x="15254" y="12011"/>
                      </a:cubicBezTo>
                      <a:cubicBezTo>
                        <a:pt x="15376" y="11708"/>
                        <a:pt x="15254" y="11406"/>
                        <a:pt x="14888" y="11305"/>
                      </a:cubicBezTo>
                      <a:cubicBezTo>
                        <a:pt x="14644" y="11103"/>
                        <a:pt x="14278" y="11204"/>
                        <a:pt x="14034" y="11507"/>
                      </a:cubicBezTo>
                      <a:cubicBezTo>
                        <a:pt x="13790" y="11607"/>
                        <a:pt x="13546" y="11708"/>
                        <a:pt x="13058" y="11809"/>
                      </a:cubicBezTo>
                      <a:cubicBezTo>
                        <a:pt x="12814" y="11809"/>
                        <a:pt x="12569" y="11607"/>
                        <a:pt x="12447" y="11507"/>
                      </a:cubicBezTo>
                      <a:cubicBezTo>
                        <a:pt x="12447" y="11406"/>
                        <a:pt x="12325" y="11305"/>
                        <a:pt x="12203" y="11204"/>
                      </a:cubicBezTo>
                      <a:cubicBezTo>
                        <a:pt x="12203" y="11204"/>
                        <a:pt x="12203" y="11204"/>
                        <a:pt x="12203" y="11103"/>
                      </a:cubicBezTo>
                      <a:cubicBezTo>
                        <a:pt x="12814" y="10497"/>
                        <a:pt x="13180" y="9589"/>
                        <a:pt x="12936" y="9084"/>
                      </a:cubicBezTo>
                      <a:cubicBezTo>
                        <a:pt x="12814" y="8882"/>
                        <a:pt x="12447" y="8781"/>
                        <a:pt x="12203" y="8781"/>
                      </a:cubicBezTo>
                      <a:cubicBezTo>
                        <a:pt x="11837" y="8781"/>
                        <a:pt x="11593" y="8983"/>
                        <a:pt x="11471" y="9286"/>
                      </a:cubicBezTo>
                      <a:cubicBezTo>
                        <a:pt x="11227" y="9690"/>
                        <a:pt x="11227" y="10396"/>
                        <a:pt x="11471" y="11103"/>
                      </a:cubicBezTo>
                      <a:cubicBezTo>
                        <a:pt x="11105" y="11406"/>
                        <a:pt x="10617" y="11809"/>
                        <a:pt x="10129" y="11708"/>
                      </a:cubicBezTo>
                      <a:cubicBezTo>
                        <a:pt x="9763" y="11708"/>
                        <a:pt x="9519" y="11507"/>
                        <a:pt x="9275" y="11204"/>
                      </a:cubicBezTo>
                      <a:cubicBezTo>
                        <a:pt x="9641" y="10800"/>
                        <a:pt x="10007" y="10295"/>
                        <a:pt x="10007" y="9892"/>
                      </a:cubicBezTo>
                      <a:cubicBezTo>
                        <a:pt x="10007" y="9488"/>
                        <a:pt x="9641" y="9185"/>
                        <a:pt x="9275" y="9084"/>
                      </a:cubicBezTo>
                      <a:cubicBezTo>
                        <a:pt x="8908" y="8983"/>
                        <a:pt x="8664" y="9084"/>
                        <a:pt x="8420" y="9286"/>
                      </a:cubicBezTo>
                      <a:cubicBezTo>
                        <a:pt x="8054" y="9589"/>
                        <a:pt x="8054" y="10295"/>
                        <a:pt x="8298" y="10901"/>
                      </a:cubicBezTo>
                      <a:cubicBezTo>
                        <a:pt x="8298" y="11002"/>
                        <a:pt x="8420" y="11103"/>
                        <a:pt x="8420" y="11204"/>
                      </a:cubicBezTo>
                      <a:cubicBezTo>
                        <a:pt x="8176" y="11406"/>
                        <a:pt x="7932" y="11507"/>
                        <a:pt x="7566" y="11607"/>
                      </a:cubicBezTo>
                      <a:cubicBezTo>
                        <a:pt x="7444" y="11708"/>
                        <a:pt x="7200" y="11708"/>
                        <a:pt x="7078" y="11607"/>
                      </a:cubicBezTo>
                      <a:cubicBezTo>
                        <a:pt x="6956" y="11507"/>
                        <a:pt x="6956" y="11507"/>
                        <a:pt x="6956" y="11507"/>
                      </a:cubicBezTo>
                      <a:cubicBezTo>
                        <a:pt x="6834" y="11305"/>
                        <a:pt x="6590" y="11204"/>
                        <a:pt x="6224" y="11204"/>
                      </a:cubicBezTo>
                      <a:cubicBezTo>
                        <a:pt x="6224" y="11204"/>
                        <a:pt x="6224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5736" y="11507"/>
                        <a:pt x="5736" y="11809"/>
                        <a:pt x="5858" y="12011"/>
                      </a:cubicBezTo>
                      <a:cubicBezTo>
                        <a:pt x="8298" y="15948"/>
                        <a:pt x="8298" y="15948"/>
                        <a:pt x="8298" y="15948"/>
                      </a:cubicBezTo>
                      <a:cubicBezTo>
                        <a:pt x="8298" y="20086"/>
                        <a:pt x="8298" y="20086"/>
                        <a:pt x="8298" y="20086"/>
                      </a:cubicBezTo>
                      <a:cubicBezTo>
                        <a:pt x="7078" y="20086"/>
                        <a:pt x="7078" y="20086"/>
                        <a:pt x="7078" y="20086"/>
                      </a:cubicBezTo>
                      <a:cubicBezTo>
                        <a:pt x="6956" y="18976"/>
                        <a:pt x="6712" y="17664"/>
                        <a:pt x="5858" y="16755"/>
                      </a:cubicBezTo>
                      <a:cubicBezTo>
                        <a:pt x="3051" y="13727"/>
                        <a:pt x="2319" y="11305"/>
                        <a:pt x="2075" y="10396"/>
                      </a:cubicBezTo>
                      <a:cubicBezTo>
                        <a:pt x="2075" y="10396"/>
                        <a:pt x="2075" y="10396"/>
                        <a:pt x="2075" y="10396"/>
                      </a:cubicBezTo>
                      <a:cubicBezTo>
                        <a:pt x="1953" y="9286"/>
                        <a:pt x="1953" y="9286"/>
                        <a:pt x="1953" y="9286"/>
                      </a:cubicBezTo>
                      <a:cubicBezTo>
                        <a:pt x="1953" y="9185"/>
                        <a:pt x="1953" y="9084"/>
                        <a:pt x="1953" y="8983"/>
                      </a:cubicBezTo>
                      <a:cubicBezTo>
                        <a:pt x="1953" y="4845"/>
                        <a:pt x="5858" y="1615"/>
                        <a:pt x="10861" y="1615"/>
                      </a:cubicBezTo>
                      <a:cubicBezTo>
                        <a:pt x="15742" y="1615"/>
                        <a:pt x="19769" y="4845"/>
                        <a:pt x="19769" y="8983"/>
                      </a:cubicBezTo>
                      <a:cubicBezTo>
                        <a:pt x="19769" y="9084"/>
                        <a:pt x="19769" y="9185"/>
                        <a:pt x="19769" y="928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Shape 3839"/>
                <p:cNvSpPr/>
                <p:nvPr/>
              </p:nvSpPr>
              <p:spPr>
                <a:xfrm>
                  <a:off x="6095999" y="6479382"/>
                  <a:ext cx="161926" cy="90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908"/>
                      </a:moveTo>
                      <a:cubicBezTo>
                        <a:pt x="929" y="2908"/>
                        <a:pt x="929" y="2908"/>
                        <a:pt x="929" y="2908"/>
                      </a:cubicBezTo>
                      <a:cubicBezTo>
                        <a:pt x="929" y="5815"/>
                        <a:pt x="929" y="5815"/>
                        <a:pt x="929" y="5815"/>
                      </a:cubicBezTo>
                      <a:cubicBezTo>
                        <a:pt x="0" y="5815"/>
                        <a:pt x="0" y="5815"/>
                        <a:pt x="0" y="5815"/>
                      </a:cubicBezTo>
                      <a:cubicBezTo>
                        <a:pt x="0" y="8723"/>
                        <a:pt x="0" y="8723"/>
                        <a:pt x="0" y="8723"/>
                      </a:cubicBezTo>
                      <a:cubicBezTo>
                        <a:pt x="929" y="8723"/>
                        <a:pt x="929" y="8723"/>
                        <a:pt x="929" y="8723"/>
                      </a:cubicBezTo>
                      <a:cubicBezTo>
                        <a:pt x="929" y="11631"/>
                        <a:pt x="929" y="11631"/>
                        <a:pt x="929" y="11631"/>
                      </a:cubicBezTo>
                      <a:cubicBezTo>
                        <a:pt x="0" y="11631"/>
                        <a:pt x="0" y="11631"/>
                        <a:pt x="0" y="11631"/>
                      </a:cubicBezTo>
                      <a:cubicBezTo>
                        <a:pt x="232" y="15369"/>
                        <a:pt x="2090" y="18277"/>
                        <a:pt x="4645" y="18692"/>
                      </a:cubicBezTo>
                      <a:cubicBezTo>
                        <a:pt x="5110" y="20354"/>
                        <a:pt x="6271" y="21600"/>
                        <a:pt x="7432" y="21600"/>
                      </a:cubicBezTo>
                      <a:cubicBezTo>
                        <a:pt x="14168" y="21600"/>
                        <a:pt x="14168" y="21600"/>
                        <a:pt x="14168" y="21600"/>
                      </a:cubicBezTo>
                      <a:cubicBezTo>
                        <a:pt x="15561" y="21600"/>
                        <a:pt x="16490" y="20354"/>
                        <a:pt x="16955" y="18692"/>
                      </a:cubicBezTo>
                      <a:cubicBezTo>
                        <a:pt x="19510" y="18277"/>
                        <a:pt x="21368" y="15369"/>
                        <a:pt x="21600" y="11631"/>
                      </a:cubicBezTo>
                      <a:cubicBezTo>
                        <a:pt x="20903" y="11631"/>
                        <a:pt x="20903" y="11631"/>
                        <a:pt x="20903" y="11631"/>
                      </a:cubicBezTo>
                      <a:cubicBezTo>
                        <a:pt x="20903" y="8723"/>
                        <a:pt x="20903" y="8723"/>
                        <a:pt x="20903" y="8723"/>
                      </a:cubicBezTo>
                      <a:cubicBezTo>
                        <a:pt x="21600" y="8723"/>
                        <a:pt x="21600" y="8723"/>
                        <a:pt x="21600" y="8723"/>
                      </a:cubicBezTo>
                      <a:cubicBezTo>
                        <a:pt x="21600" y="5815"/>
                        <a:pt x="21600" y="5815"/>
                        <a:pt x="21600" y="5815"/>
                      </a:cubicBezTo>
                      <a:cubicBezTo>
                        <a:pt x="20903" y="5815"/>
                        <a:pt x="20903" y="5815"/>
                        <a:pt x="20903" y="5815"/>
                      </a:cubicBezTo>
                      <a:cubicBezTo>
                        <a:pt x="20903" y="2908"/>
                        <a:pt x="20903" y="2908"/>
                        <a:pt x="20903" y="2908"/>
                      </a:cubicBezTo>
                      <a:cubicBezTo>
                        <a:pt x="21600" y="2908"/>
                        <a:pt x="21600" y="2908"/>
                        <a:pt x="21600" y="2908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90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0" name="文本框 99"/>
              <p:cNvSpPr txBox="1"/>
              <p:nvPr/>
            </p:nvSpPr>
            <p:spPr>
              <a:xfrm>
                <a:off x="1448" y="1794"/>
                <a:ext cx="17144" cy="23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 algn="just">
                  <a:lnSpc>
                    <a:spcPct val="150000"/>
                  </a:lnSpc>
                </a:pPr>
                <a:r>
                  <a:rPr lang="zh-CN" altLang="en-US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  </a:t>
                </a:r>
                <a:r>
                  <a:rPr lang="en-US" altLang="zh-CN" sz="2250" b="1" dirty="0" err="1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看到和､并､跟､与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､“</a:t>
                </a:r>
                <a:r>
                  <a:rPr lang="en-US" altLang="zh-CN" sz="2250" b="1" dirty="0" err="1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顿号”等表示并列的标志需警惕（容易造成语序不当或搭配不当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en-US" altLang="zh-CN" sz="225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347345" y="2331085"/>
              <a:ext cx="11458575" cy="33536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50000"/>
                </a:lnSpc>
              </a:pPr>
              <a:r>
                <a:rPr lang="en-US" sz="2100" b="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    </a:t>
              </a:r>
              <a:r>
                <a:rPr sz="2100" b="0" dirty="0" err="1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表示并列的成分主要有动词并列</a:t>
              </a:r>
              <a:r>
                <a:rPr sz="2100" b="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､名词并列和形容词并列,并列的结构有三种形式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: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indent="0" algn="just">
                <a:lnSpc>
                  <a:spcPct val="150000"/>
                </a:lnSpc>
              </a:pPr>
              <a:r>
                <a:rPr lang="en-US"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①用表示并列的连词,如“和”“并”“与”“</a:t>
              </a:r>
              <a:r>
                <a:rPr sz="2100" b="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及”等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;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indent="0" algn="just">
                <a:lnSpc>
                  <a:spcPct val="150000"/>
                </a:lnSpc>
              </a:pPr>
              <a:r>
                <a:rPr lang="en-US"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②</a:t>
              </a:r>
              <a:r>
                <a:rPr sz="2100" b="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用顿号表示的并列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;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indent="0" algn="just">
                <a:lnSpc>
                  <a:spcPct val="150000"/>
                </a:lnSpc>
              </a:pPr>
              <a:r>
                <a:rPr lang="en-US"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③</a:t>
              </a:r>
              <a:r>
                <a:rPr sz="2100" b="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用逗号表示分句之间的并列</a:t>
              </a:r>
              <a:r>
                <a:rPr sz="2100" b="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｡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49244"/>
            <a:ext cx="8512820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1）首先判断并列成分之间是否存在前后逻辑关系,若存在,需判断它们的前后顺序是否符合逻辑</a:t>
            </a:r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常见语序不当的搭配有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372076" y="1535621"/>
          <a:ext cx="6399530" cy="38404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199765"/>
                <a:gridCol w="319976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常见错误语序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正确语序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研究并调查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调查并研究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管理､认识､把握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认识､管理､把握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整治和宣传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宣传和整治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解决并发现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发现并解决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销售､使用､生产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生产､销售､使用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181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惩戒､警示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警示､惩戒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372076" y="1543050"/>
          <a:ext cx="6399530" cy="38404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199765"/>
                <a:gridCol w="3199765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发展和重视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重视和发展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推动并完善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完善并推动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采取措施并调查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调查并采取措施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通过并审议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审议并通过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开展､策划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策划､开展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生长､枯萎､发芽､结果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发芽､生长､结果､枯萎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发展､存在､消灭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存在､发展､消灭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3843" y="1557101"/>
            <a:ext cx="8593931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修改方法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sz="2100" b="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将行为顺序不当的词语相互对调位置</a:t>
            </a:r>
            <a:r>
              <a:rPr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例句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sz="2100" b="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全校学生认真讨论并学习了中学生日常行为规范的内容</a:t>
            </a:r>
            <a:r>
              <a:rPr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修改意见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sz="2100" b="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语序不当,将“学习”和“讨论”调换位置</a:t>
            </a:r>
            <a:r>
              <a:rPr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2）</a:t>
            </a:r>
            <a:r>
              <a:rPr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若无逻辑关系,就要判断并列成分与其他成分之间是否搭配</a:t>
            </a:r>
            <a:r>
              <a:rPr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修改方法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sz="2100" b="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将不搭配的并列成分换成搭配的</a:t>
            </a:r>
            <a:r>
              <a:rPr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例句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sz="2100" b="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我一走进公园,就看到美丽的花海和沁人心脾的花香</a:t>
            </a:r>
            <a:r>
              <a:rPr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修改意见</a:t>
            </a: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“看到”和“花香”搭配不当,应改成“······</a:t>
            </a:r>
            <a:r>
              <a:rPr sz="2100" b="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就看到美丽的花海,闻到沁人心脾的花香</a:t>
            </a:r>
            <a:r>
              <a:rPr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”｡</a:t>
            </a:r>
            <a:endParaRPr sz="2100" b="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0509" y="1624013"/>
            <a:ext cx="10861199" cy="4254037"/>
            <a:chOff x="347345" y="1022350"/>
            <a:chExt cx="14481598" cy="5672049"/>
          </a:xfrm>
        </p:grpSpPr>
        <p:grpSp>
          <p:nvGrpSpPr>
            <p:cNvPr id="2" name="组合 1"/>
            <p:cNvGrpSpPr/>
            <p:nvPr/>
          </p:nvGrpSpPr>
          <p:grpSpPr>
            <a:xfrm>
              <a:off x="455295" y="1022350"/>
              <a:ext cx="11350625" cy="767715"/>
              <a:chOff x="717" y="1794"/>
              <a:chExt cx="17875" cy="1209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17" y="1816"/>
                <a:ext cx="731" cy="787"/>
                <a:chOff x="5889624" y="5953919"/>
                <a:chExt cx="577852" cy="615952"/>
              </a:xfrm>
              <a:solidFill>
                <a:schemeClr val="accent2"/>
              </a:solidFill>
            </p:grpSpPr>
            <p:sp>
              <p:nvSpPr>
                <p:cNvPr id="20" name="Shape 3829"/>
                <p:cNvSpPr/>
                <p:nvPr/>
              </p:nvSpPr>
              <p:spPr>
                <a:xfrm>
                  <a:off x="6170612" y="5953919"/>
                  <a:ext cx="33339" cy="85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232" y="21600"/>
                      </a:moveTo>
                      <a:cubicBezTo>
                        <a:pt x="4547" y="21600"/>
                        <a:pt x="0" y="19837"/>
                        <a:pt x="0" y="17633"/>
                      </a:cubicBezTo>
                      <a:cubicBezTo>
                        <a:pt x="0" y="3967"/>
                        <a:pt x="0" y="3967"/>
                        <a:pt x="0" y="3967"/>
                      </a:cubicBezTo>
                      <a:cubicBezTo>
                        <a:pt x="0" y="1763"/>
                        <a:pt x="4547" y="0"/>
                        <a:pt x="10232" y="0"/>
                      </a:cubicBezTo>
                      <a:cubicBezTo>
                        <a:pt x="15916" y="0"/>
                        <a:pt x="21600" y="1763"/>
                        <a:pt x="21600" y="3967"/>
                      </a:cubicBezTo>
                      <a:cubicBezTo>
                        <a:pt x="21600" y="17633"/>
                        <a:pt x="21600" y="17633"/>
                        <a:pt x="21600" y="17633"/>
                      </a:cubicBezTo>
                      <a:cubicBezTo>
                        <a:pt x="21600" y="19837"/>
                        <a:pt x="15916" y="21600"/>
                        <a:pt x="10232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Shape 3830"/>
                <p:cNvSpPr/>
                <p:nvPr/>
              </p:nvSpPr>
              <p:spPr>
                <a:xfrm>
                  <a:off x="6032732" y="5986387"/>
                  <a:ext cx="60471" cy="802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0997" extrusionOk="0">
                      <a:moveTo>
                        <a:pt x="14574" y="20997"/>
                      </a:moveTo>
                      <a:cubicBezTo>
                        <a:pt x="12239" y="20997"/>
                        <a:pt x="10488" y="20078"/>
                        <a:pt x="9904" y="18699"/>
                      </a:cubicBezTo>
                      <a:cubicBezTo>
                        <a:pt x="564" y="6291"/>
                        <a:pt x="564" y="6291"/>
                        <a:pt x="564" y="6291"/>
                      </a:cubicBezTo>
                      <a:cubicBezTo>
                        <a:pt x="-604" y="4452"/>
                        <a:pt x="-20" y="1695"/>
                        <a:pt x="2899" y="776"/>
                      </a:cubicBezTo>
                      <a:cubicBezTo>
                        <a:pt x="5234" y="-603"/>
                        <a:pt x="8737" y="-143"/>
                        <a:pt x="10488" y="2154"/>
                      </a:cubicBezTo>
                      <a:cubicBezTo>
                        <a:pt x="19245" y="14103"/>
                        <a:pt x="19245" y="14103"/>
                        <a:pt x="19245" y="14103"/>
                      </a:cubicBezTo>
                      <a:cubicBezTo>
                        <a:pt x="20996" y="16401"/>
                        <a:pt x="19828" y="19159"/>
                        <a:pt x="16910" y="20078"/>
                      </a:cubicBezTo>
                      <a:cubicBezTo>
                        <a:pt x="16326" y="20537"/>
                        <a:pt x="15158" y="20997"/>
                        <a:pt x="14574" y="2099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Shape 3831"/>
                <p:cNvSpPr/>
                <p:nvPr/>
              </p:nvSpPr>
              <p:spPr>
                <a:xfrm>
                  <a:off x="5929537" y="6083594"/>
                  <a:ext cx="79600" cy="59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16185" y="20667"/>
                      </a:moveTo>
                      <a:cubicBezTo>
                        <a:pt x="15285" y="20667"/>
                        <a:pt x="14835" y="20067"/>
                        <a:pt x="13935" y="20067"/>
                      </a:cubicBezTo>
                      <a:cubicBezTo>
                        <a:pt x="2235" y="10467"/>
                        <a:pt x="2235" y="10467"/>
                        <a:pt x="2235" y="10467"/>
                      </a:cubicBezTo>
                      <a:cubicBezTo>
                        <a:pt x="-15" y="9267"/>
                        <a:pt x="-465" y="5667"/>
                        <a:pt x="435" y="2667"/>
                      </a:cubicBezTo>
                      <a:cubicBezTo>
                        <a:pt x="1785" y="267"/>
                        <a:pt x="4485" y="-933"/>
                        <a:pt x="6285" y="867"/>
                      </a:cubicBezTo>
                      <a:cubicBezTo>
                        <a:pt x="18435" y="9867"/>
                        <a:pt x="18435" y="9867"/>
                        <a:pt x="18435" y="9867"/>
                      </a:cubicBezTo>
                      <a:cubicBezTo>
                        <a:pt x="20235" y="11667"/>
                        <a:pt x="21135" y="15267"/>
                        <a:pt x="19785" y="17667"/>
                      </a:cubicBezTo>
                      <a:cubicBezTo>
                        <a:pt x="19335" y="19467"/>
                        <a:pt x="17535" y="20667"/>
                        <a:pt x="161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Shape 3832"/>
                <p:cNvSpPr/>
                <p:nvPr/>
              </p:nvSpPr>
              <p:spPr>
                <a:xfrm>
                  <a:off x="5889624" y="6219032"/>
                  <a:ext cx="85726" cy="33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33" y="21600"/>
                      </a:moveTo>
                      <a:cubicBezTo>
                        <a:pt x="3967" y="21600"/>
                        <a:pt x="3967" y="21600"/>
                        <a:pt x="3967" y="21600"/>
                      </a:cubicBezTo>
                      <a:cubicBezTo>
                        <a:pt x="1763" y="21600"/>
                        <a:pt x="0" y="17053"/>
                        <a:pt x="0" y="10232"/>
                      </a:cubicBezTo>
                      <a:cubicBezTo>
                        <a:pt x="0" y="4547"/>
                        <a:pt x="1763" y="0"/>
                        <a:pt x="3967" y="0"/>
                      </a:cubicBezTo>
                      <a:cubicBezTo>
                        <a:pt x="17633" y="0"/>
                        <a:pt x="17633" y="0"/>
                        <a:pt x="17633" y="0"/>
                      </a:cubicBezTo>
                      <a:cubicBezTo>
                        <a:pt x="19837" y="0"/>
                        <a:pt x="21600" y="4547"/>
                        <a:pt x="21600" y="10232"/>
                      </a:cubicBezTo>
                      <a:cubicBezTo>
                        <a:pt x="21600" y="17053"/>
                        <a:pt x="19837" y="21600"/>
                        <a:pt x="17633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Shape 3833"/>
                <p:cNvSpPr/>
                <p:nvPr/>
              </p:nvSpPr>
              <p:spPr>
                <a:xfrm>
                  <a:off x="5920012" y="6329725"/>
                  <a:ext cx="79600" cy="607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4485" y="20667"/>
                      </a:moveTo>
                      <a:cubicBezTo>
                        <a:pt x="2685" y="20667"/>
                        <a:pt x="1335" y="19467"/>
                        <a:pt x="435" y="17667"/>
                      </a:cubicBezTo>
                      <a:cubicBezTo>
                        <a:pt x="-465" y="14667"/>
                        <a:pt x="-15" y="11667"/>
                        <a:pt x="2235" y="9867"/>
                      </a:cubicBezTo>
                      <a:cubicBezTo>
                        <a:pt x="13935" y="867"/>
                        <a:pt x="13935" y="867"/>
                        <a:pt x="13935" y="867"/>
                      </a:cubicBezTo>
                      <a:cubicBezTo>
                        <a:pt x="16185" y="-933"/>
                        <a:pt x="18885" y="267"/>
                        <a:pt x="19785" y="2667"/>
                      </a:cubicBezTo>
                      <a:cubicBezTo>
                        <a:pt x="21135" y="5667"/>
                        <a:pt x="20235" y="8667"/>
                        <a:pt x="18435" y="10467"/>
                      </a:cubicBezTo>
                      <a:cubicBezTo>
                        <a:pt x="6285" y="19467"/>
                        <a:pt x="6285" y="19467"/>
                        <a:pt x="6285" y="19467"/>
                      </a:cubicBezTo>
                      <a:cubicBezTo>
                        <a:pt x="5835" y="20067"/>
                        <a:pt x="4935" y="20667"/>
                        <a:pt x="44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Shape 3834"/>
                <p:cNvSpPr/>
                <p:nvPr/>
              </p:nvSpPr>
              <p:spPr>
                <a:xfrm>
                  <a:off x="6347050" y="6344004"/>
                  <a:ext cx="79600" cy="59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46" extrusionOk="0">
                      <a:moveTo>
                        <a:pt x="16185" y="20646"/>
                      </a:moveTo>
                      <a:cubicBezTo>
                        <a:pt x="15285" y="20646"/>
                        <a:pt x="14835" y="20646"/>
                        <a:pt x="13935" y="20046"/>
                      </a:cubicBezTo>
                      <a:cubicBezTo>
                        <a:pt x="2235" y="11046"/>
                        <a:pt x="2235" y="11046"/>
                        <a:pt x="2235" y="11046"/>
                      </a:cubicBezTo>
                      <a:cubicBezTo>
                        <a:pt x="-15" y="9246"/>
                        <a:pt x="-465" y="5646"/>
                        <a:pt x="435" y="3246"/>
                      </a:cubicBezTo>
                      <a:cubicBezTo>
                        <a:pt x="1785" y="246"/>
                        <a:pt x="4485" y="-954"/>
                        <a:pt x="6285" y="846"/>
                      </a:cubicBezTo>
                      <a:cubicBezTo>
                        <a:pt x="18435" y="9846"/>
                        <a:pt x="18435" y="9846"/>
                        <a:pt x="18435" y="9846"/>
                      </a:cubicBezTo>
                      <a:cubicBezTo>
                        <a:pt x="20235" y="11646"/>
                        <a:pt x="21135" y="15246"/>
                        <a:pt x="19785" y="17646"/>
                      </a:cubicBezTo>
                      <a:cubicBezTo>
                        <a:pt x="19335" y="19446"/>
                        <a:pt x="17535" y="20646"/>
                        <a:pt x="16185" y="2064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Shape 3835"/>
                <p:cNvSpPr/>
                <p:nvPr/>
              </p:nvSpPr>
              <p:spPr>
                <a:xfrm>
                  <a:off x="6380162" y="6236494"/>
                  <a:ext cx="87314" cy="33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21600"/>
                      </a:moveTo>
                      <a:cubicBezTo>
                        <a:pt x="4320" y="21600"/>
                        <a:pt x="4320" y="21600"/>
                        <a:pt x="4320" y="21600"/>
                      </a:cubicBezTo>
                      <a:cubicBezTo>
                        <a:pt x="2160" y="21600"/>
                        <a:pt x="0" y="15916"/>
                        <a:pt x="0" y="10232"/>
                      </a:cubicBezTo>
                      <a:cubicBezTo>
                        <a:pt x="0" y="4547"/>
                        <a:pt x="2160" y="0"/>
                        <a:pt x="4320" y="0"/>
                      </a:cubicBezTo>
                      <a:cubicBezTo>
                        <a:pt x="17280" y="0"/>
                        <a:pt x="17280" y="0"/>
                        <a:pt x="17280" y="0"/>
                      </a:cubicBezTo>
                      <a:cubicBezTo>
                        <a:pt x="19872" y="0"/>
                        <a:pt x="21600" y="4547"/>
                        <a:pt x="21600" y="10232"/>
                      </a:cubicBezTo>
                      <a:cubicBezTo>
                        <a:pt x="21600" y="15916"/>
                        <a:pt x="19872" y="21600"/>
                        <a:pt x="1728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Shape 3836"/>
                <p:cNvSpPr/>
                <p:nvPr/>
              </p:nvSpPr>
              <p:spPr>
                <a:xfrm>
                  <a:off x="6356575" y="6098576"/>
                  <a:ext cx="79600" cy="58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962" extrusionOk="0">
                      <a:moveTo>
                        <a:pt x="4035" y="20962"/>
                      </a:moveTo>
                      <a:cubicBezTo>
                        <a:pt x="2685" y="20962"/>
                        <a:pt x="1335" y="20345"/>
                        <a:pt x="435" y="18493"/>
                      </a:cubicBezTo>
                      <a:cubicBezTo>
                        <a:pt x="-465" y="15408"/>
                        <a:pt x="-15" y="11705"/>
                        <a:pt x="2235" y="10471"/>
                      </a:cubicBezTo>
                      <a:cubicBezTo>
                        <a:pt x="13935" y="596"/>
                        <a:pt x="13935" y="596"/>
                        <a:pt x="13935" y="596"/>
                      </a:cubicBezTo>
                      <a:cubicBezTo>
                        <a:pt x="16185" y="-638"/>
                        <a:pt x="18885" y="-21"/>
                        <a:pt x="19785" y="3065"/>
                      </a:cubicBezTo>
                      <a:cubicBezTo>
                        <a:pt x="21135" y="5533"/>
                        <a:pt x="20235" y="9236"/>
                        <a:pt x="18435" y="11088"/>
                      </a:cubicBezTo>
                      <a:cubicBezTo>
                        <a:pt x="6285" y="20345"/>
                        <a:pt x="6285" y="20345"/>
                        <a:pt x="6285" y="20345"/>
                      </a:cubicBezTo>
                      <a:cubicBezTo>
                        <a:pt x="5835" y="20962"/>
                        <a:pt x="4935" y="20962"/>
                        <a:pt x="4035" y="2096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Shape 3837"/>
                <p:cNvSpPr/>
                <p:nvPr/>
              </p:nvSpPr>
              <p:spPr>
                <a:xfrm>
                  <a:off x="6278185" y="5995388"/>
                  <a:ext cx="60472" cy="79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1125" extrusionOk="0">
                      <a:moveTo>
                        <a:pt x="5494" y="21125"/>
                      </a:moveTo>
                      <a:cubicBezTo>
                        <a:pt x="4910" y="21125"/>
                        <a:pt x="3742" y="20665"/>
                        <a:pt x="3158" y="20206"/>
                      </a:cubicBezTo>
                      <a:cubicBezTo>
                        <a:pt x="240" y="19287"/>
                        <a:pt x="-928" y="16529"/>
                        <a:pt x="823" y="14231"/>
                      </a:cubicBezTo>
                      <a:cubicBezTo>
                        <a:pt x="9580" y="2282"/>
                        <a:pt x="9580" y="2282"/>
                        <a:pt x="9580" y="2282"/>
                      </a:cubicBezTo>
                      <a:cubicBezTo>
                        <a:pt x="11331" y="-15"/>
                        <a:pt x="14834" y="-475"/>
                        <a:pt x="17169" y="444"/>
                      </a:cubicBezTo>
                      <a:cubicBezTo>
                        <a:pt x="20088" y="1823"/>
                        <a:pt x="20672" y="4580"/>
                        <a:pt x="19504" y="6419"/>
                      </a:cubicBezTo>
                      <a:cubicBezTo>
                        <a:pt x="10164" y="18827"/>
                        <a:pt x="10164" y="18827"/>
                        <a:pt x="10164" y="18827"/>
                      </a:cubicBezTo>
                      <a:cubicBezTo>
                        <a:pt x="9580" y="20206"/>
                        <a:pt x="7829" y="21125"/>
                        <a:pt x="5494" y="2112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Shape 3838"/>
                <p:cNvSpPr/>
                <p:nvPr/>
              </p:nvSpPr>
              <p:spPr>
                <a:xfrm>
                  <a:off x="6021387" y="6090444"/>
                  <a:ext cx="309564" cy="374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983"/>
                      </a:moveTo>
                      <a:cubicBezTo>
                        <a:pt x="21600" y="4037"/>
                        <a:pt x="16841" y="0"/>
                        <a:pt x="10861" y="0"/>
                      </a:cubicBezTo>
                      <a:cubicBezTo>
                        <a:pt x="4881" y="0"/>
                        <a:pt x="0" y="4037"/>
                        <a:pt x="0" y="8983"/>
                      </a:cubicBezTo>
                      <a:cubicBezTo>
                        <a:pt x="0" y="9286"/>
                        <a:pt x="122" y="9488"/>
                        <a:pt x="122" y="9791"/>
                      </a:cubicBezTo>
                      <a:cubicBezTo>
                        <a:pt x="0" y="9892"/>
                        <a:pt x="366" y="13323"/>
                        <a:pt x="4393" y="17664"/>
                      </a:cubicBezTo>
                      <a:cubicBezTo>
                        <a:pt x="5614" y="18976"/>
                        <a:pt x="5003" y="21600"/>
                        <a:pt x="5003" y="21600"/>
                      </a:cubicBezTo>
                      <a:cubicBezTo>
                        <a:pt x="6712" y="21600"/>
                        <a:pt x="8420" y="21600"/>
                        <a:pt x="10007" y="21600"/>
                      </a:cubicBezTo>
                      <a:cubicBezTo>
                        <a:pt x="10617" y="21600"/>
                        <a:pt x="11105" y="21600"/>
                        <a:pt x="11593" y="21600"/>
                      </a:cubicBezTo>
                      <a:cubicBezTo>
                        <a:pt x="13302" y="21600"/>
                        <a:pt x="14888" y="21600"/>
                        <a:pt x="16597" y="21600"/>
                      </a:cubicBezTo>
                      <a:cubicBezTo>
                        <a:pt x="16597" y="21600"/>
                        <a:pt x="16108" y="18976"/>
                        <a:pt x="17329" y="17664"/>
                      </a:cubicBezTo>
                      <a:cubicBezTo>
                        <a:pt x="21356" y="13323"/>
                        <a:pt x="21600" y="9892"/>
                        <a:pt x="21478" y="9791"/>
                      </a:cubicBezTo>
                      <a:cubicBezTo>
                        <a:pt x="21600" y="9488"/>
                        <a:pt x="21600" y="9286"/>
                        <a:pt x="21600" y="8983"/>
                      </a:cubicBezTo>
                      <a:close/>
                      <a:moveTo>
                        <a:pt x="9519" y="20086"/>
                      </a:moveTo>
                      <a:cubicBezTo>
                        <a:pt x="9519" y="15847"/>
                        <a:pt x="9519" y="15847"/>
                        <a:pt x="9519" y="15847"/>
                      </a:cubicBezTo>
                      <a:cubicBezTo>
                        <a:pt x="9519" y="15746"/>
                        <a:pt x="9519" y="15645"/>
                        <a:pt x="9519" y="15544"/>
                      </a:cubicBezTo>
                      <a:cubicBezTo>
                        <a:pt x="7444" y="12213"/>
                        <a:pt x="7444" y="12213"/>
                        <a:pt x="7444" y="12213"/>
                      </a:cubicBezTo>
                      <a:cubicBezTo>
                        <a:pt x="7566" y="12213"/>
                        <a:pt x="7688" y="12213"/>
                        <a:pt x="7810" y="12112"/>
                      </a:cubicBezTo>
                      <a:cubicBezTo>
                        <a:pt x="8176" y="12011"/>
                        <a:pt x="8542" y="11910"/>
                        <a:pt x="8786" y="11607"/>
                      </a:cubicBezTo>
                      <a:cubicBezTo>
                        <a:pt x="9153" y="12011"/>
                        <a:pt x="9519" y="12213"/>
                        <a:pt x="10007" y="12213"/>
                      </a:cubicBezTo>
                      <a:cubicBezTo>
                        <a:pt x="10617" y="12314"/>
                        <a:pt x="11227" y="12112"/>
                        <a:pt x="11837" y="11607"/>
                      </a:cubicBezTo>
                      <a:cubicBezTo>
                        <a:pt x="11837" y="11708"/>
                        <a:pt x="11837" y="11708"/>
                        <a:pt x="11959" y="11809"/>
                      </a:cubicBezTo>
                      <a:cubicBezTo>
                        <a:pt x="12203" y="12112"/>
                        <a:pt x="12692" y="12314"/>
                        <a:pt x="13058" y="12314"/>
                      </a:cubicBezTo>
                      <a:cubicBezTo>
                        <a:pt x="13058" y="12314"/>
                        <a:pt x="13180" y="12314"/>
                        <a:pt x="13180" y="12314"/>
                      </a:cubicBezTo>
                      <a:cubicBezTo>
                        <a:pt x="13302" y="12314"/>
                        <a:pt x="13424" y="12314"/>
                        <a:pt x="13546" y="12314"/>
                      </a:cubicBezTo>
                      <a:cubicBezTo>
                        <a:pt x="11593" y="15544"/>
                        <a:pt x="11593" y="15544"/>
                        <a:pt x="11593" y="15544"/>
                      </a:cubicBezTo>
                      <a:cubicBezTo>
                        <a:pt x="11471" y="15645"/>
                        <a:pt x="11471" y="15746"/>
                        <a:pt x="11471" y="15847"/>
                      </a:cubicBezTo>
                      <a:cubicBezTo>
                        <a:pt x="11471" y="20086"/>
                        <a:pt x="11471" y="20086"/>
                        <a:pt x="11471" y="20086"/>
                      </a:cubicBezTo>
                      <a:lnTo>
                        <a:pt x="9519" y="20086"/>
                      </a:lnTo>
                      <a:close/>
                      <a:moveTo>
                        <a:pt x="8908" y="9690"/>
                      </a:moveTo>
                      <a:cubicBezTo>
                        <a:pt x="8908" y="9589"/>
                        <a:pt x="8908" y="9589"/>
                        <a:pt x="9031" y="9589"/>
                      </a:cubicBezTo>
                      <a:cubicBezTo>
                        <a:pt x="9031" y="9589"/>
                        <a:pt x="9031" y="9589"/>
                        <a:pt x="9031" y="9589"/>
                      </a:cubicBezTo>
                      <a:cubicBezTo>
                        <a:pt x="9275" y="9690"/>
                        <a:pt x="9275" y="9791"/>
                        <a:pt x="9275" y="9892"/>
                      </a:cubicBezTo>
                      <a:cubicBezTo>
                        <a:pt x="9275" y="10093"/>
                        <a:pt x="9153" y="10396"/>
                        <a:pt x="8908" y="10699"/>
                      </a:cubicBezTo>
                      <a:cubicBezTo>
                        <a:pt x="8786" y="10194"/>
                        <a:pt x="8786" y="9791"/>
                        <a:pt x="8908" y="9690"/>
                      </a:cubicBezTo>
                      <a:close/>
                      <a:moveTo>
                        <a:pt x="12081" y="9488"/>
                      </a:moveTo>
                      <a:cubicBezTo>
                        <a:pt x="12081" y="9387"/>
                        <a:pt x="12203" y="9387"/>
                        <a:pt x="12203" y="9387"/>
                      </a:cubicBezTo>
                      <a:cubicBezTo>
                        <a:pt x="12203" y="9387"/>
                        <a:pt x="12203" y="9387"/>
                        <a:pt x="12203" y="9387"/>
                      </a:cubicBezTo>
                      <a:cubicBezTo>
                        <a:pt x="12325" y="9387"/>
                        <a:pt x="12325" y="9387"/>
                        <a:pt x="12325" y="9387"/>
                      </a:cubicBezTo>
                      <a:cubicBezTo>
                        <a:pt x="12447" y="9488"/>
                        <a:pt x="12325" y="9993"/>
                        <a:pt x="11959" y="10497"/>
                      </a:cubicBezTo>
                      <a:cubicBezTo>
                        <a:pt x="11837" y="10093"/>
                        <a:pt x="11959" y="9690"/>
                        <a:pt x="12081" y="9488"/>
                      </a:cubicBezTo>
                      <a:close/>
                      <a:moveTo>
                        <a:pt x="19769" y="9286"/>
                      </a:moveTo>
                      <a:cubicBezTo>
                        <a:pt x="19525" y="10396"/>
                        <a:pt x="19525" y="10396"/>
                        <a:pt x="19525" y="10396"/>
                      </a:cubicBezTo>
                      <a:cubicBezTo>
                        <a:pt x="19647" y="10396"/>
                        <a:pt x="19647" y="10396"/>
                        <a:pt x="19647" y="10396"/>
                      </a:cubicBezTo>
                      <a:cubicBezTo>
                        <a:pt x="19403" y="11305"/>
                        <a:pt x="18671" y="13727"/>
                        <a:pt x="15864" y="16755"/>
                      </a:cubicBezTo>
                      <a:cubicBezTo>
                        <a:pt x="15010" y="17664"/>
                        <a:pt x="14644" y="18976"/>
                        <a:pt x="14644" y="20086"/>
                      </a:cubicBezTo>
                      <a:cubicBezTo>
                        <a:pt x="12814" y="20086"/>
                        <a:pt x="12814" y="20086"/>
                        <a:pt x="12814" y="20086"/>
                      </a:cubicBezTo>
                      <a:cubicBezTo>
                        <a:pt x="12814" y="15948"/>
                        <a:pt x="12814" y="15948"/>
                        <a:pt x="12814" y="15948"/>
                      </a:cubicBezTo>
                      <a:cubicBezTo>
                        <a:pt x="15254" y="12011"/>
                        <a:pt x="15254" y="12011"/>
                        <a:pt x="15254" y="12011"/>
                      </a:cubicBezTo>
                      <a:cubicBezTo>
                        <a:pt x="15376" y="11708"/>
                        <a:pt x="15254" y="11406"/>
                        <a:pt x="14888" y="11305"/>
                      </a:cubicBezTo>
                      <a:cubicBezTo>
                        <a:pt x="14644" y="11103"/>
                        <a:pt x="14278" y="11204"/>
                        <a:pt x="14034" y="11507"/>
                      </a:cubicBezTo>
                      <a:cubicBezTo>
                        <a:pt x="13790" y="11607"/>
                        <a:pt x="13546" y="11708"/>
                        <a:pt x="13058" y="11809"/>
                      </a:cubicBezTo>
                      <a:cubicBezTo>
                        <a:pt x="12814" y="11809"/>
                        <a:pt x="12569" y="11607"/>
                        <a:pt x="12447" y="11507"/>
                      </a:cubicBezTo>
                      <a:cubicBezTo>
                        <a:pt x="12447" y="11406"/>
                        <a:pt x="12325" y="11305"/>
                        <a:pt x="12203" y="11204"/>
                      </a:cubicBezTo>
                      <a:cubicBezTo>
                        <a:pt x="12203" y="11204"/>
                        <a:pt x="12203" y="11204"/>
                        <a:pt x="12203" y="11103"/>
                      </a:cubicBezTo>
                      <a:cubicBezTo>
                        <a:pt x="12814" y="10497"/>
                        <a:pt x="13180" y="9589"/>
                        <a:pt x="12936" y="9084"/>
                      </a:cubicBezTo>
                      <a:cubicBezTo>
                        <a:pt x="12814" y="8882"/>
                        <a:pt x="12447" y="8781"/>
                        <a:pt x="12203" y="8781"/>
                      </a:cubicBezTo>
                      <a:cubicBezTo>
                        <a:pt x="11837" y="8781"/>
                        <a:pt x="11593" y="8983"/>
                        <a:pt x="11471" y="9286"/>
                      </a:cubicBezTo>
                      <a:cubicBezTo>
                        <a:pt x="11227" y="9690"/>
                        <a:pt x="11227" y="10396"/>
                        <a:pt x="11471" y="11103"/>
                      </a:cubicBezTo>
                      <a:cubicBezTo>
                        <a:pt x="11105" y="11406"/>
                        <a:pt x="10617" y="11809"/>
                        <a:pt x="10129" y="11708"/>
                      </a:cubicBezTo>
                      <a:cubicBezTo>
                        <a:pt x="9763" y="11708"/>
                        <a:pt x="9519" y="11507"/>
                        <a:pt x="9275" y="11204"/>
                      </a:cubicBezTo>
                      <a:cubicBezTo>
                        <a:pt x="9641" y="10800"/>
                        <a:pt x="10007" y="10295"/>
                        <a:pt x="10007" y="9892"/>
                      </a:cubicBezTo>
                      <a:cubicBezTo>
                        <a:pt x="10007" y="9488"/>
                        <a:pt x="9641" y="9185"/>
                        <a:pt x="9275" y="9084"/>
                      </a:cubicBezTo>
                      <a:cubicBezTo>
                        <a:pt x="8908" y="8983"/>
                        <a:pt x="8664" y="9084"/>
                        <a:pt x="8420" y="9286"/>
                      </a:cubicBezTo>
                      <a:cubicBezTo>
                        <a:pt x="8054" y="9589"/>
                        <a:pt x="8054" y="10295"/>
                        <a:pt x="8298" y="10901"/>
                      </a:cubicBezTo>
                      <a:cubicBezTo>
                        <a:pt x="8298" y="11002"/>
                        <a:pt x="8420" y="11103"/>
                        <a:pt x="8420" y="11204"/>
                      </a:cubicBezTo>
                      <a:cubicBezTo>
                        <a:pt x="8176" y="11406"/>
                        <a:pt x="7932" y="11507"/>
                        <a:pt x="7566" y="11607"/>
                      </a:cubicBezTo>
                      <a:cubicBezTo>
                        <a:pt x="7444" y="11708"/>
                        <a:pt x="7200" y="11708"/>
                        <a:pt x="7078" y="11607"/>
                      </a:cubicBezTo>
                      <a:cubicBezTo>
                        <a:pt x="6956" y="11507"/>
                        <a:pt x="6956" y="11507"/>
                        <a:pt x="6956" y="11507"/>
                      </a:cubicBezTo>
                      <a:cubicBezTo>
                        <a:pt x="6834" y="11305"/>
                        <a:pt x="6590" y="11204"/>
                        <a:pt x="6224" y="11204"/>
                      </a:cubicBezTo>
                      <a:cubicBezTo>
                        <a:pt x="6224" y="11204"/>
                        <a:pt x="6224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5736" y="11507"/>
                        <a:pt x="5736" y="11809"/>
                        <a:pt x="5858" y="12011"/>
                      </a:cubicBezTo>
                      <a:cubicBezTo>
                        <a:pt x="8298" y="15948"/>
                        <a:pt x="8298" y="15948"/>
                        <a:pt x="8298" y="15948"/>
                      </a:cubicBezTo>
                      <a:cubicBezTo>
                        <a:pt x="8298" y="20086"/>
                        <a:pt x="8298" y="20086"/>
                        <a:pt x="8298" y="20086"/>
                      </a:cubicBezTo>
                      <a:cubicBezTo>
                        <a:pt x="7078" y="20086"/>
                        <a:pt x="7078" y="20086"/>
                        <a:pt x="7078" y="20086"/>
                      </a:cubicBezTo>
                      <a:cubicBezTo>
                        <a:pt x="6956" y="18976"/>
                        <a:pt x="6712" y="17664"/>
                        <a:pt x="5858" y="16755"/>
                      </a:cubicBezTo>
                      <a:cubicBezTo>
                        <a:pt x="3051" y="13727"/>
                        <a:pt x="2319" y="11305"/>
                        <a:pt x="2075" y="10396"/>
                      </a:cubicBezTo>
                      <a:cubicBezTo>
                        <a:pt x="2075" y="10396"/>
                        <a:pt x="2075" y="10396"/>
                        <a:pt x="2075" y="10396"/>
                      </a:cubicBezTo>
                      <a:cubicBezTo>
                        <a:pt x="1953" y="9286"/>
                        <a:pt x="1953" y="9286"/>
                        <a:pt x="1953" y="9286"/>
                      </a:cubicBezTo>
                      <a:cubicBezTo>
                        <a:pt x="1953" y="9185"/>
                        <a:pt x="1953" y="9084"/>
                        <a:pt x="1953" y="8983"/>
                      </a:cubicBezTo>
                      <a:cubicBezTo>
                        <a:pt x="1953" y="4845"/>
                        <a:pt x="5858" y="1615"/>
                        <a:pt x="10861" y="1615"/>
                      </a:cubicBezTo>
                      <a:cubicBezTo>
                        <a:pt x="15742" y="1615"/>
                        <a:pt x="19769" y="4845"/>
                        <a:pt x="19769" y="8983"/>
                      </a:cubicBezTo>
                      <a:cubicBezTo>
                        <a:pt x="19769" y="9084"/>
                        <a:pt x="19769" y="9185"/>
                        <a:pt x="19769" y="928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Shape 3839"/>
                <p:cNvSpPr/>
                <p:nvPr/>
              </p:nvSpPr>
              <p:spPr>
                <a:xfrm>
                  <a:off x="6095999" y="6479382"/>
                  <a:ext cx="161926" cy="90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908"/>
                      </a:moveTo>
                      <a:cubicBezTo>
                        <a:pt x="929" y="2908"/>
                        <a:pt x="929" y="2908"/>
                        <a:pt x="929" y="2908"/>
                      </a:cubicBezTo>
                      <a:cubicBezTo>
                        <a:pt x="929" y="5815"/>
                        <a:pt x="929" y="5815"/>
                        <a:pt x="929" y="5815"/>
                      </a:cubicBezTo>
                      <a:cubicBezTo>
                        <a:pt x="0" y="5815"/>
                        <a:pt x="0" y="5815"/>
                        <a:pt x="0" y="5815"/>
                      </a:cubicBezTo>
                      <a:cubicBezTo>
                        <a:pt x="0" y="8723"/>
                        <a:pt x="0" y="8723"/>
                        <a:pt x="0" y="8723"/>
                      </a:cubicBezTo>
                      <a:cubicBezTo>
                        <a:pt x="929" y="8723"/>
                        <a:pt x="929" y="8723"/>
                        <a:pt x="929" y="8723"/>
                      </a:cubicBezTo>
                      <a:cubicBezTo>
                        <a:pt x="929" y="11631"/>
                        <a:pt x="929" y="11631"/>
                        <a:pt x="929" y="11631"/>
                      </a:cubicBezTo>
                      <a:cubicBezTo>
                        <a:pt x="0" y="11631"/>
                        <a:pt x="0" y="11631"/>
                        <a:pt x="0" y="11631"/>
                      </a:cubicBezTo>
                      <a:cubicBezTo>
                        <a:pt x="232" y="15369"/>
                        <a:pt x="2090" y="18277"/>
                        <a:pt x="4645" y="18692"/>
                      </a:cubicBezTo>
                      <a:cubicBezTo>
                        <a:pt x="5110" y="20354"/>
                        <a:pt x="6271" y="21600"/>
                        <a:pt x="7432" y="21600"/>
                      </a:cubicBezTo>
                      <a:cubicBezTo>
                        <a:pt x="14168" y="21600"/>
                        <a:pt x="14168" y="21600"/>
                        <a:pt x="14168" y="21600"/>
                      </a:cubicBezTo>
                      <a:cubicBezTo>
                        <a:pt x="15561" y="21600"/>
                        <a:pt x="16490" y="20354"/>
                        <a:pt x="16955" y="18692"/>
                      </a:cubicBezTo>
                      <a:cubicBezTo>
                        <a:pt x="19510" y="18277"/>
                        <a:pt x="21368" y="15369"/>
                        <a:pt x="21600" y="11631"/>
                      </a:cubicBezTo>
                      <a:cubicBezTo>
                        <a:pt x="20903" y="11631"/>
                        <a:pt x="20903" y="11631"/>
                        <a:pt x="20903" y="11631"/>
                      </a:cubicBezTo>
                      <a:cubicBezTo>
                        <a:pt x="20903" y="8723"/>
                        <a:pt x="20903" y="8723"/>
                        <a:pt x="20903" y="8723"/>
                      </a:cubicBezTo>
                      <a:cubicBezTo>
                        <a:pt x="21600" y="8723"/>
                        <a:pt x="21600" y="8723"/>
                        <a:pt x="21600" y="8723"/>
                      </a:cubicBezTo>
                      <a:cubicBezTo>
                        <a:pt x="21600" y="5815"/>
                        <a:pt x="21600" y="5815"/>
                        <a:pt x="21600" y="5815"/>
                      </a:cubicBezTo>
                      <a:cubicBezTo>
                        <a:pt x="20903" y="5815"/>
                        <a:pt x="20903" y="5815"/>
                        <a:pt x="20903" y="5815"/>
                      </a:cubicBezTo>
                      <a:cubicBezTo>
                        <a:pt x="20903" y="2908"/>
                        <a:pt x="20903" y="2908"/>
                        <a:pt x="20903" y="2908"/>
                      </a:cubicBezTo>
                      <a:cubicBezTo>
                        <a:pt x="21600" y="2908"/>
                        <a:pt x="21600" y="2908"/>
                        <a:pt x="21600" y="2908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90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0" name="文本框 99"/>
              <p:cNvSpPr txBox="1"/>
              <p:nvPr/>
            </p:nvSpPr>
            <p:spPr>
              <a:xfrm>
                <a:off x="1448" y="1794"/>
                <a:ext cx="17144" cy="12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 algn="just">
                  <a:lnSpc>
                    <a:spcPct val="150000"/>
                  </a:lnSpc>
                </a:pPr>
                <a:r>
                  <a:rPr lang="zh-CN" altLang="en-US" sz="210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</a:t>
                </a:r>
                <a:r>
                  <a:rPr lang="en-US" altLang="zh-CN" sz="210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  </a:t>
                </a:r>
                <a:r>
                  <a:rPr lang="en-US" altLang="zh-CN" sz="2100" b="1" dirty="0" err="1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看到关联词需警惕（容易造成关联词搭配不当或关联词错位</a:t>
                </a:r>
                <a:r>
                  <a:rPr lang="en-US" altLang="zh-CN" sz="210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en-US" altLang="zh-CN" sz="210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347345" y="1744834"/>
              <a:ext cx="11458575" cy="2060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50000"/>
                </a:lnSpc>
              </a:pPr>
              <a:r>
                <a:rPr lang="en-US"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     </a:t>
              </a:r>
              <a:r>
                <a:rPr sz="2100" b="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句中有关联词时,看是否存在关联词搭配不当或关联词错位等语病错误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｡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indent="0" algn="just">
                <a:lnSpc>
                  <a:spcPct val="150000"/>
                </a:lnSpc>
              </a:pP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     </a:t>
              </a:r>
              <a:r>
                <a:rPr sz="2100" b="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常见的关联词搭配有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: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4" name="表格 3"/>
            <p:cNvGraphicFramePr/>
            <p:nvPr/>
          </p:nvGraphicFramePr>
          <p:xfrm>
            <a:off x="1374563" y="3890239"/>
            <a:ext cx="13454380" cy="2804160"/>
          </p:xfrm>
          <a:graphic>
            <a:graphicData uri="http://schemas.openxmlformats.org/drawingml/2006/table">
              <a:tbl>
                <a:tblPr firstRow="1" bandRow="1">
                  <a:tableStyleId>{5DA37D80-6434-44D0-A028-1B22A696006F}</a:tableStyleId>
                </a:tblPr>
                <a:tblGrid>
                  <a:gridCol w="2147570"/>
                  <a:gridCol w="7943215"/>
                </a:tblGrid>
                <a:tr h="1132205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并列关系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既······又······､不是······而是······､是······也是（不是）······</a:t>
                        </a:r>
                        <a:endPara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  <a:tr h="970915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递进关系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不但······而且······､不仅······还······､······甚至······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</a:tbl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792956" y="1543562"/>
          <a:ext cx="7543800" cy="46069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05280"/>
                <a:gridCol w="5938520"/>
              </a:tblGrid>
              <a:tr h="11341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选择关系</a:t>
                      </a:r>
                      <a:endParaRPr lang="zh-CN" altLang="en-US" sz="2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不是······就是······､是······还是······､宁可（宁愿）······也不······､与其······不如······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054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转折关系</a:t>
                      </a:r>
                      <a:endParaRPr lang="zh-CN" altLang="en-US" sz="2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······然而······､虽然······但是······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因果关系</a:t>
                      </a:r>
                      <a:endParaRPr lang="zh-CN" altLang="en-US" sz="2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既然······就······､因为（由于）······所以······､之所以······是因为······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604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假设关系</a:t>
                      </a:r>
                      <a:endParaRPr lang="zh-CN" altLang="en-US" sz="21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即使······也······､如果······就······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341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条件关系</a:t>
                      </a:r>
                      <a:endParaRPr lang="zh-CN" altLang="en-US" sz="2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只要······就······､只有······才······､凡是······都······､除非······才······､无论（不管､不论）······也（都）······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7174" y="1468755"/>
            <a:ext cx="8711089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修改方法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sz="2100" b="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如果是关联词搭配不当,就把错误的改成正确的;如果是关联词错位,就把关联词移到合适的位置</a:t>
            </a:r>
            <a:r>
              <a:rPr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例句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sz="2100" b="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我们中学生如果缺乏创新精神,也不能适应知识经济时代的要求</a:t>
            </a:r>
            <a:r>
              <a:rPr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修改意见</a:t>
            </a: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“如果······也······”</a:t>
            </a:r>
            <a:r>
              <a:rPr sz="2100" b="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属于错误的关联词搭配,应当改成“如果</a:t>
            </a:r>
            <a:r>
              <a:rPr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······就······”｡</a:t>
            </a:r>
            <a:endParaRPr sz="2100" b="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0509" y="1624012"/>
            <a:ext cx="10883741" cy="3843077"/>
            <a:chOff x="347345" y="1022350"/>
            <a:chExt cx="14511655" cy="5124103"/>
          </a:xfrm>
        </p:grpSpPr>
        <p:grpSp>
          <p:nvGrpSpPr>
            <p:cNvPr id="2" name="组合 1"/>
            <p:cNvGrpSpPr/>
            <p:nvPr/>
          </p:nvGrpSpPr>
          <p:grpSpPr>
            <a:xfrm>
              <a:off x="455295" y="1022350"/>
              <a:ext cx="11350625" cy="767715"/>
              <a:chOff x="717" y="1794"/>
              <a:chExt cx="17875" cy="1209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17" y="1816"/>
                <a:ext cx="731" cy="787"/>
                <a:chOff x="5889624" y="5953919"/>
                <a:chExt cx="577852" cy="615952"/>
              </a:xfrm>
              <a:solidFill>
                <a:schemeClr val="accent2"/>
              </a:solidFill>
            </p:grpSpPr>
            <p:sp>
              <p:nvSpPr>
                <p:cNvPr id="20" name="Shape 3829"/>
                <p:cNvSpPr/>
                <p:nvPr/>
              </p:nvSpPr>
              <p:spPr>
                <a:xfrm>
                  <a:off x="6170612" y="5953919"/>
                  <a:ext cx="33339" cy="85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232" y="21600"/>
                      </a:moveTo>
                      <a:cubicBezTo>
                        <a:pt x="4547" y="21600"/>
                        <a:pt x="0" y="19837"/>
                        <a:pt x="0" y="17633"/>
                      </a:cubicBezTo>
                      <a:cubicBezTo>
                        <a:pt x="0" y="3967"/>
                        <a:pt x="0" y="3967"/>
                        <a:pt x="0" y="3967"/>
                      </a:cubicBezTo>
                      <a:cubicBezTo>
                        <a:pt x="0" y="1763"/>
                        <a:pt x="4547" y="0"/>
                        <a:pt x="10232" y="0"/>
                      </a:cubicBezTo>
                      <a:cubicBezTo>
                        <a:pt x="15916" y="0"/>
                        <a:pt x="21600" y="1763"/>
                        <a:pt x="21600" y="3967"/>
                      </a:cubicBezTo>
                      <a:cubicBezTo>
                        <a:pt x="21600" y="17633"/>
                        <a:pt x="21600" y="17633"/>
                        <a:pt x="21600" y="17633"/>
                      </a:cubicBezTo>
                      <a:cubicBezTo>
                        <a:pt x="21600" y="19837"/>
                        <a:pt x="15916" y="21600"/>
                        <a:pt x="10232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Shape 3830"/>
                <p:cNvSpPr/>
                <p:nvPr/>
              </p:nvSpPr>
              <p:spPr>
                <a:xfrm>
                  <a:off x="6032732" y="5986387"/>
                  <a:ext cx="60471" cy="802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0997" extrusionOk="0">
                      <a:moveTo>
                        <a:pt x="14574" y="20997"/>
                      </a:moveTo>
                      <a:cubicBezTo>
                        <a:pt x="12239" y="20997"/>
                        <a:pt x="10488" y="20078"/>
                        <a:pt x="9904" y="18699"/>
                      </a:cubicBezTo>
                      <a:cubicBezTo>
                        <a:pt x="564" y="6291"/>
                        <a:pt x="564" y="6291"/>
                        <a:pt x="564" y="6291"/>
                      </a:cubicBezTo>
                      <a:cubicBezTo>
                        <a:pt x="-604" y="4452"/>
                        <a:pt x="-20" y="1695"/>
                        <a:pt x="2899" y="776"/>
                      </a:cubicBezTo>
                      <a:cubicBezTo>
                        <a:pt x="5234" y="-603"/>
                        <a:pt x="8737" y="-143"/>
                        <a:pt x="10488" y="2154"/>
                      </a:cubicBezTo>
                      <a:cubicBezTo>
                        <a:pt x="19245" y="14103"/>
                        <a:pt x="19245" y="14103"/>
                        <a:pt x="19245" y="14103"/>
                      </a:cubicBezTo>
                      <a:cubicBezTo>
                        <a:pt x="20996" y="16401"/>
                        <a:pt x="19828" y="19159"/>
                        <a:pt x="16910" y="20078"/>
                      </a:cubicBezTo>
                      <a:cubicBezTo>
                        <a:pt x="16326" y="20537"/>
                        <a:pt x="15158" y="20997"/>
                        <a:pt x="14574" y="2099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Shape 3831"/>
                <p:cNvSpPr/>
                <p:nvPr/>
              </p:nvSpPr>
              <p:spPr>
                <a:xfrm>
                  <a:off x="5929537" y="6083594"/>
                  <a:ext cx="79600" cy="59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16185" y="20667"/>
                      </a:moveTo>
                      <a:cubicBezTo>
                        <a:pt x="15285" y="20667"/>
                        <a:pt x="14835" y="20067"/>
                        <a:pt x="13935" y="20067"/>
                      </a:cubicBezTo>
                      <a:cubicBezTo>
                        <a:pt x="2235" y="10467"/>
                        <a:pt x="2235" y="10467"/>
                        <a:pt x="2235" y="10467"/>
                      </a:cubicBezTo>
                      <a:cubicBezTo>
                        <a:pt x="-15" y="9267"/>
                        <a:pt x="-465" y="5667"/>
                        <a:pt x="435" y="2667"/>
                      </a:cubicBezTo>
                      <a:cubicBezTo>
                        <a:pt x="1785" y="267"/>
                        <a:pt x="4485" y="-933"/>
                        <a:pt x="6285" y="867"/>
                      </a:cubicBezTo>
                      <a:cubicBezTo>
                        <a:pt x="18435" y="9867"/>
                        <a:pt x="18435" y="9867"/>
                        <a:pt x="18435" y="9867"/>
                      </a:cubicBezTo>
                      <a:cubicBezTo>
                        <a:pt x="20235" y="11667"/>
                        <a:pt x="21135" y="15267"/>
                        <a:pt x="19785" y="17667"/>
                      </a:cubicBezTo>
                      <a:cubicBezTo>
                        <a:pt x="19335" y="19467"/>
                        <a:pt x="17535" y="20667"/>
                        <a:pt x="161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Shape 3832"/>
                <p:cNvSpPr/>
                <p:nvPr/>
              </p:nvSpPr>
              <p:spPr>
                <a:xfrm>
                  <a:off x="5889624" y="6219032"/>
                  <a:ext cx="85726" cy="33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33" y="21600"/>
                      </a:moveTo>
                      <a:cubicBezTo>
                        <a:pt x="3967" y="21600"/>
                        <a:pt x="3967" y="21600"/>
                        <a:pt x="3967" y="21600"/>
                      </a:cubicBezTo>
                      <a:cubicBezTo>
                        <a:pt x="1763" y="21600"/>
                        <a:pt x="0" y="17053"/>
                        <a:pt x="0" y="10232"/>
                      </a:cubicBezTo>
                      <a:cubicBezTo>
                        <a:pt x="0" y="4547"/>
                        <a:pt x="1763" y="0"/>
                        <a:pt x="3967" y="0"/>
                      </a:cubicBezTo>
                      <a:cubicBezTo>
                        <a:pt x="17633" y="0"/>
                        <a:pt x="17633" y="0"/>
                        <a:pt x="17633" y="0"/>
                      </a:cubicBezTo>
                      <a:cubicBezTo>
                        <a:pt x="19837" y="0"/>
                        <a:pt x="21600" y="4547"/>
                        <a:pt x="21600" y="10232"/>
                      </a:cubicBezTo>
                      <a:cubicBezTo>
                        <a:pt x="21600" y="17053"/>
                        <a:pt x="19837" y="21600"/>
                        <a:pt x="17633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Shape 3833"/>
                <p:cNvSpPr/>
                <p:nvPr/>
              </p:nvSpPr>
              <p:spPr>
                <a:xfrm>
                  <a:off x="5920012" y="6329725"/>
                  <a:ext cx="79600" cy="607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4485" y="20667"/>
                      </a:moveTo>
                      <a:cubicBezTo>
                        <a:pt x="2685" y="20667"/>
                        <a:pt x="1335" y="19467"/>
                        <a:pt x="435" y="17667"/>
                      </a:cubicBezTo>
                      <a:cubicBezTo>
                        <a:pt x="-465" y="14667"/>
                        <a:pt x="-15" y="11667"/>
                        <a:pt x="2235" y="9867"/>
                      </a:cubicBezTo>
                      <a:cubicBezTo>
                        <a:pt x="13935" y="867"/>
                        <a:pt x="13935" y="867"/>
                        <a:pt x="13935" y="867"/>
                      </a:cubicBezTo>
                      <a:cubicBezTo>
                        <a:pt x="16185" y="-933"/>
                        <a:pt x="18885" y="267"/>
                        <a:pt x="19785" y="2667"/>
                      </a:cubicBezTo>
                      <a:cubicBezTo>
                        <a:pt x="21135" y="5667"/>
                        <a:pt x="20235" y="8667"/>
                        <a:pt x="18435" y="10467"/>
                      </a:cubicBezTo>
                      <a:cubicBezTo>
                        <a:pt x="6285" y="19467"/>
                        <a:pt x="6285" y="19467"/>
                        <a:pt x="6285" y="19467"/>
                      </a:cubicBezTo>
                      <a:cubicBezTo>
                        <a:pt x="5835" y="20067"/>
                        <a:pt x="4935" y="20667"/>
                        <a:pt x="44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Shape 3834"/>
                <p:cNvSpPr/>
                <p:nvPr/>
              </p:nvSpPr>
              <p:spPr>
                <a:xfrm>
                  <a:off x="6347050" y="6344004"/>
                  <a:ext cx="79600" cy="59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46" extrusionOk="0">
                      <a:moveTo>
                        <a:pt x="16185" y="20646"/>
                      </a:moveTo>
                      <a:cubicBezTo>
                        <a:pt x="15285" y="20646"/>
                        <a:pt x="14835" y="20646"/>
                        <a:pt x="13935" y="20046"/>
                      </a:cubicBezTo>
                      <a:cubicBezTo>
                        <a:pt x="2235" y="11046"/>
                        <a:pt x="2235" y="11046"/>
                        <a:pt x="2235" y="11046"/>
                      </a:cubicBezTo>
                      <a:cubicBezTo>
                        <a:pt x="-15" y="9246"/>
                        <a:pt x="-465" y="5646"/>
                        <a:pt x="435" y="3246"/>
                      </a:cubicBezTo>
                      <a:cubicBezTo>
                        <a:pt x="1785" y="246"/>
                        <a:pt x="4485" y="-954"/>
                        <a:pt x="6285" y="846"/>
                      </a:cubicBezTo>
                      <a:cubicBezTo>
                        <a:pt x="18435" y="9846"/>
                        <a:pt x="18435" y="9846"/>
                        <a:pt x="18435" y="9846"/>
                      </a:cubicBezTo>
                      <a:cubicBezTo>
                        <a:pt x="20235" y="11646"/>
                        <a:pt x="21135" y="15246"/>
                        <a:pt x="19785" y="17646"/>
                      </a:cubicBezTo>
                      <a:cubicBezTo>
                        <a:pt x="19335" y="19446"/>
                        <a:pt x="17535" y="20646"/>
                        <a:pt x="16185" y="2064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Shape 3835"/>
                <p:cNvSpPr/>
                <p:nvPr/>
              </p:nvSpPr>
              <p:spPr>
                <a:xfrm>
                  <a:off x="6380162" y="6236494"/>
                  <a:ext cx="87314" cy="33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21600"/>
                      </a:moveTo>
                      <a:cubicBezTo>
                        <a:pt x="4320" y="21600"/>
                        <a:pt x="4320" y="21600"/>
                        <a:pt x="4320" y="21600"/>
                      </a:cubicBezTo>
                      <a:cubicBezTo>
                        <a:pt x="2160" y="21600"/>
                        <a:pt x="0" y="15916"/>
                        <a:pt x="0" y="10232"/>
                      </a:cubicBezTo>
                      <a:cubicBezTo>
                        <a:pt x="0" y="4547"/>
                        <a:pt x="2160" y="0"/>
                        <a:pt x="4320" y="0"/>
                      </a:cubicBezTo>
                      <a:cubicBezTo>
                        <a:pt x="17280" y="0"/>
                        <a:pt x="17280" y="0"/>
                        <a:pt x="17280" y="0"/>
                      </a:cubicBezTo>
                      <a:cubicBezTo>
                        <a:pt x="19872" y="0"/>
                        <a:pt x="21600" y="4547"/>
                        <a:pt x="21600" y="10232"/>
                      </a:cubicBezTo>
                      <a:cubicBezTo>
                        <a:pt x="21600" y="15916"/>
                        <a:pt x="19872" y="21600"/>
                        <a:pt x="1728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Shape 3836"/>
                <p:cNvSpPr/>
                <p:nvPr/>
              </p:nvSpPr>
              <p:spPr>
                <a:xfrm>
                  <a:off x="6356575" y="6098576"/>
                  <a:ext cx="79600" cy="58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962" extrusionOk="0">
                      <a:moveTo>
                        <a:pt x="4035" y="20962"/>
                      </a:moveTo>
                      <a:cubicBezTo>
                        <a:pt x="2685" y="20962"/>
                        <a:pt x="1335" y="20345"/>
                        <a:pt x="435" y="18493"/>
                      </a:cubicBezTo>
                      <a:cubicBezTo>
                        <a:pt x="-465" y="15408"/>
                        <a:pt x="-15" y="11705"/>
                        <a:pt x="2235" y="10471"/>
                      </a:cubicBezTo>
                      <a:cubicBezTo>
                        <a:pt x="13935" y="596"/>
                        <a:pt x="13935" y="596"/>
                        <a:pt x="13935" y="596"/>
                      </a:cubicBezTo>
                      <a:cubicBezTo>
                        <a:pt x="16185" y="-638"/>
                        <a:pt x="18885" y="-21"/>
                        <a:pt x="19785" y="3065"/>
                      </a:cubicBezTo>
                      <a:cubicBezTo>
                        <a:pt x="21135" y="5533"/>
                        <a:pt x="20235" y="9236"/>
                        <a:pt x="18435" y="11088"/>
                      </a:cubicBezTo>
                      <a:cubicBezTo>
                        <a:pt x="6285" y="20345"/>
                        <a:pt x="6285" y="20345"/>
                        <a:pt x="6285" y="20345"/>
                      </a:cubicBezTo>
                      <a:cubicBezTo>
                        <a:pt x="5835" y="20962"/>
                        <a:pt x="4935" y="20962"/>
                        <a:pt x="4035" y="2096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Shape 3837"/>
                <p:cNvSpPr/>
                <p:nvPr/>
              </p:nvSpPr>
              <p:spPr>
                <a:xfrm>
                  <a:off x="6278185" y="5995388"/>
                  <a:ext cx="60472" cy="79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1125" extrusionOk="0">
                      <a:moveTo>
                        <a:pt x="5494" y="21125"/>
                      </a:moveTo>
                      <a:cubicBezTo>
                        <a:pt x="4910" y="21125"/>
                        <a:pt x="3742" y="20665"/>
                        <a:pt x="3158" y="20206"/>
                      </a:cubicBezTo>
                      <a:cubicBezTo>
                        <a:pt x="240" y="19287"/>
                        <a:pt x="-928" y="16529"/>
                        <a:pt x="823" y="14231"/>
                      </a:cubicBezTo>
                      <a:cubicBezTo>
                        <a:pt x="9580" y="2282"/>
                        <a:pt x="9580" y="2282"/>
                        <a:pt x="9580" y="2282"/>
                      </a:cubicBezTo>
                      <a:cubicBezTo>
                        <a:pt x="11331" y="-15"/>
                        <a:pt x="14834" y="-475"/>
                        <a:pt x="17169" y="444"/>
                      </a:cubicBezTo>
                      <a:cubicBezTo>
                        <a:pt x="20088" y="1823"/>
                        <a:pt x="20672" y="4580"/>
                        <a:pt x="19504" y="6419"/>
                      </a:cubicBezTo>
                      <a:cubicBezTo>
                        <a:pt x="10164" y="18827"/>
                        <a:pt x="10164" y="18827"/>
                        <a:pt x="10164" y="18827"/>
                      </a:cubicBezTo>
                      <a:cubicBezTo>
                        <a:pt x="9580" y="20206"/>
                        <a:pt x="7829" y="21125"/>
                        <a:pt x="5494" y="2112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Shape 3838"/>
                <p:cNvSpPr/>
                <p:nvPr/>
              </p:nvSpPr>
              <p:spPr>
                <a:xfrm>
                  <a:off x="6021387" y="6090444"/>
                  <a:ext cx="309564" cy="374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983"/>
                      </a:moveTo>
                      <a:cubicBezTo>
                        <a:pt x="21600" y="4037"/>
                        <a:pt x="16841" y="0"/>
                        <a:pt x="10861" y="0"/>
                      </a:cubicBezTo>
                      <a:cubicBezTo>
                        <a:pt x="4881" y="0"/>
                        <a:pt x="0" y="4037"/>
                        <a:pt x="0" y="8983"/>
                      </a:cubicBezTo>
                      <a:cubicBezTo>
                        <a:pt x="0" y="9286"/>
                        <a:pt x="122" y="9488"/>
                        <a:pt x="122" y="9791"/>
                      </a:cubicBezTo>
                      <a:cubicBezTo>
                        <a:pt x="0" y="9892"/>
                        <a:pt x="366" y="13323"/>
                        <a:pt x="4393" y="17664"/>
                      </a:cubicBezTo>
                      <a:cubicBezTo>
                        <a:pt x="5614" y="18976"/>
                        <a:pt x="5003" y="21600"/>
                        <a:pt x="5003" y="21600"/>
                      </a:cubicBezTo>
                      <a:cubicBezTo>
                        <a:pt x="6712" y="21600"/>
                        <a:pt x="8420" y="21600"/>
                        <a:pt x="10007" y="21600"/>
                      </a:cubicBezTo>
                      <a:cubicBezTo>
                        <a:pt x="10617" y="21600"/>
                        <a:pt x="11105" y="21600"/>
                        <a:pt x="11593" y="21600"/>
                      </a:cubicBezTo>
                      <a:cubicBezTo>
                        <a:pt x="13302" y="21600"/>
                        <a:pt x="14888" y="21600"/>
                        <a:pt x="16597" y="21600"/>
                      </a:cubicBezTo>
                      <a:cubicBezTo>
                        <a:pt x="16597" y="21600"/>
                        <a:pt x="16108" y="18976"/>
                        <a:pt x="17329" y="17664"/>
                      </a:cubicBezTo>
                      <a:cubicBezTo>
                        <a:pt x="21356" y="13323"/>
                        <a:pt x="21600" y="9892"/>
                        <a:pt x="21478" y="9791"/>
                      </a:cubicBezTo>
                      <a:cubicBezTo>
                        <a:pt x="21600" y="9488"/>
                        <a:pt x="21600" y="9286"/>
                        <a:pt x="21600" y="8983"/>
                      </a:cubicBezTo>
                      <a:close/>
                      <a:moveTo>
                        <a:pt x="9519" y="20086"/>
                      </a:moveTo>
                      <a:cubicBezTo>
                        <a:pt x="9519" y="15847"/>
                        <a:pt x="9519" y="15847"/>
                        <a:pt x="9519" y="15847"/>
                      </a:cubicBezTo>
                      <a:cubicBezTo>
                        <a:pt x="9519" y="15746"/>
                        <a:pt x="9519" y="15645"/>
                        <a:pt x="9519" y="15544"/>
                      </a:cubicBezTo>
                      <a:cubicBezTo>
                        <a:pt x="7444" y="12213"/>
                        <a:pt x="7444" y="12213"/>
                        <a:pt x="7444" y="12213"/>
                      </a:cubicBezTo>
                      <a:cubicBezTo>
                        <a:pt x="7566" y="12213"/>
                        <a:pt x="7688" y="12213"/>
                        <a:pt x="7810" y="12112"/>
                      </a:cubicBezTo>
                      <a:cubicBezTo>
                        <a:pt x="8176" y="12011"/>
                        <a:pt x="8542" y="11910"/>
                        <a:pt x="8786" y="11607"/>
                      </a:cubicBezTo>
                      <a:cubicBezTo>
                        <a:pt x="9153" y="12011"/>
                        <a:pt x="9519" y="12213"/>
                        <a:pt x="10007" y="12213"/>
                      </a:cubicBezTo>
                      <a:cubicBezTo>
                        <a:pt x="10617" y="12314"/>
                        <a:pt x="11227" y="12112"/>
                        <a:pt x="11837" y="11607"/>
                      </a:cubicBezTo>
                      <a:cubicBezTo>
                        <a:pt x="11837" y="11708"/>
                        <a:pt x="11837" y="11708"/>
                        <a:pt x="11959" y="11809"/>
                      </a:cubicBezTo>
                      <a:cubicBezTo>
                        <a:pt x="12203" y="12112"/>
                        <a:pt x="12692" y="12314"/>
                        <a:pt x="13058" y="12314"/>
                      </a:cubicBezTo>
                      <a:cubicBezTo>
                        <a:pt x="13058" y="12314"/>
                        <a:pt x="13180" y="12314"/>
                        <a:pt x="13180" y="12314"/>
                      </a:cubicBezTo>
                      <a:cubicBezTo>
                        <a:pt x="13302" y="12314"/>
                        <a:pt x="13424" y="12314"/>
                        <a:pt x="13546" y="12314"/>
                      </a:cubicBezTo>
                      <a:cubicBezTo>
                        <a:pt x="11593" y="15544"/>
                        <a:pt x="11593" y="15544"/>
                        <a:pt x="11593" y="15544"/>
                      </a:cubicBezTo>
                      <a:cubicBezTo>
                        <a:pt x="11471" y="15645"/>
                        <a:pt x="11471" y="15746"/>
                        <a:pt x="11471" y="15847"/>
                      </a:cubicBezTo>
                      <a:cubicBezTo>
                        <a:pt x="11471" y="20086"/>
                        <a:pt x="11471" y="20086"/>
                        <a:pt x="11471" y="20086"/>
                      </a:cubicBezTo>
                      <a:lnTo>
                        <a:pt x="9519" y="20086"/>
                      </a:lnTo>
                      <a:close/>
                      <a:moveTo>
                        <a:pt x="8908" y="9690"/>
                      </a:moveTo>
                      <a:cubicBezTo>
                        <a:pt x="8908" y="9589"/>
                        <a:pt x="8908" y="9589"/>
                        <a:pt x="9031" y="9589"/>
                      </a:cubicBezTo>
                      <a:cubicBezTo>
                        <a:pt x="9031" y="9589"/>
                        <a:pt x="9031" y="9589"/>
                        <a:pt x="9031" y="9589"/>
                      </a:cubicBezTo>
                      <a:cubicBezTo>
                        <a:pt x="9275" y="9690"/>
                        <a:pt x="9275" y="9791"/>
                        <a:pt x="9275" y="9892"/>
                      </a:cubicBezTo>
                      <a:cubicBezTo>
                        <a:pt x="9275" y="10093"/>
                        <a:pt x="9153" y="10396"/>
                        <a:pt x="8908" y="10699"/>
                      </a:cubicBezTo>
                      <a:cubicBezTo>
                        <a:pt x="8786" y="10194"/>
                        <a:pt x="8786" y="9791"/>
                        <a:pt x="8908" y="9690"/>
                      </a:cubicBezTo>
                      <a:close/>
                      <a:moveTo>
                        <a:pt x="12081" y="9488"/>
                      </a:moveTo>
                      <a:cubicBezTo>
                        <a:pt x="12081" y="9387"/>
                        <a:pt x="12203" y="9387"/>
                        <a:pt x="12203" y="9387"/>
                      </a:cubicBezTo>
                      <a:cubicBezTo>
                        <a:pt x="12203" y="9387"/>
                        <a:pt x="12203" y="9387"/>
                        <a:pt x="12203" y="9387"/>
                      </a:cubicBezTo>
                      <a:cubicBezTo>
                        <a:pt x="12325" y="9387"/>
                        <a:pt x="12325" y="9387"/>
                        <a:pt x="12325" y="9387"/>
                      </a:cubicBezTo>
                      <a:cubicBezTo>
                        <a:pt x="12447" y="9488"/>
                        <a:pt x="12325" y="9993"/>
                        <a:pt x="11959" y="10497"/>
                      </a:cubicBezTo>
                      <a:cubicBezTo>
                        <a:pt x="11837" y="10093"/>
                        <a:pt x="11959" y="9690"/>
                        <a:pt x="12081" y="9488"/>
                      </a:cubicBezTo>
                      <a:close/>
                      <a:moveTo>
                        <a:pt x="19769" y="9286"/>
                      </a:moveTo>
                      <a:cubicBezTo>
                        <a:pt x="19525" y="10396"/>
                        <a:pt x="19525" y="10396"/>
                        <a:pt x="19525" y="10396"/>
                      </a:cubicBezTo>
                      <a:cubicBezTo>
                        <a:pt x="19647" y="10396"/>
                        <a:pt x="19647" y="10396"/>
                        <a:pt x="19647" y="10396"/>
                      </a:cubicBezTo>
                      <a:cubicBezTo>
                        <a:pt x="19403" y="11305"/>
                        <a:pt x="18671" y="13727"/>
                        <a:pt x="15864" y="16755"/>
                      </a:cubicBezTo>
                      <a:cubicBezTo>
                        <a:pt x="15010" y="17664"/>
                        <a:pt x="14644" y="18976"/>
                        <a:pt x="14644" y="20086"/>
                      </a:cubicBezTo>
                      <a:cubicBezTo>
                        <a:pt x="12814" y="20086"/>
                        <a:pt x="12814" y="20086"/>
                        <a:pt x="12814" y="20086"/>
                      </a:cubicBezTo>
                      <a:cubicBezTo>
                        <a:pt x="12814" y="15948"/>
                        <a:pt x="12814" y="15948"/>
                        <a:pt x="12814" y="15948"/>
                      </a:cubicBezTo>
                      <a:cubicBezTo>
                        <a:pt x="15254" y="12011"/>
                        <a:pt x="15254" y="12011"/>
                        <a:pt x="15254" y="12011"/>
                      </a:cubicBezTo>
                      <a:cubicBezTo>
                        <a:pt x="15376" y="11708"/>
                        <a:pt x="15254" y="11406"/>
                        <a:pt x="14888" y="11305"/>
                      </a:cubicBezTo>
                      <a:cubicBezTo>
                        <a:pt x="14644" y="11103"/>
                        <a:pt x="14278" y="11204"/>
                        <a:pt x="14034" y="11507"/>
                      </a:cubicBezTo>
                      <a:cubicBezTo>
                        <a:pt x="13790" y="11607"/>
                        <a:pt x="13546" y="11708"/>
                        <a:pt x="13058" y="11809"/>
                      </a:cubicBezTo>
                      <a:cubicBezTo>
                        <a:pt x="12814" y="11809"/>
                        <a:pt x="12569" y="11607"/>
                        <a:pt x="12447" y="11507"/>
                      </a:cubicBezTo>
                      <a:cubicBezTo>
                        <a:pt x="12447" y="11406"/>
                        <a:pt x="12325" y="11305"/>
                        <a:pt x="12203" y="11204"/>
                      </a:cubicBezTo>
                      <a:cubicBezTo>
                        <a:pt x="12203" y="11204"/>
                        <a:pt x="12203" y="11204"/>
                        <a:pt x="12203" y="11103"/>
                      </a:cubicBezTo>
                      <a:cubicBezTo>
                        <a:pt x="12814" y="10497"/>
                        <a:pt x="13180" y="9589"/>
                        <a:pt x="12936" y="9084"/>
                      </a:cubicBezTo>
                      <a:cubicBezTo>
                        <a:pt x="12814" y="8882"/>
                        <a:pt x="12447" y="8781"/>
                        <a:pt x="12203" y="8781"/>
                      </a:cubicBezTo>
                      <a:cubicBezTo>
                        <a:pt x="11837" y="8781"/>
                        <a:pt x="11593" y="8983"/>
                        <a:pt x="11471" y="9286"/>
                      </a:cubicBezTo>
                      <a:cubicBezTo>
                        <a:pt x="11227" y="9690"/>
                        <a:pt x="11227" y="10396"/>
                        <a:pt x="11471" y="11103"/>
                      </a:cubicBezTo>
                      <a:cubicBezTo>
                        <a:pt x="11105" y="11406"/>
                        <a:pt x="10617" y="11809"/>
                        <a:pt x="10129" y="11708"/>
                      </a:cubicBezTo>
                      <a:cubicBezTo>
                        <a:pt x="9763" y="11708"/>
                        <a:pt x="9519" y="11507"/>
                        <a:pt x="9275" y="11204"/>
                      </a:cubicBezTo>
                      <a:cubicBezTo>
                        <a:pt x="9641" y="10800"/>
                        <a:pt x="10007" y="10295"/>
                        <a:pt x="10007" y="9892"/>
                      </a:cubicBezTo>
                      <a:cubicBezTo>
                        <a:pt x="10007" y="9488"/>
                        <a:pt x="9641" y="9185"/>
                        <a:pt x="9275" y="9084"/>
                      </a:cubicBezTo>
                      <a:cubicBezTo>
                        <a:pt x="8908" y="8983"/>
                        <a:pt x="8664" y="9084"/>
                        <a:pt x="8420" y="9286"/>
                      </a:cubicBezTo>
                      <a:cubicBezTo>
                        <a:pt x="8054" y="9589"/>
                        <a:pt x="8054" y="10295"/>
                        <a:pt x="8298" y="10901"/>
                      </a:cubicBezTo>
                      <a:cubicBezTo>
                        <a:pt x="8298" y="11002"/>
                        <a:pt x="8420" y="11103"/>
                        <a:pt x="8420" y="11204"/>
                      </a:cubicBezTo>
                      <a:cubicBezTo>
                        <a:pt x="8176" y="11406"/>
                        <a:pt x="7932" y="11507"/>
                        <a:pt x="7566" y="11607"/>
                      </a:cubicBezTo>
                      <a:cubicBezTo>
                        <a:pt x="7444" y="11708"/>
                        <a:pt x="7200" y="11708"/>
                        <a:pt x="7078" y="11607"/>
                      </a:cubicBezTo>
                      <a:cubicBezTo>
                        <a:pt x="6956" y="11507"/>
                        <a:pt x="6956" y="11507"/>
                        <a:pt x="6956" y="11507"/>
                      </a:cubicBezTo>
                      <a:cubicBezTo>
                        <a:pt x="6834" y="11305"/>
                        <a:pt x="6590" y="11204"/>
                        <a:pt x="6224" y="11204"/>
                      </a:cubicBezTo>
                      <a:cubicBezTo>
                        <a:pt x="6224" y="11204"/>
                        <a:pt x="6224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5736" y="11507"/>
                        <a:pt x="5736" y="11809"/>
                        <a:pt x="5858" y="12011"/>
                      </a:cubicBezTo>
                      <a:cubicBezTo>
                        <a:pt x="8298" y="15948"/>
                        <a:pt x="8298" y="15948"/>
                        <a:pt x="8298" y="15948"/>
                      </a:cubicBezTo>
                      <a:cubicBezTo>
                        <a:pt x="8298" y="20086"/>
                        <a:pt x="8298" y="20086"/>
                        <a:pt x="8298" y="20086"/>
                      </a:cubicBezTo>
                      <a:cubicBezTo>
                        <a:pt x="7078" y="20086"/>
                        <a:pt x="7078" y="20086"/>
                        <a:pt x="7078" y="20086"/>
                      </a:cubicBezTo>
                      <a:cubicBezTo>
                        <a:pt x="6956" y="18976"/>
                        <a:pt x="6712" y="17664"/>
                        <a:pt x="5858" y="16755"/>
                      </a:cubicBezTo>
                      <a:cubicBezTo>
                        <a:pt x="3051" y="13727"/>
                        <a:pt x="2319" y="11305"/>
                        <a:pt x="2075" y="10396"/>
                      </a:cubicBezTo>
                      <a:cubicBezTo>
                        <a:pt x="2075" y="10396"/>
                        <a:pt x="2075" y="10396"/>
                        <a:pt x="2075" y="10396"/>
                      </a:cubicBezTo>
                      <a:cubicBezTo>
                        <a:pt x="1953" y="9286"/>
                        <a:pt x="1953" y="9286"/>
                        <a:pt x="1953" y="9286"/>
                      </a:cubicBezTo>
                      <a:cubicBezTo>
                        <a:pt x="1953" y="9185"/>
                        <a:pt x="1953" y="9084"/>
                        <a:pt x="1953" y="8983"/>
                      </a:cubicBezTo>
                      <a:cubicBezTo>
                        <a:pt x="1953" y="4845"/>
                        <a:pt x="5858" y="1615"/>
                        <a:pt x="10861" y="1615"/>
                      </a:cubicBezTo>
                      <a:cubicBezTo>
                        <a:pt x="15742" y="1615"/>
                        <a:pt x="19769" y="4845"/>
                        <a:pt x="19769" y="8983"/>
                      </a:cubicBezTo>
                      <a:cubicBezTo>
                        <a:pt x="19769" y="9084"/>
                        <a:pt x="19769" y="9185"/>
                        <a:pt x="19769" y="928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Shape 3839"/>
                <p:cNvSpPr/>
                <p:nvPr/>
              </p:nvSpPr>
              <p:spPr>
                <a:xfrm>
                  <a:off x="6095999" y="6479382"/>
                  <a:ext cx="161926" cy="90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908"/>
                      </a:moveTo>
                      <a:cubicBezTo>
                        <a:pt x="929" y="2908"/>
                        <a:pt x="929" y="2908"/>
                        <a:pt x="929" y="2908"/>
                      </a:cubicBezTo>
                      <a:cubicBezTo>
                        <a:pt x="929" y="5815"/>
                        <a:pt x="929" y="5815"/>
                        <a:pt x="929" y="5815"/>
                      </a:cubicBezTo>
                      <a:cubicBezTo>
                        <a:pt x="0" y="5815"/>
                        <a:pt x="0" y="5815"/>
                        <a:pt x="0" y="5815"/>
                      </a:cubicBezTo>
                      <a:cubicBezTo>
                        <a:pt x="0" y="8723"/>
                        <a:pt x="0" y="8723"/>
                        <a:pt x="0" y="8723"/>
                      </a:cubicBezTo>
                      <a:cubicBezTo>
                        <a:pt x="929" y="8723"/>
                        <a:pt x="929" y="8723"/>
                        <a:pt x="929" y="8723"/>
                      </a:cubicBezTo>
                      <a:cubicBezTo>
                        <a:pt x="929" y="11631"/>
                        <a:pt x="929" y="11631"/>
                        <a:pt x="929" y="11631"/>
                      </a:cubicBezTo>
                      <a:cubicBezTo>
                        <a:pt x="0" y="11631"/>
                        <a:pt x="0" y="11631"/>
                        <a:pt x="0" y="11631"/>
                      </a:cubicBezTo>
                      <a:cubicBezTo>
                        <a:pt x="232" y="15369"/>
                        <a:pt x="2090" y="18277"/>
                        <a:pt x="4645" y="18692"/>
                      </a:cubicBezTo>
                      <a:cubicBezTo>
                        <a:pt x="5110" y="20354"/>
                        <a:pt x="6271" y="21600"/>
                        <a:pt x="7432" y="21600"/>
                      </a:cubicBezTo>
                      <a:cubicBezTo>
                        <a:pt x="14168" y="21600"/>
                        <a:pt x="14168" y="21600"/>
                        <a:pt x="14168" y="21600"/>
                      </a:cubicBezTo>
                      <a:cubicBezTo>
                        <a:pt x="15561" y="21600"/>
                        <a:pt x="16490" y="20354"/>
                        <a:pt x="16955" y="18692"/>
                      </a:cubicBezTo>
                      <a:cubicBezTo>
                        <a:pt x="19510" y="18277"/>
                        <a:pt x="21368" y="15369"/>
                        <a:pt x="21600" y="11631"/>
                      </a:cubicBezTo>
                      <a:cubicBezTo>
                        <a:pt x="20903" y="11631"/>
                        <a:pt x="20903" y="11631"/>
                        <a:pt x="20903" y="11631"/>
                      </a:cubicBezTo>
                      <a:cubicBezTo>
                        <a:pt x="20903" y="8723"/>
                        <a:pt x="20903" y="8723"/>
                        <a:pt x="20903" y="8723"/>
                      </a:cubicBezTo>
                      <a:cubicBezTo>
                        <a:pt x="21600" y="8723"/>
                        <a:pt x="21600" y="8723"/>
                        <a:pt x="21600" y="8723"/>
                      </a:cubicBezTo>
                      <a:cubicBezTo>
                        <a:pt x="21600" y="5815"/>
                        <a:pt x="21600" y="5815"/>
                        <a:pt x="21600" y="5815"/>
                      </a:cubicBezTo>
                      <a:cubicBezTo>
                        <a:pt x="20903" y="5815"/>
                        <a:pt x="20903" y="5815"/>
                        <a:pt x="20903" y="5815"/>
                      </a:cubicBezTo>
                      <a:cubicBezTo>
                        <a:pt x="20903" y="2908"/>
                        <a:pt x="20903" y="2908"/>
                        <a:pt x="20903" y="2908"/>
                      </a:cubicBezTo>
                      <a:cubicBezTo>
                        <a:pt x="21600" y="2908"/>
                        <a:pt x="21600" y="2908"/>
                        <a:pt x="21600" y="2908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90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0" name="文本框 99"/>
              <p:cNvSpPr txBox="1"/>
              <p:nvPr/>
            </p:nvSpPr>
            <p:spPr>
              <a:xfrm>
                <a:off x="1448" y="1794"/>
                <a:ext cx="17144" cy="12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 algn="just">
                  <a:lnSpc>
                    <a:spcPct val="150000"/>
                  </a:lnSpc>
                </a:pPr>
                <a:r>
                  <a:rPr lang="zh-CN" altLang="en-US" sz="210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</a:t>
                </a:r>
                <a:r>
                  <a:rPr lang="en-US" altLang="zh-CN" sz="210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7  </a:t>
                </a:r>
                <a:r>
                  <a:rPr lang="en-US" altLang="zh-CN" sz="2100" b="1" dirty="0" err="1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看到数量词或约数词需警惕（容易造成语义重复或搭配不当</a:t>
                </a:r>
                <a:r>
                  <a:rPr lang="en-US" altLang="zh-CN" sz="210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en-US" altLang="zh-CN" sz="210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347345" y="1927889"/>
              <a:ext cx="11458575" cy="2060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50000"/>
                </a:lnSpc>
              </a:pPr>
              <a:r>
                <a:rPr lang="en-US"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     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“缩小”“减少”“降低”等词语不能和倍数相搭配,这些词一般与百分数或分数搭配,如减少了五分之一,降低了百分之二十,缩小了五个百分点等｡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indent="0" algn="just">
                <a:lnSpc>
                  <a:spcPct val="150000"/>
                </a:lnSpc>
              </a:pP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     </a:t>
              </a:r>
              <a:r>
                <a:rPr sz="2100" b="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常见的类型有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: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4" name="表格 3"/>
            <p:cNvGraphicFramePr/>
            <p:nvPr/>
          </p:nvGraphicFramePr>
          <p:xfrm>
            <a:off x="1447800" y="4439573"/>
            <a:ext cx="13411200" cy="1706880"/>
          </p:xfrm>
          <a:graphic>
            <a:graphicData uri="http://schemas.openxmlformats.org/drawingml/2006/table">
              <a:tbl>
                <a:tblPr firstRow="1" bandRow="1">
                  <a:tableStyleId>{5DA37D80-6434-44D0-A028-1B22A696006F}</a:tableStyleId>
                </a:tblPr>
                <a:tblGrid>
                  <a:gridCol w="2129155"/>
                  <a:gridCol w="7929245"/>
                </a:tblGrid>
                <a:tr h="128016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195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序数词</a:t>
                        </a:r>
                        <a:endParaRPr lang="zh-CN" altLang="en-US" sz="195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1950" b="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第一､第二､第三······这些词不能与“首先”“其次”“再次”“最后”等词连用</a:t>
                        </a:r>
                        <a:endParaRPr lang="zh-CN" altLang="en-US" sz="195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</a:tbl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793433" y="1582817"/>
          <a:ext cx="7574915" cy="428625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38935"/>
                <a:gridCol w="5935980"/>
              </a:tblGrid>
              <a:tr h="96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倍数</a:t>
                      </a:r>
                      <a:endParaRPr lang="zh-CN" altLang="en-US" sz="195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一倍､二倍､三倍······这些词不能与“缩小”“下降”“减少”“降低”等词连用</a:t>
                      </a:r>
                      <a:endParaRPr lang="zh-CN" altLang="en-US" sz="195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分数</a:t>
                      </a:r>
                      <a:endParaRPr lang="zh-CN" altLang="en-US" sz="195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正确格式:几分之几,如三分之一､十分之九······能与“降低”“减少”等词连用</a:t>
                      </a:r>
                      <a:endParaRPr lang="zh-CN" altLang="en-US" sz="19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百分数</a:t>
                      </a:r>
                      <a:endParaRPr lang="zh-CN" altLang="en-US" sz="195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正确格式:百分之几,如百分之二十二､百分之九十······能与“降低”“减少”等词连用</a:t>
                      </a:r>
                      <a:endParaRPr lang="zh-CN" altLang="en-US" sz="19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4058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约数</a:t>
                      </a:r>
                      <a:endParaRPr lang="zh-CN" altLang="en-US" sz="195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9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“大约（超过､将近）”不与“左右（上下）”连用,不能说成“最多······以下”“至少······以上”“至少······左右”“大约······超过（将近）”</a:t>
                      </a:r>
                      <a:endParaRPr lang="zh-CN" altLang="en-US" sz="19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746" y="1999110"/>
            <a:ext cx="8639033" cy="3870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南充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下列句子没有语病的一项是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)(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近年来在教育部门大力扶持下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使得中小学书法教育蓬勃发展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学生书写水平大幅提高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舌尖上的中国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这部风靡海内外的纪录片用镜头展示烹饪技术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用美味包裹乡愁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给观众带来了心灵的震撼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朗读者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开播后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许多广电名嘴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企业职工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机关干部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退休教师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留学生吟诵社等朗读爱好者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纷纷加入文化经典诵读的行列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一家研究机构的调查结果显示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超过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50%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以上的人有“手机依赖症”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总期待自己收到最新的信息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16430" y="1999110"/>
            <a:ext cx="361315" cy="5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340995" y="914400"/>
            <a:chExt cx="11354435" cy="721360"/>
          </a:xfrm>
        </p:grpSpPr>
        <p:sp>
          <p:nvSpPr>
            <p:cNvPr id="5" name="矩形 4"/>
            <p:cNvSpPr/>
            <p:nvPr/>
          </p:nvSpPr>
          <p:spPr>
            <a:xfrm>
              <a:off x="340995" y="914400"/>
              <a:ext cx="11354435" cy="721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2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Shape 16870"/>
            <p:cNvSpPr/>
            <p:nvPr/>
          </p:nvSpPr>
          <p:spPr>
            <a:xfrm>
              <a:off x="340995" y="1036275"/>
              <a:ext cx="510379" cy="447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4790" y="1545674"/>
            <a:ext cx="8703472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修改</a:t>
            </a:r>
            <a:r>
              <a:rPr 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方法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造成语义重复的语病错误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直接删掉相关的词语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搭配不当的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将不相搭配的词语换成相搭配的</a:t>
            </a:r>
            <a:r>
              <a:rPr 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例句</a:t>
            </a:r>
            <a:r>
              <a:rPr 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参加环佛山绿色骑行活动的选手大约有一千人左右</a:t>
            </a:r>
            <a:r>
              <a:rPr 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修改</a:t>
            </a:r>
            <a:r>
              <a:rPr 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意见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大约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左右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语义重复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应删掉其中之一</a:t>
            </a:r>
            <a:r>
              <a:rPr 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例句</a:t>
            </a:r>
            <a:r>
              <a:rPr 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技术革新后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这个工厂生产每台机器的原料消耗量减少了两倍</a:t>
            </a:r>
            <a:r>
              <a:rPr lang="zh-CN" sz="2100" b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修改</a:t>
            </a:r>
            <a:r>
              <a:rPr 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意见</a:t>
            </a:r>
            <a:r>
              <a:rPr 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减少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不能和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两倍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搭配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应将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两倍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改为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一半</a:t>
            </a:r>
            <a:r>
              <a:rPr lang="en-US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sz="2100" b="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5273" y="1552575"/>
            <a:ext cx="10811508" cy="5039988"/>
            <a:chOff x="367030" y="927100"/>
            <a:chExt cx="14415344" cy="6719984"/>
          </a:xfrm>
        </p:grpSpPr>
        <p:grpSp>
          <p:nvGrpSpPr>
            <p:cNvPr id="2" name="组合 1"/>
            <p:cNvGrpSpPr/>
            <p:nvPr/>
          </p:nvGrpSpPr>
          <p:grpSpPr>
            <a:xfrm>
              <a:off x="455295" y="927100"/>
              <a:ext cx="11365230" cy="813435"/>
              <a:chOff x="717" y="1644"/>
              <a:chExt cx="17898" cy="128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17" y="1816"/>
                <a:ext cx="731" cy="787"/>
                <a:chOff x="5889624" y="5953919"/>
                <a:chExt cx="577852" cy="615952"/>
              </a:xfrm>
              <a:solidFill>
                <a:schemeClr val="accent2"/>
              </a:solidFill>
            </p:grpSpPr>
            <p:sp>
              <p:nvSpPr>
                <p:cNvPr id="20" name="Shape 3829"/>
                <p:cNvSpPr/>
                <p:nvPr/>
              </p:nvSpPr>
              <p:spPr>
                <a:xfrm>
                  <a:off x="6170612" y="5953919"/>
                  <a:ext cx="33339" cy="85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232" y="21600"/>
                      </a:moveTo>
                      <a:cubicBezTo>
                        <a:pt x="4547" y="21600"/>
                        <a:pt x="0" y="19837"/>
                        <a:pt x="0" y="17633"/>
                      </a:cubicBezTo>
                      <a:cubicBezTo>
                        <a:pt x="0" y="3967"/>
                        <a:pt x="0" y="3967"/>
                        <a:pt x="0" y="3967"/>
                      </a:cubicBezTo>
                      <a:cubicBezTo>
                        <a:pt x="0" y="1763"/>
                        <a:pt x="4547" y="0"/>
                        <a:pt x="10232" y="0"/>
                      </a:cubicBezTo>
                      <a:cubicBezTo>
                        <a:pt x="15916" y="0"/>
                        <a:pt x="21600" y="1763"/>
                        <a:pt x="21600" y="3967"/>
                      </a:cubicBezTo>
                      <a:cubicBezTo>
                        <a:pt x="21600" y="17633"/>
                        <a:pt x="21600" y="17633"/>
                        <a:pt x="21600" y="17633"/>
                      </a:cubicBezTo>
                      <a:cubicBezTo>
                        <a:pt x="21600" y="19837"/>
                        <a:pt x="15916" y="21600"/>
                        <a:pt x="10232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Shape 3830"/>
                <p:cNvSpPr/>
                <p:nvPr/>
              </p:nvSpPr>
              <p:spPr>
                <a:xfrm>
                  <a:off x="6032732" y="5986387"/>
                  <a:ext cx="60471" cy="802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0997" extrusionOk="0">
                      <a:moveTo>
                        <a:pt x="14574" y="20997"/>
                      </a:moveTo>
                      <a:cubicBezTo>
                        <a:pt x="12239" y="20997"/>
                        <a:pt x="10488" y="20078"/>
                        <a:pt x="9904" y="18699"/>
                      </a:cubicBezTo>
                      <a:cubicBezTo>
                        <a:pt x="564" y="6291"/>
                        <a:pt x="564" y="6291"/>
                        <a:pt x="564" y="6291"/>
                      </a:cubicBezTo>
                      <a:cubicBezTo>
                        <a:pt x="-604" y="4452"/>
                        <a:pt x="-20" y="1695"/>
                        <a:pt x="2899" y="776"/>
                      </a:cubicBezTo>
                      <a:cubicBezTo>
                        <a:pt x="5234" y="-603"/>
                        <a:pt x="8737" y="-143"/>
                        <a:pt x="10488" y="2154"/>
                      </a:cubicBezTo>
                      <a:cubicBezTo>
                        <a:pt x="19245" y="14103"/>
                        <a:pt x="19245" y="14103"/>
                        <a:pt x="19245" y="14103"/>
                      </a:cubicBezTo>
                      <a:cubicBezTo>
                        <a:pt x="20996" y="16401"/>
                        <a:pt x="19828" y="19159"/>
                        <a:pt x="16910" y="20078"/>
                      </a:cubicBezTo>
                      <a:cubicBezTo>
                        <a:pt x="16326" y="20537"/>
                        <a:pt x="15158" y="20997"/>
                        <a:pt x="14574" y="2099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Shape 3831"/>
                <p:cNvSpPr/>
                <p:nvPr/>
              </p:nvSpPr>
              <p:spPr>
                <a:xfrm>
                  <a:off x="5929537" y="6083594"/>
                  <a:ext cx="79600" cy="59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16185" y="20667"/>
                      </a:moveTo>
                      <a:cubicBezTo>
                        <a:pt x="15285" y="20667"/>
                        <a:pt x="14835" y="20067"/>
                        <a:pt x="13935" y="20067"/>
                      </a:cubicBezTo>
                      <a:cubicBezTo>
                        <a:pt x="2235" y="10467"/>
                        <a:pt x="2235" y="10467"/>
                        <a:pt x="2235" y="10467"/>
                      </a:cubicBezTo>
                      <a:cubicBezTo>
                        <a:pt x="-15" y="9267"/>
                        <a:pt x="-465" y="5667"/>
                        <a:pt x="435" y="2667"/>
                      </a:cubicBezTo>
                      <a:cubicBezTo>
                        <a:pt x="1785" y="267"/>
                        <a:pt x="4485" y="-933"/>
                        <a:pt x="6285" y="867"/>
                      </a:cubicBezTo>
                      <a:cubicBezTo>
                        <a:pt x="18435" y="9867"/>
                        <a:pt x="18435" y="9867"/>
                        <a:pt x="18435" y="9867"/>
                      </a:cubicBezTo>
                      <a:cubicBezTo>
                        <a:pt x="20235" y="11667"/>
                        <a:pt x="21135" y="15267"/>
                        <a:pt x="19785" y="17667"/>
                      </a:cubicBezTo>
                      <a:cubicBezTo>
                        <a:pt x="19335" y="19467"/>
                        <a:pt x="17535" y="20667"/>
                        <a:pt x="161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Shape 3832"/>
                <p:cNvSpPr/>
                <p:nvPr/>
              </p:nvSpPr>
              <p:spPr>
                <a:xfrm>
                  <a:off x="5889624" y="6219032"/>
                  <a:ext cx="85726" cy="33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33" y="21600"/>
                      </a:moveTo>
                      <a:cubicBezTo>
                        <a:pt x="3967" y="21600"/>
                        <a:pt x="3967" y="21600"/>
                        <a:pt x="3967" y="21600"/>
                      </a:cubicBezTo>
                      <a:cubicBezTo>
                        <a:pt x="1763" y="21600"/>
                        <a:pt x="0" y="17053"/>
                        <a:pt x="0" y="10232"/>
                      </a:cubicBezTo>
                      <a:cubicBezTo>
                        <a:pt x="0" y="4547"/>
                        <a:pt x="1763" y="0"/>
                        <a:pt x="3967" y="0"/>
                      </a:cubicBezTo>
                      <a:cubicBezTo>
                        <a:pt x="17633" y="0"/>
                        <a:pt x="17633" y="0"/>
                        <a:pt x="17633" y="0"/>
                      </a:cubicBezTo>
                      <a:cubicBezTo>
                        <a:pt x="19837" y="0"/>
                        <a:pt x="21600" y="4547"/>
                        <a:pt x="21600" y="10232"/>
                      </a:cubicBezTo>
                      <a:cubicBezTo>
                        <a:pt x="21600" y="17053"/>
                        <a:pt x="19837" y="21600"/>
                        <a:pt x="17633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Shape 3833"/>
                <p:cNvSpPr/>
                <p:nvPr/>
              </p:nvSpPr>
              <p:spPr>
                <a:xfrm>
                  <a:off x="5920012" y="6329725"/>
                  <a:ext cx="79600" cy="607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67" extrusionOk="0">
                      <a:moveTo>
                        <a:pt x="4485" y="20667"/>
                      </a:moveTo>
                      <a:cubicBezTo>
                        <a:pt x="2685" y="20667"/>
                        <a:pt x="1335" y="19467"/>
                        <a:pt x="435" y="17667"/>
                      </a:cubicBezTo>
                      <a:cubicBezTo>
                        <a:pt x="-465" y="14667"/>
                        <a:pt x="-15" y="11667"/>
                        <a:pt x="2235" y="9867"/>
                      </a:cubicBezTo>
                      <a:cubicBezTo>
                        <a:pt x="13935" y="867"/>
                        <a:pt x="13935" y="867"/>
                        <a:pt x="13935" y="867"/>
                      </a:cubicBezTo>
                      <a:cubicBezTo>
                        <a:pt x="16185" y="-933"/>
                        <a:pt x="18885" y="267"/>
                        <a:pt x="19785" y="2667"/>
                      </a:cubicBezTo>
                      <a:cubicBezTo>
                        <a:pt x="21135" y="5667"/>
                        <a:pt x="20235" y="8667"/>
                        <a:pt x="18435" y="10467"/>
                      </a:cubicBezTo>
                      <a:cubicBezTo>
                        <a:pt x="6285" y="19467"/>
                        <a:pt x="6285" y="19467"/>
                        <a:pt x="6285" y="19467"/>
                      </a:cubicBezTo>
                      <a:cubicBezTo>
                        <a:pt x="5835" y="20067"/>
                        <a:pt x="4935" y="20667"/>
                        <a:pt x="4485" y="206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Shape 3834"/>
                <p:cNvSpPr/>
                <p:nvPr/>
              </p:nvSpPr>
              <p:spPr>
                <a:xfrm>
                  <a:off x="6347050" y="6344004"/>
                  <a:ext cx="79600" cy="59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646" extrusionOk="0">
                      <a:moveTo>
                        <a:pt x="16185" y="20646"/>
                      </a:moveTo>
                      <a:cubicBezTo>
                        <a:pt x="15285" y="20646"/>
                        <a:pt x="14835" y="20646"/>
                        <a:pt x="13935" y="20046"/>
                      </a:cubicBezTo>
                      <a:cubicBezTo>
                        <a:pt x="2235" y="11046"/>
                        <a:pt x="2235" y="11046"/>
                        <a:pt x="2235" y="11046"/>
                      </a:cubicBezTo>
                      <a:cubicBezTo>
                        <a:pt x="-15" y="9246"/>
                        <a:pt x="-465" y="5646"/>
                        <a:pt x="435" y="3246"/>
                      </a:cubicBezTo>
                      <a:cubicBezTo>
                        <a:pt x="1785" y="246"/>
                        <a:pt x="4485" y="-954"/>
                        <a:pt x="6285" y="846"/>
                      </a:cubicBezTo>
                      <a:cubicBezTo>
                        <a:pt x="18435" y="9846"/>
                        <a:pt x="18435" y="9846"/>
                        <a:pt x="18435" y="9846"/>
                      </a:cubicBezTo>
                      <a:cubicBezTo>
                        <a:pt x="20235" y="11646"/>
                        <a:pt x="21135" y="15246"/>
                        <a:pt x="19785" y="17646"/>
                      </a:cubicBezTo>
                      <a:cubicBezTo>
                        <a:pt x="19335" y="19446"/>
                        <a:pt x="17535" y="20646"/>
                        <a:pt x="16185" y="2064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Shape 3835"/>
                <p:cNvSpPr/>
                <p:nvPr/>
              </p:nvSpPr>
              <p:spPr>
                <a:xfrm>
                  <a:off x="6380162" y="6236494"/>
                  <a:ext cx="87314" cy="33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21600"/>
                      </a:moveTo>
                      <a:cubicBezTo>
                        <a:pt x="4320" y="21600"/>
                        <a:pt x="4320" y="21600"/>
                        <a:pt x="4320" y="21600"/>
                      </a:cubicBezTo>
                      <a:cubicBezTo>
                        <a:pt x="2160" y="21600"/>
                        <a:pt x="0" y="15916"/>
                        <a:pt x="0" y="10232"/>
                      </a:cubicBezTo>
                      <a:cubicBezTo>
                        <a:pt x="0" y="4547"/>
                        <a:pt x="2160" y="0"/>
                        <a:pt x="4320" y="0"/>
                      </a:cubicBezTo>
                      <a:cubicBezTo>
                        <a:pt x="17280" y="0"/>
                        <a:pt x="17280" y="0"/>
                        <a:pt x="17280" y="0"/>
                      </a:cubicBezTo>
                      <a:cubicBezTo>
                        <a:pt x="19872" y="0"/>
                        <a:pt x="21600" y="4547"/>
                        <a:pt x="21600" y="10232"/>
                      </a:cubicBezTo>
                      <a:cubicBezTo>
                        <a:pt x="21600" y="15916"/>
                        <a:pt x="19872" y="21600"/>
                        <a:pt x="1728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Shape 3836"/>
                <p:cNvSpPr/>
                <p:nvPr/>
              </p:nvSpPr>
              <p:spPr>
                <a:xfrm>
                  <a:off x="6356575" y="6098576"/>
                  <a:ext cx="79600" cy="58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35" h="20962" extrusionOk="0">
                      <a:moveTo>
                        <a:pt x="4035" y="20962"/>
                      </a:moveTo>
                      <a:cubicBezTo>
                        <a:pt x="2685" y="20962"/>
                        <a:pt x="1335" y="20345"/>
                        <a:pt x="435" y="18493"/>
                      </a:cubicBezTo>
                      <a:cubicBezTo>
                        <a:pt x="-465" y="15408"/>
                        <a:pt x="-15" y="11705"/>
                        <a:pt x="2235" y="10471"/>
                      </a:cubicBezTo>
                      <a:cubicBezTo>
                        <a:pt x="13935" y="596"/>
                        <a:pt x="13935" y="596"/>
                        <a:pt x="13935" y="596"/>
                      </a:cubicBezTo>
                      <a:cubicBezTo>
                        <a:pt x="16185" y="-638"/>
                        <a:pt x="18885" y="-21"/>
                        <a:pt x="19785" y="3065"/>
                      </a:cubicBezTo>
                      <a:cubicBezTo>
                        <a:pt x="21135" y="5533"/>
                        <a:pt x="20235" y="9236"/>
                        <a:pt x="18435" y="11088"/>
                      </a:cubicBezTo>
                      <a:cubicBezTo>
                        <a:pt x="6285" y="20345"/>
                        <a:pt x="6285" y="20345"/>
                        <a:pt x="6285" y="20345"/>
                      </a:cubicBezTo>
                      <a:cubicBezTo>
                        <a:pt x="5835" y="20962"/>
                        <a:pt x="4935" y="20962"/>
                        <a:pt x="4035" y="2096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Shape 3837"/>
                <p:cNvSpPr/>
                <p:nvPr/>
              </p:nvSpPr>
              <p:spPr>
                <a:xfrm>
                  <a:off x="6278185" y="5995388"/>
                  <a:ext cx="60472" cy="79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68" h="21125" extrusionOk="0">
                      <a:moveTo>
                        <a:pt x="5494" y="21125"/>
                      </a:moveTo>
                      <a:cubicBezTo>
                        <a:pt x="4910" y="21125"/>
                        <a:pt x="3742" y="20665"/>
                        <a:pt x="3158" y="20206"/>
                      </a:cubicBezTo>
                      <a:cubicBezTo>
                        <a:pt x="240" y="19287"/>
                        <a:pt x="-928" y="16529"/>
                        <a:pt x="823" y="14231"/>
                      </a:cubicBezTo>
                      <a:cubicBezTo>
                        <a:pt x="9580" y="2282"/>
                        <a:pt x="9580" y="2282"/>
                        <a:pt x="9580" y="2282"/>
                      </a:cubicBezTo>
                      <a:cubicBezTo>
                        <a:pt x="11331" y="-15"/>
                        <a:pt x="14834" y="-475"/>
                        <a:pt x="17169" y="444"/>
                      </a:cubicBezTo>
                      <a:cubicBezTo>
                        <a:pt x="20088" y="1823"/>
                        <a:pt x="20672" y="4580"/>
                        <a:pt x="19504" y="6419"/>
                      </a:cubicBezTo>
                      <a:cubicBezTo>
                        <a:pt x="10164" y="18827"/>
                        <a:pt x="10164" y="18827"/>
                        <a:pt x="10164" y="18827"/>
                      </a:cubicBezTo>
                      <a:cubicBezTo>
                        <a:pt x="9580" y="20206"/>
                        <a:pt x="7829" y="21125"/>
                        <a:pt x="5494" y="2112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Shape 3838"/>
                <p:cNvSpPr/>
                <p:nvPr/>
              </p:nvSpPr>
              <p:spPr>
                <a:xfrm>
                  <a:off x="6021387" y="6090444"/>
                  <a:ext cx="309564" cy="374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983"/>
                      </a:moveTo>
                      <a:cubicBezTo>
                        <a:pt x="21600" y="4037"/>
                        <a:pt x="16841" y="0"/>
                        <a:pt x="10861" y="0"/>
                      </a:cubicBezTo>
                      <a:cubicBezTo>
                        <a:pt x="4881" y="0"/>
                        <a:pt x="0" y="4037"/>
                        <a:pt x="0" y="8983"/>
                      </a:cubicBezTo>
                      <a:cubicBezTo>
                        <a:pt x="0" y="9286"/>
                        <a:pt x="122" y="9488"/>
                        <a:pt x="122" y="9791"/>
                      </a:cubicBezTo>
                      <a:cubicBezTo>
                        <a:pt x="0" y="9892"/>
                        <a:pt x="366" y="13323"/>
                        <a:pt x="4393" y="17664"/>
                      </a:cubicBezTo>
                      <a:cubicBezTo>
                        <a:pt x="5614" y="18976"/>
                        <a:pt x="5003" y="21600"/>
                        <a:pt x="5003" y="21600"/>
                      </a:cubicBezTo>
                      <a:cubicBezTo>
                        <a:pt x="6712" y="21600"/>
                        <a:pt x="8420" y="21600"/>
                        <a:pt x="10007" y="21600"/>
                      </a:cubicBezTo>
                      <a:cubicBezTo>
                        <a:pt x="10617" y="21600"/>
                        <a:pt x="11105" y="21600"/>
                        <a:pt x="11593" y="21600"/>
                      </a:cubicBezTo>
                      <a:cubicBezTo>
                        <a:pt x="13302" y="21600"/>
                        <a:pt x="14888" y="21600"/>
                        <a:pt x="16597" y="21600"/>
                      </a:cubicBezTo>
                      <a:cubicBezTo>
                        <a:pt x="16597" y="21600"/>
                        <a:pt x="16108" y="18976"/>
                        <a:pt x="17329" y="17664"/>
                      </a:cubicBezTo>
                      <a:cubicBezTo>
                        <a:pt x="21356" y="13323"/>
                        <a:pt x="21600" y="9892"/>
                        <a:pt x="21478" y="9791"/>
                      </a:cubicBezTo>
                      <a:cubicBezTo>
                        <a:pt x="21600" y="9488"/>
                        <a:pt x="21600" y="9286"/>
                        <a:pt x="21600" y="8983"/>
                      </a:cubicBezTo>
                      <a:close/>
                      <a:moveTo>
                        <a:pt x="9519" y="20086"/>
                      </a:moveTo>
                      <a:cubicBezTo>
                        <a:pt x="9519" y="15847"/>
                        <a:pt x="9519" y="15847"/>
                        <a:pt x="9519" y="15847"/>
                      </a:cubicBezTo>
                      <a:cubicBezTo>
                        <a:pt x="9519" y="15746"/>
                        <a:pt x="9519" y="15645"/>
                        <a:pt x="9519" y="15544"/>
                      </a:cubicBezTo>
                      <a:cubicBezTo>
                        <a:pt x="7444" y="12213"/>
                        <a:pt x="7444" y="12213"/>
                        <a:pt x="7444" y="12213"/>
                      </a:cubicBezTo>
                      <a:cubicBezTo>
                        <a:pt x="7566" y="12213"/>
                        <a:pt x="7688" y="12213"/>
                        <a:pt x="7810" y="12112"/>
                      </a:cubicBezTo>
                      <a:cubicBezTo>
                        <a:pt x="8176" y="12011"/>
                        <a:pt x="8542" y="11910"/>
                        <a:pt x="8786" y="11607"/>
                      </a:cubicBezTo>
                      <a:cubicBezTo>
                        <a:pt x="9153" y="12011"/>
                        <a:pt x="9519" y="12213"/>
                        <a:pt x="10007" y="12213"/>
                      </a:cubicBezTo>
                      <a:cubicBezTo>
                        <a:pt x="10617" y="12314"/>
                        <a:pt x="11227" y="12112"/>
                        <a:pt x="11837" y="11607"/>
                      </a:cubicBezTo>
                      <a:cubicBezTo>
                        <a:pt x="11837" y="11708"/>
                        <a:pt x="11837" y="11708"/>
                        <a:pt x="11959" y="11809"/>
                      </a:cubicBezTo>
                      <a:cubicBezTo>
                        <a:pt x="12203" y="12112"/>
                        <a:pt x="12692" y="12314"/>
                        <a:pt x="13058" y="12314"/>
                      </a:cubicBezTo>
                      <a:cubicBezTo>
                        <a:pt x="13058" y="12314"/>
                        <a:pt x="13180" y="12314"/>
                        <a:pt x="13180" y="12314"/>
                      </a:cubicBezTo>
                      <a:cubicBezTo>
                        <a:pt x="13302" y="12314"/>
                        <a:pt x="13424" y="12314"/>
                        <a:pt x="13546" y="12314"/>
                      </a:cubicBezTo>
                      <a:cubicBezTo>
                        <a:pt x="11593" y="15544"/>
                        <a:pt x="11593" y="15544"/>
                        <a:pt x="11593" y="15544"/>
                      </a:cubicBezTo>
                      <a:cubicBezTo>
                        <a:pt x="11471" y="15645"/>
                        <a:pt x="11471" y="15746"/>
                        <a:pt x="11471" y="15847"/>
                      </a:cubicBezTo>
                      <a:cubicBezTo>
                        <a:pt x="11471" y="20086"/>
                        <a:pt x="11471" y="20086"/>
                        <a:pt x="11471" y="20086"/>
                      </a:cubicBezTo>
                      <a:lnTo>
                        <a:pt x="9519" y="20086"/>
                      </a:lnTo>
                      <a:close/>
                      <a:moveTo>
                        <a:pt x="8908" y="9690"/>
                      </a:moveTo>
                      <a:cubicBezTo>
                        <a:pt x="8908" y="9589"/>
                        <a:pt x="8908" y="9589"/>
                        <a:pt x="9031" y="9589"/>
                      </a:cubicBezTo>
                      <a:cubicBezTo>
                        <a:pt x="9031" y="9589"/>
                        <a:pt x="9031" y="9589"/>
                        <a:pt x="9031" y="9589"/>
                      </a:cubicBezTo>
                      <a:cubicBezTo>
                        <a:pt x="9275" y="9690"/>
                        <a:pt x="9275" y="9791"/>
                        <a:pt x="9275" y="9892"/>
                      </a:cubicBezTo>
                      <a:cubicBezTo>
                        <a:pt x="9275" y="10093"/>
                        <a:pt x="9153" y="10396"/>
                        <a:pt x="8908" y="10699"/>
                      </a:cubicBezTo>
                      <a:cubicBezTo>
                        <a:pt x="8786" y="10194"/>
                        <a:pt x="8786" y="9791"/>
                        <a:pt x="8908" y="9690"/>
                      </a:cubicBezTo>
                      <a:close/>
                      <a:moveTo>
                        <a:pt x="12081" y="9488"/>
                      </a:moveTo>
                      <a:cubicBezTo>
                        <a:pt x="12081" y="9387"/>
                        <a:pt x="12203" y="9387"/>
                        <a:pt x="12203" y="9387"/>
                      </a:cubicBezTo>
                      <a:cubicBezTo>
                        <a:pt x="12203" y="9387"/>
                        <a:pt x="12203" y="9387"/>
                        <a:pt x="12203" y="9387"/>
                      </a:cubicBezTo>
                      <a:cubicBezTo>
                        <a:pt x="12325" y="9387"/>
                        <a:pt x="12325" y="9387"/>
                        <a:pt x="12325" y="9387"/>
                      </a:cubicBezTo>
                      <a:cubicBezTo>
                        <a:pt x="12447" y="9488"/>
                        <a:pt x="12325" y="9993"/>
                        <a:pt x="11959" y="10497"/>
                      </a:cubicBezTo>
                      <a:cubicBezTo>
                        <a:pt x="11837" y="10093"/>
                        <a:pt x="11959" y="9690"/>
                        <a:pt x="12081" y="9488"/>
                      </a:cubicBezTo>
                      <a:close/>
                      <a:moveTo>
                        <a:pt x="19769" y="9286"/>
                      </a:moveTo>
                      <a:cubicBezTo>
                        <a:pt x="19525" y="10396"/>
                        <a:pt x="19525" y="10396"/>
                        <a:pt x="19525" y="10396"/>
                      </a:cubicBezTo>
                      <a:cubicBezTo>
                        <a:pt x="19647" y="10396"/>
                        <a:pt x="19647" y="10396"/>
                        <a:pt x="19647" y="10396"/>
                      </a:cubicBezTo>
                      <a:cubicBezTo>
                        <a:pt x="19403" y="11305"/>
                        <a:pt x="18671" y="13727"/>
                        <a:pt x="15864" y="16755"/>
                      </a:cubicBezTo>
                      <a:cubicBezTo>
                        <a:pt x="15010" y="17664"/>
                        <a:pt x="14644" y="18976"/>
                        <a:pt x="14644" y="20086"/>
                      </a:cubicBezTo>
                      <a:cubicBezTo>
                        <a:pt x="12814" y="20086"/>
                        <a:pt x="12814" y="20086"/>
                        <a:pt x="12814" y="20086"/>
                      </a:cubicBezTo>
                      <a:cubicBezTo>
                        <a:pt x="12814" y="15948"/>
                        <a:pt x="12814" y="15948"/>
                        <a:pt x="12814" y="15948"/>
                      </a:cubicBezTo>
                      <a:cubicBezTo>
                        <a:pt x="15254" y="12011"/>
                        <a:pt x="15254" y="12011"/>
                        <a:pt x="15254" y="12011"/>
                      </a:cubicBezTo>
                      <a:cubicBezTo>
                        <a:pt x="15376" y="11708"/>
                        <a:pt x="15254" y="11406"/>
                        <a:pt x="14888" y="11305"/>
                      </a:cubicBezTo>
                      <a:cubicBezTo>
                        <a:pt x="14644" y="11103"/>
                        <a:pt x="14278" y="11204"/>
                        <a:pt x="14034" y="11507"/>
                      </a:cubicBezTo>
                      <a:cubicBezTo>
                        <a:pt x="13790" y="11607"/>
                        <a:pt x="13546" y="11708"/>
                        <a:pt x="13058" y="11809"/>
                      </a:cubicBezTo>
                      <a:cubicBezTo>
                        <a:pt x="12814" y="11809"/>
                        <a:pt x="12569" y="11607"/>
                        <a:pt x="12447" y="11507"/>
                      </a:cubicBezTo>
                      <a:cubicBezTo>
                        <a:pt x="12447" y="11406"/>
                        <a:pt x="12325" y="11305"/>
                        <a:pt x="12203" y="11204"/>
                      </a:cubicBezTo>
                      <a:cubicBezTo>
                        <a:pt x="12203" y="11204"/>
                        <a:pt x="12203" y="11204"/>
                        <a:pt x="12203" y="11103"/>
                      </a:cubicBezTo>
                      <a:cubicBezTo>
                        <a:pt x="12814" y="10497"/>
                        <a:pt x="13180" y="9589"/>
                        <a:pt x="12936" y="9084"/>
                      </a:cubicBezTo>
                      <a:cubicBezTo>
                        <a:pt x="12814" y="8882"/>
                        <a:pt x="12447" y="8781"/>
                        <a:pt x="12203" y="8781"/>
                      </a:cubicBezTo>
                      <a:cubicBezTo>
                        <a:pt x="11837" y="8781"/>
                        <a:pt x="11593" y="8983"/>
                        <a:pt x="11471" y="9286"/>
                      </a:cubicBezTo>
                      <a:cubicBezTo>
                        <a:pt x="11227" y="9690"/>
                        <a:pt x="11227" y="10396"/>
                        <a:pt x="11471" y="11103"/>
                      </a:cubicBezTo>
                      <a:cubicBezTo>
                        <a:pt x="11105" y="11406"/>
                        <a:pt x="10617" y="11809"/>
                        <a:pt x="10129" y="11708"/>
                      </a:cubicBezTo>
                      <a:cubicBezTo>
                        <a:pt x="9763" y="11708"/>
                        <a:pt x="9519" y="11507"/>
                        <a:pt x="9275" y="11204"/>
                      </a:cubicBezTo>
                      <a:cubicBezTo>
                        <a:pt x="9641" y="10800"/>
                        <a:pt x="10007" y="10295"/>
                        <a:pt x="10007" y="9892"/>
                      </a:cubicBezTo>
                      <a:cubicBezTo>
                        <a:pt x="10007" y="9488"/>
                        <a:pt x="9641" y="9185"/>
                        <a:pt x="9275" y="9084"/>
                      </a:cubicBezTo>
                      <a:cubicBezTo>
                        <a:pt x="8908" y="8983"/>
                        <a:pt x="8664" y="9084"/>
                        <a:pt x="8420" y="9286"/>
                      </a:cubicBezTo>
                      <a:cubicBezTo>
                        <a:pt x="8054" y="9589"/>
                        <a:pt x="8054" y="10295"/>
                        <a:pt x="8298" y="10901"/>
                      </a:cubicBezTo>
                      <a:cubicBezTo>
                        <a:pt x="8298" y="11002"/>
                        <a:pt x="8420" y="11103"/>
                        <a:pt x="8420" y="11204"/>
                      </a:cubicBezTo>
                      <a:cubicBezTo>
                        <a:pt x="8176" y="11406"/>
                        <a:pt x="7932" y="11507"/>
                        <a:pt x="7566" y="11607"/>
                      </a:cubicBezTo>
                      <a:cubicBezTo>
                        <a:pt x="7444" y="11708"/>
                        <a:pt x="7200" y="11708"/>
                        <a:pt x="7078" y="11607"/>
                      </a:cubicBezTo>
                      <a:cubicBezTo>
                        <a:pt x="6956" y="11507"/>
                        <a:pt x="6956" y="11507"/>
                        <a:pt x="6956" y="11507"/>
                      </a:cubicBezTo>
                      <a:cubicBezTo>
                        <a:pt x="6834" y="11305"/>
                        <a:pt x="6590" y="11204"/>
                        <a:pt x="6224" y="11204"/>
                      </a:cubicBezTo>
                      <a:cubicBezTo>
                        <a:pt x="6224" y="11204"/>
                        <a:pt x="6224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6102" y="11305"/>
                        <a:pt x="6102" y="11305"/>
                        <a:pt x="6102" y="11305"/>
                      </a:cubicBezTo>
                      <a:cubicBezTo>
                        <a:pt x="5736" y="11507"/>
                        <a:pt x="5736" y="11809"/>
                        <a:pt x="5858" y="12011"/>
                      </a:cubicBezTo>
                      <a:cubicBezTo>
                        <a:pt x="8298" y="15948"/>
                        <a:pt x="8298" y="15948"/>
                        <a:pt x="8298" y="15948"/>
                      </a:cubicBezTo>
                      <a:cubicBezTo>
                        <a:pt x="8298" y="20086"/>
                        <a:pt x="8298" y="20086"/>
                        <a:pt x="8298" y="20086"/>
                      </a:cubicBezTo>
                      <a:cubicBezTo>
                        <a:pt x="7078" y="20086"/>
                        <a:pt x="7078" y="20086"/>
                        <a:pt x="7078" y="20086"/>
                      </a:cubicBezTo>
                      <a:cubicBezTo>
                        <a:pt x="6956" y="18976"/>
                        <a:pt x="6712" y="17664"/>
                        <a:pt x="5858" y="16755"/>
                      </a:cubicBezTo>
                      <a:cubicBezTo>
                        <a:pt x="3051" y="13727"/>
                        <a:pt x="2319" y="11305"/>
                        <a:pt x="2075" y="10396"/>
                      </a:cubicBezTo>
                      <a:cubicBezTo>
                        <a:pt x="2075" y="10396"/>
                        <a:pt x="2075" y="10396"/>
                        <a:pt x="2075" y="10396"/>
                      </a:cubicBezTo>
                      <a:cubicBezTo>
                        <a:pt x="1953" y="9286"/>
                        <a:pt x="1953" y="9286"/>
                        <a:pt x="1953" y="9286"/>
                      </a:cubicBezTo>
                      <a:cubicBezTo>
                        <a:pt x="1953" y="9185"/>
                        <a:pt x="1953" y="9084"/>
                        <a:pt x="1953" y="8983"/>
                      </a:cubicBezTo>
                      <a:cubicBezTo>
                        <a:pt x="1953" y="4845"/>
                        <a:pt x="5858" y="1615"/>
                        <a:pt x="10861" y="1615"/>
                      </a:cubicBezTo>
                      <a:cubicBezTo>
                        <a:pt x="15742" y="1615"/>
                        <a:pt x="19769" y="4845"/>
                        <a:pt x="19769" y="8983"/>
                      </a:cubicBezTo>
                      <a:cubicBezTo>
                        <a:pt x="19769" y="9084"/>
                        <a:pt x="19769" y="9185"/>
                        <a:pt x="19769" y="928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Shape 3839"/>
                <p:cNvSpPr/>
                <p:nvPr/>
              </p:nvSpPr>
              <p:spPr>
                <a:xfrm>
                  <a:off x="6095999" y="6479382"/>
                  <a:ext cx="161926" cy="90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908"/>
                      </a:moveTo>
                      <a:cubicBezTo>
                        <a:pt x="929" y="2908"/>
                        <a:pt x="929" y="2908"/>
                        <a:pt x="929" y="2908"/>
                      </a:cubicBezTo>
                      <a:cubicBezTo>
                        <a:pt x="929" y="5815"/>
                        <a:pt x="929" y="5815"/>
                        <a:pt x="929" y="5815"/>
                      </a:cubicBezTo>
                      <a:cubicBezTo>
                        <a:pt x="0" y="5815"/>
                        <a:pt x="0" y="5815"/>
                        <a:pt x="0" y="5815"/>
                      </a:cubicBezTo>
                      <a:cubicBezTo>
                        <a:pt x="0" y="8723"/>
                        <a:pt x="0" y="8723"/>
                        <a:pt x="0" y="8723"/>
                      </a:cubicBezTo>
                      <a:cubicBezTo>
                        <a:pt x="929" y="8723"/>
                        <a:pt x="929" y="8723"/>
                        <a:pt x="929" y="8723"/>
                      </a:cubicBezTo>
                      <a:cubicBezTo>
                        <a:pt x="929" y="11631"/>
                        <a:pt x="929" y="11631"/>
                        <a:pt x="929" y="11631"/>
                      </a:cubicBezTo>
                      <a:cubicBezTo>
                        <a:pt x="0" y="11631"/>
                        <a:pt x="0" y="11631"/>
                        <a:pt x="0" y="11631"/>
                      </a:cubicBezTo>
                      <a:cubicBezTo>
                        <a:pt x="232" y="15369"/>
                        <a:pt x="2090" y="18277"/>
                        <a:pt x="4645" y="18692"/>
                      </a:cubicBezTo>
                      <a:cubicBezTo>
                        <a:pt x="5110" y="20354"/>
                        <a:pt x="6271" y="21600"/>
                        <a:pt x="7432" y="21600"/>
                      </a:cubicBezTo>
                      <a:cubicBezTo>
                        <a:pt x="14168" y="21600"/>
                        <a:pt x="14168" y="21600"/>
                        <a:pt x="14168" y="21600"/>
                      </a:cubicBezTo>
                      <a:cubicBezTo>
                        <a:pt x="15561" y="21600"/>
                        <a:pt x="16490" y="20354"/>
                        <a:pt x="16955" y="18692"/>
                      </a:cubicBezTo>
                      <a:cubicBezTo>
                        <a:pt x="19510" y="18277"/>
                        <a:pt x="21368" y="15369"/>
                        <a:pt x="21600" y="11631"/>
                      </a:cubicBezTo>
                      <a:cubicBezTo>
                        <a:pt x="20903" y="11631"/>
                        <a:pt x="20903" y="11631"/>
                        <a:pt x="20903" y="11631"/>
                      </a:cubicBezTo>
                      <a:cubicBezTo>
                        <a:pt x="20903" y="8723"/>
                        <a:pt x="20903" y="8723"/>
                        <a:pt x="20903" y="8723"/>
                      </a:cubicBezTo>
                      <a:cubicBezTo>
                        <a:pt x="21600" y="8723"/>
                        <a:pt x="21600" y="8723"/>
                        <a:pt x="21600" y="8723"/>
                      </a:cubicBezTo>
                      <a:cubicBezTo>
                        <a:pt x="21600" y="5815"/>
                        <a:pt x="21600" y="5815"/>
                        <a:pt x="21600" y="5815"/>
                      </a:cubicBezTo>
                      <a:cubicBezTo>
                        <a:pt x="20903" y="5815"/>
                        <a:pt x="20903" y="5815"/>
                        <a:pt x="20903" y="5815"/>
                      </a:cubicBezTo>
                      <a:cubicBezTo>
                        <a:pt x="20903" y="2908"/>
                        <a:pt x="20903" y="2908"/>
                        <a:pt x="20903" y="2908"/>
                      </a:cubicBezTo>
                      <a:cubicBezTo>
                        <a:pt x="21600" y="2908"/>
                        <a:pt x="21600" y="2908"/>
                        <a:pt x="21600" y="2908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90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endParaRPr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0" name="文本框 99"/>
              <p:cNvSpPr txBox="1"/>
              <p:nvPr/>
            </p:nvSpPr>
            <p:spPr>
              <a:xfrm>
                <a:off x="1471" y="1644"/>
                <a:ext cx="17144" cy="1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 algn="just">
                  <a:lnSpc>
                    <a:spcPct val="150000"/>
                  </a:lnSpc>
                </a:pPr>
                <a:r>
                  <a:rPr lang="zh-CN" altLang="en-US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8  </a:t>
                </a:r>
                <a:r>
                  <a:rPr lang="en-US" altLang="zh-CN" sz="2250" b="1" dirty="0" err="1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看到固定句式需警惕（容易造成句式杂糅</a:t>
                </a:r>
                <a:r>
                  <a:rPr lang="en-US" altLang="zh-CN" sz="2250" b="1" dirty="0">
                    <a:solidFill>
                      <a:srgbClr val="ED7D3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en-US" altLang="zh-CN" sz="225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367030" y="1695450"/>
              <a:ext cx="11458575" cy="7679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50000"/>
                </a:lnSpc>
              </a:pPr>
              <a:r>
                <a:rPr lang="en-US" sz="2100" b="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    </a:t>
              </a:r>
              <a:r>
                <a:rPr sz="2100" b="0" dirty="0" err="1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常见的固定句式有</a:t>
              </a:r>
              <a:r>
                <a:rPr sz="2100" b="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:</a:t>
              </a:r>
              <a:endParaRPr sz="2100" b="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4" name="表格 3"/>
            <p:cNvGraphicFramePr/>
            <p:nvPr/>
          </p:nvGraphicFramePr>
          <p:xfrm>
            <a:off x="1390647" y="2038764"/>
            <a:ext cx="13391727" cy="5608320"/>
          </p:xfrm>
          <a:graphic>
            <a:graphicData uri="http://schemas.openxmlformats.org/drawingml/2006/table">
              <a:tbl>
                <a:tblPr firstRow="1" bandRow="1">
                  <a:tableStyleId>{5DA37D80-6434-44D0-A028-1B22A696006F}</a:tableStyleId>
                </a:tblPr>
                <a:tblGrid>
                  <a:gridCol w="1428750"/>
                  <a:gridCol w="8615045"/>
                </a:tblGrid>
                <a:tr h="1298575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表原因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原因是······､由······造成（引发､诱发）､之所以······是因为······､关键在于······､······起决定性作用</a:t>
                        </a:r>
                        <a:endPara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  <a:tr h="1298575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sym typeface="+mn-ea"/>
                          </a:rPr>
                          <a:t>表对象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sym typeface="+mn-ea"/>
                          </a:rPr>
                          <a:t>“同比······”与“同期相比······”､“围绕······”与“以······为中心”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  <a:tr h="80137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sym typeface="+mn-ea"/>
                          </a:rPr>
                          <a:t>表</a:t>
                        </a:r>
                        <a:r>
                          <a:rPr lang="zh-CN" altLang="en-US" sz="2100" b="1" dirty="0" smtClean="0"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sym typeface="+mn-ea"/>
                          </a:rPr>
                          <a:t>目的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是为了······､以······为目的､来达到······目的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  <a:tr h="80772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表范围</a:t>
                        </a:r>
                        <a:endParaRPr lang="zh-CN" altLang="en-US" sz="2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  <a:tc>
                    <a:txBody>
                      <a:bodyPr/>
                      <a:lstStyle/>
                      <a:p>
                        <a:pPr algn="just">
                          <a:lnSpc>
                            <a:spcPct val="150000"/>
                          </a:lnSpc>
                          <a:buNone/>
                        </a:pPr>
                        <a:r>
                          <a:rPr lang="zh-CN" altLang="en-US" sz="2100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大多是······､以······为主､以······为宜､由······组成</a:t>
                        </a:r>
                        <a:endParaRPr lang="zh-CN" altLang="en-US" sz="2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marL="68580" marR="68580" marT="34290" marB="34290" anchor="ctr"/>
                  </a:tc>
                </a:tr>
              </a:tbl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5896" y="1543050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修改方法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在造成句式杂糅的多个句式中保留一个,再删掉多余的</a:t>
            </a:r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例句</a:t>
            </a:r>
            <a:r>
              <a:rPr sz="21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老年人发生心力衰竭的主要原因是劳累､用脑过度､精神紧张､食盐过多､感冒等造成的</a:t>
            </a:r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</a:t>
            </a:r>
            <a:r>
              <a:rPr sz="2100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修改意见</a:t>
            </a: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原因是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······”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与“由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······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造成”这两个句式杂糅,可删掉“造成的”或将“的主要原因是”改为“是由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03009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本题考查辨析病句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成分残缺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扶持下”与“使得”连用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缺少主语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应删去“使得”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搭配不当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留学生吟诵社”是社团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与后面的“朗读爱好者”不搭配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可删去“吟诵社”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语意重复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超过”与“以上”重复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应删去其一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｡)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2" y="1493947"/>
            <a:ext cx="874865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(2018•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南充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下列句子没有语病的一项是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)(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有头脑的人类为了控制某些不受待见的生物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居然采取了一些污染整个环境的做法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而且这些做法甚至威胁到了人类自身的生存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经典咏流传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节目中的歌词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意境优美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婉转悠扬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深受观众好评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日在西安举办的以“伟人故里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灵秀南充”为主题的南充旅游推介会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再一次把南充旅游业的发展推上了一个新的台阶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上级通知王明同学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日前去参加我市“红旗飘飘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伴我成长”演讲活动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81865" y="1493947"/>
            <a:ext cx="37592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本题考查辨析病句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搭配不当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可改为“歌词意境优美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曲调婉转悠扬”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成分残缺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缺少主语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可去掉“通过”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有歧义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｡“6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日前去”是指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日之前去还是指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日当天前往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表意不明确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｡)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(2017•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南充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下列句子没有语病的一项是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)(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唱着毕业的骊歌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回眸初中生活的阴晴雨雪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七彩校园里回响着我们青春的誓言和浓浓的师生情谊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中国不仅有发展“一带一路”这一宏大倡议的决心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也有实现这一美好蓝图的能力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据业内专家估算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仅在我国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未来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年内大数据人才缺口就将超过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万人以上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由于电影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摔跤吧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爸爸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以真情动人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使它取得了意想不到的成功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深受广大观众赞誉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06193" y="1666330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524" y="1573460"/>
            <a:ext cx="8420668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本题考查辨析病句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｡A.“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回响着”与“浓浓的师生情谊”搭配不当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词语重复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去掉“超过”或“以上”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缺少主语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去掉“由于”或“使”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｡)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9255" y="1574399"/>
            <a:ext cx="2326481" cy="610076"/>
            <a:chOff x="608" y="1180"/>
            <a:chExt cx="4885" cy="1281"/>
          </a:xfrm>
        </p:grpSpPr>
        <p:sp>
          <p:nvSpPr>
            <p:cNvPr id="5" name="矩形 4"/>
            <p:cNvSpPr/>
            <p:nvPr/>
          </p:nvSpPr>
          <p:spPr>
            <a:xfrm>
              <a:off x="608" y="1180"/>
              <a:ext cx="4885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考向研析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7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266132" y="2167274"/>
            <a:ext cx="8559815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考题多以选择题出现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共四个选项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要求选出没有语病的一项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分值为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考查病句的辨析与修改能力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句子比较长时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要分析句子的结构从而判断存在的问题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病句类型涉及广泛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包括成分残缺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搭配不当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语序不当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前后表述不一致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否定词不当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表意不明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不合逻辑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结构混乱等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可以按病句的类型意义衡量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也可以通过划分句子的结构来发现病因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4948</Words>
  <Application>WPS 演示</Application>
  <PresentationFormat>在屏幕上显示</PresentationFormat>
  <Paragraphs>328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