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99" r:id="rId2"/>
    <p:sldId id="364" r:id="rId3"/>
    <p:sldId id="587" r:id="rId4"/>
    <p:sldId id="445" r:id="rId5"/>
    <p:sldId id="604" r:id="rId6"/>
    <p:sldId id="606" r:id="rId7"/>
    <p:sldId id="633" r:id="rId8"/>
    <p:sldId id="639" r:id="rId9"/>
    <p:sldId id="607" r:id="rId10"/>
    <p:sldId id="634" r:id="rId11"/>
    <p:sldId id="592" r:id="rId12"/>
    <p:sldId id="270" r:id="rId13"/>
    <p:sldId id="406" r:id="rId14"/>
    <p:sldId id="593" r:id="rId15"/>
    <p:sldId id="617" r:id="rId16"/>
    <p:sldId id="618" r:id="rId17"/>
    <p:sldId id="619" r:id="rId18"/>
    <p:sldId id="620" r:id="rId19"/>
    <p:sldId id="640" r:id="rId20"/>
    <p:sldId id="418" r:id="rId21"/>
    <p:sldId id="641" r:id="rId22"/>
    <p:sldId id="642" r:id="rId23"/>
    <p:sldId id="643" r:id="rId24"/>
    <p:sldId id="644" r:id="rId25"/>
    <p:sldId id="629" r:id="rId26"/>
    <p:sldId id="632" r:id="rId27"/>
    <p:sldId id="300" r:id="rId28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>
        <p:scale>
          <a:sx n="75" d="100"/>
          <a:sy n="75" d="100"/>
        </p:scale>
        <p:origin x="-2040" y="-8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22598" y="2780928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八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写作训练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2598" y="3231267"/>
            <a:ext cx="892899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微点训练</a:t>
            </a:r>
            <a:r>
              <a:rPr lang="zh-CN" altLang="en-US" sz="2800" b="1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三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议论文写作中的用例艺术</a:t>
            </a:r>
            <a:endParaRPr lang="en-US" altLang="zh-CN" sz="4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987" y="0"/>
            <a:ext cx="3840426" cy="2880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1307" y="836712"/>
            <a:ext cx="11515037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正如你无法让莫言去提取青蒿素，屠呦呦也难写《红高粱》，但诺奖对他们的肯定是不能否定的，标准因人而不同。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1307" y="2196859"/>
            <a:ext cx="11544539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将莫言、屠呦呦两位诺奖获得者对举。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307" y="2919652"/>
            <a:ext cx="11515037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花有五颜六色，树有高低疏密。每朵花、每棵树都有它自己的价值。金无足赤，人无完人，既然没有谁能在各个领域都做得到很好，那么标准也要视情况而改，因人而异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1307" y="4861155"/>
            <a:ext cx="11544539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总结，又概列大自然之事物为类比。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4021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62558" y="116632"/>
            <a:ext cx="1151503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亮点点评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此文用例，堪称艺术，主要特色是：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选例典型。有古有今，有艺术家有政治家有帝王。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排列清晰。由古及今，顺序清晰。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两两对举，搭配合理。同中有异，异中有同。尤其是两位李姓君王，两位诺奖获得者，搭配堪称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绝对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假设反问，极有力量。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当然，语言清新，富有灵韵也是其一大亮点。文章题目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陟罚臧否可异同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观点鲜明，冲击力强。整篇文章，语言清新流畅。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花有五颜六色，树有高低疏密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子非鱼，又何必曳尾？子非鸟，又何必高飞？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等，灵韵毕具。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519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68801" y="764704"/>
            <a:ext cx="11515037" cy="582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一、合理分类，巧妙布局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议论文要做到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材料丰富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论据充实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，自然免不了在文中大量援引事例。那么，这些丰富的例子在全文中应该如何选用、布局呢？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合理分类。可以从古今、中外、政治、经济、历史、文化、艺术、体育等不同的角度分类，这样可避免堆砌例子。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巧妙布局。用好例，贵在选好例，选用哪些事例入文章，须有全局考量，最好是一中一外，一古一今，一人一物，一正一反，一详一略，一历史一哲学，一名人一凡人，一个人一集体，这样可以从不同角度、不同侧面证明论点，举例典型有力，材料丰富多彩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指点技巧</a:t>
            </a:r>
            <a:r>
              <a:rPr lang="en-US" altLang="zh-CN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										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找到提升门径</a:t>
            </a:r>
          </a:p>
        </p:txBody>
      </p:sp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116632"/>
            <a:ext cx="11515037" cy="6656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二、叙述精当，突出细节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议论文中如何叙述事例极为重要。因为一旦叙述过于详细，则极可能叙多而议少，那就会有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文体不明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之危险。因此，叙述事例应简练，概括精当，不宜冗长拖沓。如有可能，可以间以细节描写，这样既生动，给人以深刻的印象，又能突出论点。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三、点面结合，详略相衬。点者详，详者透；面者略，略者排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写议论文一般选两到三个事例作为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展开，浓墨重彩，突出论点；再用对偶、排比的手法将众多的事例从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上铺开，惜墨如金，表现主题，点到为止。点面结合，详略有别，节奏分明。请看一篇以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梦想为帆、工作为桨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为主题的优秀作文其中三个用例片段：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2511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01" y="185727"/>
            <a:ext cx="1151503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无独有偶，著名的印象派大师雷诺阿以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美会留下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励志格言，决心通过一切努力去创造奇迹。他坚守自己的诺言，甚至在疾病缠身之际，依然百折不挠地在画架前作画，最终倒在画架旁。因为有梦想的指引，一切付出和辛劳都是值得的，他的工作也得到了世人的肯定和褒奖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不仅雷诺阿这样，法国大文豪巴尔扎克也有着相似的人生经历。巴尔扎克决心用犀利的笔触来无情地揭露资本主义社会的现实，给受伤的人们开出一剂精神良药，他曾说过：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拿破仑用剑没有完成的事业，我要用笔来完成它。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正因为这样，他才能在一贫如洗的小木屋里，数十年如一日地笔耕不辍，终于完成巨著《人间喜剧》的创作。他履行了自己的承诺，并最终实现了梦想。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4405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188640"/>
            <a:ext cx="11515037" cy="647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是因为希望再续经典，卡梅隆才能全心创作，历时十三年，震撼推出《阿凡达》；是因为希望圆梦奥运，冰坛伉俪申雪和赵宏博才能不离不弃地共同奋斗了十八载；是因为希望能在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NBA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创造更好的成绩，乔丹才能在经历了几个失败的赛季后，仍旧毫不气馁地执着于自己的梦想。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段各用一个事例，叫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一例说透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段连用三个事例，叫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事例铺排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，论证极有力量。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四、舍旧求新，化熟为生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选例一定要摒弃人人皆知的事例，如动辄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王羲之、王国维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钱钟书、钱学森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，一定要选新颖新鲜的事例，尤其是其他人很少用的事例。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7400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01" y="196306"/>
            <a:ext cx="11515037" cy="647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即便有些熟悉事例非举不可，也要避熟就生，化熟为生，如可以变换观察其人的角度，或者写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熟人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中别人不曾写过的东西。如举林黛玉，大家都知道她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，如果写她的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，岂不是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熟中求生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五、双向举例，双向说理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举事例不要光从正向列举，还要从反向列举，这样正反对比，论述有力。举一事例展开分析时，可正向亦可反向；这样正反结合，论述全面。如举陶潜之例，可以分析他辞官归隐，守住了心灵的纯洁，这是正向分析；假如他继续做彭泽县令，就会内心不宁静，这是反向分析。如果只用几个同向例子，这样的观点就没有正反，没有对立，思维是线性、平行的，构不成立体说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7281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540" y="612552"/>
            <a:ext cx="1103627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六、叙议相扣，情理交融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使用例证法最常见的问题是有例无证，以叙代议，造成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贴标签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现象。因此，例证，重在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，而不在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一定要紧扣中心论点进行阐发、论述。最好是把事例融进自己的语言中，同自己的论证方向、论述中心、角度和谐结合，读来没有把事例与论述隔开的感觉，而是水乳交融。另外，在叙议相扣中，最好多点感情因素，这样又达到了情理交融的较高境界。试看下面一段文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8062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4825" y="692696"/>
            <a:ext cx="11082989" cy="5505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什么让孙水林、孙东林两兄弟冒着漫天雪花展开生死接力？是什么让沈浩六载离家，鞠躬尽瘁，死于任上？没错，是诚信！因为对于百姓的承诺不可磨灭，他们坚守诚信，宁愿付出自己的生命；因为对乡亲们有最忠诚的爱，最亲的情，所以他们坚守诚信。孙水林倒下了，沈浩也倒下了，然而一座座丰碑树起，树起永远的忠诚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(2011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年大纲全国卷优秀作文《坚守诚信》节选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这段文字，不必说将事例化作自己的语言喷薄而出，也不必说议论风生水起，单说这笔端含情，理中有情，就读之而令人信服，令人动容。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indent="7112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1050" kern="100" dirty="0" smtClean="0">
                <a:latin typeface="宋体"/>
                <a:cs typeface="Courier New"/>
              </a:rPr>
              <a:t>11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6849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548680"/>
            <a:ext cx="115150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七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、以例为主，多法并用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论你把例证法用得多么好，多么艺术，如果全文只是单一地用例，那么论证就很单调、苍白，也很无力。因此，只有把例子用好，再辅以比喻论证、引证法，手法灵活多变，才能使行文跌宕多姿。换言之，一定要把例证法与引证法、喻证法结合使用，这样才能使行文不单调，论证十分有力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830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4386" y="1226125"/>
            <a:ext cx="11195436" cy="3241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无论是平时写作还是考场作文，考生写议论文的最多，而写议论文，用例最多，几乎离开事例就无法写作。可是，一样用例，为什么有的作文被阅卷老师判以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例子堆砌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，而有的却被赞之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用例精当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呢？看来，使用事例，大有讲究，不可习焉不察。那么，使用事例究竟有怎样的艺术性呢？请看本节内容。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训练引语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717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0513" y="692696"/>
            <a:ext cx="11401027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一、阅读下面这篇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2016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年全国乙卷高考优秀作文，看看它在选例用例上有何可借鉴之处。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从</a:t>
            </a:r>
            <a:r>
              <a:rPr lang="en-US" altLang="zh-CN" sz="2800" b="1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掌印</a:t>
            </a:r>
            <a:r>
              <a:rPr lang="en-US" altLang="zh-CN" sz="2800" b="1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b="1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唇印</a:t>
            </a:r>
            <a:r>
              <a:rPr lang="en-US" altLang="zh-CN" sz="2800" b="1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说开去</a:t>
            </a:r>
            <a:endParaRPr lang="zh-CN" altLang="zh-CN" sz="1050" b="1" kern="100" dirty="0" smtClean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丰子恺曾言：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孩子的心，是最接近天堂的地方。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林徽因也曾这样形容自己的孩子：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你是爱，是暖，是希望，你是人间四月天。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可见，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孩子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是个多么让人感觉欣喜的名词。然而随着时代的变迁，孩子们的处境也大不相同了。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材料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中两个孩子脸上鲜明的唇印和掌印刺激着我的心，他们因为分数不同而得到的不同回应令我唏嘘，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分受掌掴尤其让我印象深刻。我的态度是：不要过分苛求孩子们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！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实战演练</a:t>
            </a:r>
            <a:r>
              <a:rPr lang="en-US" altLang="zh-CN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										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练出训练实效</a:t>
            </a:r>
          </a:p>
        </p:txBody>
      </p:sp>
    </p:spTree>
    <p:extLst>
      <p:ext uri="{BB962C8B-B14F-4D97-AF65-F5344CB8AC3E}">
        <p14:creationId xmlns:p14="http://schemas.microsoft.com/office/powerpoint/2010/main" val="67087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2558" y="548680"/>
            <a:ext cx="1140102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年，一部名为《虎妈猫爸》的电视剧好评如潮，剧中赵薇饰演的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虎妈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形象深入人心，在观众对她的演技大加赞赏的同时，剧中孩子的处境也让我们陷入了沉思：无休无止的假期补习班、考试成绩不如意便被母亲呵斥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这一系列现象让许多父母也大受震动，是不是我们对孩子的要求确实太高了些？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无独有偶，近日一则关于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北大虎妈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的新闻报道也引发了广大网友的关注：北大毕业的一位高材生母亲给自己年仅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岁的儿子制定了一份满当当的学习计划，每天的学习时间加起来长达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小时！面对众网友的不解和指责，这位母亲的回应是：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我只想让我的孩子变得更好。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0975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2558" y="548680"/>
            <a:ext cx="11401027" cy="4534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其实说到底，还是归根于父母对孩子们的爱。因为爱，父母给孩子报了各种兴趣特长班；因为爱，父母对孩子的期望很高；因为爱，孩子们的脸上出现了鲜明的唇印和掌印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这些，都是父母对孩子们的爱。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是，当爱掺杂了太多世俗的标准，也会变成伤害孩子的利刃。我想问，亲爱的爸爸妈妈们，你们有没有注意到孩子的身体正一天天被沉重的书包压垮？有没有发现孩子的日记里日渐充斥着对生活的抱怨？有没有看到孩子坐在补习室里，抬头看着窗外的笑容越来越少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511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2558" y="548680"/>
            <a:ext cx="1140102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很欣赏台湾漫画家蔡志忠教育女儿的理念：无论你做什么，家里都会无条件支持你，前提是所有的后果你得自己承担。这看似是一种放纵的爱，实则不然，它让蔡志忠的女儿学会了理性地分析和判断，学会了勇敢地直面生活。蔡志忠是成功的，正如他自己所言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我这一生最大的成就便是成就了我的女儿。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可以，我希望所有的孩子们都能像漫画中第二个孩子那样：承担着父母对自己的爱，取得一点儿进步也会被父母视作珍宝。我相信，这样的父母是明智的，因为他们看到了孩子的进步；而这样的孩子是幸福的，因为他们正被自己的父母肯定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9778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4566" y="922489"/>
            <a:ext cx="11401027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让我们少一点苛求，多一点宽容，真正走进孩子的内心，走进那最接近天堂的地方。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2280441"/>
            <a:ext cx="11401027" cy="2012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论据选取精当。本文既有新闻例，又有影视例；既有大陆例，又有台湾例；既有正例，又有反例，事实论据绝不重复，体现了考生用例的匠心。</a:t>
            </a:r>
            <a:endParaRPr lang="zh-CN" altLang="zh-CN" sz="28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92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2811" y="621389"/>
            <a:ext cx="11401027" cy="3887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二、阅读下面的材料，根据要求作文。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冒犯别人的人从不原谅别人。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赫尔巴特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恕自己一过，则万过由之而生。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苏格拉底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我可以原谅任何人的过错，但自己的除外。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卡托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一个不肯原谅别人的人，就是不给自己留余地。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弗莱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综合上述材料，就你的所思所感写一篇论述类的文章。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226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0055646" y="6663101"/>
            <a:ext cx="1126655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写作指导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452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404664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写作指导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这是一道材料作文题。所给材料是四则外国名言，读懂材料是审题立意的关键。综合分析这四则名言，考生不难看出，它们是从不同的角度来讲如何对待自己和别人的。赫尔巴特的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冒犯别人的人从不原谅别人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是从对待别人的角度来讲的，苏格拉底的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恕自己一过，则万过由之而生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是从对待自己的过错的角度来讲的，卡托的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我可以原谅任何人的过错，但自己的除外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和弗莱的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一个不肯原谅别人的人，就是不给自己留余地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讲如何对待自己和别人。考生可以从以下几个方面立意：宽恕自己是万过之源；要宽以待人；原谅别人，就是原谅自己；严于律己，宽以待人。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769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987" y="0"/>
            <a:ext cx="3840426" cy="2880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>
            <a:hlinkClick r:id="rId2" action="ppaction://hlinksldjump"/>
          </p:cNvPr>
          <p:cNvSpPr txBox="1"/>
          <p:nvPr/>
        </p:nvSpPr>
        <p:spPr>
          <a:xfrm>
            <a:off x="3795675" y="1916832"/>
            <a:ext cx="4387763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品</a:t>
            </a:r>
            <a:r>
              <a:rPr lang="zh-CN" altLang="en-US" sz="2400" b="1" dirty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读</a:t>
            </a:r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佳作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体悟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出彩理由</a:t>
            </a:r>
          </a:p>
        </p:txBody>
      </p:sp>
      <p:sp>
        <p:nvSpPr>
          <p:cNvPr id="11" name="TextBox 10">
            <a:hlinkClick r:id="rId3" action="ppaction://hlinksldjump"/>
          </p:cNvPr>
          <p:cNvSpPr txBox="1"/>
          <p:nvPr/>
        </p:nvSpPr>
        <p:spPr>
          <a:xfrm>
            <a:off x="3795675" y="3018291"/>
            <a:ext cx="4243747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指点技巧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找到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提升门径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3293993" y="2540600"/>
            <a:ext cx="542450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293993" y="3625974"/>
            <a:ext cx="542450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TextBox 16">
            <a:hlinkClick r:id="rId4" action="ppaction://hlinksldjump"/>
          </p:cNvPr>
          <p:cNvSpPr txBox="1"/>
          <p:nvPr/>
        </p:nvSpPr>
        <p:spPr>
          <a:xfrm>
            <a:off x="3795675" y="4189469"/>
            <a:ext cx="4243747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实战演练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练出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训练实效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3293993" y="4797152"/>
            <a:ext cx="542450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884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品读佳作</a:t>
            </a:r>
            <a:r>
              <a:rPr lang="en-US" altLang="zh-CN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										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体悟出彩理由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0809" y="747861"/>
            <a:ext cx="115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佳作：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Times New Roman"/>
                <a:ea typeface="华文细黑"/>
              </a:rPr>
              <a:t>(2016·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全国乙卷优秀作文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阅读下面的漫画材料，根据要求写一篇不少于</a:t>
            </a:r>
            <a:r>
              <a:rPr lang="en-US" altLang="zh-CN" sz="2800" kern="100" dirty="0">
                <a:latin typeface="Times New Roman"/>
                <a:ea typeface="华文细黑"/>
              </a:rPr>
              <a:t>800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字的文章。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26" name="Picture 2" descr="K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006" y="1634429"/>
            <a:ext cx="2555304" cy="31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40809" y="4710043"/>
            <a:ext cx="1133799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据夏明作品改动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要求：结合材料的内容和寓意，选好角度，确定立意，明确文体，自拟标题；不要套作，不得抄袭。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3032" y="756568"/>
            <a:ext cx="1151503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陟罚臧否可异同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漫画中左边的小朋友考了九十八分而遭到的批评，与右边小朋友考六十一分而受到的表扬，形成了鲜明对比，看似不公，实则体现了标准因人而异。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大千世界，芸芸众生，各有各的特点，各有各的标准。子非鱼，又何必曳尾？子非鸟，又何必高飞？生而为人，你不必曳尾，无需高飞，尽管脚踏实地行走。万物不同，标准有异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5834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899882"/>
            <a:ext cx="111178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廉颇出谋划策略逊一筹，难道就不是良将？蔺相如领兵杀敌稍差一点，难道就不是贤臣？不，不是的。标准因人而异，廉颇率军能破敌军，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拔石城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，蔺相如出谋可完璧归赵，将相和。两人都是赵王的左膀右臂，缺一不可。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574" y="3556173"/>
            <a:ext cx="112427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将廉颇与蔺相如并列举出，恰好证明标准因人而异。而且，两人均来自课本，倍感亲切。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810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582" y="616451"/>
            <a:ext cx="11017224" cy="3892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李煜，倘若与开辟贞观之治的李世民等明君对比，他不是一个明主，而是一个声色犬马歌舞升平的亡国之主。可难道他对中国历史一点积极影响都没有吗？非也，非也！他仍是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变伶工之词为士大夫之词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的词人，他的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问君能有几多愁？恰似一江春水向东流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等依旧是中国文坛闪烁的名句。由此观之，公平并非绝对的始终如一，而是让标准因人而异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582" y="4509120"/>
            <a:ext cx="10495035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将李煜与李世民两位李姓君王对比举出，特别好。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181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1307" y="476672"/>
            <a:ext cx="11017224" cy="1948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标准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因人而异绝非有失公平，若国家遇大事需要捐款，一个年收入过百万的人拿出几十万。倘若你以此为标准要求每一位工薪族、农民工，怕是强人所难。标准不同，正是为追求公平，而不是有失公平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1307" y="2492896"/>
            <a:ext cx="10495035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标准因人而异正是公平。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1308" y="3212976"/>
            <a:ext cx="112332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一代书圣王羲之，其书法如行云流水般飘逸洒脱，他的《兰亭集序》让人赞不绝口，但你若以公正规范的楷书来要求他，他怕是不及颜真卿等人啊！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1307" y="5157192"/>
            <a:ext cx="11544539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举书法家王羲之例。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0475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0573" y="834971"/>
            <a:ext cx="11515037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一代诗仙李白，吟得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弄扁舟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的豪放之语，但你若让他创作清丽委婉描写男女爱情的诗篇，他怕是要让人大失所望了。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0573" y="2131115"/>
            <a:ext cx="11544539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举书法家王羲之例。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0573" y="2844931"/>
            <a:ext cx="11515037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如今摇滚唱将汪峰，唱得了《飞得更高》《勇敢的心》等摇滚名作，但你若让他唱许嵩的《山水之间》，怕是要遭人吐槽。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0573" y="4149080"/>
            <a:ext cx="11544539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又举当今艺人汪峰例。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4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1916</TotalTime>
  <Words>2827</Words>
  <Application>Microsoft Office PowerPoint</Application>
  <PresentationFormat>自定义</PresentationFormat>
  <Paragraphs>96</Paragraphs>
  <Slides>27</Slides>
  <Notes>0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584</cp:revision>
  <dcterms:created xsi:type="dcterms:W3CDTF">2016-03-28T08:27:22Z</dcterms:created>
  <dcterms:modified xsi:type="dcterms:W3CDTF">2016-11-22T06:14:38Z</dcterms:modified>
</cp:coreProperties>
</file>