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461" r:id="rId3"/>
    <p:sldId id="462" r:id="rId5"/>
    <p:sldId id="463" r:id="rId6"/>
    <p:sldId id="440" r:id="rId7"/>
    <p:sldId id="442" r:id="rId8"/>
    <p:sldId id="467" r:id="rId9"/>
    <p:sldId id="444" r:id="rId10"/>
    <p:sldId id="445" r:id="rId11"/>
    <p:sldId id="446" r:id="rId12"/>
    <p:sldId id="447" r:id="rId13"/>
    <p:sldId id="448" r:id="rId14"/>
    <p:sldId id="470" r:id="rId15"/>
    <p:sldId id="449" r:id="rId16"/>
    <p:sldId id="450" r:id="rId17"/>
    <p:sldId id="451" r:id="rId18"/>
    <p:sldId id="452" r:id="rId19"/>
    <p:sldId id="453" r:id="rId20"/>
    <p:sldId id="454" r:id="rId21"/>
    <p:sldId id="455" r:id="rId22"/>
    <p:sldId id="456" r:id="rId23"/>
    <p:sldId id="457" r:id="rId24"/>
    <p:sldId id="472" r:id="rId25"/>
    <p:sldId id="458" r:id="rId26"/>
    <p:sldId id="473" r:id="rId27"/>
  </p:sldIdLst>
  <p:sldSz cx="12192000" cy="6858000"/>
  <p:notesSz cx="6858000" cy="9144000"/>
  <p:custDataLst>
    <p:tags r:id="rId33"/>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0" clrIdx="0"/>
  <p:cmAuthor id="2" name="作者" initials="A" lastIdx="0" clrIdx="1"/>
  <p:cmAuthor id="3" name="新课标第一网" initials="新"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p:scale>
          <a:sx n="140" d="100"/>
          <a:sy n="140" d="100"/>
        </p:scale>
        <p:origin x="-882" y="-330"/>
      </p:cViewPr>
      <p:guideLst>
        <p:guide orient="horz" pos="2160"/>
        <p:guide pos="383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gs" Target="tags/tag147.xml"/><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rPr>
            </a:fld>
            <a:endParaRPr lang="zh-CN" altLang="en-US">
              <a:latin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rPr>
            </a:fld>
            <a:endParaRPr lang="zh-CN" altLang="en-US">
              <a:latin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微软雅黑" panose="020B0503020204020204" pitchFamily="34" charset="-122"/>
        <a:ea typeface="+mn-ea"/>
        <a:cs typeface="+mn-cs"/>
      </a:defRPr>
    </a:lvl1pPr>
    <a:lvl2pPr marL="342900" algn="l" defTabSz="685800" rtl="0" eaLnBrk="1" latinLnBrk="0" hangingPunct="1">
      <a:defRPr sz="900" kern="1200">
        <a:solidFill>
          <a:schemeClr val="tx1"/>
        </a:solidFill>
        <a:latin typeface="微软雅黑" panose="020B0503020204020204" pitchFamily="34" charset="-122"/>
        <a:ea typeface="+mn-ea"/>
        <a:cs typeface="+mn-cs"/>
      </a:defRPr>
    </a:lvl2pPr>
    <a:lvl3pPr marL="685800" algn="l" defTabSz="685800" rtl="0" eaLnBrk="1" latinLnBrk="0" hangingPunct="1">
      <a:defRPr sz="900" kern="1200">
        <a:solidFill>
          <a:schemeClr val="tx1"/>
        </a:solidFill>
        <a:latin typeface="微软雅黑" panose="020B0503020204020204" pitchFamily="34" charset="-122"/>
        <a:ea typeface="+mn-ea"/>
        <a:cs typeface="+mn-cs"/>
      </a:defRPr>
    </a:lvl3pPr>
    <a:lvl4pPr marL="1028700" algn="l" defTabSz="685800" rtl="0" eaLnBrk="1" latinLnBrk="0" hangingPunct="1">
      <a:defRPr sz="900" kern="1200">
        <a:solidFill>
          <a:schemeClr val="tx1"/>
        </a:solidFill>
        <a:latin typeface="微软雅黑" panose="020B0503020204020204" pitchFamily="34" charset="-122"/>
        <a:ea typeface="+mn-ea"/>
        <a:cs typeface="+mn-cs"/>
      </a:defRPr>
    </a:lvl4pPr>
    <a:lvl5pPr marL="1371600" algn="l" defTabSz="685800" rtl="0" eaLnBrk="1" latinLnBrk="0" hangingPunct="1">
      <a:defRPr sz="900" kern="1200">
        <a:solidFill>
          <a:schemeClr val="tx1"/>
        </a:solidFill>
        <a:latin typeface="微软雅黑" panose="020B0503020204020204" pitchFamily="34" charset="-122"/>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A2C923-A22B-4C9A-937A-0B334153B7B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D5824D-CB83-40DC-8A79-5BAF75D16C9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C9022F-0009-4647-9250-4CF23ECFCDB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A2C923-A22B-4C9A-937A-0B334153B7B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C9022F-0009-4647-9250-4CF23ECFCDB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C9022F-0009-4647-9250-4CF23ECFCDB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C9022F-0009-4647-9250-4CF23ECFCDB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C9022F-0009-4647-9250-4CF23ECFCDB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CC9A3F-0A8D-4976-9063-AC2FCA75C2F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pPr>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9E1B693-632D-4080-9CF6-EA28B66DC80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2" name="组合 1"/>
          <p:cNvGrpSpPr/>
          <p:nvPr userDrawn="1"/>
        </p:nvGrpSpPr>
        <p:grpSpPr>
          <a:xfrm>
            <a:off x="0" y="0"/>
            <a:ext cx="12192000" cy="6858000"/>
            <a:chOff x="0" y="0"/>
            <a:chExt cx="12192000" cy="6858000"/>
          </a:xfrm>
        </p:grpSpPr>
        <p:pic>
          <p:nvPicPr>
            <p:cNvPr id="9" name="图片 8" descr="图片包含 游戏机, 物体, 梳子&#10;&#10;描述已自动生成"/>
            <p:cNvPicPr>
              <a:picLocks noChangeAspect="1"/>
            </p:cNvPicPr>
            <p:nvPr userDrawn="1"/>
          </p:nvPicPr>
          <p:blipFill rotWithShape="1">
            <a:blip r:embed="rId2">
              <a:extLst>
                <a:ext uri="{28A0092B-C50C-407E-A947-70E740481C1C}">
                  <a14:useLocalDpi xmlns:a14="http://schemas.microsoft.com/office/drawing/2010/main" val="0"/>
                </a:ext>
              </a:extLst>
            </a:blip>
            <a:srcRect r="73903" b="65178"/>
            <a:stretch>
              <a:fillRect/>
            </a:stretch>
          </p:blipFill>
          <p:spPr>
            <a:xfrm>
              <a:off x="0" y="0"/>
              <a:ext cx="3684574" cy="3677495"/>
            </a:xfrm>
            <a:prstGeom prst="rect">
              <a:avLst/>
            </a:prstGeom>
          </p:spPr>
        </p:pic>
        <p:pic>
          <p:nvPicPr>
            <p:cNvPr id="10" name="图片 9" descr="图片包含 游戏机, 黑色, 白色, 桌子&#10;&#10;描述已自动生成"/>
            <p:cNvPicPr>
              <a:picLocks noChangeAspect="1"/>
            </p:cNvPicPr>
            <p:nvPr userDrawn="1"/>
          </p:nvPicPr>
          <p:blipFill rotWithShape="1">
            <a:blip r:embed="rId3">
              <a:extLst>
                <a:ext uri="{28A0092B-C50C-407E-A947-70E740481C1C}">
                  <a14:useLocalDpi xmlns:a14="http://schemas.microsoft.com/office/drawing/2010/main" val="0"/>
                </a:ext>
              </a:extLst>
            </a:blip>
            <a:srcRect l="30554" t="5925"/>
            <a:stretch>
              <a:fillRect/>
            </a:stretch>
          </p:blipFill>
          <p:spPr>
            <a:xfrm>
              <a:off x="5423770" y="0"/>
              <a:ext cx="6768229" cy="6857999"/>
            </a:xfrm>
            <a:prstGeom prst="rect">
              <a:avLst/>
            </a:prstGeom>
          </p:spPr>
        </p:pic>
        <p:pic>
          <p:nvPicPr>
            <p:cNvPr id="15" name="图片 14"/>
            <p:cNvPicPr>
              <a:picLocks noChangeAspect="1"/>
            </p:cNvPicPr>
            <p:nvPr userDrawn="1"/>
          </p:nvPicPr>
          <p:blipFill rotWithShape="1">
            <a:blip r:embed="rId4">
              <a:extLst>
                <a:ext uri="{28A0092B-C50C-407E-A947-70E740481C1C}">
                  <a14:useLocalDpi xmlns:a14="http://schemas.microsoft.com/office/drawing/2010/main" val="0"/>
                </a:ext>
              </a:extLst>
            </a:blip>
            <a:srcRect l="5556" r="5556"/>
            <a:stretch>
              <a:fillRect/>
            </a:stretch>
          </p:blipFill>
          <p:spPr>
            <a:xfrm>
              <a:off x="0" y="0"/>
              <a:ext cx="12192000" cy="6858000"/>
            </a:xfrm>
            <a:custGeom>
              <a:avLst/>
              <a:gdLst>
                <a:gd name="connsiteX0" fmla="*/ 3886947 w 12192000"/>
                <a:gd name="connsiteY0" fmla="*/ 0 h 6858000"/>
                <a:gd name="connsiteX1" fmla="*/ 12192000 w 12192000"/>
                <a:gd name="connsiteY1" fmla="*/ 0 h 6858000"/>
                <a:gd name="connsiteX2" fmla="*/ 12192000 w 12192000"/>
                <a:gd name="connsiteY2" fmla="*/ 742950 h 6858000"/>
                <a:gd name="connsiteX3" fmla="*/ 6076950 w 12192000"/>
                <a:gd name="connsiteY3" fmla="*/ 6858000 h 6858000"/>
                <a:gd name="connsiteX4" fmla="*/ 0 w 12192000"/>
                <a:gd name="connsiteY4" fmla="*/ 6858000 h 6858000"/>
                <a:gd name="connsiteX5" fmla="*/ 0 w 12192000"/>
                <a:gd name="connsiteY5" fmla="*/ 3886947 h 6858000"/>
                <a:gd name="connsiteX6" fmla="*/ 3886947 w 12192000"/>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3886947" y="0"/>
                  </a:moveTo>
                  <a:lnTo>
                    <a:pt x="12192000" y="0"/>
                  </a:lnTo>
                  <a:lnTo>
                    <a:pt x="12192000" y="742950"/>
                  </a:lnTo>
                  <a:lnTo>
                    <a:pt x="6076950" y="6858000"/>
                  </a:lnTo>
                  <a:lnTo>
                    <a:pt x="0" y="6858000"/>
                  </a:lnTo>
                  <a:lnTo>
                    <a:pt x="0" y="3886947"/>
                  </a:lnTo>
                  <a:lnTo>
                    <a:pt x="3886947" y="0"/>
                  </a:lnTo>
                  <a:close/>
                </a:path>
              </a:pathLst>
            </a:custGeom>
          </p:spPr>
        </p:pic>
      </p:grpSp>
      <p:pic>
        <p:nvPicPr>
          <p:cNvPr id="21" name="图片 20" descr="图片包含 游戏机&#10;&#10;描述已自动生成"/>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5400000">
            <a:off x="-362377" y="3721271"/>
            <a:ext cx="1864982" cy="1280437"/>
          </a:xfrm>
          <a:prstGeom prst="rect">
            <a:avLst/>
          </a:prstGeom>
        </p:spPr>
      </p:pic>
      <p:grpSp>
        <p:nvGrpSpPr>
          <p:cNvPr id="34" name="组合 33"/>
          <p:cNvGrpSpPr/>
          <p:nvPr userDrawn="1"/>
        </p:nvGrpSpPr>
        <p:grpSpPr>
          <a:xfrm flipH="1" flipV="1">
            <a:off x="629433" y="504493"/>
            <a:ext cx="10933131" cy="5849014"/>
            <a:chOff x="629433" y="504493"/>
            <a:chExt cx="10933131" cy="5849014"/>
          </a:xfrm>
        </p:grpSpPr>
        <p:sp>
          <p:nvSpPr>
            <p:cNvPr id="35" name="任意多边形: 形状 34"/>
            <p:cNvSpPr/>
            <p:nvPr userDrawn="1"/>
          </p:nvSpPr>
          <p:spPr>
            <a:xfrm rot="5400000" flipH="1" flipV="1">
              <a:off x="3506607" y="-1702451"/>
              <a:ext cx="5485580" cy="10626335"/>
            </a:xfrm>
            <a:custGeom>
              <a:avLst/>
              <a:gdLst>
                <a:gd name="connsiteX0" fmla="*/ 5485580 w 5485580"/>
                <a:gd name="connsiteY0" fmla="*/ 1048979 h 10626335"/>
                <a:gd name="connsiteX1" fmla="*/ 5485580 w 5485580"/>
                <a:gd name="connsiteY1" fmla="*/ 10626335 h 10626335"/>
                <a:gd name="connsiteX2" fmla="*/ 0 w 5485580"/>
                <a:gd name="connsiteY2" fmla="*/ 10626335 h 10626335"/>
                <a:gd name="connsiteX3" fmla="*/ 0 w 5485580"/>
                <a:gd name="connsiteY3" fmla="*/ 0 h 10626335"/>
                <a:gd name="connsiteX4" fmla="*/ 4398133 w 5485580"/>
                <a:gd name="connsiteY4" fmla="*/ 0 h 10626335"/>
                <a:gd name="connsiteX5" fmla="*/ 4398133 w 5485580"/>
                <a:gd name="connsiteY5" fmla="*/ 1048979 h 10626335"/>
                <a:gd name="connsiteX6" fmla="*/ 5485580 w 5485580"/>
                <a:gd name="connsiteY6" fmla="*/ 1048979 h 1062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5580" h="10626335">
                  <a:moveTo>
                    <a:pt x="5485580" y="1048979"/>
                  </a:moveTo>
                  <a:lnTo>
                    <a:pt x="5485580" y="10626335"/>
                  </a:lnTo>
                  <a:lnTo>
                    <a:pt x="0" y="10626335"/>
                  </a:lnTo>
                  <a:lnTo>
                    <a:pt x="0" y="0"/>
                  </a:lnTo>
                  <a:lnTo>
                    <a:pt x="4398133" y="0"/>
                  </a:lnTo>
                  <a:lnTo>
                    <a:pt x="4398133" y="1048979"/>
                  </a:lnTo>
                  <a:lnTo>
                    <a:pt x="5485580" y="1048979"/>
                  </a:lnTo>
                  <a:close/>
                </a:path>
              </a:pathLst>
            </a:custGeom>
            <a:solidFill>
              <a:srgbClr val="F39EC2"/>
            </a:solidFill>
            <a:ln w="63500">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sz="1800"/>
            </a:p>
          </p:txBody>
        </p:sp>
        <p:sp>
          <p:nvSpPr>
            <p:cNvPr id="36" name="任意多边形: 形状 35"/>
            <p:cNvSpPr/>
            <p:nvPr userDrawn="1"/>
          </p:nvSpPr>
          <p:spPr>
            <a:xfrm rot="16200000" flipH="1" flipV="1">
              <a:off x="3199811" y="-2065884"/>
              <a:ext cx="5485580" cy="10626335"/>
            </a:xfrm>
            <a:custGeom>
              <a:avLst/>
              <a:gdLst>
                <a:gd name="connsiteX0" fmla="*/ 0 w 5485580"/>
                <a:gd name="connsiteY0" fmla="*/ 9401449 h 10626335"/>
                <a:gd name="connsiteX1" fmla="*/ 0 w 5485580"/>
                <a:gd name="connsiteY1" fmla="*/ 0 h 10626335"/>
                <a:gd name="connsiteX2" fmla="*/ 5485580 w 5485580"/>
                <a:gd name="connsiteY2" fmla="*/ 0 h 10626335"/>
                <a:gd name="connsiteX3" fmla="*/ 5485580 w 5485580"/>
                <a:gd name="connsiteY3" fmla="*/ 10626335 h 10626335"/>
                <a:gd name="connsiteX4" fmla="*/ 1142280 w 5485580"/>
                <a:gd name="connsiteY4" fmla="*/ 10626335 h 10626335"/>
                <a:gd name="connsiteX5" fmla="*/ 0 w 5485580"/>
                <a:gd name="connsiteY5" fmla="*/ 9401449 h 1062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5580" h="10626335">
                  <a:moveTo>
                    <a:pt x="0" y="9401449"/>
                  </a:moveTo>
                  <a:lnTo>
                    <a:pt x="0" y="0"/>
                  </a:lnTo>
                  <a:lnTo>
                    <a:pt x="5485580" y="0"/>
                  </a:lnTo>
                  <a:lnTo>
                    <a:pt x="5485580" y="10626335"/>
                  </a:lnTo>
                  <a:lnTo>
                    <a:pt x="1142280" y="10626335"/>
                  </a:lnTo>
                  <a:lnTo>
                    <a:pt x="0" y="9401449"/>
                  </a:lnTo>
                  <a:close/>
                </a:path>
              </a:pathLst>
            </a:custGeom>
            <a:solidFill>
              <a:schemeClr val="bg1"/>
            </a:solidFill>
            <a:ln w="63500">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sz="1800"/>
            </a:p>
          </p:txBody>
        </p:sp>
        <p:sp>
          <p:nvSpPr>
            <p:cNvPr id="37" name="任意多边形: 形状 36"/>
            <p:cNvSpPr/>
            <p:nvPr userDrawn="1"/>
          </p:nvSpPr>
          <p:spPr>
            <a:xfrm rot="5400000" flipH="1" flipV="1">
              <a:off x="670736" y="463190"/>
              <a:ext cx="1142280" cy="1224886"/>
            </a:xfrm>
            <a:custGeom>
              <a:avLst/>
              <a:gdLst>
                <a:gd name="connsiteX0" fmla="*/ 1123405 w 1123405"/>
                <a:gd name="connsiteY0" fmla="*/ 1123405 h 1123405"/>
                <a:gd name="connsiteX1" fmla="*/ 0 w 1123405"/>
                <a:gd name="connsiteY1" fmla="*/ 1123405 h 1123405"/>
                <a:gd name="connsiteX2" fmla="*/ 0 w 1123405"/>
                <a:gd name="connsiteY2" fmla="*/ 0 h 1123405"/>
                <a:gd name="connsiteX3" fmla="*/ 1123405 w 1123405"/>
                <a:gd name="connsiteY3" fmla="*/ 1123405 h 1123405"/>
              </a:gdLst>
              <a:ahLst/>
              <a:cxnLst>
                <a:cxn ang="0">
                  <a:pos x="connsiteX0" y="connsiteY0"/>
                </a:cxn>
                <a:cxn ang="0">
                  <a:pos x="connsiteX1" y="connsiteY1"/>
                </a:cxn>
                <a:cxn ang="0">
                  <a:pos x="connsiteX2" y="connsiteY2"/>
                </a:cxn>
                <a:cxn ang="0">
                  <a:pos x="connsiteX3" y="connsiteY3"/>
                </a:cxn>
              </a:cxnLst>
              <a:rect l="l" t="t" r="r" b="b"/>
              <a:pathLst>
                <a:path w="1123405" h="1123405">
                  <a:moveTo>
                    <a:pt x="1123405" y="1123405"/>
                  </a:moveTo>
                  <a:lnTo>
                    <a:pt x="0" y="1123405"/>
                  </a:lnTo>
                  <a:lnTo>
                    <a:pt x="0" y="0"/>
                  </a:lnTo>
                  <a:lnTo>
                    <a:pt x="1123405" y="1123405"/>
                  </a:lnTo>
                  <a:close/>
                </a:path>
              </a:pathLst>
            </a:custGeom>
            <a:solidFill>
              <a:srgbClr val="F39EC2"/>
            </a:solidFill>
            <a:ln w="63500">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sz="1800"/>
            </a:p>
          </p:txBody>
        </p:sp>
      </p:grpSp>
      <p:pic>
        <p:nvPicPr>
          <p:cNvPr id="38" name="图片 37" descr="在地上&#10;&#10;描述已自动生成"/>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5400000">
            <a:off x="9878615" y="-262567"/>
            <a:ext cx="1155215" cy="13826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1000"/>
                                        <p:tgtEl>
                                          <p:spTgt spid="34"/>
                                        </p:tgtEl>
                                      </p:cBhvr>
                                    </p:animEffect>
                                    <p:anim calcmode="lin" valueType="num">
                                      <p:cBhvr>
                                        <p:cTn id="14" dur="1000" fill="hold"/>
                                        <p:tgtEl>
                                          <p:spTgt spid="34"/>
                                        </p:tgtEl>
                                        <p:attrNameLst>
                                          <p:attrName>ppt_x</p:attrName>
                                        </p:attrNameLst>
                                      </p:cBhvr>
                                      <p:tavLst>
                                        <p:tav tm="0">
                                          <p:val>
                                            <p:strVal val="#ppt_x"/>
                                          </p:val>
                                        </p:tav>
                                        <p:tav tm="100000">
                                          <p:val>
                                            <p:strVal val="#ppt_x"/>
                                          </p:val>
                                        </p:tav>
                                      </p:tavLst>
                                    </p:anim>
                                    <p:anim calcmode="lin" valueType="num">
                                      <p:cBhvr>
                                        <p:cTn id="15" dur="1000" fill="hold"/>
                                        <p:tgtEl>
                                          <p:spTgt spid="3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l="5556" r="5556"/>
          <a:stretch>
            <a:fillRect/>
          </a:stretch>
        </p:blipFill>
        <p:spPr>
          <a:xfrm>
            <a:off x="0" y="0"/>
            <a:ext cx="12192000" cy="6858000"/>
          </a:xfrm>
          <a:prstGeom prst="rect">
            <a:avLst/>
          </a:prstGeom>
        </p:spPr>
      </p:pic>
      <p:pic>
        <p:nvPicPr>
          <p:cNvPr id="18" name="图片 17"/>
          <p:cNvPicPr>
            <a:picLocks noChangeAspect="1"/>
          </p:cNvPicPr>
          <p:nvPr userDrawn="1"/>
        </p:nvPicPr>
        <p:blipFill rotWithShape="1">
          <a:blip r:embed="rId3">
            <a:extLst>
              <a:ext uri="{28A0092B-C50C-407E-A947-70E740481C1C}">
                <a14:useLocalDpi xmlns:a14="http://schemas.microsoft.com/office/drawing/2010/main" val="0"/>
              </a:ext>
            </a:extLst>
          </a:blip>
          <a:srcRect l="5556" r="5556"/>
          <a:stretch>
            <a:fillRect/>
          </a:stretch>
        </p:blipFill>
        <p:spPr>
          <a:xfrm>
            <a:off x="0" y="0"/>
            <a:ext cx="12192000" cy="6858000"/>
          </a:xfrm>
          <a:prstGeom prst="rect">
            <a:avLst/>
          </a:prstGeom>
        </p:spPr>
      </p:pic>
      <p:grpSp>
        <p:nvGrpSpPr>
          <p:cNvPr id="19" name="组合 18"/>
          <p:cNvGrpSpPr/>
          <p:nvPr userDrawn="1"/>
        </p:nvGrpSpPr>
        <p:grpSpPr>
          <a:xfrm flipH="1">
            <a:off x="998460" y="971550"/>
            <a:ext cx="10195080" cy="4646344"/>
            <a:chOff x="1182764" y="813750"/>
            <a:chExt cx="9826472" cy="5230496"/>
          </a:xfrm>
        </p:grpSpPr>
        <p:sp>
          <p:nvSpPr>
            <p:cNvPr id="20" name="矩形 19"/>
            <p:cNvSpPr/>
            <p:nvPr userDrawn="1"/>
          </p:nvSpPr>
          <p:spPr>
            <a:xfrm>
              <a:off x="1621950" y="1208975"/>
              <a:ext cx="9387286" cy="4835271"/>
            </a:xfrm>
            <a:prstGeom prst="rect">
              <a:avLst/>
            </a:prstGeom>
            <a:solidFill>
              <a:srgbClr val="F39EC2"/>
            </a:solidFill>
            <a:ln w="635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1" name="组合 20"/>
            <p:cNvGrpSpPr/>
            <p:nvPr userDrawn="1"/>
          </p:nvGrpSpPr>
          <p:grpSpPr>
            <a:xfrm>
              <a:off x="1182764" y="813750"/>
              <a:ext cx="9387286" cy="4835272"/>
              <a:chOff x="1182764" y="813750"/>
              <a:chExt cx="9387286" cy="4835272"/>
            </a:xfrm>
          </p:grpSpPr>
          <p:sp>
            <p:nvSpPr>
              <p:cNvPr id="22" name="任意多边形: 形状 21"/>
              <p:cNvSpPr/>
              <p:nvPr userDrawn="1"/>
            </p:nvSpPr>
            <p:spPr>
              <a:xfrm rot="16200000">
                <a:off x="3458771" y="-1462257"/>
                <a:ext cx="4835271" cy="9387286"/>
              </a:xfrm>
              <a:custGeom>
                <a:avLst/>
                <a:gdLst>
                  <a:gd name="connsiteX0" fmla="*/ 4835271 w 4835271"/>
                  <a:gd name="connsiteY0" fmla="*/ 0 h 9387286"/>
                  <a:gd name="connsiteX1" fmla="*/ 4835271 w 4835271"/>
                  <a:gd name="connsiteY1" fmla="*/ 9387286 h 9387286"/>
                  <a:gd name="connsiteX2" fmla="*/ 1123405 w 4835271"/>
                  <a:gd name="connsiteY2" fmla="*/ 9387286 h 9387286"/>
                  <a:gd name="connsiteX3" fmla="*/ 0 w 4835271"/>
                  <a:gd name="connsiteY3" fmla="*/ 8263881 h 9387286"/>
                  <a:gd name="connsiteX4" fmla="*/ 0 w 4835271"/>
                  <a:gd name="connsiteY4" fmla="*/ 0 h 9387286"/>
                  <a:gd name="connsiteX5" fmla="*/ 4835271 w 4835271"/>
                  <a:gd name="connsiteY5" fmla="*/ 0 h 938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5271" h="9387286">
                    <a:moveTo>
                      <a:pt x="4835271" y="0"/>
                    </a:moveTo>
                    <a:lnTo>
                      <a:pt x="4835271" y="9387286"/>
                    </a:lnTo>
                    <a:lnTo>
                      <a:pt x="1123405" y="9387286"/>
                    </a:lnTo>
                    <a:lnTo>
                      <a:pt x="0" y="8263881"/>
                    </a:lnTo>
                    <a:lnTo>
                      <a:pt x="0" y="0"/>
                    </a:lnTo>
                    <a:lnTo>
                      <a:pt x="4835271" y="0"/>
                    </a:lnTo>
                    <a:close/>
                  </a:path>
                </a:pathLst>
              </a:custGeom>
              <a:solidFill>
                <a:schemeClr val="bg1"/>
              </a:solidFill>
              <a:ln w="635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sz="1800" dirty="0"/>
              </a:p>
            </p:txBody>
          </p:sp>
          <p:sp>
            <p:nvSpPr>
              <p:cNvPr id="23" name="任意多边形: 形状 22"/>
              <p:cNvSpPr/>
              <p:nvPr userDrawn="1"/>
            </p:nvSpPr>
            <p:spPr>
              <a:xfrm rot="16200000" flipH="1" flipV="1">
                <a:off x="9446645" y="4525617"/>
                <a:ext cx="1123405" cy="1123405"/>
              </a:xfrm>
              <a:custGeom>
                <a:avLst/>
                <a:gdLst>
                  <a:gd name="connsiteX0" fmla="*/ 1123405 w 1123405"/>
                  <a:gd name="connsiteY0" fmla="*/ 1123405 h 1123405"/>
                  <a:gd name="connsiteX1" fmla="*/ 0 w 1123405"/>
                  <a:gd name="connsiteY1" fmla="*/ 1123405 h 1123405"/>
                  <a:gd name="connsiteX2" fmla="*/ 0 w 1123405"/>
                  <a:gd name="connsiteY2" fmla="*/ 0 h 1123405"/>
                  <a:gd name="connsiteX3" fmla="*/ 1123405 w 1123405"/>
                  <a:gd name="connsiteY3" fmla="*/ 1123405 h 1123405"/>
                </a:gdLst>
                <a:ahLst/>
                <a:cxnLst>
                  <a:cxn ang="0">
                    <a:pos x="connsiteX0" y="connsiteY0"/>
                  </a:cxn>
                  <a:cxn ang="0">
                    <a:pos x="connsiteX1" y="connsiteY1"/>
                  </a:cxn>
                  <a:cxn ang="0">
                    <a:pos x="connsiteX2" y="connsiteY2"/>
                  </a:cxn>
                  <a:cxn ang="0">
                    <a:pos x="connsiteX3" y="connsiteY3"/>
                  </a:cxn>
                </a:cxnLst>
                <a:rect l="l" t="t" r="r" b="b"/>
                <a:pathLst>
                  <a:path w="1123405" h="1123405">
                    <a:moveTo>
                      <a:pt x="1123405" y="1123405"/>
                    </a:moveTo>
                    <a:lnTo>
                      <a:pt x="0" y="1123405"/>
                    </a:lnTo>
                    <a:lnTo>
                      <a:pt x="0" y="0"/>
                    </a:lnTo>
                    <a:lnTo>
                      <a:pt x="1123405" y="1123405"/>
                    </a:lnTo>
                    <a:close/>
                  </a:path>
                </a:pathLst>
              </a:custGeom>
              <a:solidFill>
                <a:schemeClr val="bg1"/>
              </a:solidFill>
              <a:ln w="63500">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sz="1800"/>
              </a:p>
            </p:txBody>
          </p:sp>
        </p:grpSp>
      </p:grpSp>
      <p:grpSp>
        <p:nvGrpSpPr>
          <p:cNvPr id="2" name="组合 1"/>
          <p:cNvGrpSpPr/>
          <p:nvPr userDrawn="1"/>
        </p:nvGrpSpPr>
        <p:grpSpPr>
          <a:xfrm>
            <a:off x="1814990" y="1297446"/>
            <a:ext cx="9020290" cy="3783864"/>
            <a:chOff x="1814990" y="1297446"/>
            <a:chExt cx="9020290" cy="3783864"/>
          </a:xfrm>
        </p:grpSpPr>
        <p:grpSp>
          <p:nvGrpSpPr>
            <p:cNvPr id="9" name="组合 8"/>
            <p:cNvGrpSpPr/>
            <p:nvPr userDrawn="1"/>
          </p:nvGrpSpPr>
          <p:grpSpPr>
            <a:xfrm>
              <a:off x="1814990" y="1297446"/>
              <a:ext cx="2094569" cy="801178"/>
              <a:chOff x="-5703912" y="11267029"/>
              <a:chExt cx="3055696" cy="1168811"/>
            </a:xfrm>
            <a:solidFill>
              <a:srgbClr val="F39EC2">
                <a:alpha val="53000"/>
              </a:srgbClr>
            </a:solidFill>
          </p:grpSpPr>
          <p:grpSp>
            <p:nvGrpSpPr>
              <p:cNvPr id="10" name="组合 9"/>
              <p:cNvGrpSpPr/>
              <p:nvPr userDrawn="1"/>
            </p:nvGrpSpPr>
            <p:grpSpPr>
              <a:xfrm flipH="1">
                <a:off x="-5703912" y="11267029"/>
                <a:ext cx="123564" cy="1168811"/>
                <a:chOff x="-5580349" y="11267029"/>
                <a:chExt cx="153173" cy="1448888"/>
              </a:xfrm>
              <a:grpFill/>
            </p:grpSpPr>
            <p:sp>
              <p:nvSpPr>
                <p:cNvPr id="52" name="椭圆 51"/>
                <p:cNvSpPr/>
                <p:nvPr userDrawn="1"/>
              </p:nvSpPr>
              <p:spPr>
                <a:xfrm>
                  <a:off x="-5580349" y="1126702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3" name="椭圆 52"/>
                <p:cNvSpPr/>
                <p:nvPr userDrawn="1"/>
              </p:nvSpPr>
              <p:spPr>
                <a:xfrm>
                  <a:off x="-5580349" y="1169893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4" name="椭圆 53"/>
                <p:cNvSpPr/>
                <p:nvPr userDrawn="1"/>
              </p:nvSpPr>
              <p:spPr>
                <a:xfrm>
                  <a:off x="-5580349" y="1213083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5" name="椭圆 54"/>
                <p:cNvSpPr/>
                <p:nvPr userDrawn="1"/>
              </p:nvSpPr>
              <p:spPr>
                <a:xfrm>
                  <a:off x="-5580349" y="1256274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1" name="组合 10"/>
              <p:cNvGrpSpPr/>
              <p:nvPr userDrawn="1"/>
            </p:nvGrpSpPr>
            <p:grpSpPr>
              <a:xfrm flipH="1">
                <a:off x="-5285036" y="11267029"/>
                <a:ext cx="123564" cy="1168811"/>
                <a:chOff x="-5580349" y="11267029"/>
                <a:chExt cx="153173" cy="1448888"/>
              </a:xfrm>
              <a:grpFill/>
            </p:grpSpPr>
            <p:sp>
              <p:nvSpPr>
                <p:cNvPr id="48" name="椭圆 47"/>
                <p:cNvSpPr/>
                <p:nvPr userDrawn="1"/>
              </p:nvSpPr>
              <p:spPr>
                <a:xfrm>
                  <a:off x="-5580349" y="1126702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9" name="椭圆 48"/>
                <p:cNvSpPr/>
                <p:nvPr userDrawn="1"/>
              </p:nvSpPr>
              <p:spPr>
                <a:xfrm>
                  <a:off x="-5580349" y="1169893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0" name="椭圆 49"/>
                <p:cNvSpPr/>
                <p:nvPr userDrawn="1"/>
              </p:nvSpPr>
              <p:spPr>
                <a:xfrm>
                  <a:off x="-5580349" y="1213083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1" name="椭圆 50"/>
                <p:cNvSpPr/>
                <p:nvPr userDrawn="1"/>
              </p:nvSpPr>
              <p:spPr>
                <a:xfrm>
                  <a:off x="-5580349" y="1256274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2" name="组合 11"/>
              <p:cNvGrpSpPr/>
              <p:nvPr userDrawn="1"/>
            </p:nvGrpSpPr>
            <p:grpSpPr>
              <a:xfrm flipH="1">
                <a:off x="-4866160" y="11267029"/>
                <a:ext cx="123564" cy="1168811"/>
                <a:chOff x="-5580349" y="11267029"/>
                <a:chExt cx="153173" cy="1448888"/>
              </a:xfrm>
              <a:grpFill/>
            </p:grpSpPr>
            <p:sp>
              <p:nvSpPr>
                <p:cNvPr id="44" name="椭圆 43"/>
                <p:cNvSpPr/>
                <p:nvPr userDrawn="1"/>
              </p:nvSpPr>
              <p:spPr>
                <a:xfrm>
                  <a:off x="-5580349" y="1126702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5" name="椭圆 44"/>
                <p:cNvSpPr/>
                <p:nvPr userDrawn="1"/>
              </p:nvSpPr>
              <p:spPr>
                <a:xfrm>
                  <a:off x="-5580349" y="1169893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6" name="椭圆 45"/>
                <p:cNvSpPr/>
                <p:nvPr userDrawn="1"/>
              </p:nvSpPr>
              <p:spPr>
                <a:xfrm>
                  <a:off x="-5580349" y="1213083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7" name="椭圆 46"/>
                <p:cNvSpPr/>
                <p:nvPr userDrawn="1"/>
              </p:nvSpPr>
              <p:spPr>
                <a:xfrm>
                  <a:off x="-5580349" y="1256274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3" name="组合 12"/>
              <p:cNvGrpSpPr/>
              <p:nvPr userDrawn="1"/>
            </p:nvGrpSpPr>
            <p:grpSpPr>
              <a:xfrm flipH="1">
                <a:off x="-4447284" y="11267029"/>
                <a:ext cx="123564" cy="1168811"/>
                <a:chOff x="-5580349" y="11267029"/>
                <a:chExt cx="153173" cy="1448888"/>
              </a:xfrm>
              <a:grpFill/>
            </p:grpSpPr>
            <p:sp>
              <p:nvSpPr>
                <p:cNvPr id="40" name="椭圆 39"/>
                <p:cNvSpPr/>
                <p:nvPr userDrawn="1"/>
              </p:nvSpPr>
              <p:spPr>
                <a:xfrm>
                  <a:off x="-5580349" y="1126702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1" name="椭圆 40"/>
                <p:cNvSpPr/>
                <p:nvPr userDrawn="1"/>
              </p:nvSpPr>
              <p:spPr>
                <a:xfrm>
                  <a:off x="-5580349" y="1169893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椭圆 41"/>
                <p:cNvSpPr/>
                <p:nvPr userDrawn="1"/>
              </p:nvSpPr>
              <p:spPr>
                <a:xfrm>
                  <a:off x="-5580349" y="1213083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3" name="椭圆 42"/>
                <p:cNvSpPr/>
                <p:nvPr userDrawn="1"/>
              </p:nvSpPr>
              <p:spPr>
                <a:xfrm>
                  <a:off x="-5580349" y="1256274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4" name="组合 13"/>
              <p:cNvGrpSpPr/>
              <p:nvPr userDrawn="1"/>
            </p:nvGrpSpPr>
            <p:grpSpPr>
              <a:xfrm flipH="1">
                <a:off x="-4028408" y="11267029"/>
                <a:ext cx="123564" cy="1168811"/>
                <a:chOff x="-5580349" y="11267029"/>
                <a:chExt cx="153173" cy="1448888"/>
              </a:xfrm>
              <a:grpFill/>
            </p:grpSpPr>
            <p:sp>
              <p:nvSpPr>
                <p:cNvPr id="36" name="椭圆 35"/>
                <p:cNvSpPr/>
                <p:nvPr userDrawn="1"/>
              </p:nvSpPr>
              <p:spPr>
                <a:xfrm>
                  <a:off x="-5580349" y="1126702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7" name="椭圆 36"/>
                <p:cNvSpPr/>
                <p:nvPr userDrawn="1"/>
              </p:nvSpPr>
              <p:spPr>
                <a:xfrm>
                  <a:off x="-5580349" y="1169893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8" name="椭圆 37"/>
                <p:cNvSpPr/>
                <p:nvPr userDrawn="1"/>
              </p:nvSpPr>
              <p:spPr>
                <a:xfrm>
                  <a:off x="-5580349" y="1213083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9" name="椭圆 38"/>
                <p:cNvSpPr/>
                <p:nvPr userDrawn="1"/>
              </p:nvSpPr>
              <p:spPr>
                <a:xfrm>
                  <a:off x="-5580349" y="1256274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5" name="组合 14"/>
              <p:cNvGrpSpPr/>
              <p:nvPr userDrawn="1"/>
            </p:nvGrpSpPr>
            <p:grpSpPr>
              <a:xfrm flipH="1">
                <a:off x="-3609532" y="11267029"/>
                <a:ext cx="123564" cy="1168811"/>
                <a:chOff x="-5580349" y="11267029"/>
                <a:chExt cx="153173" cy="1448888"/>
              </a:xfrm>
              <a:grpFill/>
            </p:grpSpPr>
            <p:sp>
              <p:nvSpPr>
                <p:cNvPr id="32" name="椭圆 31"/>
                <p:cNvSpPr/>
                <p:nvPr userDrawn="1"/>
              </p:nvSpPr>
              <p:spPr>
                <a:xfrm>
                  <a:off x="-5580349" y="1126702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3" name="椭圆 32"/>
                <p:cNvSpPr/>
                <p:nvPr userDrawn="1"/>
              </p:nvSpPr>
              <p:spPr>
                <a:xfrm>
                  <a:off x="-5580349" y="1169893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4" name="椭圆 33"/>
                <p:cNvSpPr/>
                <p:nvPr userDrawn="1"/>
              </p:nvSpPr>
              <p:spPr>
                <a:xfrm>
                  <a:off x="-5580349" y="1213083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5" name="椭圆 34"/>
                <p:cNvSpPr/>
                <p:nvPr userDrawn="1"/>
              </p:nvSpPr>
              <p:spPr>
                <a:xfrm>
                  <a:off x="-5580349" y="1256274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6" name="组合 15"/>
              <p:cNvGrpSpPr/>
              <p:nvPr userDrawn="1"/>
            </p:nvGrpSpPr>
            <p:grpSpPr>
              <a:xfrm flipH="1">
                <a:off x="-3190656" y="11267029"/>
                <a:ext cx="123564" cy="1168811"/>
                <a:chOff x="-5580349" y="11267029"/>
                <a:chExt cx="153173" cy="1448888"/>
              </a:xfrm>
              <a:grpFill/>
            </p:grpSpPr>
            <p:sp>
              <p:nvSpPr>
                <p:cNvPr id="28" name="椭圆 27"/>
                <p:cNvSpPr/>
                <p:nvPr userDrawn="1"/>
              </p:nvSpPr>
              <p:spPr>
                <a:xfrm>
                  <a:off x="-5580349" y="1126702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9" name="椭圆 28"/>
                <p:cNvSpPr/>
                <p:nvPr userDrawn="1"/>
              </p:nvSpPr>
              <p:spPr>
                <a:xfrm>
                  <a:off x="-5580349" y="1169893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0" name="椭圆 29"/>
                <p:cNvSpPr/>
                <p:nvPr userDrawn="1"/>
              </p:nvSpPr>
              <p:spPr>
                <a:xfrm>
                  <a:off x="-5580349" y="1213083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1" name="椭圆 30"/>
                <p:cNvSpPr/>
                <p:nvPr userDrawn="1"/>
              </p:nvSpPr>
              <p:spPr>
                <a:xfrm>
                  <a:off x="-5580349" y="1256274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7" name="组合 16"/>
              <p:cNvGrpSpPr/>
              <p:nvPr userDrawn="1"/>
            </p:nvGrpSpPr>
            <p:grpSpPr>
              <a:xfrm flipH="1">
                <a:off x="-2771780" y="11267029"/>
                <a:ext cx="123564" cy="1168811"/>
                <a:chOff x="-5580349" y="11267029"/>
                <a:chExt cx="153173" cy="1448888"/>
              </a:xfrm>
              <a:grpFill/>
            </p:grpSpPr>
            <p:sp>
              <p:nvSpPr>
                <p:cNvPr id="24" name="椭圆 23"/>
                <p:cNvSpPr/>
                <p:nvPr userDrawn="1"/>
              </p:nvSpPr>
              <p:spPr>
                <a:xfrm>
                  <a:off x="-5580349" y="1126702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5" name="椭圆 24"/>
                <p:cNvSpPr/>
                <p:nvPr userDrawn="1"/>
              </p:nvSpPr>
              <p:spPr>
                <a:xfrm>
                  <a:off x="-5580349" y="1169893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椭圆 25"/>
                <p:cNvSpPr/>
                <p:nvPr userDrawn="1"/>
              </p:nvSpPr>
              <p:spPr>
                <a:xfrm>
                  <a:off x="-5580349" y="1213083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7" name="椭圆 26"/>
                <p:cNvSpPr/>
                <p:nvPr userDrawn="1"/>
              </p:nvSpPr>
              <p:spPr>
                <a:xfrm>
                  <a:off x="-5580349" y="1256274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grpSp>
          <p:nvGrpSpPr>
            <p:cNvPr id="56" name="组合 55"/>
            <p:cNvGrpSpPr/>
            <p:nvPr userDrawn="1"/>
          </p:nvGrpSpPr>
          <p:grpSpPr>
            <a:xfrm>
              <a:off x="8740711" y="4280132"/>
              <a:ext cx="2094569" cy="801178"/>
              <a:chOff x="-5703912" y="11267029"/>
              <a:chExt cx="3055696" cy="1168811"/>
            </a:xfrm>
            <a:solidFill>
              <a:srgbClr val="F39EC2">
                <a:alpha val="53000"/>
              </a:srgbClr>
            </a:solidFill>
          </p:grpSpPr>
          <p:grpSp>
            <p:nvGrpSpPr>
              <p:cNvPr id="57" name="组合 56"/>
              <p:cNvGrpSpPr/>
              <p:nvPr userDrawn="1"/>
            </p:nvGrpSpPr>
            <p:grpSpPr>
              <a:xfrm flipH="1">
                <a:off x="-5703912" y="11267029"/>
                <a:ext cx="123564" cy="1168811"/>
                <a:chOff x="-5580349" y="11267029"/>
                <a:chExt cx="153173" cy="1448888"/>
              </a:xfrm>
              <a:grpFill/>
            </p:grpSpPr>
            <p:sp>
              <p:nvSpPr>
                <p:cNvPr id="93" name="椭圆 92"/>
                <p:cNvSpPr/>
                <p:nvPr userDrawn="1"/>
              </p:nvSpPr>
              <p:spPr>
                <a:xfrm>
                  <a:off x="-5580349" y="1126702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4" name="椭圆 93"/>
                <p:cNvSpPr/>
                <p:nvPr userDrawn="1"/>
              </p:nvSpPr>
              <p:spPr>
                <a:xfrm>
                  <a:off x="-5580349" y="1169893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5" name="椭圆 94"/>
                <p:cNvSpPr/>
                <p:nvPr userDrawn="1"/>
              </p:nvSpPr>
              <p:spPr>
                <a:xfrm>
                  <a:off x="-5580349" y="1213083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6" name="椭圆 95"/>
                <p:cNvSpPr/>
                <p:nvPr userDrawn="1"/>
              </p:nvSpPr>
              <p:spPr>
                <a:xfrm>
                  <a:off x="-5580349" y="1256274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58" name="组合 57"/>
              <p:cNvGrpSpPr/>
              <p:nvPr userDrawn="1"/>
            </p:nvGrpSpPr>
            <p:grpSpPr>
              <a:xfrm flipH="1">
                <a:off x="-5285036" y="11267029"/>
                <a:ext cx="123564" cy="1168811"/>
                <a:chOff x="-5580349" y="11267029"/>
                <a:chExt cx="153173" cy="1448888"/>
              </a:xfrm>
              <a:grpFill/>
            </p:grpSpPr>
            <p:sp>
              <p:nvSpPr>
                <p:cNvPr id="89" name="椭圆 88"/>
                <p:cNvSpPr/>
                <p:nvPr userDrawn="1"/>
              </p:nvSpPr>
              <p:spPr>
                <a:xfrm>
                  <a:off x="-5580349" y="1126702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0" name="椭圆 89"/>
                <p:cNvSpPr/>
                <p:nvPr userDrawn="1"/>
              </p:nvSpPr>
              <p:spPr>
                <a:xfrm>
                  <a:off x="-5580349" y="1169893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1" name="椭圆 90"/>
                <p:cNvSpPr/>
                <p:nvPr userDrawn="1"/>
              </p:nvSpPr>
              <p:spPr>
                <a:xfrm>
                  <a:off x="-5580349" y="1213083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2" name="椭圆 91"/>
                <p:cNvSpPr/>
                <p:nvPr userDrawn="1"/>
              </p:nvSpPr>
              <p:spPr>
                <a:xfrm>
                  <a:off x="-5580349" y="1256274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59" name="组合 58"/>
              <p:cNvGrpSpPr/>
              <p:nvPr userDrawn="1"/>
            </p:nvGrpSpPr>
            <p:grpSpPr>
              <a:xfrm flipH="1">
                <a:off x="-4866160" y="11267029"/>
                <a:ext cx="123564" cy="1168811"/>
                <a:chOff x="-5580349" y="11267029"/>
                <a:chExt cx="153173" cy="1448888"/>
              </a:xfrm>
              <a:grpFill/>
            </p:grpSpPr>
            <p:sp>
              <p:nvSpPr>
                <p:cNvPr id="85" name="椭圆 84"/>
                <p:cNvSpPr/>
                <p:nvPr userDrawn="1"/>
              </p:nvSpPr>
              <p:spPr>
                <a:xfrm>
                  <a:off x="-5580349" y="1126702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6" name="椭圆 85"/>
                <p:cNvSpPr/>
                <p:nvPr userDrawn="1"/>
              </p:nvSpPr>
              <p:spPr>
                <a:xfrm>
                  <a:off x="-5580349" y="1169893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7" name="椭圆 86"/>
                <p:cNvSpPr/>
                <p:nvPr userDrawn="1"/>
              </p:nvSpPr>
              <p:spPr>
                <a:xfrm>
                  <a:off x="-5580349" y="1213083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8" name="椭圆 87"/>
                <p:cNvSpPr/>
                <p:nvPr userDrawn="1"/>
              </p:nvSpPr>
              <p:spPr>
                <a:xfrm>
                  <a:off x="-5580349" y="1256274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60" name="组合 59"/>
              <p:cNvGrpSpPr/>
              <p:nvPr userDrawn="1"/>
            </p:nvGrpSpPr>
            <p:grpSpPr>
              <a:xfrm flipH="1">
                <a:off x="-4447284" y="11267029"/>
                <a:ext cx="123564" cy="1168811"/>
                <a:chOff x="-5580349" y="11267029"/>
                <a:chExt cx="153173" cy="1448888"/>
              </a:xfrm>
              <a:grpFill/>
            </p:grpSpPr>
            <p:sp>
              <p:nvSpPr>
                <p:cNvPr id="81" name="椭圆 80"/>
                <p:cNvSpPr/>
                <p:nvPr userDrawn="1"/>
              </p:nvSpPr>
              <p:spPr>
                <a:xfrm>
                  <a:off x="-5580349" y="1126702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2" name="椭圆 81"/>
                <p:cNvSpPr/>
                <p:nvPr userDrawn="1"/>
              </p:nvSpPr>
              <p:spPr>
                <a:xfrm>
                  <a:off x="-5580349" y="1169893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3" name="椭圆 82"/>
                <p:cNvSpPr/>
                <p:nvPr userDrawn="1"/>
              </p:nvSpPr>
              <p:spPr>
                <a:xfrm>
                  <a:off x="-5580349" y="1213083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4" name="椭圆 83"/>
                <p:cNvSpPr/>
                <p:nvPr userDrawn="1"/>
              </p:nvSpPr>
              <p:spPr>
                <a:xfrm>
                  <a:off x="-5580349" y="1256274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61" name="组合 60"/>
              <p:cNvGrpSpPr/>
              <p:nvPr userDrawn="1"/>
            </p:nvGrpSpPr>
            <p:grpSpPr>
              <a:xfrm flipH="1">
                <a:off x="-4028408" y="11267029"/>
                <a:ext cx="123564" cy="1168811"/>
                <a:chOff x="-5580349" y="11267029"/>
                <a:chExt cx="153173" cy="1448888"/>
              </a:xfrm>
              <a:grpFill/>
            </p:grpSpPr>
            <p:sp>
              <p:nvSpPr>
                <p:cNvPr id="77" name="椭圆 76"/>
                <p:cNvSpPr/>
                <p:nvPr userDrawn="1"/>
              </p:nvSpPr>
              <p:spPr>
                <a:xfrm>
                  <a:off x="-5580349" y="1126702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8" name="椭圆 77"/>
                <p:cNvSpPr/>
                <p:nvPr userDrawn="1"/>
              </p:nvSpPr>
              <p:spPr>
                <a:xfrm>
                  <a:off x="-5580349" y="1169893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9" name="椭圆 78"/>
                <p:cNvSpPr/>
                <p:nvPr userDrawn="1"/>
              </p:nvSpPr>
              <p:spPr>
                <a:xfrm>
                  <a:off x="-5580349" y="1213083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0" name="椭圆 79"/>
                <p:cNvSpPr/>
                <p:nvPr userDrawn="1"/>
              </p:nvSpPr>
              <p:spPr>
                <a:xfrm>
                  <a:off x="-5580349" y="1256274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62" name="组合 61"/>
              <p:cNvGrpSpPr/>
              <p:nvPr userDrawn="1"/>
            </p:nvGrpSpPr>
            <p:grpSpPr>
              <a:xfrm flipH="1">
                <a:off x="-3609532" y="11267029"/>
                <a:ext cx="123564" cy="1168811"/>
                <a:chOff x="-5580349" y="11267029"/>
                <a:chExt cx="153173" cy="1448888"/>
              </a:xfrm>
              <a:grpFill/>
            </p:grpSpPr>
            <p:sp>
              <p:nvSpPr>
                <p:cNvPr id="73" name="椭圆 72"/>
                <p:cNvSpPr/>
                <p:nvPr userDrawn="1"/>
              </p:nvSpPr>
              <p:spPr>
                <a:xfrm>
                  <a:off x="-5580349" y="1126702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4" name="椭圆 73"/>
                <p:cNvSpPr/>
                <p:nvPr userDrawn="1"/>
              </p:nvSpPr>
              <p:spPr>
                <a:xfrm>
                  <a:off x="-5580349" y="1169893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5" name="椭圆 74"/>
                <p:cNvSpPr/>
                <p:nvPr userDrawn="1"/>
              </p:nvSpPr>
              <p:spPr>
                <a:xfrm>
                  <a:off x="-5580349" y="1213083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6" name="椭圆 75"/>
                <p:cNvSpPr/>
                <p:nvPr userDrawn="1"/>
              </p:nvSpPr>
              <p:spPr>
                <a:xfrm>
                  <a:off x="-5580349" y="1256274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63" name="组合 62"/>
              <p:cNvGrpSpPr/>
              <p:nvPr userDrawn="1"/>
            </p:nvGrpSpPr>
            <p:grpSpPr>
              <a:xfrm flipH="1">
                <a:off x="-3190656" y="11267029"/>
                <a:ext cx="123564" cy="1168811"/>
                <a:chOff x="-5580349" y="11267029"/>
                <a:chExt cx="153173" cy="1448888"/>
              </a:xfrm>
              <a:grpFill/>
            </p:grpSpPr>
            <p:sp>
              <p:nvSpPr>
                <p:cNvPr id="69" name="椭圆 68"/>
                <p:cNvSpPr/>
                <p:nvPr userDrawn="1"/>
              </p:nvSpPr>
              <p:spPr>
                <a:xfrm>
                  <a:off x="-5580349" y="1126702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0" name="椭圆 69"/>
                <p:cNvSpPr/>
                <p:nvPr userDrawn="1"/>
              </p:nvSpPr>
              <p:spPr>
                <a:xfrm>
                  <a:off x="-5580349" y="1169893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1" name="椭圆 70"/>
                <p:cNvSpPr/>
                <p:nvPr userDrawn="1"/>
              </p:nvSpPr>
              <p:spPr>
                <a:xfrm>
                  <a:off x="-5580349" y="1213083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2" name="椭圆 71"/>
                <p:cNvSpPr/>
                <p:nvPr userDrawn="1"/>
              </p:nvSpPr>
              <p:spPr>
                <a:xfrm>
                  <a:off x="-5580349" y="1256274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64" name="组合 63"/>
              <p:cNvGrpSpPr/>
              <p:nvPr userDrawn="1"/>
            </p:nvGrpSpPr>
            <p:grpSpPr>
              <a:xfrm flipH="1">
                <a:off x="-2771780" y="11267029"/>
                <a:ext cx="123564" cy="1168811"/>
                <a:chOff x="-5580349" y="11267029"/>
                <a:chExt cx="153173" cy="1448888"/>
              </a:xfrm>
              <a:grpFill/>
            </p:grpSpPr>
            <p:sp>
              <p:nvSpPr>
                <p:cNvPr id="65" name="椭圆 64"/>
                <p:cNvSpPr/>
                <p:nvPr userDrawn="1"/>
              </p:nvSpPr>
              <p:spPr>
                <a:xfrm>
                  <a:off x="-5580349" y="1126702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6" name="椭圆 65"/>
                <p:cNvSpPr/>
                <p:nvPr userDrawn="1"/>
              </p:nvSpPr>
              <p:spPr>
                <a:xfrm>
                  <a:off x="-5580349" y="1169893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7" name="椭圆 66"/>
                <p:cNvSpPr/>
                <p:nvPr userDrawn="1"/>
              </p:nvSpPr>
              <p:spPr>
                <a:xfrm>
                  <a:off x="-5580349" y="12130839"/>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8" name="椭圆 67"/>
                <p:cNvSpPr/>
                <p:nvPr userDrawn="1"/>
              </p:nvSpPr>
              <p:spPr>
                <a:xfrm>
                  <a:off x="-5580349" y="12562744"/>
                  <a:ext cx="153173" cy="1531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grpSp>
      <p:pic>
        <p:nvPicPr>
          <p:cNvPr id="97" name="图片 96" descr="在地上&#10;&#10;描述已自动生成"/>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5400000">
            <a:off x="10172973" y="70855"/>
            <a:ext cx="1155215" cy="1382666"/>
          </a:xfrm>
          <a:prstGeom prst="rect">
            <a:avLst/>
          </a:prstGeom>
        </p:spPr>
      </p:pic>
      <p:sp>
        <p:nvSpPr>
          <p:cNvPr id="98" name="椭圆 97"/>
          <p:cNvSpPr/>
          <p:nvPr userDrawn="1"/>
        </p:nvSpPr>
        <p:spPr>
          <a:xfrm>
            <a:off x="522025" y="5843365"/>
            <a:ext cx="283518" cy="283518"/>
          </a:xfrm>
          <a:prstGeom prst="ellipse">
            <a:avLst/>
          </a:prstGeom>
          <a:solidFill>
            <a:srgbClr val="F39EC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1000" fill="hold"/>
                                        <p:tgtEl>
                                          <p:spTgt spid="2"/>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fade">
                                      <p:cBhvr>
                                        <p:cTn id="31" dur="1000"/>
                                        <p:tgtEl>
                                          <p:spTgt spid="97"/>
                                        </p:tgtEl>
                                      </p:cBhvr>
                                    </p:animEffect>
                                    <p:anim calcmode="lin" valueType="num">
                                      <p:cBhvr>
                                        <p:cTn id="32" dur="1000" fill="hold"/>
                                        <p:tgtEl>
                                          <p:spTgt spid="97"/>
                                        </p:tgtEl>
                                        <p:attrNameLst>
                                          <p:attrName>ppt_x</p:attrName>
                                        </p:attrNameLst>
                                      </p:cBhvr>
                                      <p:tavLst>
                                        <p:tav tm="0">
                                          <p:val>
                                            <p:strVal val="#ppt_x"/>
                                          </p:val>
                                        </p:tav>
                                        <p:tav tm="100000">
                                          <p:val>
                                            <p:strVal val="#ppt_x"/>
                                          </p:val>
                                        </p:tav>
                                      </p:tavLst>
                                    </p:anim>
                                    <p:anim calcmode="lin" valueType="num">
                                      <p:cBhvr>
                                        <p:cTn id="33" dur="1000" fill="hold"/>
                                        <p:tgtEl>
                                          <p:spTgt spid="97"/>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grpId="0" nodeType="afterEffect">
                                  <p:stCondLst>
                                    <p:cond delay="0"/>
                                  </p:stCondLst>
                                  <p:childTnLst>
                                    <p:set>
                                      <p:cBhvr>
                                        <p:cTn id="36" dur="1" fill="hold">
                                          <p:stCondLst>
                                            <p:cond delay="0"/>
                                          </p:stCondLst>
                                        </p:cTn>
                                        <p:tgtEl>
                                          <p:spTgt spid="98"/>
                                        </p:tgtEl>
                                        <p:attrNameLst>
                                          <p:attrName>style.visibility</p:attrName>
                                        </p:attrNameLst>
                                      </p:cBhvr>
                                      <p:to>
                                        <p:strVal val="visible"/>
                                      </p:to>
                                    </p:set>
                                    <p:animEffect transition="in" filter="fade">
                                      <p:cBhvr>
                                        <p:cTn id="37" dur="1000"/>
                                        <p:tgtEl>
                                          <p:spTgt spid="98"/>
                                        </p:tgtEl>
                                      </p:cBhvr>
                                    </p:animEffect>
                                    <p:anim calcmode="lin" valueType="num">
                                      <p:cBhvr>
                                        <p:cTn id="38" dur="1000" fill="hold"/>
                                        <p:tgtEl>
                                          <p:spTgt spid="98"/>
                                        </p:tgtEl>
                                        <p:attrNameLst>
                                          <p:attrName>ppt_x</p:attrName>
                                        </p:attrNameLst>
                                      </p:cBhvr>
                                      <p:tavLst>
                                        <p:tav tm="0">
                                          <p:val>
                                            <p:strVal val="#ppt_x"/>
                                          </p:val>
                                        </p:tav>
                                        <p:tav tm="100000">
                                          <p:val>
                                            <p:strVal val="#ppt_x"/>
                                          </p:val>
                                        </p:tav>
                                      </p:tavLst>
                                    </p:anim>
                                    <p:anim calcmode="lin" valueType="num">
                                      <p:cBhvr>
                                        <p:cTn id="39"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11" name="图片 10" descr="图片包含 游戏机&#10;&#10;描述已自动生成"/>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429586" y="3865853"/>
            <a:ext cx="1693532" cy="1162725"/>
          </a:xfrm>
          <a:prstGeom prst="rect">
            <a:avLst/>
          </a:prstGeom>
        </p:spPr>
      </p:pic>
      <p:grpSp>
        <p:nvGrpSpPr>
          <p:cNvPr id="2" name="组合 1"/>
          <p:cNvGrpSpPr/>
          <p:nvPr userDrawn="1"/>
        </p:nvGrpSpPr>
        <p:grpSpPr>
          <a:xfrm>
            <a:off x="0" y="0"/>
            <a:ext cx="12192000" cy="6858000"/>
            <a:chOff x="0" y="0"/>
            <a:chExt cx="19200" cy="10800"/>
          </a:xfrm>
        </p:grpSpPr>
        <p:pic>
          <p:nvPicPr>
            <p:cNvPr id="9" name="图片 8"/>
            <p:cNvPicPr>
              <a:picLocks noChangeAspect="1"/>
            </p:cNvPicPr>
            <p:nvPr userDrawn="1"/>
          </p:nvPicPr>
          <p:blipFill rotWithShape="1">
            <a:blip r:embed="rId3">
              <a:extLst>
                <a:ext uri="{28A0092B-C50C-407E-A947-70E740481C1C}">
                  <a14:useLocalDpi xmlns:a14="http://schemas.microsoft.com/office/drawing/2010/main" val="0"/>
                </a:ext>
              </a:extLst>
            </a:blip>
            <a:srcRect l="5556" r="5556"/>
            <a:stretch>
              <a:fillRect/>
            </a:stretch>
          </p:blipFill>
          <p:spPr>
            <a:xfrm flipH="1">
              <a:off x="0" y="0"/>
              <a:ext cx="19200" cy="10800"/>
            </a:xfrm>
            <a:custGeom>
              <a:avLst/>
              <a:gdLst>
                <a:gd name="connsiteX0" fmla="*/ 3886947 w 12192000"/>
                <a:gd name="connsiteY0" fmla="*/ 0 h 6858000"/>
                <a:gd name="connsiteX1" fmla="*/ 12192000 w 12192000"/>
                <a:gd name="connsiteY1" fmla="*/ 0 h 6858000"/>
                <a:gd name="connsiteX2" fmla="*/ 12192000 w 12192000"/>
                <a:gd name="connsiteY2" fmla="*/ 742950 h 6858000"/>
                <a:gd name="connsiteX3" fmla="*/ 6076950 w 12192000"/>
                <a:gd name="connsiteY3" fmla="*/ 6858000 h 6858000"/>
                <a:gd name="connsiteX4" fmla="*/ 0 w 12192000"/>
                <a:gd name="connsiteY4" fmla="*/ 6858000 h 6858000"/>
                <a:gd name="connsiteX5" fmla="*/ 0 w 12192000"/>
                <a:gd name="connsiteY5" fmla="*/ 3886947 h 6858000"/>
                <a:gd name="connsiteX6" fmla="*/ 3886947 w 12192000"/>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3886947" y="0"/>
                  </a:moveTo>
                  <a:lnTo>
                    <a:pt x="12192000" y="0"/>
                  </a:lnTo>
                  <a:lnTo>
                    <a:pt x="12192000" y="742950"/>
                  </a:lnTo>
                  <a:lnTo>
                    <a:pt x="6076950" y="6858000"/>
                  </a:lnTo>
                  <a:lnTo>
                    <a:pt x="0" y="6858000"/>
                  </a:lnTo>
                  <a:lnTo>
                    <a:pt x="0" y="3886947"/>
                  </a:lnTo>
                  <a:lnTo>
                    <a:pt x="3886947" y="0"/>
                  </a:lnTo>
                  <a:close/>
                </a:path>
              </a:pathLst>
            </a:custGeom>
          </p:spPr>
        </p:pic>
        <p:grpSp>
          <p:nvGrpSpPr>
            <p:cNvPr id="6" name="组合 5"/>
            <p:cNvGrpSpPr/>
            <p:nvPr userDrawn="1"/>
          </p:nvGrpSpPr>
          <p:grpSpPr>
            <a:xfrm>
              <a:off x="991" y="794"/>
              <a:ext cx="17218" cy="9211"/>
              <a:chOff x="91941" y="142237"/>
              <a:chExt cx="11694867" cy="6188968"/>
            </a:xfrm>
          </p:grpSpPr>
          <p:sp>
            <p:nvSpPr>
              <p:cNvPr id="7" name="矩形 6"/>
              <p:cNvSpPr/>
              <p:nvPr userDrawn="1"/>
            </p:nvSpPr>
            <p:spPr>
              <a:xfrm>
                <a:off x="420112" y="526794"/>
                <a:ext cx="11366696" cy="5804411"/>
              </a:xfrm>
              <a:prstGeom prst="rect">
                <a:avLst/>
              </a:prstGeom>
              <a:solidFill>
                <a:srgbClr val="FF980A"/>
              </a:solidFill>
              <a:ln w="635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userDrawn="1"/>
            </p:nvSpPr>
            <p:spPr>
              <a:xfrm>
                <a:off x="91941" y="142237"/>
                <a:ext cx="11366696" cy="5804411"/>
              </a:xfrm>
              <a:prstGeom prst="rect">
                <a:avLst/>
              </a:prstGeom>
              <a:solidFill>
                <a:schemeClr val="bg1"/>
              </a:solidFill>
              <a:ln w="635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sp>
        <p:nvSpPr>
          <p:cNvPr id="10" name="椭圆 9"/>
          <p:cNvSpPr/>
          <p:nvPr userDrawn="1"/>
        </p:nvSpPr>
        <p:spPr>
          <a:xfrm>
            <a:off x="996414" y="867926"/>
            <a:ext cx="586988" cy="586988"/>
          </a:xfrm>
          <a:prstGeom prst="ellipse">
            <a:avLst/>
          </a:prstGeom>
          <a:solidFill>
            <a:srgbClr val="6B77FF"/>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12" name="图片 11" descr="在地上&#10;&#10;描述已自动生成"/>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5400000">
            <a:off x="9917009" y="5770778"/>
            <a:ext cx="1155215" cy="1382666"/>
          </a:xfrm>
          <a:prstGeom prst="rect">
            <a:avLst/>
          </a:prstGeom>
        </p:spPr>
      </p:pic>
      <p:sp>
        <p:nvSpPr>
          <p:cNvPr id="13" name="椭圆 12"/>
          <p:cNvSpPr/>
          <p:nvPr userDrawn="1"/>
        </p:nvSpPr>
        <p:spPr>
          <a:xfrm>
            <a:off x="11539793" y="363433"/>
            <a:ext cx="237639" cy="237639"/>
          </a:xfrm>
          <a:prstGeom prst="ellipse">
            <a:avLst/>
          </a:prstGeom>
          <a:solidFill>
            <a:srgbClr val="F39EC2"/>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3" grpId="0" bldLvl="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image" Target="../media/image3.png"/><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userDrawn="1"/>
        </p:nvGrpSpPr>
        <p:grpSpPr>
          <a:xfrm>
            <a:off x="0" y="0"/>
            <a:ext cx="12192000" cy="6858000"/>
            <a:chOff x="0" y="0"/>
            <a:chExt cx="19200" cy="10800"/>
          </a:xfrm>
        </p:grpSpPr>
        <p:pic>
          <p:nvPicPr>
            <p:cNvPr id="9" name="图片 8"/>
            <p:cNvPicPr>
              <a:picLocks noChangeAspect="1"/>
            </p:cNvPicPr>
            <p:nvPr userDrawn="1"/>
          </p:nvPicPr>
          <p:blipFill rotWithShape="1">
            <a:blip r:embed="rId23">
              <a:extLst>
                <a:ext uri="{28A0092B-C50C-407E-A947-70E740481C1C}">
                  <a14:useLocalDpi xmlns:a14="http://schemas.microsoft.com/office/drawing/2010/main" val="0"/>
                </a:ext>
              </a:extLst>
            </a:blip>
            <a:srcRect l="5556" r="5556"/>
            <a:stretch>
              <a:fillRect/>
            </a:stretch>
          </p:blipFill>
          <p:spPr>
            <a:xfrm flipH="1">
              <a:off x="0" y="0"/>
              <a:ext cx="19200" cy="10800"/>
            </a:xfrm>
            <a:custGeom>
              <a:avLst/>
              <a:gdLst>
                <a:gd name="connsiteX0" fmla="*/ 3886947 w 12192000"/>
                <a:gd name="connsiteY0" fmla="*/ 0 h 6858000"/>
                <a:gd name="connsiteX1" fmla="*/ 12192000 w 12192000"/>
                <a:gd name="connsiteY1" fmla="*/ 0 h 6858000"/>
                <a:gd name="connsiteX2" fmla="*/ 12192000 w 12192000"/>
                <a:gd name="connsiteY2" fmla="*/ 742950 h 6858000"/>
                <a:gd name="connsiteX3" fmla="*/ 6076950 w 12192000"/>
                <a:gd name="connsiteY3" fmla="*/ 6858000 h 6858000"/>
                <a:gd name="connsiteX4" fmla="*/ 0 w 12192000"/>
                <a:gd name="connsiteY4" fmla="*/ 6858000 h 6858000"/>
                <a:gd name="connsiteX5" fmla="*/ 0 w 12192000"/>
                <a:gd name="connsiteY5" fmla="*/ 3886947 h 6858000"/>
                <a:gd name="connsiteX6" fmla="*/ 3886947 w 12192000"/>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3886947" y="0"/>
                  </a:moveTo>
                  <a:lnTo>
                    <a:pt x="12192000" y="0"/>
                  </a:lnTo>
                  <a:lnTo>
                    <a:pt x="12192000" y="742950"/>
                  </a:lnTo>
                  <a:lnTo>
                    <a:pt x="6076950" y="6858000"/>
                  </a:lnTo>
                  <a:lnTo>
                    <a:pt x="0" y="6858000"/>
                  </a:lnTo>
                  <a:lnTo>
                    <a:pt x="0" y="3886947"/>
                  </a:lnTo>
                  <a:lnTo>
                    <a:pt x="3886947" y="0"/>
                  </a:lnTo>
                  <a:close/>
                </a:path>
              </a:pathLst>
            </a:custGeom>
          </p:spPr>
        </p:pic>
        <p:grpSp>
          <p:nvGrpSpPr>
            <p:cNvPr id="6" name="组合 5"/>
            <p:cNvGrpSpPr/>
            <p:nvPr userDrawn="1"/>
          </p:nvGrpSpPr>
          <p:grpSpPr>
            <a:xfrm>
              <a:off x="991" y="794"/>
              <a:ext cx="17218" cy="9211"/>
              <a:chOff x="91941" y="142237"/>
              <a:chExt cx="11694867" cy="6188968"/>
            </a:xfrm>
          </p:grpSpPr>
          <p:sp>
            <p:nvSpPr>
              <p:cNvPr id="7" name="矩形 6"/>
              <p:cNvSpPr/>
              <p:nvPr userDrawn="1"/>
            </p:nvSpPr>
            <p:spPr>
              <a:xfrm>
                <a:off x="420112" y="526794"/>
                <a:ext cx="11366696" cy="5804411"/>
              </a:xfrm>
              <a:prstGeom prst="rect">
                <a:avLst/>
              </a:prstGeom>
              <a:solidFill>
                <a:srgbClr val="FF980A"/>
              </a:solidFill>
              <a:ln w="635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latin typeface="微软雅黑" panose="020B0503020204020204" pitchFamily="34" charset="-122"/>
                  <a:ea typeface="微软雅黑" panose="020B0503020204020204" pitchFamily="34" charset="-122"/>
                </a:endParaRPr>
              </a:p>
            </p:txBody>
          </p:sp>
          <p:sp>
            <p:nvSpPr>
              <p:cNvPr id="8" name="矩形 7"/>
              <p:cNvSpPr/>
              <p:nvPr userDrawn="1"/>
            </p:nvSpPr>
            <p:spPr>
              <a:xfrm>
                <a:off x="91941" y="142237"/>
                <a:ext cx="11366696" cy="5804411"/>
              </a:xfrm>
              <a:prstGeom prst="rect">
                <a:avLst/>
              </a:prstGeom>
              <a:solidFill>
                <a:schemeClr val="bg1"/>
              </a:solidFill>
              <a:ln w="635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latin typeface="微软雅黑" panose="020B0503020204020204" pitchFamily="34" charset="-122"/>
                  <a:ea typeface="微软雅黑" panose="020B0503020204020204" pitchFamily="34" charset="-122"/>
                </a:endParaRPr>
              </a:p>
            </p:txBody>
          </p:sp>
        </p:gr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image" Target="../media/image4.png"/><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2" Type="http://schemas.openxmlformats.org/officeDocument/2006/relationships/notesSlide" Target="../notesSlides/notesSlide1.xml"/><Relationship Id="rId11" Type="http://schemas.openxmlformats.org/officeDocument/2006/relationships/slideLayout" Target="../slideLayouts/slideLayout1.xml"/><Relationship Id="rId10" Type="http://schemas.openxmlformats.org/officeDocument/2006/relationships/tags" Target="../tags/tag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11.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8" Type="http://schemas.openxmlformats.org/officeDocument/2006/relationships/notesSlide" Target="../notesSlides/notesSlide7.xml"/><Relationship Id="rId17" Type="http://schemas.openxmlformats.org/officeDocument/2006/relationships/slideLayout" Target="../slideLayouts/slideLayout12.xml"/><Relationship Id="rId16" Type="http://schemas.openxmlformats.org/officeDocument/2006/relationships/tags" Target="../tags/tag50.xml"/><Relationship Id="rId15" Type="http://schemas.openxmlformats.org/officeDocument/2006/relationships/tags" Target="../tags/tag49.xml"/><Relationship Id="rId14" Type="http://schemas.openxmlformats.org/officeDocument/2006/relationships/tags" Target="../tags/tag48.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tags" Target="../tags/tag3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8" Type="http://schemas.openxmlformats.org/officeDocument/2006/relationships/slideLayout" Target="../slideLayouts/slideLayout13.xml"/><Relationship Id="rId37" Type="http://schemas.openxmlformats.org/officeDocument/2006/relationships/tags" Target="../tags/tag87.xml"/><Relationship Id="rId36" Type="http://schemas.openxmlformats.org/officeDocument/2006/relationships/tags" Target="../tags/tag86.xml"/><Relationship Id="rId35" Type="http://schemas.openxmlformats.org/officeDocument/2006/relationships/tags" Target="../tags/tag85.xml"/><Relationship Id="rId34" Type="http://schemas.openxmlformats.org/officeDocument/2006/relationships/tags" Target="../tags/tag84.xml"/><Relationship Id="rId33" Type="http://schemas.openxmlformats.org/officeDocument/2006/relationships/tags" Target="../tags/tag83.xml"/><Relationship Id="rId32" Type="http://schemas.openxmlformats.org/officeDocument/2006/relationships/tags" Target="../tags/tag82.xml"/><Relationship Id="rId31" Type="http://schemas.openxmlformats.org/officeDocument/2006/relationships/tags" Target="../tags/tag81.xml"/><Relationship Id="rId30" Type="http://schemas.openxmlformats.org/officeDocument/2006/relationships/tags" Target="../tags/tag80.xml"/><Relationship Id="rId3" Type="http://schemas.openxmlformats.org/officeDocument/2006/relationships/tags" Target="../tags/tag53.xml"/><Relationship Id="rId29" Type="http://schemas.openxmlformats.org/officeDocument/2006/relationships/tags" Target="../tags/tag79.xml"/><Relationship Id="rId28" Type="http://schemas.openxmlformats.org/officeDocument/2006/relationships/tags" Target="../tags/tag78.xml"/><Relationship Id="rId27" Type="http://schemas.openxmlformats.org/officeDocument/2006/relationships/tags" Target="../tags/tag77.xml"/><Relationship Id="rId26" Type="http://schemas.openxmlformats.org/officeDocument/2006/relationships/tags" Target="../tags/tag76.xml"/><Relationship Id="rId25" Type="http://schemas.openxmlformats.org/officeDocument/2006/relationships/tags" Target="../tags/tag75.xml"/><Relationship Id="rId24" Type="http://schemas.openxmlformats.org/officeDocument/2006/relationships/tags" Target="../tags/tag74.xml"/><Relationship Id="rId23" Type="http://schemas.openxmlformats.org/officeDocument/2006/relationships/tags" Target="../tags/tag73.xml"/><Relationship Id="rId22" Type="http://schemas.openxmlformats.org/officeDocument/2006/relationships/tags" Target="../tags/tag72.xml"/><Relationship Id="rId21" Type="http://schemas.openxmlformats.org/officeDocument/2006/relationships/tags" Target="../tags/tag71.xml"/><Relationship Id="rId20" Type="http://schemas.openxmlformats.org/officeDocument/2006/relationships/tags" Target="../tags/tag70.xml"/><Relationship Id="rId2" Type="http://schemas.openxmlformats.org/officeDocument/2006/relationships/tags" Target="../tags/tag52.xml"/><Relationship Id="rId19" Type="http://schemas.openxmlformats.org/officeDocument/2006/relationships/tags" Target="../tags/tag69.xml"/><Relationship Id="rId18" Type="http://schemas.openxmlformats.org/officeDocument/2006/relationships/tags" Target="../tags/tag68.xml"/><Relationship Id="rId17" Type="http://schemas.openxmlformats.org/officeDocument/2006/relationships/tags" Target="../tags/tag67.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14.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5" Type="http://schemas.openxmlformats.org/officeDocument/2006/relationships/notesSlide" Target="../notesSlides/notesSlide8.xml"/><Relationship Id="rId14" Type="http://schemas.openxmlformats.org/officeDocument/2006/relationships/slideLayout" Target="../slideLayouts/slideLayout14.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tags" Target="../tags/tag88.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0" Type="http://schemas.openxmlformats.org/officeDocument/2006/relationships/notesSlide" Target="../notesSlides/notesSlide9.xml"/><Relationship Id="rId1" Type="http://schemas.openxmlformats.org/officeDocument/2006/relationships/tags" Target="../tags/tag101.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16.xml"/><Relationship Id="rId6" Type="http://schemas.openxmlformats.org/officeDocument/2006/relationships/tags" Target="../tags/tag113.xml"/><Relationship Id="rId5" Type="http://schemas.openxmlformats.org/officeDocument/2006/relationships/image" Target="../media/image14.jpeg"/><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7.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19.xml"/><Relationship Id="rId1" Type="http://schemas.openxmlformats.org/officeDocument/2006/relationships/tags" Target="../tags/tag118.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25.xml"/><Relationship Id="rId1" Type="http://schemas.openxmlformats.org/officeDocument/2006/relationships/tags" Target="../tags/tag124.xml"/></Relationships>
</file>

<file path=ppt/slides/_rels/slide21.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image" Target="../media/image15.png"/><Relationship Id="rId18" Type="http://schemas.openxmlformats.org/officeDocument/2006/relationships/notesSlide" Target="../notesSlides/notesSlide11.xml"/><Relationship Id="rId17" Type="http://schemas.openxmlformats.org/officeDocument/2006/relationships/slideLayout" Target="../slideLayouts/slideLayout21.xml"/><Relationship Id="rId16" Type="http://schemas.openxmlformats.org/officeDocument/2006/relationships/tags" Target="../tags/tag140.xml"/><Relationship Id="rId15" Type="http://schemas.openxmlformats.org/officeDocument/2006/relationships/tags" Target="../tags/tag139.xml"/><Relationship Id="rId14" Type="http://schemas.openxmlformats.org/officeDocument/2006/relationships/tags" Target="../tags/tag138.xml"/><Relationship Id="rId13" Type="http://schemas.openxmlformats.org/officeDocument/2006/relationships/tags" Target="../tags/tag137.xml"/><Relationship Id="rId12" Type="http://schemas.openxmlformats.org/officeDocument/2006/relationships/tags" Target="../tags/tag136.xml"/><Relationship Id="rId11" Type="http://schemas.openxmlformats.org/officeDocument/2006/relationships/tags" Target="../tags/tag135.xml"/><Relationship Id="rId10" Type="http://schemas.openxmlformats.org/officeDocument/2006/relationships/tags" Target="../tags/tag134.xml"/><Relationship Id="rId1" Type="http://schemas.openxmlformats.org/officeDocument/2006/relationships/tags" Target="../tags/tag12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22.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24.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image" Target="../media/image4.png"/><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2" Type="http://schemas.openxmlformats.org/officeDocument/2006/relationships/notesSlide" Target="../notesSlides/notesSlide13.xml"/><Relationship Id="rId11" Type="http://schemas.openxmlformats.org/officeDocument/2006/relationships/slideLayout" Target="../slideLayouts/slideLayout1.xml"/><Relationship Id="rId10" Type="http://schemas.openxmlformats.org/officeDocument/2006/relationships/tags" Target="../tags/tag146.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6.xml"/><Relationship Id="rId6" Type="http://schemas.openxmlformats.org/officeDocument/2006/relationships/tags" Target="../tags/tag6.xml"/><Relationship Id="rId5" Type="http://schemas.openxmlformats.org/officeDocument/2006/relationships/image" Target="../media/image14.jpeg"/><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8.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10.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图片 81"/>
          <p:cNvPicPr>
            <a:picLocks noChangeAspect="1"/>
          </p:cNvPicPr>
          <p:nvPr/>
        </p:nvPicPr>
        <p:blipFill rotWithShape="1">
          <a:blip r:embed="rId1">
            <a:extLst>
              <a:ext uri="{28A0092B-C50C-407E-A947-70E740481C1C}">
                <a14:useLocalDpi xmlns:a14="http://schemas.microsoft.com/office/drawing/2010/main" val="0"/>
              </a:ext>
            </a:extLst>
          </a:blip>
          <a:srcRect l="5556" r="5556"/>
          <a:stretch>
            <a:fillRect/>
          </a:stretch>
        </p:blipFill>
        <p:spPr>
          <a:xfrm>
            <a:off x="0" y="0"/>
            <a:ext cx="12192000" cy="6858000"/>
          </a:xfrm>
          <a:prstGeom prst="rect">
            <a:avLst/>
          </a:prstGeom>
        </p:spPr>
      </p:pic>
      <p:grpSp>
        <p:nvGrpSpPr>
          <p:cNvPr id="97" name="组合 96"/>
          <p:cNvGrpSpPr/>
          <p:nvPr/>
        </p:nvGrpSpPr>
        <p:grpSpPr>
          <a:xfrm>
            <a:off x="0" y="0"/>
            <a:ext cx="12192000" cy="6858000"/>
            <a:chOff x="0" y="0"/>
            <a:chExt cx="12192000" cy="6858000"/>
          </a:xfrm>
        </p:grpSpPr>
        <p:pic>
          <p:nvPicPr>
            <p:cNvPr id="83" name="图片 82"/>
            <p:cNvPicPr>
              <a:picLocks noChangeAspect="1"/>
            </p:cNvPicPr>
            <p:nvPr/>
          </p:nvPicPr>
          <p:blipFill rotWithShape="1">
            <a:blip r:embed="rId2">
              <a:extLst>
                <a:ext uri="{28A0092B-C50C-407E-A947-70E740481C1C}">
                  <a14:useLocalDpi xmlns:a14="http://schemas.microsoft.com/office/drawing/2010/main" val="0"/>
                </a:ext>
              </a:extLst>
            </a:blip>
            <a:srcRect l="5556" r="5556"/>
            <a:stretch>
              <a:fillRect/>
            </a:stretch>
          </p:blipFill>
          <p:spPr>
            <a:xfrm>
              <a:off x="0" y="0"/>
              <a:ext cx="12192000" cy="6858000"/>
            </a:xfrm>
            <a:prstGeom prst="rect">
              <a:avLst/>
            </a:prstGeom>
          </p:spPr>
        </p:pic>
        <p:pic>
          <p:nvPicPr>
            <p:cNvPr id="84" name="图片 83"/>
            <p:cNvPicPr>
              <a:picLocks noChangeAspect="1"/>
            </p:cNvPicPr>
            <p:nvPr/>
          </p:nvPicPr>
          <p:blipFill rotWithShape="1">
            <a:blip r:embed="rId3" cstate="screen"/>
            <a:srcRect/>
            <a:stretch>
              <a:fillRect/>
            </a:stretch>
          </p:blipFill>
          <p:spPr>
            <a:xfrm>
              <a:off x="247650" y="0"/>
              <a:ext cx="5162550" cy="3657600"/>
            </a:xfrm>
            <a:prstGeom prst="rect">
              <a:avLst/>
            </a:prstGeom>
          </p:spPr>
        </p:pic>
        <p:pic>
          <p:nvPicPr>
            <p:cNvPr id="85" name="图片 84"/>
            <p:cNvPicPr>
              <a:picLocks noChangeAspect="1"/>
            </p:cNvPicPr>
            <p:nvPr/>
          </p:nvPicPr>
          <p:blipFill rotWithShape="1">
            <a:blip r:embed="rId4" cstate="screen"/>
            <a:srcRect/>
            <a:stretch>
              <a:fillRect/>
            </a:stretch>
          </p:blipFill>
          <p:spPr>
            <a:xfrm>
              <a:off x="6629400" y="3200400"/>
              <a:ext cx="5314950" cy="3657600"/>
            </a:xfrm>
            <a:prstGeom prst="rect">
              <a:avLst/>
            </a:prstGeom>
          </p:spPr>
        </p:pic>
      </p:grpSp>
      <p:grpSp>
        <p:nvGrpSpPr>
          <p:cNvPr id="96" name="组合 95"/>
          <p:cNvGrpSpPr/>
          <p:nvPr/>
        </p:nvGrpSpPr>
        <p:grpSpPr>
          <a:xfrm>
            <a:off x="247650" y="0"/>
            <a:ext cx="11935691" cy="6858000"/>
            <a:chOff x="247650" y="0"/>
            <a:chExt cx="11935691" cy="6858000"/>
          </a:xfrm>
        </p:grpSpPr>
        <p:pic>
          <p:nvPicPr>
            <p:cNvPr id="86" name="图片 85"/>
            <p:cNvPicPr>
              <a:picLocks noChangeAspect="1"/>
            </p:cNvPicPr>
            <p:nvPr/>
          </p:nvPicPr>
          <p:blipFill rotWithShape="1">
            <a:blip r:embed="rId5" cstate="screen"/>
            <a:srcRect/>
            <a:stretch>
              <a:fillRect/>
            </a:stretch>
          </p:blipFill>
          <p:spPr>
            <a:xfrm>
              <a:off x="1324841" y="0"/>
              <a:ext cx="10858500" cy="2628900"/>
            </a:xfrm>
            <a:prstGeom prst="rect">
              <a:avLst/>
            </a:prstGeom>
          </p:spPr>
        </p:pic>
        <p:pic>
          <p:nvPicPr>
            <p:cNvPr id="87" name="图片 86"/>
            <p:cNvPicPr>
              <a:picLocks noChangeAspect="1"/>
            </p:cNvPicPr>
            <p:nvPr/>
          </p:nvPicPr>
          <p:blipFill rotWithShape="1">
            <a:blip r:embed="rId6" cstate="screen"/>
            <a:srcRect/>
            <a:stretch>
              <a:fillRect/>
            </a:stretch>
          </p:blipFill>
          <p:spPr>
            <a:xfrm>
              <a:off x="247650" y="4229100"/>
              <a:ext cx="10610850" cy="2628900"/>
            </a:xfrm>
            <a:prstGeom prst="rect">
              <a:avLst/>
            </a:prstGeom>
          </p:spPr>
        </p:pic>
      </p:grpSp>
      <p:pic>
        <p:nvPicPr>
          <p:cNvPr id="88" name="图片 87"/>
          <p:cNvPicPr>
            <a:picLocks noChangeAspect="1"/>
          </p:cNvPicPr>
          <p:nvPr/>
        </p:nvPicPr>
        <p:blipFill rotWithShape="1">
          <a:blip r:embed="rId7" cstate="screen"/>
          <a:srcRect l="1314"/>
          <a:stretch>
            <a:fillRect/>
          </a:stretch>
        </p:blipFill>
        <p:spPr>
          <a:xfrm>
            <a:off x="860300" y="766267"/>
            <a:ext cx="10471460" cy="5162550"/>
          </a:xfrm>
          <a:prstGeom prst="rect">
            <a:avLst/>
          </a:prstGeom>
        </p:spPr>
      </p:pic>
      <p:sp>
        <p:nvSpPr>
          <p:cNvPr id="89" name="椭圆 88"/>
          <p:cNvSpPr/>
          <p:nvPr/>
        </p:nvSpPr>
        <p:spPr>
          <a:xfrm>
            <a:off x="1538818" y="1454623"/>
            <a:ext cx="553143" cy="553143"/>
          </a:xfrm>
          <a:prstGeom prst="ellipse">
            <a:avLst/>
          </a:prstGeom>
          <a:solidFill>
            <a:srgbClr val="FFC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0" name="椭圆 89"/>
          <p:cNvSpPr/>
          <p:nvPr/>
        </p:nvSpPr>
        <p:spPr>
          <a:xfrm>
            <a:off x="10391051" y="369164"/>
            <a:ext cx="334219" cy="334219"/>
          </a:xfrm>
          <a:prstGeom prst="ellipse">
            <a:avLst/>
          </a:prstGeom>
          <a:solidFill>
            <a:srgbClr val="F39EC2"/>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1" name="椭圆 90"/>
          <p:cNvSpPr/>
          <p:nvPr/>
        </p:nvSpPr>
        <p:spPr>
          <a:xfrm>
            <a:off x="1073306" y="6235856"/>
            <a:ext cx="260194" cy="260194"/>
          </a:xfrm>
          <a:prstGeom prst="ellipse">
            <a:avLst/>
          </a:prstGeom>
          <a:solidFill>
            <a:srgbClr val="F39EC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5" name="组合 4"/>
          <p:cNvGrpSpPr/>
          <p:nvPr/>
        </p:nvGrpSpPr>
        <p:grpSpPr>
          <a:xfrm rot="5400000">
            <a:off x="816092" y="4312124"/>
            <a:ext cx="1661194" cy="635411"/>
            <a:chOff x="1682898" y="4707972"/>
            <a:chExt cx="1661194" cy="635411"/>
          </a:xfrm>
          <a:solidFill>
            <a:srgbClr val="F39EC2">
              <a:alpha val="34000"/>
            </a:srgbClr>
          </a:solidFill>
        </p:grpSpPr>
        <p:sp>
          <p:nvSpPr>
            <p:cNvPr id="6" name="椭圆 5"/>
            <p:cNvSpPr/>
            <p:nvPr userDrawn="1"/>
          </p:nvSpPr>
          <p:spPr>
            <a:xfrm flipH="1">
              <a:off x="1682898"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椭圆 7"/>
            <p:cNvSpPr/>
            <p:nvPr userDrawn="1"/>
          </p:nvSpPr>
          <p:spPr>
            <a:xfrm flipH="1">
              <a:off x="1682898"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椭圆 8"/>
            <p:cNvSpPr/>
            <p:nvPr userDrawn="1"/>
          </p:nvSpPr>
          <p:spPr>
            <a:xfrm flipH="1">
              <a:off x="1682898"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椭圆 9"/>
            <p:cNvSpPr/>
            <p:nvPr userDrawn="1"/>
          </p:nvSpPr>
          <p:spPr>
            <a:xfrm flipH="1">
              <a:off x="1682898"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1" name="椭圆 10"/>
            <p:cNvSpPr/>
            <p:nvPr userDrawn="1"/>
          </p:nvSpPr>
          <p:spPr>
            <a:xfrm flipH="1">
              <a:off x="1910615"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椭圆 11"/>
            <p:cNvSpPr/>
            <p:nvPr userDrawn="1"/>
          </p:nvSpPr>
          <p:spPr>
            <a:xfrm flipH="1">
              <a:off x="1910615"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椭圆 12"/>
            <p:cNvSpPr/>
            <p:nvPr userDrawn="1"/>
          </p:nvSpPr>
          <p:spPr>
            <a:xfrm flipH="1">
              <a:off x="1910615"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 name="椭圆 13"/>
            <p:cNvSpPr/>
            <p:nvPr userDrawn="1"/>
          </p:nvSpPr>
          <p:spPr>
            <a:xfrm flipH="1">
              <a:off x="1910615"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椭圆 14"/>
            <p:cNvSpPr/>
            <p:nvPr userDrawn="1"/>
          </p:nvSpPr>
          <p:spPr>
            <a:xfrm flipH="1">
              <a:off x="2138332"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椭圆 15"/>
            <p:cNvSpPr/>
            <p:nvPr userDrawn="1"/>
          </p:nvSpPr>
          <p:spPr>
            <a:xfrm flipH="1">
              <a:off x="2138332"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 name="椭圆 16"/>
            <p:cNvSpPr/>
            <p:nvPr userDrawn="1"/>
          </p:nvSpPr>
          <p:spPr>
            <a:xfrm flipH="1">
              <a:off x="2138332"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 name="椭圆 17"/>
            <p:cNvSpPr/>
            <p:nvPr userDrawn="1"/>
          </p:nvSpPr>
          <p:spPr>
            <a:xfrm flipH="1">
              <a:off x="2138332"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 name="椭圆 18"/>
            <p:cNvSpPr/>
            <p:nvPr userDrawn="1"/>
          </p:nvSpPr>
          <p:spPr>
            <a:xfrm flipH="1">
              <a:off x="2366049"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 name="椭圆 19"/>
            <p:cNvSpPr/>
            <p:nvPr userDrawn="1"/>
          </p:nvSpPr>
          <p:spPr>
            <a:xfrm flipH="1">
              <a:off x="2366049"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1" name="椭圆 20"/>
            <p:cNvSpPr/>
            <p:nvPr userDrawn="1"/>
          </p:nvSpPr>
          <p:spPr>
            <a:xfrm flipH="1">
              <a:off x="2366049"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 name="椭圆 21"/>
            <p:cNvSpPr/>
            <p:nvPr userDrawn="1"/>
          </p:nvSpPr>
          <p:spPr>
            <a:xfrm flipH="1">
              <a:off x="2366049"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3" name="椭圆 22"/>
            <p:cNvSpPr/>
            <p:nvPr userDrawn="1"/>
          </p:nvSpPr>
          <p:spPr>
            <a:xfrm flipH="1">
              <a:off x="2593766"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4" name="椭圆 23"/>
            <p:cNvSpPr/>
            <p:nvPr userDrawn="1"/>
          </p:nvSpPr>
          <p:spPr>
            <a:xfrm flipH="1">
              <a:off x="2593766"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5" name="椭圆 24"/>
            <p:cNvSpPr/>
            <p:nvPr userDrawn="1"/>
          </p:nvSpPr>
          <p:spPr>
            <a:xfrm flipH="1">
              <a:off x="2593766"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椭圆 25"/>
            <p:cNvSpPr/>
            <p:nvPr userDrawn="1"/>
          </p:nvSpPr>
          <p:spPr>
            <a:xfrm flipH="1">
              <a:off x="2593766"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7" name="椭圆 26"/>
            <p:cNvSpPr/>
            <p:nvPr userDrawn="1"/>
          </p:nvSpPr>
          <p:spPr>
            <a:xfrm flipH="1">
              <a:off x="2821484"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8" name="椭圆 27"/>
            <p:cNvSpPr/>
            <p:nvPr userDrawn="1"/>
          </p:nvSpPr>
          <p:spPr>
            <a:xfrm flipH="1">
              <a:off x="2821484"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9" name="椭圆 28"/>
            <p:cNvSpPr/>
            <p:nvPr userDrawn="1"/>
          </p:nvSpPr>
          <p:spPr>
            <a:xfrm flipH="1">
              <a:off x="2821484"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0" name="椭圆 29"/>
            <p:cNvSpPr/>
            <p:nvPr userDrawn="1"/>
          </p:nvSpPr>
          <p:spPr>
            <a:xfrm flipH="1">
              <a:off x="2821484"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1" name="椭圆 30"/>
            <p:cNvSpPr/>
            <p:nvPr userDrawn="1"/>
          </p:nvSpPr>
          <p:spPr>
            <a:xfrm flipH="1">
              <a:off x="3049201"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2" name="椭圆 31"/>
            <p:cNvSpPr/>
            <p:nvPr userDrawn="1"/>
          </p:nvSpPr>
          <p:spPr>
            <a:xfrm flipH="1">
              <a:off x="3049201"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3" name="椭圆 32"/>
            <p:cNvSpPr/>
            <p:nvPr userDrawn="1"/>
          </p:nvSpPr>
          <p:spPr>
            <a:xfrm flipH="1">
              <a:off x="3049201"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4" name="椭圆 33"/>
            <p:cNvSpPr/>
            <p:nvPr userDrawn="1"/>
          </p:nvSpPr>
          <p:spPr>
            <a:xfrm flipH="1">
              <a:off x="3049201"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5" name="椭圆 34"/>
            <p:cNvSpPr/>
            <p:nvPr userDrawn="1"/>
          </p:nvSpPr>
          <p:spPr>
            <a:xfrm flipH="1">
              <a:off x="3276918"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6" name="椭圆 35"/>
            <p:cNvSpPr/>
            <p:nvPr userDrawn="1"/>
          </p:nvSpPr>
          <p:spPr>
            <a:xfrm flipH="1">
              <a:off x="3276918"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7" name="椭圆 36"/>
            <p:cNvSpPr/>
            <p:nvPr userDrawn="1"/>
          </p:nvSpPr>
          <p:spPr>
            <a:xfrm flipH="1">
              <a:off x="3276918"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8" name="椭圆 37"/>
            <p:cNvSpPr/>
            <p:nvPr userDrawn="1"/>
          </p:nvSpPr>
          <p:spPr>
            <a:xfrm flipH="1">
              <a:off x="3276918"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39" name="组合 38"/>
          <p:cNvGrpSpPr/>
          <p:nvPr/>
        </p:nvGrpSpPr>
        <p:grpSpPr>
          <a:xfrm rot="5400000">
            <a:off x="9599270" y="1806972"/>
            <a:ext cx="1661194" cy="635411"/>
            <a:chOff x="1682898" y="4707972"/>
            <a:chExt cx="1661194" cy="635411"/>
          </a:xfrm>
          <a:solidFill>
            <a:srgbClr val="F39EC2">
              <a:alpha val="34000"/>
            </a:srgbClr>
          </a:solidFill>
        </p:grpSpPr>
        <p:sp>
          <p:nvSpPr>
            <p:cNvPr id="40" name="椭圆 39"/>
            <p:cNvSpPr/>
            <p:nvPr userDrawn="1"/>
          </p:nvSpPr>
          <p:spPr>
            <a:xfrm flipH="1">
              <a:off x="1682898"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1" name="椭圆 40"/>
            <p:cNvSpPr/>
            <p:nvPr userDrawn="1"/>
          </p:nvSpPr>
          <p:spPr>
            <a:xfrm flipH="1">
              <a:off x="1682898"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椭圆 41"/>
            <p:cNvSpPr/>
            <p:nvPr userDrawn="1"/>
          </p:nvSpPr>
          <p:spPr>
            <a:xfrm flipH="1">
              <a:off x="1682898"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3" name="椭圆 42"/>
            <p:cNvSpPr/>
            <p:nvPr userDrawn="1"/>
          </p:nvSpPr>
          <p:spPr>
            <a:xfrm flipH="1">
              <a:off x="1682898"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4" name="椭圆 43"/>
            <p:cNvSpPr/>
            <p:nvPr userDrawn="1"/>
          </p:nvSpPr>
          <p:spPr>
            <a:xfrm flipH="1">
              <a:off x="1910615"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5" name="椭圆 44"/>
            <p:cNvSpPr/>
            <p:nvPr userDrawn="1"/>
          </p:nvSpPr>
          <p:spPr>
            <a:xfrm flipH="1">
              <a:off x="1910615"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6" name="椭圆 45"/>
            <p:cNvSpPr/>
            <p:nvPr userDrawn="1"/>
          </p:nvSpPr>
          <p:spPr>
            <a:xfrm flipH="1">
              <a:off x="1910615"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7" name="椭圆 46"/>
            <p:cNvSpPr/>
            <p:nvPr userDrawn="1"/>
          </p:nvSpPr>
          <p:spPr>
            <a:xfrm flipH="1">
              <a:off x="1910615"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8" name="椭圆 47"/>
            <p:cNvSpPr/>
            <p:nvPr userDrawn="1"/>
          </p:nvSpPr>
          <p:spPr>
            <a:xfrm flipH="1">
              <a:off x="2138332"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9" name="椭圆 48"/>
            <p:cNvSpPr/>
            <p:nvPr userDrawn="1"/>
          </p:nvSpPr>
          <p:spPr>
            <a:xfrm flipH="1">
              <a:off x="2138332"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0" name="椭圆 49"/>
            <p:cNvSpPr/>
            <p:nvPr userDrawn="1"/>
          </p:nvSpPr>
          <p:spPr>
            <a:xfrm flipH="1">
              <a:off x="2138332"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1" name="椭圆 50"/>
            <p:cNvSpPr/>
            <p:nvPr userDrawn="1"/>
          </p:nvSpPr>
          <p:spPr>
            <a:xfrm flipH="1">
              <a:off x="2138332"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2" name="椭圆 51"/>
            <p:cNvSpPr/>
            <p:nvPr userDrawn="1"/>
          </p:nvSpPr>
          <p:spPr>
            <a:xfrm flipH="1">
              <a:off x="2366049"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3" name="椭圆 52"/>
            <p:cNvSpPr/>
            <p:nvPr userDrawn="1"/>
          </p:nvSpPr>
          <p:spPr>
            <a:xfrm flipH="1">
              <a:off x="2366049"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4" name="椭圆 53"/>
            <p:cNvSpPr/>
            <p:nvPr userDrawn="1"/>
          </p:nvSpPr>
          <p:spPr>
            <a:xfrm flipH="1">
              <a:off x="2366049"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5" name="椭圆 54"/>
            <p:cNvSpPr/>
            <p:nvPr userDrawn="1"/>
          </p:nvSpPr>
          <p:spPr>
            <a:xfrm flipH="1">
              <a:off x="2366049"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6" name="椭圆 55"/>
            <p:cNvSpPr/>
            <p:nvPr userDrawn="1"/>
          </p:nvSpPr>
          <p:spPr>
            <a:xfrm flipH="1">
              <a:off x="2593766"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7" name="椭圆 56"/>
            <p:cNvSpPr/>
            <p:nvPr userDrawn="1"/>
          </p:nvSpPr>
          <p:spPr>
            <a:xfrm flipH="1">
              <a:off x="2593766"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8" name="椭圆 57"/>
            <p:cNvSpPr/>
            <p:nvPr userDrawn="1"/>
          </p:nvSpPr>
          <p:spPr>
            <a:xfrm flipH="1">
              <a:off x="2593766"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9" name="椭圆 58"/>
            <p:cNvSpPr/>
            <p:nvPr userDrawn="1"/>
          </p:nvSpPr>
          <p:spPr>
            <a:xfrm flipH="1">
              <a:off x="2593766"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0" name="椭圆 59"/>
            <p:cNvSpPr/>
            <p:nvPr userDrawn="1"/>
          </p:nvSpPr>
          <p:spPr>
            <a:xfrm flipH="1">
              <a:off x="2821484"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1" name="椭圆 60"/>
            <p:cNvSpPr/>
            <p:nvPr userDrawn="1"/>
          </p:nvSpPr>
          <p:spPr>
            <a:xfrm flipH="1">
              <a:off x="2821484"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2" name="椭圆 61"/>
            <p:cNvSpPr/>
            <p:nvPr userDrawn="1"/>
          </p:nvSpPr>
          <p:spPr>
            <a:xfrm flipH="1">
              <a:off x="2821484"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3" name="椭圆 62"/>
            <p:cNvSpPr/>
            <p:nvPr userDrawn="1"/>
          </p:nvSpPr>
          <p:spPr>
            <a:xfrm flipH="1">
              <a:off x="2821484"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4" name="椭圆 63"/>
            <p:cNvSpPr/>
            <p:nvPr userDrawn="1"/>
          </p:nvSpPr>
          <p:spPr>
            <a:xfrm flipH="1">
              <a:off x="3049201"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5" name="椭圆 64"/>
            <p:cNvSpPr/>
            <p:nvPr userDrawn="1"/>
          </p:nvSpPr>
          <p:spPr>
            <a:xfrm flipH="1">
              <a:off x="3049201"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6" name="椭圆 65"/>
            <p:cNvSpPr/>
            <p:nvPr userDrawn="1"/>
          </p:nvSpPr>
          <p:spPr>
            <a:xfrm flipH="1">
              <a:off x="3049201"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7" name="椭圆 66"/>
            <p:cNvSpPr/>
            <p:nvPr userDrawn="1"/>
          </p:nvSpPr>
          <p:spPr>
            <a:xfrm flipH="1">
              <a:off x="3049201"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8" name="椭圆 67"/>
            <p:cNvSpPr/>
            <p:nvPr userDrawn="1"/>
          </p:nvSpPr>
          <p:spPr>
            <a:xfrm flipH="1">
              <a:off x="3276918"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9" name="椭圆 68"/>
            <p:cNvSpPr/>
            <p:nvPr userDrawn="1"/>
          </p:nvSpPr>
          <p:spPr>
            <a:xfrm flipH="1">
              <a:off x="3276918"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0" name="椭圆 69"/>
            <p:cNvSpPr/>
            <p:nvPr userDrawn="1"/>
          </p:nvSpPr>
          <p:spPr>
            <a:xfrm flipH="1">
              <a:off x="3276918"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1" name="椭圆 70"/>
            <p:cNvSpPr/>
            <p:nvPr userDrawn="1"/>
          </p:nvSpPr>
          <p:spPr>
            <a:xfrm flipH="1">
              <a:off x="3276918"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94" name="组合 93"/>
          <p:cNvGrpSpPr/>
          <p:nvPr/>
        </p:nvGrpSpPr>
        <p:grpSpPr>
          <a:xfrm>
            <a:off x="3969385" y="4253865"/>
            <a:ext cx="3524885" cy="671424"/>
            <a:chOff x="8744168" y="5082369"/>
            <a:chExt cx="1367994" cy="378057"/>
          </a:xfrm>
        </p:grpSpPr>
        <p:sp>
          <p:nvSpPr>
            <p:cNvPr id="4" name="矩形: 圆角 3"/>
            <p:cNvSpPr/>
            <p:nvPr/>
          </p:nvSpPr>
          <p:spPr>
            <a:xfrm>
              <a:off x="8744168" y="5082369"/>
              <a:ext cx="1367994" cy="378057"/>
            </a:xfrm>
            <a:prstGeom prst="roundRect">
              <a:avLst>
                <a:gd name="adj" fmla="val 50000"/>
              </a:avLst>
            </a:prstGeom>
            <a:solidFill>
              <a:srgbClr val="F39EC2"/>
            </a:solid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8800225" y="5146728"/>
              <a:ext cx="1255838" cy="224540"/>
            </a:xfrm>
            <a:prstGeom prst="rect">
              <a:avLst/>
            </a:prstGeom>
            <a:noFill/>
          </p:spPr>
          <p:txBody>
            <a:bodyPr wrap="square" rtlCol="0">
              <a:spAutoFit/>
            </a:bodyPr>
            <a:lstStyle/>
            <a:p>
              <a:pPr algn="ctr"/>
              <a:r>
                <a:rPr lang="zh-CN" altLang="en-US" sz="2000">
                  <a:solidFill>
                    <a:schemeClr val="bg1"/>
                  </a:solidFill>
                  <a:latin typeface="微软雅黑" panose="020B0503020204020204" pitchFamily="34" charset="-122"/>
                  <a:ea typeface="微软雅黑" panose="020B0503020204020204" pitchFamily="34" charset="-122"/>
                </a:rPr>
                <a:t>人教版高中语文必修一课件</a:t>
              </a:r>
              <a:endParaRPr lang="zh-CN" altLang="en-US" sz="2000">
                <a:solidFill>
                  <a:schemeClr val="bg1"/>
                </a:solidFill>
                <a:latin typeface="微软雅黑" panose="020B0503020204020204" pitchFamily="34" charset="-122"/>
                <a:ea typeface="微软雅黑" panose="020B0503020204020204" pitchFamily="34" charset="-122"/>
              </a:endParaRPr>
            </a:p>
          </p:txBody>
        </p:sp>
      </p:grpSp>
      <p:pic>
        <p:nvPicPr>
          <p:cNvPr id="79" name="图片 78" descr="图片包含 游戏机&#10;&#10;描述已自动生成"/>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5400000">
            <a:off x="10270273" y="4157274"/>
            <a:ext cx="1195637" cy="820887"/>
          </a:xfrm>
          <a:prstGeom prst="rect">
            <a:avLst/>
          </a:prstGeom>
        </p:spPr>
      </p:pic>
      <p:pic>
        <p:nvPicPr>
          <p:cNvPr id="92" name="图片 91"/>
          <p:cNvPicPr>
            <a:picLocks noChangeAspect="1"/>
          </p:cNvPicPr>
          <p:nvPr/>
        </p:nvPicPr>
        <p:blipFill rotWithShape="1">
          <a:blip r:embed="rId9">
            <a:extLst>
              <a:ext uri="{28A0092B-C50C-407E-A947-70E740481C1C}">
                <a14:useLocalDpi xmlns:a14="http://schemas.microsoft.com/office/drawing/2010/main" val="0"/>
              </a:ext>
            </a:extLst>
          </a:blip>
          <a:srcRect t="86608" r="96877"/>
          <a:stretch>
            <a:fillRect/>
          </a:stretch>
        </p:blipFill>
        <p:spPr>
          <a:xfrm rot="5400000">
            <a:off x="3517330" y="4270023"/>
            <a:ext cx="113364" cy="638059"/>
          </a:xfrm>
          <a:prstGeom prst="rect">
            <a:avLst/>
          </a:prstGeom>
        </p:spPr>
      </p:pic>
      <p:pic>
        <p:nvPicPr>
          <p:cNvPr id="93" name="图片 92"/>
          <p:cNvPicPr>
            <a:picLocks noChangeAspect="1"/>
          </p:cNvPicPr>
          <p:nvPr/>
        </p:nvPicPr>
        <p:blipFill rotWithShape="1">
          <a:blip r:embed="rId9">
            <a:extLst>
              <a:ext uri="{28A0092B-C50C-407E-A947-70E740481C1C}">
                <a14:useLocalDpi xmlns:a14="http://schemas.microsoft.com/office/drawing/2010/main" val="0"/>
              </a:ext>
            </a:extLst>
          </a:blip>
          <a:srcRect t="86608" r="96877"/>
          <a:stretch>
            <a:fillRect/>
          </a:stretch>
        </p:blipFill>
        <p:spPr>
          <a:xfrm rot="16200000" flipH="1">
            <a:off x="7832707" y="4220407"/>
            <a:ext cx="113364" cy="638059"/>
          </a:xfrm>
          <a:prstGeom prst="rect">
            <a:avLst/>
          </a:prstGeom>
        </p:spPr>
      </p:pic>
      <p:sp>
        <p:nvSpPr>
          <p:cNvPr id="72" name="标题 2"/>
          <p:cNvSpPr>
            <a:spLocks noGrp="1"/>
          </p:cNvSpPr>
          <p:nvPr>
            <p:custDataLst>
              <p:tags r:id="rId10"/>
            </p:custDataLst>
          </p:nvPr>
        </p:nvSpPr>
        <p:spPr>
          <a:xfrm>
            <a:off x="1518285" y="2355850"/>
            <a:ext cx="8773160" cy="1614170"/>
          </a:xfrm>
          <a:prstGeom prst="rect">
            <a:avLst/>
          </a:prstGeom>
        </p:spPr>
        <p:txBody>
          <a:bodyPr vert="horz" lIns="76200" tIns="28575" rIns="19050" bIns="28575" rtlCol="0" anchor="b" anchorCtr="0"/>
          <a:lstStyle>
            <a:lvl1pPr algn="ctr" defTabSz="914400" rtl="0" eaLnBrk="1" fontAlgn="auto" latinLnBrk="0" hangingPunct="1">
              <a:lnSpc>
                <a:spcPct val="100000"/>
              </a:lnSpc>
              <a:spcBef>
                <a:spcPct val="0"/>
              </a:spcBef>
              <a:buNone/>
              <a:defRPr sz="6000" b="1" u="none" strike="noStrike" kern="1200" cap="none" spc="450" normalizeH="0">
                <a:solidFill>
                  <a:schemeClr val="tx1">
                    <a:lumMod val="85000"/>
                    <a:lumOff val="15000"/>
                  </a:schemeClr>
                </a:solidFill>
                <a:effectLst/>
                <a:uFillTx/>
                <a:latin typeface="+mj-lt"/>
                <a:ea typeface="+mj-ea"/>
                <a:cs typeface="+mj-cs"/>
              </a:defRPr>
            </a:lvl1pPr>
          </a:lstStyle>
          <a:p>
            <a:pPr>
              <a:lnSpc>
                <a:spcPct val="150000"/>
              </a:lnSpc>
            </a:pPr>
            <a:r>
              <a:rPr lang="zh-CN" altLang="en-US" sz="5400" dirty="0">
                <a:latin typeface="+mn-ea"/>
                <a:sym typeface="+mn-ea"/>
              </a:rPr>
              <a:t>心有一团火，温暖众人心</a:t>
            </a:r>
            <a:br>
              <a:rPr lang="en-US" altLang="zh-CN" sz="5400" dirty="0">
                <a:latin typeface="+mn-ea"/>
                <a:sym typeface="+mn-ea"/>
              </a:rPr>
            </a:br>
            <a:r>
              <a:rPr lang="zh-CN" altLang="en-US" sz="4000" dirty="0">
                <a:latin typeface="+mn-ea"/>
                <a:sym typeface="+mn-ea"/>
              </a:rPr>
              <a:t>林为民</a:t>
            </a:r>
            <a:endParaRPr lang="zh-CN" altLang="en-US" sz="4000" spc="225" dirty="0">
              <a:latin typeface="+mn-ea"/>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Tm="6000">
        <p:push dir="r"/>
      </p:transition>
    </mc:Choice>
    <mc:Fallback>
      <p:transition spd="slow" advTm="6000">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1000"/>
                                        <p:tgtEl>
                                          <p:spTgt spid="82"/>
                                        </p:tgtEl>
                                      </p:cBhvr>
                                    </p:animEffect>
                                    <p:anim calcmode="lin" valueType="num">
                                      <p:cBhvr>
                                        <p:cTn id="8" dur="1000" fill="hold"/>
                                        <p:tgtEl>
                                          <p:spTgt spid="82"/>
                                        </p:tgtEl>
                                        <p:attrNameLst>
                                          <p:attrName>ppt_x</p:attrName>
                                        </p:attrNameLst>
                                      </p:cBhvr>
                                      <p:tavLst>
                                        <p:tav tm="0">
                                          <p:val>
                                            <p:strVal val="#ppt_x"/>
                                          </p:val>
                                        </p:tav>
                                        <p:tav tm="100000">
                                          <p:val>
                                            <p:strVal val="#ppt_x"/>
                                          </p:val>
                                        </p:tav>
                                      </p:tavLst>
                                    </p:anim>
                                    <p:anim calcmode="lin" valueType="num">
                                      <p:cBhvr>
                                        <p:cTn id="9" dur="1000" fill="hold"/>
                                        <p:tgtEl>
                                          <p:spTgt spid="8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97"/>
                                        </p:tgtEl>
                                        <p:attrNameLst>
                                          <p:attrName>style.visibility</p:attrName>
                                        </p:attrNameLst>
                                      </p:cBhvr>
                                      <p:to>
                                        <p:strVal val="visible"/>
                                      </p:to>
                                    </p:set>
                                    <p:animEffect transition="in" filter="fade">
                                      <p:cBhvr>
                                        <p:cTn id="13" dur="1000"/>
                                        <p:tgtEl>
                                          <p:spTgt spid="97"/>
                                        </p:tgtEl>
                                      </p:cBhvr>
                                    </p:animEffect>
                                    <p:anim calcmode="lin" valueType="num">
                                      <p:cBhvr>
                                        <p:cTn id="14" dur="1000" fill="hold"/>
                                        <p:tgtEl>
                                          <p:spTgt spid="97"/>
                                        </p:tgtEl>
                                        <p:attrNameLst>
                                          <p:attrName>ppt_x</p:attrName>
                                        </p:attrNameLst>
                                      </p:cBhvr>
                                      <p:tavLst>
                                        <p:tav tm="0">
                                          <p:val>
                                            <p:strVal val="#ppt_x"/>
                                          </p:val>
                                        </p:tav>
                                        <p:tav tm="100000">
                                          <p:val>
                                            <p:strVal val="#ppt_x"/>
                                          </p:val>
                                        </p:tav>
                                      </p:tavLst>
                                    </p:anim>
                                    <p:anim calcmode="lin" valueType="num">
                                      <p:cBhvr>
                                        <p:cTn id="15" dur="1000" fill="hold"/>
                                        <p:tgtEl>
                                          <p:spTgt spid="9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fade">
                                      <p:cBhvr>
                                        <p:cTn id="19" dur="1000"/>
                                        <p:tgtEl>
                                          <p:spTgt spid="96"/>
                                        </p:tgtEl>
                                      </p:cBhvr>
                                    </p:animEffect>
                                    <p:anim calcmode="lin" valueType="num">
                                      <p:cBhvr>
                                        <p:cTn id="20" dur="1000" fill="hold"/>
                                        <p:tgtEl>
                                          <p:spTgt spid="96"/>
                                        </p:tgtEl>
                                        <p:attrNameLst>
                                          <p:attrName>ppt_x</p:attrName>
                                        </p:attrNameLst>
                                      </p:cBhvr>
                                      <p:tavLst>
                                        <p:tav tm="0">
                                          <p:val>
                                            <p:strVal val="#ppt_x"/>
                                          </p:val>
                                        </p:tav>
                                        <p:tav tm="100000">
                                          <p:val>
                                            <p:strVal val="#ppt_x"/>
                                          </p:val>
                                        </p:tav>
                                      </p:tavLst>
                                    </p:anim>
                                    <p:anim calcmode="lin" valueType="num">
                                      <p:cBhvr>
                                        <p:cTn id="21" dur="1000" fill="hold"/>
                                        <p:tgtEl>
                                          <p:spTgt spid="9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88"/>
                                        </p:tgtEl>
                                        <p:attrNameLst>
                                          <p:attrName>style.visibility</p:attrName>
                                        </p:attrNameLst>
                                      </p:cBhvr>
                                      <p:to>
                                        <p:strVal val="visible"/>
                                      </p:to>
                                    </p:set>
                                    <p:animEffect transition="in" filter="fade">
                                      <p:cBhvr>
                                        <p:cTn id="25" dur="1000"/>
                                        <p:tgtEl>
                                          <p:spTgt spid="88"/>
                                        </p:tgtEl>
                                      </p:cBhvr>
                                    </p:animEffect>
                                    <p:anim calcmode="lin" valueType="num">
                                      <p:cBhvr>
                                        <p:cTn id="26" dur="1000" fill="hold"/>
                                        <p:tgtEl>
                                          <p:spTgt spid="88"/>
                                        </p:tgtEl>
                                        <p:attrNameLst>
                                          <p:attrName>ppt_x</p:attrName>
                                        </p:attrNameLst>
                                      </p:cBhvr>
                                      <p:tavLst>
                                        <p:tav tm="0">
                                          <p:val>
                                            <p:strVal val="#ppt_x"/>
                                          </p:val>
                                        </p:tav>
                                        <p:tav tm="100000">
                                          <p:val>
                                            <p:strVal val="#ppt_x"/>
                                          </p:val>
                                        </p:tav>
                                      </p:tavLst>
                                    </p:anim>
                                    <p:anim calcmode="lin" valueType="num">
                                      <p:cBhvr>
                                        <p:cTn id="27" dur="1000" fill="hold"/>
                                        <p:tgtEl>
                                          <p:spTgt spid="8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92"/>
                                        </p:tgtEl>
                                        <p:attrNameLst>
                                          <p:attrName>style.visibility</p:attrName>
                                        </p:attrNameLst>
                                      </p:cBhvr>
                                      <p:to>
                                        <p:strVal val="visible"/>
                                      </p:to>
                                    </p:set>
                                    <p:animEffect transition="in" filter="fade">
                                      <p:cBhvr>
                                        <p:cTn id="31" dur="1000"/>
                                        <p:tgtEl>
                                          <p:spTgt spid="92"/>
                                        </p:tgtEl>
                                      </p:cBhvr>
                                    </p:animEffect>
                                    <p:anim calcmode="lin" valueType="num">
                                      <p:cBhvr>
                                        <p:cTn id="32" dur="1000" fill="hold"/>
                                        <p:tgtEl>
                                          <p:spTgt spid="92"/>
                                        </p:tgtEl>
                                        <p:attrNameLst>
                                          <p:attrName>ppt_x</p:attrName>
                                        </p:attrNameLst>
                                      </p:cBhvr>
                                      <p:tavLst>
                                        <p:tav tm="0">
                                          <p:val>
                                            <p:strVal val="#ppt_x"/>
                                          </p:val>
                                        </p:tav>
                                        <p:tav tm="100000">
                                          <p:val>
                                            <p:strVal val="#ppt_x"/>
                                          </p:val>
                                        </p:tav>
                                      </p:tavLst>
                                    </p:anim>
                                    <p:anim calcmode="lin" valueType="num">
                                      <p:cBhvr>
                                        <p:cTn id="33" dur="1000" fill="hold"/>
                                        <p:tgtEl>
                                          <p:spTgt spid="92"/>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nodeType="after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fade">
                                      <p:cBhvr>
                                        <p:cTn id="37" dur="1000"/>
                                        <p:tgtEl>
                                          <p:spTgt spid="93"/>
                                        </p:tgtEl>
                                      </p:cBhvr>
                                    </p:animEffect>
                                    <p:anim calcmode="lin" valueType="num">
                                      <p:cBhvr>
                                        <p:cTn id="38" dur="1000" fill="hold"/>
                                        <p:tgtEl>
                                          <p:spTgt spid="93"/>
                                        </p:tgtEl>
                                        <p:attrNameLst>
                                          <p:attrName>ppt_x</p:attrName>
                                        </p:attrNameLst>
                                      </p:cBhvr>
                                      <p:tavLst>
                                        <p:tav tm="0">
                                          <p:val>
                                            <p:strVal val="#ppt_x"/>
                                          </p:val>
                                        </p:tav>
                                        <p:tav tm="100000">
                                          <p:val>
                                            <p:strVal val="#ppt_x"/>
                                          </p:val>
                                        </p:tav>
                                      </p:tavLst>
                                    </p:anim>
                                    <p:anim calcmode="lin" valueType="num">
                                      <p:cBhvr>
                                        <p:cTn id="39" dur="1000" fill="hold"/>
                                        <p:tgtEl>
                                          <p:spTgt spid="93"/>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94"/>
                                        </p:tgtEl>
                                        <p:attrNameLst>
                                          <p:attrName>style.visibility</p:attrName>
                                        </p:attrNameLst>
                                      </p:cBhvr>
                                      <p:to>
                                        <p:strVal val="visible"/>
                                      </p:to>
                                    </p:set>
                                    <p:animEffect transition="in" filter="fade">
                                      <p:cBhvr>
                                        <p:cTn id="43" dur="1000"/>
                                        <p:tgtEl>
                                          <p:spTgt spid="94"/>
                                        </p:tgtEl>
                                      </p:cBhvr>
                                    </p:animEffect>
                                    <p:anim calcmode="lin" valueType="num">
                                      <p:cBhvr>
                                        <p:cTn id="44" dur="1000" fill="hold"/>
                                        <p:tgtEl>
                                          <p:spTgt spid="94"/>
                                        </p:tgtEl>
                                        <p:attrNameLst>
                                          <p:attrName>ppt_x</p:attrName>
                                        </p:attrNameLst>
                                      </p:cBhvr>
                                      <p:tavLst>
                                        <p:tav tm="0">
                                          <p:val>
                                            <p:strVal val="#ppt_x"/>
                                          </p:val>
                                        </p:tav>
                                        <p:tav tm="100000">
                                          <p:val>
                                            <p:strVal val="#ppt_x"/>
                                          </p:val>
                                        </p:tav>
                                      </p:tavLst>
                                    </p:anim>
                                    <p:anim calcmode="lin" valueType="num">
                                      <p:cBhvr>
                                        <p:cTn id="45" dur="1000" fill="hold"/>
                                        <p:tgtEl>
                                          <p:spTgt spid="94"/>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89"/>
                                        </p:tgtEl>
                                        <p:attrNameLst>
                                          <p:attrName>style.visibility</p:attrName>
                                        </p:attrNameLst>
                                      </p:cBhvr>
                                      <p:to>
                                        <p:strVal val="visible"/>
                                      </p:to>
                                    </p:set>
                                    <p:animEffect transition="in" filter="fade">
                                      <p:cBhvr>
                                        <p:cTn id="49" dur="1000"/>
                                        <p:tgtEl>
                                          <p:spTgt spid="89"/>
                                        </p:tgtEl>
                                      </p:cBhvr>
                                    </p:animEffect>
                                    <p:anim calcmode="lin" valueType="num">
                                      <p:cBhvr>
                                        <p:cTn id="50" dur="1000" fill="hold"/>
                                        <p:tgtEl>
                                          <p:spTgt spid="89"/>
                                        </p:tgtEl>
                                        <p:attrNameLst>
                                          <p:attrName>ppt_x</p:attrName>
                                        </p:attrNameLst>
                                      </p:cBhvr>
                                      <p:tavLst>
                                        <p:tav tm="0">
                                          <p:val>
                                            <p:strVal val="#ppt_x"/>
                                          </p:val>
                                        </p:tav>
                                        <p:tav tm="100000">
                                          <p:val>
                                            <p:strVal val="#ppt_x"/>
                                          </p:val>
                                        </p:tav>
                                      </p:tavLst>
                                    </p:anim>
                                    <p:anim calcmode="lin" valueType="num">
                                      <p:cBhvr>
                                        <p:cTn id="51" dur="1000" fill="hold"/>
                                        <p:tgtEl>
                                          <p:spTgt spid="89"/>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7" presetClass="entr" presetSubtype="0" fill="hold" grpId="0" nodeType="afterEffect">
                                  <p:stCondLst>
                                    <p:cond delay="0"/>
                                  </p:stCondLst>
                                  <p:childTnLst>
                                    <p:set>
                                      <p:cBhvr>
                                        <p:cTn id="54" dur="1" fill="hold">
                                          <p:stCondLst>
                                            <p:cond delay="0"/>
                                          </p:stCondLst>
                                        </p:cTn>
                                        <p:tgtEl>
                                          <p:spTgt spid="90"/>
                                        </p:tgtEl>
                                        <p:attrNameLst>
                                          <p:attrName>style.visibility</p:attrName>
                                        </p:attrNameLst>
                                      </p:cBhvr>
                                      <p:to>
                                        <p:strVal val="visible"/>
                                      </p:to>
                                    </p:set>
                                    <p:animEffect transition="in" filter="fade">
                                      <p:cBhvr>
                                        <p:cTn id="55" dur="1000"/>
                                        <p:tgtEl>
                                          <p:spTgt spid="90"/>
                                        </p:tgtEl>
                                      </p:cBhvr>
                                    </p:animEffect>
                                    <p:anim calcmode="lin" valueType="num">
                                      <p:cBhvr>
                                        <p:cTn id="56" dur="1000" fill="hold"/>
                                        <p:tgtEl>
                                          <p:spTgt spid="90"/>
                                        </p:tgtEl>
                                        <p:attrNameLst>
                                          <p:attrName>ppt_x</p:attrName>
                                        </p:attrNameLst>
                                      </p:cBhvr>
                                      <p:tavLst>
                                        <p:tav tm="0">
                                          <p:val>
                                            <p:strVal val="#ppt_x"/>
                                          </p:val>
                                        </p:tav>
                                        <p:tav tm="100000">
                                          <p:val>
                                            <p:strVal val="#ppt_x"/>
                                          </p:val>
                                        </p:tav>
                                      </p:tavLst>
                                    </p:anim>
                                    <p:anim calcmode="lin" valueType="num">
                                      <p:cBhvr>
                                        <p:cTn id="57" dur="1000" fill="hold"/>
                                        <p:tgtEl>
                                          <p:spTgt spid="90"/>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91"/>
                                        </p:tgtEl>
                                        <p:attrNameLst>
                                          <p:attrName>style.visibility</p:attrName>
                                        </p:attrNameLst>
                                      </p:cBhvr>
                                      <p:to>
                                        <p:strVal val="visible"/>
                                      </p:to>
                                    </p:set>
                                    <p:animEffect transition="in" filter="fade">
                                      <p:cBhvr>
                                        <p:cTn id="61" dur="1000"/>
                                        <p:tgtEl>
                                          <p:spTgt spid="91"/>
                                        </p:tgtEl>
                                      </p:cBhvr>
                                    </p:animEffect>
                                    <p:anim calcmode="lin" valueType="num">
                                      <p:cBhvr>
                                        <p:cTn id="62" dur="1000" fill="hold"/>
                                        <p:tgtEl>
                                          <p:spTgt spid="91"/>
                                        </p:tgtEl>
                                        <p:attrNameLst>
                                          <p:attrName>ppt_x</p:attrName>
                                        </p:attrNameLst>
                                      </p:cBhvr>
                                      <p:tavLst>
                                        <p:tav tm="0">
                                          <p:val>
                                            <p:strVal val="#ppt_x"/>
                                          </p:val>
                                        </p:tav>
                                        <p:tav tm="100000">
                                          <p:val>
                                            <p:strVal val="#ppt_x"/>
                                          </p:val>
                                        </p:tav>
                                      </p:tavLst>
                                    </p:anim>
                                    <p:anim calcmode="lin" valueType="num">
                                      <p:cBhvr>
                                        <p:cTn id="63" dur="1000" fill="hold"/>
                                        <p:tgtEl>
                                          <p:spTgt spid="91"/>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nodeType="after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1000"/>
                                        <p:tgtEl>
                                          <p:spTgt spid="5"/>
                                        </p:tgtEl>
                                      </p:cBhvr>
                                    </p:animEffect>
                                    <p:anim calcmode="lin" valueType="num">
                                      <p:cBhvr>
                                        <p:cTn id="68" dur="1000" fill="hold"/>
                                        <p:tgtEl>
                                          <p:spTgt spid="5"/>
                                        </p:tgtEl>
                                        <p:attrNameLst>
                                          <p:attrName>ppt_x</p:attrName>
                                        </p:attrNameLst>
                                      </p:cBhvr>
                                      <p:tavLst>
                                        <p:tav tm="0">
                                          <p:val>
                                            <p:strVal val="#ppt_x"/>
                                          </p:val>
                                        </p:tav>
                                        <p:tav tm="100000">
                                          <p:val>
                                            <p:strVal val="#ppt_x"/>
                                          </p:val>
                                        </p:tav>
                                      </p:tavLst>
                                    </p:anim>
                                    <p:anim calcmode="lin" valueType="num">
                                      <p:cBhvr>
                                        <p:cTn id="69" dur="1000" fill="hold"/>
                                        <p:tgtEl>
                                          <p:spTgt spid="5"/>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7" presetClass="entr" presetSubtype="0" fill="hold" nodeType="after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fade">
                                      <p:cBhvr>
                                        <p:cTn id="73" dur="1000"/>
                                        <p:tgtEl>
                                          <p:spTgt spid="39"/>
                                        </p:tgtEl>
                                      </p:cBhvr>
                                    </p:animEffect>
                                    <p:anim calcmode="lin" valueType="num">
                                      <p:cBhvr>
                                        <p:cTn id="74" dur="1000" fill="hold"/>
                                        <p:tgtEl>
                                          <p:spTgt spid="39"/>
                                        </p:tgtEl>
                                        <p:attrNameLst>
                                          <p:attrName>ppt_x</p:attrName>
                                        </p:attrNameLst>
                                      </p:cBhvr>
                                      <p:tavLst>
                                        <p:tav tm="0">
                                          <p:val>
                                            <p:strVal val="#ppt_x"/>
                                          </p:val>
                                        </p:tav>
                                        <p:tav tm="100000">
                                          <p:val>
                                            <p:strVal val="#ppt_x"/>
                                          </p:val>
                                        </p:tav>
                                      </p:tavLst>
                                    </p:anim>
                                    <p:anim calcmode="lin" valueType="num">
                                      <p:cBhvr>
                                        <p:cTn id="75" dur="1000" fill="hold"/>
                                        <p:tgtEl>
                                          <p:spTgt spid="39"/>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nodeType="after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0"/>
                                        <p:tgtEl>
                                          <p:spTgt spid="79"/>
                                        </p:tgtEl>
                                      </p:cBhvr>
                                    </p:animEffect>
                                    <p:anim calcmode="lin" valueType="num">
                                      <p:cBhvr>
                                        <p:cTn id="80" dur="1000" fill="hold"/>
                                        <p:tgtEl>
                                          <p:spTgt spid="79"/>
                                        </p:tgtEl>
                                        <p:attrNameLst>
                                          <p:attrName>ppt_x</p:attrName>
                                        </p:attrNameLst>
                                      </p:cBhvr>
                                      <p:tavLst>
                                        <p:tav tm="0">
                                          <p:val>
                                            <p:strVal val="#ppt_x"/>
                                          </p:val>
                                        </p:tav>
                                        <p:tav tm="100000">
                                          <p:val>
                                            <p:strVal val="#ppt_x"/>
                                          </p:val>
                                        </p:tav>
                                      </p:tavLst>
                                    </p:anim>
                                    <p:anim calcmode="lin" valueType="num">
                                      <p:cBhvr>
                                        <p:cTn id="81"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bldLvl="0" animBg="1"/>
      <p:bldP spid="90" grpId="0" bldLvl="0" animBg="1"/>
      <p:bldP spid="9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2363153" y="2818448"/>
            <a:ext cx="7545705" cy="2068830"/>
          </a:xfrm>
          <a:prstGeom prst="rect">
            <a:avLst/>
          </a:prstGeom>
          <a:noFill/>
        </p:spPr>
        <p:txBody>
          <a:bodyPr wrap="square" lIns="68580" tIns="34290" rIns="68580" bIns="34290" rtlCol="0">
            <a:normAutofit/>
          </a:bodyPr>
          <a:lstStyle/>
          <a:p>
            <a:pPr indent="-370205" algn="just">
              <a:lnSpc>
                <a:spcPct val="130000"/>
              </a:lnSpc>
            </a:pPr>
            <a:r>
              <a:rPr lang="en-US" altLang="zh-CN" sz="1700" spc="150" dirty="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一团火”精神是对张秉贵服务精神的生动概括。作为售货员的张秉贵认为，售货员就要胸中有一团火，有温暖顾客的心，树立“完全”“彻底”为人民服务的思想。他用自己胸中的“一团火”，温暖了广大顾客的心，在平凡的岗位上做出了不平凡的业绩。题目正是对这一坚定信念的最生动形象的概括。</a:t>
            </a:r>
            <a:endParaRPr lang="en-US" altLang="zh-CN" sz="1700" spc="150" dirty="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custDataLst>
              <p:tags r:id="rId2"/>
            </p:custDataLst>
          </p:nvPr>
        </p:nvSpPr>
        <p:spPr>
          <a:xfrm>
            <a:off x="2327910" y="1488758"/>
            <a:ext cx="4417219" cy="582930"/>
          </a:xfrm>
          <a:prstGeom prst="rect">
            <a:avLst/>
          </a:prstGeom>
          <a:noFill/>
        </p:spPr>
        <p:txBody>
          <a:bodyPr wrap="square" lIns="68580" tIns="34290" rIns="68580" bIns="34290" rtlCol="0">
            <a:normAutofit lnSpcReduction="10000"/>
          </a:bodyPr>
          <a:lstStyle/>
          <a:p>
            <a:pPr lvl="0" fontAlgn="auto">
              <a:lnSpc>
                <a:spcPct val="130000"/>
              </a:lnSpc>
            </a:pPr>
            <a:r>
              <a:rPr lang="zh-CN" altLang="en-US" sz="2700" b="1" spc="225">
                <a:solidFill>
                  <a:schemeClr val="accent1"/>
                </a:solidFill>
                <a:latin typeface="微软雅黑" panose="020B0503020204020204" pitchFamily="34" charset="-122"/>
                <a:ea typeface="微软雅黑" panose="020B0503020204020204" pitchFamily="34" charset="-122"/>
              </a:rPr>
              <a:t>教学过程</a:t>
            </a:r>
            <a:endParaRPr lang="zh-CN" altLang="en-US" sz="2700" b="1" spc="225">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custDataLst>
              <p:tags r:id="rId3"/>
            </p:custDataLst>
          </p:nvPr>
        </p:nvSpPr>
        <p:spPr>
          <a:xfrm>
            <a:off x="2363153" y="2120265"/>
            <a:ext cx="4397216" cy="319088"/>
          </a:xfrm>
          <a:prstGeom prst="rect">
            <a:avLst/>
          </a:prstGeom>
          <a:noFill/>
        </p:spPr>
        <p:txBody>
          <a:bodyPr wrap="square" lIns="68580" tIns="34290" rIns="68580" bIns="34290" rtlCol="0">
            <a:normAutofit fontScale="92500" lnSpcReduction="10000"/>
          </a:bodyPr>
          <a:lstStyle/>
          <a:p>
            <a:pPr>
              <a:lnSpc>
                <a:spcPct val="130000"/>
              </a:lnSpc>
              <a:spcBef>
                <a:spcPct val="0"/>
              </a:spcBef>
              <a:spcAft>
                <a:spcPct val="0"/>
              </a:spcAft>
            </a:pPr>
            <a:r>
              <a:rPr lang="zh-CN" altLang="en-US" spc="113" dirty="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题目解说</a:t>
            </a:r>
            <a:endParaRPr lang="zh-CN" altLang="en-US" spc="113" dirty="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4"/>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1524001" y="1002492"/>
            <a:ext cx="45719" cy="5386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rmAutofit/>
          </a:bodyPr>
          <a:lstStyle/>
          <a:p>
            <a:pPr algn="ctr"/>
            <a:endParaRPr lang="zh-CN" altLang="en-US" sz="1800">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矩形 2"/>
          <p:cNvSpPr/>
          <p:nvPr>
            <p:custDataLst>
              <p:tags r:id="rId2"/>
            </p:custDataLst>
          </p:nvPr>
        </p:nvSpPr>
        <p:spPr>
          <a:xfrm>
            <a:off x="1638299" y="1007151"/>
            <a:ext cx="619125" cy="5386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rmAutofit/>
          </a:bodyPr>
          <a:lstStyle/>
          <a:p>
            <a:pPr algn="ctr"/>
            <a:endParaRPr lang="zh-CN" altLang="en-US" sz="1800">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6"/>
          <p:cNvSpPr txBox="1"/>
          <p:nvPr>
            <p:custDataLst>
              <p:tags r:id="rId3"/>
            </p:custDataLst>
          </p:nvPr>
        </p:nvSpPr>
        <p:spPr>
          <a:xfrm>
            <a:off x="2311716" y="1003878"/>
            <a:ext cx="2657475" cy="297873"/>
          </a:xfrm>
          <a:prstGeom prst="rect">
            <a:avLst/>
          </a:prstGeom>
          <a:noFill/>
        </p:spPr>
        <p:txBody>
          <a:bodyPr wrap="square" lIns="68580" tIns="34290" rIns="68580" bIns="34290" rtlCol="0" anchor="ctr" anchorCtr="0">
            <a:normAutofit fontScale="72500"/>
          </a:bodyPr>
          <a:lstStyle/>
          <a:p>
            <a:r>
              <a:rPr lang="zh-CN" altLang="en-US" sz="1800" b="1" spc="225">
                <a:solidFill>
                  <a:schemeClr val="accent1"/>
                </a:solidFill>
                <a:latin typeface="微软雅黑" panose="020B0503020204020204" pitchFamily="34" charset="-122"/>
                <a:ea typeface="微软雅黑" panose="020B0503020204020204" pitchFamily="34" charset="-122"/>
                <a:sym typeface="Arial" panose="020B0604020202020204" pitchFamily="34" charset="0"/>
              </a:rPr>
              <a:t>教学过程</a:t>
            </a:r>
            <a:endParaRPr lang="zh-CN" altLang="en-US" sz="1800" b="1" spc="225">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Freeform 63"/>
          <p:cNvSpPr>
            <a:spLocks noChangeAspect="1"/>
          </p:cNvSpPr>
          <p:nvPr>
            <p:custDataLst>
              <p:tags r:id="rId4"/>
            </p:custDataLst>
          </p:nvPr>
        </p:nvSpPr>
        <p:spPr bwMode="auto">
          <a:xfrm>
            <a:off x="6394487" y="2242282"/>
            <a:ext cx="322224" cy="312696"/>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accent1"/>
          </a:solidFill>
          <a:ln>
            <a:noFill/>
          </a:ln>
        </p:spPr>
        <p:txBody>
          <a:bodyPr vert="horz" wrap="square" lIns="68580" tIns="34290" rIns="68580" bIns="34290" numCol="1" anchor="t" anchorCtr="0" compatLnSpc="1">
            <a:normAutofit/>
          </a:bodyPr>
          <a:lstStyle/>
          <a:p>
            <a:endParaRPr lang="zh-CN" altLang="en-US" sz="100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任意多边形 58"/>
          <p:cNvSpPr/>
          <p:nvPr>
            <p:custDataLst>
              <p:tags r:id="rId5"/>
            </p:custDataLst>
          </p:nvPr>
        </p:nvSpPr>
        <p:spPr>
          <a:xfrm rot="5400000">
            <a:off x="6258048" y="2052238"/>
            <a:ext cx="634004" cy="692786"/>
          </a:xfrm>
          <a:custGeom>
            <a:avLst/>
            <a:gdLst>
              <a:gd name="connsiteX0" fmla="*/ 0 w 1149799"/>
              <a:gd name="connsiteY0" fmla="*/ 681503 h 1256402"/>
              <a:gd name="connsiteX1" fmla="*/ 459037 w 1149799"/>
              <a:gd name="connsiteY1" fmla="*/ 118283 h 1256402"/>
              <a:gd name="connsiteX2" fmla="*/ 510975 w 1149799"/>
              <a:gd name="connsiteY2" fmla="*/ 113048 h 1256402"/>
              <a:gd name="connsiteX3" fmla="*/ 593014 w 1149799"/>
              <a:gd name="connsiteY3" fmla="*/ 0 h 1256402"/>
              <a:gd name="connsiteX4" fmla="*/ 677913 w 1149799"/>
              <a:gd name="connsiteY4" fmla="*/ 116988 h 1256402"/>
              <a:gd name="connsiteX5" fmla="*/ 690762 w 1149799"/>
              <a:gd name="connsiteY5" fmla="*/ 118283 h 1256402"/>
              <a:gd name="connsiteX6" fmla="*/ 1149799 w 1149799"/>
              <a:gd name="connsiteY6" fmla="*/ 681503 h 1256402"/>
              <a:gd name="connsiteX7" fmla="*/ 574900 w 1149799"/>
              <a:gd name="connsiteY7" fmla="*/ 1256402 h 1256402"/>
              <a:gd name="connsiteX8" fmla="*/ 0 w 1149799"/>
              <a:gd name="connsiteY8" fmla="*/ 681503 h 1256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99" h="1256402">
                <a:moveTo>
                  <a:pt x="0" y="681503"/>
                </a:moveTo>
                <a:cubicBezTo>
                  <a:pt x="0" y="403683"/>
                  <a:pt x="197065" y="171891"/>
                  <a:pt x="459037" y="118283"/>
                </a:cubicBezTo>
                <a:lnTo>
                  <a:pt x="510975" y="113048"/>
                </a:lnTo>
                <a:lnTo>
                  <a:pt x="593014" y="0"/>
                </a:lnTo>
                <a:lnTo>
                  <a:pt x="677913" y="116988"/>
                </a:lnTo>
                <a:lnTo>
                  <a:pt x="690762" y="118283"/>
                </a:lnTo>
                <a:cubicBezTo>
                  <a:pt x="952734" y="171891"/>
                  <a:pt x="1149799" y="403683"/>
                  <a:pt x="1149799" y="681503"/>
                </a:cubicBezTo>
                <a:cubicBezTo>
                  <a:pt x="1149799" y="999011"/>
                  <a:pt x="892408" y="1256402"/>
                  <a:pt x="574900" y="1256402"/>
                </a:cubicBezTo>
                <a:cubicBezTo>
                  <a:pt x="257391" y="1256402"/>
                  <a:pt x="0" y="999011"/>
                  <a:pt x="0" y="681503"/>
                </a:cubicBezTo>
                <a:close/>
              </a:path>
            </a:pathLst>
          </a:custGeom>
          <a:no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rmAutofit/>
          </a:bodyPr>
          <a:lstStyle/>
          <a:p>
            <a:pPr algn="ctr"/>
            <a:endParaRPr lang="zh-CN" altLang="en-US" sz="1800">
              <a:latin typeface="微软雅黑" panose="020B0503020204020204" pitchFamily="34" charset="-122"/>
              <a:ea typeface="微软雅黑" panose="020B0503020204020204" pitchFamily="34" charset="-122"/>
              <a:sym typeface="Arial" panose="020B0604020202020204" pitchFamily="34" charset="0"/>
            </a:endParaRPr>
          </a:p>
        </p:txBody>
      </p:sp>
      <p:sp>
        <p:nvSpPr>
          <p:cNvPr id="44" name="任意多边形 43"/>
          <p:cNvSpPr/>
          <p:nvPr>
            <p:custDataLst>
              <p:tags r:id="rId6"/>
            </p:custDataLst>
          </p:nvPr>
        </p:nvSpPr>
        <p:spPr>
          <a:xfrm>
            <a:off x="6384314" y="3346129"/>
            <a:ext cx="352103" cy="305130"/>
          </a:xfrm>
          <a:custGeom>
            <a:avLst/>
            <a:gdLst>
              <a:gd name="connsiteX0" fmla="*/ 114784 w 469470"/>
              <a:gd name="connsiteY0" fmla="*/ 209253 h 406840"/>
              <a:gd name="connsiteX1" fmla="*/ 104362 w 469470"/>
              <a:gd name="connsiteY1" fmla="*/ 209340 h 406840"/>
              <a:gd name="connsiteX2" fmla="*/ 100393 w 469470"/>
              <a:gd name="connsiteY2" fmla="*/ 215706 h 406840"/>
              <a:gd name="connsiteX3" fmla="*/ 121031 w 469470"/>
              <a:gd name="connsiteY3" fmla="*/ 319531 h 406840"/>
              <a:gd name="connsiteX4" fmla="*/ 143785 w 469470"/>
              <a:gd name="connsiteY4" fmla="*/ 351609 h 406840"/>
              <a:gd name="connsiteX5" fmla="*/ 169979 w 469470"/>
              <a:gd name="connsiteY5" fmla="*/ 351609 h 406840"/>
              <a:gd name="connsiteX6" fmla="*/ 174477 w 469470"/>
              <a:gd name="connsiteY6" fmla="*/ 341080 h 406840"/>
              <a:gd name="connsiteX7" fmla="*/ 151987 w 469470"/>
              <a:gd name="connsiteY7" fmla="*/ 224766 h 406840"/>
              <a:gd name="connsiteX8" fmla="*/ 142727 w 469470"/>
              <a:gd name="connsiteY8" fmla="*/ 209340 h 406840"/>
              <a:gd name="connsiteX9" fmla="*/ 125363 w 469470"/>
              <a:gd name="connsiteY9" fmla="*/ 209294 h 406840"/>
              <a:gd name="connsiteX10" fmla="*/ 114784 w 469470"/>
              <a:gd name="connsiteY10" fmla="*/ 209253 h 406840"/>
              <a:gd name="connsiteX11" fmla="*/ 101445 w 469470"/>
              <a:gd name="connsiteY11" fmla="*/ 158276 h 406840"/>
              <a:gd name="connsiteX12" fmla="*/ 101445 w 469470"/>
              <a:gd name="connsiteY12" fmla="*/ 158276 h 406840"/>
              <a:gd name="connsiteX13" fmla="*/ 101446 w 469470"/>
              <a:gd name="connsiteY13" fmla="*/ 158276 h 406840"/>
              <a:gd name="connsiteX14" fmla="*/ 12117 w 469470"/>
              <a:gd name="connsiteY14" fmla="*/ 137326 h 406840"/>
              <a:gd name="connsiteX15" fmla="*/ 73239 w 469470"/>
              <a:gd name="connsiteY15" fmla="*/ 137326 h 406840"/>
              <a:gd name="connsiteX16" fmla="*/ 73076 w 469470"/>
              <a:gd name="connsiteY16" fmla="*/ 143505 h 406840"/>
              <a:gd name="connsiteX17" fmla="*/ 93133 w 469470"/>
              <a:gd name="connsiteY17" fmla="*/ 175601 h 406840"/>
              <a:gd name="connsiteX18" fmla="*/ 148184 w 469470"/>
              <a:gd name="connsiteY18" fmla="*/ 160851 h 406840"/>
              <a:gd name="connsiteX19" fmla="*/ 161766 w 469470"/>
              <a:gd name="connsiteY19" fmla="*/ 137326 h 406840"/>
              <a:gd name="connsiteX20" fmla="*/ 248201 w 469470"/>
              <a:gd name="connsiteY20" fmla="*/ 137326 h 406840"/>
              <a:gd name="connsiteX21" fmla="*/ 246813 w 469470"/>
              <a:gd name="connsiteY21" fmla="*/ 140207 h 406840"/>
              <a:gd name="connsiteX22" fmla="*/ 236672 w 469470"/>
              <a:gd name="connsiteY22" fmla="*/ 190436 h 406840"/>
              <a:gd name="connsiteX23" fmla="*/ 237338 w 469470"/>
              <a:gd name="connsiteY23" fmla="*/ 203630 h 406840"/>
              <a:gd name="connsiteX24" fmla="*/ 238115 w 469470"/>
              <a:gd name="connsiteY24" fmla="*/ 208721 h 406840"/>
              <a:gd name="connsiteX25" fmla="*/ 236353 w 469470"/>
              <a:gd name="connsiteY25" fmla="*/ 208643 h 406840"/>
              <a:gd name="connsiteX26" fmla="*/ 217093 w 469470"/>
              <a:gd name="connsiteY26" fmla="*/ 208322 h 406840"/>
              <a:gd name="connsiteX27" fmla="*/ 208304 w 469470"/>
              <a:gd name="connsiteY27" fmla="*/ 208337 h 406840"/>
              <a:gd name="connsiteX28" fmla="*/ 198900 w 469470"/>
              <a:gd name="connsiteY28" fmla="*/ 208523 h 406840"/>
              <a:gd name="connsiteX29" fmla="*/ 188125 w 469470"/>
              <a:gd name="connsiteY29" fmla="*/ 220930 h 406840"/>
              <a:gd name="connsiteX30" fmla="*/ 203471 w 469470"/>
              <a:gd name="connsiteY30" fmla="*/ 344018 h 406840"/>
              <a:gd name="connsiteX31" fmla="*/ 209347 w 469470"/>
              <a:gd name="connsiteY31" fmla="*/ 352507 h 406840"/>
              <a:gd name="connsiteX32" fmla="*/ 230896 w 469470"/>
              <a:gd name="connsiteY32" fmla="*/ 352180 h 406840"/>
              <a:gd name="connsiteX33" fmla="*/ 236120 w 469470"/>
              <a:gd name="connsiteY33" fmla="*/ 343038 h 406840"/>
              <a:gd name="connsiteX34" fmla="*/ 247238 w 469470"/>
              <a:gd name="connsiteY34" fmla="*/ 250936 h 406840"/>
              <a:gd name="connsiteX35" fmla="*/ 248143 w 469470"/>
              <a:gd name="connsiteY35" fmla="*/ 243426 h 406840"/>
              <a:gd name="connsiteX36" fmla="*/ 252247 w 469470"/>
              <a:gd name="connsiteY36" fmla="*/ 251945 h 406840"/>
              <a:gd name="connsiteX37" fmla="*/ 274468 w 469470"/>
              <a:gd name="connsiteY37" fmla="*/ 281682 h 406840"/>
              <a:gd name="connsiteX38" fmla="*/ 276760 w 469470"/>
              <a:gd name="connsiteY38" fmla="*/ 283765 h 406840"/>
              <a:gd name="connsiteX39" fmla="*/ 273445 w 469470"/>
              <a:gd name="connsiteY39" fmla="*/ 301017 h 406840"/>
              <a:gd name="connsiteX40" fmla="*/ 265766 w 469470"/>
              <a:gd name="connsiteY40" fmla="*/ 341080 h 406840"/>
              <a:gd name="connsiteX41" fmla="*/ 270265 w 469470"/>
              <a:gd name="connsiteY41" fmla="*/ 351609 h 406840"/>
              <a:gd name="connsiteX42" fmla="*/ 296459 w 469470"/>
              <a:gd name="connsiteY42" fmla="*/ 351609 h 406840"/>
              <a:gd name="connsiteX43" fmla="*/ 319213 w 469470"/>
              <a:gd name="connsiteY43" fmla="*/ 319531 h 406840"/>
              <a:gd name="connsiteX44" fmla="*/ 320221 w 469470"/>
              <a:gd name="connsiteY44" fmla="*/ 314754 h 406840"/>
              <a:gd name="connsiteX45" fmla="*/ 320929 w 469470"/>
              <a:gd name="connsiteY45" fmla="*/ 311329 h 406840"/>
              <a:gd name="connsiteX46" fmla="*/ 327341 w 469470"/>
              <a:gd name="connsiteY46" fmla="*/ 313675 h 406840"/>
              <a:gd name="connsiteX47" fmla="*/ 365714 w 469470"/>
              <a:gd name="connsiteY47" fmla="*/ 319477 h 406840"/>
              <a:gd name="connsiteX48" fmla="*/ 367735 w 469470"/>
              <a:gd name="connsiteY48" fmla="*/ 319375 h 406840"/>
              <a:gd name="connsiteX49" fmla="*/ 350883 w 469470"/>
              <a:gd name="connsiteY49" fmla="*/ 386136 h 406840"/>
              <a:gd name="connsiteX50" fmla="*/ 329824 w 469470"/>
              <a:gd name="connsiteY50" fmla="*/ 406705 h 406840"/>
              <a:gd name="connsiteX51" fmla="*/ 110910 w 469470"/>
              <a:gd name="connsiteY51" fmla="*/ 406705 h 406840"/>
              <a:gd name="connsiteX52" fmla="*/ 85933 w 469470"/>
              <a:gd name="connsiteY52" fmla="*/ 388094 h 406840"/>
              <a:gd name="connsiteX53" fmla="*/ 42101 w 469470"/>
              <a:gd name="connsiteY53" fmla="*/ 212370 h 406840"/>
              <a:gd name="connsiteX54" fmla="*/ 41559 w 469470"/>
              <a:gd name="connsiteY54" fmla="*/ 210025 h 406840"/>
              <a:gd name="connsiteX55" fmla="*/ 12117 w 469470"/>
              <a:gd name="connsiteY55" fmla="*/ 210025 h 406840"/>
              <a:gd name="connsiteX56" fmla="*/ 0 w 469470"/>
              <a:gd name="connsiteY56" fmla="*/ 197908 h 406840"/>
              <a:gd name="connsiteX57" fmla="*/ 0 w 469470"/>
              <a:gd name="connsiteY57" fmla="*/ 149443 h 406840"/>
              <a:gd name="connsiteX58" fmla="*/ 12117 w 469470"/>
              <a:gd name="connsiteY58" fmla="*/ 137326 h 406840"/>
              <a:gd name="connsiteX59" fmla="*/ 365714 w 469470"/>
              <a:gd name="connsiteY59" fmla="*/ 122516 h 406840"/>
              <a:gd name="connsiteX60" fmla="*/ 349419 w 469470"/>
              <a:gd name="connsiteY60" fmla="*/ 138811 h 406840"/>
              <a:gd name="connsiteX61" fmla="*/ 349419 w 469470"/>
              <a:gd name="connsiteY61" fmla="*/ 176803 h 406840"/>
              <a:gd name="connsiteX62" fmla="*/ 314088 w 469470"/>
              <a:gd name="connsiteY62" fmla="*/ 176803 h 406840"/>
              <a:gd name="connsiteX63" fmla="*/ 297794 w 469470"/>
              <a:gd name="connsiteY63" fmla="*/ 193098 h 406840"/>
              <a:gd name="connsiteX64" fmla="*/ 314088 w 469470"/>
              <a:gd name="connsiteY64" fmla="*/ 209392 h 406840"/>
              <a:gd name="connsiteX65" fmla="*/ 349419 w 469470"/>
              <a:gd name="connsiteY65" fmla="*/ 209392 h 406840"/>
              <a:gd name="connsiteX66" fmla="*/ 349419 w 469470"/>
              <a:gd name="connsiteY66" fmla="*/ 242061 h 406840"/>
              <a:gd name="connsiteX67" fmla="*/ 365714 w 469470"/>
              <a:gd name="connsiteY67" fmla="*/ 258356 h 406840"/>
              <a:gd name="connsiteX68" fmla="*/ 382009 w 469470"/>
              <a:gd name="connsiteY68" fmla="*/ 242061 h 406840"/>
              <a:gd name="connsiteX69" fmla="*/ 382009 w 469470"/>
              <a:gd name="connsiteY69" fmla="*/ 209392 h 406840"/>
              <a:gd name="connsiteX70" fmla="*/ 417339 w 469470"/>
              <a:gd name="connsiteY70" fmla="*/ 209392 h 406840"/>
              <a:gd name="connsiteX71" fmla="*/ 433634 w 469470"/>
              <a:gd name="connsiteY71" fmla="*/ 193098 h 406840"/>
              <a:gd name="connsiteX72" fmla="*/ 417339 w 469470"/>
              <a:gd name="connsiteY72" fmla="*/ 176803 h 406840"/>
              <a:gd name="connsiteX73" fmla="*/ 382009 w 469470"/>
              <a:gd name="connsiteY73" fmla="*/ 176803 h 406840"/>
              <a:gd name="connsiteX74" fmla="*/ 382009 w 469470"/>
              <a:gd name="connsiteY74" fmla="*/ 138811 h 406840"/>
              <a:gd name="connsiteX75" fmla="*/ 365714 w 469470"/>
              <a:gd name="connsiteY75" fmla="*/ 122516 h 406840"/>
              <a:gd name="connsiteX76" fmla="*/ 365714 w 469470"/>
              <a:gd name="connsiteY76" fmla="*/ 86680 h 406840"/>
              <a:gd name="connsiteX77" fmla="*/ 469470 w 469470"/>
              <a:gd name="connsiteY77" fmla="*/ 190436 h 406840"/>
              <a:gd name="connsiteX78" fmla="*/ 365714 w 469470"/>
              <a:gd name="connsiteY78" fmla="*/ 294192 h 406840"/>
              <a:gd name="connsiteX79" fmla="*/ 261957 w 469470"/>
              <a:gd name="connsiteY79" fmla="*/ 190436 h 406840"/>
              <a:gd name="connsiteX80" fmla="*/ 365714 w 469470"/>
              <a:gd name="connsiteY80" fmla="*/ 86680 h 406840"/>
              <a:gd name="connsiteX81" fmla="*/ 169767 w 469470"/>
              <a:gd name="connsiteY81" fmla="*/ 944 h 406840"/>
              <a:gd name="connsiteX82" fmla="*/ 190691 w 469470"/>
              <a:gd name="connsiteY82" fmla="*/ 3698 h 406840"/>
              <a:gd name="connsiteX83" fmla="*/ 190691 w 469470"/>
              <a:gd name="connsiteY83" fmla="*/ 3699 h 406840"/>
              <a:gd name="connsiteX84" fmla="*/ 200783 w 469470"/>
              <a:gd name="connsiteY84" fmla="*/ 41366 h 406840"/>
              <a:gd name="connsiteX85" fmla="*/ 139112 w 469470"/>
              <a:gd name="connsiteY85" fmla="*/ 148183 h 406840"/>
              <a:gd name="connsiteX86" fmla="*/ 122369 w 469470"/>
              <a:gd name="connsiteY86" fmla="*/ 161031 h 406840"/>
              <a:gd name="connsiteX87" fmla="*/ 101445 w 469470"/>
              <a:gd name="connsiteY87" fmla="*/ 158276 h 406840"/>
              <a:gd name="connsiteX88" fmla="*/ 88598 w 469470"/>
              <a:gd name="connsiteY88" fmla="*/ 141533 h 406840"/>
              <a:gd name="connsiteX89" fmla="*/ 91353 w 469470"/>
              <a:gd name="connsiteY89" fmla="*/ 120610 h 406840"/>
              <a:gd name="connsiteX90" fmla="*/ 153024 w 469470"/>
              <a:gd name="connsiteY90" fmla="*/ 13791 h 406840"/>
              <a:gd name="connsiteX91" fmla="*/ 169767 w 469470"/>
              <a:gd name="connsiteY91" fmla="*/ 944 h 406840"/>
              <a:gd name="connsiteX92" fmla="*/ 276258 w 469470"/>
              <a:gd name="connsiteY92" fmla="*/ 69 h 406840"/>
              <a:gd name="connsiteX93" fmla="*/ 298219 w 469470"/>
              <a:gd name="connsiteY93" fmla="*/ 13792 h 406840"/>
              <a:gd name="connsiteX94" fmla="*/ 328830 w 469470"/>
              <a:gd name="connsiteY94" fmla="*/ 66813 h 406840"/>
              <a:gd name="connsiteX95" fmla="*/ 327341 w 469470"/>
              <a:gd name="connsiteY95" fmla="*/ 67196 h 406840"/>
              <a:gd name="connsiteX96" fmla="*/ 283632 w 469470"/>
              <a:gd name="connsiteY96" fmla="*/ 90861 h 406840"/>
              <a:gd name="connsiteX97" fmla="*/ 280618 w 469470"/>
              <a:gd name="connsiteY97" fmla="*/ 93601 h 406840"/>
              <a:gd name="connsiteX98" fmla="*/ 250459 w 469470"/>
              <a:gd name="connsiteY98" fmla="*/ 41365 h 406840"/>
              <a:gd name="connsiteX99" fmla="*/ 260552 w 469470"/>
              <a:gd name="connsiteY99" fmla="*/ 3699 h 406840"/>
              <a:gd name="connsiteX100" fmla="*/ 276258 w 469470"/>
              <a:gd name="connsiteY100" fmla="*/ 69 h 40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69470" h="406840">
                <a:moveTo>
                  <a:pt x="114784" y="209253"/>
                </a:moveTo>
                <a:cubicBezTo>
                  <a:pt x="111225" y="209255"/>
                  <a:pt x="107691" y="209278"/>
                  <a:pt x="104362" y="209340"/>
                </a:cubicBezTo>
                <a:cubicBezTo>
                  <a:pt x="101715" y="209388"/>
                  <a:pt x="99608" y="211762"/>
                  <a:pt x="100393" y="215706"/>
                </a:cubicBezTo>
                <a:cubicBezTo>
                  <a:pt x="104145" y="234557"/>
                  <a:pt x="116069" y="296363"/>
                  <a:pt x="121031" y="319531"/>
                </a:cubicBezTo>
                <a:cubicBezTo>
                  <a:pt x="125881" y="342182"/>
                  <a:pt x="131394" y="351160"/>
                  <a:pt x="143785" y="351609"/>
                </a:cubicBezTo>
                <a:cubicBezTo>
                  <a:pt x="156177" y="352058"/>
                  <a:pt x="163012" y="351895"/>
                  <a:pt x="169979" y="351609"/>
                </a:cubicBezTo>
                <a:cubicBezTo>
                  <a:pt x="175430" y="351386"/>
                  <a:pt x="176418" y="351201"/>
                  <a:pt x="174477" y="341080"/>
                </a:cubicBezTo>
                <a:cubicBezTo>
                  <a:pt x="170453" y="320086"/>
                  <a:pt x="156563" y="247392"/>
                  <a:pt x="151987" y="224766"/>
                </a:cubicBezTo>
                <a:cubicBezTo>
                  <a:pt x="151025" y="220008"/>
                  <a:pt x="151194" y="209217"/>
                  <a:pt x="142727" y="209340"/>
                </a:cubicBezTo>
                <a:cubicBezTo>
                  <a:pt x="138494" y="209401"/>
                  <a:pt x="132232" y="209340"/>
                  <a:pt x="125363" y="209294"/>
                </a:cubicBezTo>
                <a:cubicBezTo>
                  <a:pt x="121929" y="209271"/>
                  <a:pt x="118344" y="209252"/>
                  <a:pt x="114784" y="209253"/>
                </a:cubicBezTo>
                <a:close/>
                <a:moveTo>
                  <a:pt x="101445" y="158276"/>
                </a:moveTo>
                <a:lnTo>
                  <a:pt x="101445" y="158276"/>
                </a:lnTo>
                <a:lnTo>
                  <a:pt x="101446" y="158276"/>
                </a:lnTo>
                <a:close/>
                <a:moveTo>
                  <a:pt x="12117" y="137326"/>
                </a:moveTo>
                <a:lnTo>
                  <a:pt x="73239" y="137326"/>
                </a:lnTo>
                <a:lnTo>
                  <a:pt x="73076" y="143505"/>
                </a:lnTo>
                <a:cubicBezTo>
                  <a:pt x="73988" y="156410"/>
                  <a:pt x="81086" y="168646"/>
                  <a:pt x="93133" y="175601"/>
                </a:cubicBezTo>
                <a:cubicBezTo>
                  <a:pt x="112408" y="186730"/>
                  <a:pt x="137055" y="180126"/>
                  <a:pt x="148184" y="160851"/>
                </a:cubicBezTo>
                <a:lnTo>
                  <a:pt x="161766" y="137326"/>
                </a:lnTo>
                <a:lnTo>
                  <a:pt x="248201" y="137326"/>
                </a:lnTo>
                <a:lnTo>
                  <a:pt x="246813" y="140207"/>
                </a:lnTo>
                <a:cubicBezTo>
                  <a:pt x="240283" y="155646"/>
                  <a:pt x="236672" y="172619"/>
                  <a:pt x="236672" y="190436"/>
                </a:cubicBezTo>
                <a:cubicBezTo>
                  <a:pt x="236672" y="194890"/>
                  <a:pt x="236898" y="199292"/>
                  <a:pt x="237338" y="203630"/>
                </a:cubicBezTo>
                <a:lnTo>
                  <a:pt x="238115" y="208721"/>
                </a:lnTo>
                <a:lnTo>
                  <a:pt x="236353" y="208643"/>
                </a:lnTo>
                <a:cubicBezTo>
                  <a:pt x="231025" y="208460"/>
                  <a:pt x="223931" y="208349"/>
                  <a:pt x="217093" y="208322"/>
                </a:cubicBezTo>
                <a:cubicBezTo>
                  <a:pt x="214053" y="208310"/>
                  <a:pt x="211065" y="208315"/>
                  <a:pt x="208304" y="208337"/>
                </a:cubicBezTo>
                <a:cubicBezTo>
                  <a:pt x="204623" y="208367"/>
                  <a:pt x="201348" y="208428"/>
                  <a:pt x="198900" y="208523"/>
                </a:cubicBezTo>
                <a:cubicBezTo>
                  <a:pt x="189105" y="208904"/>
                  <a:pt x="187561" y="216439"/>
                  <a:pt x="188125" y="220930"/>
                </a:cubicBezTo>
                <a:cubicBezTo>
                  <a:pt x="193328" y="262333"/>
                  <a:pt x="202545" y="336454"/>
                  <a:pt x="203471" y="344018"/>
                </a:cubicBezTo>
                <a:cubicBezTo>
                  <a:pt x="204396" y="351581"/>
                  <a:pt x="204777" y="351146"/>
                  <a:pt x="209347" y="352507"/>
                </a:cubicBezTo>
                <a:lnTo>
                  <a:pt x="230896" y="352180"/>
                </a:lnTo>
                <a:cubicBezTo>
                  <a:pt x="235628" y="352108"/>
                  <a:pt x="235086" y="350765"/>
                  <a:pt x="236120" y="343038"/>
                </a:cubicBezTo>
                <a:cubicBezTo>
                  <a:pt x="236831" y="337726"/>
                  <a:pt x="243108" y="285234"/>
                  <a:pt x="247238" y="250936"/>
                </a:cubicBezTo>
                <a:lnTo>
                  <a:pt x="248143" y="243426"/>
                </a:lnTo>
                <a:lnTo>
                  <a:pt x="252247" y="251945"/>
                </a:lnTo>
                <a:cubicBezTo>
                  <a:pt x="258206" y="262915"/>
                  <a:pt x="265711" y="272925"/>
                  <a:pt x="274468" y="281682"/>
                </a:cubicBezTo>
                <a:lnTo>
                  <a:pt x="276760" y="283765"/>
                </a:lnTo>
                <a:lnTo>
                  <a:pt x="273445" y="301017"/>
                </a:lnTo>
                <a:cubicBezTo>
                  <a:pt x="270172" y="318064"/>
                  <a:pt x="267276" y="333207"/>
                  <a:pt x="265766" y="341080"/>
                </a:cubicBezTo>
                <a:cubicBezTo>
                  <a:pt x="263826" y="351201"/>
                  <a:pt x="264814" y="351386"/>
                  <a:pt x="270265" y="351609"/>
                </a:cubicBezTo>
                <a:cubicBezTo>
                  <a:pt x="277232" y="351895"/>
                  <a:pt x="284067" y="352058"/>
                  <a:pt x="296459" y="351609"/>
                </a:cubicBezTo>
                <a:cubicBezTo>
                  <a:pt x="308850" y="351160"/>
                  <a:pt x="314363" y="342182"/>
                  <a:pt x="319213" y="319531"/>
                </a:cubicBezTo>
                <a:cubicBezTo>
                  <a:pt x="319523" y="318083"/>
                  <a:pt x="319861" y="316484"/>
                  <a:pt x="320221" y="314754"/>
                </a:cubicBezTo>
                <a:lnTo>
                  <a:pt x="320929" y="311329"/>
                </a:lnTo>
                <a:lnTo>
                  <a:pt x="327341" y="313675"/>
                </a:lnTo>
                <a:cubicBezTo>
                  <a:pt x="339463" y="317446"/>
                  <a:pt x="352351" y="319477"/>
                  <a:pt x="365714" y="319477"/>
                </a:cubicBezTo>
                <a:lnTo>
                  <a:pt x="367735" y="319375"/>
                </a:lnTo>
                <a:lnTo>
                  <a:pt x="350883" y="386136"/>
                </a:lnTo>
                <a:cubicBezTo>
                  <a:pt x="347781" y="397399"/>
                  <a:pt x="338816" y="406772"/>
                  <a:pt x="329824" y="406705"/>
                </a:cubicBezTo>
                <a:cubicBezTo>
                  <a:pt x="257451" y="406158"/>
                  <a:pt x="122292" y="407194"/>
                  <a:pt x="110910" y="406705"/>
                </a:cubicBezTo>
                <a:cubicBezTo>
                  <a:pt x="99527" y="406215"/>
                  <a:pt x="89183" y="401289"/>
                  <a:pt x="85933" y="388094"/>
                </a:cubicBezTo>
                <a:cubicBezTo>
                  <a:pt x="78244" y="356880"/>
                  <a:pt x="52952" y="258555"/>
                  <a:pt x="42101" y="212370"/>
                </a:cubicBezTo>
                <a:lnTo>
                  <a:pt x="41559" y="210025"/>
                </a:lnTo>
                <a:lnTo>
                  <a:pt x="12117" y="210025"/>
                </a:lnTo>
                <a:cubicBezTo>
                  <a:pt x="5425" y="210025"/>
                  <a:pt x="0" y="204600"/>
                  <a:pt x="0" y="197908"/>
                </a:cubicBezTo>
                <a:lnTo>
                  <a:pt x="0" y="149443"/>
                </a:lnTo>
                <a:cubicBezTo>
                  <a:pt x="0" y="142751"/>
                  <a:pt x="5425" y="137326"/>
                  <a:pt x="12117" y="137326"/>
                </a:cubicBezTo>
                <a:close/>
                <a:moveTo>
                  <a:pt x="365714" y="122516"/>
                </a:moveTo>
                <a:cubicBezTo>
                  <a:pt x="356714" y="122516"/>
                  <a:pt x="349419" y="129812"/>
                  <a:pt x="349419" y="138811"/>
                </a:cubicBezTo>
                <a:lnTo>
                  <a:pt x="349419" y="176803"/>
                </a:lnTo>
                <a:lnTo>
                  <a:pt x="314088" y="176803"/>
                </a:lnTo>
                <a:cubicBezTo>
                  <a:pt x="305089" y="176803"/>
                  <a:pt x="297794" y="184098"/>
                  <a:pt x="297794" y="193098"/>
                </a:cubicBezTo>
                <a:cubicBezTo>
                  <a:pt x="297794" y="202097"/>
                  <a:pt x="305089" y="209392"/>
                  <a:pt x="314088" y="209392"/>
                </a:cubicBezTo>
                <a:lnTo>
                  <a:pt x="349419" y="209392"/>
                </a:lnTo>
                <a:lnTo>
                  <a:pt x="349419" y="242061"/>
                </a:lnTo>
                <a:cubicBezTo>
                  <a:pt x="349419" y="251061"/>
                  <a:pt x="356714" y="258356"/>
                  <a:pt x="365714" y="258356"/>
                </a:cubicBezTo>
                <a:cubicBezTo>
                  <a:pt x="374713" y="258356"/>
                  <a:pt x="382009" y="251061"/>
                  <a:pt x="382009" y="242061"/>
                </a:cubicBezTo>
                <a:lnTo>
                  <a:pt x="382009" y="209392"/>
                </a:lnTo>
                <a:lnTo>
                  <a:pt x="417339" y="209392"/>
                </a:lnTo>
                <a:cubicBezTo>
                  <a:pt x="426338" y="209392"/>
                  <a:pt x="433634" y="202097"/>
                  <a:pt x="433634" y="193098"/>
                </a:cubicBezTo>
                <a:cubicBezTo>
                  <a:pt x="433634" y="184098"/>
                  <a:pt x="426338" y="176803"/>
                  <a:pt x="417339" y="176803"/>
                </a:cubicBezTo>
                <a:lnTo>
                  <a:pt x="382009" y="176803"/>
                </a:lnTo>
                <a:lnTo>
                  <a:pt x="382009" y="138811"/>
                </a:lnTo>
                <a:cubicBezTo>
                  <a:pt x="382009" y="129812"/>
                  <a:pt x="374713" y="122516"/>
                  <a:pt x="365714" y="122516"/>
                </a:cubicBezTo>
                <a:close/>
                <a:moveTo>
                  <a:pt x="365714" y="86680"/>
                </a:moveTo>
                <a:cubicBezTo>
                  <a:pt x="423017" y="86680"/>
                  <a:pt x="469470" y="133133"/>
                  <a:pt x="469470" y="190436"/>
                </a:cubicBezTo>
                <a:cubicBezTo>
                  <a:pt x="469470" y="247739"/>
                  <a:pt x="423017" y="294192"/>
                  <a:pt x="365714" y="294192"/>
                </a:cubicBezTo>
                <a:cubicBezTo>
                  <a:pt x="308411" y="294192"/>
                  <a:pt x="261957" y="247739"/>
                  <a:pt x="261957" y="190436"/>
                </a:cubicBezTo>
                <a:cubicBezTo>
                  <a:pt x="261957" y="133133"/>
                  <a:pt x="308411" y="86680"/>
                  <a:pt x="365714" y="86680"/>
                </a:cubicBezTo>
                <a:close/>
                <a:moveTo>
                  <a:pt x="169767" y="944"/>
                </a:moveTo>
                <a:cubicBezTo>
                  <a:pt x="176584" y="-883"/>
                  <a:pt x="184097" y="-109"/>
                  <a:pt x="190691" y="3698"/>
                </a:cubicBezTo>
                <a:lnTo>
                  <a:pt x="190691" y="3699"/>
                </a:lnTo>
                <a:cubicBezTo>
                  <a:pt x="203879" y="11314"/>
                  <a:pt x="208398" y="28177"/>
                  <a:pt x="200783" y="41366"/>
                </a:cubicBezTo>
                <a:lnTo>
                  <a:pt x="139112" y="148183"/>
                </a:lnTo>
                <a:cubicBezTo>
                  <a:pt x="135305" y="154777"/>
                  <a:pt x="129185" y="159204"/>
                  <a:pt x="122369" y="161031"/>
                </a:cubicBezTo>
                <a:lnTo>
                  <a:pt x="101445" y="158276"/>
                </a:lnTo>
                <a:lnTo>
                  <a:pt x="88598" y="141533"/>
                </a:lnTo>
                <a:cubicBezTo>
                  <a:pt x="86772" y="134717"/>
                  <a:pt x="87546" y="127204"/>
                  <a:pt x="91353" y="120610"/>
                </a:cubicBezTo>
                <a:lnTo>
                  <a:pt x="153024" y="13791"/>
                </a:lnTo>
                <a:cubicBezTo>
                  <a:pt x="156832" y="7197"/>
                  <a:pt x="162951" y="2770"/>
                  <a:pt x="169767" y="944"/>
                </a:cubicBezTo>
                <a:close/>
                <a:moveTo>
                  <a:pt x="276258" y="69"/>
                </a:moveTo>
                <a:cubicBezTo>
                  <a:pt x="285088" y="693"/>
                  <a:pt x="293460" y="5549"/>
                  <a:pt x="298219" y="13792"/>
                </a:cubicBezTo>
                <a:lnTo>
                  <a:pt x="328830" y="66813"/>
                </a:lnTo>
                <a:lnTo>
                  <a:pt x="327341" y="67196"/>
                </a:lnTo>
                <a:cubicBezTo>
                  <a:pt x="311178" y="72223"/>
                  <a:pt x="296378" y="80342"/>
                  <a:pt x="283632" y="90861"/>
                </a:cubicBezTo>
                <a:lnTo>
                  <a:pt x="280618" y="93601"/>
                </a:lnTo>
                <a:lnTo>
                  <a:pt x="250459" y="41365"/>
                </a:lnTo>
                <a:cubicBezTo>
                  <a:pt x="242845" y="28177"/>
                  <a:pt x="247364" y="11313"/>
                  <a:pt x="260552" y="3699"/>
                </a:cubicBezTo>
                <a:cubicBezTo>
                  <a:pt x="265498" y="844"/>
                  <a:pt x="270960" y="-305"/>
                  <a:pt x="276258" y="69"/>
                </a:cubicBezTo>
                <a:close/>
              </a:path>
            </a:pathLst>
          </a:custGeom>
          <a:solidFill>
            <a:schemeClr val="accent1"/>
          </a:solidFill>
          <a:ln>
            <a:noFill/>
          </a:ln>
        </p:spPr>
        <p:txBody>
          <a:bodyPr vert="horz" wrap="square" lIns="68580" tIns="34290" rIns="68580" bIns="34290" numCol="1" anchor="t" anchorCtr="0" compatLnSpc="1">
            <a:normAutofit/>
          </a:bodyPr>
          <a:lstStyle/>
          <a:p>
            <a:endParaRPr lang="zh-CN" altLang="en-US" sz="100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任意多边形 59"/>
          <p:cNvSpPr/>
          <p:nvPr>
            <p:custDataLst>
              <p:tags r:id="rId7"/>
            </p:custDataLst>
          </p:nvPr>
        </p:nvSpPr>
        <p:spPr>
          <a:xfrm rot="5400000">
            <a:off x="6258048" y="3149206"/>
            <a:ext cx="634004" cy="692786"/>
          </a:xfrm>
          <a:custGeom>
            <a:avLst/>
            <a:gdLst>
              <a:gd name="connsiteX0" fmla="*/ 0 w 1149799"/>
              <a:gd name="connsiteY0" fmla="*/ 681503 h 1256402"/>
              <a:gd name="connsiteX1" fmla="*/ 459037 w 1149799"/>
              <a:gd name="connsiteY1" fmla="*/ 118283 h 1256402"/>
              <a:gd name="connsiteX2" fmla="*/ 510975 w 1149799"/>
              <a:gd name="connsiteY2" fmla="*/ 113048 h 1256402"/>
              <a:gd name="connsiteX3" fmla="*/ 593014 w 1149799"/>
              <a:gd name="connsiteY3" fmla="*/ 0 h 1256402"/>
              <a:gd name="connsiteX4" fmla="*/ 677913 w 1149799"/>
              <a:gd name="connsiteY4" fmla="*/ 116988 h 1256402"/>
              <a:gd name="connsiteX5" fmla="*/ 690762 w 1149799"/>
              <a:gd name="connsiteY5" fmla="*/ 118283 h 1256402"/>
              <a:gd name="connsiteX6" fmla="*/ 1149799 w 1149799"/>
              <a:gd name="connsiteY6" fmla="*/ 681503 h 1256402"/>
              <a:gd name="connsiteX7" fmla="*/ 574900 w 1149799"/>
              <a:gd name="connsiteY7" fmla="*/ 1256402 h 1256402"/>
              <a:gd name="connsiteX8" fmla="*/ 0 w 1149799"/>
              <a:gd name="connsiteY8" fmla="*/ 681503 h 1256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99" h="1256402">
                <a:moveTo>
                  <a:pt x="0" y="681503"/>
                </a:moveTo>
                <a:cubicBezTo>
                  <a:pt x="0" y="403683"/>
                  <a:pt x="197065" y="171891"/>
                  <a:pt x="459037" y="118283"/>
                </a:cubicBezTo>
                <a:lnTo>
                  <a:pt x="510975" y="113048"/>
                </a:lnTo>
                <a:lnTo>
                  <a:pt x="593014" y="0"/>
                </a:lnTo>
                <a:lnTo>
                  <a:pt x="677913" y="116988"/>
                </a:lnTo>
                <a:lnTo>
                  <a:pt x="690762" y="118283"/>
                </a:lnTo>
                <a:cubicBezTo>
                  <a:pt x="952734" y="171891"/>
                  <a:pt x="1149799" y="403683"/>
                  <a:pt x="1149799" y="681503"/>
                </a:cubicBezTo>
                <a:cubicBezTo>
                  <a:pt x="1149799" y="999011"/>
                  <a:pt x="892408" y="1256402"/>
                  <a:pt x="574900" y="1256402"/>
                </a:cubicBezTo>
                <a:cubicBezTo>
                  <a:pt x="257391" y="1256402"/>
                  <a:pt x="0" y="999011"/>
                  <a:pt x="0" y="681503"/>
                </a:cubicBezTo>
                <a:close/>
              </a:path>
            </a:pathLst>
          </a:custGeom>
          <a:no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rmAutofit/>
          </a:bodyPr>
          <a:lstStyle/>
          <a:p>
            <a:pPr algn="ctr"/>
            <a:endParaRPr lang="zh-CN" altLang="en-US" sz="1800">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Freeform 45"/>
          <p:cNvSpPr/>
          <p:nvPr>
            <p:custDataLst>
              <p:tags r:id="rId8"/>
            </p:custDataLst>
          </p:nvPr>
        </p:nvSpPr>
        <p:spPr bwMode="auto">
          <a:xfrm>
            <a:off x="6394488" y="4408885"/>
            <a:ext cx="283102" cy="248668"/>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solidFill>
            <a:schemeClr val="accent1"/>
          </a:solidFill>
          <a:ln>
            <a:noFill/>
          </a:ln>
        </p:spPr>
        <p:txBody>
          <a:bodyPr vert="horz" wrap="square" lIns="68580" tIns="34290" rIns="68580" bIns="34290" numCol="1" anchor="t" anchorCtr="0" compatLnSpc="1">
            <a:normAutofit/>
          </a:bodyPr>
          <a:lstStyle/>
          <a:p>
            <a:endParaRPr lang="zh-CN" altLang="en-US" sz="100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5" name="Freeform 46"/>
          <p:cNvSpPr>
            <a:spLocks noEditPoints="1"/>
          </p:cNvSpPr>
          <p:nvPr>
            <p:custDataLst>
              <p:tags r:id="rId9"/>
            </p:custDataLst>
          </p:nvPr>
        </p:nvSpPr>
        <p:spPr bwMode="auto">
          <a:xfrm>
            <a:off x="6487179" y="4494690"/>
            <a:ext cx="229311" cy="226891"/>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solidFill>
            <a:schemeClr val="accent1">
              <a:lumMod val="60000"/>
              <a:lumOff val="40000"/>
            </a:schemeClr>
          </a:solidFill>
          <a:ln>
            <a:noFill/>
          </a:ln>
        </p:spPr>
        <p:txBody>
          <a:bodyPr vert="horz" wrap="square" lIns="68580" tIns="34290" rIns="68580" bIns="34290" numCol="1" anchor="t" anchorCtr="0" compatLnSpc="1">
            <a:normAutofit fontScale="97500" lnSpcReduction="20000"/>
          </a:bodyPr>
          <a:lstStyle/>
          <a:p>
            <a:endParaRPr lang="zh-CN" altLang="en-US" sz="100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6" name="Freeform 47"/>
          <p:cNvSpPr/>
          <p:nvPr>
            <p:custDataLst>
              <p:tags r:id="rId10"/>
            </p:custDataLst>
          </p:nvPr>
        </p:nvSpPr>
        <p:spPr bwMode="auto">
          <a:xfrm>
            <a:off x="6533898" y="4575284"/>
            <a:ext cx="51930" cy="55280"/>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solidFill>
            <a:schemeClr val="accent1"/>
          </a:solidFill>
          <a:ln>
            <a:noFill/>
          </a:ln>
        </p:spPr>
        <p:txBody>
          <a:bodyPr vert="horz" wrap="square" lIns="68580" tIns="34290" rIns="68580" bIns="34290" numCol="1" anchor="t" anchorCtr="0" compatLnSpc="1">
            <a:normAutofit fontScale="25000" lnSpcReduction="20000"/>
          </a:bodyPr>
          <a:lstStyle/>
          <a:p>
            <a:endParaRPr lang="zh-CN" altLang="en-US" sz="100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9" name="任意多边形 59"/>
          <p:cNvSpPr/>
          <p:nvPr>
            <p:custDataLst>
              <p:tags r:id="rId11"/>
            </p:custDataLst>
          </p:nvPr>
        </p:nvSpPr>
        <p:spPr>
          <a:xfrm rot="5400000">
            <a:off x="6270438" y="4214603"/>
            <a:ext cx="634004" cy="692786"/>
          </a:xfrm>
          <a:custGeom>
            <a:avLst/>
            <a:gdLst>
              <a:gd name="connsiteX0" fmla="*/ 0 w 1149799"/>
              <a:gd name="connsiteY0" fmla="*/ 681503 h 1256402"/>
              <a:gd name="connsiteX1" fmla="*/ 459037 w 1149799"/>
              <a:gd name="connsiteY1" fmla="*/ 118283 h 1256402"/>
              <a:gd name="connsiteX2" fmla="*/ 510975 w 1149799"/>
              <a:gd name="connsiteY2" fmla="*/ 113048 h 1256402"/>
              <a:gd name="connsiteX3" fmla="*/ 593014 w 1149799"/>
              <a:gd name="connsiteY3" fmla="*/ 0 h 1256402"/>
              <a:gd name="connsiteX4" fmla="*/ 677913 w 1149799"/>
              <a:gd name="connsiteY4" fmla="*/ 116988 h 1256402"/>
              <a:gd name="connsiteX5" fmla="*/ 690762 w 1149799"/>
              <a:gd name="connsiteY5" fmla="*/ 118283 h 1256402"/>
              <a:gd name="connsiteX6" fmla="*/ 1149799 w 1149799"/>
              <a:gd name="connsiteY6" fmla="*/ 681503 h 1256402"/>
              <a:gd name="connsiteX7" fmla="*/ 574900 w 1149799"/>
              <a:gd name="connsiteY7" fmla="*/ 1256402 h 1256402"/>
              <a:gd name="connsiteX8" fmla="*/ 0 w 1149799"/>
              <a:gd name="connsiteY8" fmla="*/ 681503 h 1256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99" h="1256402">
                <a:moveTo>
                  <a:pt x="0" y="681503"/>
                </a:moveTo>
                <a:cubicBezTo>
                  <a:pt x="0" y="403683"/>
                  <a:pt x="197065" y="171891"/>
                  <a:pt x="459037" y="118283"/>
                </a:cubicBezTo>
                <a:lnTo>
                  <a:pt x="510975" y="113048"/>
                </a:lnTo>
                <a:lnTo>
                  <a:pt x="593014" y="0"/>
                </a:lnTo>
                <a:lnTo>
                  <a:pt x="677913" y="116988"/>
                </a:lnTo>
                <a:lnTo>
                  <a:pt x="690762" y="118283"/>
                </a:lnTo>
                <a:cubicBezTo>
                  <a:pt x="952734" y="171891"/>
                  <a:pt x="1149799" y="403683"/>
                  <a:pt x="1149799" y="681503"/>
                </a:cubicBezTo>
                <a:cubicBezTo>
                  <a:pt x="1149799" y="999011"/>
                  <a:pt x="892408" y="1256402"/>
                  <a:pt x="574900" y="1256402"/>
                </a:cubicBezTo>
                <a:cubicBezTo>
                  <a:pt x="257391" y="1256402"/>
                  <a:pt x="0" y="999011"/>
                  <a:pt x="0" y="681503"/>
                </a:cubicBezTo>
                <a:close/>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rmAutofit/>
          </a:bodyPr>
          <a:lstStyle/>
          <a:p>
            <a:pPr algn="ctr"/>
            <a:endParaRPr lang="zh-CN" altLang="en-US" sz="1800">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矩形 39"/>
          <p:cNvSpPr>
            <a:spLocks noChangeArrowheads="1"/>
          </p:cNvSpPr>
          <p:nvPr>
            <p:custDataLst>
              <p:tags r:id="rId12"/>
            </p:custDataLst>
          </p:nvPr>
        </p:nvSpPr>
        <p:spPr bwMode="auto">
          <a:xfrm>
            <a:off x="2352601" y="3017279"/>
            <a:ext cx="2492606" cy="346249"/>
          </a:xfrm>
          <a:prstGeom prst="rect">
            <a:avLst/>
          </a:prstGeom>
          <a:solidFill>
            <a:schemeClr val="accent1"/>
          </a:solidFill>
          <a:ln>
            <a:noFill/>
          </a:ln>
        </p:spPr>
        <p:txBody>
          <a:bodyPr wrap="none" lIns="68580" tIns="34290" rIns="68580" bIns="3429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a:ea typeface="宋体" panose="02010600030101010101" pitchFamily="2" charset="-122"/>
                <a:sym typeface="Calibri" panose="020F0502020204030204"/>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a:ea typeface="宋体" panose="02010600030101010101" pitchFamily="2" charset="-122"/>
                <a:sym typeface="Calibri" panose="020F0502020204030204"/>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a:ea typeface="宋体" panose="02010600030101010101" pitchFamily="2" charset="-122"/>
                <a:sym typeface="Calibri" panose="020F0502020204030204"/>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a:ea typeface="宋体" panose="02010600030101010101" pitchFamily="2" charset="-122"/>
                <a:sym typeface="Calibri" panose="020F0502020204030204"/>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a:ea typeface="宋体" panose="02010600030101010101" pitchFamily="2" charset="-122"/>
                <a:sym typeface="Calibri" panose="020F0502020204030204"/>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a:ea typeface="宋体" panose="02010600030101010101" pitchFamily="2" charset="-122"/>
                <a:sym typeface="Calibri" panose="020F0502020204030204"/>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a:ea typeface="宋体" panose="02010600030101010101" pitchFamily="2" charset="-122"/>
                <a:sym typeface="Calibri" panose="020F0502020204030204"/>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a:ea typeface="宋体" panose="02010600030101010101" pitchFamily="2" charset="-122"/>
                <a:sym typeface="Calibri" panose="020F0502020204030204"/>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a:ea typeface="宋体" panose="02010600030101010101" pitchFamily="2" charset="-122"/>
                <a:sym typeface="Calibri" panose="020F0502020204030204"/>
              </a:defRPr>
            </a:lvl9pPr>
          </a:lstStyle>
          <a:p>
            <a:pPr algn="ctr">
              <a:buNone/>
            </a:pPr>
            <a:r>
              <a:rPr lang="zh-CN" altLang="en-US"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层次结构</a:t>
            </a:r>
            <a:endParaRPr lang="zh-CN" altLang="en-US"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文本框 5"/>
          <p:cNvSpPr txBox="1"/>
          <p:nvPr>
            <p:custDataLst>
              <p:tags r:id="rId13"/>
            </p:custDataLst>
          </p:nvPr>
        </p:nvSpPr>
        <p:spPr>
          <a:xfrm>
            <a:off x="7044341" y="2021497"/>
            <a:ext cx="3261993" cy="789515"/>
          </a:xfrm>
          <a:prstGeom prst="rect">
            <a:avLst/>
          </a:prstGeom>
        </p:spPr>
        <p:txBody>
          <a:bodyPr wrap="square" lIns="68580" tIns="34290" rIns="68580" bIns="34290" anchor="ctr" anchorCtr="0">
            <a:normAutofit/>
          </a:bodyPr>
          <a:lstStyle>
            <a:defPPr>
              <a:defRPr lang="zh-CN"/>
            </a:defPPr>
            <a:lvl1pPr>
              <a:lnSpc>
                <a:spcPct val="120000"/>
              </a:lnSpc>
            </a:lvl1pPr>
          </a:lstStyle>
          <a:p>
            <a:r>
              <a:rPr lang="zh-CN" altLang="en-US"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（1-14段）：张秉贵为人民服务的事迹。</a:t>
            </a:r>
            <a:endParaRPr lang="zh-CN" altLang="en-US"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8" name="文本框 7"/>
          <p:cNvSpPr txBox="1"/>
          <p:nvPr>
            <p:custDataLst>
              <p:tags r:id="rId14"/>
            </p:custDataLst>
          </p:nvPr>
        </p:nvSpPr>
        <p:spPr>
          <a:xfrm>
            <a:off x="7044341" y="3115150"/>
            <a:ext cx="3052159" cy="789515"/>
          </a:xfrm>
          <a:prstGeom prst="rect">
            <a:avLst/>
          </a:prstGeom>
        </p:spPr>
        <p:txBody>
          <a:bodyPr wrap="square" lIns="68580" tIns="34290" rIns="68580" bIns="34290" anchor="ctr" anchorCtr="0">
            <a:normAutofit/>
          </a:bodyPr>
          <a:lstStyle>
            <a:defPPr>
              <a:defRPr lang="zh-CN"/>
            </a:defPPr>
            <a:lvl1pPr>
              <a:lnSpc>
                <a:spcPct val="120000"/>
              </a:lnSpc>
            </a:lvl1pPr>
          </a:lstStyle>
          <a:p>
            <a:r>
              <a:rPr lang="zh-CN" altLang="en-US"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（15-18段）：张秉贵思想认识发展的原因和过程。</a:t>
            </a:r>
            <a:endParaRPr lang="zh-CN" altLang="en-US"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2" name="文本框 11"/>
          <p:cNvSpPr txBox="1"/>
          <p:nvPr>
            <p:custDataLst>
              <p:tags r:id="rId15"/>
            </p:custDataLst>
          </p:nvPr>
        </p:nvSpPr>
        <p:spPr>
          <a:xfrm>
            <a:off x="7044341" y="4191819"/>
            <a:ext cx="3173283" cy="789515"/>
          </a:xfrm>
          <a:prstGeom prst="rect">
            <a:avLst/>
          </a:prstGeom>
        </p:spPr>
        <p:txBody>
          <a:bodyPr wrap="square" lIns="68580" tIns="34290" rIns="68580" bIns="34290" anchor="ctr" anchorCtr="0">
            <a:normAutofit/>
          </a:bodyPr>
          <a:lstStyle>
            <a:defPPr>
              <a:defRPr lang="zh-CN"/>
            </a:defPPr>
            <a:lvl1pPr>
              <a:lnSpc>
                <a:spcPct val="120000"/>
              </a:lnSpc>
            </a:lvl1pPr>
          </a:lstStyle>
          <a:p>
            <a:r>
              <a:rPr lang="zh-CN" altLang="en-US"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（19-20段）：张秉贵精神品格的影响。</a:t>
            </a:r>
            <a:endParaRPr lang="zh-CN" altLang="en-US"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Tree>
    <p:custDataLst>
      <p:tags r:id="rId16"/>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685415" y="2272665"/>
            <a:ext cx="1275080" cy="1322070"/>
          </a:xfrm>
          <a:prstGeom prst="rect">
            <a:avLst/>
          </a:prstGeom>
          <a:noFill/>
        </p:spPr>
        <p:txBody>
          <a:bodyPr wrap="none" rtlCol="0">
            <a:spAutoFit/>
          </a:bodyPr>
          <a:lstStyle>
            <a:defPPr>
              <a:defRPr lang="zh-CN"/>
            </a:defPPr>
            <a:lvl1pPr>
              <a:defRPr sz="7200" spc="300">
                <a:latin typeface="思源黑体 CN Heavy" panose="020B0A00000000000000" pitchFamily="34" charset="-122"/>
                <a:ea typeface="思源黑体 CN Heavy" panose="020B0A00000000000000" pitchFamily="34" charset="-122"/>
              </a:defRPr>
            </a:lvl1pPr>
          </a:lstStyle>
          <a:p>
            <a:r>
              <a:rPr lang="en-US" altLang="zh-CN" sz="8000" dirty="0">
                <a:latin typeface="微软雅黑" panose="020B0503020204020204" pitchFamily="34" charset="-122"/>
                <a:ea typeface="微软雅黑" panose="020B0503020204020204" pitchFamily="34" charset="-122"/>
              </a:rPr>
              <a:t>03</a:t>
            </a:r>
            <a:endParaRPr lang="en-US" altLang="zh-CN" sz="80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5016500" y="2565400"/>
            <a:ext cx="3992880" cy="1198880"/>
          </a:xfrm>
          <a:prstGeom prst="rect">
            <a:avLst/>
          </a:prstGeom>
          <a:noFill/>
        </p:spPr>
        <p:txBody>
          <a:bodyPr wrap="none" rtlCol="0">
            <a:spAutoFit/>
          </a:bodyPr>
          <a:lstStyle/>
          <a:p>
            <a:r>
              <a:rPr lang="zh-CN" altLang="en-US" sz="7200" spc="300">
                <a:latin typeface="微软雅黑" panose="020B0503020204020204" pitchFamily="34" charset="-122"/>
                <a:ea typeface="微软雅黑" panose="020B0503020204020204" pitchFamily="34" charset="-122"/>
              </a:rPr>
              <a:t>新知探究</a:t>
            </a:r>
            <a:endParaRPr lang="zh-CN" altLang="en-US" sz="7200" spc="300">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4606799" y="2434769"/>
            <a:ext cx="0" cy="1330739"/>
          </a:xfrm>
          <a:prstGeom prst="line">
            <a:avLst/>
          </a:prstGeom>
          <a:ln w="34925">
            <a:solidFill>
              <a:srgbClr val="6B77F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advTm="6000">
        <p:push dir="r"/>
      </p:transition>
    </mc:Choice>
    <mc:Fallback>
      <p:transition spd="slow" advTm="6000">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图文框 6"/>
          <p:cNvSpPr/>
          <p:nvPr>
            <p:custDataLst>
              <p:tags r:id="rId1"/>
            </p:custDataLst>
          </p:nvPr>
        </p:nvSpPr>
        <p:spPr>
          <a:xfrm>
            <a:off x="1866903" y="1200153"/>
            <a:ext cx="8458268" cy="4457736"/>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zh-CN" altLang="en-US" sz="1200" b="1">
              <a:latin typeface="微软雅黑" panose="020B0503020204020204" pitchFamily="34" charset="-122"/>
              <a:ea typeface="微软雅黑" panose="020B0503020204020204" pitchFamily="34" charset="-122"/>
            </a:endParaRPr>
          </a:p>
        </p:txBody>
      </p:sp>
      <p:sp>
        <p:nvSpPr>
          <p:cNvPr id="8" name="任意多边形: 形状 20"/>
          <p:cNvSpPr>
            <a:spLocks noChangeAspect="1"/>
          </p:cNvSpPr>
          <p:nvPr>
            <p:custDataLst>
              <p:tags r:id="rId2"/>
            </p:custDataLst>
          </p:nvPr>
        </p:nvSpPr>
        <p:spPr>
          <a:xfrm rot="10800000" flipH="1" flipV="1">
            <a:off x="2274094" y="1084421"/>
            <a:ext cx="755809" cy="59626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chemeClr val="accent1">
              <a:alpha val="1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任意多边形: 形状 19"/>
          <p:cNvSpPr>
            <a:spLocks noChangeAspect="1"/>
          </p:cNvSpPr>
          <p:nvPr>
            <p:custDataLst>
              <p:tags r:id="rId3"/>
            </p:custDataLst>
          </p:nvPr>
        </p:nvSpPr>
        <p:spPr>
          <a:xfrm rot="10800000" flipH="1" flipV="1">
            <a:off x="2138839" y="1084421"/>
            <a:ext cx="755809" cy="59626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4"/>
            </p:custDataLst>
          </p:nvPr>
        </p:nvSpPr>
        <p:spPr>
          <a:xfrm>
            <a:off x="2552709" y="2914650"/>
            <a:ext cx="2167147" cy="1028700"/>
          </a:xfrm>
          <a:prstGeom prst="rect">
            <a:avLst/>
          </a:prstGeom>
          <a:noFill/>
        </p:spPr>
        <p:txBody>
          <a:bodyPr wrap="square" lIns="47625" tIns="19050" rIns="47625" bIns="19050" rtlCol="0" anchor="ctr" anchorCtr="0">
            <a:normAutofit/>
          </a:bodyPr>
          <a:lstStyle/>
          <a:p>
            <a:pPr algn="ctr"/>
            <a:r>
              <a:rPr lang="zh-CN" altLang="zh-CN" sz="3300" b="1" spc="120" dirty="0">
                <a:solidFill>
                  <a:schemeClr val="accent1"/>
                </a:solidFill>
                <a:latin typeface="微软雅黑" panose="020B0503020204020204" pitchFamily="34" charset="-122"/>
                <a:ea typeface="微软雅黑" panose="020B0503020204020204" pitchFamily="34" charset="-122"/>
              </a:rPr>
              <a:t>全文分析</a:t>
            </a:r>
            <a:endParaRPr lang="zh-CN" altLang="zh-CN" sz="3300" b="1" spc="120" dirty="0">
              <a:solidFill>
                <a:schemeClr val="accent1"/>
              </a:solidFill>
              <a:latin typeface="微软雅黑" panose="020B0503020204020204" pitchFamily="34" charset="-122"/>
              <a:ea typeface="微软雅黑" panose="020B0503020204020204" pitchFamily="34" charset="-122"/>
            </a:endParaRPr>
          </a:p>
        </p:txBody>
      </p:sp>
      <p:cxnSp>
        <p:nvCxnSpPr>
          <p:cNvPr id="6" name="直接连接符 5"/>
          <p:cNvCxnSpPr/>
          <p:nvPr>
            <p:custDataLst>
              <p:tags r:id="rId5"/>
            </p:custDataLst>
          </p:nvPr>
        </p:nvCxnSpPr>
        <p:spPr>
          <a:xfrm>
            <a:off x="5538312" y="3402569"/>
            <a:ext cx="4055269" cy="0"/>
          </a:xfrm>
          <a:prstGeom prst="line">
            <a:avLst/>
          </a:prstGeom>
          <a:ln w="25400" cap="rnd">
            <a:solidFill>
              <a:schemeClr val="lt1">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75" name="椭圆 74"/>
          <p:cNvSpPr/>
          <p:nvPr>
            <p:custDataLst>
              <p:tags r:id="rId6"/>
            </p:custDataLst>
          </p:nvPr>
        </p:nvSpPr>
        <p:spPr>
          <a:xfrm>
            <a:off x="6154697" y="3034428"/>
            <a:ext cx="249555" cy="250031"/>
          </a:xfrm>
          <a:prstGeom prst="ellipse">
            <a:avLst/>
          </a:prstGeom>
          <a:solidFill>
            <a:srgbClr val="54C88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76" name="文本框 75"/>
          <p:cNvSpPr txBox="1"/>
          <p:nvPr>
            <p:custDataLst>
              <p:tags r:id="rId7"/>
            </p:custDataLst>
          </p:nvPr>
        </p:nvSpPr>
        <p:spPr>
          <a:xfrm>
            <a:off x="6128742" y="3044429"/>
            <a:ext cx="301466" cy="230029"/>
          </a:xfrm>
          <a:prstGeom prst="rect">
            <a:avLst/>
          </a:prstGeom>
          <a:noFill/>
        </p:spPr>
        <p:txBody>
          <a:bodyPr wrap="square" lIns="68580" tIns="34290" rIns="68580" bIns="34290" rtlCol="0">
            <a:normAutofit fontScale="90000" lnSpcReduction="10000"/>
          </a:bodyPr>
          <a:lstStyle/>
          <a:p>
            <a:r>
              <a:rPr lang="en-US" altLang="zh-CN" sz="1100" b="1">
                <a:solidFill>
                  <a:schemeClr val="lt1"/>
                </a:solidFill>
                <a:latin typeface="微软雅黑" panose="020B0503020204020204" pitchFamily="34" charset="-122"/>
                <a:ea typeface="微软雅黑" panose="020B0503020204020204" pitchFamily="34" charset="-122"/>
                <a:cs typeface="Arial" panose="020B0604020202020204" pitchFamily="34" charset="0"/>
              </a:rPr>
              <a:t>01</a:t>
            </a:r>
            <a:endParaRPr lang="en-US" altLang="zh-CN" sz="1100" b="1">
              <a:solidFill>
                <a:schemeClr val="lt1"/>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11" name="直接连接符 10"/>
          <p:cNvCxnSpPr>
            <a:stCxn id="13" idx="0"/>
            <a:endCxn id="75" idx="4"/>
          </p:cNvCxnSpPr>
          <p:nvPr>
            <p:custDataLst>
              <p:tags r:id="rId8"/>
            </p:custDataLst>
          </p:nvPr>
        </p:nvCxnSpPr>
        <p:spPr>
          <a:xfrm flipH="1" flipV="1">
            <a:off x="6279475" y="3284458"/>
            <a:ext cx="476" cy="94298"/>
          </a:xfrm>
          <a:prstGeom prst="line">
            <a:avLst/>
          </a:prstGeom>
          <a:ln>
            <a:solidFill>
              <a:srgbClr val="54C888"/>
            </a:solidFill>
          </a:ln>
        </p:spPr>
        <p:style>
          <a:lnRef idx="1">
            <a:schemeClr val="accent1"/>
          </a:lnRef>
          <a:fillRef idx="0">
            <a:schemeClr val="accent1"/>
          </a:fillRef>
          <a:effectRef idx="0">
            <a:schemeClr val="accent1"/>
          </a:effectRef>
          <a:fontRef idx="minor">
            <a:schemeClr val="tx1"/>
          </a:fontRef>
        </p:style>
      </p:cxnSp>
      <p:sp>
        <p:nvSpPr>
          <p:cNvPr id="13" name="椭圆 12"/>
          <p:cNvSpPr/>
          <p:nvPr>
            <p:custDataLst>
              <p:tags r:id="rId9"/>
            </p:custDataLst>
          </p:nvPr>
        </p:nvSpPr>
        <p:spPr>
          <a:xfrm>
            <a:off x="6255186" y="3378756"/>
            <a:ext cx="49054" cy="49054"/>
          </a:xfrm>
          <a:prstGeom prst="ellipse">
            <a:avLst/>
          </a:prstGeom>
          <a:solidFill>
            <a:srgbClr val="54C88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9" name="椭圆 148"/>
          <p:cNvSpPr/>
          <p:nvPr>
            <p:custDataLst>
              <p:tags r:id="rId10"/>
            </p:custDataLst>
          </p:nvPr>
        </p:nvSpPr>
        <p:spPr>
          <a:xfrm flipV="1">
            <a:off x="6230328" y="3523537"/>
            <a:ext cx="250031" cy="25003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solidFill>
                <a:schemeClr val="dk1">
                  <a:lumMod val="85000"/>
                  <a:lumOff val="15000"/>
                </a:schemeClr>
              </a:solidFill>
              <a:latin typeface="微软雅黑" panose="020B0503020204020204" pitchFamily="34" charset="-122"/>
              <a:ea typeface="微软雅黑" panose="020B0503020204020204" pitchFamily="34" charset="-122"/>
            </a:endParaRPr>
          </a:p>
        </p:txBody>
      </p:sp>
      <p:cxnSp>
        <p:nvCxnSpPr>
          <p:cNvPr id="151" name="直接连接符 150"/>
          <p:cNvCxnSpPr/>
          <p:nvPr>
            <p:custDataLst>
              <p:tags r:id="rId11"/>
            </p:custDataLst>
          </p:nvPr>
        </p:nvCxnSpPr>
        <p:spPr>
          <a:xfrm flipH="1">
            <a:off x="6350819" y="3429238"/>
            <a:ext cx="476" cy="9429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52" name="椭圆 151"/>
          <p:cNvSpPr/>
          <p:nvPr>
            <p:custDataLst>
              <p:tags r:id="rId12"/>
            </p:custDataLst>
          </p:nvPr>
        </p:nvSpPr>
        <p:spPr>
          <a:xfrm flipV="1">
            <a:off x="6331293" y="3380185"/>
            <a:ext cx="49054" cy="490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54" name="文本框 153"/>
          <p:cNvSpPr txBox="1"/>
          <p:nvPr>
            <p:custDataLst>
              <p:tags r:id="rId13"/>
            </p:custDataLst>
          </p:nvPr>
        </p:nvSpPr>
        <p:spPr>
          <a:xfrm>
            <a:off x="6204372" y="3533538"/>
            <a:ext cx="301943" cy="230029"/>
          </a:xfrm>
          <a:prstGeom prst="rect">
            <a:avLst/>
          </a:prstGeom>
          <a:noFill/>
        </p:spPr>
        <p:txBody>
          <a:bodyPr wrap="square" lIns="68580" tIns="34290" rIns="68580" bIns="34290" rtlCol="0">
            <a:normAutofit fontScale="90000" lnSpcReduction="10000"/>
          </a:bodyPr>
          <a:lstStyle/>
          <a:p>
            <a:r>
              <a:rPr lang="en-US" altLang="zh-CN" sz="1100" b="1">
                <a:solidFill>
                  <a:schemeClr val="lt1"/>
                </a:solidFill>
                <a:latin typeface="微软雅黑" panose="020B0503020204020204" pitchFamily="34" charset="-122"/>
                <a:ea typeface="微软雅黑" panose="020B0503020204020204" pitchFamily="34" charset="-122"/>
                <a:cs typeface="Arial" panose="020B0604020202020204" pitchFamily="34" charset="0"/>
              </a:rPr>
              <a:t>02</a:t>
            </a:r>
            <a:endParaRPr lang="en-US" altLang="zh-CN" sz="1100" b="1">
              <a:solidFill>
                <a:schemeClr val="l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7" name="椭圆 156"/>
          <p:cNvSpPr/>
          <p:nvPr>
            <p:custDataLst>
              <p:tags r:id="rId14"/>
            </p:custDataLst>
          </p:nvPr>
        </p:nvSpPr>
        <p:spPr>
          <a:xfrm>
            <a:off x="7546537" y="3033952"/>
            <a:ext cx="249555" cy="25003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158" name="文本框 157"/>
          <p:cNvSpPr txBox="1"/>
          <p:nvPr>
            <p:custDataLst>
              <p:tags r:id="rId15"/>
            </p:custDataLst>
          </p:nvPr>
        </p:nvSpPr>
        <p:spPr>
          <a:xfrm>
            <a:off x="7520582" y="3043477"/>
            <a:ext cx="301466" cy="230981"/>
          </a:xfrm>
          <a:prstGeom prst="rect">
            <a:avLst/>
          </a:prstGeom>
          <a:noFill/>
        </p:spPr>
        <p:txBody>
          <a:bodyPr wrap="square" lIns="68580" tIns="34290" rIns="68580" bIns="34290" rtlCol="0">
            <a:normAutofit fontScale="90000" lnSpcReduction="10000"/>
          </a:bodyPr>
          <a:lstStyle/>
          <a:p>
            <a:r>
              <a:rPr lang="en-US" altLang="zh-CN" sz="1100" b="1">
                <a:solidFill>
                  <a:schemeClr val="lt1"/>
                </a:solidFill>
                <a:latin typeface="微软雅黑" panose="020B0503020204020204" pitchFamily="34" charset="-122"/>
                <a:ea typeface="微软雅黑" panose="020B0503020204020204" pitchFamily="34" charset="-122"/>
                <a:cs typeface="Arial" panose="020B0604020202020204" pitchFamily="34" charset="0"/>
              </a:rPr>
              <a:t>03</a:t>
            </a:r>
            <a:endParaRPr lang="en-US" altLang="zh-CN" sz="1100" b="1">
              <a:solidFill>
                <a:schemeClr val="lt1"/>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159" name="直接连接符 158"/>
          <p:cNvCxnSpPr>
            <a:stCxn id="160" idx="0"/>
            <a:endCxn id="157" idx="4"/>
          </p:cNvCxnSpPr>
          <p:nvPr>
            <p:custDataLst>
              <p:tags r:id="rId16"/>
            </p:custDataLst>
          </p:nvPr>
        </p:nvCxnSpPr>
        <p:spPr>
          <a:xfrm flipH="1" flipV="1">
            <a:off x="7671315" y="3283983"/>
            <a:ext cx="476" cy="94774"/>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60" name="椭圆 159"/>
          <p:cNvSpPr/>
          <p:nvPr>
            <p:custDataLst>
              <p:tags r:id="rId17"/>
            </p:custDataLst>
          </p:nvPr>
        </p:nvSpPr>
        <p:spPr>
          <a:xfrm>
            <a:off x="7647026" y="3378756"/>
            <a:ext cx="49054" cy="4905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8" name="椭圆 167"/>
          <p:cNvSpPr/>
          <p:nvPr>
            <p:custDataLst>
              <p:tags r:id="rId18"/>
            </p:custDataLst>
          </p:nvPr>
        </p:nvSpPr>
        <p:spPr>
          <a:xfrm flipV="1">
            <a:off x="7623153" y="3523537"/>
            <a:ext cx="249555" cy="25003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solidFill>
                <a:schemeClr val="dk1">
                  <a:lumMod val="85000"/>
                  <a:lumOff val="15000"/>
                </a:schemeClr>
              </a:solidFill>
              <a:latin typeface="微软雅黑" panose="020B0503020204020204" pitchFamily="34" charset="-122"/>
              <a:ea typeface="微软雅黑" panose="020B0503020204020204" pitchFamily="34" charset="-122"/>
            </a:endParaRPr>
          </a:p>
        </p:txBody>
      </p:sp>
      <p:cxnSp>
        <p:nvCxnSpPr>
          <p:cNvPr id="169" name="直接连接符 168"/>
          <p:cNvCxnSpPr/>
          <p:nvPr>
            <p:custDataLst>
              <p:tags r:id="rId19"/>
            </p:custDataLst>
          </p:nvPr>
        </p:nvCxnSpPr>
        <p:spPr>
          <a:xfrm flipH="1">
            <a:off x="7743169" y="3429238"/>
            <a:ext cx="476" cy="94298"/>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70" name="椭圆 169"/>
          <p:cNvSpPr/>
          <p:nvPr>
            <p:custDataLst>
              <p:tags r:id="rId20"/>
            </p:custDataLst>
          </p:nvPr>
        </p:nvSpPr>
        <p:spPr>
          <a:xfrm flipV="1">
            <a:off x="7723642" y="3380185"/>
            <a:ext cx="49054" cy="4905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71" name="文本框 170"/>
          <p:cNvSpPr txBox="1"/>
          <p:nvPr>
            <p:custDataLst>
              <p:tags r:id="rId21"/>
            </p:custDataLst>
          </p:nvPr>
        </p:nvSpPr>
        <p:spPr>
          <a:xfrm>
            <a:off x="7597198" y="3533300"/>
            <a:ext cx="301466" cy="230505"/>
          </a:xfrm>
          <a:prstGeom prst="rect">
            <a:avLst/>
          </a:prstGeom>
          <a:noFill/>
        </p:spPr>
        <p:txBody>
          <a:bodyPr wrap="square" lIns="68580" tIns="34290" rIns="68580" bIns="34290" rtlCol="0">
            <a:normAutofit fontScale="90000" lnSpcReduction="10000"/>
          </a:bodyPr>
          <a:lstStyle/>
          <a:p>
            <a:r>
              <a:rPr lang="en-US" altLang="zh-CN" sz="1100" b="1">
                <a:solidFill>
                  <a:schemeClr val="lt1"/>
                </a:solidFill>
                <a:latin typeface="微软雅黑" panose="020B0503020204020204" pitchFamily="34" charset="-122"/>
                <a:ea typeface="微软雅黑" panose="020B0503020204020204" pitchFamily="34" charset="-122"/>
                <a:cs typeface="Arial" panose="020B0604020202020204" pitchFamily="34" charset="0"/>
              </a:rPr>
              <a:t>04</a:t>
            </a:r>
            <a:endParaRPr lang="en-US" altLang="zh-CN" sz="1100" b="1">
              <a:solidFill>
                <a:schemeClr val="l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等腰三角形 30"/>
          <p:cNvSpPr/>
          <p:nvPr>
            <p:custDataLst>
              <p:tags r:id="rId22"/>
            </p:custDataLst>
          </p:nvPr>
        </p:nvSpPr>
        <p:spPr>
          <a:xfrm rot="5400000">
            <a:off x="9588818" y="3355896"/>
            <a:ext cx="102870" cy="93345"/>
          </a:xfrm>
          <a:prstGeom prst="triangle">
            <a:avLst/>
          </a:prstGeom>
          <a:solidFill>
            <a:srgbClr val="54C88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23"/>
            </p:custDataLst>
          </p:nvPr>
        </p:nvSpPr>
        <p:spPr>
          <a:xfrm>
            <a:off x="5597843" y="1885236"/>
            <a:ext cx="1351122" cy="1058704"/>
          </a:xfrm>
          <a:prstGeom prst="rect">
            <a:avLst/>
          </a:prstGeom>
          <a:noFill/>
        </p:spPr>
        <p:txBody>
          <a:bodyPr wrap="square" lIns="68580" tIns="34290" rIns="68580" bIns="34290" rtlCol="0" anchor="b" anchorCtr="0">
            <a:normAutofit/>
          </a:bodyPr>
          <a:lstStyle/>
          <a:p>
            <a:pPr>
              <a:lnSpc>
                <a:spcPct val="140000"/>
              </a:lnSpc>
            </a:pPr>
            <a:r>
              <a:rPr lang="zh-CN" altLang="en-US" sz="900" spc="113"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【思考1】本文主要抓住张秉贵的那几个方面来写？为什么选取这几个方面来写？</a:t>
            </a:r>
            <a:endParaRPr lang="zh-CN" altLang="en-US" sz="900" spc="113"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0" name="文本框 19"/>
          <p:cNvSpPr txBox="1"/>
          <p:nvPr>
            <p:custDataLst>
              <p:tags r:id="rId24"/>
            </p:custDataLst>
          </p:nvPr>
        </p:nvSpPr>
        <p:spPr>
          <a:xfrm>
            <a:off x="7022544" y="1885236"/>
            <a:ext cx="1351122" cy="1058704"/>
          </a:xfrm>
          <a:prstGeom prst="rect">
            <a:avLst/>
          </a:prstGeom>
          <a:noFill/>
        </p:spPr>
        <p:txBody>
          <a:bodyPr wrap="square" lIns="68580" tIns="34290" rIns="68580" bIns="34290" rtlCol="0" anchor="b" anchorCtr="0">
            <a:noAutofit/>
          </a:bodyPr>
          <a:lstStyle/>
          <a:p>
            <a:pPr>
              <a:lnSpc>
                <a:spcPct val="140000"/>
              </a:lnSpc>
            </a:pPr>
            <a:r>
              <a:rPr lang="zh-CN" altLang="en-US" sz="900" spc="113"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态度上一为人真诚，看他的工作成了许多人的享受；思想上-心中有一团火，树立\"完全\"“彻底”为人民服务的思想。</a:t>
            </a:r>
            <a:endParaRPr lang="zh-CN" altLang="en-US" sz="900" spc="113"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5" name="椭圆 24"/>
          <p:cNvSpPr/>
          <p:nvPr>
            <p:custDataLst>
              <p:tags r:id="rId25"/>
            </p:custDataLst>
          </p:nvPr>
        </p:nvSpPr>
        <p:spPr>
          <a:xfrm>
            <a:off x="8897659" y="3033952"/>
            <a:ext cx="249555" cy="25003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p:cNvSpPr txBox="1"/>
          <p:nvPr>
            <p:custDataLst>
              <p:tags r:id="rId26"/>
            </p:custDataLst>
          </p:nvPr>
        </p:nvSpPr>
        <p:spPr>
          <a:xfrm>
            <a:off x="8871704" y="3043477"/>
            <a:ext cx="301466" cy="230981"/>
          </a:xfrm>
          <a:prstGeom prst="rect">
            <a:avLst/>
          </a:prstGeom>
          <a:noFill/>
        </p:spPr>
        <p:txBody>
          <a:bodyPr wrap="square" lIns="68580" tIns="34290" rIns="68580" bIns="34290" rtlCol="0">
            <a:normAutofit fontScale="90000" lnSpcReduction="10000"/>
          </a:bodyPr>
          <a:lstStyle/>
          <a:p>
            <a:r>
              <a:rPr lang="en-US" altLang="zh-CN" sz="1100" b="1">
                <a:solidFill>
                  <a:schemeClr val="lt1"/>
                </a:solidFill>
                <a:latin typeface="微软雅黑" panose="020B0503020204020204" pitchFamily="34" charset="-122"/>
                <a:ea typeface="微软雅黑" panose="020B0503020204020204" pitchFamily="34" charset="-122"/>
                <a:cs typeface="Arial" panose="020B0604020202020204" pitchFamily="34" charset="0"/>
              </a:rPr>
              <a:t>05</a:t>
            </a:r>
            <a:endParaRPr lang="en-US" altLang="zh-CN" sz="1100" b="1">
              <a:solidFill>
                <a:schemeClr val="lt1"/>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27" name="直接连接符 26"/>
          <p:cNvCxnSpPr>
            <a:stCxn id="28" idx="0"/>
            <a:endCxn id="25" idx="4"/>
          </p:cNvCxnSpPr>
          <p:nvPr>
            <p:custDataLst>
              <p:tags r:id="rId27"/>
            </p:custDataLst>
          </p:nvPr>
        </p:nvCxnSpPr>
        <p:spPr>
          <a:xfrm flipH="1" flipV="1">
            <a:off x="9022437" y="3283983"/>
            <a:ext cx="476" cy="9477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8" name="椭圆 27"/>
          <p:cNvSpPr/>
          <p:nvPr>
            <p:custDataLst>
              <p:tags r:id="rId28"/>
            </p:custDataLst>
          </p:nvPr>
        </p:nvSpPr>
        <p:spPr>
          <a:xfrm>
            <a:off x="8998148" y="3378756"/>
            <a:ext cx="49054" cy="4905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0" name="文本框 29"/>
          <p:cNvSpPr txBox="1"/>
          <p:nvPr>
            <p:custDataLst>
              <p:tags r:id="rId29"/>
            </p:custDataLst>
          </p:nvPr>
        </p:nvSpPr>
        <p:spPr>
          <a:xfrm>
            <a:off x="8373666" y="1885236"/>
            <a:ext cx="1351122" cy="1058704"/>
          </a:xfrm>
          <a:prstGeom prst="rect">
            <a:avLst/>
          </a:prstGeom>
          <a:noFill/>
        </p:spPr>
        <p:txBody>
          <a:bodyPr wrap="square" lIns="68580" tIns="34290" rIns="68580" bIns="34290" rtlCol="0" anchor="b" anchorCtr="0">
            <a:normAutofit/>
          </a:bodyPr>
          <a:lstStyle/>
          <a:p>
            <a:pPr>
              <a:lnSpc>
                <a:spcPct val="140000"/>
              </a:lnSpc>
            </a:pPr>
            <a:r>
              <a:rPr lang="zh-CN" altLang="en-US" sz="1100" spc="113"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【思考2】理解文章内容</a:t>
            </a:r>
            <a:endParaRPr lang="zh-CN" altLang="en-US" sz="1100" spc="113"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2" name="文本框 31"/>
          <p:cNvSpPr txBox="1"/>
          <p:nvPr>
            <p:custDataLst>
              <p:tags r:id="rId30"/>
            </p:custDataLst>
          </p:nvPr>
        </p:nvSpPr>
        <p:spPr>
          <a:xfrm>
            <a:off x="5597843" y="3914538"/>
            <a:ext cx="1351122" cy="1058704"/>
          </a:xfrm>
          <a:prstGeom prst="rect">
            <a:avLst/>
          </a:prstGeom>
          <a:noFill/>
        </p:spPr>
        <p:txBody>
          <a:bodyPr wrap="square" lIns="68580" tIns="34290" rIns="68580" bIns="34290" rtlCol="0" anchor="t" anchorCtr="0">
            <a:normAutofit/>
          </a:bodyPr>
          <a:lstStyle/>
          <a:p>
            <a:pPr>
              <a:lnSpc>
                <a:spcPct val="140000"/>
              </a:lnSpc>
            </a:pPr>
            <a:r>
              <a:rPr lang="zh-CN" altLang="en-US" sz="900" spc="113"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工作上一练就\"一抓准\"的过硬本领</a:t>
            </a:r>
            <a:endParaRPr lang="zh-CN" altLang="en-US" sz="900" spc="113"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3" name="文本框 32"/>
          <p:cNvSpPr txBox="1"/>
          <p:nvPr>
            <p:custDataLst>
              <p:tags r:id="rId31"/>
            </p:custDataLst>
          </p:nvPr>
        </p:nvSpPr>
        <p:spPr>
          <a:xfrm>
            <a:off x="7022544" y="3914538"/>
            <a:ext cx="1351122" cy="1058704"/>
          </a:xfrm>
          <a:prstGeom prst="rect">
            <a:avLst/>
          </a:prstGeom>
          <a:noFill/>
        </p:spPr>
        <p:txBody>
          <a:bodyPr wrap="square" lIns="68580" tIns="34290" rIns="68580" bIns="34290" rtlCol="0" anchor="t" anchorCtr="0">
            <a:noAutofit/>
          </a:bodyPr>
          <a:lstStyle/>
          <a:p>
            <a:pPr>
              <a:lnSpc>
                <a:spcPct val="140000"/>
              </a:lnSpc>
            </a:pPr>
            <a:r>
              <a:rPr lang="zh-CN" altLang="en-US" sz="900" spc="113" dirty="0">
                <a:solidFill>
                  <a:schemeClr val="dk1">
                    <a:lumMod val="75000"/>
                    <a:lumOff val="25000"/>
                  </a:schemeClr>
                </a:solidFill>
                <a:latin typeface="微软雅黑" panose="020B0503020204020204" pitchFamily="34" charset="-122"/>
                <a:ea typeface="微软雅黑" panose="020B0503020204020204" pitchFamily="34" charset="-122"/>
                <a:sym typeface="+mn-ea"/>
              </a:rPr>
              <a:t>因为人物通讯要求抓住人物的典型事件来报道，而本文选取的这几个方面都是张秉贵人生观和价值观的典型体现，同时可以让读者比较全面地了解他。</a:t>
            </a:r>
            <a:endParaRPr lang="zh-CN" altLang="en-US" sz="900" spc="113" dirty="0">
              <a:solidFill>
                <a:schemeClr val="dk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34" name="文本框 33"/>
          <p:cNvSpPr txBox="1"/>
          <p:nvPr>
            <p:custDataLst>
              <p:tags r:id="rId32"/>
            </p:custDataLst>
          </p:nvPr>
        </p:nvSpPr>
        <p:spPr>
          <a:xfrm>
            <a:off x="8373666" y="3914538"/>
            <a:ext cx="1472610" cy="1058704"/>
          </a:xfrm>
          <a:prstGeom prst="rect">
            <a:avLst/>
          </a:prstGeom>
          <a:noFill/>
        </p:spPr>
        <p:txBody>
          <a:bodyPr wrap="square" lIns="68580" tIns="34290" rIns="68580" bIns="34290" rtlCol="0" anchor="t" anchorCtr="0">
            <a:noAutofit/>
          </a:bodyPr>
          <a:lstStyle/>
          <a:p>
            <a:pPr>
              <a:lnSpc>
                <a:spcPct val="140000"/>
              </a:lnSpc>
            </a:pPr>
            <a:r>
              <a:rPr lang="zh-CN" altLang="en-US" sz="900" spc="113" dirty="0">
                <a:solidFill>
                  <a:schemeClr val="dk1">
                    <a:lumMod val="75000"/>
                    <a:lumOff val="25000"/>
                  </a:schemeClr>
                </a:solidFill>
                <a:latin typeface="微软雅黑" panose="020B0503020204020204" pitchFamily="34" charset="-122"/>
                <a:ea typeface="微软雅黑" panose="020B0503020204020204" pitchFamily="34" charset="-122"/>
                <a:sym typeface="+mn-ea"/>
              </a:rPr>
              <a:t>如何理解张秉贵说的话：一个人哪能事事如意？不过，我们售货员一进柜台，就要像解放军的战士进入战斗岗位那样，把自己的事情放一边，全神贯注地去为人民服务。</a:t>
            </a:r>
            <a:endParaRPr lang="zh-CN" altLang="en-US" sz="900" spc="113" dirty="0">
              <a:solidFill>
                <a:schemeClr val="dk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35" name="椭圆 34"/>
          <p:cNvSpPr/>
          <p:nvPr>
            <p:custDataLst>
              <p:tags r:id="rId33"/>
            </p:custDataLst>
          </p:nvPr>
        </p:nvSpPr>
        <p:spPr>
          <a:xfrm flipV="1">
            <a:off x="8980491" y="3523537"/>
            <a:ext cx="249555" cy="25003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solidFill>
                <a:schemeClr val="dk1">
                  <a:lumMod val="85000"/>
                  <a:lumOff val="15000"/>
                </a:schemeClr>
              </a:solidFill>
              <a:latin typeface="微软雅黑" panose="020B0503020204020204" pitchFamily="34" charset="-122"/>
              <a:ea typeface="微软雅黑" panose="020B0503020204020204" pitchFamily="34" charset="-122"/>
            </a:endParaRPr>
          </a:p>
        </p:txBody>
      </p:sp>
      <p:cxnSp>
        <p:nvCxnSpPr>
          <p:cNvPr id="36" name="直接连接符 35"/>
          <p:cNvCxnSpPr/>
          <p:nvPr>
            <p:custDataLst>
              <p:tags r:id="rId34"/>
            </p:custDataLst>
          </p:nvPr>
        </p:nvCxnSpPr>
        <p:spPr>
          <a:xfrm flipH="1">
            <a:off x="9100507" y="3429238"/>
            <a:ext cx="476" cy="94298"/>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37" name="椭圆 36"/>
          <p:cNvSpPr/>
          <p:nvPr>
            <p:custDataLst>
              <p:tags r:id="rId35"/>
            </p:custDataLst>
          </p:nvPr>
        </p:nvSpPr>
        <p:spPr>
          <a:xfrm flipV="1">
            <a:off x="9075979" y="3379471"/>
            <a:ext cx="49054" cy="4905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8" name="文本框 37"/>
          <p:cNvSpPr txBox="1"/>
          <p:nvPr>
            <p:custDataLst>
              <p:tags r:id="rId36"/>
            </p:custDataLst>
          </p:nvPr>
        </p:nvSpPr>
        <p:spPr>
          <a:xfrm>
            <a:off x="8954536" y="3533300"/>
            <a:ext cx="301466" cy="230505"/>
          </a:xfrm>
          <a:prstGeom prst="rect">
            <a:avLst/>
          </a:prstGeom>
          <a:noFill/>
        </p:spPr>
        <p:txBody>
          <a:bodyPr wrap="square" lIns="68580" tIns="34290" rIns="68580" bIns="34290" rtlCol="0">
            <a:normAutofit fontScale="90000" lnSpcReduction="10000"/>
          </a:bodyPr>
          <a:lstStyle/>
          <a:p>
            <a:r>
              <a:rPr lang="en-US" altLang="zh-CN" sz="1100" b="1">
                <a:solidFill>
                  <a:schemeClr val="lt1"/>
                </a:solidFill>
                <a:latin typeface="微软雅黑" panose="020B0503020204020204" pitchFamily="34" charset="-122"/>
                <a:ea typeface="微软雅黑" panose="020B0503020204020204" pitchFamily="34" charset="-122"/>
                <a:cs typeface="Arial" panose="020B0604020202020204" pitchFamily="34" charset="0"/>
              </a:rPr>
              <a:t>06</a:t>
            </a:r>
            <a:endParaRPr lang="en-US" altLang="zh-CN" sz="1100" b="1">
              <a:solidFill>
                <a:schemeClr val="lt1"/>
              </a:solidFill>
              <a:latin typeface="微软雅黑" panose="020B0503020204020204" pitchFamily="34" charset="-122"/>
              <a:ea typeface="微软雅黑" panose="020B0503020204020204" pitchFamily="34" charset="-122"/>
              <a:cs typeface="Arial" panose="020B0604020202020204" pitchFamily="34" charset="0"/>
            </a:endParaRPr>
          </a:p>
        </p:txBody>
      </p:sp>
    </p:spTree>
    <p:custDataLst>
      <p:tags r:id="rId37"/>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custDataLst>
              <p:tags r:id="rId1"/>
            </p:custDataLst>
          </p:nvPr>
        </p:nvSpPr>
        <p:spPr>
          <a:xfrm>
            <a:off x="1982153" y="1141627"/>
            <a:ext cx="8228171" cy="530066"/>
          </a:xfrm>
          <a:prstGeom prst="rect">
            <a:avLst/>
          </a:prstGeom>
        </p:spPr>
        <p:txBody>
          <a:bodyPr vert="horz" lIns="76200" tIns="28575" rIns="57150" bIns="28575" rtlCol="0" anchor="ctr" anchorCtr="0">
            <a:normAutofit fontScale="72500"/>
          </a:bodyPr>
          <a:lstStyle>
            <a:lvl1pPr marR="0" fontAlgn="auto">
              <a:lnSpc>
                <a:spcPct val="100000"/>
              </a:lnSpc>
              <a:spcBef>
                <a:spcPct val="0"/>
              </a:spcBef>
              <a:buNone/>
              <a:defRPr kumimoji="0" lang="zh-CN" altLang="en-US" sz="3600" b="1" i="0" u="none" strike="noStrike" cap="none" spc="30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r>
              <a:rPr lang="zh-CN" altLang="en-US" spc="0">
                <a:solidFill>
                  <a:schemeClr val="accent1"/>
                </a:solidFill>
              </a:rPr>
              <a:t>全文分析</a:t>
            </a:r>
            <a:endParaRPr lang="zh-CN" altLang="en-US" spc="0">
              <a:solidFill>
                <a:schemeClr val="accent1"/>
              </a:solidFill>
            </a:endParaRPr>
          </a:p>
        </p:txBody>
      </p:sp>
      <p:cxnSp>
        <p:nvCxnSpPr>
          <p:cNvPr id="14" name="直接连接符 13"/>
          <p:cNvCxnSpPr/>
          <p:nvPr>
            <p:custDataLst>
              <p:tags r:id="rId2"/>
            </p:custDataLst>
          </p:nvPr>
        </p:nvCxnSpPr>
        <p:spPr>
          <a:xfrm>
            <a:off x="2084427" y="4136780"/>
            <a:ext cx="8023147" cy="0"/>
          </a:xfrm>
          <a:prstGeom prst="line">
            <a:avLst/>
          </a:prstGeom>
          <a:ln>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文本框 14"/>
          <p:cNvSpPr txBox="1"/>
          <p:nvPr>
            <p:custDataLst>
              <p:tags r:id="rId3"/>
            </p:custDataLst>
          </p:nvPr>
        </p:nvSpPr>
        <p:spPr>
          <a:xfrm>
            <a:off x="4859414" y="2716535"/>
            <a:ext cx="2459594" cy="1204485"/>
          </a:xfrm>
          <a:prstGeom prst="rect">
            <a:avLst/>
          </a:prstGeom>
          <a:noFill/>
        </p:spPr>
        <p:txBody>
          <a:bodyPr wrap="square" lIns="68580" tIns="34290" rIns="68580" bIns="3429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ts val="750"/>
              </a:spcBef>
            </a:pPr>
            <a:r>
              <a:rPr lang="zh-CN" altLang="en-US" sz="1200">
                <a:solidFill>
                  <a:schemeClr val="dk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他说：\"我们售货员要用全心全意为人民服务的一团火，来温暖人民群众....联系全文内容，概括一下\"一团火\"的含义？</a:t>
            </a:r>
            <a:endParaRPr lang="zh-CN" altLang="en-US" sz="1200">
              <a:solidFill>
                <a:schemeClr val="dk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文本框 18"/>
          <p:cNvSpPr txBox="1"/>
          <p:nvPr>
            <p:custDataLst>
              <p:tags r:id="rId4"/>
            </p:custDataLst>
          </p:nvPr>
        </p:nvSpPr>
        <p:spPr>
          <a:xfrm>
            <a:off x="7736677" y="2716535"/>
            <a:ext cx="2459594" cy="1204485"/>
          </a:xfrm>
          <a:prstGeom prst="rect">
            <a:avLst/>
          </a:prstGeom>
          <a:noFill/>
        </p:spPr>
        <p:txBody>
          <a:bodyPr wrap="square" lIns="68580" tIns="34290" rIns="68580" bIns="3429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ts val="750"/>
              </a:spcBef>
            </a:pPr>
            <a:r>
              <a:rPr lang="zh-CN" altLang="en-US" sz="1200">
                <a:solidFill>
                  <a:schemeClr val="dk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时代在不断进步，商品和服务方式也在更新，\"一团火\"式的服务态度是不是不需要了？</a:t>
            </a:r>
            <a:endParaRPr lang="zh-CN" altLang="en-US" sz="1200">
              <a:solidFill>
                <a:schemeClr val="dk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3" name="直接连接符 22"/>
          <p:cNvCxnSpPr/>
          <p:nvPr>
            <p:custDataLst>
              <p:tags r:id="rId5"/>
            </p:custDataLst>
          </p:nvPr>
        </p:nvCxnSpPr>
        <p:spPr>
          <a:xfrm flipH="1">
            <a:off x="4656773" y="2895124"/>
            <a:ext cx="0" cy="847249"/>
          </a:xfrm>
          <a:prstGeom prst="line">
            <a:avLst/>
          </a:prstGeom>
          <a:ln>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6"/>
            </p:custDataLst>
          </p:nvPr>
        </p:nvCxnSpPr>
        <p:spPr>
          <a:xfrm flipH="1">
            <a:off x="7534275" y="2895124"/>
            <a:ext cx="0" cy="847249"/>
          </a:xfrm>
          <a:prstGeom prst="line">
            <a:avLst/>
          </a:prstGeom>
          <a:ln>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30" name="文本框 29"/>
          <p:cNvSpPr txBox="1"/>
          <p:nvPr>
            <p:custDataLst>
              <p:tags r:id="rId7"/>
            </p:custDataLst>
          </p:nvPr>
        </p:nvSpPr>
        <p:spPr>
          <a:xfrm>
            <a:off x="1982152" y="4301495"/>
            <a:ext cx="2459594" cy="1204485"/>
          </a:xfrm>
          <a:prstGeom prst="rect">
            <a:avLst/>
          </a:prstGeom>
          <a:noFill/>
        </p:spPr>
        <p:txBody>
          <a:bodyPr wrap="square" lIns="68580" tIns="34290" rIns="68580" bIns="3429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ts val="750"/>
              </a:spcBef>
            </a:pPr>
            <a:r>
              <a:rPr lang="zh-CN" altLang="en-US" sz="1200">
                <a:solidFill>
                  <a:schemeClr val="dk1">
                    <a:lumMod val="65000"/>
                    <a:lumOff val="35000"/>
                  </a:schemeClr>
                </a:solidFill>
                <a:latin typeface="微软雅黑" panose="020B0503020204020204" pitchFamily="34" charset="-122"/>
                <a:ea typeface="微软雅黑" panose="020B0503020204020204" pitchFamily="34" charset="-122"/>
                <a:sym typeface="+mn-ea"/>
              </a:rPr>
              <a:t>耐心细致、周到体贴，如：张秉贵用糖哄哭闹的小孩；</a:t>
            </a:r>
            <a:endParaRPr lang="zh-CN" altLang="en-US" sz="1200">
              <a:solidFill>
                <a:schemeClr val="dk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1" name="文本框 30"/>
          <p:cNvSpPr txBox="1"/>
          <p:nvPr>
            <p:custDataLst>
              <p:tags r:id="rId8"/>
            </p:custDataLst>
          </p:nvPr>
        </p:nvSpPr>
        <p:spPr>
          <a:xfrm>
            <a:off x="4859414" y="4301495"/>
            <a:ext cx="2459594" cy="1204485"/>
          </a:xfrm>
          <a:prstGeom prst="rect">
            <a:avLst/>
          </a:prstGeom>
          <a:noFill/>
        </p:spPr>
        <p:txBody>
          <a:bodyPr wrap="square" lIns="68580" tIns="34290" rIns="68580" bIns="3429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ts val="750"/>
              </a:spcBef>
            </a:pPr>
            <a:r>
              <a:rPr lang="zh-CN" altLang="en-US" sz="1200">
                <a:solidFill>
                  <a:schemeClr val="dk1">
                    <a:lumMod val="65000"/>
                    <a:lumOff val="35000"/>
                  </a:schemeClr>
                </a:solidFill>
                <a:latin typeface="微软雅黑" panose="020B0503020204020204" pitchFamily="34" charset="-122"/>
                <a:ea typeface="微软雅黑" panose="020B0503020204020204" pitchFamily="34" charset="-122"/>
                <a:sym typeface="+mn-ea"/>
              </a:rPr>
              <a:t>观察细致、乐于助人，如：张秉贵给要赶火车的顾客提前称糖并悉心指路；</a:t>
            </a:r>
            <a:endParaRPr lang="zh-CN" altLang="en-US" sz="1200">
              <a:solidFill>
                <a:schemeClr val="dk1">
                  <a:lumMod val="65000"/>
                  <a:lumOff val="35000"/>
                </a:schemeClr>
              </a:solidFill>
              <a:latin typeface="微软雅黑" panose="020B0503020204020204" pitchFamily="34" charset="-122"/>
              <a:ea typeface="微软雅黑" panose="020B0503020204020204" pitchFamily="34" charset="-122"/>
              <a:sym typeface="+mn-ea"/>
            </a:endParaRPr>
          </a:p>
        </p:txBody>
      </p:sp>
      <p:cxnSp>
        <p:nvCxnSpPr>
          <p:cNvPr id="33" name="直接连接符 32"/>
          <p:cNvCxnSpPr/>
          <p:nvPr>
            <p:custDataLst>
              <p:tags r:id="rId9"/>
            </p:custDataLst>
          </p:nvPr>
        </p:nvCxnSpPr>
        <p:spPr>
          <a:xfrm flipH="1">
            <a:off x="4656773" y="4480084"/>
            <a:ext cx="0" cy="847249"/>
          </a:xfrm>
          <a:prstGeom prst="line">
            <a:avLst/>
          </a:prstGeom>
          <a:ln>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10"/>
            </p:custDataLst>
          </p:nvPr>
        </p:nvCxnSpPr>
        <p:spPr>
          <a:xfrm flipH="1">
            <a:off x="7534275" y="4480084"/>
            <a:ext cx="0" cy="847249"/>
          </a:xfrm>
          <a:prstGeom prst="line">
            <a:avLst/>
          </a:prstGeom>
          <a:ln>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35" name="文本框 34"/>
          <p:cNvSpPr txBox="1"/>
          <p:nvPr>
            <p:custDataLst>
              <p:tags r:id="rId11"/>
            </p:custDataLst>
          </p:nvPr>
        </p:nvSpPr>
        <p:spPr>
          <a:xfrm>
            <a:off x="1982152" y="2716535"/>
            <a:ext cx="2459594" cy="1204485"/>
          </a:xfrm>
          <a:prstGeom prst="rect">
            <a:avLst/>
          </a:prstGeom>
          <a:noFill/>
        </p:spPr>
        <p:txBody>
          <a:bodyPr wrap="square" lIns="68580" tIns="34290" rIns="68580" bIns="3429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ts val="750"/>
              </a:spcBef>
            </a:pPr>
            <a:r>
              <a:rPr lang="zh-CN" altLang="en-US" sz="1200" dirty="0">
                <a:solidFill>
                  <a:schemeClr val="dk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文章的第15段和16段，记叙了张秉贵解放前后的几段经历，作者写这些事情的意图是什么？如果删除这两段对文章有何影响？</a:t>
            </a:r>
            <a:endParaRPr lang="zh-CN" altLang="en-US" sz="1200" dirty="0">
              <a:solidFill>
                <a:schemeClr val="dk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文本框 35"/>
          <p:cNvSpPr txBox="1"/>
          <p:nvPr>
            <p:custDataLst>
              <p:tags r:id="rId12"/>
            </p:custDataLst>
          </p:nvPr>
        </p:nvSpPr>
        <p:spPr>
          <a:xfrm>
            <a:off x="7749775" y="4301495"/>
            <a:ext cx="2459594" cy="1204485"/>
          </a:xfrm>
          <a:prstGeom prst="rect">
            <a:avLst/>
          </a:prstGeom>
          <a:noFill/>
        </p:spPr>
        <p:txBody>
          <a:bodyPr wrap="square" lIns="68580" tIns="34290" rIns="68580" bIns="3429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ts val="750"/>
              </a:spcBef>
            </a:pPr>
            <a:r>
              <a:rPr lang="zh-CN" altLang="en-US" sz="1200">
                <a:solidFill>
                  <a:schemeClr val="dk1">
                    <a:lumMod val="65000"/>
                    <a:lumOff val="35000"/>
                  </a:schemeClr>
                </a:solidFill>
                <a:latin typeface="微软雅黑" panose="020B0503020204020204" pitchFamily="34" charset="-122"/>
                <a:ea typeface="微软雅黑" panose="020B0503020204020204" pitchFamily="34" charset="-122"/>
                <a:sym typeface="+mn-ea"/>
              </a:rPr>
              <a:t>热情大度、随和亲切，如：张秉贵接待了气呼呼的女顾客；</a:t>
            </a:r>
            <a:endParaRPr lang="zh-CN" altLang="en-US" sz="1200">
              <a:solidFill>
                <a:schemeClr val="dk1">
                  <a:lumMod val="65000"/>
                  <a:lumOff val="35000"/>
                </a:schemeClr>
              </a:solidFill>
              <a:latin typeface="微软雅黑" panose="020B0503020204020204" pitchFamily="34" charset="-122"/>
              <a:ea typeface="微软雅黑" panose="020B0503020204020204" pitchFamily="34" charset="-122"/>
              <a:sym typeface="+mn-ea"/>
            </a:endParaRPr>
          </a:p>
        </p:txBody>
      </p:sp>
    </p:spTree>
    <p:custDataLst>
      <p:tags r:id="rId13"/>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1774372" y="2111650"/>
            <a:ext cx="8490857" cy="3306429"/>
          </a:xfrm>
          <a:prstGeom prst="rect">
            <a:avLst/>
          </a:prstGeom>
          <a:solidFill>
            <a:schemeClr val="lt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120000"/>
              </a:lnSpc>
            </a:pPr>
            <a:endParaRPr kumimoji="1" lang="zh-CN" altLang="en-US" sz="1200" b="1">
              <a:latin typeface="微软雅黑" panose="020B0503020204020204" pitchFamily="34" charset="-122"/>
              <a:ea typeface="微软雅黑" panose="020B0503020204020204" pitchFamily="34" charset="-122"/>
            </a:endParaRPr>
          </a:p>
        </p:txBody>
      </p:sp>
      <p:sp>
        <p:nvSpPr>
          <p:cNvPr id="14" name="任意多边形: 形状 13"/>
          <p:cNvSpPr>
            <a:spLocks noChangeAspect="1"/>
          </p:cNvSpPr>
          <p:nvPr>
            <p:custDataLst>
              <p:tags r:id="rId2"/>
            </p:custDataLst>
          </p:nvPr>
        </p:nvSpPr>
        <p:spPr>
          <a:xfrm rot="10800000">
            <a:off x="10052426" y="1439922"/>
            <a:ext cx="211557" cy="429297"/>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5" name="任意多边形: 形状 14"/>
          <p:cNvSpPr>
            <a:spLocks noChangeAspect="1"/>
          </p:cNvSpPr>
          <p:nvPr>
            <p:custDataLst>
              <p:tags r:id="rId3"/>
            </p:custDataLst>
          </p:nvPr>
        </p:nvSpPr>
        <p:spPr>
          <a:xfrm rot="10800000">
            <a:off x="9772009" y="1439922"/>
            <a:ext cx="211557" cy="429297"/>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任意多边形: 形状 11"/>
          <p:cNvSpPr>
            <a:spLocks noChangeAspect="1"/>
          </p:cNvSpPr>
          <p:nvPr>
            <p:custDataLst>
              <p:tags r:id="rId4"/>
            </p:custDataLst>
          </p:nvPr>
        </p:nvSpPr>
        <p:spPr>
          <a:xfrm rot="10800000">
            <a:off x="9976763" y="1364259"/>
            <a:ext cx="211557" cy="429297"/>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a:spLocks noChangeAspect="1"/>
          </p:cNvSpPr>
          <p:nvPr>
            <p:custDataLst>
              <p:tags r:id="rId5"/>
            </p:custDataLst>
          </p:nvPr>
        </p:nvSpPr>
        <p:spPr>
          <a:xfrm rot="10800000">
            <a:off x="9696346" y="1364259"/>
            <a:ext cx="211557" cy="429297"/>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3" name="文本框 92"/>
          <p:cNvSpPr txBox="1"/>
          <p:nvPr>
            <p:custDataLst>
              <p:tags r:id="rId6"/>
            </p:custDataLst>
          </p:nvPr>
        </p:nvSpPr>
        <p:spPr>
          <a:xfrm>
            <a:off x="1950244" y="2411254"/>
            <a:ext cx="8139113" cy="2707481"/>
          </a:xfrm>
          <a:prstGeom prst="rect">
            <a:avLst/>
          </a:prstGeom>
          <a:noFill/>
        </p:spPr>
        <p:txBody>
          <a:bodyPr wrap="square" lIns="67500" tIns="35100" rIns="67500" bIns="35100" rtlCol="0" anchor="ctr" anchorCtr="0">
            <a:normAutofit fontScale="92500" lnSpcReduction="10000"/>
          </a:bodyPr>
          <a:lstStyle>
            <a:defPPr>
              <a:defRPr lang="zh-CN"/>
            </a:defPPr>
            <a:lvl1pPr fontAlgn="auto">
              <a:lnSpc>
                <a:spcPct val="130000"/>
              </a:lnSpc>
              <a:spcAft>
                <a:spcPts val="1000"/>
              </a:spcAft>
              <a:defRPr sz="1600" spc="150"/>
            </a:lvl1pPr>
          </a:lstStyle>
          <a:p>
            <a:pPr marL="266700" indent="-266700" fontAlgn="ctr">
              <a:lnSpc>
                <a:spcPct val="120000"/>
              </a:lnSpc>
              <a:spcBef>
                <a:spcPts val="750"/>
              </a:spcBef>
              <a:spcAft>
                <a:spcPct val="0"/>
              </a:spcAft>
              <a:buClr>
                <a:schemeClr val="accent2"/>
              </a:buClr>
              <a:buFont typeface="微软雅黑" panose="020B0503020204020204" pitchFamily="34" charset="-122"/>
              <a:buChar char=""/>
            </a:pPr>
            <a:r>
              <a:rPr lang="zh-CN" altLang="en-US" sz="1300" b="1" dirty="0">
                <a:solidFill>
                  <a:schemeClr val="dk1">
                    <a:lumMod val="75000"/>
                    <a:lumOff val="25000"/>
                  </a:schemeClr>
                </a:solidFill>
                <a:latin typeface="微软雅黑" panose="020B0503020204020204" pitchFamily="34" charset="-122"/>
                <a:ea typeface="微软雅黑" panose="020B0503020204020204" pitchFamily="34" charset="-122"/>
              </a:rPr>
              <a:t>隐忍克制、爱岗敬业，如：张秉贵的女儿生病，却依旧没有影响他的服务态度；</a:t>
            </a:r>
            <a:endParaRPr lang="zh-CN" altLang="en-US" sz="1300" b="1" dirty="0">
              <a:solidFill>
                <a:schemeClr val="dk1">
                  <a:lumMod val="75000"/>
                  <a:lumOff val="25000"/>
                </a:schemeClr>
              </a:solidFill>
              <a:latin typeface="微软雅黑" panose="020B0503020204020204" pitchFamily="34" charset="-122"/>
              <a:ea typeface="微软雅黑" panose="020B0503020204020204" pitchFamily="34" charset="-122"/>
            </a:endParaRPr>
          </a:p>
          <a:p>
            <a:pPr marL="266700" indent="-266700" fontAlgn="ctr">
              <a:lnSpc>
                <a:spcPct val="120000"/>
              </a:lnSpc>
              <a:spcBef>
                <a:spcPts val="750"/>
              </a:spcBef>
              <a:spcAft>
                <a:spcPct val="0"/>
              </a:spcAft>
              <a:buClr>
                <a:schemeClr val="accent2"/>
              </a:buClr>
              <a:buFont typeface="微软雅黑" panose="020B0503020204020204" pitchFamily="34" charset="-122"/>
              <a:buChar char=""/>
            </a:pPr>
            <a:r>
              <a:rPr lang="zh-CN" altLang="en-US" sz="1300" b="1" dirty="0">
                <a:solidFill>
                  <a:schemeClr val="dk1">
                    <a:lumMod val="75000"/>
                    <a:lumOff val="25000"/>
                  </a:schemeClr>
                </a:solidFill>
                <a:latin typeface="微软雅黑" panose="020B0503020204020204" pitchFamily="34" charset="-122"/>
                <a:ea typeface="微软雅黑" panose="020B0503020204020204" pitchFamily="34" charset="-122"/>
              </a:rPr>
              <a:t>自我反省、不断成长，如：张秉贵光被买得少的顾客质问后受到触动；</a:t>
            </a:r>
            <a:endParaRPr lang="zh-CN" altLang="en-US" sz="1300" b="1" dirty="0">
              <a:solidFill>
                <a:schemeClr val="dk1">
                  <a:lumMod val="75000"/>
                  <a:lumOff val="25000"/>
                </a:schemeClr>
              </a:solidFill>
              <a:latin typeface="微软雅黑" panose="020B0503020204020204" pitchFamily="34" charset="-122"/>
              <a:ea typeface="微软雅黑" panose="020B0503020204020204" pitchFamily="34" charset="-122"/>
            </a:endParaRPr>
          </a:p>
          <a:p>
            <a:pPr marL="266700" indent="-266700" fontAlgn="ctr">
              <a:lnSpc>
                <a:spcPct val="120000"/>
              </a:lnSpc>
              <a:spcBef>
                <a:spcPts val="750"/>
              </a:spcBef>
              <a:spcAft>
                <a:spcPct val="0"/>
              </a:spcAft>
              <a:buClr>
                <a:schemeClr val="accent2"/>
              </a:buClr>
              <a:buFont typeface="微软雅黑" panose="020B0503020204020204" pitchFamily="34" charset="-122"/>
              <a:buChar char=""/>
            </a:pPr>
            <a:r>
              <a:rPr lang="zh-CN" altLang="en-US" sz="1300" b="1" dirty="0">
                <a:solidFill>
                  <a:schemeClr val="dk1">
                    <a:lumMod val="75000"/>
                    <a:lumOff val="25000"/>
                  </a:schemeClr>
                </a:solidFill>
                <a:latin typeface="微软雅黑" panose="020B0503020204020204" pitchFamily="34" charset="-122"/>
                <a:ea typeface="微软雅黑" panose="020B0503020204020204" pitchFamily="34" charset="-122"/>
              </a:rPr>
              <a:t>懂得感恩、乐于奉献，如：张秉贵忆往昔被兵痞打，却因收到女顾客的水果感慨不已；</a:t>
            </a:r>
            <a:endParaRPr lang="zh-CN" altLang="en-US" sz="1300" b="1" dirty="0">
              <a:solidFill>
                <a:schemeClr val="dk1">
                  <a:lumMod val="75000"/>
                  <a:lumOff val="25000"/>
                </a:schemeClr>
              </a:solidFill>
              <a:latin typeface="微软雅黑" panose="020B0503020204020204" pitchFamily="34" charset="-122"/>
              <a:ea typeface="微软雅黑" panose="020B0503020204020204" pitchFamily="34" charset="-122"/>
            </a:endParaRPr>
          </a:p>
          <a:p>
            <a:pPr marL="266700" indent="-266700" fontAlgn="ctr">
              <a:lnSpc>
                <a:spcPct val="120000"/>
              </a:lnSpc>
              <a:spcBef>
                <a:spcPts val="750"/>
              </a:spcBef>
              <a:spcAft>
                <a:spcPct val="0"/>
              </a:spcAft>
              <a:buClr>
                <a:schemeClr val="accent2"/>
              </a:buClr>
              <a:buFont typeface="微软雅黑" panose="020B0503020204020204" pitchFamily="34" charset="-122"/>
              <a:buChar char=""/>
            </a:pPr>
            <a:r>
              <a:rPr lang="zh-CN" altLang="en-US" sz="1300" b="1" dirty="0">
                <a:solidFill>
                  <a:schemeClr val="dk1">
                    <a:lumMod val="75000"/>
                    <a:lumOff val="25000"/>
                  </a:schemeClr>
                </a:solidFill>
                <a:latin typeface="微软雅黑" panose="020B0503020204020204" pitchFamily="34" charset="-122"/>
                <a:ea typeface="微软雅黑" panose="020B0503020204020204" pitchFamily="34" charset="-122"/>
              </a:rPr>
              <a:t>主动求知、严于律己，如：丰富自己的商品知识，当好顾客的参谋。</a:t>
            </a:r>
            <a:endParaRPr lang="zh-CN" altLang="en-US" sz="1300" b="1" dirty="0">
              <a:solidFill>
                <a:schemeClr val="dk1">
                  <a:lumMod val="75000"/>
                  <a:lumOff val="25000"/>
                </a:schemeClr>
              </a:solidFill>
              <a:latin typeface="微软雅黑" panose="020B0503020204020204" pitchFamily="34" charset="-122"/>
              <a:ea typeface="微软雅黑" panose="020B0503020204020204" pitchFamily="34" charset="-122"/>
            </a:endParaRPr>
          </a:p>
          <a:p>
            <a:pPr marL="266700" indent="-266700" fontAlgn="ctr">
              <a:lnSpc>
                <a:spcPct val="120000"/>
              </a:lnSpc>
              <a:spcBef>
                <a:spcPts val="750"/>
              </a:spcBef>
              <a:spcAft>
                <a:spcPct val="0"/>
              </a:spcAft>
              <a:buClr>
                <a:schemeClr val="accent2"/>
              </a:buClr>
              <a:buFont typeface="微软雅黑" panose="020B0503020204020204" pitchFamily="34" charset="-122"/>
              <a:buChar char=""/>
            </a:pPr>
            <a:r>
              <a:rPr lang="zh-CN" altLang="en-US" sz="1300" b="1" dirty="0">
                <a:solidFill>
                  <a:schemeClr val="dk1">
                    <a:lumMod val="75000"/>
                    <a:lumOff val="25000"/>
                  </a:schemeClr>
                </a:solidFill>
                <a:latin typeface="微软雅黑" panose="020B0503020204020204" pitchFamily="34" charset="-122"/>
                <a:ea typeface="微软雅黑" panose="020B0503020204020204" pitchFamily="34" charset="-122"/>
              </a:rPr>
              <a:t>一个平凡的人，用自己的行动一步步完善着自己的工作技能与服务方式。满足每一位顾客。他创造了一个不一样的人生。虽然他生活的时代距离我们已经很遥远，但他真诚服务的工作精神却永远的激励着我们，做好自己的本职工作，做到精益求精。</a:t>
            </a:r>
            <a:endParaRPr lang="zh-CN" altLang="en-US" sz="1300" b="1" dirty="0">
              <a:solidFill>
                <a:schemeClr val="dk1">
                  <a:lumMod val="75000"/>
                  <a:lumOff val="25000"/>
                </a:schemeClr>
              </a:solidFill>
              <a:latin typeface="微软雅黑" panose="020B0503020204020204" pitchFamily="34" charset="-122"/>
              <a:ea typeface="微软雅黑" panose="020B0503020204020204" pitchFamily="34" charset="-122"/>
            </a:endParaRPr>
          </a:p>
          <a:p>
            <a:pPr marL="266700" indent="-266700" fontAlgn="ctr">
              <a:lnSpc>
                <a:spcPct val="120000"/>
              </a:lnSpc>
              <a:spcBef>
                <a:spcPts val="750"/>
              </a:spcBef>
              <a:spcAft>
                <a:spcPct val="0"/>
              </a:spcAft>
              <a:buClr>
                <a:schemeClr val="accent2"/>
              </a:buClr>
              <a:buFont typeface="微软雅黑" panose="020B0503020204020204" pitchFamily="34" charset="-122"/>
              <a:buChar char=""/>
            </a:pPr>
            <a:r>
              <a:rPr lang="zh-CN" altLang="en-US" sz="1300" b="1" dirty="0">
                <a:solidFill>
                  <a:schemeClr val="dk1">
                    <a:lumMod val="75000"/>
                    <a:lumOff val="25000"/>
                  </a:schemeClr>
                </a:solidFill>
                <a:latin typeface="微软雅黑" panose="020B0503020204020204" pitchFamily="34" charset="-122"/>
                <a:ea typeface="微软雅黑" panose="020B0503020204020204" pitchFamily="34" charset="-122"/>
              </a:rPr>
              <a:t>他珍惜自己的工作，以自己的工作为自豪，树立爱岗敬业的精神。我们每个人都工作在平凡的岗位上，每天重复的也都是同样的工作。但我们不能因为这样而感觉工作是枯燥的。我们应该从与服务对象的沟通交流中发现工作的乐趣，为服务对象做一些有意义的事情，体现自己的人生价值。</a:t>
            </a:r>
            <a:endParaRPr lang="zh-CN" altLang="en-US" sz="1300" b="1" dirty="0">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94" name="文本框 93"/>
          <p:cNvSpPr txBox="1"/>
          <p:nvPr>
            <p:custDataLst>
              <p:tags r:id="rId7"/>
            </p:custDataLst>
          </p:nvPr>
        </p:nvSpPr>
        <p:spPr>
          <a:xfrm>
            <a:off x="1936433" y="1341596"/>
            <a:ext cx="7486650" cy="472440"/>
          </a:xfrm>
          <a:prstGeom prst="rect">
            <a:avLst/>
          </a:prstGeom>
          <a:noFill/>
        </p:spPr>
        <p:txBody>
          <a:bodyPr wrap="square" lIns="67500" tIns="35100" rIns="67500" bIns="35100" rtlCol="0">
            <a:normAutofit fontScale="90000" lnSpcReduction="10000"/>
          </a:bodyPr>
          <a:lstStyle/>
          <a:p>
            <a:pPr>
              <a:lnSpc>
                <a:spcPct val="120000"/>
              </a:lnSpc>
              <a:spcBef>
                <a:spcPts val="225"/>
              </a:spcBef>
              <a:spcAft>
                <a:spcPts val="225"/>
              </a:spcAft>
            </a:pPr>
            <a:r>
              <a:rPr lang="zh-CN" altLang="en-US" sz="2700" b="1" spc="225">
                <a:solidFill>
                  <a:schemeClr val="accent1"/>
                </a:solidFill>
                <a:latin typeface="微软雅黑" panose="020B0503020204020204" pitchFamily="34" charset="-122"/>
                <a:ea typeface="微软雅黑" panose="020B0503020204020204" pitchFamily="34" charset="-122"/>
              </a:rPr>
              <a:t>全文分析</a:t>
            </a:r>
            <a:endParaRPr lang="zh-CN" altLang="en-US" sz="2700" b="1" spc="225">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7467649" y="1314450"/>
            <a:ext cx="2514620" cy="3086125"/>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2"/>
            </p:custDataLst>
          </p:nvPr>
        </p:nvSpPr>
        <p:spPr>
          <a:xfrm>
            <a:off x="2209800" y="2125786"/>
            <a:ext cx="2971800" cy="527208"/>
          </a:xfrm>
          <a:prstGeom prst="rect">
            <a:avLst/>
          </a:prstGeom>
          <a:noFill/>
        </p:spPr>
        <p:txBody>
          <a:bodyPr wrap="square" lIns="47625" tIns="19050" rIns="47625" bIns="19050" rtlCol="0" anchor="b" anchorCtr="0">
            <a:normAutofit lnSpcReduction="10000"/>
          </a:bodyPr>
          <a:lstStyle/>
          <a:p>
            <a:pPr algn="l"/>
            <a:r>
              <a:rPr lang="zh-CN" altLang="zh-CN" sz="3000" b="1" spc="120">
                <a:solidFill>
                  <a:schemeClr val="accent1"/>
                </a:solidFill>
                <a:latin typeface="微软雅黑" panose="020B0503020204020204" pitchFamily="34" charset="-122"/>
                <a:ea typeface="微软雅黑" panose="020B0503020204020204" pitchFamily="34" charset="-122"/>
              </a:rPr>
              <a:t>全文分析</a:t>
            </a:r>
            <a:endParaRPr lang="zh-CN" altLang="zh-CN" sz="3000" b="1" spc="1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3"/>
            </p:custDataLst>
          </p:nvPr>
        </p:nvSpPr>
        <p:spPr>
          <a:xfrm>
            <a:off x="2209800" y="2766264"/>
            <a:ext cx="2971800" cy="1965950"/>
          </a:xfrm>
          <a:prstGeom prst="rect">
            <a:avLst/>
          </a:prstGeom>
          <a:noFill/>
          <a:ln w="3175">
            <a:noFill/>
            <a:prstDash val="dash"/>
          </a:ln>
        </p:spPr>
        <p:txBody>
          <a:bodyPr wrap="square" lIns="47625" tIns="19050" rIns="47625" bIns="1905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nSpc>
                <a:spcPct val="120000"/>
              </a:lnSpc>
              <a:spcAft>
                <a:spcPts val="600"/>
              </a:spcAft>
            </a:pPr>
            <a:r>
              <a:rPr lang="zh-CN" altLang="en-US" sz="15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张秉贵在工作中的热情与服务的态度是值得我们学习的，我们应该跟随前人的脚步。在自己的工作道路上走出一条属于自己的不平凡之路。对自己的工作积极进取、态度认真、踏实肯干，在工作上体现自己的价值。</a:t>
            </a:r>
            <a:endParaRPr lang="zh-CN" altLang="en-US" sz="15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p:cNvPicPr>
            <a:picLocks noChangeAspect="1"/>
          </p:cNvPicPr>
          <p:nvPr>
            <p:custDataLst>
              <p:tags r:id="rId4"/>
            </p:custDataLst>
          </p:nvPr>
        </p:nvPicPr>
        <p:blipFill>
          <a:blip r:embed="rId5" cstate="email"/>
          <a:srcRect/>
          <a:stretch>
            <a:fillRect/>
          </a:stretch>
        </p:blipFill>
        <p:spPr>
          <a:xfrm>
            <a:off x="5638800" y="1543050"/>
            <a:ext cx="4114800" cy="4000500"/>
          </a:xfrm>
          <a:custGeom>
            <a:avLst/>
            <a:gdLst/>
            <a:ahLst/>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6"/>
    </p:custDataLst>
  </p:cSld>
  <p:clrMapOvr>
    <a:overrideClrMapping bg1="lt1" tx1="dk1" bg2="lt2" tx2="dk2" accent1="accent1" accent2="accent2" accent3="accent3" accent4="accent4" accent5="accent5" accent6="accent6" hlink="hlink" folHlink="folHlink"/>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1"/>
          <p:cNvSpPr>
            <a:spLocks noChangeAspect="1"/>
          </p:cNvSpPr>
          <p:nvPr>
            <p:custDataLst>
              <p:tags r:id="rId1"/>
            </p:custDataLst>
          </p:nvPr>
        </p:nvSpPr>
        <p:spPr>
          <a:xfrm>
            <a:off x="2494467" y="1849665"/>
            <a:ext cx="611462" cy="479872"/>
          </a:xfrm>
          <a:custGeom>
            <a:avLst/>
            <a:gdLst/>
            <a:ahLst/>
            <a:cxnLst/>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任意多边形 31"/>
          <p:cNvSpPr>
            <a:spLocks noChangeAspect="1"/>
          </p:cNvSpPr>
          <p:nvPr>
            <p:custDataLst>
              <p:tags r:id="rId2"/>
            </p:custDataLst>
          </p:nvPr>
        </p:nvSpPr>
        <p:spPr>
          <a:xfrm rot="10800000">
            <a:off x="9053221" y="4502684"/>
            <a:ext cx="644313" cy="505652"/>
          </a:xfrm>
          <a:custGeom>
            <a:avLst/>
            <a:gdLst/>
            <a:ahLst/>
            <a:cxnLst/>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3"/>
            </p:custDataLst>
          </p:nvPr>
        </p:nvSpPr>
        <p:spPr>
          <a:xfrm>
            <a:off x="2675573" y="2571750"/>
            <a:ext cx="6858057" cy="1714500"/>
          </a:xfrm>
          <a:prstGeom prst="rect">
            <a:avLst/>
          </a:prstGeom>
          <a:noFill/>
          <a:ln w="3175">
            <a:noFill/>
            <a:prstDash val="dash"/>
          </a:ln>
        </p:spPr>
        <p:txBody>
          <a:bodyPr wrap="square" lIns="68580" tIns="34290" rIns="68580" bIns="3429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nSpc>
                <a:spcPct val="130000"/>
              </a:lnSpc>
              <a:spcAft>
                <a:spcPts val="600"/>
              </a:spcAft>
            </a:pPr>
            <a:r>
              <a:rPr lang="zh-CN" altLang="en-US" sz="1500" spc="15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全文分析</a:t>
            </a:r>
            <a:endParaRPr lang="zh-CN" altLang="en-US" sz="1500" spc="15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spcAft>
                <a:spcPts val="600"/>
              </a:spcAft>
            </a:pPr>
            <a:r>
              <a:rPr lang="zh-CN" altLang="en-US" sz="1500" spc="15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如何理解张秉贵说的话：一个人哪能事事如意？不过，我们售货员一进柜台，就要像解放军的战士进入战斗岗位那样，把自己的事情放一边，全神贯注地去为人民服务。</a:t>
            </a:r>
            <a:endParaRPr lang="zh-CN" altLang="en-US" sz="1500" spc="15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spcAft>
                <a:spcPts val="600"/>
              </a:spcAft>
            </a:pPr>
            <a:r>
              <a:rPr lang="zh-CN" altLang="en-US" sz="1500" spc="15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采用类比的修辞方法，非常形象地说明在岗位上应该精神抖擞，始终认为自己是人民的售货员，全神贯注地为人民服务。后文也讲到当自己的女儿有病时，送进医院，也不忘记上班，而且做到了满面笑容地接待顾客。</a:t>
            </a:r>
            <a:endParaRPr lang="zh-CN" altLang="en-US" sz="1500" spc="15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4"/>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6"/>
          <p:cNvSpPr txBox="1"/>
          <p:nvPr>
            <p:custDataLst>
              <p:tags r:id="rId1"/>
            </p:custDataLst>
          </p:nvPr>
        </p:nvSpPr>
        <p:spPr>
          <a:xfrm>
            <a:off x="2839145" y="2114540"/>
            <a:ext cx="6513701" cy="2628919"/>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nSpc>
                <a:spcPct val="120000"/>
              </a:lnSpc>
              <a:spcAft>
                <a:spcPts val="600"/>
              </a:spcAft>
            </a:pPr>
            <a:r>
              <a:rPr lang="zh-CN" altLang="en-US" sz="15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全文分析</a:t>
            </a:r>
            <a:endParaRPr lang="zh-CN" altLang="en-US" sz="15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spcAft>
                <a:spcPts val="600"/>
              </a:spcAft>
            </a:pPr>
            <a:r>
              <a:rPr lang="zh-CN" altLang="en-US" sz="15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文章的第15段和16段，记叙了张秉贵解放前后的几段经历，作者写这些事情的意图是什么？如果删除这两段对文章有何影响？</a:t>
            </a:r>
            <a:endParaRPr lang="zh-CN" altLang="en-US" sz="15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spcAft>
                <a:spcPts val="600"/>
              </a:spcAft>
            </a:pPr>
            <a:r>
              <a:rPr lang="zh-CN" altLang="en-US" sz="15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这两段对比了张秉贵解放前后的不同经历，解释了张秉贵热爱本职工作并取得非凡成绩的内在动力：新中国让他一个劳动者翻了身，并受到了尊重。如果删除这两段，不仅无法解释张秉贵出色工作的原因，让读者摸不着头脑，而且也不能揭示文章的深层主题--对社会主义新中国的赞美。</a:t>
            </a:r>
            <a:endParaRPr lang="zh-CN" altLang="en-US" sz="15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1"/>
          <p:cNvSpPr>
            <a:spLocks noChangeAspect="1"/>
          </p:cNvSpPr>
          <p:nvPr>
            <p:custDataLst>
              <p:tags r:id="rId1"/>
            </p:custDataLst>
          </p:nvPr>
        </p:nvSpPr>
        <p:spPr>
          <a:xfrm>
            <a:off x="2494467" y="1849665"/>
            <a:ext cx="611462" cy="479872"/>
          </a:xfrm>
          <a:custGeom>
            <a:avLst/>
            <a:gdLst/>
            <a:ahLst/>
            <a:cxnLst/>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任意多边形 31"/>
          <p:cNvSpPr>
            <a:spLocks noChangeAspect="1"/>
          </p:cNvSpPr>
          <p:nvPr>
            <p:custDataLst>
              <p:tags r:id="rId2"/>
            </p:custDataLst>
          </p:nvPr>
        </p:nvSpPr>
        <p:spPr>
          <a:xfrm rot="10800000">
            <a:off x="9053221" y="4502684"/>
            <a:ext cx="644313" cy="505652"/>
          </a:xfrm>
          <a:custGeom>
            <a:avLst/>
            <a:gdLst/>
            <a:ahLst/>
            <a:cxnLst/>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3"/>
            </p:custDataLst>
          </p:nvPr>
        </p:nvSpPr>
        <p:spPr>
          <a:xfrm>
            <a:off x="2675573" y="2782253"/>
            <a:ext cx="6858057" cy="1293495"/>
          </a:xfrm>
          <a:prstGeom prst="rect">
            <a:avLst/>
          </a:prstGeom>
          <a:noFill/>
          <a:ln w="3175">
            <a:noFill/>
            <a:prstDash val="dash"/>
          </a:ln>
        </p:spPr>
        <p:txBody>
          <a:bodyPr wrap="square" lIns="68580" tIns="34290" rIns="68580" bIns="3429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nSpc>
                <a:spcPct val="130000"/>
              </a:lnSpc>
              <a:spcAft>
                <a:spcPts val="600"/>
              </a:spcAft>
            </a:pPr>
            <a:r>
              <a:rPr lang="zh-CN" altLang="en-US" sz="1800" spc="15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全文分析</a:t>
            </a:r>
            <a:endParaRPr lang="zh-CN" altLang="en-US" sz="1800" spc="15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spcAft>
                <a:spcPts val="600"/>
              </a:spcAft>
            </a:pPr>
            <a:r>
              <a:rPr lang="zh-CN" altLang="en-US" sz="1800" spc="15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他说：\"我们售货员要用全心全意为人民服务的一团火，来温暖人民群众....联系全文内容，概括一下\"一团火\"的含义？</a:t>
            </a:r>
            <a:endParaRPr lang="zh-CN" altLang="en-US" sz="1800" spc="15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spcAft>
                <a:spcPts val="600"/>
              </a:spcAft>
            </a:pPr>
            <a:r>
              <a:rPr lang="zh-CN" altLang="en-US" sz="1800" spc="15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全心全意为人民服务的精神：对事业高度负责的精神埋头苦干的实干精神。</a:t>
            </a:r>
            <a:endParaRPr lang="zh-CN" altLang="en-US" sz="1800" spc="15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4"/>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584712" y="1186933"/>
            <a:ext cx="3115276" cy="707886"/>
            <a:chOff x="1584712" y="1186933"/>
            <a:chExt cx="3115276" cy="707886"/>
          </a:xfrm>
        </p:grpSpPr>
        <p:sp>
          <p:nvSpPr>
            <p:cNvPr id="5" name="矩形 4"/>
            <p:cNvSpPr/>
            <p:nvPr/>
          </p:nvSpPr>
          <p:spPr>
            <a:xfrm>
              <a:off x="1584712" y="1186933"/>
              <a:ext cx="1364476" cy="707886"/>
            </a:xfrm>
            <a:prstGeom prst="rect">
              <a:avLst/>
            </a:prstGeom>
          </p:spPr>
          <p:txBody>
            <a:bodyPr wrap="none">
              <a:spAutoFit/>
            </a:bodyPr>
            <a:lstStyle/>
            <a:p>
              <a:pPr algn="dist"/>
              <a:r>
                <a:rPr lang="zh-CN" altLang="en-US" sz="4000">
                  <a:ln w="25400">
                    <a:noFill/>
                  </a:ln>
                  <a:latin typeface="微软雅黑" panose="020B0503020204020204" pitchFamily="34" charset="-122"/>
                  <a:ea typeface="微软雅黑" panose="020B0503020204020204" pitchFamily="34" charset="-122"/>
                </a:rPr>
                <a:t>目 录</a:t>
              </a:r>
              <a:endParaRPr lang="zh-CN" altLang="en-US" sz="4000" dirty="0"/>
            </a:p>
          </p:txBody>
        </p:sp>
        <p:sp>
          <p:nvSpPr>
            <p:cNvPr id="6" name="矩形 5"/>
            <p:cNvSpPr/>
            <p:nvPr/>
          </p:nvSpPr>
          <p:spPr>
            <a:xfrm>
              <a:off x="2949188" y="1483724"/>
              <a:ext cx="1750800" cy="307777"/>
            </a:xfrm>
            <a:prstGeom prst="rect">
              <a:avLst/>
            </a:prstGeom>
          </p:spPr>
          <p:txBody>
            <a:bodyPr wrap="none">
              <a:spAutoFit/>
            </a:bodyPr>
            <a:lstStyle/>
            <a:p>
              <a:pPr algn="dist"/>
              <a:r>
                <a:rPr lang="en-US" altLang="zh-CN" sz="1400" spc="600">
                  <a:ln w="25400">
                    <a:noFill/>
                  </a:ln>
                  <a:latin typeface="微软雅黑" panose="020B0503020204020204" pitchFamily="34" charset="-122"/>
                  <a:ea typeface="微软雅黑" panose="020B0503020204020204" pitchFamily="34" charset="-122"/>
                </a:rPr>
                <a:t>CONTENTS</a:t>
              </a:r>
              <a:endParaRPr lang="zh-CN" altLang="en-US" sz="1400" spc="600" dirty="0"/>
            </a:p>
          </p:txBody>
        </p:sp>
      </p:grpSp>
      <p:grpSp>
        <p:nvGrpSpPr>
          <p:cNvPr id="4" name="组合 3"/>
          <p:cNvGrpSpPr/>
          <p:nvPr/>
        </p:nvGrpSpPr>
        <p:grpSpPr>
          <a:xfrm>
            <a:off x="2308275" y="2767164"/>
            <a:ext cx="2030169" cy="461665"/>
            <a:chOff x="2308275" y="2767164"/>
            <a:chExt cx="2030169" cy="461665"/>
          </a:xfrm>
        </p:grpSpPr>
        <p:sp>
          <p:nvSpPr>
            <p:cNvPr id="16" name="文本框 15"/>
            <p:cNvSpPr txBox="1"/>
            <p:nvPr/>
          </p:nvSpPr>
          <p:spPr>
            <a:xfrm>
              <a:off x="2936364" y="2767164"/>
              <a:ext cx="1402080" cy="460375"/>
            </a:xfrm>
            <a:prstGeom prst="rect">
              <a:avLst/>
            </a:prstGeom>
            <a:noFill/>
          </p:spPr>
          <p:txBody>
            <a:bodyPr wrap="none" rtlCol="0">
              <a:spAutoFit/>
            </a:bodyPr>
            <a:lstStyle/>
            <a:p>
              <a:r>
                <a:rPr lang="zh-CN" altLang="en-US" sz="2400" i="1">
                  <a:latin typeface="微软雅黑" panose="020B0503020204020204" pitchFamily="34" charset="-122"/>
                  <a:ea typeface="微软雅黑" panose="020B0503020204020204" pitchFamily="34" charset="-122"/>
                </a:rPr>
                <a:t>学习目标</a:t>
              </a:r>
              <a:endParaRPr lang="zh-CN" altLang="en-US" sz="2400" i="1">
                <a:latin typeface="微软雅黑" panose="020B0503020204020204" pitchFamily="34" charset="-122"/>
                <a:ea typeface="微软雅黑" panose="020B0503020204020204" pitchFamily="34" charset="-122"/>
              </a:endParaRPr>
            </a:p>
          </p:txBody>
        </p:sp>
        <p:sp>
          <p:nvSpPr>
            <p:cNvPr id="35" name="矩形 34"/>
            <p:cNvSpPr/>
            <p:nvPr/>
          </p:nvSpPr>
          <p:spPr>
            <a:xfrm>
              <a:off x="2308275" y="2856870"/>
              <a:ext cx="371959" cy="371959"/>
            </a:xfrm>
            <a:prstGeom prst="rect">
              <a:avLst/>
            </a:prstGeom>
            <a:solidFill>
              <a:srgbClr val="F39EC2"/>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grpSp>
        <p:nvGrpSpPr>
          <p:cNvPr id="8" name="组合 7"/>
          <p:cNvGrpSpPr/>
          <p:nvPr/>
        </p:nvGrpSpPr>
        <p:grpSpPr>
          <a:xfrm>
            <a:off x="6430332" y="2767164"/>
            <a:ext cx="2030169" cy="461665"/>
            <a:chOff x="6430332" y="2767164"/>
            <a:chExt cx="2030169" cy="461665"/>
          </a:xfrm>
        </p:grpSpPr>
        <p:sp>
          <p:nvSpPr>
            <p:cNvPr id="42" name="文本框 41"/>
            <p:cNvSpPr txBox="1"/>
            <p:nvPr/>
          </p:nvSpPr>
          <p:spPr>
            <a:xfrm>
              <a:off x="7058421" y="2767164"/>
              <a:ext cx="1402080" cy="460375"/>
            </a:xfrm>
            <a:prstGeom prst="rect">
              <a:avLst/>
            </a:prstGeom>
            <a:noFill/>
          </p:spPr>
          <p:txBody>
            <a:bodyPr wrap="none" rtlCol="0">
              <a:spAutoFit/>
            </a:bodyPr>
            <a:lstStyle>
              <a:defPPr>
                <a:defRPr lang="zh-CN"/>
              </a:defPPr>
              <a:lvl1pPr>
                <a:defRPr sz="2400">
                  <a:latin typeface="思源黑体 CN Heavy" panose="020B0A00000000000000" pitchFamily="34" charset="-122"/>
                  <a:ea typeface="思源黑体 CN Heavy" panose="020B0A00000000000000" pitchFamily="34" charset="-122"/>
                </a:defRPr>
              </a:lvl1pPr>
            </a:lstStyle>
            <a:p>
              <a:r>
                <a:rPr lang="zh-CN" altLang="en-US" i="1">
                  <a:latin typeface="微软雅黑" panose="020B0503020204020204" pitchFamily="34" charset="-122"/>
                  <a:ea typeface="微软雅黑" panose="020B0503020204020204" pitchFamily="34" charset="-122"/>
                </a:rPr>
                <a:t>新知导入</a:t>
              </a:r>
              <a:endParaRPr lang="zh-CN" altLang="en-US" i="1">
                <a:latin typeface="微软雅黑" panose="020B0503020204020204" pitchFamily="34" charset="-122"/>
                <a:ea typeface="微软雅黑" panose="020B0503020204020204" pitchFamily="34" charset="-122"/>
              </a:endParaRPr>
            </a:p>
          </p:txBody>
        </p:sp>
        <p:sp>
          <p:nvSpPr>
            <p:cNvPr id="43" name="矩形 42"/>
            <p:cNvSpPr/>
            <p:nvPr/>
          </p:nvSpPr>
          <p:spPr>
            <a:xfrm>
              <a:off x="6430332" y="2856870"/>
              <a:ext cx="371959" cy="371959"/>
            </a:xfrm>
            <a:prstGeom prst="rect">
              <a:avLst/>
            </a:prstGeom>
            <a:solidFill>
              <a:srgbClr val="6B77FF"/>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grpSp>
        <p:nvGrpSpPr>
          <p:cNvPr id="9" name="组合 8"/>
          <p:cNvGrpSpPr/>
          <p:nvPr/>
        </p:nvGrpSpPr>
        <p:grpSpPr>
          <a:xfrm>
            <a:off x="2308275" y="4604834"/>
            <a:ext cx="2030169" cy="461665"/>
            <a:chOff x="2308275" y="4604834"/>
            <a:chExt cx="2030169" cy="461665"/>
          </a:xfrm>
        </p:grpSpPr>
        <p:sp>
          <p:nvSpPr>
            <p:cNvPr id="46" name="文本框 45"/>
            <p:cNvSpPr txBox="1"/>
            <p:nvPr/>
          </p:nvSpPr>
          <p:spPr>
            <a:xfrm>
              <a:off x="2936364" y="4604834"/>
              <a:ext cx="1402080" cy="460375"/>
            </a:xfrm>
            <a:prstGeom prst="rect">
              <a:avLst/>
            </a:prstGeom>
            <a:noFill/>
          </p:spPr>
          <p:txBody>
            <a:bodyPr wrap="none" rtlCol="0">
              <a:spAutoFit/>
            </a:bodyPr>
            <a:lstStyle>
              <a:defPPr>
                <a:defRPr lang="zh-CN"/>
              </a:defPPr>
              <a:lvl1pPr>
                <a:defRPr sz="2400">
                  <a:latin typeface="思源黑体 CN Heavy" panose="020B0A00000000000000" pitchFamily="34" charset="-122"/>
                  <a:ea typeface="思源黑体 CN Heavy" panose="020B0A00000000000000" pitchFamily="34" charset="-122"/>
                </a:defRPr>
              </a:lvl1pPr>
            </a:lstStyle>
            <a:p>
              <a:r>
                <a:rPr lang="zh-CN" altLang="en-US" i="1">
                  <a:latin typeface="微软雅黑" panose="020B0503020204020204" pitchFamily="34" charset="-122"/>
                  <a:ea typeface="微软雅黑" panose="020B0503020204020204" pitchFamily="34" charset="-122"/>
                </a:rPr>
                <a:t>新知探究</a:t>
              </a:r>
              <a:endParaRPr lang="zh-CN" altLang="en-US" i="1">
                <a:latin typeface="微软雅黑" panose="020B0503020204020204" pitchFamily="34" charset="-122"/>
                <a:ea typeface="微软雅黑" panose="020B0503020204020204" pitchFamily="34" charset="-122"/>
              </a:endParaRPr>
            </a:p>
          </p:txBody>
        </p:sp>
        <p:sp>
          <p:nvSpPr>
            <p:cNvPr id="47" name="矩形 46"/>
            <p:cNvSpPr/>
            <p:nvPr/>
          </p:nvSpPr>
          <p:spPr>
            <a:xfrm>
              <a:off x="2308275" y="4694540"/>
              <a:ext cx="371959" cy="371959"/>
            </a:xfrm>
            <a:prstGeom prst="rect">
              <a:avLst/>
            </a:prstGeom>
            <a:solidFill>
              <a:srgbClr val="FF980A"/>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grpSp>
        <p:nvGrpSpPr>
          <p:cNvPr id="10" name="组合 9"/>
          <p:cNvGrpSpPr/>
          <p:nvPr/>
        </p:nvGrpSpPr>
        <p:grpSpPr>
          <a:xfrm>
            <a:off x="6430332" y="4604834"/>
            <a:ext cx="2030169" cy="461665"/>
            <a:chOff x="6430332" y="4604834"/>
            <a:chExt cx="2030169" cy="461665"/>
          </a:xfrm>
        </p:grpSpPr>
        <p:sp>
          <p:nvSpPr>
            <p:cNvPr id="50" name="文本框 49"/>
            <p:cNvSpPr txBox="1"/>
            <p:nvPr/>
          </p:nvSpPr>
          <p:spPr>
            <a:xfrm>
              <a:off x="7058421" y="4604834"/>
              <a:ext cx="1402080" cy="460375"/>
            </a:xfrm>
            <a:prstGeom prst="rect">
              <a:avLst/>
            </a:prstGeom>
            <a:noFill/>
          </p:spPr>
          <p:txBody>
            <a:bodyPr wrap="none" rtlCol="0">
              <a:spAutoFit/>
            </a:bodyPr>
            <a:lstStyle>
              <a:defPPr>
                <a:defRPr lang="zh-CN"/>
              </a:defPPr>
              <a:lvl1pPr>
                <a:defRPr sz="2400">
                  <a:latin typeface="思源黑体 CN Heavy" panose="020B0A00000000000000" pitchFamily="34" charset="-122"/>
                  <a:ea typeface="思源黑体 CN Heavy" panose="020B0A00000000000000" pitchFamily="34" charset="-122"/>
                </a:defRPr>
              </a:lvl1pPr>
            </a:lstStyle>
            <a:p>
              <a:r>
                <a:rPr lang="zh-CN" altLang="en-US" i="1">
                  <a:latin typeface="微软雅黑" panose="020B0503020204020204" pitchFamily="34" charset="-122"/>
                  <a:ea typeface="微软雅黑" panose="020B0503020204020204" pitchFamily="34" charset="-122"/>
                </a:rPr>
                <a:t>拓展延伸</a:t>
              </a:r>
              <a:endParaRPr lang="zh-CN" altLang="en-US" i="1">
                <a:latin typeface="微软雅黑" panose="020B0503020204020204" pitchFamily="34" charset="-122"/>
                <a:ea typeface="微软雅黑" panose="020B0503020204020204" pitchFamily="34" charset="-122"/>
              </a:endParaRPr>
            </a:p>
          </p:txBody>
        </p:sp>
        <p:sp>
          <p:nvSpPr>
            <p:cNvPr id="51" name="矩形 50"/>
            <p:cNvSpPr/>
            <p:nvPr/>
          </p:nvSpPr>
          <p:spPr>
            <a:xfrm>
              <a:off x="6430332" y="4694540"/>
              <a:ext cx="371959" cy="371959"/>
            </a:xfrm>
            <a:prstGeom prst="rect">
              <a:avLst/>
            </a:prstGeom>
            <a:solidFill>
              <a:srgbClr val="FFFF00"/>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pic>
        <p:nvPicPr>
          <p:cNvPr id="3" name="图片 2"/>
          <p:cNvPicPr>
            <a:picLocks noChangeAspect="1"/>
          </p:cNvPicPr>
          <p:nvPr/>
        </p:nvPicPr>
        <p:blipFill>
          <a:blip r:embed="rId1" cstate="screen"/>
          <a:stretch>
            <a:fillRect/>
          </a:stretch>
        </p:blipFill>
        <p:spPr>
          <a:xfrm>
            <a:off x="9378691" y="1444338"/>
            <a:ext cx="1801787" cy="180178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6000">
        <p:push dir="r"/>
      </p:transition>
    </mc:Choice>
    <mc:Fallback>
      <p:transition spd="slow" advTm="6000">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6"/>
          <p:cNvSpPr txBox="1"/>
          <p:nvPr>
            <p:custDataLst>
              <p:tags r:id="rId1"/>
            </p:custDataLst>
          </p:nvPr>
        </p:nvSpPr>
        <p:spPr>
          <a:xfrm>
            <a:off x="2839145" y="2114540"/>
            <a:ext cx="6513701" cy="2628919"/>
          </a:xfrm>
          <a:prstGeom prst="rect">
            <a:avLst/>
          </a:prstGeom>
          <a:noFill/>
          <a:ln w="3175">
            <a:noFill/>
            <a:prstDash val="dash"/>
          </a:ln>
        </p:spPr>
        <p:txBody>
          <a:bodyPr wrap="square" lIns="47625" tIns="19050" rIns="47625" bIns="1905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nSpc>
                <a:spcPct val="120000"/>
              </a:lnSpc>
              <a:spcAft>
                <a:spcPts val="600"/>
              </a:spcAft>
            </a:pPr>
            <a:r>
              <a:rPr lang="zh-CN" altLang="en-US" sz="15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全文分析</a:t>
            </a:r>
            <a:endParaRPr lang="zh-CN" altLang="en-US" sz="15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spcAft>
                <a:spcPts val="600"/>
              </a:spcAft>
            </a:pPr>
            <a:r>
              <a:rPr lang="zh-CN" altLang="en-US" sz="15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时代在不断进步，商品和服务方式也在更新，\"一团火\"式的服务态度是不是不需要了？</a:t>
            </a:r>
            <a:endParaRPr lang="zh-CN" altLang="en-US" sz="15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spcAft>
                <a:spcPts val="600"/>
              </a:spcAft>
            </a:pPr>
            <a:r>
              <a:rPr lang="zh-CN" altLang="en-US" sz="15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虽然时代在不断进步，商品和服务方式也在更新，但那份全心全意为顾客服务的精神应该一直传承至今，张秉贵式\"一团火\"精神从未熄灭，如今愈发明亮。这份精神的背后，是张秉贵也是我们对党和人民深深的热爱，是对国家和民族进步的期盼。</a:t>
            </a:r>
            <a:endParaRPr lang="zh-CN" altLang="en-US" sz="15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spcAft>
                <a:spcPts val="600"/>
              </a:spcAft>
            </a:pPr>
            <a:r>
              <a:rPr lang="zh-CN" altLang="en-US" sz="15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【思考3】试概括张秉贵的性格品质，并做简要分析。</a:t>
            </a:r>
            <a:endParaRPr lang="zh-CN" altLang="en-US" sz="15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cstate="email"/>
          <a:stretch>
            <a:fillRect/>
          </a:stretch>
        </p:blipFill>
        <p:spPr>
          <a:xfrm>
            <a:off x="1524000" y="5460682"/>
            <a:ext cx="540068" cy="540068"/>
          </a:xfrm>
          <a:prstGeom prst="rect">
            <a:avLst/>
          </a:prstGeom>
        </p:spPr>
      </p:pic>
      <p:pic>
        <p:nvPicPr>
          <p:cNvPr id="3" name="图片 2"/>
          <p:cNvPicPr>
            <a:picLocks noChangeAspect="1"/>
          </p:cNvPicPr>
          <p:nvPr>
            <p:custDataLst>
              <p:tags r:id="rId3"/>
            </p:custDataLst>
          </p:nvPr>
        </p:nvPicPr>
        <p:blipFill>
          <a:blip r:embed="rId2" cstate="email"/>
          <a:stretch>
            <a:fillRect/>
          </a:stretch>
        </p:blipFill>
        <p:spPr>
          <a:xfrm>
            <a:off x="10127932" y="5456648"/>
            <a:ext cx="540068" cy="540068"/>
          </a:xfrm>
          <a:prstGeom prst="rect">
            <a:avLst/>
          </a:prstGeom>
        </p:spPr>
      </p:pic>
      <p:sp>
        <p:nvSpPr>
          <p:cNvPr id="4" name="文本框 3"/>
          <p:cNvSpPr txBox="1"/>
          <p:nvPr>
            <p:custDataLst>
              <p:tags r:id="rId4"/>
            </p:custDataLst>
          </p:nvPr>
        </p:nvSpPr>
        <p:spPr>
          <a:xfrm>
            <a:off x="2592138" y="2373896"/>
            <a:ext cx="7007722" cy="290146"/>
          </a:xfrm>
          <a:prstGeom prst="rect">
            <a:avLst/>
          </a:prstGeom>
          <a:noFill/>
        </p:spPr>
        <p:txBody>
          <a:bodyPr wrap="square" lIns="67628" tIns="35243" rIns="67628" bIns="35243" rtlCol="0" anchor="ctr">
            <a:normAutofit fontScale="90000"/>
          </a:bodyPr>
          <a:lstStyle>
            <a:defPPr>
              <a:defRPr lang="zh-CN"/>
            </a:defPPr>
            <a:lvl1pPr fontAlgn="auto">
              <a:lnSpc>
                <a:spcPct val="130000"/>
              </a:lnSpc>
              <a:spcAft>
                <a:spcPts val="1000"/>
              </a:spcAft>
              <a:defRPr sz="1600" spc="150"/>
            </a:lvl1pPr>
          </a:lstStyle>
          <a:p>
            <a:pPr algn="ctr">
              <a:lnSpc>
                <a:spcPct val="110000"/>
              </a:lnSpc>
              <a:spcAft>
                <a:spcPts val="150"/>
              </a:spcAft>
            </a:pPr>
            <a:r>
              <a:rPr lang="zh-CN" altLang="en-US" sz="1400" dirty="0">
                <a:solidFill>
                  <a:schemeClr val="dk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主动求知、严于律己，如：丰富自己的商品知识，当好顾客的参谋。</a:t>
            </a:r>
            <a:endParaRPr lang="zh-CN" altLang="en-US" sz="1400" dirty="0">
              <a:solidFill>
                <a:schemeClr val="dk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文本框 4"/>
          <p:cNvSpPr txBox="1"/>
          <p:nvPr>
            <p:custDataLst>
              <p:tags r:id="rId5"/>
            </p:custDataLst>
          </p:nvPr>
        </p:nvSpPr>
        <p:spPr>
          <a:xfrm>
            <a:off x="2592138" y="1769218"/>
            <a:ext cx="7007722" cy="515384"/>
          </a:xfrm>
          <a:prstGeom prst="rect">
            <a:avLst/>
          </a:prstGeom>
          <a:noFill/>
        </p:spPr>
        <p:txBody>
          <a:bodyPr wrap="square" lIns="67628" tIns="35243" rIns="67628" bIns="35243" rtlCol="0">
            <a:normAutofit/>
          </a:bodyPr>
          <a:lstStyle/>
          <a:p>
            <a:pPr algn="ctr"/>
            <a:r>
              <a:rPr lang="zh-CN" altLang="en-US" sz="2700" b="1" spc="225">
                <a:solidFill>
                  <a:schemeClr val="accent1"/>
                </a:solidFill>
                <a:latin typeface="微软雅黑" panose="020B0503020204020204" pitchFamily="34" charset="-122"/>
                <a:ea typeface="微软雅黑" panose="020B0503020204020204" pitchFamily="34" charset="-122"/>
                <a:sym typeface="Arial" panose="020B0604020202020204" pitchFamily="34" charset="0"/>
              </a:rPr>
              <a:t>全文分析</a:t>
            </a:r>
            <a:endParaRPr lang="zh-CN" altLang="en-US" sz="2700" b="1" spc="225">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矩形 5"/>
          <p:cNvSpPr/>
          <p:nvPr>
            <p:custDataLst>
              <p:tags r:id="rId6"/>
            </p:custDataLst>
          </p:nvPr>
        </p:nvSpPr>
        <p:spPr>
          <a:xfrm>
            <a:off x="2592138" y="2897699"/>
            <a:ext cx="7007722" cy="2134133"/>
          </a:xfrm>
          <a:prstGeom prst="rect">
            <a:avLst/>
          </a:prstGeom>
        </p:spPr>
        <p:txBody>
          <a:bodyPr lIns="68580" tIns="34290" rIns="68580" bIns="3429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14630" indent="-214630">
              <a:lnSpc>
                <a:spcPct val="110000"/>
              </a:lnSpc>
              <a:spcAft>
                <a:spcPts val="300"/>
              </a:spcAft>
              <a:buClr>
                <a:schemeClr val="accent1">
                  <a:lumMod val="20000"/>
                  <a:lumOff val="80000"/>
                </a:schemeClr>
              </a:buClr>
              <a:buFont typeface="微软雅黑" panose="020B0503020204020204" pitchFamily="34" charset="-122"/>
              <a:buChar char="u"/>
            </a:pPr>
            <a:r>
              <a:rPr lang="zh-CN" altLang="en-US" sz="1700" spc="113">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【思考4】张秉贵工作态度能给我们哪些启发？请结合文章内容探究。</a:t>
            </a:r>
            <a:endParaRPr lang="zh-CN" altLang="en-US" sz="1700" spc="113">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4" name="椭圆 13"/>
          <p:cNvSpPr/>
          <p:nvPr>
            <p:custDataLst>
              <p:tags r:id="rId7"/>
            </p:custDataLst>
          </p:nvPr>
        </p:nvSpPr>
        <p:spPr>
          <a:xfrm>
            <a:off x="1868686" y="1190032"/>
            <a:ext cx="139304" cy="1393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椭圆 14"/>
          <p:cNvSpPr/>
          <p:nvPr>
            <p:custDataLst>
              <p:tags r:id="rId8"/>
            </p:custDataLst>
          </p:nvPr>
        </p:nvSpPr>
        <p:spPr>
          <a:xfrm>
            <a:off x="10184010" y="1190032"/>
            <a:ext cx="139304" cy="1393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椭圆 15"/>
          <p:cNvSpPr/>
          <p:nvPr>
            <p:custDataLst>
              <p:tags r:id="rId9"/>
            </p:custDataLst>
          </p:nvPr>
        </p:nvSpPr>
        <p:spPr>
          <a:xfrm>
            <a:off x="1868686" y="5528664"/>
            <a:ext cx="139304" cy="1393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椭圆 16"/>
          <p:cNvSpPr/>
          <p:nvPr>
            <p:custDataLst>
              <p:tags r:id="rId10"/>
            </p:custDataLst>
          </p:nvPr>
        </p:nvSpPr>
        <p:spPr>
          <a:xfrm>
            <a:off x="10184010" y="5528664"/>
            <a:ext cx="139304" cy="1393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乘号 17"/>
          <p:cNvSpPr/>
          <p:nvPr>
            <p:custDataLst>
              <p:tags r:id="rId11"/>
            </p:custDataLst>
          </p:nvPr>
        </p:nvSpPr>
        <p:spPr>
          <a:xfrm>
            <a:off x="1868686" y="1190032"/>
            <a:ext cx="139304" cy="139304"/>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乘号 18"/>
          <p:cNvSpPr/>
          <p:nvPr>
            <p:custDataLst>
              <p:tags r:id="rId12"/>
            </p:custDataLst>
          </p:nvPr>
        </p:nvSpPr>
        <p:spPr>
          <a:xfrm>
            <a:off x="10184010" y="1190032"/>
            <a:ext cx="139304" cy="139304"/>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乘号 19"/>
          <p:cNvSpPr/>
          <p:nvPr>
            <p:custDataLst>
              <p:tags r:id="rId13"/>
            </p:custDataLst>
          </p:nvPr>
        </p:nvSpPr>
        <p:spPr>
          <a:xfrm>
            <a:off x="1868686" y="5528664"/>
            <a:ext cx="139304" cy="139304"/>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乘号 20"/>
          <p:cNvSpPr/>
          <p:nvPr>
            <p:custDataLst>
              <p:tags r:id="rId14"/>
            </p:custDataLst>
          </p:nvPr>
        </p:nvSpPr>
        <p:spPr>
          <a:xfrm>
            <a:off x="10184010" y="5528664"/>
            <a:ext cx="139304" cy="139304"/>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矩形 21"/>
          <p:cNvSpPr/>
          <p:nvPr>
            <p:custDataLst>
              <p:tags r:id="rId15"/>
            </p:custDataLst>
          </p:nvPr>
        </p:nvSpPr>
        <p:spPr>
          <a:xfrm>
            <a:off x="5943600" y="2763726"/>
            <a:ext cx="295275" cy="342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16"/>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685415" y="2272665"/>
            <a:ext cx="1275080" cy="1322070"/>
          </a:xfrm>
          <a:prstGeom prst="rect">
            <a:avLst/>
          </a:prstGeom>
          <a:noFill/>
        </p:spPr>
        <p:txBody>
          <a:bodyPr wrap="none" rtlCol="0">
            <a:spAutoFit/>
          </a:bodyPr>
          <a:lstStyle>
            <a:defPPr>
              <a:defRPr lang="zh-CN"/>
            </a:defPPr>
            <a:lvl1pPr>
              <a:defRPr sz="7200" spc="300">
                <a:latin typeface="思源黑体 CN Heavy" panose="020B0A00000000000000" pitchFamily="34" charset="-122"/>
                <a:ea typeface="思源黑体 CN Heavy" panose="020B0A00000000000000" pitchFamily="34" charset="-122"/>
              </a:defRPr>
            </a:lvl1pPr>
          </a:lstStyle>
          <a:p>
            <a:r>
              <a:rPr lang="en-US" altLang="zh-CN" sz="8000" dirty="0">
                <a:latin typeface="微软雅黑" panose="020B0503020204020204" pitchFamily="34" charset="-122"/>
                <a:ea typeface="微软雅黑" panose="020B0503020204020204" pitchFamily="34" charset="-122"/>
              </a:rPr>
              <a:t>04</a:t>
            </a:r>
            <a:endParaRPr lang="en-US" altLang="zh-CN" sz="80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5016500" y="2565400"/>
            <a:ext cx="3992880" cy="1198880"/>
          </a:xfrm>
          <a:prstGeom prst="rect">
            <a:avLst/>
          </a:prstGeom>
          <a:noFill/>
        </p:spPr>
        <p:txBody>
          <a:bodyPr wrap="none" rtlCol="0">
            <a:spAutoFit/>
          </a:bodyPr>
          <a:lstStyle/>
          <a:p>
            <a:r>
              <a:rPr lang="zh-CN" altLang="en-US" sz="7200" spc="300">
                <a:latin typeface="微软雅黑" panose="020B0503020204020204" pitchFamily="34" charset="-122"/>
                <a:ea typeface="微软雅黑" panose="020B0503020204020204" pitchFamily="34" charset="-122"/>
              </a:rPr>
              <a:t>拓展延伸</a:t>
            </a:r>
            <a:endParaRPr lang="zh-CN" altLang="en-US" sz="7200" spc="300">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4606799" y="2434769"/>
            <a:ext cx="0" cy="1330739"/>
          </a:xfrm>
          <a:prstGeom prst="line">
            <a:avLst/>
          </a:prstGeom>
          <a:ln w="34925">
            <a:solidFill>
              <a:srgbClr val="6B77F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advTm="6000">
        <p:push dir="r"/>
      </p:transition>
    </mc:Choice>
    <mc:Fallback>
      <p:transition spd="slow" advTm="6000">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2323844" y="1839381"/>
            <a:ext cx="7544309" cy="290146"/>
          </a:xfrm>
          <a:prstGeom prst="rect">
            <a:avLst/>
          </a:prstGeom>
          <a:noFill/>
        </p:spPr>
        <p:txBody>
          <a:bodyPr wrap="square" lIns="68580" tIns="34290" rIns="68580" bIns="34290" rtlCol="0" anchor="ctr">
            <a:normAutofit fontScale="90000"/>
          </a:bodyPr>
          <a:lstStyle>
            <a:defPPr>
              <a:defRPr lang="zh-CN"/>
            </a:defPPr>
            <a:lvl1pPr fontAlgn="auto">
              <a:lnSpc>
                <a:spcPct val="130000"/>
              </a:lnSpc>
              <a:spcAft>
                <a:spcPts val="1000"/>
              </a:spcAft>
              <a:defRPr sz="1600" spc="150"/>
            </a:lvl1pPr>
          </a:lstStyle>
          <a:p>
            <a:pPr algn="ctr">
              <a:lnSpc>
                <a:spcPct val="110000"/>
              </a:lnSpc>
              <a:spcAft>
                <a:spcPts val="150"/>
              </a:spcAft>
            </a:pPr>
            <a:r>
              <a:rPr lang="zh-CN" altLang="en-US" sz="1400">
                <a:solidFill>
                  <a:schemeClr val="dk1">
                    <a:lumMod val="75000"/>
                    <a:lumOff val="25000"/>
                  </a:schemeClr>
                </a:solidFill>
                <a:latin typeface="微软雅黑" panose="020B0503020204020204" pitchFamily="34" charset="-122"/>
                <a:ea typeface="微软雅黑" panose="020B0503020204020204" pitchFamily="34" charset="-122"/>
                <a:sym typeface="+mn-ea"/>
              </a:rPr>
              <a:t>写作特点</a:t>
            </a:r>
            <a:endParaRPr lang="zh-CN" altLang="en-US" sz="1400">
              <a:solidFill>
                <a:schemeClr val="dk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6" name="矩形 5"/>
          <p:cNvSpPr/>
          <p:nvPr>
            <p:custDataLst>
              <p:tags r:id="rId2"/>
            </p:custDataLst>
          </p:nvPr>
        </p:nvSpPr>
        <p:spPr>
          <a:xfrm>
            <a:off x="2323844" y="2654762"/>
            <a:ext cx="7544309" cy="2750739"/>
          </a:xfrm>
          <a:prstGeom prst="rect">
            <a:avLst/>
          </a:prstGeom>
        </p:spPr>
        <p:txBody>
          <a:bodyPr lIns="68580" tIns="34290" rIns="68580" bIns="3429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14630" indent="-214630">
              <a:lnSpc>
                <a:spcPct val="190000"/>
              </a:lnSpc>
              <a:spcAft>
                <a:spcPts val="300"/>
              </a:spcAft>
              <a:buClr>
                <a:schemeClr val="accent1"/>
              </a:buClr>
              <a:buFont typeface="微软雅黑" panose="020B0503020204020204" pitchFamily="34" charset="-122"/>
              <a:buChar char="u"/>
            </a:pPr>
            <a:r>
              <a:rPr lang="zh-CN" altLang="en-US" sz="1200" spc="113"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巧妙地运用细节描写，使内容更加真切感人，人物形象更加鲜明生动。</a:t>
            </a:r>
            <a:endParaRPr lang="zh-CN" altLang="en-US" sz="1200" spc="113"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14630" indent="-214630">
              <a:lnSpc>
                <a:spcPct val="190000"/>
              </a:lnSpc>
              <a:spcAft>
                <a:spcPts val="300"/>
              </a:spcAft>
              <a:buClr>
                <a:schemeClr val="accent1"/>
              </a:buClr>
              <a:buFont typeface="微软雅黑" panose="020B0503020204020204" pitchFamily="34" charset="-122"/>
              <a:buChar char="u"/>
            </a:pPr>
            <a:r>
              <a:rPr lang="zh-CN" altLang="en-US" sz="1200" spc="113"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结构上的特点：彩线串珠式的结构方式。\"一团火\"的服务精神，是本文的线索。作品以“一团火”的服务精神为线索展开，贯穿全文。采用了彩线串珠式的结构方式，叙写老售货员生活中的平凡事迹，凸显了主人公具有\"一团火”精神风貌，赞扬之情溢于文中。这种结构安排，起到概括故事情节，突出人物形象，深化主题的作用。</a:t>
            </a:r>
            <a:endParaRPr lang="zh-CN" altLang="en-US" sz="1200" spc="113"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14630" indent="-214630">
              <a:lnSpc>
                <a:spcPct val="190000"/>
              </a:lnSpc>
              <a:spcAft>
                <a:spcPts val="300"/>
              </a:spcAft>
              <a:buClr>
                <a:schemeClr val="accent1"/>
              </a:buClr>
              <a:buFont typeface="微软雅黑" panose="020B0503020204020204" pitchFamily="34" charset="-122"/>
              <a:buChar char="u"/>
            </a:pPr>
            <a:r>
              <a:rPr lang="zh-CN" altLang="en-US" sz="1200" spc="113"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倒叙写法。先点明张秉贵是劳动模范，再用丰富事例加以佐证，同时辅以插叙。买糖果的人形形色色，有老有少，有感激他、赞扬他的也有脾气爆、对他发火的，但是张秉贵始终用他\"主动、热情、诚恳、耐心、周到\"的态度服务每一个人。这样安排更能突出这位劳动模范就如一团火，无论何时何境都能尽心尽力为人民服务，温暖众人心的美好精神品质。</a:t>
            </a:r>
            <a:endParaRPr lang="zh-CN" altLang="en-US" sz="1200" spc="113"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椭圆 20"/>
          <p:cNvSpPr/>
          <p:nvPr>
            <p:custDataLst>
              <p:tags r:id="rId3"/>
            </p:custDataLst>
          </p:nvPr>
        </p:nvSpPr>
        <p:spPr>
          <a:xfrm>
            <a:off x="1732480" y="1037132"/>
            <a:ext cx="289797" cy="289797"/>
          </a:xfrm>
          <a:prstGeom prst="ellipse">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椭圆 21"/>
          <p:cNvSpPr/>
          <p:nvPr>
            <p:custDataLst>
              <p:tags r:id="rId4"/>
            </p:custDataLst>
          </p:nvPr>
        </p:nvSpPr>
        <p:spPr>
          <a:xfrm>
            <a:off x="2022755" y="1350711"/>
            <a:ext cx="133637" cy="133637"/>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5"/>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图片 81"/>
          <p:cNvPicPr>
            <a:picLocks noChangeAspect="1"/>
          </p:cNvPicPr>
          <p:nvPr/>
        </p:nvPicPr>
        <p:blipFill rotWithShape="1">
          <a:blip r:embed="rId1">
            <a:extLst>
              <a:ext uri="{28A0092B-C50C-407E-A947-70E740481C1C}">
                <a14:useLocalDpi xmlns:a14="http://schemas.microsoft.com/office/drawing/2010/main" val="0"/>
              </a:ext>
            </a:extLst>
          </a:blip>
          <a:srcRect l="5556" r="5556"/>
          <a:stretch>
            <a:fillRect/>
          </a:stretch>
        </p:blipFill>
        <p:spPr>
          <a:xfrm>
            <a:off x="0" y="0"/>
            <a:ext cx="12192000" cy="6858000"/>
          </a:xfrm>
          <a:prstGeom prst="rect">
            <a:avLst/>
          </a:prstGeom>
        </p:spPr>
      </p:pic>
      <p:grpSp>
        <p:nvGrpSpPr>
          <p:cNvPr id="97" name="组合 96"/>
          <p:cNvGrpSpPr/>
          <p:nvPr/>
        </p:nvGrpSpPr>
        <p:grpSpPr>
          <a:xfrm>
            <a:off x="0" y="0"/>
            <a:ext cx="12192000" cy="6858000"/>
            <a:chOff x="0" y="0"/>
            <a:chExt cx="12192000" cy="6858000"/>
          </a:xfrm>
        </p:grpSpPr>
        <p:pic>
          <p:nvPicPr>
            <p:cNvPr id="83" name="图片 82"/>
            <p:cNvPicPr>
              <a:picLocks noChangeAspect="1"/>
            </p:cNvPicPr>
            <p:nvPr/>
          </p:nvPicPr>
          <p:blipFill rotWithShape="1">
            <a:blip r:embed="rId2">
              <a:extLst>
                <a:ext uri="{28A0092B-C50C-407E-A947-70E740481C1C}">
                  <a14:useLocalDpi xmlns:a14="http://schemas.microsoft.com/office/drawing/2010/main" val="0"/>
                </a:ext>
              </a:extLst>
            </a:blip>
            <a:srcRect l="5556" r="5556"/>
            <a:stretch>
              <a:fillRect/>
            </a:stretch>
          </p:blipFill>
          <p:spPr>
            <a:xfrm>
              <a:off x="0" y="0"/>
              <a:ext cx="12192000" cy="6858000"/>
            </a:xfrm>
            <a:prstGeom prst="rect">
              <a:avLst/>
            </a:prstGeom>
          </p:spPr>
        </p:pic>
        <p:pic>
          <p:nvPicPr>
            <p:cNvPr id="84" name="图片 83"/>
            <p:cNvPicPr>
              <a:picLocks noChangeAspect="1"/>
            </p:cNvPicPr>
            <p:nvPr/>
          </p:nvPicPr>
          <p:blipFill rotWithShape="1">
            <a:blip r:embed="rId3" cstate="screen"/>
            <a:srcRect/>
            <a:stretch>
              <a:fillRect/>
            </a:stretch>
          </p:blipFill>
          <p:spPr>
            <a:xfrm>
              <a:off x="247650" y="0"/>
              <a:ext cx="5162550" cy="3657600"/>
            </a:xfrm>
            <a:prstGeom prst="rect">
              <a:avLst/>
            </a:prstGeom>
          </p:spPr>
        </p:pic>
        <p:pic>
          <p:nvPicPr>
            <p:cNvPr id="85" name="图片 84"/>
            <p:cNvPicPr>
              <a:picLocks noChangeAspect="1"/>
            </p:cNvPicPr>
            <p:nvPr/>
          </p:nvPicPr>
          <p:blipFill rotWithShape="1">
            <a:blip r:embed="rId4" cstate="screen"/>
            <a:srcRect/>
            <a:stretch>
              <a:fillRect/>
            </a:stretch>
          </p:blipFill>
          <p:spPr>
            <a:xfrm>
              <a:off x="6629400" y="3200400"/>
              <a:ext cx="5314950" cy="3657600"/>
            </a:xfrm>
            <a:prstGeom prst="rect">
              <a:avLst/>
            </a:prstGeom>
          </p:spPr>
        </p:pic>
      </p:grpSp>
      <p:grpSp>
        <p:nvGrpSpPr>
          <p:cNvPr id="96" name="组合 95"/>
          <p:cNvGrpSpPr/>
          <p:nvPr/>
        </p:nvGrpSpPr>
        <p:grpSpPr>
          <a:xfrm>
            <a:off x="247650" y="0"/>
            <a:ext cx="11935691" cy="6858000"/>
            <a:chOff x="247650" y="0"/>
            <a:chExt cx="11935691" cy="6858000"/>
          </a:xfrm>
        </p:grpSpPr>
        <p:pic>
          <p:nvPicPr>
            <p:cNvPr id="86" name="图片 85"/>
            <p:cNvPicPr>
              <a:picLocks noChangeAspect="1"/>
            </p:cNvPicPr>
            <p:nvPr/>
          </p:nvPicPr>
          <p:blipFill rotWithShape="1">
            <a:blip r:embed="rId5" cstate="screen"/>
            <a:srcRect/>
            <a:stretch>
              <a:fillRect/>
            </a:stretch>
          </p:blipFill>
          <p:spPr>
            <a:xfrm>
              <a:off x="1324841" y="0"/>
              <a:ext cx="10858500" cy="2628900"/>
            </a:xfrm>
            <a:prstGeom prst="rect">
              <a:avLst/>
            </a:prstGeom>
          </p:spPr>
        </p:pic>
        <p:pic>
          <p:nvPicPr>
            <p:cNvPr id="87" name="图片 86"/>
            <p:cNvPicPr>
              <a:picLocks noChangeAspect="1"/>
            </p:cNvPicPr>
            <p:nvPr/>
          </p:nvPicPr>
          <p:blipFill rotWithShape="1">
            <a:blip r:embed="rId6" cstate="screen"/>
            <a:srcRect/>
            <a:stretch>
              <a:fillRect/>
            </a:stretch>
          </p:blipFill>
          <p:spPr>
            <a:xfrm>
              <a:off x="247650" y="4229100"/>
              <a:ext cx="10610850" cy="2628900"/>
            </a:xfrm>
            <a:prstGeom prst="rect">
              <a:avLst/>
            </a:prstGeom>
          </p:spPr>
        </p:pic>
      </p:grpSp>
      <p:pic>
        <p:nvPicPr>
          <p:cNvPr id="88" name="图片 87"/>
          <p:cNvPicPr>
            <a:picLocks noChangeAspect="1"/>
          </p:cNvPicPr>
          <p:nvPr/>
        </p:nvPicPr>
        <p:blipFill rotWithShape="1">
          <a:blip r:embed="rId7" cstate="screen"/>
          <a:srcRect l="1314"/>
          <a:stretch>
            <a:fillRect/>
          </a:stretch>
        </p:blipFill>
        <p:spPr>
          <a:xfrm>
            <a:off x="860300" y="766267"/>
            <a:ext cx="10471460" cy="5162550"/>
          </a:xfrm>
          <a:prstGeom prst="rect">
            <a:avLst/>
          </a:prstGeom>
        </p:spPr>
      </p:pic>
      <p:sp>
        <p:nvSpPr>
          <p:cNvPr id="89" name="椭圆 88"/>
          <p:cNvSpPr/>
          <p:nvPr/>
        </p:nvSpPr>
        <p:spPr>
          <a:xfrm>
            <a:off x="1538818" y="1454623"/>
            <a:ext cx="553143" cy="553143"/>
          </a:xfrm>
          <a:prstGeom prst="ellipse">
            <a:avLst/>
          </a:prstGeom>
          <a:solidFill>
            <a:srgbClr val="FFC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0" name="椭圆 89"/>
          <p:cNvSpPr/>
          <p:nvPr/>
        </p:nvSpPr>
        <p:spPr>
          <a:xfrm>
            <a:off x="10391051" y="369164"/>
            <a:ext cx="334219" cy="334219"/>
          </a:xfrm>
          <a:prstGeom prst="ellipse">
            <a:avLst/>
          </a:prstGeom>
          <a:solidFill>
            <a:srgbClr val="F39EC2"/>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1" name="椭圆 90"/>
          <p:cNvSpPr/>
          <p:nvPr/>
        </p:nvSpPr>
        <p:spPr>
          <a:xfrm>
            <a:off x="1073306" y="6235856"/>
            <a:ext cx="260194" cy="260194"/>
          </a:xfrm>
          <a:prstGeom prst="ellipse">
            <a:avLst/>
          </a:prstGeom>
          <a:solidFill>
            <a:srgbClr val="F39EC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5" name="组合 4"/>
          <p:cNvGrpSpPr/>
          <p:nvPr/>
        </p:nvGrpSpPr>
        <p:grpSpPr>
          <a:xfrm rot="5400000">
            <a:off x="816092" y="4312124"/>
            <a:ext cx="1661194" cy="635411"/>
            <a:chOff x="1682898" y="4707972"/>
            <a:chExt cx="1661194" cy="635411"/>
          </a:xfrm>
          <a:solidFill>
            <a:srgbClr val="F39EC2">
              <a:alpha val="34000"/>
            </a:srgbClr>
          </a:solidFill>
        </p:grpSpPr>
        <p:sp>
          <p:nvSpPr>
            <p:cNvPr id="6" name="椭圆 5"/>
            <p:cNvSpPr/>
            <p:nvPr userDrawn="1"/>
          </p:nvSpPr>
          <p:spPr>
            <a:xfrm flipH="1">
              <a:off x="1682898"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椭圆 7"/>
            <p:cNvSpPr/>
            <p:nvPr userDrawn="1"/>
          </p:nvSpPr>
          <p:spPr>
            <a:xfrm flipH="1">
              <a:off x="1682898"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椭圆 8"/>
            <p:cNvSpPr/>
            <p:nvPr userDrawn="1"/>
          </p:nvSpPr>
          <p:spPr>
            <a:xfrm flipH="1">
              <a:off x="1682898"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椭圆 9"/>
            <p:cNvSpPr/>
            <p:nvPr userDrawn="1"/>
          </p:nvSpPr>
          <p:spPr>
            <a:xfrm flipH="1">
              <a:off x="1682898"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1" name="椭圆 10"/>
            <p:cNvSpPr/>
            <p:nvPr userDrawn="1"/>
          </p:nvSpPr>
          <p:spPr>
            <a:xfrm flipH="1">
              <a:off x="1910615"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椭圆 11"/>
            <p:cNvSpPr/>
            <p:nvPr userDrawn="1"/>
          </p:nvSpPr>
          <p:spPr>
            <a:xfrm flipH="1">
              <a:off x="1910615"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椭圆 12"/>
            <p:cNvSpPr/>
            <p:nvPr userDrawn="1"/>
          </p:nvSpPr>
          <p:spPr>
            <a:xfrm flipH="1">
              <a:off x="1910615"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 name="椭圆 13"/>
            <p:cNvSpPr/>
            <p:nvPr userDrawn="1"/>
          </p:nvSpPr>
          <p:spPr>
            <a:xfrm flipH="1">
              <a:off x="1910615"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椭圆 14"/>
            <p:cNvSpPr/>
            <p:nvPr userDrawn="1"/>
          </p:nvSpPr>
          <p:spPr>
            <a:xfrm flipH="1">
              <a:off x="2138332"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椭圆 15"/>
            <p:cNvSpPr/>
            <p:nvPr userDrawn="1"/>
          </p:nvSpPr>
          <p:spPr>
            <a:xfrm flipH="1">
              <a:off x="2138332"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 name="椭圆 16"/>
            <p:cNvSpPr/>
            <p:nvPr userDrawn="1"/>
          </p:nvSpPr>
          <p:spPr>
            <a:xfrm flipH="1">
              <a:off x="2138332"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 name="椭圆 17"/>
            <p:cNvSpPr/>
            <p:nvPr userDrawn="1"/>
          </p:nvSpPr>
          <p:spPr>
            <a:xfrm flipH="1">
              <a:off x="2138332"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 name="椭圆 18"/>
            <p:cNvSpPr/>
            <p:nvPr userDrawn="1"/>
          </p:nvSpPr>
          <p:spPr>
            <a:xfrm flipH="1">
              <a:off x="2366049"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 name="椭圆 19"/>
            <p:cNvSpPr/>
            <p:nvPr userDrawn="1"/>
          </p:nvSpPr>
          <p:spPr>
            <a:xfrm flipH="1">
              <a:off x="2366049"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1" name="椭圆 20"/>
            <p:cNvSpPr/>
            <p:nvPr userDrawn="1"/>
          </p:nvSpPr>
          <p:spPr>
            <a:xfrm flipH="1">
              <a:off x="2366049"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 name="椭圆 21"/>
            <p:cNvSpPr/>
            <p:nvPr userDrawn="1"/>
          </p:nvSpPr>
          <p:spPr>
            <a:xfrm flipH="1">
              <a:off x="2366049"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3" name="椭圆 22"/>
            <p:cNvSpPr/>
            <p:nvPr userDrawn="1"/>
          </p:nvSpPr>
          <p:spPr>
            <a:xfrm flipH="1">
              <a:off x="2593766"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4" name="椭圆 23"/>
            <p:cNvSpPr/>
            <p:nvPr userDrawn="1"/>
          </p:nvSpPr>
          <p:spPr>
            <a:xfrm flipH="1">
              <a:off x="2593766"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5" name="椭圆 24"/>
            <p:cNvSpPr/>
            <p:nvPr userDrawn="1"/>
          </p:nvSpPr>
          <p:spPr>
            <a:xfrm flipH="1">
              <a:off x="2593766"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椭圆 25"/>
            <p:cNvSpPr/>
            <p:nvPr userDrawn="1"/>
          </p:nvSpPr>
          <p:spPr>
            <a:xfrm flipH="1">
              <a:off x="2593766"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7" name="椭圆 26"/>
            <p:cNvSpPr/>
            <p:nvPr userDrawn="1"/>
          </p:nvSpPr>
          <p:spPr>
            <a:xfrm flipH="1">
              <a:off x="2821484"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8" name="椭圆 27"/>
            <p:cNvSpPr/>
            <p:nvPr userDrawn="1"/>
          </p:nvSpPr>
          <p:spPr>
            <a:xfrm flipH="1">
              <a:off x="2821484"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9" name="椭圆 28"/>
            <p:cNvSpPr/>
            <p:nvPr userDrawn="1"/>
          </p:nvSpPr>
          <p:spPr>
            <a:xfrm flipH="1">
              <a:off x="2821484"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0" name="椭圆 29"/>
            <p:cNvSpPr/>
            <p:nvPr userDrawn="1"/>
          </p:nvSpPr>
          <p:spPr>
            <a:xfrm flipH="1">
              <a:off x="2821484"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1" name="椭圆 30"/>
            <p:cNvSpPr/>
            <p:nvPr userDrawn="1"/>
          </p:nvSpPr>
          <p:spPr>
            <a:xfrm flipH="1">
              <a:off x="3049201"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2" name="椭圆 31"/>
            <p:cNvSpPr/>
            <p:nvPr userDrawn="1"/>
          </p:nvSpPr>
          <p:spPr>
            <a:xfrm flipH="1">
              <a:off x="3049201"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3" name="椭圆 32"/>
            <p:cNvSpPr/>
            <p:nvPr userDrawn="1"/>
          </p:nvSpPr>
          <p:spPr>
            <a:xfrm flipH="1">
              <a:off x="3049201"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4" name="椭圆 33"/>
            <p:cNvSpPr/>
            <p:nvPr userDrawn="1"/>
          </p:nvSpPr>
          <p:spPr>
            <a:xfrm flipH="1">
              <a:off x="3049201"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5" name="椭圆 34"/>
            <p:cNvSpPr/>
            <p:nvPr userDrawn="1"/>
          </p:nvSpPr>
          <p:spPr>
            <a:xfrm flipH="1">
              <a:off x="3276918"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6" name="椭圆 35"/>
            <p:cNvSpPr/>
            <p:nvPr userDrawn="1"/>
          </p:nvSpPr>
          <p:spPr>
            <a:xfrm flipH="1">
              <a:off x="3276918"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7" name="椭圆 36"/>
            <p:cNvSpPr/>
            <p:nvPr userDrawn="1"/>
          </p:nvSpPr>
          <p:spPr>
            <a:xfrm flipH="1">
              <a:off x="3276918"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8" name="椭圆 37"/>
            <p:cNvSpPr/>
            <p:nvPr userDrawn="1"/>
          </p:nvSpPr>
          <p:spPr>
            <a:xfrm flipH="1">
              <a:off x="3276918"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39" name="组合 38"/>
          <p:cNvGrpSpPr/>
          <p:nvPr/>
        </p:nvGrpSpPr>
        <p:grpSpPr>
          <a:xfrm rot="5400000">
            <a:off x="9599270" y="1806972"/>
            <a:ext cx="1661194" cy="635411"/>
            <a:chOff x="1682898" y="4707972"/>
            <a:chExt cx="1661194" cy="635411"/>
          </a:xfrm>
          <a:solidFill>
            <a:srgbClr val="F39EC2">
              <a:alpha val="34000"/>
            </a:srgbClr>
          </a:solidFill>
        </p:grpSpPr>
        <p:sp>
          <p:nvSpPr>
            <p:cNvPr id="40" name="椭圆 39"/>
            <p:cNvSpPr/>
            <p:nvPr userDrawn="1"/>
          </p:nvSpPr>
          <p:spPr>
            <a:xfrm flipH="1">
              <a:off x="1682898"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1" name="椭圆 40"/>
            <p:cNvSpPr/>
            <p:nvPr userDrawn="1"/>
          </p:nvSpPr>
          <p:spPr>
            <a:xfrm flipH="1">
              <a:off x="1682898"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椭圆 41"/>
            <p:cNvSpPr/>
            <p:nvPr userDrawn="1"/>
          </p:nvSpPr>
          <p:spPr>
            <a:xfrm flipH="1">
              <a:off x="1682898"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3" name="椭圆 42"/>
            <p:cNvSpPr/>
            <p:nvPr userDrawn="1"/>
          </p:nvSpPr>
          <p:spPr>
            <a:xfrm flipH="1">
              <a:off x="1682898"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4" name="椭圆 43"/>
            <p:cNvSpPr/>
            <p:nvPr userDrawn="1"/>
          </p:nvSpPr>
          <p:spPr>
            <a:xfrm flipH="1">
              <a:off x="1910615"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5" name="椭圆 44"/>
            <p:cNvSpPr/>
            <p:nvPr userDrawn="1"/>
          </p:nvSpPr>
          <p:spPr>
            <a:xfrm flipH="1">
              <a:off x="1910615"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6" name="椭圆 45"/>
            <p:cNvSpPr/>
            <p:nvPr userDrawn="1"/>
          </p:nvSpPr>
          <p:spPr>
            <a:xfrm flipH="1">
              <a:off x="1910615"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7" name="椭圆 46"/>
            <p:cNvSpPr/>
            <p:nvPr userDrawn="1"/>
          </p:nvSpPr>
          <p:spPr>
            <a:xfrm flipH="1">
              <a:off x="1910615"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8" name="椭圆 47"/>
            <p:cNvSpPr/>
            <p:nvPr userDrawn="1"/>
          </p:nvSpPr>
          <p:spPr>
            <a:xfrm flipH="1">
              <a:off x="2138332"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9" name="椭圆 48"/>
            <p:cNvSpPr/>
            <p:nvPr userDrawn="1"/>
          </p:nvSpPr>
          <p:spPr>
            <a:xfrm flipH="1">
              <a:off x="2138332"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0" name="椭圆 49"/>
            <p:cNvSpPr/>
            <p:nvPr userDrawn="1"/>
          </p:nvSpPr>
          <p:spPr>
            <a:xfrm flipH="1">
              <a:off x="2138332"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1" name="椭圆 50"/>
            <p:cNvSpPr/>
            <p:nvPr userDrawn="1"/>
          </p:nvSpPr>
          <p:spPr>
            <a:xfrm flipH="1">
              <a:off x="2138332"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2" name="椭圆 51"/>
            <p:cNvSpPr/>
            <p:nvPr userDrawn="1"/>
          </p:nvSpPr>
          <p:spPr>
            <a:xfrm flipH="1">
              <a:off x="2366049"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3" name="椭圆 52"/>
            <p:cNvSpPr/>
            <p:nvPr userDrawn="1"/>
          </p:nvSpPr>
          <p:spPr>
            <a:xfrm flipH="1">
              <a:off x="2366049"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4" name="椭圆 53"/>
            <p:cNvSpPr/>
            <p:nvPr userDrawn="1"/>
          </p:nvSpPr>
          <p:spPr>
            <a:xfrm flipH="1">
              <a:off x="2366049"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5" name="椭圆 54"/>
            <p:cNvSpPr/>
            <p:nvPr userDrawn="1"/>
          </p:nvSpPr>
          <p:spPr>
            <a:xfrm flipH="1">
              <a:off x="2366049"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6" name="椭圆 55"/>
            <p:cNvSpPr/>
            <p:nvPr userDrawn="1"/>
          </p:nvSpPr>
          <p:spPr>
            <a:xfrm flipH="1">
              <a:off x="2593766"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7" name="椭圆 56"/>
            <p:cNvSpPr/>
            <p:nvPr userDrawn="1"/>
          </p:nvSpPr>
          <p:spPr>
            <a:xfrm flipH="1">
              <a:off x="2593766"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8" name="椭圆 57"/>
            <p:cNvSpPr/>
            <p:nvPr userDrawn="1"/>
          </p:nvSpPr>
          <p:spPr>
            <a:xfrm flipH="1">
              <a:off x="2593766"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9" name="椭圆 58"/>
            <p:cNvSpPr/>
            <p:nvPr userDrawn="1"/>
          </p:nvSpPr>
          <p:spPr>
            <a:xfrm flipH="1">
              <a:off x="2593766"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0" name="椭圆 59"/>
            <p:cNvSpPr/>
            <p:nvPr userDrawn="1"/>
          </p:nvSpPr>
          <p:spPr>
            <a:xfrm flipH="1">
              <a:off x="2821484"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1" name="椭圆 60"/>
            <p:cNvSpPr/>
            <p:nvPr userDrawn="1"/>
          </p:nvSpPr>
          <p:spPr>
            <a:xfrm flipH="1">
              <a:off x="2821484"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2" name="椭圆 61"/>
            <p:cNvSpPr/>
            <p:nvPr userDrawn="1"/>
          </p:nvSpPr>
          <p:spPr>
            <a:xfrm flipH="1">
              <a:off x="2821484"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3" name="椭圆 62"/>
            <p:cNvSpPr/>
            <p:nvPr userDrawn="1"/>
          </p:nvSpPr>
          <p:spPr>
            <a:xfrm flipH="1">
              <a:off x="2821484"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4" name="椭圆 63"/>
            <p:cNvSpPr/>
            <p:nvPr userDrawn="1"/>
          </p:nvSpPr>
          <p:spPr>
            <a:xfrm flipH="1">
              <a:off x="3049201"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5" name="椭圆 64"/>
            <p:cNvSpPr/>
            <p:nvPr userDrawn="1"/>
          </p:nvSpPr>
          <p:spPr>
            <a:xfrm flipH="1">
              <a:off x="3049201"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6" name="椭圆 65"/>
            <p:cNvSpPr/>
            <p:nvPr userDrawn="1"/>
          </p:nvSpPr>
          <p:spPr>
            <a:xfrm flipH="1">
              <a:off x="3049201"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7" name="椭圆 66"/>
            <p:cNvSpPr/>
            <p:nvPr userDrawn="1"/>
          </p:nvSpPr>
          <p:spPr>
            <a:xfrm flipH="1">
              <a:off x="3049201"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8" name="椭圆 67"/>
            <p:cNvSpPr/>
            <p:nvPr userDrawn="1"/>
          </p:nvSpPr>
          <p:spPr>
            <a:xfrm flipH="1">
              <a:off x="3276918" y="4707972"/>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9" name="椭圆 68"/>
            <p:cNvSpPr/>
            <p:nvPr userDrawn="1"/>
          </p:nvSpPr>
          <p:spPr>
            <a:xfrm flipH="1">
              <a:off x="3276918" y="4897384"/>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0" name="椭圆 69"/>
            <p:cNvSpPr/>
            <p:nvPr userDrawn="1"/>
          </p:nvSpPr>
          <p:spPr>
            <a:xfrm flipH="1">
              <a:off x="3276918" y="5086797"/>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1" name="椭圆 70"/>
            <p:cNvSpPr/>
            <p:nvPr userDrawn="1"/>
          </p:nvSpPr>
          <p:spPr>
            <a:xfrm flipH="1">
              <a:off x="3276918" y="5276209"/>
              <a:ext cx="67174" cy="671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94" name="组合 93"/>
          <p:cNvGrpSpPr/>
          <p:nvPr/>
        </p:nvGrpSpPr>
        <p:grpSpPr>
          <a:xfrm>
            <a:off x="3969385" y="4253865"/>
            <a:ext cx="3524885" cy="671424"/>
            <a:chOff x="8744168" y="5082369"/>
            <a:chExt cx="1367994" cy="378057"/>
          </a:xfrm>
        </p:grpSpPr>
        <p:sp>
          <p:nvSpPr>
            <p:cNvPr id="4" name="矩形: 圆角 3"/>
            <p:cNvSpPr/>
            <p:nvPr/>
          </p:nvSpPr>
          <p:spPr>
            <a:xfrm>
              <a:off x="8744168" y="5082369"/>
              <a:ext cx="1367994" cy="378057"/>
            </a:xfrm>
            <a:prstGeom prst="roundRect">
              <a:avLst>
                <a:gd name="adj" fmla="val 50000"/>
              </a:avLst>
            </a:prstGeom>
            <a:solidFill>
              <a:srgbClr val="F39EC2"/>
            </a:solid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8800225" y="5146728"/>
              <a:ext cx="1255838" cy="224540"/>
            </a:xfrm>
            <a:prstGeom prst="rect">
              <a:avLst/>
            </a:prstGeom>
            <a:noFill/>
          </p:spPr>
          <p:txBody>
            <a:bodyPr wrap="square" rtlCol="0">
              <a:spAutoFit/>
            </a:bodyPr>
            <a:lstStyle/>
            <a:p>
              <a:pPr algn="ctr"/>
              <a:r>
                <a:rPr lang="zh-CN" altLang="en-US" sz="2000">
                  <a:solidFill>
                    <a:schemeClr val="bg1"/>
                  </a:solidFill>
                  <a:latin typeface="微软雅黑" panose="020B0503020204020204" pitchFamily="34" charset="-122"/>
                  <a:ea typeface="微软雅黑" panose="020B0503020204020204" pitchFamily="34" charset="-122"/>
                </a:rPr>
                <a:t>人教版高中语文必修一课件</a:t>
              </a:r>
              <a:endParaRPr lang="zh-CN" altLang="en-US" sz="2000">
                <a:solidFill>
                  <a:schemeClr val="bg1"/>
                </a:solidFill>
                <a:latin typeface="微软雅黑" panose="020B0503020204020204" pitchFamily="34" charset="-122"/>
                <a:ea typeface="微软雅黑" panose="020B0503020204020204" pitchFamily="34" charset="-122"/>
              </a:endParaRPr>
            </a:p>
          </p:txBody>
        </p:sp>
      </p:grpSp>
      <p:pic>
        <p:nvPicPr>
          <p:cNvPr id="79" name="图片 78" descr="图片包含 游戏机&#10;&#10;描述已自动生成"/>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5400000">
            <a:off x="10270273" y="4157274"/>
            <a:ext cx="1195637" cy="820887"/>
          </a:xfrm>
          <a:prstGeom prst="rect">
            <a:avLst/>
          </a:prstGeom>
        </p:spPr>
      </p:pic>
      <p:pic>
        <p:nvPicPr>
          <p:cNvPr id="92" name="图片 91"/>
          <p:cNvPicPr>
            <a:picLocks noChangeAspect="1"/>
          </p:cNvPicPr>
          <p:nvPr/>
        </p:nvPicPr>
        <p:blipFill rotWithShape="1">
          <a:blip r:embed="rId9">
            <a:extLst>
              <a:ext uri="{28A0092B-C50C-407E-A947-70E740481C1C}">
                <a14:useLocalDpi xmlns:a14="http://schemas.microsoft.com/office/drawing/2010/main" val="0"/>
              </a:ext>
            </a:extLst>
          </a:blip>
          <a:srcRect t="86608" r="96877"/>
          <a:stretch>
            <a:fillRect/>
          </a:stretch>
        </p:blipFill>
        <p:spPr>
          <a:xfrm rot="5400000">
            <a:off x="3517330" y="4270023"/>
            <a:ext cx="113364" cy="638059"/>
          </a:xfrm>
          <a:prstGeom prst="rect">
            <a:avLst/>
          </a:prstGeom>
        </p:spPr>
      </p:pic>
      <p:pic>
        <p:nvPicPr>
          <p:cNvPr id="93" name="图片 92"/>
          <p:cNvPicPr>
            <a:picLocks noChangeAspect="1"/>
          </p:cNvPicPr>
          <p:nvPr/>
        </p:nvPicPr>
        <p:blipFill rotWithShape="1">
          <a:blip r:embed="rId9">
            <a:extLst>
              <a:ext uri="{28A0092B-C50C-407E-A947-70E740481C1C}">
                <a14:useLocalDpi xmlns:a14="http://schemas.microsoft.com/office/drawing/2010/main" val="0"/>
              </a:ext>
            </a:extLst>
          </a:blip>
          <a:srcRect t="86608" r="96877"/>
          <a:stretch>
            <a:fillRect/>
          </a:stretch>
        </p:blipFill>
        <p:spPr>
          <a:xfrm rot="16200000" flipH="1">
            <a:off x="7832707" y="4220407"/>
            <a:ext cx="113364" cy="638059"/>
          </a:xfrm>
          <a:prstGeom prst="rect">
            <a:avLst/>
          </a:prstGeom>
        </p:spPr>
      </p:pic>
      <p:sp>
        <p:nvSpPr>
          <p:cNvPr id="72" name="标题 2"/>
          <p:cNvSpPr>
            <a:spLocks noGrp="1"/>
          </p:cNvSpPr>
          <p:nvPr>
            <p:custDataLst>
              <p:tags r:id="rId10"/>
            </p:custDataLst>
          </p:nvPr>
        </p:nvSpPr>
        <p:spPr>
          <a:xfrm>
            <a:off x="1518285" y="2355850"/>
            <a:ext cx="8773160" cy="1614170"/>
          </a:xfrm>
          <a:prstGeom prst="rect">
            <a:avLst/>
          </a:prstGeom>
        </p:spPr>
        <p:txBody>
          <a:bodyPr vert="horz" lIns="76200" tIns="28575" rIns="19050" bIns="28575" rtlCol="0" anchor="b" anchorCtr="0"/>
          <a:lstStyle>
            <a:lvl1pPr algn="ctr" defTabSz="914400" rtl="0" eaLnBrk="1" fontAlgn="auto" latinLnBrk="0" hangingPunct="1">
              <a:lnSpc>
                <a:spcPct val="100000"/>
              </a:lnSpc>
              <a:spcBef>
                <a:spcPct val="0"/>
              </a:spcBef>
              <a:buNone/>
              <a:defRPr sz="6000" b="1" u="none" strike="noStrike" kern="1200" cap="none" spc="450" normalizeH="0">
                <a:solidFill>
                  <a:schemeClr val="tx1">
                    <a:lumMod val="85000"/>
                    <a:lumOff val="15000"/>
                  </a:schemeClr>
                </a:solidFill>
                <a:effectLst/>
                <a:uFillTx/>
                <a:latin typeface="+mj-lt"/>
                <a:ea typeface="+mj-ea"/>
                <a:cs typeface="+mj-cs"/>
              </a:defRPr>
            </a:lvl1pPr>
          </a:lstStyle>
          <a:p>
            <a:pPr>
              <a:lnSpc>
                <a:spcPct val="150000"/>
              </a:lnSpc>
            </a:pPr>
            <a:r>
              <a:rPr lang="zh-CN" altLang="en-US" sz="5400" dirty="0">
                <a:latin typeface="+mn-ea"/>
                <a:sym typeface="+mn-ea"/>
              </a:rPr>
              <a:t>心有一团火，温暖众人心</a:t>
            </a:r>
            <a:br>
              <a:rPr lang="en-US" altLang="zh-CN" sz="5400" dirty="0">
                <a:latin typeface="+mn-ea"/>
                <a:sym typeface="+mn-ea"/>
              </a:rPr>
            </a:br>
            <a:r>
              <a:rPr lang="zh-CN" altLang="en-US" sz="4000" dirty="0">
                <a:latin typeface="+mn-ea"/>
                <a:sym typeface="+mn-ea"/>
              </a:rPr>
              <a:t>林为民</a:t>
            </a:r>
            <a:endParaRPr lang="zh-CN" altLang="en-US" sz="4000" spc="225" dirty="0">
              <a:latin typeface="+mn-ea"/>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Tm="6000">
        <p:push dir="r"/>
      </p:transition>
    </mc:Choice>
    <mc:Fallback>
      <p:transition spd="slow" advTm="6000">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1000"/>
                                        <p:tgtEl>
                                          <p:spTgt spid="82"/>
                                        </p:tgtEl>
                                      </p:cBhvr>
                                    </p:animEffect>
                                    <p:anim calcmode="lin" valueType="num">
                                      <p:cBhvr>
                                        <p:cTn id="8" dur="1000" fill="hold"/>
                                        <p:tgtEl>
                                          <p:spTgt spid="82"/>
                                        </p:tgtEl>
                                        <p:attrNameLst>
                                          <p:attrName>ppt_x</p:attrName>
                                        </p:attrNameLst>
                                      </p:cBhvr>
                                      <p:tavLst>
                                        <p:tav tm="0">
                                          <p:val>
                                            <p:strVal val="#ppt_x"/>
                                          </p:val>
                                        </p:tav>
                                        <p:tav tm="100000">
                                          <p:val>
                                            <p:strVal val="#ppt_x"/>
                                          </p:val>
                                        </p:tav>
                                      </p:tavLst>
                                    </p:anim>
                                    <p:anim calcmode="lin" valueType="num">
                                      <p:cBhvr>
                                        <p:cTn id="9" dur="1000" fill="hold"/>
                                        <p:tgtEl>
                                          <p:spTgt spid="8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97"/>
                                        </p:tgtEl>
                                        <p:attrNameLst>
                                          <p:attrName>style.visibility</p:attrName>
                                        </p:attrNameLst>
                                      </p:cBhvr>
                                      <p:to>
                                        <p:strVal val="visible"/>
                                      </p:to>
                                    </p:set>
                                    <p:animEffect transition="in" filter="fade">
                                      <p:cBhvr>
                                        <p:cTn id="13" dur="1000"/>
                                        <p:tgtEl>
                                          <p:spTgt spid="97"/>
                                        </p:tgtEl>
                                      </p:cBhvr>
                                    </p:animEffect>
                                    <p:anim calcmode="lin" valueType="num">
                                      <p:cBhvr>
                                        <p:cTn id="14" dur="1000" fill="hold"/>
                                        <p:tgtEl>
                                          <p:spTgt spid="97"/>
                                        </p:tgtEl>
                                        <p:attrNameLst>
                                          <p:attrName>ppt_x</p:attrName>
                                        </p:attrNameLst>
                                      </p:cBhvr>
                                      <p:tavLst>
                                        <p:tav tm="0">
                                          <p:val>
                                            <p:strVal val="#ppt_x"/>
                                          </p:val>
                                        </p:tav>
                                        <p:tav tm="100000">
                                          <p:val>
                                            <p:strVal val="#ppt_x"/>
                                          </p:val>
                                        </p:tav>
                                      </p:tavLst>
                                    </p:anim>
                                    <p:anim calcmode="lin" valueType="num">
                                      <p:cBhvr>
                                        <p:cTn id="15" dur="1000" fill="hold"/>
                                        <p:tgtEl>
                                          <p:spTgt spid="9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fade">
                                      <p:cBhvr>
                                        <p:cTn id="19" dur="1000"/>
                                        <p:tgtEl>
                                          <p:spTgt spid="96"/>
                                        </p:tgtEl>
                                      </p:cBhvr>
                                    </p:animEffect>
                                    <p:anim calcmode="lin" valueType="num">
                                      <p:cBhvr>
                                        <p:cTn id="20" dur="1000" fill="hold"/>
                                        <p:tgtEl>
                                          <p:spTgt spid="96"/>
                                        </p:tgtEl>
                                        <p:attrNameLst>
                                          <p:attrName>ppt_x</p:attrName>
                                        </p:attrNameLst>
                                      </p:cBhvr>
                                      <p:tavLst>
                                        <p:tav tm="0">
                                          <p:val>
                                            <p:strVal val="#ppt_x"/>
                                          </p:val>
                                        </p:tav>
                                        <p:tav tm="100000">
                                          <p:val>
                                            <p:strVal val="#ppt_x"/>
                                          </p:val>
                                        </p:tav>
                                      </p:tavLst>
                                    </p:anim>
                                    <p:anim calcmode="lin" valueType="num">
                                      <p:cBhvr>
                                        <p:cTn id="21" dur="1000" fill="hold"/>
                                        <p:tgtEl>
                                          <p:spTgt spid="9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88"/>
                                        </p:tgtEl>
                                        <p:attrNameLst>
                                          <p:attrName>style.visibility</p:attrName>
                                        </p:attrNameLst>
                                      </p:cBhvr>
                                      <p:to>
                                        <p:strVal val="visible"/>
                                      </p:to>
                                    </p:set>
                                    <p:animEffect transition="in" filter="fade">
                                      <p:cBhvr>
                                        <p:cTn id="25" dur="1000"/>
                                        <p:tgtEl>
                                          <p:spTgt spid="88"/>
                                        </p:tgtEl>
                                      </p:cBhvr>
                                    </p:animEffect>
                                    <p:anim calcmode="lin" valueType="num">
                                      <p:cBhvr>
                                        <p:cTn id="26" dur="1000" fill="hold"/>
                                        <p:tgtEl>
                                          <p:spTgt spid="88"/>
                                        </p:tgtEl>
                                        <p:attrNameLst>
                                          <p:attrName>ppt_x</p:attrName>
                                        </p:attrNameLst>
                                      </p:cBhvr>
                                      <p:tavLst>
                                        <p:tav tm="0">
                                          <p:val>
                                            <p:strVal val="#ppt_x"/>
                                          </p:val>
                                        </p:tav>
                                        <p:tav tm="100000">
                                          <p:val>
                                            <p:strVal val="#ppt_x"/>
                                          </p:val>
                                        </p:tav>
                                      </p:tavLst>
                                    </p:anim>
                                    <p:anim calcmode="lin" valueType="num">
                                      <p:cBhvr>
                                        <p:cTn id="27" dur="1000" fill="hold"/>
                                        <p:tgtEl>
                                          <p:spTgt spid="8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92"/>
                                        </p:tgtEl>
                                        <p:attrNameLst>
                                          <p:attrName>style.visibility</p:attrName>
                                        </p:attrNameLst>
                                      </p:cBhvr>
                                      <p:to>
                                        <p:strVal val="visible"/>
                                      </p:to>
                                    </p:set>
                                    <p:animEffect transition="in" filter="fade">
                                      <p:cBhvr>
                                        <p:cTn id="31" dur="1000"/>
                                        <p:tgtEl>
                                          <p:spTgt spid="92"/>
                                        </p:tgtEl>
                                      </p:cBhvr>
                                    </p:animEffect>
                                    <p:anim calcmode="lin" valueType="num">
                                      <p:cBhvr>
                                        <p:cTn id="32" dur="1000" fill="hold"/>
                                        <p:tgtEl>
                                          <p:spTgt spid="92"/>
                                        </p:tgtEl>
                                        <p:attrNameLst>
                                          <p:attrName>ppt_x</p:attrName>
                                        </p:attrNameLst>
                                      </p:cBhvr>
                                      <p:tavLst>
                                        <p:tav tm="0">
                                          <p:val>
                                            <p:strVal val="#ppt_x"/>
                                          </p:val>
                                        </p:tav>
                                        <p:tav tm="100000">
                                          <p:val>
                                            <p:strVal val="#ppt_x"/>
                                          </p:val>
                                        </p:tav>
                                      </p:tavLst>
                                    </p:anim>
                                    <p:anim calcmode="lin" valueType="num">
                                      <p:cBhvr>
                                        <p:cTn id="33" dur="1000" fill="hold"/>
                                        <p:tgtEl>
                                          <p:spTgt spid="92"/>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nodeType="after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fade">
                                      <p:cBhvr>
                                        <p:cTn id="37" dur="1000"/>
                                        <p:tgtEl>
                                          <p:spTgt spid="93"/>
                                        </p:tgtEl>
                                      </p:cBhvr>
                                    </p:animEffect>
                                    <p:anim calcmode="lin" valueType="num">
                                      <p:cBhvr>
                                        <p:cTn id="38" dur="1000" fill="hold"/>
                                        <p:tgtEl>
                                          <p:spTgt spid="93"/>
                                        </p:tgtEl>
                                        <p:attrNameLst>
                                          <p:attrName>ppt_x</p:attrName>
                                        </p:attrNameLst>
                                      </p:cBhvr>
                                      <p:tavLst>
                                        <p:tav tm="0">
                                          <p:val>
                                            <p:strVal val="#ppt_x"/>
                                          </p:val>
                                        </p:tav>
                                        <p:tav tm="100000">
                                          <p:val>
                                            <p:strVal val="#ppt_x"/>
                                          </p:val>
                                        </p:tav>
                                      </p:tavLst>
                                    </p:anim>
                                    <p:anim calcmode="lin" valueType="num">
                                      <p:cBhvr>
                                        <p:cTn id="39" dur="1000" fill="hold"/>
                                        <p:tgtEl>
                                          <p:spTgt spid="93"/>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94"/>
                                        </p:tgtEl>
                                        <p:attrNameLst>
                                          <p:attrName>style.visibility</p:attrName>
                                        </p:attrNameLst>
                                      </p:cBhvr>
                                      <p:to>
                                        <p:strVal val="visible"/>
                                      </p:to>
                                    </p:set>
                                    <p:animEffect transition="in" filter="fade">
                                      <p:cBhvr>
                                        <p:cTn id="43" dur="1000"/>
                                        <p:tgtEl>
                                          <p:spTgt spid="94"/>
                                        </p:tgtEl>
                                      </p:cBhvr>
                                    </p:animEffect>
                                    <p:anim calcmode="lin" valueType="num">
                                      <p:cBhvr>
                                        <p:cTn id="44" dur="1000" fill="hold"/>
                                        <p:tgtEl>
                                          <p:spTgt spid="94"/>
                                        </p:tgtEl>
                                        <p:attrNameLst>
                                          <p:attrName>ppt_x</p:attrName>
                                        </p:attrNameLst>
                                      </p:cBhvr>
                                      <p:tavLst>
                                        <p:tav tm="0">
                                          <p:val>
                                            <p:strVal val="#ppt_x"/>
                                          </p:val>
                                        </p:tav>
                                        <p:tav tm="100000">
                                          <p:val>
                                            <p:strVal val="#ppt_x"/>
                                          </p:val>
                                        </p:tav>
                                      </p:tavLst>
                                    </p:anim>
                                    <p:anim calcmode="lin" valueType="num">
                                      <p:cBhvr>
                                        <p:cTn id="45" dur="1000" fill="hold"/>
                                        <p:tgtEl>
                                          <p:spTgt spid="94"/>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89"/>
                                        </p:tgtEl>
                                        <p:attrNameLst>
                                          <p:attrName>style.visibility</p:attrName>
                                        </p:attrNameLst>
                                      </p:cBhvr>
                                      <p:to>
                                        <p:strVal val="visible"/>
                                      </p:to>
                                    </p:set>
                                    <p:animEffect transition="in" filter="fade">
                                      <p:cBhvr>
                                        <p:cTn id="49" dur="1000"/>
                                        <p:tgtEl>
                                          <p:spTgt spid="89"/>
                                        </p:tgtEl>
                                      </p:cBhvr>
                                    </p:animEffect>
                                    <p:anim calcmode="lin" valueType="num">
                                      <p:cBhvr>
                                        <p:cTn id="50" dur="1000" fill="hold"/>
                                        <p:tgtEl>
                                          <p:spTgt spid="89"/>
                                        </p:tgtEl>
                                        <p:attrNameLst>
                                          <p:attrName>ppt_x</p:attrName>
                                        </p:attrNameLst>
                                      </p:cBhvr>
                                      <p:tavLst>
                                        <p:tav tm="0">
                                          <p:val>
                                            <p:strVal val="#ppt_x"/>
                                          </p:val>
                                        </p:tav>
                                        <p:tav tm="100000">
                                          <p:val>
                                            <p:strVal val="#ppt_x"/>
                                          </p:val>
                                        </p:tav>
                                      </p:tavLst>
                                    </p:anim>
                                    <p:anim calcmode="lin" valueType="num">
                                      <p:cBhvr>
                                        <p:cTn id="51" dur="1000" fill="hold"/>
                                        <p:tgtEl>
                                          <p:spTgt spid="89"/>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7" presetClass="entr" presetSubtype="0" fill="hold" grpId="0" nodeType="afterEffect">
                                  <p:stCondLst>
                                    <p:cond delay="0"/>
                                  </p:stCondLst>
                                  <p:childTnLst>
                                    <p:set>
                                      <p:cBhvr>
                                        <p:cTn id="54" dur="1" fill="hold">
                                          <p:stCondLst>
                                            <p:cond delay="0"/>
                                          </p:stCondLst>
                                        </p:cTn>
                                        <p:tgtEl>
                                          <p:spTgt spid="90"/>
                                        </p:tgtEl>
                                        <p:attrNameLst>
                                          <p:attrName>style.visibility</p:attrName>
                                        </p:attrNameLst>
                                      </p:cBhvr>
                                      <p:to>
                                        <p:strVal val="visible"/>
                                      </p:to>
                                    </p:set>
                                    <p:animEffect transition="in" filter="fade">
                                      <p:cBhvr>
                                        <p:cTn id="55" dur="1000"/>
                                        <p:tgtEl>
                                          <p:spTgt spid="90"/>
                                        </p:tgtEl>
                                      </p:cBhvr>
                                    </p:animEffect>
                                    <p:anim calcmode="lin" valueType="num">
                                      <p:cBhvr>
                                        <p:cTn id="56" dur="1000" fill="hold"/>
                                        <p:tgtEl>
                                          <p:spTgt spid="90"/>
                                        </p:tgtEl>
                                        <p:attrNameLst>
                                          <p:attrName>ppt_x</p:attrName>
                                        </p:attrNameLst>
                                      </p:cBhvr>
                                      <p:tavLst>
                                        <p:tav tm="0">
                                          <p:val>
                                            <p:strVal val="#ppt_x"/>
                                          </p:val>
                                        </p:tav>
                                        <p:tav tm="100000">
                                          <p:val>
                                            <p:strVal val="#ppt_x"/>
                                          </p:val>
                                        </p:tav>
                                      </p:tavLst>
                                    </p:anim>
                                    <p:anim calcmode="lin" valueType="num">
                                      <p:cBhvr>
                                        <p:cTn id="57" dur="1000" fill="hold"/>
                                        <p:tgtEl>
                                          <p:spTgt spid="90"/>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91"/>
                                        </p:tgtEl>
                                        <p:attrNameLst>
                                          <p:attrName>style.visibility</p:attrName>
                                        </p:attrNameLst>
                                      </p:cBhvr>
                                      <p:to>
                                        <p:strVal val="visible"/>
                                      </p:to>
                                    </p:set>
                                    <p:animEffect transition="in" filter="fade">
                                      <p:cBhvr>
                                        <p:cTn id="61" dur="1000"/>
                                        <p:tgtEl>
                                          <p:spTgt spid="91"/>
                                        </p:tgtEl>
                                      </p:cBhvr>
                                    </p:animEffect>
                                    <p:anim calcmode="lin" valueType="num">
                                      <p:cBhvr>
                                        <p:cTn id="62" dur="1000" fill="hold"/>
                                        <p:tgtEl>
                                          <p:spTgt spid="91"/>
                                        </p:tgtEl>
                                        <p:attrNameLst>
                                          <p:attrName>ppt_x</p:attrName>
                                        </p:attrNameLst>
                                      </p:cBhvr>
                                      <p:tavLst>
                                        <p:tav tm="0">
                                          <p:val>
                                            <p:strVal val="#ppt_x"/>
                                          </p:val>
                                        </p:tav>
                                        <p:tav tm="100000">
                                          <p:val>
                                            <p:strVal val="#ppt_x"/>
                                          </p:val>
                                        </p:tav>
                                      </p:tavLst>
                                    </p:anim>
                                    <p:anim calcmode="lin" valueType="num">
                                      <p:cBhvr>
                                        <p:cTn id="63" dur="1000" fill="hold"/>
                                        <p:tgtEl>
                                          <p:spTgt spid="91"/>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nodeType="after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1000"/>
                                        <p:tgtEl>
                                          <p:spTgt spid="5"/>
                                        </p:tgtEl>
                                      </p:cBhvr>
                                    </p:animEffect>
                                    <p:anim calcmode="lin" valueType="num">
                                      <p:cBhvr>
                                        <p:cTn id="68" dur="1000" fill="hold"/>
                                        <p:tgtEl>
                                          <p:spTgt spid="5"/>
                                        </p:tgtEl>
                                        <p:attrNameLst>
                                          <p:attrName>ppt_x</p:attrName>
                                        </p:attrNameLst>
                                      </p:cBhvr>
                                      <p:tavLst>
                                        <p:tav tm="0">
                                          <p:val>
                                            <p:strVal val="#ppt_x"/>
                                          </p:val>
                                        </p:tav>
                                        <p:tav tm="100000">
                                          <p:val>
                                            <p:strVal val="#ppt_x"/>
                                          </p:val>
                                        </p:tav>
                                      </p:tavLst>
                                    </p:anim>
                                    <p:anim calcmode="lin" valueType="num">
                                      <p:cBhvr>
                                        <p:cTn id="69" dur="1000" fill="hold"/>
                                        <p:tgtEl>
                                          <p:spTgt spid="5"/>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7" presetClass="entr" presetSubtype="0" fill="hold" nodeType="after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fade">
                                      <p:cBhvr>
                                        <p:cTn id="73" dur="1000"/>
                                        <p:tgtEl>
                                          <p:spTgt spid="39"/>
                                        </p:tgtEl>
                                      </p:cBhvr>
                                    </p:animEffect>
                                    <p:anim calcmode="lin" valueType="num">
                                      <p:cBhvr>
                                        <p:cTn id="74" dur="1000" fill="hold"/>
                                        <p:tgtEl>
                                          <p:spTgt spid="39"/>
                                        </p:tgtEl>
                                        <p:attrNameLst>
                                          <p:attrName>ppt_x</p:attrName>
                                        </p:attrNameLst>
                                      </p:cBhvr>
                                      <p:tavLst>
                                        <p:tav tm="0">
                                          <p:val>
                                            <p:strVal val="#ppt_x"/>
                                          </p:val>
                                        </p:tav>
                                        <p:tav tm="100000">
                                          <p:val>
                                            <p:strVal val="#ppt_x"/>
                                          </p:val>
                                        </p:tav>
                                      </p:tavLst>
                                    </p:anim>
                                    <p:anim calcmode="lin" valueType="num">
                                      <p:cBhvr>
                                        <p:cTn id="75" dur="1000" fill="hold"/>
                                        <p:tgtEl>
                                          <p:spTgt spid="39"/>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nodeType="after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1000"/>
                                        <p:tgtEl>
                                          <p:spTgt spid="79"/>
                                        </p:tgtEl>
                                      </p:cBhvr>
                                    </p:animEffect>
                                    <p:anim calcmode="lin" valueType="num">
                                      <p:cBhvr>
                                        <p:cTn id="80" dur="1000" fill="hold"/>
                                        <p:tgtEl>
                                          <p:spTgt spid="79"/>
                                        </p:tgtEl>
                                        <p:attrNameLst>
                                          <p:attrName>ppt_x</p:attrName>
                                        </p:attrNameLst>
                                      </p:cBhvr>
                                      <p:tavLst>
                                        <p:tav tm="0">
                                          <p:val>
                                            <p:strVal val="#ppt_x"/>
                                          </p:val>
                                        </p:tav>
                                        <p:tav tm="100000">
                                          <p:val>
                                            <p:strVal val="#ppt_x"/>
                                          </p:val>
                                        </p:tav>
                                      </p:tavLst>
                                    </p:anim>
                                    <p:anim calcmode="lin" valueType="num">
                                      <p:cBhvr>
                                        <p:cTn id="81"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bldLvl="0" animBg="1"/>
      <p:bldP spid="90" grpId="0" bldLvl="0" animBg="1"/>
      <p:bldP spid="91"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85112" y="2272792"/>
            <a:ext cx="1511952" cy="1677382"/>
            <a:chOff x="2685112" y="2272792"/>
            <a:chExt cx="1511952" cy="1677382"/>
          </a:xfrm>
        </p:grpSpPr>
        <p:sp>
          <p:nvSpPr>
            <p:cNvPr id="6" name="文本框 5"/>
            <p:cNvSpPr txBox="1"/>
            <p:nvPr/>
          </p:nvSpPr>
          <p:spPr>
            <a:xfrm>
              <a:off x="2685112" y="2272792"/>
              <a:ext cx="1511952" cy="1323439"/>
            </a:xfrm>
            <a:prstGeom prst="rect">
              <a:avLst/>
            </a:prstGeom>
            <a:noFill/>
          </p:spPr>
          <p:txBody>
            <a:bodyPr wrap="none" rtlCol="0">
              <a:spAutoFit/>
            </a:bodyPr>
            <a:lstStyle>
              <a:defPPr>
                <a:defRPr lang="zh-CN"/>
              </a:defPPr>
              <a:lvl1pPr>
                <a:defRPr sz="7200" spc="300">
                  <a:latin typeface="思源黑体 CN Heavy" panose="020B0A00000000000000" pitchFamily="34" charset="-122"/>
                  <a:ea typeface="思源黑体 CN Heavy" panose="020B0A00000000000000" pitchFamily="34" charset="-122"/>
                </a:defRPr>
              </a:lvl1pPr>
            </a:lstStyle>
            <a:p>
              <a:r>
                <a:rPr lang="en-US" altLang="zh-CN" sz="8000" dirty="0">
                  <a:latin typeface="微软雅黑" panose="020B0503020204020204" pitchFamily="34" charset="-122"/>
                  <a:ea typeface="微软雅黑" panose="020B0503020204020204" pitchFamily="34" charset="-122"/>
                </a:rPr>
                <a:t>01</a:t>
              </a:r>
              <a:endParaRPr lang="en-US" altLang="zh-CN" sz="80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862275" y="3580842"/>
              <a:ext cx="1157625" cy="369332"/>
            </a:xfrm>
            <a:prstGeom prst="rect">
              <a:avLst/>
            </a:prstGeom>
            <a:noFill/>
          </p:spPr>
          <p:txBody>
            <a:bodyPr wrap="none" rtlCol="0">
              <a:spAutoFit/>
            </a:bodyPr>
            <a:lstStyle>
              <a:defPPr>
                <a:defRPr lang="zh-CN"/>
              </a:defPPr>
              <a:lvl1pPr>
                <a:defRPr sz="1400">
                  <a:latin typeface="思源黑体 CN Normal" panose="020B0400000000000000" pitchFamily="34" charset="-122"/>
                  <a:ea typeface="思源黑体 CN Normal" panose="020B0400000000000000" pitchFamily="34" charset="-122"/>
                </a:defRPr>
              </a:lvl1pPr>
            </a:lstStyle>
            <a:p>
              <a:r>
                <a:rPr lang="en-US" altLang="zh-CN" sz="1800">
                  <a:latin typeface="微软雅黑" panose="020B0503020204020204" pitchFamily="34" charset="-122"/>
                  <a:ea typeface="微软雅黑" panose="020B0503020204020204" pitchFamily="34" charset="-122"/>
                </a:rPr>
                <a:t>Part  One</a:t>
              </a:r>
              <a:endParaRPr lang="en-US" altLang="zh-CN" sz="1800" dirty="0">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5016500" y="2565400"/>
            <a:ext cx="3992880" cy="1198880"/>
          </a:xfrm>
          <a:prstGeom prst="rect">
            <a:avLst/>
          </a:prstGeom>
          <a:noFill/>
        </p:spPr>
        <p:txBody>
          <a:bodyPr wrap="none" rtlCol="0">
            <a:spAutoFit/>
          </a:bodyPr>
          <a:lstStyle/>
          <a:p>
            <a:r>
              <a:rPr lang="zh-CN" altLang="en-US" sz="7200" spc="300">
                <a:latin typeface="微软雅黑" panose="020B0503020204020204" pitchFamily="34" charset="-122"/>
                <a:ea typeface="微软雅黑" panose="020B0503020204020204" pitchFamily="34" charset="-122"/>
              </a:rPr>
              <a:t>学习目标</a:t>
            </a:r>
            <a:endParaRPr lang="zh-CN" altLang="en-US" sz="7200" spc="300">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4606799" y="2434769"/>
            <a:ext cx="0" cy="1330739"/>
          </a:xfrm>
          <a:prstGeom prst="line">
            <a:avLst/>
          </a:prstGeom>
          <a:ln w="34925">
            <a:solidFill>
              <a:srgbClr val="6B77F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advTm="6000">
        <p:push dir="r"/>
      </p:transition>
    </mc:Choice>
    <mc:Fallback>
      <p:transition spd="slow" advTm="6000">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7624721" y="1314450"/>
            <a:ext cx="2514620" cy="3086125"/>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2"/>
            </p:custDataLst>
          </p:nvPr>
        </p:nvSpPr>
        <p:spPr>
          <a:xfrm>
            <a:off x="2209800" y="2114508"/>
            <a:ext cx="2971800" cy="797804"/>
          </a:xfrm>
          <a:prstGeom prst="rect">
            <a:avLst/>
          </a:prstGeom>
          <a:noFill/>
        </p:spPr>
        <p:txBody>
          <a:bodyPr wrap="square" lIns="47625" tIns="19050" rIns="47625" bIns="19050" rtlCol="0" anchor="b" anchorCtr="0">
            <a:normAutofit/>
          </a:bodyPr>
          <a:lstStyle/>
          <a:p>
            <a:pPr algn="l"/>
            <a:r>
              <a:rPr lang="zh-CN" altLang="zh-CN" sz="2400" b="1" spc="120" dirty="0">
                <a:solidFill>
                  <a:schemeClr val="accent1"/>
                </a:solidFill>
                <a:latin typeface="微软雅黑" panose="020B0503020204020204" pitchFamily="34" charset="-122"/>
                <a:ea typeface="微软雅黑" panose="020B0503020204020204" pitchFamily="34" charset="-122"/>
              </a:rPr>
              <a:t>教学目标与核心素养</a:t>
            </a:r>
            <a:endParaRPr lang="zh-CN" altLang="zh-CN" sz="2400" b="1" spc="120" dirty="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3"/>
            </p:custDataLst>
          </p:nvPr>
        </p:nvSpPr>
        <p:spPr>
          <a:xfrm>
            <a:off x="2209800" y="3026612"/>
            <a:ext cx="3306170" cy="1716881"/>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nSpc>
                <a:spcPct val="120000"/>
              </a:lnSpc>
              <a:spcAft>
                <a:spcPts val="600"/>
              </a:spcAft>
            </a:pPr>
            <a:r>
              <a:rPr lang="zh-CN" altLang="en-US" sz="14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教学目标</a:t>
            </a:r>
            <a:endParaRPr lang="zh-CN" altLang="en-US" sz="14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spcAft>
                <a:spcPts val="600"/>
              </a:spcAft>
            </a:pPr>
            <a:r>
              <a:rPr lang="zh-CN" altLang="en-US" sz="14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理清文章思路，概括主要内容，分析张秉贵的形象特点。</a:t>
            </a:r>
            <a:endParaRPr lang="zh-CN" altLang="en-US" sz="14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spcAft>
                <a:spcPts val="600"/>
              </a:spcAft>
            </a:pPr>
            <a:r>
              <a:rPr lang="zh-CN" altLang="en-US" sz="14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初步了解并掌握人物通讯的相关知识，学习文章细节描写的手法。</a:t>
            </a:r>
            <a:endParaRPr lang="zh-CN" altLang="en-US" sz="14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spcAft>
                <a:spcPts val="600"/>
              </a:spcAft>
            </a:pPr>
            <a:r>
              <a:rPr lang="zh-CN" altLang="en-US" sz="14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感悟张秉贵在平凡的岗位上始终全心全意为人民服务的“一团火”的精神，并思考学习其精神的现实意义。</a:t>
            </a:r>
            <a:endParaRPr lang="zh-CN" altLang="en-US" sz="1400" spc="75"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p:cNvPicPr>
            <a:picLocks noChangeAspect="1"/>
          </p:cNvPicPr>
          <p:nvPr>
            <p:custDataLst>
              <p:tags r:id="rId4"/>
            </p:custDataLst>
          </p:nvPr>
        </p:nvPicPr>
        <p:blipFill>
          <a:blip r:embed="rId5" cstate="email"/>
          <a:srcRect/>
          <a:stretch>
            <a:fillRect/>
          </a:stretch>
        </p:blipFill>
        <p:spPr>
          <a:xfrm>
            <a:off x="5638710" y="1543050"/>
            <a:ext cx="4271963" cy="4000500"/>
          </a:xfrm>
          <a:custGeom>
            <a:avLst/>
            <a:gdLst/>
            <a:ahLst/>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6"/>
    </p:custDataLst>
  </p:cSld>
  <p:clrMapOvr>
    <a:overrideClrMapping bg1="lt1" tx1="dk1" bg2="lt2" tx2="dk2" accent1="accent1" accent2="accent2" accent3="accent3" accent4="accent4" accent5="accent5" accent6="accent6" hlink="hlink" folHlink="folHlink"/>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2323844" y="1839381"/>
            <a:ext cx="7544309" cy="290146"/>
          </a:xfrm>
          <a:prstGeom prst="rect">
            <a:avLst/>
          </a:prstGeom>
          <a:noFill/>
        </p:spPr>
        <p:txBody>
          <a:bodyPr wrap="square" lIns="68580" tIns="34290" rIns="68580" bIns="34290" rtlCol="0" anchor="ctr">
            <a:normAutofit fontScale="90000"/>
          </a:bodyPr>
          <a:lstStyle>
            <a:defPPr>
              <a:defRPr lang="zh-CN"/>
            </a:defPPr>
            <a:lvl1pPr fontAlgn="auto">
              <a:lnSpc>
                <a:spcPct val="130000"/>
              </a:lnSpc>
              <a:spcAft>
                <a:spcPts val="1000"/>
              </a:spcAft>
              <a:defRPr sz="1600" spc="150"/>
            </a:lvl1pPr>
          </a:lstStyle>
          <a:p>
            <a:pPr algn="ctr">
              <a:lnSpc>
                <a:spcPct val="110000"/>
              </a:lnSpc>
              <a:spcAft>
                <a:spcPts val="150"/>
              </a:spcAft>
            </a:pPr>
            <a:r>
              <a:rPr lang="zh-CN" altLang="en-US" sz="1400">
                <a:solidFill>
                  <a:schemeClr val="dk1">
                    <a:lumMod val="75000"/>
                    <a:lumOff val="25000"/>
                  </a:schemeClr>
                </a:solidFill>
                <a:latin typeface="微软雅黑" panose="020B0503020204020204" pitchFamily="34" charset="-122"/>
                <a:ea typeface="微软雅黑" panose="020B0503020204020204" pitchFamily="34" charset="-122"/>
                <a:sym typeface="+mn-ea"/>
              </a:rPr>
              <a:t>教学重点</a:t>
            </a:r>
            <a:endParaRPr lang="zh-CN" altLang="en-US" sz="1400">
              <a:solidFill>
                <a:schemeClr val="dk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6" name="矩形 5"/>
          <p:cNvSpPr/>
          <p:nvPr>
            <p:custDataLst>
              <p:tags r:id="rId2"/>
            </p:custDataLst>
          </p:nvPr>
        </p:nvSpPr>
        <p:spPr>
          <a:xfrm>
            <a:off x="2323844" y="2579698"/>
            <a:ext cx="7544309" cy="2750739"/>
          </a:xfrm>
          <a:prstGeom prst="rect">
            <a:avLst/>
          </a:prstGeom>
        </p:spPr>
        <p:txBody>
          <a:bodyPr lIns="68580" tIns="34290" rIns="68580" bIns="3429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14630" indent="-214630">
              <a:lnSpc>
                <a:spcPct val="190000"/>
              </a:lnSpc>
              <a:spcAft>
                <a:spcPts val="300"/>
              </a:spcAft>
              <a:buClr>
                <a:schemeClr val="accent1"/>
              </a:buClr>
              <a:buFont typeface="微软雅黑" panose="020B0503020204020204" pitchFamily="34" charset="-122"/>
              <a:buChar char="u"/>
            </a:pPr>
            <a:r>
              <a:rPr lang="zh-CN" altLang="en-US" sz="1700" spc="113" dirty="0">
                <a:solidFill>
                  <a:schemeClr val="dk1">
                    <a:lumMod val="75000"/>
                    <a:lumOff val="25000"/>
                  </a:schemeClr>
                </a:solidFill>
                <a:latin typeface="微软雅黑" panose="020B0503020204020204" pitchFamily="34" charset="-122"/>
                <a:ea typeface="微软雅黑" panose="020B0503020204020204" pitchFamily="34" charset="-122"/>
              </a:rPr>
              <a:t>体悟细节描写中表现出的人物优秀品质。</a:t>
            </a:r>
            <a:endParaRPr lang="zh-CN" altLang="en-US" sz="1700" spc="113" dirty="0">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21" name="椭圆 20"/>
          <p:cNvSpPr/>
          <p:nvPr>
            <p:custDataLst>
              <p:tags r:id="rId3"/>
            </p:custDataLst>
          </p:nvPr>
        </p:nvSpPr>
        <p:spPr>
          <a:xfrm>
            <a:off x="1732480" y="1037132"/>
            <a:ext cx="289797" cy="289797"/>
          </a:xfrm>
          <a:prstGeom prst="ellipse">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椭圆 21"/>
          <p:cNvSpPr/>
          <p:nvPr>
            <p:custDataLst>
              <p:tags r:id="rId4"/>
            </p:custDataLst>
          </p:nvPr>
        </p:nvSpPr>
        <p:spPr>
          <a:xfrm>
            <a:off x="2022755" y="1350711"/>
            <a:ext cx="133637" cy="133637"/>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5"/>
            </p:custDataLst>
          </p:nvPr>
        </p:nvSpPr>
        <p:spPr>
          <a:xfrm>
            <a:off x="2323844" y="1281456"/>
            <a:ext cx="7544309" cy="486672"/>
          </a:xfrm>
          <a:prstGeom prst="rect">
            <a:avLst/>
          </a:prstGeom>
          <a:noFill/>
        </p:spPr>
        <p:txBody>
          <a:bodyPr wrap="square" lIns="68580" tIns="34290" rIns="68580" bIns="34290" rtlCol="0">
            <a:normAutofit fontScale="87500"/>
          </a:bodyPr>
          <a:lstStyle/>
          <a:p>
            <a:pPr algn="ctr"/>
            <a:r>
              <a:rPr lang="zh-CN" altLang="en-US" sz="2800" b="1" spc="225">
                <a:solidFill>
                  <a:schemeClr val="accent1"/>
                </a:solidFill>
                <a:latin typeface="微软雅黑" panose="020B0503020204020204" pitchFamily="34" charset="-122"/>
                <a:ea typeface="微软雅黑" panose="020B0503020204020204" pitchFamily="34" charset="-122"/>
              </a:rPr>
              <a:t>教学重难点</a:t>
            </a:r>
            <a:endParaRPr lang="zh-CN" altLang="en-US" sz="2800" b="1" spc="225">
              <a:solidFill>
                <a:schemeClr val="accent1"/>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675890" y="2272665"/>
            <a:ext cx="1275080" cy="1322070"/>
          </a:xfrm>
          <a:prstGeom prst="rect">
            <a:avLst/>
          </a:prstGeom>
          <a:noFill/>
        </p:spPr>
        <p:txBody>
          <a:bodyPr wrap="none" rtlCol="0">
            <a:spAutoFit/>
          </a:bodyPr>
          <a:lstStyle>
            <a:defPPr>
              <a:defRPr lang="zh-CN"/>
            </a:defPPr>
            <a:lvl1pPr>
              <a:defRPr sz="7200" spc="300">
                <a:latin typeface="思源黑体 CN Heavy" panose="020B0A00000000000000" pitchFamily="34" charset="-122"/>
                <a:ea typeface="思源黑体 CN Heavy" panose="020B0A00000000000000" pitchFamily="34" charset="-122"/>
              </a:defRPr>
            </a:lvl1pPr>
          </a:lstStyle>
          <a:p>
            <a:r>
              <a:rPr lang="en-US" altLang="zh-CN" sz="8000" dirty="0">
                <a:latin typeface="微软雅黑" panose="020B0503020204020204" pitchFamily="34" charset="-122"/>
                <a:ea typeface="微软雅黑" panose="020B0503020204020204" pitchFamily="34" charset="-122"/>
              </a:rPr>
              <a:t>02</a:t>
            </a:r>
            <a:endParaRPr lang="en-US" altLang="zh-CN" sz="80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5016500" y="2565400"/>
            <a:ext cx="3992880" cy="1198880"/>
          </a:xfrm>
          <a:prstGeom prst="rect">
            <a:avLst/>
          </a:prstGeom>
          <a:noFill/>
        </p:spPr>
        <p:txBody>
          <a:bodyPr wrap="none" rtlCol="0">
            <a:spAutoFit/>
          </a:bodyPr>
          <a:lstStyle/>
          <a:p>
            <a:r>
              <a:rPr lang="zh-CN" altLang="en-US" sz="7200" spc="300">
                <a:latin typeface="微软雅黑" panose="020B0503020204020204" pitchFamily="34" charset="-122"/>
                <a:ea typeface="微软雅黑" panose="020B0503020204020204" pitchFamily="34" charset="-122"/>
              </a:rPr>
              <a:t>新知导入</a:t>
            </a:r>
            <a:endParaRPr lang="zh-CN" altLang="en-US" sz="7200" spc="300">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4606799" y="2434769"/>
            <a:ext cx="0" cy="1330739"/>
          </a:xfrm>
          <a:prstGeom prst="line">
            <a:avLst/>
          </a:prstGeom>
          <a:ln w="34925">
            <a:solidFill>
              <a:srgbClr val="6B77F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advTm="6000">
        <p:push dir="r"/>
      </p:transition>
    </mc:Choice>
    <mc:Fallback>
      <p:transition spd="slow" advTm="6000">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2323844" y="1839381"/>
            <a:ext cx="7544309" cy="290146"/>
          </a:xfrm>
          <a:prstGeom prst="rect">
            <a:avLst/>
          </a:prstGeom>
          <a:noFill/>
        </p:spPr>
        <p:txBody>
          <a:bodyPr wrap="square" lIns="68580" tIns="34290" rIns="68580" bIns="34290" rtlCol="0" anchor="ctr">
            <a:normAutofit fontScale="90000"/>
          </a:bodyPr>
          <a:lstStyle>
            <a:defPPr>
              <a:defRPr lang="zh-CN"/>
            </a:defPPr>
            <a:lvl1pPr fontAlgn="auto">
              <a:lnSpc>
                <a:spcPct val="130000"/>
              </a:lnSpc>
              <a:spcAft>
                <a:spcPts val="1000"/>
              </a:spcAft>
              <a:defRPr sz="1600" spc="150"/>
            </a:lvl1pPr>
          </a:lstStyle>
          <a:p>
            <a:pPr algn="ctr">
              <a:lnSpc>
                <a:spcPct val="110000"/>
              </a:lnSpc>
              <a:spcAft>
                <a:spcPts val="150"/>
              </a:spcAft>
            </a:pPr>
            <a:r>
              <a:rPr lang="zh-CN" altLang="en-US" sz="1400" dirty="0">
                <a:solidFill>
                  <a:schemeClr val="dk1">
                    <a:lumMod val="75000"/>
                    <a:lumOff val="25000"/>
                  </a:schemeClr>
                </a:solidFill>
                <a:latin typeface="微软雅黑" panose="020B0503020204020204" pitchFamily="34" charset="-122"/>
                <a:ea typeface="微软雅黑" panose="020B0503020204020204" pitchFamily="34" charset="-122"/>
                <a:sym typeface="+mn-ea"/>
              </a:rPr>
              <a:t>导入新课</a:t>
            </a:r>
            <a:endParaRPr lang="zh-CN" altLang="en-US" sz="1400" dirty="0">
              <a:solidFill>
                <a:schemeClr val="dk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6" name="矩形 5"/>
          <p:cNvSpPr/>
          <p:nvPr>
            <p:custDataLst>
              <p:tags r:id="rId2"/>
            </p:custDataLst>
          </p:nvPr>
        </p:nvSpPr>
        <p:spPr>
          <a:xfrm>
            <a:off x="2323844" y="2579698"/>
            <a:ext cx="7544309" cy="2750739"/>
          </a:xfrm>
          <a:prstGeom prst="rect">
            <a:avLst/>
          </a:prstGeom>
        </p:spPr>
        <p:txBody>
          <a:bodyPr lIns="68580" tIns="34290" rIns="68580" bIns="3429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14630" indent="-214630">
              <a:lnSpc>
                <a:spcPct val="190000"/>
              </a:lnSpc>
              <a:spcAft>
                <a:spcPts val="300"/>
              </a:spcAft>
              <a:buClr>
                <a:schemeClr val="accent1"/>
              </a:buClr>
              <a:buFont typeface="微软雅黑" panose="020B0503020204020204" pitchFamily="34" charset="-122"/>
              <a:buChar char="u"/>
            </a:pPr>
            <a:r>
              <a:rPr lang="zh-CN" altLang="en-US" sz="1700" spc="113" dirty="0">
                <a:solidFill>
                  <a:schemeClr val="dk1">
                    <a:lumMod val="75000"/>
                    <a:lumOff val="25000"/>
                  </a:schemeClr>
                </a:solidFill>
                <a:latin typeface="微软雅黑" panose="020B0503020204020204" pitchFamily="34" charset="-122"/>
                <a:ea typeface="微软雅黑" panose="020B0503020204020204" pitchFamily="34" charset="-122"/>
              </a:rPr>
              <a:t>劳动改造世界，劳动创造文明。崇尚劳动，尊重劳动，热爱劳动，是中华民族世代相传的美德；无私奉献，锐意进取，勇于创造，是新时代青年应该树立的劳动观念。今天，就让我们走近一位劳动模范，看看他在平凡中展现的伟大。请看《心有一团火，温暖众人心》。</a:t>
            </a:r>
            <a:endParaRPr lang="zh-CN" altLang="en-US" sz="1700" spc="113" dirty="0">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21" name="椭圆 20"/>
          <p:cNvSpPr/>
          <p:nvPr>
            <p:custDataLst>
              <p:tags r:id="rId3"/>
            </p:custDataLst>
          </p:nvPr>
        </p:nvSpPr>
        <p:spPr>
          <a:xfrm>
            <a:off x="1732480" y="1037132"/>
            <a:ext cx="289797" cy="289797"/>
          </a:xfrm>
          <a:prstGeom prst="ellipse">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椭圆 21"/>
          <p:cNvSpPr/>
          <p:nvPr>
            <p:custDataLst>
              <p:tags r:id="rId4"/>
            </p:custDataLst>
          </p:nvPr>
        </p:nvSpPr>
        <p:spPr>
          <a:xfrm>
            <a:off x="2022755" y="1350711"/>
            <a:ext cx="133637" cy="133637"/>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5"/>
            </p:custDataLst>
          </p:nvPr>
        </p:nvSpPr>
        <p:spPr>
          <a:xfrm>
            <a:off x="2323844" y="1281456"/>
            <a:ext cx="7544309" cy="486672"/>
          </a:xfrm>
          <a:prstGeom prst="rect">
            <a:avLst/>
          </a:prstGeom>
          <a:noFill/>
        </p:spPr>
        <p:txBody>
          <a:bodyPr wrap="square" lIns="68580" tIns="34290" rIns="68580" bIns="34290" rtlCol="0">
            <a:normAutofit fontScale="87500"/>
          </a:bodyPr>
          <a:lstStyle/>
          <a:p>
            <a:pPr algn="ctr"/>
            <a:r>
              <a:rPr lang="zh-CN" altLang="en-US" sz="2800" b="1" spc="225">
                <a:solidFill>
                  <a:schemeClr val="accent1"/>
                </a:solidFill>
                <a:latin typeface="微软雅黑" panose="020B0503020204020204" pitchFamily="34" charset="-122"/>
                <a:ea typeface="微软雅黑" panose="020B0503020204020204" pitchFamily="34" charset="-122"/>
              </a:rPr>
              <a:t>教学过程</a:t>
            </a:r>
            <a:endParaRPr lang="zh-CN" altLang="en-US" sz="2800" b="1" spc="225">
              <a:solidFill>
                <a:schemeClr val="accent1"/>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2323844" y="1839381"/>
            <a:ext cx="7544309" cy="290146"/>
          </a:xfrm>
          <a:prstGeom prst="rect">
            <a:avLst/>
          </a:prstGeom>
          <a:noFill/>
        </p:spPr>
        <p:txBody>
          <a:bodyPr wrap="square" lIns="68580" tIns="34290" rIns="68580" bIns="34290" rtlCol="0" anchor="ctr">
            <a:normAutofit fontScale="90000"/>
          </a:bodyPr>
          <a:lstStyle>
            <a:defPPr>
              <a:defRPr lang="zh-CN"/>
            </a:defPPr>
            <a:lvl1pPr fontAlgn="auto">
              <a:lnSpc>
                <a:spcPct val="130000"/>
              </a:lnSpc>
              <a:spcAft>
                <a:spcPts val="1000"/>
              </a:spcAft>
              <a:defRPr sz="1600" spc="150"/>
            </a:lvl1pPr>
          </a:lstStyle>
          <a:p>
            <a:pPr algn="ctr">
              <a:lnSpc>
                <a:spcPct val="110000"/>
              </a:lnSpc>
              <a:spcAft>
                <a:spcPts val="150"/>
              </a:spcAft>
            </a:pPr>
            <a:r>
              <a:rPr lang="zh-CN" altLang="en-US" sz="1400" dirty="0">
                <a:solidFill>
                  <a:schemeClr val="dk1">
                    <a:lumMod val="75000"/>
                    <a:lumOff val="25000"/>
                  </a:schemeClr>
                </a:solidFill>
                <a:latin typeface="微软雅黑" panose="020B0503020204020204" pitchFamily="34" charset="-122"/>
                <a:ea typeface="微软雅黑" panose="020B0503020204020204" pitchFamily="34" charset="-122"/>
                <a:sym typeface="+mn-ea"/>
              </a:rPr>
              <a:t>写作背景</a:t>
            </a:r>
            <a:endParaRPr lang="zh-CN" altLang="en-US" sz="1400" dirty="0">
              <a:solidFill>
                <a:schemeClr val="dk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6" name="矩形 5"/>
          <p:cNvSpPr/>
          <p:nvPr>
            <p:custDataLst>
              <p:tags r:id="rId2"/>
            </p:custDataLst>
          </p:nvPr>
        </p:nvSpPr>
        <p:spPr>
          <a:xfrm>
            <a:off x="2323843" y="2634289"/>
            <a:ext cx="7544309" cy="2750739"/>
          </a:xfrm>
          <a:prstGeom prst="rect">
            <a:avLst/>
          </a:prstGeom>
        </p:spPr>
        <p:txBody>
          <a:bodyPr lIns="68580" tIns="34290" rIns="68580" bIns="3429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14630" indent="-214630">
              <a:lnSpc>
                <a:spcPct val="190000"/>
              </a:lnSpc>
              <a:spcAft>
                <a:spcPts val="300"/>
              </a:spcAft>
              <a:buClr>
                <a:schemeClr val="accent1"/>
              </a:buClr>
              <a:buFont typeface="微软雅黑" panose="020B0503020204020204" pitchFamily="34" charset="-122"/>
              <a:buChar char="u"/>
            </a:pPr>
            <a:r>
              <a:rPr lang="zh-CN" altLang="en-US" sz="1200" spc="113"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中华人民共和国成立后，工人阶级和广大农民实现了政治和经济上的\"翻身\"，获得了主人翁和当家做主的地位，他们的心中充满了感恩和报效国家的劳动热情。为恢复发展国民经济，进行社会主义建设，1950年，党和政府坚持沿用革命战争时期的经验做法，中华人民共和国第一次评选全国劳动模范和先进工作者，依托社会主义劳动竞赛和生产运动开展了形式多样的劳模运动。1950年9月25日至10月2日，全国工农兵劳动模范代表会议在北京举行在这样的背景下，\"一抓准”的张秉贵作为商业系统的先进代表，1957年被评为北京市劳动模范。1977年，\"文化大革命\"刚刚结束，百废待兴，各行各业都需要劳动者恢复生产林为民将全国劳动模范张秉贵的事迹加以整理，写成了一篇新闻作品-《心有一团火，温暖众人心》，刊载在1977年12月24日的《北京日报》上，供全国人民学习。</a:t>
            </a:r>
            <a:endParaRPr lang="zh-CN" altLang="en-US" sz="1200" spc="113"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椭圆 20"/>
          <p:cNvSpPr/>
          <p:nvPr>
            <p:custDataLst>
              <p:tags r:id="rId3"/>
            </p:custDataLst>
          </p:nvPr>
        </p:nvSpPr>
        <p:spPr>
          <a:xfrm>
            <a:off x="1732480" y="1037132"/>
            <a:ext cx="289797" cy="289797"/>
          </a:xfrm>
          <a:prstGeom prst="ellipse">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椭圆 21"/>
          <p:cNvSpPr/>
          <p:nvPr>
            <p:custDataLst>
              <p:tags r:id="rId4"/>
            </p:custDataLst>
          </p:nvPr>
        </p:nvSpPr>
        <p:spPr>
          <a:xfrm>
            <a:off x="2022755" y="1350711"/>
            <a:ext cx="133637" cy="133637"/>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5"/>
            </p:custDataLst>
          </p:nvPr>
        </p:nvSpPr>
        <p:spPr>
          <a:xfrm>
            <a:off x="2323844" y="1281456"/>
            <a:ext cx="7544309" cy="486672"/>
          </a:xfrm>
          <a:prstGeom prst="rect">
            <a:avLst/>
          </a:prstGeom>
          <a:noFill/>
        </p:spPr>
        <p:txBody>
          <a:bodyPr wrap="square" lIns="68580" tIns="34290" rIns="68580" bIns="34290" rtlCol="0">
            <a:normAutofit fontScale="97500" lnSpcReduction="10000"/>
          </a:bodyPr>
          <a:lstStyle/>
          <a:p>
            <a:pPr algn="ctr"/>
            <a:r>
              <a:rPr lang="zh-CN" altLang="en-US" sz="2700" b="1" spc="225">
                <a:solidFill>
                  <a:schemeClr val="accent1"/>
                </a:solidFill>
                <a:latin typeface="微软雅黑" panose="020B0503020204020204" pitchFamily="34" charset="-122"/>
                <a:ea typeface="微软雅黑" panose="020B0503020204020204" pitchFamily="34" charset="-122"/>
              </a:rPr>
              <a:t>教学过程</a:t>
            </a:r>
            <a:endParaRPr lang="zh-CN" altLang="en-US" sz="2700" b="1" spc="225">
              <a:solidFill>
                <a:schemeClr val="accent1"/>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2323844" y="1839381"/>
            <a:ext cx="7544309" cy="290146"/>
          </a:xfrm>
          <a:prstGeom prst="rect">
            <a:avLst/>
          </a:prstGeom>
          <a:noFill/>
        </p:spPr>
        <p:txBody>
          <a:bodyPr wrap="square" lIns="68580" tIns="34290" rIns="68580" bIns="34290" rtlCol="0" anchor="ctr">
            <a:normAutofit fontScale="90000"/>
          </a:bodyPr>
          <a:lstStyle>
            <a:defPPr>
              <a:defRPr lang="zh-CN"/>
            </a:defPPr>
            <a:lvl1pPr fontAlgn="auto">
              <a:lnSpc>
                <a:spcPct val="130000"/>
              </a:lnSpc>
              <a:spcAft>
                <a:spcPts val="1000"/>
              </a:spcAft>
              <a:defRPr sz="1600" spc="150"/>
            </a:lvl1pPr>
          </a:lstStyle>
          <a:p>
            <a:pPr algn="ctr">
              <a:lnSpc>
                <a:spcPct val="110000"/>
              </a:lnSpc>
              <a:spcAft>
                <a:spcPts val="150"/>
              </a:spcAft>
            </a:pPr>
            <a:r>
              <a:rPr lang="zh-CN" altLang="en-US" sz="1400">
                <a:solidFill>
                  <a:schemeClr val="dk1">
                    <a:lumMod val="75000"/>
                    <a:lumOff val="25000"/>
                  </a:schemeClr>
                </a:solidFill>
                <a:latin typeface="微软雅黑" panose="020B0503020204020204" pitchFamily="34" charset="-122"/>
                <a:ea typeface="微软雅黑" panose="020B0503020204020204" pitchFamily="34" charset="-122"/>
                <a:sym typeface="+mn-ea"/>
              </a:rPr>
              <a:t>作者介绍</a:t>
            </a:r>
            <a:endParaRPr lang="zh-CN" altLang="en-US" sz="1400">
              <a:solidFill>
                <a:schemeClr val="dk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6" name="矩形 5"/>
          <p:cNvSpPr/>
          <p:nvPr>
            <p:custDataLst>
              <p:tags r:id="rId2"/>
            </p:custDataLst>
          </p:nvPr>
        </p:nvSpPr>
        <p:spPr>
          <a:xfrm>
            <a:off x="2323844" y="2579698"/>
            <a:ext cx="7544309" cy="2750739"/>
          </a:xfrm>
          <a:prstGeom prst="rect">
            <a:avLst/>
          </a:prstGeom>
        </p:spPr>
        <p:txBody>
          <a:bodyPr lIns="68580" tIns="34290" rIns="68580" bIns="3429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14630" indent="-214630">
              <a:lnSpc>
                <a:spcPct val="190000"/>
              </a:lnSpc>
              <a:spcAft>
                <a:spcPts val="300"/>
              </a:spcAft>
              <a:buClr>
                <a:schemeClr val="accent1"/>
              </a:buClr>
              <a:buFont typeface="微软雅黑" panose="020B0503020204020204" pitchFamily="34" charset="-122"/>
              <a:buChar char="u"/>
            </a:pPr>
            <a:r>
              <a:rPr lang="zh-CN" altLang="en-US" sz="1700" spc="113"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林为民，1942年出生在我国台湾，父亲为爱国烈士林正亨。林为民自18岁起先后就职于北京日报社、北京晚报社，直至退休。他把一生都奉献给了记者工作。</a:t>
            </a:r>
            <a:endParaRPr lang="zh-CN" altLang="en-US" sz="1700" spc="113"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椭圆 20"/>
          <p:cNvSpPr/>
          <p:nvPr>
            <p:custDataLst>
              <p:tags r:id="rId3"/>
            </p:custDataLst>
          </p:nvPr>
        </p:nvSpPr>
        <p:spPr>
          <a:xfrm>
            <a:off x="1732480" y="1037132"/>
            <a:ext cx="289797" cy="289797"/>
          </a:xfrm>
          <a:prstGeom prst="ellipse">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椭圆 21"/>
          <p:cNvSpPr/>
          <p:nvPr>
            <p:custDataLst>
              <p:tags r:id="rId4"/>
            </p:custDataLst>
          </p:nvPr>
        </p:nvSpPr>
        <p:spPr>
          <a:xfrm>
            <a:off x="2022755" y="1350711"/>
            <a:ext cx="133637" cy="133637"/>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5"/>
            </p:custDataLst>
          </p:nvPr>
        </p:nvSpPr>
        <p:spPr>
          <a:xfrm>
            <a:off x="2323844" y="1281456"/>
            <a:ext cx="7544309" cy="486672"/>
          </a:xfrm>
          <a:prstGeom prst="rect">
            <a:avLst/>
          </a:prstGeom>
          <a:noFill/>
        </p:spPr>
        <p:txBody>
          <a:bodyPr wrap="square" lIns="68580" tIns="34290" rIns="68580" bIns="34290" rtlCol="0">
            <a:normAutofit fontScale="87500"/>
          </a:bodyPr>
          <a:lstStyle/>
          <a:p>
            <a:pPr algn="ctr"/>
            <a:r>
              <a:rPr lang="zh-CN" altLang="en-US" sz="2800" b="1" spc="225">
                <a:solidFill>
                  <a:schemeClr val="accent1"/>
                </a:solidFill>
                <a:latin typeface="微软雅黑" panose="020B0503020204020204" pitchFamily="34" charset="-122"/>
                <a:ea typeface="微软雅黑" panose="020B0503020204020204" pitchFamily="34" charset="-122"/>
              </a:rPr>
              <a:t>教学过程</a:t>
            </a:r>
            <a:endParaRPr lang="zh-CN" altLang="en-US" sz="2800" b="1" spc="225">
              <a:solidFill>
                <a:schemeClr val="accent1"/>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transition/>
</p:sld>
</file>

<file path=ppt/tags/tag1.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1*a*1"/>
  <p:tag name="KSO_WM_UNIT_INDEX" val="1"/>
  <p:tag name="KSO_WM_UNIT_ISCONTENTSTITLE" val="0"/>
  <p:tag name="KSO_WM_UNIT_ISNUMDGMTITLE" val="0"/>
  <p:tag name="KSO_WM_UNIT_LAYERLEVEL" val="1"/>
  <p:tag name="KSO_WM_UNIT_NOCLEAR" val="0"/>
  <p:tag name="KSO_WM_UNIT_PRESET_TEXT" val="空白演示"/>
  <p:tag name="KSO_WM_UNIT_TEXT_FILL_FORE_SCHEMECOLOR_INDEX" val="13"/>
  <p:tag name="KSO_WM_UNIT_TEXT_FILL_FORE_SCHEMECOLOR_INDEX_BRIGHTNESS" val="0.15"/>
  <p:tag name="KSO_WM_UNIT_TEXT_FILL_TYPE" val="1"/>
  <p:tag name="KSO_WM_UNIT_TYPE" val="a"/>
  <p:tag name="KSO_WM_UNIT_VALUE" val="30"/>
</p:tagLst>
</file>

<file path=ppt/tags/tag10.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9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100.xml><?xml version="1.0" encoding="utf-8"?>
<p:tagLst xmlns:p="http://schemas.openxmlformats.org/presentationml/2006/main">
  <p:tag name="KSO_WM_BEAUTIFY_FLAG" val="#wm#"/>
  <p:tag name="KSO_WM_DIAGRAM_GROUP_CODE" val="l1-1"/>
  <p:tag name="KSO_WM_SLIDE_BACKGROUND_TYPE" val="general"/>
  <p:tag name="KSO_WM_SLIDE_BK_DARK_LIGHT" val=""/>
  <p:tag name="KSO_WM_SLIDE_DIAGTYPE" val="l"/>
  <p:tag name="KSO_WM_SLIDE_ID" val="diagram20204767_5"/>
  <p:tag name="KSO_WM_SLIDE_INDEX" val="5"/>
  <p:tag name="KSO_WM_SLIDE_ITEM_CNT" val="6"/>
  <p:tag name="KSO_WM_SLIDE_LAYOUT" val="a_b_l"/>
  <p:tag name="KSO_WM_SLIDE_LAYOUT_CNT" val="1_1_1"/>
  <p:tag name="KSO_WM_SLIDE_POSITION" val="48.1*195.201"/>
  <p:tag name="KSO_WM_SLIDE_SIZE" val="863.75*292.855"/>
  <p:tag name="KSO_WM_SLIDE_SUBTYPE" val="diag"/>
  <p:tag name="KSO_WM_SLIDE_TYPE" val="text"/>
  <p:tag name="KSO_WM_TAG_VERSION" val="1.0"/>
  <p:tag name="KSO_WM_TEMPLATE_CATEGORY" val="diagram"/>
  <p:tag name="KSO_WM_TEMPLATE_COLOR_TYPE" val="1"/>
  <p:tag name="KSO_WM_TEMPLATE_INDEX" val="20204767"/>
  <p:tag name="KSO_WM_TEMPLATE_MASTER_TYPE" val="0"/>
  <p:tag name="KSO_WM_TEMPLATE_SUBCATEGORY" val="17"/>
</p:tagLst>
</file>

<file path=ppt/tags/tag101.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755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102.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103.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104.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2"/>
  <p:tag name="KSO_WM_UNIT_COMPATIBLE" val="0"/>
  <p:tag name="KSO_WM_UNIT_DIAGRAM_ISNUMVISUAL" val="0"/>
  <p:tag name="KSO_WM_UNIT_DIAGRAM_ISREFERUNIT" val="0"/>
  <p:tag name="KSO_WM_UNIT_HIGHLIGHT" val="0"/>
  <p:tag name="KSO_WM_UNIT_ID" val="diagram20194755_1*i*3"/>
  <p:tag name="KSO_WM_UNIT_INDEX" val="3"/>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105.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3"/>
  <p:tag name="KSO_WM_UNIT_COMPATIBLE" val="0"/>
  <p:tag name="KSO_WM_UNIT_DIAGRAM_ISNUMVISUAL" val="0"/>
  <p:tag name="KSO_WM_UNIT_DIAGRAM_ISREFERUNIT" val="0"/>
  <p:tag name="KSO_WM_UNIT_HIGHLIGHT" val="0"/>
  <p:tag name="KSO_WM_UNIT_ID" val="diagram20194755_1*i*7"/>
  <p:tag name="KSO_WM_UNIT_INDEX" val="7"/>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106.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755_1*f*1"/>
  <p:tag name="KSO_WM_UNIT_INDEX" val="1"/>
  <p:tag name="KSO_WM_UNIT_LAYERLEVEL" val="1"/>
  <p:tag name="KSO_WM_UNIT_NOCLEAR" val="1"/>
  <p:tag name="KSO_WM_UNIT_PRESET_TEXT" val="单击此处添加小标题：&#10;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0;我们为您  标注了最  适合的位  置您输入  的文字到  这里时就  是最佳视&#10;为了能让  您有更直  观的字数  感受并进  一步方便    &#10;单击此处添加小标题：&#10;点击此处添加正文，文字是您思想的提炼，为了最终演示发布的良好效果，请尽量言简意赅。"/>
  <p:tag name="KSO_WM_UNIT_SUBTYPE" val="a"/>
  <p:tag name="KSO_WM_UNIT_TEXT_FILL_FORE_SCHEMECOLOR_INDEX" val="13"/>
  <p:tag name="KSO_WM_UNIT_TEXT_FILL_FORE_SCHEMECOLOR_INDEX_BRIGHTNESS" val="0.25"/>
  <p:tag name="KSO_WM_UNIT_TEXT_FILL_TYPE" val="1"/>
  <p:tag name="KSO_WM_UNIT_TEXT_PART_ID_V2" val="d-4-2"/>
  <p:tag name="KSO_WM_UNIT_TYPE" val="f"/>
  <p:tag name="KSO_WM_UNIT_VALUE" val="468"/>
</p:tagLst>
</file>

<file path=ppt/tags/tag107.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4755_1*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3"/>
  <p:tag name="KSO_WM_UNIT_TEXT_FILL_FORE_SCHEMECOLOR_INDEX_BRIGHTNESS" val="0.25"/>
  <p:tag name="KSO_WM_UNIT_TEXT_FILL_TYPE" val="1"/>
  <p:tag name="KSO_WM_UNIT_TEXT_PART_ID_V2" val="a-3-2"/>
  <p:tag name="KSO_WM_UNIT_TYPE" val="a"/>
  <p:tag name="KSO_WM_UNIT_VALUE" val="17"/>
</p:tagLst>
</file>

<file path=ppt/tags/tag108.xml><?xml version="1.0" encoding="utf-8"?>
<p:tagLst xmlns:p="http://schemas.openxmlformats.org/presentationml/2006/main">
  <p:tag name="KSO_WM_BEAUTIFY_FLAG" val="#wm#"/>
  <p:tag name="KSO_WM_SLIDE_BACKGROUND_TYPE" val="general"/>
  <p:tag name="KSO_WM_SLIDE_BK_DARK_LIGHT" val=""/>
  <p:tag name="KSO_WM_SLIDE_COLORSCHEME_VERSION" val="3.2"/>
  <p:tag name="KSO_WM_SLIDE_ID" val="diagram20194755_1"/>
  <p:tag name="KSO_WM_SLIDE_INDEX" val="1"/>
  <p:tag name="KSO_WM_SLIDE_ITEM_CNT" val="0"/>
  <p:tag name="KSO_WM_SLIDE_LAYOUT" val="a_f"/>
  <p:tag name="KSO_WM_SLIDE_LAYOUT_CNT" val="1_1"/>
  <p:tag name="KSO_WM_SLIDE_POSITION" val="26*50"/>
  <p:tag name="KSO_WM_SLIDE_SIZE" val="919*458"/>
  <p:tag name="KSO_WM_SLIDE_SUBTYPE" val="pureTxt"/>
  <p:tag name="KSO_WM_SLIDE_TYPE" val="text"/>
  <p:tag name="KSO_WM_TAG_VERSION" val="1.0"/>
  <p:tag name="KSO_WM_TEMPLATE_CATEGORY" val="diagram"/>
  <p:tag name="KSO_WM_TEMPLATE_COLOR_TYPE" val="1"/>
  <p:tag name="KSO_WM_TEMPLATE_INDEX" val="20194755"/>
  <p:tag name="KSO_WM_TEMPLATE_MASTER_TYPE" val="0"/>
  <p:tag name="KSO_WM_TEMPLATE_SUBCATEGORY" val="0"/>
</p:tagLst>
</file>

<file path=ppt/tags/tag109.xml><?xml version="1.0" encoding="utf-8"?>
<p:tagLst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11.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4"/>
</p:tagLst>
</file>

<file path=ppt/tags/tag110.xml><?xml version="1.0" encoding="utf-8"?>
<p:tagLst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111.xml><?xml version="1.0" encoding="utf-8"?>
<p:tagLst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112.xml><?xml version="1.0" encoding="utf-8"?>
<p:tagLst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113.xml><?xml version="1.0" encoding="utf-8"?>
<p:tagLst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0},&quot;subLayout&quot;:[{&quot;id&quot;:&quot;2020-12-09T17:52:12&quot;,&quot;maxSize&quot;:{&quot;size1&quot;:44.203775349369756},&quot;minSize&quot;:{&quot;size1&quot;:33.103775349369755},&quot;normalSize&quot;:{&quot;size1&quot;:34.915071645666046},&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114.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21332f97fbba4e12806446ed40358a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115.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7449436611fd4da6bb61f062c2f4178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116.xml><?xml version="1.0" encoding="utf-8"?>
<p:tagLst xmlns:p="http://schemas.openxmlformats.org/presentationml/2006/main">
  <p:tag name="KSO_WM_ASSEMBLE_CHIP_INDEX" val="5a2e9c6719e44e15a668df9f584f6c17"/>
  <p:tag name="KSO_WM_BEAUTIFY_FLAG" val="#wm#"/>
  <p:tag name="KSO_WM_CHIP_GROUPID" val="5e6b05596848fb12bee65ac8"/>
  <p:tag name="KSO_WM_CHIP_XID" val="5e6b05596848fb12bee65aca"/>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46f41449ae2440e5a491c31b2bdaee30"/>
  <p:tag name="KSO_WM_UNIT_DEFAULT_FONT" val="14;20;2"/>
  <p:tag name="KSO_WM_UNIT_DIAGRAM_ISNUMVISUAL" val="0"/>
  <p:tag name="KSO_WM_UNIT_DIAGRAM_ISREFERUNIT" val="0"/>
  <p:tag name="KSO_WM_UNIT_HIGHLIGHT" val="0"/>
  <p:tag name="KSO_WM_UNIT_ID" val="diagram2020934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117.xml><?xml version="1.0" encoding="utf-8"?>
<p:tagLst xmlns:p="http://schemas.openxmlformats.org/presentationml/2006/main">
  <p:tag name="KSO_WM_BEAUTIFY_FLAG" val="#wm#"/>
  <p:tag name="KSO_WM_CHIP_FILLPROP" val="[[{&quot;fill_id&quot;:&quot;c78fec7d9f4d442ca0ed700ee78be74c&quot;,&quot;fill_align&quot;:&quot;cm&quot;,&quot;text_align&quot;:&quot;cm&quot;,&quot;text_direction&quot;:&quot;horizontal&quot;,&quot;chip_types&quot;:[&quot;header&quot;]}],[{&quot;fill_id&quot;:&quot;c78fec7d9f4d442ca0ed700ee78be74c&quot;,&quot;fill_align&quot;:&quot;cm&quot;,&quot;text_align&quot;:&quot;lm&quot;,&quot;text_direction&quot;:&quot;horizontal&quot;,&quot;chip_types&quot;:[&quot;text&quot;]}]]"/>
  <p:tag name="KSO_WM_CHIP_GROUPID" val="5eecbcf1a758c1ec0b708d3e"/>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ecbcf1a758c1ec0b708d3f"/>
  <p:tag name="KSO_WM_SLIDE_BACKGROUND" val="[&quot;general&quot;]"/>
  <p:tag name="KSO_WM_SLIDE_BACKGROUND_TYPE" val="general"/>
  <p:tag name="KSO_WM_SLIDE_BK_DARK_LIGHT" val=""/>
  <p:tag name="KSO_WM_SLIDE_ID" val="diagram20209345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id&quot;:&quot;2020-07-20T10:33:18&quot;,&quot;maxSize&quot;:{&quot;size1&quot;:0},&quot;minSize&quot;:{&quot;size1&quot;:0},&quot;normalSize&quot;:{&quot;size1&quot;:0},&quot;subLayout&quot;:[{&quot;id&quot;:&quot;2020-07-20T10:33:18&quot;,&quot;type&quot;:0},{&quot;id&quot;:&quot;2020-07-20T10:33:18&quot;,&quot;margin&quot;:{&quot;bottom&quot;:6.3499999046325684,&quot;left&quot;:4.2329998016357422,&quot;right&quot;:4.2329998016357422,&quot;top&quot;:6.3499999046325684},&quot;type&quot;:0}],&quot;type&quot;:0}"/>
  <p:tag name="KSO_WM_SLIDE_POSITION" val="101*104"/>
  <p:tag name="KSO_WM_SLIDE_RATIO" val="1.777778"/>
  <p:tag name="KSO_WM_SLIDE_SIZE" val="756*331"/>
  <p:tag name="KSO_WM_SLIDE_SUBTYPE" val="pureTxt"/>
  <p:tag name="KSO_WM_SLIDE_SUPPORT_FEATURE_TYPE" val="0"/>
  <p:tag name="KSO_WM_SLIDE_TYPE" val="text"/>
  <p:tag name="KSO_WM_TAG_VERSION" val="1.0"/>
  <p:tag name="KSO_WM_TEMPLATE_ASSEMBLE_GROUPID" val="5f15026c8050c250ba65d224"/>
  <p:tag name="KSO_WM_TEMPLATE_ASSEMBLE_XID" val="5f15026c8050c250ba65d224"/>
  <p:tag name="KSO_WM_TEMPLATE_CATEGORY" val="diagram"/>
  <p:tag name="KSO_WM_TEMPLATE_COLOR_TYPE" val="1"/>
  <p:tag name="KSO_WM_TEMPLATE_INDEX" val="20209345"/>
  <p:tag name="KSO_WM_TEMPLATE_MASTER_TYPE" val="0"/>
  <p:tag name="KSO_WM_TEMPLATE_SUBCATEGORY" val="21"/>
</p:tagLst>
</file>

<file path=ppt/tags/tag118.xml><?xml version="1.0" encoding="utf-8"?>
<p:tagLst xmlns:p="http://schemas.openxmlformats.org/presentationml/2006/main">
  <p:tag name="KSO_WM_ASSEMBLE_CHIP_INDEX" val="e84d9c1723ec422f84dfc2b4a4bee047"/>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41fb62196af95873905b6b"/>
  <p:tag name="KSO_WM_TEMPLATE_ASSEMBLE_XID" val="6041fb62196af95873905b6b"/>
  <p:tag name="KSO_WM_TEMPLATE_CATEGORY" val="diagram"/>
  <p:tag name="KSO_WM_TEMPLATE_INDEX" val="20207315"/>
  <p:tag name="KSO_WM_UNIT_BLOCK" val="0"/>
  <p:tag name="KSO_WM_UNIT_COMPATIBLE" val="0"/>
  <p:tag name="KSO_WM_UNIT_DEC_AREA_ID" val="68ed0f2e03a94abfab054522533170e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31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90"/>
</p:tagLst>
</file>

<file path=ppt/tags/tag119.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picture_toward&quot;:0,&quot;picture_dockside&quot;:[],&quot;fill_id&quot;:&quot;5b370d9c62884a6b9c7db59bf9b89d92&quot;,&quot;fill_align&quot;:&quot;cm&quot;,&quot;chip_types&quot;:[&quot;diagram&quot;,&quot;pictext&quot;,&quot;picture&quot;,&quot;chart&quot;,&quot;table&quot;,&quot;video&quot;]}],[{&quot;text_align&quot;:&quot;lm&quot;,&quot;text_direction&quot;:&quot;horizontal&quot;,&quot;support_big_font&quot;:false,&quot;picture_toward&quot;:0,&quot;picture_dockside&quot;:[],&quot;fill_id&quot;:&quot;5b370d9c62884a6b9c7db59bf9b89d92&quot;,&quot;fill_align&quot;:&quot;lm&quot;,&quot;chip_types&quot;:[&quot;text&quot;]}]]"/>
  <p:tag name="KSO_WM_CHIP_GROUPID" val="5e6f19c8605d5daf04fe600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f19c8605d5daf04fe6008"/>
  <p:tag name="KSO_WM_SLIDE_BACKGROUND" val="[&quot;belt&quot;]"/>
  <p:tag name="KSO_WM_SLIDE_BACKGROUND_TYPE" val="belt"/>
  <p:tag name="KSO_WM_SLIDE_BK_DARK_LIGHT" val=""/>
  <p:tag name="KSO_WM_SLIDE_CAN_ADD_NAVIGATION" val="1"/>
  <p:tag name="KSO_WM_SLIDE_ID" val="diagram20207315_1"/>
  <p:tag name="KSO_WM_SLIDE_INDEX" val="1"/>
  <p:tag name="KSO_WM_SLIDE_ITEM_CNT" val="0"/>
  <p:tag name="KSO_WM_SLIDE_LAYOUT" val="f"/>
  <p:tag name="KSO_WM_SLIDE_LAYOUT_CNT" val="1"/>
  <p:tag name="KSO_WM_SLIDE_LAYOUT_INFO" val="{&quot;direction&quot;:1,&quot;id&quot;:&quot;2021-03-05T17:35:32&quot;,&quot;maxSize&quot;:{&quot;size1&quot;:100},&quot;minSize&quot;:{&quot;size1&quot;:100},&quot;normalSize&quot;:{&quot;size1&quot;:100},&quot;subLayout&quot;:[{&quot;backgroundInfo&quot;:[{&quot;bottom&quot;:0.15555556100000001,&quot;bottomAbs&quot;:false,&quot;left&quot;:0,&quot;leftAbs&quot;:false,&quot;right&quot;:0,&quot;rightAbs&quot;:false,&quot;top&quot;:0.15555556100000001,&quot;topAbs&quot;:false,&quot;type&quot;:&quot;belt&quot;}],&quot;id&quot;:&quot;2021-03-05T17:35:32&quot;,&quot;maxSize&quot;:{&quot;size1&quot;:15.4},&quot;minSize&quot;:{&quot;size1&quot;:15.4},&quot;normalSize&quot;:{&quot;size1&quot;:15.4},&quot;subLayout&quot;:[{&quot;id&quot;:&quot;2021-03-05T17:35:32&quot;,&quot;type&quot;:0},{&quot;id&quot;:&quot;2021-03-05T17:35:32&quot;,&quot;maxSize&quot;:{&quot;size1&quot;:81.599999999999994},&quot;minSize&quot;:{&quot;size1&quot;:81.599999999999994},&quot;normalSize&quot;:{&quot;size1&quot;:81.599999999999994},&quot;subLayout&quot;:[{&quot;backgroundInfo&quot;:[{&quot;bottom&quot;:0,&quot;bottomAbs&quot;:false,&quot;left&quot;:0,&quot;leftAbs&quot;:false,&quot;right&quot;:0,&quot;rightAbs&quot;:false,&quot;top&quot;:0,&quot;topAbs&quot;:false,&quot;type&quot;:&quot;belt&quot;}],&quot;id&quot;:&quot;2021-03-05T17:35:32&quot;,&quot;margin&quot;:{&quot;bottom&quot;:0.42300000786781311,&quot;left&quot;:3.3870000839233398,&quot;right&quot;:3.3870000839233398,&quot;top&quot;:0.42300000786781311},&quot;type&quot;:0},{&quot;id&quot;:&quot;2021-03-05T17:35:32&quot;,&quot;type&quot;:0}],&quot;type&quot;:0}],&quot;type&quot;:0},{&quot;id&quot;:&quot;2021-03-05T17:35:32&quot;,&quot;type&quot;:0}],&quot;type&quot;:0}"/>
  <p:tag name="KSO_WM_SLIDE_POSITION" val="0*84"/>
  <p:tag name="KSO_WM_SLIDE_RATIO" val="1.777778"/>
  <p:tag name="KSO_WM_SLIDE_SIZE" val="960*371"/>
  <p:tag name="KSO_WM_SLIDE_SUBTYPE" val="pureTxt"/>
  <p:tag name="KSO_WM_SLIDE_SUPPORT_FEATURE_TYPE" val="0"/>
  <p:tag name="KSO_WM_SLIDE_TYPE" val="text"/>
  <p:tag name="KSO_WM_TAG_VERSION" val="1.0"/>
  <p:tag name="KSO_WM_TEMPLATE_ASSEMBLE_GROUPID" val="6041fb62196af95873905b6b"/>
  <p:tag name="KSO_WM_TEMPLATE_ASSEMBLE_XID" val="6041fb62196af95873905b6b"/>
  <p:tag name="KSO_WM_TEMPLATE_CATEGORY" val="diagram"/>
  <p:tag name="KSO_WM_TEMPLATE_COLOR_TYPE" val="1"/>
  <p:tag name="KSO_WM_TEMPLATE_INDEX" val="20207315"/>
  <p:tag name="KSO_WM_TEMPLATE_MASTER_TYPE" val="0"/>
  <p:tag name="KSO_WM_TEMPLATE_SUBCATEGORY" val="21"/>
</p:tagLst>
</file>

<file path=ppt/tags/tag12.xml><?xml version="1.0" encoding="utf-8"?>
<p:tagLst xmlns:p="http://schemas.openxmlformats.org/presentationml/2006/main">
  <p:tag name="KSO_WM_BEAUTIFY_FLAG" val="#wm#"/>
  <p:tag name="KSO_WM_SLIDE_BACKGROUND_TYPE" val="general"/>
  <p:tag name="KSO_WM_SLIDE_BK_DARK_LIGHT" val=""/>
  <p:tag name="KSO_WM_SLIDE_ID" val="diagram20205195_1"/>
  <p:tag name="KSO_WM_SLIDE_INDEX" val="1"/>
  <p:tag name="KSO_WM_SLIDE_ITEM_CNT" val="0"/>
  <p:tag name="KSO_WM_SLIDE_LAYOUT" val="a_b_f"/>
  <p:tag name="KSO_WM_SLIDE_LAYOUT_CNT" val="1_1_1"/>
  <p:tag name="KSO_WM_SLIDE_POSITION" val="0*18"/>
  <p:tag name="KSO_WM_SLIDE_SIZE" val="959*522"/>
  <p:tag name="KSO_WM_SLIDE_SUBTYPE" val="pureTxt"/>
  <p:tag name="KSO_WM_SLIDE_TYPE" val="text"/>
  <p:tag name="KSO_WM_TAG_VERSION" val="1.0"/>
  <p:tag name="KSO_WM_TEMPLATE_CATEGORY" val="diagram"/>
  <p:tag name="KSO_WM_TEMPLATE_COLOR_TYPE" val="1"/>
  <p:tag name="KSO_WM_TEMPLATE_INDEX" val="20205195"/>
  <p:tag name="KSO_WM_TEMPLATE_MASTER_TYPE" val="0"/>
  <p:tag name="KSO_WM_TEMPLATE_SUBCATEGORY" val="0"/>
</p:tagLst>
</file>

<file path=ppt/tags/tag120.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21332f97fbba4e12806446ed40358a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121.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7449436611fd4da6bb61f062c2f4178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122.xml><?xml version="1.0" encoding="utf-8"?>
<p:tagLst xmlns:p="http://schemas.openxmlformats.org/presentationml/2006/main">
  <p:tag name="KSO_WM_ASSEMBLE_CHIP_INDEX" val="5a2e9c6719e44e15a668df9f584f6c17"/>
  <p:tag name="KSO_WM_BEAUTIFY_FLAG" val="#wm#"/>
  <p:tag name="KSO_WM_CHIP_GROUPID" val="5e6b05596848fb12bee65ac8"/>
  <p:tag name="KSO_WM_CHIP_XID" val="5e6b05596848fb12bee65aca"/>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46f41449ae2440e5a491c31b2bdaee30"/>
  <p:tag name="KSO_WM_UNIT_DEFAULT_FONT" val="14;20;2"/>
  <p:tag name="KSO_WM_UNIT_DIAGRAM_ISNUMVISUAL" val="0"/>
  <p:tag name="KSO_WM_UNIT_DIAGRAM_ISREFERUNIT" val="0"/>
  <p:tag name="KSO_WM_UNIT_HIGHLIGHT" val="0"/>
  <p:tag name="KSO_WM_UNIT_ID" val="diagram2020934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123.xml><?xml version="1.0" encoding="utf-8"?>
<p:tagLst xmlns:p="http://schemas.openxmlformats.org/presentationml/2006/main">
  <p:tag name="KSO_WM_BEAUTIFY_FLAG" val="#wm#"/>
  <p:tag name="KSO_WM_CHIP_FILLPROP" val="[[{&quot;fill_id&quot;:&quot;c78fec7d9f4d442ca0ed700ee78be74c&quot;,&quot;fill_align&quot;:&quot;cm&quot;,&quot;text_align&quot;:&quot;cm&quot;,&quot;text_direction&quot;:&quot;horizontal&quot;,&quot;chip_types&quot;:[&quot;header&quot;]}],[{&quot;fill_id&quot;:&quot;c78fec7d9f4d442ca0ed700ee78be74c&quot;,&quot;fill_align&quot;:&quot;cm&quot;,&quot;text_align&quot;:&quot;lm&quot;,&quot;text_direction&quot;:&quot;horizontal&quot;,&quot;chip_types&quot;:[&quot;text&quot;]}]]"/>
  <p:tag name="KSO_WM_CHIP_GROUPID" val="5eecbcf1a758c1ec0b708d3e"/>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ecbcf1a758c1ec0b708d3f"/>
  <p:tag name="KSO_WM_SLIDE_BACKGROUND" val="[&quot;general&quot;]"/>
  <p:tag name="KSO_WM_SLIDE_BACKGROUND_TYPE" val="general"/>
  <p:tag name="KSO_WM_SLIDE_BK_DARK_LIGHT" val=""/>
  <p:tag name="KSO_WM_SLIDE_ID" val="diagram20209345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id&quot;:&quot;2020-07-20T10:33:18&quot;,&quot;maxSize&quot;:{&quot;size1&quot;:0},&quot;minSize&quot;:{&quot;size1&quot;:0},&quot;normalSize&quot;:{&quot;size1&quot;:0},&quot;subLayout&quot;:[{&quot;id&quot;:&quot;2020-07-20T10:33:18&quot;,&quot;type&quot;:0},{&quot;id&quot;:&quot;2020-07-20T10:33:18&quot;,&quot;margin&quot;:{&quot;bottom&quot;:6.3499999046325684,&quot;left&quot;:4.2329998016357422,&quot;right&quot;:4.2329998016357422,&quot;top&quot;:6.3499999046325684},&quot;type&quot;:0}],&quot;type&quot;:0}"/>
  <p:tag name="KSO_WM_SLIDE_POSITION" val="101*104"/>
  <p:tag name="KSO_WM_SLIDE_RATIO" val="1.777778"/>
  <p:tag name="KSO_WM_SLIDE_SIZE" val="756*331"/>
  <p:tag name="KSO_WM_SLIDE_SUBTYPE" val="pureTxt"/>
  <p:tag name="KSO_WM_SLIDE_SUPPORT_FEATURE_TYPE" val="0"/>
  <p:tag name="KSO_WM_SLIDE_TYPE" val="text"/>
  <p:tag name="KSO_WM_TAG_VERSION" val="1.0"/>
  <p:tag name="KSO_WM_TEMPLATE_ASSEMBLE_GROUPID" val="5f15026c8050c250ba65d224"/>
  <p:tag name="KSO_WM_TEMPLATE_ASSEMBLE_XID" val="5f15026c8050c250ba65d224"/>
  <p:tag name="KSO_WM_TEMPLATE_CATEGORY" val="diagram"/>
  <p:tag name="KSO_WM_TEMPLATE_COLOR_TYPE" val="1"/>
  <p:tag name="KSO_WM_TEMPLATE_INDEX" val="20209345"/>
  <p:tag name="KSO_WM_TEMPLATE_MASTER_TYPE" val="0"/>
  <p:tag name="KSO_WM_TEMPLATE_SUBCATEGORY" val="21"/>
</p:tagLst>
</file>

<file path=ppt/tags/tag124.xml><?xml version="1.0" encoding="utf-8"?>
<p:tagLst xmlns:p="http://schemas.openxmlformats.org/presentationml/2006/main">
  <p:tag name="KSO_WM_ASSEMBLE_CHIP_INDEX" val="e84d9c1723ec422f84dfc2b4a4bee047"/>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41fb62196af95873905b6b"/>
  <p:tag name="KSO_WM_TEMPLATE_ASSEMBLE_XID" val="6041fb62196af95873905b6b"/>
  <p:tag name="KSO_WM_TEMPLATE_CATEGORY" val="diagram"/>
  <p:tag name="KSO_WM_TEMPLATE_INDEX" val="20207315"/>
  <p:tag name="KSO_WM_UNIT_BLOCK" val="0"/>
  <p:tag name="KSO_WM_UNIT_COMPATIBLE" val="0"/>
  <p:tag name="KSO_WM_UNIT_DEC_AREA_ID" val="68ed0f2e03a94abfab054522533170e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31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90"/>
</p:tagLst>
</file>

<file path=ppt/tags/tag125.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picture_toward&quot;:0,&quot;picture_dockside&quot;:[],&quot;fill_id&quot;:&quot;5b370d9c62884a6b9c7db59bf9b89d92&quot;,&quot;fill_align&quot;:&quot;cm&quot;,&quot;chip_types&quot;:[&quot;diagram&quot;,&quot;pictext&quot;,&quot;picture&quot;,&quot;chart&quot;,&quot;table&quot;,&quot;video&quot;]}],[{&quot;text_align&quot;:&quot;lm&quot;,&quot;text_direction&quot;:&quot;horizontal&quot;,&quot;support_big_font&quot;:false,&quot;picture_toward&quot;:0,&quot;picture_dockside&quot;:[],&quot;fill_id&quot;:&quot;5b370d9c62884a6b9c7db59bf9b89d92&quot;,&quot;fill_align&quot;:&quot;lm&quot;,&quot;chip_types&quot;:[&quot;text&quot;]}]]"/>
  <p:tag name="KSO_WM_CHIP_GROUPID" val="5e6f19c8605d5daf04fe600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f19c8605d5daf04fe6008"/>
  <p:tag name="KSO_WM_SLIDE_BACKGROUND" val="[&quot;belt&quot;]"/>
  <p:tag name="KSO_WM_SLIDE_BACKGROUND_TYPE" val="belt"/>
  <p:tag name="KSO_WM_SLIDE_BK_DARK_LIGHT" val=""/>
  <p:tag name="KSO_WM_SLIDE_CAN_ADD_NAVIGATION" val="1"/>
  <p:tag name="KSO_WM_SLIDE_ID" val="diagram20207315_1"/>
  <p:tag name="KSO_WM_SLIDE_INDEX" val="1"/>
  <p:tag name="KSO_WM_SLIDE_ITEM_CNT" val="0"/>
  <p:tag name="KSO_WM_SLIDE_LAYOUT" val="f"/>
  <p:tag name="KSO_WM_SLIDE_LAYOUT_CNT" val="1"/>
  <p:tag name="KSO_WM_SLIDE_LAYOUT_INFO" val="{&quot;direction&quot;:1,&quot;id&quot;:&quot;2021-03-05T17:35:32&quot;,&quot;maxSize&quot;:{&quot;size1&quot;:100},&quot;minSize&quot;:{&quot;size1&quot;:100},&quot;normalSize&quot;:{&quot;size1&quot;:100},&quot;subLayout&quot;:[{&quot;backgroundInfo&quot;:[{&quot;bottom&quot;:0.15555556100000001,&quot;bottomAbs&quot;:false,&quot;left&quot;:0,&quot;leftAbs&quot;:false,&quot;right&quot;:0,&quot;rightAbs&quot;:false,&quot;top&quot;:0.15555556100000001,&quot;topAbs&quot;:false,&quot;type&quot;:&quot;belt&quot;}],&quot;id&quot;:&quot;2021-03-05T17:35:32&quot;,&quot;maxSize&quot;:{&quot;size1&quot;:15.4},&quot;minSize&quot;:{&quot;size1&quot;:15.4},&quot;normalSize&quot;:{&quot;size1&quot;:15.4},&quot;subLayout&quot;:[{&quot;id&quot;:&quot;2021-03-05T17:35:32&quot;,&quot;type&quot;:0},{&quot;id&quot;:&quot;2021-03-05T17:35:32&quot;,&quot;maxSize&quot;:{&quot;size1&quot;:81.599999999999994},&quot;minSize&quot;:{&quot;size1&quot;:81.599999999999994},&quot;normalSize&quot;:{&quot;size1&quot;:81.599999999999994},&quot;subLayout&quot;:[{&quot;backgroundInfo&quot;:[{&quot;bottom&quot;:0,&quot;bottomAbs&quot;:false,&quot;left&quot;:0,&quot;leftAbs&quot;:false,&quot;right&quot;:0,&quot;rightAbs&quot;:false,&quot;top&quot;:0,&quot;topAbs&quot;:false,&quot;type&quot;:&quot;belt&quot;}],&quot;id&quot;:&quot;2021-03-05T17:35:32&quot;,&quot;margin&quot;:{&quot;bottom&quot;:0.42300000786781311,&quot;left&quot;:3.3870000839233398,&quot;right&quot;:3.3870000839233398,&quot;top&quot;:0.42300000786781311},&quot;type&quot;:0},{&quot;id&quot;:&quot;2021-03-05T17:35:32&quot;,&quot;type&quot;:0}],&quot;type&quot;:0}],&quot;type&quot;:0},{&quot;id&quot;:&quot;2021-03-05T17:35:32&quot;,&quot;type&quot;:0}],&quot;type&quot;:0}"/>
  <p:tag name="KSO_WM_SLIDE_POSITION" val="0*84"/>
  <p:tag name="KSO_WM_SLIDE_RATIO" val="1.777778"/>
  <p:tag name="KSO_WM_SLIDE_SIZE" val="960*371"/>
  <p:tag name="KSO_WM_SLIDE_SUBTYPE" val="pureTxt"/>
  <p:tag name="KSO_WM_SLIDE_SUPPORT_FEATURE_TYPE" val="0"/>
  <p:tag name="KSO_WM_SLIDE_TYPE" val="text"/>
  <p:tag name="KSO_WM_TAG_VERSION" val="1.0"/>
  <p:tag name="KSO_WM_TEMPLATE_ASSEMBLE_GROUPID" val="6041fb62196af95873905b6b"/>
  <p:tag name="KSO_WM_TEMPLATE_ASSEMBLE_XID" val="6041fb62196af95873905b6b"/>
  <p:tag name="KSO_WM_TEMPLATE_CATEGORY" val="diagram"/>
  <p:tag name="KSO_WM_TEMPLATE_COLOR_TYPE" val="1"/>
  <p:tag name="KSO_WM_TEMPLATE_INDEX" val="20207315"/>
  <p:tag name="KSO_WM_TEMPLATE_MASTER_TYPE" val="0"/>
  <p:tag name="KSO_WM_TEMPLATE_SUBCATEGORY" val="21"/>
</p:tagLst>
</file>

<file path=ppt/tags/tag126.xml><?xml version="1.0" encoding="utf-8"?>
<p:tagLst xmlns:p="http://schemas.openxmlformats.org/presentationml/2006/main">
  <p:tag name="KSO_WM_ASSEMBLE_CHIP_INDEX" val="815aa2e8074b46f492fde0e3ecf2aa41"/>
  <p:tag name="KSO_WM_BEAUTIFY_FLAG" val="#wm#"/>
  <p:tag name="KSO_WM_CHIP_FILLAREA_FILL_RULE" val="{&quot;fill_align&quot;:&quot;cm&quot;,&quot;fill_effect&quot;:[],&quot;fill_mode&quot;:&quot;full&quot;,&quot;sacle_strategy&quot;:&quot;stretch&quot;}"/>
  <p:tag name="KSO_WM_CHIP_GROUPID" val="5f6de175747e3ea6e2855c03"/>
  <p:tag name="KSO_WM_CHIP_XID" val="5f6de175747e3ea6e2855c06"/>
  <p:tag name="KSO_WM_SLIDE_BACKGROUND_TYPE" val="general"/>
  <p:tag name="KSO_WM_TAG_VERSION" val="1.0"/>
  <p:tag name="KSO_WM_TEMPLATE_CATEGORY" val="chip"/>
  <p:tag name="KSO_WM_TEMPLATE_INDEX" val="20211350"/>
  <p:tag name="KSO_WM_UNIT_COMPATIBLE" val="0"/>
  <p:tag name="KSO_WM_UNIT_DEC_AREA_ID" val="83d6aa288a0f4594b481ed84eed9c0cc"/>
  <p:tag name="KSO_WM_UNIT_DECORATE_INFO" val=""/>
  <p:tag name="KSO_WM_UNIT_DIAGRAM_ISNUMVISUAL" val="0"/>
  <p:tag name="KSO_WM_UNIT_DIAGRAM_ISREFERUNIT" val="0"/>
  <p:tag name="KSO_WM_UNIT_HIGHLIGHT" val="0"/>
  <p:tag name="KSO_WM_UNIT_ID" val="chip20211350_3*i*1"/>
  <p:tag name="KSO_WM_UNIT_INDEX" val="1"/>
  <p:tag name="KSO_WM_UNIT_LAYERLEVEL" val="1"/>
  <p:tag name="KSO_WM_UNIT_SM_LIMIT_TYPE" val=""/>
  <p:tag name="KSO_WM_UNIT_SUBTYPE" val="t"/>
  <p:tag name="KSO_WM_UNIT_TYPE" val="i"/>
  <p:tag name="WM_BEAUTIFY_SHAPE_IDENTITY" val="{d6993683-fb03-4c61-b586-c5599a1aaa38}"/>
</p:tagLst>
</file>

<file path=ppt/tags/tag127.xml><?xml version="1.0" encoding="utf-8"?>
<p:tagLst xmlns:p="http://schemas.openxmlformats.org/presentationml/2006/main">
  <p:tag name="KSO_WM_ASSEMBLE_CHIP_INDEX" val="e41b7a339ee348a6b73c56a496bed121"/>
  <p:tag name="KSO_WM_BEAUTIFY_FLAG" val="#wm#"/>
  <p:tag name="KSO_WM_CHIP_FILLAREA_FILL_RULE" val="{&quot;fill_align&quot;:&quot;cm&quot;,&quot;fill_effect&quot;:[],&quot;fill_mode&quot;:&quot;full&quot;,&quot;sacle_strategy&quot;:&quot;stretch&quot;}"/>
  <p:tag name="KSO_WM_CHIP_GROUPID" val="5f6de175747e3ea6e2855c03"/>
  <p:tag name="KSO_WM_CHIP_XID" val="5f6de175747e3ea6e2855c06"/>
  <p:tag name="KSO_WM_SLIDE_BACKGROUND_TYPE" val="general"/>
  <p:tag name="KSO_WM_TAG_VERSION" val="1.0"/>
  <p:tag name="KSO_WM_TEMPLATE_CATEGORY" val="chip"/>
  <p:tag name="KSO_WM_TEMPLATE_INDEX" val="20211350"/>
  <p:tag name="KSO_WM_UNIT_COMPATIBLE" val="0"/>
  <p:tag name="KSO_WM_UNIT_DEC_AREA_ID" val="d77be5001bfe4efd9c15b0f6394d8ed3"/>
  <p:tag name="KSO_WM_UNIT_DECORATE_INFO" val=""/>
  <p:tag name="KSO_WM_UNIT_DIAGRAM_ISNUMVISUAL" val="0"/>
  <p:tag name="KSO_WM_UNIT_DIAGRAM_ISREFERUNIT" val="0"/>
  <p:tag name="KSO_WM_UNIT_HIGHLIGHT" val="0"/>
  <p:tag name="KSO_WM_UNIT_ID" val="chip20211350_3*i*1"/>
  <p:tag name="KSO_WM_UNIT_INDEX" val="1"/>
  <p:tag name="KSO_WM_UNIT_LAYERLEVEL" val="1"/>
  <p:tag name="KSO_WM_UNIT_SM_LIMIT_TYPE" val=""/>
  <p:tag name="KSO_WM_UNIT_SUBTYPE" val="t"/>
  <p:tag name="KSO_WM_UNIT_TYPE" val="i"/>
  <p:tag name="WM_BEAUTIFY_SHAPE_IDENTITY" val="{d8ddba26-f160-49f9-a57e-76ac9fd7230a}"/>
</p:tagLst>
</file>

<file path=ppt/tags/tag128.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HIGHLIGHT" val="0"/>
  <p:tag name="KSO_WM_UNIT_ID" val="diagram20205205_1*b*1"/>
  <p:tag name="KSO_WM_UNIT_INDEX" val="1"/>
  <p:tag name="KSO_WM_UNIT_ISCONTENTSTITLE" val="0"/>
  <p:tag name="KSO_WM_UNIT_ISNUMDGMTITLE" val="0"/>
  <p:tag name="KSO_WM_UNIT_LAYERLEVEL" val="1"/>
  <p:tag name="KSO_WM_UNIT_NOCLEAR" val="0"/>
  <p:tag name="KSO_WM_UNIT_PRESET_TEXT" val="单击此处添加你的副标题"/>
  <p:tag name="KSO_WM_UNIT_TEXT_FILL_FORE_SCHEMECOLOR_INDEX" val="13"/>
  <p:tag name="KSO_WM_UNIT_TEXT_FILL_FORE_SCHEMECOLOR_INDEX_BRIGHTNESS" val="0.15"/>
  <p:tag name="KSO_WM_UNIT_TEXT_FILL_TYPE" val="1"/>
  <p:tag name="KSO_WM_UNIT_TEXT_PART_ID_V2" val="d-4-2"/>
  <p:tag name="KSO_WM_UNIT_TYPE" val="b"/>
  <p:tag name="KSO_WM_UNIT_VALUE" val="40"/>
</p:tagLst>
</file>

<file path=ppt/tags/tag129.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HIGHLIGHT" val="0"/>
  <p:tag name="KSO_WM_UNIT_ID" val="diagram20205205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FILL_FORE_SCHEMECOLOR_INDEX" val="13"/>
  <p:tag name="KSO_WM_UNIT_TEXT_FILL_FORE_SCHEMECOLOR_INDEX_BRIGHTNESS" val="0.15"/>
  <p:tag name="KSO_WM_UNIT_TEXT_FILL_TYPE" val="1"/>
  <p:tag name="KSO_WM_UNIT_TEXT_PART_ID_V2" val="a-4-1"/>
  <p:tag name="KSO_WM_UNIT_TYPE" val="a"/>
  <p:tag name="KSO_WM_UNIT_VALUE" val="22"/>
</p:tagLst>
</file>

<file path=ppt/tags/tag13.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EXT_PART_ID_V2" val="d-4-2"/>
  <p:tag name="KSO_WM_UNIT_TYPE" val="b"/>
  <p:tag name="KSO_WM_UNIT_VALUE" val="43"/>
</p:tagLst>
</file>

<file path=ppt/tags/tag130.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HIGHLIGHT" val="0"/>
  <p:tag name="KSO_WM_UNIT_ID" val="diagram2020520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
  <p:tag name="KSO_WM_UNIT_TEXT_FILL_FORE_SCHEMECOLOR_INDEX" val="13"/>
  <p:tag name="KSO_WM_UNIT_TEXT_FILL_FORE_SCHEMECOLOR_INDEX_BRIGHTNESS" val="0.25"/>
  <p:tag name="KSO_WM_UNIT_TEXT_FILL_TYPE" val="1"/>
  <p:tag name="KSO_WM_UNIT_TYPE" val="f"/>
  <p:tag name="KSO_WM_UNIT_VALUE" val="612"/>
</p:tagLst>
</file>

<file path=ppt/tags/tag131.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132.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133.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134.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135.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136.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137.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138.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10"/>
  <p:tag name="KSO_WM_UNIT_INDEX" val="10"/>
  <p:tag name="KSO_WM_UNIT_LAYERLEVEL" val="1"/>
  <p:tag name="KSO_WM_UNIT_TEXT_FILL_FORE_SCHEMECOLOR_INDEX" val="2"/>
  <p:tag name="KSO_WM_UNIT_TEXT_FILL_FORE_SCHEMECOLOR_INDEX_BRIGHTNESS" val="0"/>
  <p:tag name="KSO_WM_UNIT_TEXT_FILL_TYPE" val="1"/>
  <p:tag name="KSO_WM_UNIT_TYPE" val="i"/>
</p:tagLst>
</file>

<file path=ppt/tags/tag139.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14.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
  <p:tag name="KSO_WM_UNIT_SUBTYPE" val="a"/>
  <p:tag name="KSO_WM_UNIT_TEXT_FILL_FORE_SCHEMECOLOR_INDEX" val="13"/>
  <p:tag name="KSO_WM_UNIT_TEXT_FILL_FORE_SCHEMECOLOR_INDEX_BRIGHTNESS" val="0.25"/>
  <p:tag name="KSO_WM_UNIT_TEXT_FILL_TYPE" val="1"/>
  <p:tag name="KSO_WM_UNIT_TYPE" val="f"/>
  <p:tag name="KSO_WM_UNIT_VALUE" val="880"/>
</p:tagLst>
</file>

<file path=ppt/tags/tag140.xml><?xml version="1.0" encoding="utf-8"?>
<p:tagLst xmlns:p="http://schemas.openxmlformats.org/presentationml/2006/main">
  <p:tag name="KSO_WM_BEAUTIFY_FLAG" val="#wm#"/>
  <p:tag name="KSO_WM_SLIDE_BACKGROUND_TYPE" val="general"/>
  <p:tag name="KSO_WM_SLIDE_BK_DARK_LIGHT" val=""/>
  <p:tag name="KSO_WM_SLIDE_ID" val="diagram20205205_1"/>
  <p:tag name="KSO_WM_SLIDE_INDEX" val="1"/>
  <p:tag name="KSO_WM_SLIDE_ITEM_CNT" val="0"/>
  <p:tag name="KSO_WM_SLIDE_LAYOUT" val="a_b_f"/>
  <p:tag name="KSO_WM_SLIDE_LAYOUT_CNT" val="1_1_1"/>
  <p:tag name="KSO_WM_SLIDE_POSITION" val="10*11"/>
  <p:tag name="KSO_WM_SLIDE_SIZE" val="939*517"/>
  <p:tag name="KSO_WM_SLIDE_SUBTYPE" val="pureTxt"/>
  <p:tag name="KSO_WM_SLIDE_TYPE" val="text"/>
  <p:tag name="KSO_WM_TAG_VERSION" val="1.0"/>
  <p:tag name="KSO_WM_TEMPLATE_CATEGORY" val="diagram"/>
  <p:tag name="KSO_WM_TEMPLATE_COLOR_TYPE" val="1"/>
  <p:tag name="KSO_WM_TEMPLATE_INDEX" val="20205205"/>
  <p:tag name="KSO_WM_TEMPLATE_MASTER_TYPE" val="0"/>
  <p:tag name="KSO_WM_TEMPLATE_SUBCATEGORY" val="0"/>
</p:tagLst>
</file>

<file path=ppt/tags/tag141.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EXT_PART_ID_V2" val="d-4-2"/>
  <p:tag name="KSO_WM_UNIT_TYPE" val="b"/>
  <p:tag name="KSO_WM_UNIT_VALUE" val="43"/>
</p:tagLst>
</file>

<file path=ppt/tags/tag142.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
  <p:tag name="KSO_WM_UNIT_SUBTYPE" val="a"/>
  <p:tag name="KSO_WM_UNIT_TEXT_FILL_FORE_SCHEMECOLOR_INDEX" val="13"/>
  <p:tag name="KSO_WM_UNIT_TEXT_FILL_FORE_SCHEMECOLOR_INDEX_BRIGHTNESS" val="0.25"/>
  <p:tag name="KSO_WM_UNIT_TEXT_FILL_TYPE" val="1"/>
  <p:tag name="KSO_WM_UNIT_TYPE" val="f"/>
  <p:tag name="KSO_WM_UNIT_VALUE" val="880"/>
</p:tagLst>
</file>

<file path=ppt/tags/tag143.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144.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9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145.xml><?xml version="1.0" encoding="utf-8"?>
<p:tagLst xmlns:p="http://schemas.openxmlformats.org/presentationml/2006/main">
  <p:tag name="KSO_WM_BEAUTIFY_FLAG" val="#wm#"/>
  <p:tag name="KSO_WM_SLIDE_BACKGROUND_TYPE" val="general"/>
  <p:tag name="KSO_WM_SLIDE_BK_DARK_LIGHT" val=""/>
  <p:tag name="KSO_WM_SLIDE_ID" val="diagram20205195_1"/>
  <p:tag name="KSO_WM_SLIDE_INDEX" val="1"/>
  <p:tag name="KSO_WM_SLIDE_ITEM_CNT" val="0"/>
  <p:tag name="KSO_WM_SLIDE_LAYOUT" val="a_b_f"/>
  <p:tag name="KSO_WM_SLIDE_LAYOUT_CNT" val="1_1_1"/>
  <p:tag name="KSO_WM_SLIDE_POSITION" val="0*18"/>
  <p:tag name="KSO_WM_SLIDE_SIZE" val="959*522"/>
  <p:tag name="KSO_WM_SLIDE_SUBTYPE" val="pureTxt"/>
  <p:tag name="KSO_WM_SLIDE_TYPE" val="text"/>
  <p:tag name="KSO_WM_TAG_VERSION" val="1.0"/>
  <p:tag name="KSO_WM_TEMPLATE_CATEGORY" val="diagram"/>
  <p:tag name="KSO_WM_TEMPLATE_COLOR_TYPE" val="1"/>
  <p:tag name="KSO_WM_TEMPLATE_INDEX" val="20205195"/>
  <p:tag name="KSO_WM_TEMPLATE_MASTER_TYPE" val="0"/>
  <p:tag name="KSO_WM_TEMPLATE_SUBCATEGORY" val="0"/>
</p:tagLst>
</file>

<file path=ppt/tags/tag146.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1*a*1"/>
  <p:tag name="KSO_WM_UNIT_INDEX" val="1"/>
  <p:tag name="KSO_WM_UNIT_ISCONTENTSTITLE" val="0"/>
  <p:tag name="KSO_WM_UNIT_ISNUMDGMTITLE" val="0"/>
  <p:tag name="KSO_WM_UNIT_LAYERLEVEL" val="1"/>
  <p:tag name="KSO_WM_UNIT_NOCLEAR" val="0"/>
  <p:tag name="KSO_WM_UNIT_PRESET_TEXT" val="空白演示"/>
  <p:tag name="KSO_WM_UNIT_TEXT_FILL_FORE_SCHEMECOLOR_INDEX" val="13"/>
  <p:tag name="KSO_WM_UNIT_TEXT_FILL_FORE_SCHEMECOLOR_INDEX_BRIGHTNESS" val="0.15"/>
  <p:tag name="KSO_WM_UNIT_TEXT_FILL_TYPE" val="1"/>
  <p:tag name="KSO_WM_UNIT_TYPE" val="a"/>
  <p:tag name="KSO_WM_UNIT_VALUE" val="30"/>
</p:tagLst>
</file>

<file path=ppt/tags/tag147.xml><?xml version="1.0" encoding="utf-8"?>
<p:tagLst xmlns:p="http://schemas.openxmlformats.org/presentationml/2006/main">
  <p:tag name="AS_OS" val="Unix 3.10 unknown"/>
  <p:tag name="AS_RELEASE_DATE" val="2020.11.30"/>
  <p:tag name="AS_TITLE" val="Aspose.Slides for Java"/>
  <p:tag name="AS_VERSION" val="20.11"/>
</p:tagLst>
</file>

<file path=ppt/tags/tag15.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16.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9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17.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4"/>
</p:tagLst>
</file>

<file path=ppt/tags/tag18.xml><?xml version="1.0" encoding="utf-8"?>
<p:tagLst xmlns:p="http://schemas.openxmlformats.org/presentationml/2006/main">
  <p:tag name="KSO_WM_BEAUTIFY_FLAG" val="#wm#"/>
  <p:tag name="KSO_WM_SLIDE_BACKGROUND_TYPE" val="general"/>
  <p:tag name="KSO_WM_SLIDE_BK_DARK_LIGHT" val=""/>
  <p:tag name="KSO_WM_SLIDE_ID" val="diagram20205195_1"/>
  <p:tag name="KSO_WM_SLIDE_INDEX" val="1"/>
  <p:tag name="KSO_WM_SLIDE_ITEM_CNT" val="0"/>
  <p:tag name="KSO_WM_SLIDE_LAYOUT" val="a_b_f"/>
  <p:tag name="KSO_WM_SLIDE_LAYOUT_CNT" val="1_1_1"/>
  <p:tag name="KSO_WM_SLIDE_POSITION" val="0*18"/>
  <p:tag name="KSO_WM_SLIDE_SIZE" val="959*522"/>
  <p:tag name="KSO_WM_SLIDE_SUBTYPE" val="pureTxt"/>
  <p:tag name="KSO_WM_SLIDE_TYPE" val="text"/>
  <p:tag name="KSO_WM_TAG_VERSION" val="1.0"/>
  <p:tag name="KSO_WM_TEMPLATE_CATEGORY" val="diagram"/>
  <p:tag name="KSO_WM_TEMPLATE_COLOR_TYPE" val="1"/>
  <p:tag name="KSO_WM_TEMPLATE_INDEX" val="20205195"/>
  <p:tag name="KSO_WM_TEMPLATE_MASTER_TYPE" val="0"/>
  <p:tag name="KSO_WM_TEMPLATE_SUBCATEGORY" val="0"/>
</p:tagLst>
</file>

<file path=ppt/tags/tag19.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EXT_PART_ID_V2" val="d-4-2"/>
  <p:tag name="KSO_WM_UNIT_TYPE" val="b"/>
  <p:tag name="KSO_WM_UNIT_VALUE" val="43"/>
</p:tagLst>
</file>

<file path=ppt/tags/tag2.xml><?xml version="1.0" encoding="utf-8"?>
<p:tagLst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20.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
  <p:tag name="KSO_WM_UNIT_SUBTYPE" val="a"/>
  <p:tag name="KSO_WM_UNIT_TEXT_FILL_FORE_SCHEMECOLOR_INDEX" val="13"/>
  <p:tag name="KSO_WM_UNIT_TEXT_FILL_FORE_SCHEMECOLOR_INDEX_BRIGHTNESS" val="0.25"/>
  <p:tag name="KSO_WM_UNIT_TEXT_FILL_TYPE" val="1"/>
  <p:tag name="KSO_WM_UNIT_TYPE" val="f"/>
  <p:tag name="KSO_WM_UNIT_VALUE" val="880"/>
</p:tagLst>
</file>

<file path=ppt/tags/tag21.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22.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9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23.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4"/>
</p:tagLst>
</file>

<file path=ppt/tags/tag24.xml><?xml version="1.0" encoding="utf-8"?>
<p:tagLst xmlns:p="http://schemas.openxmlformats.org/presentationml/2006/main">
  <p:tag name="KSO_WM_BEAUTIFY_FLAG" val="#wm#"/>
  <p:tag name="KSO_WM_SLIDE_BACKGROUND_TYPE" val="general"/>
  <p:tag name="KSO_WM_SLIDE_BK_DARK_LIGHT" val=""/>
  <p:tag name="KSO_WM_SLIDE_ID" val="diagram20205195_1"/>
  <p:tag name="KSO_WM_SLIDE_INDEX" val="1"/>
  <p:tag name="KSO_WM_SLIDE_ITEM_CNT" val="0"/>
  <p:tag name="KSO_WM_SLIDE_LAYOUT" val="a_b_f"/>
  <p:tag name="KSO_WM_SLIDE_LAYOUT_CNT" val="1_1_1"/>
  <p:tag name="KSO_WM_SLIDE_POSITION" val="0*18"/>
  <p:tag name="KSO_WM_SLIDE_SIZE" val="959*522"/>
  <p:tag name="KSO_WM_SLIDE_SUBTYPE" val="pureTxt"/>
  <p:tag name="KSO_WM_SLIDE_TYPE" val="text"/>
  <p:tag name="KSO_WM_TAG_VERSION" val="1.0"/>
  <p:tag name="KSO_WM_TEMPLATE_CATEGORY" val="diagram"/>
  <p:tag name="KSO_WM_TEMPLATE_COLOR_TYPE" val="1"/>
  <p:tag name="KSO_WM_TEMPLATE_INDEX" val="20205195"/>
  <p:tag name="KSO_WM_TEMPLATE_MASTER_TYPE" val="0"/>
  <p:tag name="KSO_WM_TEMPLATE_SUBCATEGORY" val="0"/>
</p:tagLst>
</file>

<file path=ppt/tags/tag25.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EXT_PART_ID_V2" val="d-4-2"/>
  <p:tag name="KSO_WM_UNIT_TYPE" val="b"/>
  <p:tag name="KSO_WM_UNIT_VALUE" val="43"/>
</p:tagLst>
</file>

<file path=ppt/tags/tag26.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
  <p:tag name="KSO_WM_UNIT_SUBTYPE" val="a"/>
  <p:tag name="KSO_WM_UNIT_TEXT_FILL_FORE_SCHEMECOLOR_INDEX" val="13"/>
  <p:tag name="KSO_WM_UNIT_TEXT_FILL_FORE_SCHEMECOLOR_INDEX_BRIGHTNESS" val="0.25"/>
  <p:tag name="KSO_WM_UNIT_TEXT_FILL_TYPE" val="1"/>
  <p:tag name="KSO_WM_UNIT_TYPE" val="f"/>
  <p:tag name="KSO_WM_UNIT_VALUE" val="880"/>
</p:tagLst>
</file>

<file path=ppt/tags/tag27.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28.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9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29.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4"/>
</p:tagLst>
</file>

<file path=ppt/tags/tag3.xml><?xml version="1.0" encoding="utf-8"?>
<p:tagLst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30.xml><?xml version="1.0" encoding="utf-8"?>
<p:tagLst xmlns:p="http://schemas.openxmlformats.org/presentationml/2006/main">
  <p:tag name="KSO_WM_BEAUTIFY_FLAG" val="#wm#"/>
  <p:tag name="KSO_WM_SLIDE_BACKGROUND_TYPE" val="general"/>
  <p:tag name="KSO_WM_SLIDE_BK_DARK_LIGHT" val=""/>
  <p:tag name="KSO_WM_SLIDE_ID" val="diagram20205195_1"/>
  <p:tag name="KSO_WM_SLIDE_INDEX" val="1"/>
  <p:tag name="KSO_WM_SLIDE_ITEM_CNT" val="0"/>
  <p:tag name="KSO_WM_SLIDE_LAYOUT" val="a_b_f"/>
  <p:tag name="KSO_WM_SLIDE_LAYOUT_CNT" val="1_1_1"/>
  <p:tag name="KSO_WM_SLIDE_POSITION" val="0*18"/>
  <p:tag name="KSO_WM_SLIDE_SIZE" val="959*522"/>
  <p:tag name="KSO_WM_SLIDE_SUBTYPE" val="pureTxt"/>
  <p:tag name="KSO_WM_SLIDE_TYPE" val="text"/>
  <p:tag name="KSO_WM_TAG_VERSION" val="1.0"/>
  <p:tag name="KSO_WM_TEMPLATE_CATEGORY" val="diagram"/>
  <p:tag name="KSO_WM_TEMPLATE_COLOR_TYPE" val="1"/>
  <p:tag name="KSO_WM_TEMPLATE_INDEX" val="20205195"/>
  <p:tag name="KSO_WM_TEMPLATE_MASTER_TYPE" val="0"/>
  <p:tag name="KSO_WM_TEMPLATE_SUBCATEGORY" val="0"/>
</p:tagLst>
</file>

<file path=ppt/tags/tag31.xml><?xml version="1.0" encoding="utf-8"?>
<p:tagLst xmlns:p="http://schemas.openxmlformats.org/presentationml/2006/main">
  <p:tag name="KSO_WM_BEAUTIFY_FLAG" val="#wm#"/>
  <p:tag name="KSO_WM_TAG_VERSION" val="1.0"/>
  <p:tag name="KSO_WM_TEMPLATE_CATEGORY" val="diagram"/>
  <p:tag name="KSO_WM_TEMPLATE_INDEX" val="20202156"/>
  <p:tag name="KSO_WM_UNIT_COMPATIBLE" val="0"/>
  <p:tag name="KSO_WM_UNIT_DIAGRAM_ISNUMVISUAL" val="0"/>
  <p:tag name="KSO_WM_UNIT_DIAGRAM_ISREFERUNIT" val="0"/>
  <p:tag name="KSO_WM_UNIT_HIGHLIGHT" val="0"/>
  <p:tag name="KSO_WM_UNIT_ID" val="diagram20202156_1*f*1"/>
  <p:tag name="KSO_WM_UNIT_INDEX" val="1"/>
  <p:tag name="KSO_WM_UNIT_ISCONTENTSTITLE" val="0"/>
  <p:tag name="KSO_WM_UNIT_LAYERLEVEL" val="1"/>
  <p:tag name="KSO_WM_UNIT_NOCLEAR"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15"/>
  <p:tag name="KSO_WM_UNIT_TEXT_FILL_TYPE" val="1"/>
  <p:tag name="KSO_WM_UNIT_TYPE" val="f"/>
  <p:tag name="KSO_WM_UNIT_VALUE" val="240"/>
</p:tagLst>
</file>

<file path=ppt/tags/tag32.xml><?xml version="1.0" encoding="utf-8"?>
<p:tagLst xmlns:p="http://schemas.openxmlformats.org/presentationml/2006/main">
  <p:tag name="KSO_WM_BEAUTIFY_FLAG" val="#wm#"/>
  <p:tag name="KSO_WM_TAG_VERSION" val="1.0"/>
  <p:tag name="KSO_WM_TEMPLATE_CATEGORY" val="diagram"/>
  <p:tag name="KSO_WM_TEMPLATE_INDEX" val="20202156"/>
  <p:tag name="KSO_WM_UNIT_COMPATIBLE" val="0"/>
  <p:tag name="KSO_WM_UNIT_DIAGRAM_ISNUMVISUAL" val="0"/>
  <p:tag name="KSO_WM_UNIT_DIAGRAM_ISREFERUNIT" val="0"/>
  <p:tag name="KSO_WM_UNIT_HIGHLIGHT" val="0"/>
  <p:tag name="KSO_WM_UNIT_ID" val="diagram20202156_1*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3"/>
  <p:tag name="KSO_WM_UNIT_TEXT_FILL_FORE_SCHEMECOLOR_INDEX_BRIGHTNESS" val="0.15"/>
  <p:tag name="KSO_WM_UNIT_TEXT_FILL_TYPE" val="1"/>
  <p:tag name="KSO_WM_UNIT_TYPE" val="a"/>
  <p:tag name="KSO_WM_UNIT_VALUE" val="18"/>
</p:tagLst>
</file>

<file path=ppt/tags/tag33.xml><?xml version="1.0" encoding="utf-8"?>
<p:tagLst xmlns:p="http://schemas.openxmlformats.org/presentationml/2006/main">
  <p:tag name="KSO_WM_BEAUTIFY_FLAG" val="#wm#"/>
  <p:tag name="KSO_WM_TAG_VERSION" val="1.0"/>
  <p:tag name="KSO_WM_TEMPLATE_CATEGORY" val="diagram"/>
  <p:tag name="KSO_WM_TEMPLATE_INDEX" val="20202156"/>
  <p:tag name="KSO_WM_UNIT_COMPATIBLE" val="0"/>
  <p:tag name="KSO_WM_UNIT_DIAGRAM_ISNUMVISUAL" val="0"/>
  <p:tag name="KSO_WM_UNIT_DIAGRAM_ISREFERUNIT" val="0"/>
  <p:tag name="KSO_WM_UNIT_HIGHLIGHT" val="0"/>
  <p:tag name="KSO_WM_UNIT_ID" val="diagram20202156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15"/>
  <p:tag name="KSO_WM_UNIT_TEXT_FILL_TYPE" val="1"/>
  <p:tag name="KSO_WM_UNIT_TYPE" val="b"/>
  <p:tag name="KSO_WM_UNIT_VALUE" val="43"/>
</p:tagLst>
</file>

<file path=ppt/tags/tag34.xml><?xml version="1.0" encoding="utf-8"?>
<p:tagLst xmlns:p="http://schemas.openxmlformats.org/presentationml/2006/main">
  <p:tag name="KSO_WM_BEAUTIFY_FLAG" val="#wm#"/>
  <p:tag name="KSO_WM_SLIDE_BACKGROUND_TYPE" val="general"/>
  <p:tag name="KSO_WM_SLIDE_BK_DARK_LIGHT" val=""/>
  <p:tag name="KSO_WM_SLIDE_ID" val="diagram20202156_1"/>
  <p:tag name="KSO_WM_SLIDE_INDEX" val="1"/>
  <p:tag name="KSO_WM_SLIDE_ITEM_CNT" val="0"/>
  <p:tag name="KSO_WM_SLIDE_LAYOUT" val="a_b_f"/>
  <p:tag name="KSO_WM_SLIDE_LAYOUT_CNT" val="1_1_1"/>
  <p:tag name="KSO_WM_SLIDE_POSITION" val="34*0"/>
  <p:tag name="KSO_WM_SLIDE_SIZE" val="925*539"/>
  <p:tag name="KSO_WM_SLIDE_SUBTYPE" val="pureTxt"/>
  <p:tag name="KSO_WM_SLIDE_TYPE" val="text"/>
  <p:tag name="KSO_WM_TAG_VERSION" val="1.0"/>
  <p:tag name="KSO_WM_TEMPLATE_CATEGORY" val="diagram"/>
  <p:tag name="KSO_WM_TEMPLATE_COLOR_TYPE" val="1"/>
  <p:tag name="KSO_WM_TEMPLATE_INDEX" val="20202156"/>
  <p:tag name="KSO_WM_TEMPLATE_MASTER_TYPE" val="0"/>
  <p:tag name="KSO_WM_TEMPLATE_SUBCATEGORY" val="0"/>
</p:tagLst>
</file>

<file path=ppt/tags/tag3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6871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68711_2*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3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6871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68711_2*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68711"/>
  <p:tag name="KSO_WM_UNIT_COMPATIBLE" val="0"/>
  <p:tag name="KSO_WM_UNIT_DIAGRAM_ISNUMVISUAL" val="0"/>
  <p:tag name="KSO_WM_UNIT_DIAGRAM_ISREFERUNIT" val="0"/>
  <p:tag name="KSO_WM_UNIT_HIGHLIGHT" val="0"/>
  <p:tag name="KSO_WM_UNIT_ID" val="diagram20168711_2*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3"/>
  <p:tag name="KSO_WM_UNIT_TEXT_FILL_FORE_SCHEMECOLOR_INDEX_BRIGHTNESS" val="0"/>
  <p:tag name="KSO_WM_UNIT_TEXT_FILL_TYPE" val="1"/>
  <p:tag name="KSO_WM_UNIT_TYPE" val="a"/>
  <p:tag name="KSO_WM_UNIT_VALUE" val="13"/>
</p:tagLst>
</file>

<file path=ppt/tags/tag3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6871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68711_2*l_h_i*1_1_1"/>
  <p:tag name="KSO_WM_UNIT_INDEX" val="1_1_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3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68711"/>
  <p:tag name="KSO_WM_UNIT_COMPATIBLE" val="0"/>
  <p:tag name="KSO_WM_UNIT_DIAGRAM_ISNUMVISUAL" val="0"/>
  <p:tag name="KSO_WM_UNIT_DIAGRAM_ISREFERUNIT" val="0"/>
  <p:tag name="KSO_WM_UNIT_HIGHLIGHT" val="0"/>
  <p:tag name="KSO_WM_UNIT_ID" val="diagram20168711_2*l_h_i*1_1_2"/>
  <p:tag name="KSO_WM_UNIT_INDEX" val="1_1_2"/>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Lst>
</file>

<file path=ppt/tags/tag4.xml><?xml version="1.0" encoding="utf-8"?>
<p:tagLst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4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6871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68711_2*l_h_i*1_2_1"/>
  <p:tag name="KSO_WM_UNIT_INDEX" val="1_2_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68711"/>
  <p:tag name="KSO_WM_UNIT_COMPATIBLE" val="0"/>
  <p:tag name="KSO_WM_UNIT_DIAGRAM_ISNUMVISUAL" val="0"/>
  <p:tag name="KSO_WM_UNIT_DIAGRAM_ISREFERUNIT" val="0"/>
  <p:tag name="KSO_WM_UNIT_HIGHLIGHT" val="0"/>
  <p:tag name="KSO_WM_UNIT_ID" val="diagram20168711_2*l_h_i*1_2_2"/>
  <p:tag name="KSO_WM_UNIT_INDEX" val="1_2_2"/>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Lst>
</file>

<file path=ppt/tags/tag4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6871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68711_2*l_h_i*1_3_1"/>
  <p:tag name="KSO_WM_UNIT_INDEX" val="1_3_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6871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68711_2*l_h_i*1_3_2"/>
  <p:tag name="KSO_WM_UNIT_INDEX" val="1_3_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6871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68711_2*l_h_i*1_3_3"/>
  <p:tag name="KSO_WM_UNIT_INDEX" val="1_3_3"/>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68711"/>
  <p:tag name="KSO_WM_UNIT_COMPATIBLE" val="0"/>
  <p:tag name="KSO_WM_UNIT_DIAGRAM_ISNUMVISUAL" val="0"/>
  <p:tag name="KSO_WM_UNIT_DIAGRAM_ISREFERUNIT" val="0"/>
  <p:tag name="KSO_WM_UNIT_HIGHLIGHT" val="0"/>
  <p:tag name="KSO_WM_UNIT_ID" val="diagram20168711_2*l_h_i*1_3_4"/>
  <p:tag name="KSO_WM_UNIT_INDEX" val="1_3_4"/>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Lst>
</file>

<file path=ppt/tags/tag4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6871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68711_2*h_a*1_1"/>
  <p:tag name="KSO_WM_UNIT_INDEX" val="1_1"/>
  <p:tag name="KSO_WM_UNIT_ISCONTENTSTITLE" val="0"/>
  <p:tag name="KSO_WM_UNIT_ISNUMDGMTITLE" val="0"/>
  <p:tag name="KSO_WM_UNIT_LAYERLEVEL" val="1_1"/>
  <p:tag name="KSO_WM_UNIT_NOCLEAR" val="0"/>
  <p:tag name="KSO_WM_UNIT_PRESET_TEXT" val="单击此处添加标题"/>
  <p:tag name="KSO_WM_UNIT_TEXT_FILL_FORE_SCHEMECOLOR_INDEX" val="14"/>
  <p:tag name="KSO_WM_UNIT_TEXT_FILL_FORE_SCHEMECOLOR_INDEX_BRIGHTNESS" val="0"/>
  <p:tag name="KSO_WM_UNIT_TEXT_FILL_TYPE" val="1"/>
  <p:tag name="KSO_WM_UNIT_TYPE" val="h_a"/>
  <p:tag name="KSO_WM_UNIT_VALUE" val="12"/>
</p:tagLst>
</file>

<file path=ppt/tags/tag4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68711"/>
  <p:tag name="KSO_WM_UNIT_COMPATIBLE" val="0"/>
  <p:tag name="KSO_WM_UNIT_DIAGRAM_ISNUMVISUAL" val="0"/>
  <p:tag name="KSO_WM_UNIT_DIAGRAM_ISREFERUNIT" val="0"/>
  <p:tag name="KSO_WM_UNIT_HIGHLIGHT" val="0"/>
  <p:tag name="KSO_WM_UNIT_ID" val="diagram20168711_2*l_h_f*1_1_1"/>
  <p:tag name="KSO_WM_UNIT_INDEX" val="1_1_1"/>
  <p:tag name="KSO_WM_UNIT_LAYERLEVEL" val="1_1_1"/>
  <p:tag name="KSO_WM_UNIT_NOCLEAR" val="0"/>
  <p:tag name="KSO_WM_UNIT_PRESET_TEXT" val="单击此处输入你的正文，请尽量言简意赅的阐述观点"/>
  <p:tag name="KSO_WM_UNIT_SUBTYPE" val="a"/>
  <p:tag name="KSO_WM_UNIT_TEXT_FILL_FORE_SCHEMECOLOR_INDEX" val="13"/>
  <p:tag name="KSO_WM_UNIT_TEXT_FILL_FORE_SCHEMECOLOR_INDEX_BRIGHTNESS" val="0"/>
  <p:tag name="KSO_WM_UNIT_TEXT_FILL_TYPE" val="1"/>
  <p:tag name="KSO_WM_UNIT_TYPE" val="l_h_f"/>
  <p:tag name="KSO_WM_UNIT_VALUE" val="51"/>
</p:tagLst>
</file>

<file path=ppt/tags/tag4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68711"/>
  <p:tag name="KSO_WM_UNIT_COMPATIBLE" val="0"/>
  <p:tag name="KSO_WM_UNIT_DIAGRAM_ISNUMVISUAL" val="0"/>
  <p:tag name="KSO_WM_UNIT_DIAGRAM_ISREFERUNIT" val="0"/>
  <p:tag name="KSO_WM_UNIT_HIGHLIGHT" val="0"/>
  <p:tag name="KSO_WM_UNIT_ID" val="diagram20168711_2*l_h_f*1_2_1"/>
  <p:tag name="KSO_WM_UNIT_INDEX" val="1_2_1"/>
  <p:tag name="KSO_WM_UNIT_LAYERLEVEL" val="1_1_1"/>
  <p:tag name="KSO_WM_UNIT_NOCLEAR" val="0"/>
  <p:tag name="KSO_WM_UNIT_PRESET_TEXT" val="单击此处输入你的正文，请尽量言简意赅的阐述观点"/>
  <p:tag name="KSO_WM_UNIT_SUBTYPE" val="a"/>
  <p:tag name="KSO_WM_UNIT_TEXT_FILL_FORE_SCHEMECOLOR_INDEX" val="13"/>
  <p:tag name="KSO_WM_UNIT_TEXT_FILL_FORE_SCHEMECOLOR_INDEX_BRIGHTNESS" val="0"/>
  <p:tag name="KSO_WM_UNIT_TEXT_FILL_TYPE" val="1"/>
  <p:tag name="KSO_WM_UNIT_TYPE" val="l_h_f"/>
  <p:tag name="KSO_WM_UNIT_VALUE" val="51"/>
</p:tagLst>
</file>

<file path=ppt/tags/tag4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68711"/>
  <p:tag name="KSO_WM_UNIT_COMPATIBLE" val="0"/>
  <p:tag name="KSO_WM_UNIT_DIAGRAM_ISNUMVISUAL" val="0"/>
  <p:tag name="KSO_WM_UNIT_DIAGRAM_ISREFERUNIT" val="0"/>
  <p:tag name="KSO_WM_UNIT_HIGHLIGHT" val="0"/>
  <p:tag name="KSO_WM_UNIT_ID" val="diagram20168711_2*l_h_f*1_3_1"/>
  <p:tag name="KSO_WM_UNIT_INDEX" val="1_3_1"/>
  <p:tag name="KSO_WM_UNIT_LAYERLEVEL" val="1_1_1"/>
  <p:tag name="KSO_WM_UNIT_NOCLEAR" val="0"/>
  <p:tag name="KSO_WM_UNIT_PRESET_TEXT" val="单击此处输入你的正文，请尽量言简意赅的阐述观点"/>
  <p:tag name="KSO_WM_UNIT_SUBTYPE" val="a"/>
  <p:tag name="KSO_WM_UNIT_TEXT_FILL_FORE_SCHEMECOLOR_INDEX" val="13"/>
  <p:tag name="KSO_WM_UNIT_TEXT_FILL_FORE_SCHEMECOLOR_INDEX_BRIGHTNESS" val="0"/>
  <p:tag name="KSO_WM_UNIT_TEXT_FILL_TYPE" val="1"/>
  <p:tag name="KSO_WM_UNIT_TYPE" val="l_h_f"/>
  <p:tag name="KSO_WM_UNIT_VALUE" val="51"/>
</p:tagLst>
</file>

<file path=ppt/tags/tag5.xml><?xml version="1.0" encoding="utf-8"?>
<p:tagLst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50.xml><?xml version="1.0" encoding="utf-8"?>
<p:tagLst xmlns:p="http://schemas.openxmlformats.org/presentationml/2006/main">
  <p:tag name="KSO_WM_BEAUTIFY_FLAG" val="#wm#"/>
  <p:tag name="KSO_WM_DIAGRAM_GROUP_CODE" val="l1-1"/>
  <p:tag name="KSO_WM_SLIDE_BACKGROUND_TYPE" val="general"/>
  <p:tag name="KSO_WM_SLIDE_BK_DARK_LIGHT" val=""/>
  <p:tag name="KSO_WM_SLIDE_DIAGTYPE" val="l"/>
  <p:tag name="KSO_WM_SLIDE_ID" val="diagram20168711_2"/>
  <p:tag name="KSO_WM_SLIDE_INDEX" val="2"/>
  <p:tag name="KSO_WM_SLIDE_ITEM_CNT" val="3"/>
  <p:tag name="KSO_WM_SLIDE_LAYOUT" val="a_b_h_l"/>
  <p:tag name="KSO_WM_SLIDE_LAYOUT_CNT" val="1_1_1_1"/>
  <p:tag name="KSO_WM_SLIDE_POSITION" val="79.3256*122.231"/>
  <p:tag name="KSO_WM_SLIDE_SIZE" val="820.674*364.425"/>
  <p:tag name="KSO_WM_SLIDE_SUBTYPE" val="diag"/>
  <p:tag name="KSO_WM_SLIDE_TYPE" val="text"/>
  <p:tag name="KSO_WM_TAG_VERSION" val="1.0"/>
  <p:tag name="KSO_WM_TEMPLATE_CATEGORY" val="diagram"/>
  <p:tag name="KSO_WM_TEMPLATE_COLOR_TYPE" val="1"/>
  <p:tag name="KSO_WM_TEMPLATE_INDEX" val="20168711"/>
  <p:tag name="KSO_WM_TEMPLATE_MASTER_TYPE" val="0"/>
  <p:tag name="KSO_WM_TEMPLATE_SUBCATEGORY" val="0"/>
</p:tagLst>
</file>

<file path=ppt/tags/tag51.xml><?xml version="1.0" encoding="utf-8"?>
<p:tagLst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d0b2111fa9d42129dd3412"/>
  <p:tag name="KSO_WM_TEMPLATE_ASSEMBLE_XID" val="5fd0b2111fa9d42129dd3412"/>
  <p:tag name="KSO_WM_TEMPLATE_CATEGORY" val="diagram"/>
  <p:tag name="KSO_WM_TEMPLATE_INDEX" val="20211053"/>
  <p:tag name="KSO_WM_UNIT_BLOCK" val="0"/>
  <p:tag name="KSO_WM_UNIT_COMPATIBLE" val="0"/>
  <p:tag name="KSO_WM_UNIT_DEC_AREA_ID" val="e9873f812e524d0fb7e1a2e0256e75d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3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1320"/>
</p:tagLst>
</file>

<file path=ppt/tags/tag52.xml><?xml version="1.0" encoding="utf-8"?>
<p:tagLst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d0b2111fa9d42129dd3412"/>
  <p:tag name="KSO_WM_TEMPLATE_ASSEMBLE_XID" val="5fd0b2111fa9d42129dd3412"/>
  <p:tag name="KSO_WM_TEMPLATE_CATEGORY" val="diagram"/>
  <p:tag name="KSO_WM_TEMPLATE_INDEX" val="20211053"/>
  <p:tag name="KSO_WM_UNIT_BLOCK" val="0"/>
  <p:tag name="KSO_WM_UNIT_COMPATIBLE" val="0"/>
  <p:tag name="KSO_WM_UNIT_DEC_AREA_ID" val="c6caebd249174d3d8044106ecfb73df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3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2"/>
</p:tagLst>
</file>

<file path=ppt/tags/tag53.xml><?xml version="1.0" encoding="utf-8"?>
<p:tagLst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d0b2111fa9d42129dd3412"/>
  <p:tag name="KSO_WM_TEMPLATE_ASSEMBLE_XID" val="5fd0b2111fa9d42129dd3412"/>
  <p:tag name="KSO_WM_TEMPLATE_CATEGORY" val="diagram"/>
  <p:tag name="KSO_WM_TEMPLATE_INDEX" val="20211053"/>
  <p:tag name="KSO_WM_UNIT_BLOCK" val="0"/>
  <p:tag name="KSO_WM_UNIT_COMPATIBLE" val="0"/>
  <p:tag name="KSO_WM_UNIT_DEC_AREA_ID" val="b8b40de74c0541c590e79b004c1b352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1053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12"/>
</p:tagLst>
</file>

<file path=ppt/tags/tag54.xml><?xml version="1.0" encoding="utf-8"?>
<p:tagLst xmlns:p="http://schemas.openxmlformats.org/presentationml/2006/main">
  <p:tag name="KSO_WM_ASSEMBLE_CHIP_INDEX" val="fd9e1b5a5f9e405d81183365bca74cc3"/>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b2111fa9d42129dd3412"/>
  <p:tag name="KSO_WM_TEMPLATE_ASSEMBLE_XID" val="5fd0b2111fa9d42129dd3412"/>
  <p:tag name="KSO_WM_TEMPLATE_CATEGORY" val="diagram"/>
  <p:tag name="KSO_WM_TEMPLATE_INDEX" val="20211053"/>
  <p:tag name="KSO_WM_UNIT_BLOCK" val="0"/>
  <p:tag name="KSO_WM_UNIT_COMPATIBLE" val="0"/>
  <p:tag name="KSO_WM_UNIT_DEC_AREA_ID" val="5ff72c5d95fa4d46bbd0662b358dff1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53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2"/>
</p:tagLst>
</file>

<file path=ppt/tags/tag5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i*1_1"/>
  <p:tag name="KSO_WM_UNIT_INDEX" val="1_1"/>
  <p:tag name="KSO_WM_UNIT_LAYERLEVEL" val="1_1"/>
  <p:tag name="KSO_WM_UNIT_LINE_FILL_TYPE" val="2"/>
  <p:tag name="KSO_WM_UNIT_LINE_FORE_SCHEMECOLOR_INDEX" val="14"/>
  <p:tag name="KSO_WM_UNIT_LINE_FORE_SCHEMECOLOR_INDEX_BRIGHTNESS" val="-0.25"/>
  <p:tag name="KSO_WM_UNIT_TYPE" val="l_i"/>
</p:tagLst>
</file>

<file path=ppt/tags/tag5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1_1"/>
  <p:tag name="KSO_WM_UNIT_INDEX" val="1_1_1"/>
  <p:tag name="KSO_WM_UNIT_LAYERLEVEL" val="1_1_1"/>
  <p:tag name="KSO_WM_UNIT_TEXT_FILL_FORE_SCHEMECOLOR_INDEX" val="13"/>
  <p:tag name="KSO_WM_UNIT_TEXT_FILL_FORE_SCHEMECOLOR_INDEX_BRIGHTNESS" val="0.15"/>
  <p:tag name="KSO_WM_UNIT_TEXT_FILL_TYPE" val="1"/>
  <p:tag name="KSO_WM_UNIT_TYPE" val="l_h_i"/>
</p:tagLst>
</file>

<file path=ppt/tags/tag5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1_2"/>
  <p:tag name="KSO_WM_UNIT_INDEX" val="1_1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Lst>
</file>

<file path=ppt/tags/tag5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1_3"/>
  <p:tag name="KSO_WM_UNIT_INDEX" val="1_1_3"/>
  <p:tag name="KSO_WM_UNIT_LAYERLEVEL" val="1_1_1"/>
  <p:tag name="KSO_WM_UNIT_TYPE" val="l_h_i"/>
</p:tagLst>
</file>

<file path=ppt/tags/tag5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1_4"/>
  <p:tag name="KSO_WM_UNIT_INDEX" val="1_1_4"/>
  <p:tag name="KSO_WM_UNIT_LAYERLEVEL" val="1_1_1"/>
  <p:tag name="KSO_WM_UNIT_TEXT_FILL_FORE_SCHEMECOLOR_INDEX" val="2"/>
  <p:tag name="KSO_WM_UNIT_TEXT_FILL_FORE_SCHEMECOLOR_INDEX_BRIGHTNESS" val="0"/>
  <p:tag name="KSO_WM_UNIT_TEXT_FILL_TYPE" val="1"/>
  <p:tag name="KSO_WM_UNIT_TYPE" val="l_h_i"/>
</p:tagLst>
</file>

<file path=ppt/tags/tag6.xml><?xml version="1.0" encoding="utf-8"?>
<p:tagLst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0},&quot;subLayout&quot;:[{&quot;id&quot;:&quot;2020-12-09T17:52:12&quot;,&quot;maxSize&quot;:{&quot;size1&quot;:39.9769441957827},&quot;minSize&quot;:{&quot;size1&quot;:28.876944195782698},&quot;normalSize&quot;:{&quot;size1&quot;:39.976759010597505},&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6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05778_5*l_h_i*1_2_1"/>
  <p:tag name="KSO_WM_UNIT_INDEX" val="1_2_1"/>
  <p:tag name="KSO_WM_UNIT_LAYERLEVEL" val="1_1_1"/>
  <p:tag name="KSO_WM_UNIT_TEXT_FILL_FORE_SCHEMECOLOR_INDEX" val="13"/>
  <p:tag name="KSO_WM_UNIT_TEXT_FILL_FORE_SCHEMECOLOR_INDEX_BRIGHTNESS" val="0.15"/>
  <p:tag name="KSO_WM_UNIT_TEXT_FILL_TYPE" val="1"/>
  <p:tag name="KSO_WM_UNIT_TYPE" val="l_h_i"/>
</p:tagLst>
</file>

<file path=ppt/tags/tag6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2_3"/>
  <p:tag name="KSO_WM_UNIT_INDEX" val="1_2_3"/>
  <p:tag name="KSO_WM_UNIT_LAYERLEVEL" val="1_1_1"/>
  <p:tag name="KSO_WM_UNIT_LINE_FILL_TYPE" val="2"/>
  <p:tag name="KSO_WM_UNIT_LINE_FORE_SCHEMECOLOR_INDEX" val="6"/>
  <p:tag name="KSO_WM_UNIT_LINE_FORE_SCHEMECOLOR_INDEX_BRIGHTNESS" val="0"/>
  <p:tag name="KSO_WM_UNIT_TYPE" val="l_h_i"/>
</p:tagLst>
</file>

<file path=ppt/tags/tag6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05778_5*l_h_i*1_2_4"/>
  <p:tag name="KSO_WM_UNIT_INDEX" val="1_2_4"/>
  <p:tag name="KSO_WM_UNIT_LAYERLEVEL" val="1_1_1"/>
  <p:tag name="KSO_WM_UNIT_TEXT_FILL_FORE_SCHEMECOLOR_INDEX" val="2"/>
  <p:tag name="KSO_WM_UNIT_TEXT_FILL_FORE_SCHEMECOLOR_INDEX_BRIGHTNESS" val="0"/>
  <p:tag name="KSO_WM_UNIT_TEXT_FILL_TYPE" val="1"/>
  <p:tag name="KSO_WM_UNIT_TYPE" val="l_h_i"/>
</p:tagLst>
</file>

<file path=ppt/tags/tag6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2_2"/>
  <p:tag name="KSO_WM_UNIT_INDEX" val="1_2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Lst>
</file>

<file path=ppt/tags/tag6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205778_5*l_h_i*1_3_1"/>
  <p:tag name="KSO_WM_UNIT_INDEX" val="1_3_1"/>
  <p:tag name="KSO_WM_UNIT_LAYERLEVEL" val="1_1_1"/>
  <p:tag name="KSO_WM_UNIT_TEXT_FILL_FORE_SCHEMECOLOR_INDEX" val="13"/>
  <p:tag name="KSO_WM_UNIT_TEXT_FILL_FORE_SCHEMECOLOR_INDEX_BRIGHTNESS" val="0.15"/>
  <p:tag name="KSO_WM_UNIT_TEXT_FILL_TYPE" val="1"/>
  <p:tag name="KSO_WM_UNIT_TYPE" val="l_h_i"/>
</p:tagLst>
</file>

<file path=ppt/tags/tag6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3_2"/>
  <p:tag name="KSO_WM_UNIT_INDEX" val="1_3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Lst>
</file>

<file path=ppt/tags/tag6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3_3"/>
  <p:tag name="KSO_WM_UNIT_INDEX" val="1_3_3"/>
  <p:tag name="KSO_WM_UNIT_LAYERLEVEL" val="1_1_1"/>
  <p:tag name="KSO_WM_UNIT_LINE_FILL_TYPE" val="2"/>
  <p:tag name="KSO_WM_UNIT_LINE_FORE_SCHEMECOLOR_INDEX" val="7"/>
  <p:tag name="KSO_WM_UNIT_LINE_FORE_SCHEMECOLOR_INDEX_BRIGHTNESS" val="0"/>
  <p:tag name="KSO_WM_UNIT_TYPE" val="l_h_i"/>
</p:tagLst>
</file>

<file path=ppt/tags/tag6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205778_5*l_h_i*1_3_4"/>
  <p:tag name="KSO_WM_UNIT_INDEX" val="1_3_4"/>
  <p:tag name="KSO_WM_UNIT_LAYERLEVEL" val="1_1_1"/>
  <p:tag name="KSO_WM_UNIT_TEXT_FILL_FORE_SCHEMECOLOR_INDEX" val="2"/>
  <p:tag name="KSO_WM_UNIT_TEXT_FILL_FORE_SCHEMECOLOR_INDEX_BRIGHTNESS" val="0"/>
  <p:tag name="KSO_WM_UNIT_TEXT_FILL_TYPE" val="1"/>
  <p:tag name="KSO_WM_UNIT_TYPE" val="l_h_i"/>
</p:tagLst>
</file>

<file path=ppt/tags/tag6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05778_5*l_h_i*1_4_1"/>
  <p:tag name="KSO_WM_UNIT_INDEX" val="1_4_1"/>
  <p:tag name="KSO_WM_UNIT_LAYERLEVEL" val="1_1_1"/>
  <p:tag name="KSO_WM_UNIT_TEXT_FILL_FORE_SCHEMECOLOR_INDEX" val="13"/>
  <p:tag name="KSO_WM_UNIT_TEXT_FILL_FORE_SCHEMECOLOR_INDEX_BRIGHTNESS" val="0.15"/>
  <p:tag name="KSO_WM_UNIT_TEXT_FILL_TYPE" val="1"/>
  <p:tag name="KSO_WM_UNIT_TYPE" val="l_h_i"/>
</p:tagLst>
</file>

<file path=ppt/tags/tag6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4_3"/>
  <p:tag name="KSO_WM_UNIT_INDEX" val="1_4_3"/>
  <p:tag name="KSO_WM_UNIT_LAYERLEVEL" val="1_1_1"/>
  <p:tag name="KSO_WM_UNIT_LINE_FILL_TYPE" val="2"/>
  <p:tag name="KSO_WM_UNIT_LINE_FORE_SCHEMECOLOR_INDEX" val="8"/>
  <p:tag name="KSO_WM_UNIT_LINE_FORE_SCHEMECOLOR_INDEX_BRIGHTNESS" val="0"/>
  <p:tag name="KSO_WM_UNIT_TYPE" val="l_h_i"/>
</p:tagLst>
</file>

<file path=ppt/tags/tag7.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EXT_PART_ID_V2" val="d-4-2"/>
  <p:tag name="KSO_WM_UNIT_TYPE" val="b"/>
  <p:tag name="KSO_WM_UNIT_VALUE" val="43"/>
</p:tagLst>
</file>

<file path=ppt/tags/tag7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05778_5*l_h_i*1_4_4"/>
  <p:tag name="KSO_WM_UNIT_INDEX" val="1_4_4"/>
  <p:tag name="KSO_WM_UNIT_LAYERLEVEL" val="1_1_1"/>
  <p:tag name="KSO_WM_UNIT_TEXT_FILL_FORE_SCHEMECOLOR_INDEX" val="2"/>
  <p:tag name="KSO_WM_UNIT_TEXT_FILL_FORE_SCHEMECOLOR_INDEX_BRIGHTNESS" val="0"/>
  <p:tag name="KSO_WM_UNIT_TEXT_FILL_TYPE" val="1"/>
  <p:tag name="KSO_WM_UNIT_TYPE" val="l_h_i"/>
</p:tagLst>
</file>

<file path=ppt/tags/tag7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4_2"/>
  <p:tag name="KSO_WM_UNIT_INDEX" val="1_4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Lst>
</file>

<file path=ppt/tags/tag7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i*1_2"/>
  <p:tag name="KSO_WM_UNIT_INDEX" val="1_2"/>
  <p:tag name="KSO_WM_UNIT_LAYERLEVEL" val="1_1"/>
  <p:tag name="KSO_WM_UNIT_TEXT_FILL_FORE_SCHEMECOLOR_INDEX" val="2"/>
  <p:tag name="KSO_WM_UNIT_TEXT_FILL_FORE_SCHEMECOLOR_INDEX_BRIGHTNESS" val="0"/>
  <p:tag name="KSO_WM_UNIT_TEXT_FILL_TYPE" val="1"/>
  <p:tag name="KSO_WM_UNIT_TYPE" val="l_i"/>
</p:tagLst>
</file>

<file path=ppt/tags/tag7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f*1_1_1"/>
  <p:tag name="KSO_WM_UNIT_INDEX" val="1_1_1"/>
  <p:tag name="KSO_WM_UNIT_LAYERLEVEL" val="1_1_1"/>
  <p:tag name="KSO_WM_UNIT_NOCLEAR" val="0"/>
  <p:tag name="KSO_WM_UNIT_PRESET_TEXT" val="单击此处输入你的正文，文字是您思想的提炼，为了最终演示发布的良好效果，请尽量言简意赅的阐述观点，以便观者可以准确理解您所传达的信息。"/>
  <p:tag name="KSO_WM_UNIT_SUBTYPE" val="a"/>
  <p:tag name="KSO_WM_UNIT_TEXT_FILL_FORE_SCHEMECOLOR_INDEX" val="13"/>
  <p:tag name="KSO_WM_UNIT_TEXT_FILL_FORE_SCHEMECOLOR_INDEX_BRIGHTNESS" val="0.25"/>
  <p:tag name="KSO_WM_UNIT_TEXT_FILL_TYPE" val="1"/>
  <p:tag name="KSO_WM_UNIT_TYPE" val="l_h_f"/>
</p:tagLst>
</file>

<file path=ppt/tags/tag7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f*1_3_1"/>
  <p:tag name="KSO_WM_UNIT_INDEX" val="1_3_1"/>
  <p:tag name="KSO_WM_UNIT_LAYERLEVEL" val="1_1_1"/>
  <p:tag name="KSO_WM_UNIT_NOCLEAR" val="0"/>
  <p:tag name="KSO_WM_UNIT_PRESET_TEXT" val="单击此处输入你的正文，文字是您思想的提炼，为了最终演示发布的良好效果，请尽量言简意赅的阐述观点，以便观者可以准确理解您所传达的信息。"/>
  <p:tag name="KSO_WM_UNIT_SUBTYPE" val="a"/>
  <p:tag name="KSO_WM_UNIT_TEXT_FILL_FORE_SCHEMECOLOR_INDEX" val="13"/>
  <p:tag name="KSO_WM_UNIT_TEXT_FILL_FORE_SCHEMECOLOR_INDEX_BRIGHTNESS" val="0.25"/>
  <p:tag name="KSO_WM_UNIT_TEXT_FILL_TYPE" val="1"/>
  <p:tag name="KSO_WM_UNIT_TYPE" val="l_h_f"/>
</p:tagLst>
</file>

<file path=ppt/tags/tag7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FILL_FORE_SCHEMECOLOR_INDEX" val="9"/>
  <p:tag name="KSO_WM_UNIT_FILL_FORE_SCHEMECOLOR_INDEX_BRIGHTNESS" val="0"/>
  <p:tag name="KSO_WM_UNIT_FILL_TYPE" val="1"/>
  <p:tag name="KSO_WM_UNIT_HIGHLIGHT" val="0"/>
  <p:tag name="KSO_WM_UNIT_ID" val="diagram20205778_5*l_h_i*1_5_1"/>
  <p:tag name="KSO_WM_UNIT_INDEX" val="1_5_1"/>
  <p:tag name="KSO_WM_UNIT_LAYERLEVEL" val="1_1_1"/>
  <p:tag name="KSO_WM_UNIT_TEXT_FILL_FORE_SCHEMECOLOR_INDEX" val="13"/>
  <p:tag name="KSO_WM_UNIT_TEXT_FILL_FORE_SCHEMECOLOR_INDEX_BRIGHTNESS" val="0.15"/>
  <p:tag name="KSO_WM_UNIT_TEXT_FILL_TYPE" val="1"/>
  <p:tag name="KSO_WM_UNIT_TYPE" val="l_h_i"/>
</p:tagLst>
</file>

<file path=ppt/tags/tag7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5_2"/>
  <p:tag name="KSO_WM_UNIT_INDEX" val="1_5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Lst>
</file>

<file path=ppt/tags/tag7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5_3"/>
  <p:tag name="KSO_WM_UNIT_INDEX" val="1_5_3"/>
  <p:tag name="KSO_WM_UNIT_LAYERLEVEL" val="1_1_1"/>
  <p:tag name="KSO_WM_UNIT_LINE_FILL_TYPE" val="2"/>
  <p:tag name="KSO_WM_UNIT_LINE_FORE_SCHEMECOLOR_INDEX" val="9"/>
  <p:tag name="KSO_WM_UNIT_LINE_FORE_SCHEMECOLOR_INDEX_BRIGHTNESS" val="0"/>
  <p:tag name="KSO_WM_UNIT_TYPE" val="l_h_i"/>
</p:tagLst>
</file>

<file path=ppt/tags/tag7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FILL_FORE_SCHEMECOLOR_INDEX" val="9"/>
  <p:tag name="KSO_WM_UNIT_FILL_FORE_SCHEMECOLOR_INDEX_BRIGHTNESS" val="0"/>
  <p:tag name="KSO_WM_UNIT_FILL_TYPE" val="1"/>
  <p:tag name="KSO_WM_UNIT_HIGHLIGHT" val="0"/>
  <p:tag name="KSO_WM_UNIT_ID" val="diagram20205778_5*l_h_i*1_5_4"/>
  <p:tag name="KSO_WM_UNIT_INDEX" val="1_5_4"/>
  <p:tag name="KSO_WM_UNIT_LAYERLEVEL" val="1_1_1"/>
  <p:tag name="KSO_WM_UNIT_TEXT_FILL_FORE_SCHEMECOLOR_INDEX" val="2"/>
  <p:tag name="KSO_WM_UNIT_TEXT_FILL_FORE_SCHEMECOLOR_INDEX_BRIGHTNESS" val="0"/>
  <p:tag name="KSO_WM_UNIT_TEXT_FILL_TYPE" val="1"/>
  <p:tag name="KSO_WM_UNIT_TYPE" val="l_h_i"/>
</p:tagLst>
</file>

<file path=ppt/tags/tag7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f*1_5_1"/>
  <p:tag name="KSO_WM_UNIT_INDEX" val="1_5_1"/>
  <p:tag name="KSO_WM_UNIT_LAYERLEVEL" val="1_1_1"/>
  <p:tag name="KSO_WM_UNIT_NOCLEAR" val="0"/>
  <p:tag name="KSO_WM_UNIT_PRESET_TEXT" val="单击此处输入你的正文，文字是您思想的提炼，为了最终演示发布的良好效果，请尽量言简意赅的阐述观点，以便观者可以准确理解您所传达的信息。"/>
  <p:tag name="KSO_WM_UNIT_SUBTYPE" val="a"/>
  <p:tag name="KSO_WM_UNIT_TEXT_FILL_FORE_SCHEMECOLOR_INDEX" val="13"/>
  <p:tag name="KSO_WM_UNIT_TEXT_FILL_FORE_SCHEMECOLOR_INDEX_BRIGHTNESS" val="0.25"/>
  <p:tag name="KSO_WM_UNIT_TEXT_FILL_TYPE" val="1"/>
  <p:tag name="KSO_WM_UNIT_TYPE" val="l_h_f"/>
</p:tagLst>
</file>

<file path=ppt/tags/tag8.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
  <p:tag name="KSO_WM_UNIT_SUBTYPE" val="a"/>
  <p:tag name="KSO_WM_UNIT_TEXT_FILL_FORE_SCHEMECOLOR_INDEX" val="13"/>
  <p:tag name="KSO_WM_UNIT_TEXT_FILL_FORE_SCHEMECOLOR_INDEX_BRIGHTNESS" val="0.25"/>
  <p:tag name="KSO_WM_UNIT_TEXT_FILL_TYPE" val="1"/>
  <p:tag name="KSO_WM_UNIT_TYPE" val="f"/>
  <p:tag name="KSO_WM_UNIT_VALUE" val="880"/>
</p:tagLst>
</file>

<file path=ppt/tags/tag8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以便观者可以准确理解您所传达的信息。"/>
  <p:tag name="KSO_WM_UNIT_SUBTYPE" val="a"/>
  <p:tag name="KSO_WM_UNIT_TEXT_FILL_FORE_SCHEMECOLOR_INDEX" val="13"/>
  <p:tag name="KSO_WM_UNIT_TEXT_FILL_FORE_SCHEMECOLOR_INDEX_BRIGHTNESS" val="0.25"/>
  <p:tag name="KSO_WM_UNIT_TEXT_FILL_TYPE" val="1"/>
  <p:tag name="KSO_WM_UNIT_TYPE" val="l_h_f"/>
</p:tagLst>
</file>

<file path=ppt/tags/tag8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f*1_4_1"/>
  <p:tag name="KSO_WM_UNIT_INDEX" val="1_4_1"/>
  <p:tag name="KSO_WM_UNIT_LAYERLEVEL" val="1_1_1"/>
  <p:tag name="KSO_WM_UNIT_NOCLEAR" val="0"/>
  <p:tag name="KSO_WM_UNIT_PRESET_TEXT" val="单击此处输入你的正文，文字是您思想的提炼，为了最终演示发布的良好效果，请尽量言简意赅的阐述观点，以便观者可以准确理解您所传达的信息。"/>
  <p:tag name="KSO_WM_UNIT_SUBTYPE" val="a"/>
  <p:tag name="KSO_WM_UNIT_TEXT_FILL_FORE_SCHEMECOLOR_INDEX" val="13"/>
  <p:tag name="KSO_WM_UNIT_TEXT_FILL_FORE_SCHEMECOLOR_INDEX_BRIGHTNESS" val="0.25"/>
  <p:tag name="KSO_WM_UNIT_TEXT_FILL_TYPE" val="1"/>
  <p:tag name="KSO_WM_UNIT_TYPE" val="l_h_f"/>
</p:tagLst>
</file>

<file path=ppt/tags/tag8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f*1_6_1"/>
  <p:tag name="KSO_WM_UNIT_INDEX" val="1_6_1"/>
  <p:tag name="KSO_WM_UNIT_LAYERLEVEL" val="1_1_1"/>
  <p:tag name="KSO_WM_UNIT_NOCLEAR" val="0"/>
  <p:tag name="KSO_WM_UNIT_PRESET_TEXT" val="单击此处输入你的正文，文字是您思想的提炼，为了最终演示发布的良好效果，请尽量言简意赅的阐述观点，以便观者可以准确理解您所传达的信息。"/>
  <p:tag name="KSO_WM_UNIT_SUBTYPE" val="a"/>
  <p:tag name="KSO_WM_UNIT_TEXT_FILL_FORE_SCHEMECOLOR_INDEX" val="13"/>
  <p:tag name="KSO_WM_UNIT_TEXT_FILL_FORE_SCHEMECOLOR_INDEX_BRIGHTNESS" val="0.25"/>
  <p:tag name="KSO_WM_UNIT_TEXT_FILL_TYPE" val="1"/>
  <p:tag name="KSO_WM_UNIT_TYPE" val="l_h_f"/>
</p:tagLst>
</file>

<file path=ppt/tags/tag8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FILL_FORE_SCHEMECOLOR_INDEX" val="10"/>
  <p:tag name="KSO_WM_UNIT_FILL_FORE_SCHEMECOLOR_INDEX_BRIGHTNESS" val="0"/>
  <p:tag name="KSO_WM_UNIT_FILL_TYPE" val="1"/>
  <p:tag name="KSO_WM_UNIT_HIGHLIGHT" val="0"/>
  <p:tag name="KSO_WM_UNIT_ID" val="diagram20205778_5*l_h_i*1_6_1"/>
  <p:tag name="KSO_WM_UNIT_INDEX" val="1_6_1"/>
  <p:tag name="KSO_WM_UNIT_LAYERLEVEL" val="1_1_1"/>
  <p:tag name="KSO_WM_UNIT_TEXT_FILL_FORE_SCHEMECOLOR_INDEX" val="13"/>
  <p:tag name="KSO_WM_UNIT_TEXT_FILL_FORE_SCHEMECOLOR_INDEX_BRIGHTNESS" val="0.15"/>
  <p:tag name="KSO_WM_UNIT_TEXT_FILL_TYPE" val="1"/>
  <p:tag name="KSO_WM_UNIT_TYPE" val="l_h_i"/>
</p:tagLst>
</file>

<file path=ppt/tags/tag8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6_3"/>
  <p:tag name="KSO_WM_UNIT_INDEX" val="1_6_3"/>
  <p:tag name="KSO_WM_UNIT_LAYERLEVEL" val="1_1_1"/>
  <p:tag name="KSO_WM_UNIT_LINE_FILL_TYPE" val="2"/>
  <p:tag name="KSO_WM_UNIT_LINE_FORE_SCHEMECOLOR_INDEX" val="10"/>
  <p:tag name="KSO_WM_UNIT_LINE_FORE_SCHEMECOLOR_INDEX_BRIGHTNESS" val="0"/>
  <p:tag name="KSO_WM_UNIT_TYPE" val="l_h_i"/>
</p:tagLst>
</file>

<file path=ppt/tags/tag8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FILL_FORE_SCHEMECOLOR_INDEX" val="10"/>
  <p:tag name="KSO_WM_UNIT_FILL_FORE_SCHEMECOLOR_INDEX_BRIGHTNESS" val="0"/>
  <p:tag name="KSO_WM_UNIT_FILL_TYPE" val="1"/>
  <p:tag name="KSO_WM_UNIT_HIGHLIGHT" val="0"/>
  <p:tag name="KSO_WM_UNIT_ID" val="diagram20205778_5*l_h_i*1_6_4"/>
  <p:tag name="KSO_WM_UNIT_INDEX" val="1_6_4"/>
  <p:tag name="KSO_WM_UNIT_LAYERLEVEL" val="1_1_1"/>
  <p:tag name="KSO_WM_UNIT_TEXT_FILL_FORE_SCHEMECOLOR_INDEX" val="2"/>
  <p:tag name="KSO_WM_UNIT_TEXT_FILL_FORE_SCHEMECOLOR_INDEX_BRIGHTNESS" val="0"/>
  <p:tag name="KSO_WM_UNIT_TEXT_FILL_TYPE" val="1"/>
  <p:tag name="KSO_WM_UNIT_TYPE" val="l_h_i"/>
</p:tagLst>
</file>

<file path=ppt/tags/tag8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78"/>
  <p:tag name="KSO_WM_UNIT_COMPATIBLE" val="0"/>
  <p:tag name="KSO_WM_UNIT_DIAGRAM_ISNUMVISUAL" val="0"/>
  <p:tag name="KSO_WM_UNIT_DIAGRAM_ISREFERUNIT" val="0"/>
  <p:tag name="KSO_WM_UNIT_HIGHLIGHT" val="0"/>
  <p:tag name="KSO_WM_UNIT_ID" val="diagram20205778_5*l_h_i*1_6_2"/>
  <p:tag name="KSO_WM_UNIT_INDEX" val="1_6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Lst>
</file>

<file path=ppt/tags/tag87.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GROUPID" val="5e757e9369be4861f5f8615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SLIDE_BACKGROUND" val="[&quot;general&quot;]"/>
  <p:tag name="KSO_WM_SLIDE_BACKGROUND_TYPE" val="general"/>
  <p:tag name="KSO_WM_SLIDE_BK_DARK_LIGHT" val=""/>
  <p:tag name="KSO_WM_SLIDE_CAN_ADD_NAVIGATION" val="1"/>
  <p:tag name="KSO_WM_SLIDE_ID" val="diagram2021105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2-09T19:16:33&quot;,&quot;maxSize&quot;:{&quot;size1&quot;:51.299999999999997},&quot;minSize&quot;:{&quot;size1&quot;:36.299999999999997},&quot;normalSize&quot;:{&quot;size1&quot;:36.299999999999997},&quot;subLayout&quot;:[{&quot;id&quot;:&quot;2020-12-09T19:16:33&quot;,&quot;margin&quot;:{&quot;bottom&quot;:3.8450000286102295,&quot;left&quot;:2.5399999618530273,&quot;right&quot;:0,&quot;top&quot;:3.8450000286102295},&quot;type&quot;:0},{&quot;id&quot;:&quot;2020-12-09T19:16:33&quot;,&quot;margin&quot;:{&quot;bottom&quot;:2.5750000476837158,&quot;left&quot;:1.2439998388290405,&quot;right&quot;:2.1519999504089355,&quot;top&quot;:2.5750000476837158},&quot;type&quot;:0}],&quot;type&quot;:0}"/>
  <p:tag name="KSO_WM_SLIDE_POSITION" val="36*23"/>
  <p:tag name="KSO_WM_SLIDE_RATIO" val="1.777778"/>
  <p:tag name="KSO_WM_SLIDE_SIZE" val="888*481"/>
  <p:tag name="KSO_WM_SLIDE_SUBTYPE" val="picTxt"/>
  <p:tag name="KSO_WM_SLIDE_SUPPORT_FEATURE_TYPE" val="7"/>
  <p:tag name="KSO_WM_SLIDE_TYPE" val="text"/>
  <p:tag name="KSO_WM_TAG_VERSION" val="1.0"/>
  <p:tag name="KSO_WM_TEMPLATE_ASSEMBLE_GROUPID" val="5fd0b2111fa9d42129dd3412"/>
  <p:tag name="KSO_WM_TEMPLATE_ASSEMBLE_XID" val="5fd0b2111fa9d42129dd3412"/>
  <p:tag name="KSO_WM_TEMPLATE_CATEGORY" val="diagram"/>
  <p:tag name="KSO_WM_TEMPLATE_COLOR_TYPE" val="1"/>
  <p:tag name="KSO_WM_TEMPLATE_INDEX" val="20211053"/>
  <p:tag name="KSO_WM_TEMPLATE_MASTER_TYPE" val="0"/>
  <p:tag name="KSO_WM_TEMPLATE_SUBCATEGORY" val="21"/>
</p:tagLst>
</file>

<file path=ppt/tags/tag8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767"/>
  <p:tag name="KSO_WM_UNIT_COMPATIBLE" val="0"/>
  <p:tag name="KSO_WM_UNIT_DIAGRAM_ISNUMVISUAL" val="0"/>
  <p:tag name="KSO_WM_UNIT_DIAGRAM_ISREFERUNIT" val="0"/>
  <p:tag name="KSO_WM_UNIT_HIGHLIGHT" val="0"/>
  <p:tag name="KSO_WM_UNIT_ID" val="diagram20204767_5*a*1"/>
  <p:tag name="KSO_WM_UNIT_INDEX" val="1"/>
  <p:tag name="KSO_WM_UNIT_ISCONTENTSTITLE" val="0"/>
  <p:tag name="KSO_WM_UNIT_LAYERLEVEL" val="1"/>
  <p:tag name="KSO_WM_UNIT_NOCLEAR" val="0"/>
  <p:tag name="KSO_WM_UNIT_PRESET_TEXT" val="点击此处添加标题"/>
  <p:tag name="KSO_WM_UNIT_TEXT_FILL_FORE_SCHEMECOLOR_INDEX" val="13"/>
  <p:tag name="KSO_WM_UNIT_TEXT_FILL_FORE_SCHEMECOLOR_INDEX_BRIGHTNESS" val="0.15"/>
  <p:tag name="KSO_WM_UNIT_TEXT_FILL_TYPE" val="1"/>
  <p:tag name="KSO_WM_UNIT_TYPE" val="a"/>
  <p:tag name="KSO_WM_UNIT_VALUE" val="26"/>
</p:tagLst>
</file>

<file path=ppt/tags/tag8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767"/>
  <p:tag name="KSO_WM_UNIT_COMPATIBLE" val="0"/>
  <p:tag name="KSO_WM_UNIT_DIAGRAM_ISNUMVISUAL" val="0"/>
  <p:tag name="KSO_WM_UNIT_DIAGRAM_ISREFERUNIT" val="0"/>
  <p:tag name="KSO_WM_UNIT_HIGHLIGHT" val="0"/>
  <p:tag name="KSO_WM_UNIT_ID" val="diagram20204767_5*l_z*1_1"/>
  <p:tag name="KSO_WM_UNIT_INDEX" val="1_1"/>
  <p:tag name="KSO_WM_UNIT_LAYERLEVEL" val="1_1"/>
  <p:tag name="KSO_WM_UNIT_LINE_FILL_TYPE" val="2"/>
  <p:tag name="KSO_WM_UNIT_LINE_FORE_SCHEMECOLOR_INDEX" val="14"/>
  <p:tag name="KSO_WM_UNIT_LINE_FORE_SCHEMECOLOR_INDEX_BRIGHTNESS" val="-0.25"/>
  <p:tag name="KSO_WM_UNIT_TYPE" val="l_z"/>
</p:tagLst>
</file>

<file path=ppt/tags/tag9.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9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767"/>
  <p:tag name="KSO_WM_UNIT_COMPATIBLE" val="0"/>
  <p:tag name="KSO_WM_UNIT_DIAGRAM_ISNUMVISUAL" val="0"/>
  <p:tag name="KSO_WM_UNIT_DIAGRAM_ISREFERUNIT" val="0"/>
  <p:tag name="KSO_WM_UNIT_HIGHLIGHT" val="0"/>
  <p:tag name="KSO_WM_UNIT_ID" val="diagram20204767_5*l_h_f*1_2_1"/>
  <p:tag name="KSO_WM_UNIT_INDEX" val="1_2_1"/>
  <p:tag name="KSO_WM_UNIT_LAYERLEVEL" val="1_1_1"/>
  <p:tag name="KSO_WM_UNIT_NOCLEAR" val="0"/>
  <p:tag name="KSO_WM_UNIT_PRESET_TEXT" val="点击此处添加正文，为了演示发布的良好效果，请您尽可能提炼思想的精髓，然后简单的阐述您的观点。"/>
  <p:tag name="KSO_WM_UNIT_TEXT_FILL_FORE_SCHEMECOLOR_INDEX" val="13"/>
  <p:tag name="KSO_WM_UNIT_TEXT_FILL_FORE_SCHEMECOLOR_INDEX_BRIGHTNESS" val="0.35"/>
  <p:tag name="KSO_WM_UNIT_TEXT_FILL_TYPE" val="1"/>
  <p:tag name="KSO_WM_UNIT_TYPE" val="l_h_f"/>
  <p:tag name="KSO_WM_UNIT_VALUE" val="60"/>
</p:tagLst>
</file>

<file path=ppt/tags/tag9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767"/>
  <p:tag name="KSO_WM_UNIT_COMPATIBLE" val="0"/>
  <p:tag name="KSO_WM_UNIT_DIAGRAM_ISNUMVISUAL" val="0"/>
  <p:tag name="KSO_WM_UNIT_DIAGRAM_ISREFERUNIT" val="0"/>
  <p:tag name="KSO_WM_UNIT_HIGHLIGHT" val="0"/>
  <p:tag name="KSO_WM_UNIT_ID" val="diagram20204767_5*l_h_f*1_3_1"/>
  <p:tag name="KSO_WM_UNIT_INDEX" val="1_3_1"/>
  <p:tag name="KSO_WM_UNIT_LAYERLEVEL" val="1_1_1"/>
  <p:tag name="KSO_WM_UNIT_NOCLEAR" val="0"/>
  <p:tag name="KSO_WM_UNIT_PRESET_TEXT" val="点击此处添加正文，为了演示发布的良好效果，请您尽可能提炼思想的精髓，然后简单的阐述您的观点。"/>
  <p:tag name="KSO_WM_UNIT_TEXT_FILL_FORE_SCHEMECOLOR_INDEX" val="13"/>
  <p:tag name="KSO_WM_UNIT_TEXT_FILL_FORE_SCHEMECOLOR_INDEX_BRIGHTNESS" val="0.35"/>
  <p:tag name="KSO_WM_UNIT_TEXT_FILL_TYPE" val="1"/>
  <p:tag name="KSO_WM_UNIT_TYPE" val="l_h_f"/>
  <p:tag name="KSO_WM_UNIT_VALUE" val="60"/>
</p:tagLst>
</file>

<file path=ppt/tags/tag9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767"/>
  <p:tag name="KSO_WM_UNIT_COMPATIBLE" val="0"/>
  <p:tag name="KSO_WM_UNIT_DIAGRAM_ISNUMVISUAL" val="0"/>
  <p:tag name="KSO_WM_UNIT_DIAGRAM_ISREFERUNIT" val="0"/>
  <p:tag name="KSO_WM_UNIT_HIGHLIGHT" val="0"/>
  <p:tag name="KSO_WM_UNIT_ID" val="diagram20204767_5*l_z*1_2"/>
  <p:tag name="KSO_WM_UNIT_INDEX" val="1_2"/>
  <p:tag name="KSO_WM_UNIT_LAYERLEVEL" val="1_1"/>
  <p:tag name="KSO_WM_UNIT_LINE_FILL_TYPE" val="2"/>
  <p:tag name="KSO_WM_UNIT_LINE_FORE_SCHEMECOLOR_INDEX" val="14"/>
  <p:tag name="KSO_WM_UNIT_LINE_FORE_SCHEMECOLOR_INDEX_BRIGHTNESS" val="-0.15"/>
  <p:tag name="KSO_WM_UNIT_TYPE" val="l_z"/>
</p:tagLst>
</file>

<file path=ppt/tags/tag9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767"/>
  <p:tag name="KSO_WM_UNIT_COMPATIBLE" val="0"/>
  <p:tag name="KSO_WM_UNIT_DIAGRAM_ISNUMVISUAL" val="0"/>
  <p:tag name="KSO_WM_UNIT_DIAGRAM_ISREFERUNIT" val="0"/>
  <p:tag name="KSO_WM_UNIT_HIGHLIGHT" val="0"/>
  <p:tag name="KSO_WM_UNIT_ID" val="diagram20204767_5*l_z*1_3"/>
  <p:tag name="KSO_WM_UNIT_INDEX" val="1_3"/>
  <p:tag name="KSO_WM_UNIT_LAYERLEVEL" val="1_1"/>
  <p:tag name="KSO_WM_UNIT_LINE_FILL_TYPE" val="2"/>
  <p:tag name="KSO_WM_UNIT_LINE_FORE_SCHEMECOLOR_INDEX" val="14"/>
  <p:tag name="KSO_WM_UNIT_LINE_FORE_SCHEMECOLOR_INDEX_BRIGHTNESS" val="-0.15"/>
  <p:tag name="KSO_WM_UNIT_TYPE" val="l_z"/>
</p:tagLst>
</file>

<file path=ppt/tags/tag9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767"/>
  <p:tag name="KSO_WM_UNIT_COMPATIBLE" val="0"/>
  <p:tag name="KSO_WM_UNIT_DIAGRAM_ISNUMVISUAL" val="0"/>
  <p:tag name="KSO_WM_UNIT_DIAGRAM_ISREFERUNIT" val="0"/>
  <p:tag name="KSO_WM_UNIT_HIGHLIGHT" val="0"/>
  <p:tag name="KSO_WM_UNIT_ID" val="diagram20204767_5*l_h_f*1_4_1"/>
  <p:tag name="KSO_WM_UNIT_INDEX" val="1_4_1"/>
  <p:tag name="KSO_WM_UNIT_LAYERLEVEL" val="1_1_1"/>
  <p:tag name="KSO_WM_UNIT_NOCLEAR" val="0"/>
  <p:tag name="KSO_WM_UNIT_PRESET_TEXT" val="点击此处添加正文，为了演示发布的良好效果，请您尽可能提炼思想的精髓，然后简单的阐述您的观点。"/>
  <p:tag name="KSO_WM_UNIT_TEXT_FILL_FORE_SCHEMECOLOR_INDEX" val="13"/>
  <p:tag name="KSO_WM_UNIT_TEXT_FILL_FORE_SCHEMECOLOR_INDEX_BRIGHTNESS" val="0.35"/>
  <p:tag name="KSO_WM_UNIT_TEXT_FILL_TYPE" val="1"/>
  <p:tag name="KSO_WM_UNIT_TYPE" val="l_h_f"/>
  <p:tag name="KSO_WM_UNIT_VALUE" val="60"/>
</p:tagLst>
</file>

<file path=ppt/tags/tag9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767"/>
  <p:tag name="KSO_WM_UNIT_COMPATIBLE" val="0"/>
  <p:tag name="KSO_WM_UNIT_DIAGRAM_ISNUMVISUAL" val="0"/>
  <p:tag name="KSO_WM_UNIT_DIAGRAM_ISREFERUNIT" val="0"/>
  <p:tag name="KSO_WM_UNIT_HIGHLIGHT" val="0"/>
  <p:tag name="KSO_WM_UNIT_ID" val="diagram20204767_5*l_h_f*1_5_1"/>
  <p:tag name="KSO_WM_UNIT_INDEX" val="1_5_1"/>
  <p:tag name="KSO_WM_UNIT_LAYERLEVEL" val="1_1_1"/>
  <p:tag name="KSO_WM_UNIT_NOCLEAR" val="0"/>
  <p:tag name="KSO_WM_UNIT_PRESET_TEXT" val="点击此处添加正文，为了演示发布的良好效果，请您尽可能提炼思想的精髓，然后简单的阐述您的观点。"/>
  <p:tag name="KSO_WM_UNIT_TEXT_FILL_FORE_SCHEMECOLOR_INDEX" val="13"/>
  <p:tag name="KSO_WM_UNIT_TEXT_FILL_FORE_SCHEMECOLOR_INDEX_BRIGHTNESS" val="0.35"/>
  <p:tag name="KSO_WM_UNIT_TEXT_FILL_TYPE" val="1"/>
  <p:tag name="KSO_WM_UNIT_TYPE" val="l_h_f"/>
  <p:tag name="KSO_WM_UNIT_VALUE" val="60"/>
</p:tagLst>
</file>

<file path=ppt/tags/tag9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767"/>
  <p:tag name="KSO_WM_UNIT_COMPATIBLE" val="0"/>
  <p:tag name="KSO_WM_UNIT_DIAGRAM_ISNUMVISUAL" val="0"/>
  <p:tag name="KSO_WM_UNIT_DIAGRAM_ISREFERUNIT" val="0"/>
  <p:tag name="KSO_WM_UNIT_HIGHLIGHT" val="0"/>
  <p:tag name="KSO_WM_UNIT_ID" val="diagram20204767_5*l_z*1_4"/>
  <p:tag name="KSO_WM_UNIT_INDEX" val="1_4"/>
  <p:tag name="KSO_WM_UNIT_LAYERLEVEL" val="1_1"/>
  <p:tag name="KSO_WM_UNIT_LINE_FILL_TYPE" val="2"/>
  <p:tag name="KSO_WM_UNIT_LINE_FORE_SCHEMECOLOR_INDEX" val="14"/>
  <p:tag name="KSO_WM_UNIT_LINE_FORE_SCHEMECOLOR_INDEX_BRIGHTNESS" val="-0.15"/>
  <p:tag name="KSO_WM_UNIT_TYPE" val="l_z"/>
</p:tagLst>
</file>

<file path=ppt/tags/tag9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767"/>
  <p:tag name="KSO_WM_UNIT_COMPATIBLE" val="0"/>
  <p:tag name="KSO_WM_UNIT_DIAGRAM_ISNUMVISUAL" val="0"/>
  <p:tag name="KSO_WM_UNIT_DIAGRAM_ISREFERUNIT" val="0"/>
  <p:tag name="KSO_WM_UNIT_HIGHLIGHT" val="0"/>
  <p:tag name="KSO_WM_UNIT_ID" val="diagram20204767_5*l_z*1_5"/>
  <p:tag name="KSO_WM_UNIT_INDEX" val="1_5"/>
  <p:tag name="KSO_WM_UNIT_LAYERLEVEL" val="1_1"/>
  <p:tag name="KSO_WM_UNIT_LINE_FILL_TYPE" val="2"/>
  <p:tag name="KSO_WM_UNIT_LINE_FORE_SCHEMECOLOR_INDEX" val="14"/>
  <p:tag name="KSO_WM_UNIT_LINE_FORE_SCHEMECOLOR_INDEX_BRIGHTNESS" val="-0.15"/>
  <p:tag name="KSO_WM_UNIT_TYPE" val="l_z"/>
</p:tagLst>
</file>

<file path=ppt/tags/tag9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767"/>
  <p:tag name="KSO_WM_UNIT_COMPATIBLE" val="0"/>
  <p:tag name="KSO_WM_UNIT_DIAGRAM_ISNUMVISUAL" val="0"/>
  <p:tag name="KSO_WM_UNIT_DIAGRAM_ISREFERUNIT" val="0"/>
  <p:tag name="KSO_WM_UNIT_HIGHLIGHT" val="0"/>
  <p:tag name="KSO_WM_UNIT_ID" val="diagram20204767_5*l_h_f*1_1_1"/>
  <p:tag name="KSO_WM_UNIT_INDEX" val="1_1_1"/>
  <p:tag name="KSO_WM_UNIT_LAYERLEVEL" val="1_1_1"/>
  <p:tag name="KSO_WM_UNIT_NOCLEAR" val="0"/>
  <p:tag name="KSO_WM_UNIT_PRESET_TEXT" val="点击此处添加正文，为了演示发布的良好效果，请您尽可能提炼思想的精髓，然后简单的阐述您的观点。"/>
  <p:tag name="KSO_WM_UNIT_TEXT_FILL_FORE_SCHEMECOLOR_INDEX" val="13"/>
  <p:tag name="KSO_WM_UNIT_TEXT_FILL_FORE_SCHEMECOLOR_INDEX_BRIGHTNESS" val="0.35"/>
  <p:tag name="KSO_WM_UNIT_TEXT_FILL_TYPE" val="1"/>
  <p:tag name="KSO_WM_UNIT_TYPE" val="l_h_f"/>
  <p:tag name="KSO_WM_UNIT_VALUE" val="60"/>
</p:tagLst>
</file>

<file path=ppt/tags/tag9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767"/>
  <p:tag name="KSO_WM_UNIT_COMPATIBLE" val="0"/>
  <p:tag name="KSO_WM_UNIT_DIAGRAM_ISNUMVISUAL" val="0"/>
  <p:tag name="KSO_WM_UNIT_DIAGRAM_ISREFERUNIT" val="0"/>
  <p:tag name="KSO_WM_UNIT_HIGHLIGHT" val="0"/>
  <p:tag name="KSO_WM_UNIT_ID" val="diagram20204767_5*l_h_f*1_6_1"/>
  <p:tag name="KSO_WM_UNIT_INDEX" val="1_6_1"/>
  <p:tag name="KSO_WM_UNIT_LAYERLEVEL" val="1_1_1"/>
  <p:tag name="KSO_WM_UNIT_NOCLEAR" val="0"/>
  <p:tag name="KSO_WM_UNIT_PRESET_TEXT" val="点击此处添加正文，为了演示发布的良好效果，请您尽可能提炼思想的精髓，然后简单的阐述您的观点。"/>
  <p:tag name="KSO_WM_UNIT_TEXT_FILL_FORE_SCHEMECOLOR_INDEX" val="13"/>
  <p:tag name="KSO_WM_UNIT_TEXT_FILL_FORE_SCHEMECOLOR_INDEX_BRIGHTNESS" val="0.35"/>
  <p:tag name="KSO_WM_UNIT_TEXT_FILL_TYPE" val="1"/>
  <p:tag name="KSO_WM_UNIT_TYPE" val="l_h_f"/>
  <p:tag name="KSO_WM_UNIT_VALUE" val="60"/>
</p:tagLst>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3117</Words>
  <Application>WPS 演示</Application>
  <PresentationFormat>全屏显示(16:9)</PresentationFormat>
  <Paragraphs>167</Paragraphs>
  <Slides>24</Slides>
  <Notes>13</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24</vt:i4>
      </vt:variant>
    </vt:vector>
  </HeadingPairs>
  <TitlesOfParts>
    <vt:vector size="42" baseType="lpstr">
      <vt:lpstr>Arial</vt:lpstr>
      <vt:lpstr>宋体</vt:lpstr>
      <vt:lpstr>Wingdings</vt:lpstr>
      <vt:lpstr>微软雅黑</vt:lpstr>
      <vt:lpstr>Wingdings</vt:lpstr>
      <vt:lpstr>汉仪旗黑-85S</vt:lpstr>
      <vt:lpstr>黑体</vt:lpstr>
      <vt:lpstr>Segoe UI</vt:lpstr>
      <vt:lpstr>Calibri</vt:lpstr>
      <vt:lpstr>Arial Unicode MS</vt:lpstr>
      <vt:lpstr>WPS-Bullets</vt:lpstr>
      <vt:lpstr>Arial</vt:lpstr>
      <vt:lpstr>字魂100号-方方先锋体</vt:lpstr>
      <vt:lpstr>思源黑体 CN Heavy</vt:lpstr>
      <vt:lpstr>思源黑体 CN Normal</vt:lpstr>
      <vt:lpstr>等线</vt:lpstr>
      <vt:lpstr>等线 Light</vt:lpstr>
      <vt:lpstr>7_Office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素材来源网站好课件-www.haokj.cn</dc:title>
  <dc:subject>素材来源网站好课件-www.haokj.cn</dc:subject>
  <dc:creator>素材来源网站好课件-www.haokj.cn</dc:creator>
  <dc:description>素材来源网站好课件-www.haokj.cn</dc:description>
  <cp:lastModifiedBy>Administrator</cp:lastModifiedBy>
  <cp:revision>4</cp:revision>
  <cp:lastPrinted>2021-03-26T11:36:00Z</cp:lastPrinted>
  <dcterms:created xsi:type="dcterms:W3CDTF">2021-03-26T11:36:00Z</dcterms:created>
  <dcterms:modified xsi:type="dcterms:W3CDTF">2021-04-30T00:47:20Z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41F798409FF44BF5BC9B22D19B17328C</vt:lpwstr>
  </property>
  <property fmtid="{D5CDD505-2E9C-101B-9397-08002B2CF9AE}" pid="7" name="KSOProductBuildVer">
    <vt:lpwstr>2052-11.1.0.10463</vt:lpwstr>
  </property>
  <property fmtid="{A09F084E-AD41-489F-8076-AA5BE3082BCA}" pid="100">
    <vt:ui4>5</vt:ui4>
  </property>
  <property fmtid="{64440492-4C8B-11D1-8B70-080036B11A03}" pid="11">
    <vt:lpwstr>素材来源网站好课件-www.haokj.cn</vt:lpwstr>
  </property>
</Properties>
</file>