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76" r:id="rId1"/>
    <p:sldMasterId id="2147483693" r:id="rId2"/>
  </p:sldMasterIdLst>
  <p:notesMasterIdLst>
    <p:notesMasterId r:id="rId3"/>
  </p:notesMasterIdLst>
  <p:handoutMasterIdLst>
    <p:handoutMasterId r:id="rId4"/>
  </p:handoutMasterIdLst>
  <p:sldIdLst>
    <p:sldId id="606" r:id="rId5"/>
    <p:sldId id="610" r:id="rId6"/>
    <p:sldId id="570" r:id="rId7"/>
    <p:sldId id="611" r:id="rId8"/>
    <p:sldId id="612" r:id="rId9"/>
    <p:sldId id="264" r:id="rId10"/>
    <p:sldId id="560" r:id="rId11"/>
    <p:sldId id="274" r:id="rId12"/>
    <p:sldId id="609" r:id="rId13"/>
    <p:sldId id="622" r:id="rId14"/>
    <p:sldId id="623" r:id="rId15"/>
    <p:sldId id="277" r:id="rId16"/>
    <p:sldId id="401" r:id="rId17"/>
    <p:sldId id="400" r:id="rId18"/>
    <p:sldId id="613" r:id="rId19"/>
    <p:sldId id="281" r:id="rId20"/>
    <p:sldId id="282" r:id="rId21"/>
    <p:sldId id="618" r:id="rId22"/>
    <p:sldId id="283" r:id="rId23"/>
    <p:sldId id="472" r:id="rId24"/>
    <p:sldId id="495" r:id="rId25"/>
    <p:sldId id="493" r:id="rId26"/>
    <p:sldId id="475" r:id="rId27"/>
    <p:sldId id="476" r:id="rId28"/>
    <p:sldId id="477" r:id="rId29"/>
    <p:sldId id="619" r:id="rId30"/>
    <p:sldId id="500" r:id="rId31"/>
    <p:sldId id="497" r:id="rId32"/>
    <p:sldId id="478" r:id="rId33"/>
    <p:sldId id="634" r:id="rId34"/>
    <p:sldId id="620" r:id="rId35"/>
    <p:sldId id="578" r:id="rId36"/>
    <p:sldId id="583" r:id="rId37"/>
    <p:sldId id="635" r:id="rId38"/>
    <p:sldId id="300" r:id="rId39"/>
    <p:sldId id="624" r:id="rId40"/>
    <p:sldId id="625" r:id="rId41"/>
    <p:sldId id="499" r:id="rId42"/>
    <p:sldId id="633" r:id="rId43"/>
    <p:sldId id="587" r:id="rId44"/>
    <p:sldId id="589" r:id="rId45"/>
    <p:sldId id="590" r:id="rId46"/>
    <p:sldId id="638" r:id="rId47"/>
    <p:sldId id="468" r:id="rId48"/>
    <p:sldId id="498" r:id="rId49"/>
    <p:sldId id="456" r:id="rId50"/>
    <p:sldId id="462" r:id="rId51"/>
    <p:sldId id="463" r:id="rId52"/>
    <p:sldId id="458" r:id="rId53"/>
    <p:sldId id="457" r:id="rId54"/>
    <p:sldId id="626" r:id="rId55"/>
    <p:sldId id="628" r:id="rId56"/>
    <p:sldId id="639" r:id="rId57"/>
    <p:sldId id="640" r:id="rId58"/>
    <p:sldId id="586" r:id="rId59"/>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7355" userDrawn="1">
          <p15:clr>
            <a:srgbClr val="A4A3A4"/>
          </p15:clr>
        </p15:guide>
        <p15:guide id="5" orient="horz" pos="22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fill>
          <a:solidFill>
            <a:schemeClr val="dk1">
              <a:tint val="40000"/>
            </a:schemeClr>
          </a:solidFill>
        </a:fill>
      </a:tcStyle>
    </a:band1H>
    <a:band1V>
      <a:tcStyle>
        <a:fill>
          <a:solidFill>
            <a:schemeClr val="dk1">
              <a:tint val="40000"/>
            </a:schemeClr>
          </a:solidFill>
        </a:fill>
      </a:tcStyle>
    </a:band1V>
    <a:lastCol>
      <a:tcTxStyle b="on">
        <a:fontRef idx="minor">
          <a:prstClr val="black"/>
        </a:fontRef>
        <a:schemeClr val="lt1"/>
      </a:tcTxStyle>
      <a:tcStyle>
        <a:fill>
          <a:solidFill>
            <a:schemeClr val="dk1"/>
          </a:solidFill>
        </a:fill>
      </a:tcStyle>
    </a:lastCol>
    <a:firstCol>
      <a:tcTxStyle b="on">
        <a:fontRef idx="minor">
          <a:prstClr val="black"/>
        </a:fontRef>
        <a:schemeClr val="lt1"/>
      </a:tcTxStyle>
      <a:tcStyle>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fill>
          <a:solidFill>
            <a:schemeClr val="dk1">
              <a:tint val="40000"/>
            </a:schemeClr>
          </a:solidFill>
        </a:fill>
      </a:tcStyle>
    </a:band1H>
    <a:band1V>
      <a:tcStyle>
        <a:fill>
          <a:solidFill>
            <a:schemeClr val="dk1">
              <a:tint val="40000"/>
            </a:schemeClr>
          </a:solidFill>
        </a:fill>
      </a:tcStyle>
    </a:band1V>
    <a:lastCol>
      <a:tcTxStyle b="on"/>
    </a:lastCol>
    <a:firstCol>
      <a:tcTxStyle b="on"/>
    </a:firstCol>
    <a:lastRow>
      <a:tcTxStyle b="on"/>
      <a:tcStyle>
        <a:tcBdr>
          <a:top>
            <a:ln w="25400" cmpd="sng">
              <a:solidFill>
                <a:schemeClr val="dk1"/>
              </a:solidFill>
            </a:ln>
          </a:top>
        </a:tcBdr>
        <a:fill>
          <a:solidFill>
            <a:schemeClr val="dk1">
              <a:tint val="20000"/>
            </a:schemeClr>
          </a:solidFill>
        </a:fill>
      </a:tcStyle>
    </a:lastRow>
    <a:firstRow>
      <a:tcTxStyle b="on"/>
      <a:tcStyle>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083" autoAdjust="0"/>
  </p:normalViewPr>
  <p:slideViewPr>
    <p:cSldViewPr snapToGrid="0" showGuides="1">
      <p:cViewPr varScale="1">
        <p:scale>
          <a:sx n="98" d="100"/>
          <a:sy n="98" d="100"/>
        </p:scale>
        <p:origin x="58" y="77"/>
      </p:cViewPr>
      <p:guideLst>
        <p:guide pos="7355"/>
        <p:guide orient="horz" pos="2228"/>
      </p:guideLst>
    </p:cSldViewPr>
  </p:slideViewPr>
  <p:notesTextViewPr>
    <p:cViewPr>
      <p:scale>
        <a:sx n="150" d="100"/>
        <a:sy n="150" d="100"/>
      </p:scale>
      <p:origin x="0" y="0"/>
    </p:cViewPr>
  </p:notesTextViewPr>
  <p:sorterViewPr>
    <p:cViewPr>
      <p:scale>
        <a:sx n="80" d="100"/>
        <a:sy n="80" d="100"/>
      </p:scale>
      <p:origin x="0" y="-8678"/>
    </p:cViewPr>
  </p:sorterViewPr>
  <p:notesViewPr>
    <p:cSldViewPr snapToGrid="0" showGuides="1">
      <p:cViewPr varScale="1">
        <p:scale>
          <a:sx n="84" d="100"/>
          <a:sy n="84" d="100"/>
        </p:scale>
        <p:origin x="2976" y="96"/>
      </p:cViewPr>
      <p:guideLst/>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tags" Target="tags/tag540.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a:extLst>
              <a:ext uri="{FF2B5EF4-FFF2-40B4-BE49-F238E27FC236}">
                <a16:creationId xmlns:a16="http://schemas.microsoft.com/office/drawing/2014/main" id="{07A6C926-92A8-43BB-BC30-F49E1BD65CEB}"/>
              </a:ext>
            </a:extLst>
          </p:cNvPr>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F9A05AAE-95C4-4029-B01B-5624218C7E30}"/>
              </a:ext>
            </a:extLst>
          </p:cNvPr>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493174B7-A21D-4CD3-97FF-5A0DFAAF98B8}" type="datetimeFigureOut">
              <a:rPr lang="zh-CN" altLang="en-US" smtClean="0"/>
              <a:t>2022/12/1</a:t>
            </a:fld>
            <a:endParaRPr lang="zh-CN" altLang="en-US"/>
          </a:p>
        </p:txBody>
      </p:sp>
      <p:sp>
        <p:nvSpPr>
          <p:cNvPr id="4" name="页脚占位符 3">
            <a:extLst>
              <a:ext uri="{FF2B5EF4-FFF2-40B4-BE49-F238E27FC236}">
                <a16:creationId xmlns:a16="http://schemas.microsoft.com/office/drawing/2014/main" id="{16980A6E-959F-4CA9-9A71-1ADA2BD6C5B7}"/>
              </a:ext>
            </a:extLst>
          </p:cNvPr>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FD95B2B-495A-4E9F-805F-93EE6374B958}"/>
              </a:ext>
            </a:extLst>
          </p:cNvPr>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92C5A5C1-E312-42A4-BC4C-26113DA268E3}" type="slidenum">
              <a:rPr lang="zh-CN" altLang="en-US" smtClean="0"/>
              <a:t>‹#›</a:t>
            </a:fld>
            <a:endParaRPr lang="zh-CN" altLang="en-US"/>
          </a:p>
        </p:txBody>
      </p:sp>
    </p:spTree>
    <p:extLst>
      <p:ext uri="{BB962C8B-B14F-4D97-AF65-F5344CB8AC3E}">
        <p14:creationId xmlns:p14="http://schemas.microsoft.com/office/powerpoint/2010/main" val="389710871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92772B8-DFA0-42D4-BB56-C041186E9AEC}" type="datetimeFigureOut">
              <a:rPr lang="zh-CN" altLang="en-US" smtClean="0"/>
              <a:t>2022/12/1</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0A08E786-4216-45F2-862D-D7FBD8328B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tags" Target="../tags/tag477.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496.xml" /><Relationship Id="rId4" Type="http://schemas.openxmlformats.org/officeDocument/2006/relationships/tags" Target="../tags/tag497.xml" /><Relationship Id="rId5" Type="http://schemas.openxmlformats.org/officeDocument/2006/relationships/tags" Target="../tags/tag49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42738632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4755DF-F9E9-4A16-9EE1-AE45625DE37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9190233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A08E786-4216-45F2-862D-D7FBD8328B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719266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4755DF-F9E9-4A16-9EE1-AE45625DE37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ags" Target="../tags/tag3.xml" /><Relationship Id="rId6" Type="http://schemas.openxmlformats.org/officeDocument/2006/relationships/image" Target="../media/image3.png" /><Relationship Id="rId7" Type="http://schemas.microsoft.com/office/2007/relationships/hdphoto" Target="../media/image4.wdp" /><Relationship Id="rId8" Type="http://schemas.openxmlformats.org/officeDocument/2006/relationships/tags" Target="../tags/tag4.xml" /><Relationship Id="rId9"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image" Target="../media/image15.jpeg" /><Relationship Id="rId3" Type="http://schemas.openxmlformats.org/officeDocument/2006/relationships/tags" Target="../tags/tag44.xml" /><Relationship Id="rId4" Type="http://schemas.openxmlformats.org/officeDocument/2006/relationships/image" Target="../media/image1.png" /><Relationship Id="rId5" Type="http://schemas.microsoft.com/office/2007/relationships/hdphoto" Target="../media/image2.wdp" /><Relationship Id="rId6" Type="http://schemas.openxmlformats.org/officeDocument/2006/relationships/tags" Target="../tags/tag45.xml" /><Relationship Id="rId7"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image" Target="../media/image16.png" /><Relationship Id="rId4" Type="http://schemas.microsoft.com/office/2007/relationships/hdphoto" Target="../media/image17.wdp" /><Relationship Id="rId5" Type="http://schemas.openxmlformats.org/officeDocument/2006/relationships/tags" Target="../tags/tag49.xml" /><Relationship Id="rId6" Type="http://schemas.openxmlformats.org/officeDocument/2006/relationships/image" Target="../media/image1.png" /><Relationship Id="rId7" Type="http://schemas.microsoft.com/office/2007/relationships/hdphoto" Target="../media/image2.wdp" /><Relationship Id="rId8" Type="http://schemas.openxmlformats.org/officeDocument/2006/relationships/tags" Target="../tags/tag50.xml" /><Relationship Id="rId9"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image" Target="../media/image18.png" /><Relationship Id="rId3" Type="http://schemas.microsoft.com/office/2007/relationships/hdphoto" Target="../media/image19.wdp"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image" Target="../media/image16.png" /><Relationship Id="rId7" Type="http://schemas.microsoft.com/office/2007/relationships/hdphoto" Target="../media/image17.wdp" /><Relationship Id="rId8" Type="http://schemas.openxmlformats.org/officeDocument/2006/relationships/tags" Target="../tags/tag54.xml" /><Relationship Id="rId9"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ags" Target="../tags/tag57.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10" Type="http://schemas.microsoft.com/office/2007/relationships/hdphoto" Target="../media/image8.wdp" /><Relationship Id="rId11" Type="http://schemas.openxmlformats.org/officeDocument/2006/relationships/tags" Target="../tags/tag9.xml" /><Relationship Id="rId12" Type="http://schemas.openxmlformats.org/officeDocument/2006/relationships/slideMaster" Target="../slideMasters/slideMaster1.xml" /><Relationship Id="rId2" Type="http://schemas.openxmlformats.org/officeDocument/2006/relationships/tags" Target="../tags/tag6.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ags" Target="../tags/tag7.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8.xml" /><Relationship Id="rId9" Type="http://schemas.openxmlformats.org/officeDocument/2006/relationships/image" Target="../media/image7.png"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image" Target="../media/image20.png"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ags" Target="../tags/tag12.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image" Target="../media/image9.jpeg"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ags" Target="../tags/tag26.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27.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slideMaster" Target="../slideMasters/slideMaster1.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image" Target="../media/image10.jpeg" /><Relationship Id="rId8" Type="http://schemas.openxmlformats.org/officeDocument/2006/relationships/tags" Target="../tags/tag33.xml" /><Relationship Id="rId9" Type="http://schemas.openxmlformats.org/officeDocument/2006/relationships/image" Target="../media/image11.png"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image" Target="../media/image14.jpeg"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image" Target="../media/image1.png" /><Relationship Id="rId6" Type="http://schemas.microsoft.com/office/2007/relationships/hdphoto" Target="../media/image2.wdp" /><Relationship Id="rId7" Type="http://schemas.openxmlformats.org/officeDocument/2006/relationships/tags" Target="../tags/tag42.xml" /><Relationship Id="rId8"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sp>
        <p:nvSpPr>
          <p:cNvPr id="7" name="矩形 6">
            <a:extLst>
              <a:ext uri="{FF2B5EF4-FFF2-40B4-BE49-F238E27FC236}">
                <a16:creationId xmlns:a16="http://schemas.microsoft.com/office/drawing/2014/main" id="{411265A8-D92B-A343-E0B7-3A36599D3380}"/>
              </a:ext>
            </a:extLst>
          </p:cNvPr>
          <p:cNvSpPr/>
          <p:nvPr userDrawn="1">
            <p:custDataLst>
              <p:tags r:id="rId2"/>
            </p:custDataLst>
          </p:nvPr>
        </p:nvSpPr>
        <p:spPr>
          <a:xfrm>
            <a:off x="408214" y="266700"/>
            <a:ext cx="11375572" cy="63246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928A927E-47C6-4EE5-C0F9-AA848F2746A2}"/>
              </a:ext>
            </a:extLst>
          </p:cNvPr>
          <p:cNvPicPr>
            <a:picLocks noChangeAspect="1"/>
          </p:cNvPicPr>
          <p:nvPr userDrawn="1">
            <p:custDataLst>
              <p:tags r:id="rId5"/>
            </p:custDataLst>
          </p:nvPr>
        </p:nvPicPr>
        <p:blipFill>
          <a:blip r:embed="rId3">
            <a:extLst>
              <a:ext uri="{BEBA8EAE-BF5A-486C-A8C5-ECC9F3942E4B}">
                <a14:imgProps xmlns:a14="http://schemas.microsoft.com/office/drawing/2010/main">
                  <a14:imgLayer r:embed="rId4">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505198" y="-119743"/>
            <a:ext cx="5442857" cy="870252"/>
          </a:xfrm>
          <a:prstGeom prst="rect">
            <a:avLst/>
          </a:prstGeom>
        </p:spPr>
      </p:pic>
      <p:pic>
        <p:nvPicPr>
          <p:cNvPr id="9" name="图片 8">
            <a:extLst>
              <a:ext uri="{FF2B5EF4-FFF2-40B4-BE49-F238E27FC236}">
                <a16:creationId xmlns:a16="http://schemas.microsoft.com/office/drawing/2014/main" id="{F9457A5F-9476-C2C9-4718-861B8D69BCCD}"/>
              </a:ext>
            </a:extLst>
          </p:cNvPr>
          <p:cNvPicPr>
            <a:picLocks noChangeAspect="1"/>
          </p:cNvPicPr>
          <p:nvPr userDrawn="1">
            <p:custDataLst>
              <p:tags r:id="rId8"/>
            </p:custDataLst>
          </p:nvPr>
        </p:nvPicPr>
        <p:blipFill>
          <a:blip r:embed="rId6">
            <a:extLst>
              <a:ext uri="{BEBA8EAE-BF5A-486C-A8C5-ECC9F3942E4B}">
                <a14:imgProps xmlns:a14="http://schemas.microsoft.com/office/drawing/2010/main">
                  <a14:imgLayer r:embed="rId7">
                    <a14:imgEffect>
                      <a14:backgroundRemoval t="10000" b="99000" l="7167" r="91000">
                        <a14:foregroundMark x1="7167" y1="58500" x2="31000" y2="75500"/>
                        <a14:foregroundMark x1="31000" y1="75500" x2="32667" y2="78250"/>
                        <a14:foregroundMark x1="49667" y1="20000" x2="53833" y2="58000"/>
                        <a14:foregroundMark x1="58000" y1="58500" x2="88500" y2="65250"/>
                        <a14:foregroundMark x1="88500" y1="65250" x2="91000" y2="70250"/>
                        <a14:foregroundMark x1="45500" y1="82250" x2="50667" y2="99000"/>
                        <a14:foregroundMark x1="18167" y1="66250" x2="14167" y2="86500"/>
                        <a14:foregroundMark x1="14167" y1="86500" x2="13667" y2="86750"/>
                      </a14:backgroundRemoval>
                    </a14:imgEffect>
                  </a14:imgLayer>
                </a14:imgProps>
              </a:ext>
              <a:ext uri="{28A0092B-C50C-407E-A947-70E740481C1C}">
                <a14:useLocalDpi xmlns:a14="http://schemas.microsoft.com/office/drawing/2010/main" val="0"/>
              </a:ext>
            </a:extLst>
          </a:blip>
          <a:stretch>
            <a:fillRect/>
          </a:stretch>
        </p:blipFill>
        <p:spPr>
          <a:xfrm>
            <a:off x="10047515" y="5529942"/>
            <a:ext cx="1845128" cy="1230085"/>
          </a:xfrm>
          <a:prstGeom prst="rect">
            <a:avLst/>
          </a:prstGeom>
        </p:spPr>
      </p:pic>
    </p:spTree>
    <p:extLst>
      <p:ext uri="{BB962C8B-B14F-4D97-AF65-F5344CB8AC3E}">
        <p14:creationId xmlns:p14="http://schemas.microsoft.com/office/powerpoint/2010/main" val="186014256"/>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custDataLst>
            <p:tags r:id="rId1"/>
          </p:custDataLst>
        </p:nvPr>
      </p:nvGrpSpPr>
      <p:grpSpPr>
        <a:xfrm>
          <a:off x="0" y="0"/>
          <a:ext cx="0" cy="0"/>
        </a:xfrm>
      </p:grpSpPr>
      <p:pic>
        <p:nvPicPr>
          <p:cNvPr id="8" name="图片 7">
            <a:extLst>
              <a:ext uri="{FF2B5EF4-FFF2-40B4-BE49-F238E27FC236}">
                <a16:creationId xmlns:a16="http://schemas.microsoft.com/office/drawing/2014/main" id="{D9E00DC4-2AC0-180B-D19E-FD2625AD27BB}"/>
              </a:ext>
            </a:extLst>
          </p:cNvPr>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14D21558-3266-5C68-4195-D5683A9A4811}"/>
              </a:ext>
            </a:extLst>
          </p:cNvPr>
          <p:cNvPicPr>
            <a:picLocks noChangeAspect="1"/>
          </p:cNvPicPr>
          <p:nvPr userDrawn="1">
            <p:custDataLst>
              <p:tags r:id="rId6"/>
            </p:custDataLst>
          </p:nvPr>
        </p:nvPicPr>
        <p:blipFill>
          <a:blip r:embed="rId4">
            <a:extLst>
              <a:ext uri="{BEBA8EAE-BF5A-486C-A8C5-ECC9F3942E4B}">
                <a14:imgProps xmlns:a14="http://schemas.microsoft.com/office/drawing/2010/main">
                  <a14:imgLayer r:embed="rId5">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483429" y="0"/>
            <a:ext cx="5442857" cy="717853"/>
          </a:xfrm>
          <a:prstGeom prst="rect">
            <a:avLst/>
          </a:prstGeom>
        </p:spPr>
      </p:pic>
    </p:spTree>
    <p:extLst>
      <p:ext uri="{BB962C8B-B14F-4D97-AF65-F5344CB8AC3E}">
        <p14:creationId xmlns:p14="http://schemas.microsoft.com/office/powerpoint/2010/main" val="4240751271"/>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3002498170"/>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custDataLst>
            <p:tags r:id="rId1"/>
          </p:custDataLst>
        </p:nvPr>
      </p:nvGrpSpPr>
      <p:grpSpPr>
        <a:xfrm>
          <a:off x="0" y="0"/>
          <a:ext cx="0" cy="0"/>
        </a:xfrm>
      </p:grpSpPr>
      <p:sp>
        <p:nvSpPr>
          <p:cNvPr id="8" name="矩形 7">
            <a:extLst>
              <a:ext uri="{FF2B5EF4-FFF2-40B4-BE49-F238E27FC236}">
                <a16:creationId xmlns:a16="http://schemas.microsoft.com/office/drawing/2014/main" id="{9E1888C3-5096-FDA7-50BA-016794C59C42}"/>
              </a:ext>
            </a:extLst>
          </p:cNvPr>
          <p:cNvSpPr/>
          <p:nvPr userDrawn="1">
            <p:custDataLst>
              <p:tags r:id="rId2"/>
            </p:custDataLst>
          </p:nvPr>
        </p:nvSpPr>
        <p:spPr>
          <a:xfrm>
            <a:off x="293914" y="261257"/>
            <a:ext cx="11658600" cy="6368143"/>
          </a:xfrm>
          <a:prstGeom prst="rect">
            <a:avLst/>
          </a:prstGeom>
          <a:noFill/>
          <a:ln w="19050">
            <a:solidFill>
              <a:srgbClr val="855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4D6F3AC9-57E3-8778-87CF-FCD1770CBDD4}"/>
              </a:ext>
            </a:extLst>
          </p:cNvPr>
          <p:cNvPicPr>
            <a:picLocks noChangeAspect="1"/>
          </p:cNvPicPr>
          <p:nvPr userDrawn="1">
            <p:custDataLst>
              <p:tags r:id="rId5"/>
            </p:custDataLst>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foregroundMark x1="18487" y1="76909" x2="22689" y2="75978"/>
                        <a14:foregroundMark x1="20168" y1="83426" x2="22409" y2="85475"/>
                        <a14:foregroundMark x1="82353" y1="60708" x2="87955" y2="56797"/>
                        <a14:foregroundMark x1="75910" y1="67412" x2="79832" y2="72253"/>
                        <a14:foregroundMark x1="82073" y1="82868" x2="78431" y2="87151"/>
                        <a14:backgroundMark x1="39496" y1="39665" x2="19048" y2="43948"/>
                      </a14:backgroundRemoval>
                    </a14:imgEffect>
                  </a14:imgLayer>
                </a14:imgProps>
              </a:ext>
              <a:ext uri="{28A0092B-C50C-407E-A947-70E740481C1C}">
                <a14:useLocalDpi xmlns:a14="http://schemas.microsoft.com/office/drawing/2010/main" val="0"/>
              </a:ext>
            </a:extLst>
          </a:blip>
          <a:srcRect l="16778" t="33275" r="11182" b="10739"/>
          <a:stretch>
            <a:fillRect/>
          </a:stretch>
        </p:blipFill>
        <p:spPr>
          <a:xfrm>
            <a:off x="5589800" y="507960"/>
            <a:ext cx="1066826" cy="1247097"/>
          </a:xfrm>
          <a:prstGeom prst="rect">
            <a:avLst/>
          </a:prstGeom>
        </p:spPr>
      </p:pic>
      <p:pic>
        <p:nvPicPr>
          <p:cNvPr id="10" name="图片 9">
            <a:extLst>
              <a:ext uri="{FF2B5EF4-FFF2-40B4-BE49-F238E27FC236}">
                <a16:creationId xmlns:a16="http://schemas.microsoft.com/office/drawing/2014/main" id="{4E50FC61-7622-8B40-5D4B-6157D54F959F}"/>
              </a:ext>
            </a:extLst>
          </p:cNvPr>
          <p:cNvPicPr>
            <a:picLocks noChangeAspect="1"/>
          </p:cNvPicPr>
          <p:nvPr userDrawn="1">
            <p:custDataLst>
              <p:tags r:id="rId8"/>
            </p:custDataLst>
          </p:nvPr>
        </p:nvPicPr>
        <p:blipFill>
          <a:blip r:embed="rId6">
            <a:extLst>
              <a:ext uri="{BEBA8EAE-BF5A-486C-A8C5-ECC9F3942E4B}">
                <a14:imgProps xmlns:a14="http://schemas.microsoft.com/office/drawing/2010/main">
                  <a14:imgLayer r:embed="rId7">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401785" y="-173869"/>
            <a:ext cx="5442857" cy="870252"/>
          </a:xfrm>
          <a:prstGeom prst="rect">
            <a:avLst/>
          </a:prstGeom>
        </p:spPr>
      </p:pic>
    </p:spTree>
    <p:extLst>
      <p:ext uri="{BB962C8B-B14F-4D97-AF65-F5344CB8AC3E}">
        <p14:creationId xmlns:p14="http://schemas.microsoft.com/office/powerpoint/2010/main" val="1222959832"/>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比较">
    <p:spTree>
      <p:nvGrpSpPr>
        <p:cNvPr id="1" name=""/>
        <p:cNvGrpSpPr/>
        <p:nvPr>
          <p:custDataLst>
            <p:tags r:id="rId1"/>
          </p:custDataLst>
        </p:nvPr>
      </p:nvGrpSpPr>
      <p:grpSpPr>
        <a:xfrm>
          <a:off x="0" y="0"/>
          <a:ext cx="0" cy="0"/>
        </a:xfrm>
      </p:grpSpPr>
      <p:pic>
        <p:nvPicPr>
          <p:cNvPr id="10" name="图片 9">
            <a:extLst>
              <a:ext uri="{FF2B5EF4-FFF2-40B4-BE49-F238E27FC236}">
                <a16:creationId xmlns:a16="http://schemas.microsoft.com/office/drawing/2014/main" id="{C0CB3851-BA13-A671-088C-006E05CC6F77}"/>
              </a:ext>
            </a:extLst>
          </p:cNvPr>
          <p:cNvPicPr>
            <a:picLocks noChangeAspect="1"/>
          </p:cNvPicPr>
          <p:nvPr userDrawn="1">
            <p:custDataLst>
              <p:tags r:id="rId4"/>
            </p:custDataLst>
          </p:nvPr>
        </p:nvPicPr>
        <p:blipFill>
          <a:blip r:embed="rId2">
            <a:extLst>
              <a:ext uri="{BEBA8EAE-BF5A-486C-A8C5-ECC9F3942E4B}">
                <a14:imgProps xmlns:a14="http://schemas.microsoft.com/office/drawing/2010/main">
                  <a14:imgLayer r:embed="rId3">
                    <a14:imgEffect>
                      <a14:backgroundRemoval t="10000" b="99000" l="7167" r="91000">
                        <a14:foregroundMark x1="7167" y1="58500" x2="31000" y2="75500"/>
                        <a14:foregroundMark x1="31000" y1="75500" x2="32667" y2="78250"/>
                        <a14:foregroundMark x1="49667" y1="20000" x2="53833" y2="58000"/>
                        <a14:foregroundMark x1="58000" y1="58500" x2="88500" y2="65250"/>
                        <a14:foregroundMark x1="88500" y1="65250" x2="91000" y2="70250"/>
                        <a14:foregroundMark x1="45500" y1="82250" x2="50667" y2="99000"/>
                        <a14:foregroundMark x1="18167" y1="66250" x2="14167" y2="86500"/>
                        <a14:foregroundMark x1="14167" y1="86500" x2="13667" y2="86750"/>
                      </a14:backgroundRemoval>
                    </a14:imgEffect>
                  </a14:imgLayer>
                </a14:imgProps>
              </a:ext>
              <a:ext uri="{28A0092B-C50C-407E-A947-70E740481C1C}">
                <a14:useLocalDpi xmlns:a14="http://schemas.microsoft.com/office/drawing/2010/main" val="0"/>
              </a:ext>
            </a:extLst>
          </a:blip>
          <a:stretch>
            <a:fillRect/>
          </a:stretch>
        </p:blipFill>
        <p:spPr>
          <a:xfrm>
            <a:off x="10613571" y="5805713"/>
            <a:ext cx="1431472" cy="954314"/>
          </a:xfrm>
          <a:prstGeom prst="rect">
            <a:avLst/>
          </a:prstGeom>
        </p:spPr>
      </p:pic>
      <p:sp>
        <p:nvSpPr>
          <p:cNvPr id="11" name="矩形 10">
            <a:extLst>
              <a:ext uri="{FF2B5EF4-FFF2-40B4-BE49-F238E27FC236}">
                <a16:creationId xmlns:a16="http://schemas.microsoft.com/office/drawing/2014/main" id="{518FBE40-D512-AF78-A3E5-493D2F577157}"/>
              </a:ext>
            </a:extLst>
          </p:cNvPr>
          <p:cNvSpPr/>
          <p:nvPr userDrawn="1">
            <p:custDataLst>
              <p:tags r:id="rId5"/>
            </p:custDataLst>
          </p:nvPr>
        </p:nvSpPr>
        <p:spPr>
          <a:xfrm>
            <a:off x="293914" y="261257"/>
            <a:ext cx="11658600" cy="6368143"/>
          </a:xfrm>
          <a:prstGeom prst="rect">
            <a:avLst/>
          </a:prstGeom>
          <a:noFill/>
          <a:ln w="19050">
            <a:solidFill>
              <a:srgbClr val="855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1FD78395-8DB9-4660-EC4C-367F6C0399DB}"/>
              </a:ext>
            </a:extLst>
          </p:cNvPr>
          <p:cNvPicPr>
            <a:picLocks noChangeAspect="1"/>
          </p:cNvPicPr>
          <p:nvPr userDrawn="1">
            <p:custDataLst>
              <p:tags r:id="rId8"/>
            </p:custDataLst>
          </p:nvPr>
        </p:nvPicPr>
        <p:blipFill>
          <a:blip r:embed="rId6">
            <a:duotone>
              <a:prstClr val="black"/>
              <a:srgbClr val="D9C3A5">
                <a:tint val="50000"/>
                <a:satMod val="180000"/>
              </a:srgbClr>
            </a:duotone>
            <a:extLst>
              <a:ext uri="{BEBA8EAE-BF5A-486C-A8C5-ECC9F3942E4B}">
                <a14:imgProps xmlns:a14="http://schemas.microsoft.com/office/drawing/2010/main">
                  <a14:imgLayer r:embed="rId7">
                    <a14:imgEffect>
                      <a14:backgroundRemoval t="10000" b="90000" l="10000" r="90000">
                        <a14:foregroundMark x1="18487" y1="76909" x2="22689" y2="75978"/>
                        <a14:foregroundMark x1="20168" y1="83426" x2="22409" y2="85475"/>
                        <a14:foregroundMark x1="82353" y1="60708" x2="87955" y2="56797"/>
                        <a14:foregroundMark x1="75910" y1="67412" x2="79832" y2="72253"/>
                        <a14:foregroundMark x1="82073" y1="82868" x2="78431" y2="87151"/>
                        <a14:backgroundMark x1="39496" y1="39665" x2="19048" y2="43948"/>
                      </a14:backgroundRemoval>
                    </a14:imgEffect>
                  </a14:imgLayer>
                </a14:imgProps>
              </a:ext>
              <a:ext uri="{28A0092B-C50C-407E-A947-70E740481C1C}">
                <a14:useLocalDpi xmlns:a14="http://schemas.microsoft.com/office/drawing/2010/main" val="0"/>
              </a:ext>
            </a:extLst>
          </a:blip>
          <a:srcRect l="16778" t="33275" r="11182" b="10739"/>
          <a:stretch>
            <a:fillRect/>
          </a:stretch>
        </p:blipFill>
        <p:spPr>
          <a:xfrm>
            <a:off x="5725860" y="130630"/>
            <a:ext cx="1121254" cy="1310722"/>
          </a:xfrm>
          <a:prstGeom prst="rect">
            <a:avLst/>
          </a:prstGeom>
        </p:spPr>
      </p:pic>
    </p:spTree>
    <p:extLst>
      <p:ext uri="{BB962C8B-B14F-4D97-AF65-F5344CB8AC3E}">
        <p14:creationId xmlns:p14="http://schemas.microsoft.com/office/powerpoint/2010/main" val="3526956663"/>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custDataLst>
            <p:tags r:id="rId1"/>
          </p:custDataLst>
        </p:nvPr>
      </p:nvGrpSpPr>
      <p:grpSpPr>
        <a:xfrm>
          <a:off x="0" y="0"/>
          <a:ext cx="0" cy="0"/>
        </a:xfrm>
      </p:grpSpPr>
      <p:sp>
        <p:nvSpPr>
          <p:cNvPr id="7" name="矩形 6">
            <a:extLst>
              <a:ext uri="{FF2B5EF4-FFF2-40B4-BE49-F238E27FC236}">
                <a16:creationId xmlns:a16="http://schemas.microsoft.com/office/drawing/2014/main" id="{B742943D-4C8D-D9D8-E95D-8F53B4627FEF}"/>
              </a:ext>
            </a:extLst>
          </p:cNvPr>
          <p:cNvSpPr/>
          <p:nvPr userDrawn="1">
            <p:custDataLst>
              <p:tags r:id="rId2"/>
            </p:custDataLst>
          </p:nvPr>
        </p:nvSpPr>
        <p:spPr>
          <a:xfrm>
            <a:off x="293914" y="261257"/>
            <a:ext cx="11658600" cy="6368143"/>
          </a:xfrm>
          <a:prstGeom prst="rect">
            <a:avLst/>
          </a:prstGeom>
          <a:noFill/>
          <a:ln w="19050">
            <a:solidFill>
              <a:srgbClr val="855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E7CD17D-FA13-1EA4-5411-3DD5E22AB13F}"/>
              </a:ext>
            </a:extLst>
          </p:cNvPr>
          <p:cNvPicPr>
            <a:picLocks noChangeAspect="1"/>
          </p:cNvPicPr>
          <p:nvPr userDrawn="1">
            <p:custDataLst>
              <p:tags r:id="rId5"/>
            </p:custDataLst>
          </p:nvPr>
        </p:nvPicPr>
        <p:blipFill>
          <a:blip r:embed="rId3">
            <a:extLst>
              <a:ext uri="{BEBA8EAE-BF5A-486C-A8C5-ECC9F3942E4B}">
                <a14:imgProps xmlns:a14="http://schemas.microsoft.com/office/drawing/2010/main">
                  <a14:imgLayer r:embed="rId4">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401785" y="-173869"/>
            <a:ext cx="5442857" cy="870252"/>
          </a:xfrm>
          <a:prstGeom prst="rect">
            <a:avLst/>
          </a:prstGeom>
        </p:spPr>
      </p:pic>
    </p:spTree>
    <p:extLst>
      <p:ext uri="{BB962C8B-B14F-4D97-AF65-F5344CB8AC3E}">
        <p14:creationId xmlns:p14="http://schemas.microsoft.com/office/powerpoint/2010/main" val="3871293524"/>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id="{B1BE5DDF-DF35-00D4-A648-16868896AE8C}"/>
              </a:ext>
            </a:extLst>
          </p:cNvPr>
          <p:cNvSpPr>
            <a:spLocks noGrp="1"/>
          </p:cNvSpPr>
          <p:nvPr>
            <p:ph type="dt" sz="half" idx="10"/>
            <p:custDataLst>
              <p:tags r:id="rId2"/>
            </p:custDataLst>
          </p:nvPr>
        </p:nvSpPr>
        <p:spPr>
          <a:xfrm>
            <a:off x="838200" y="6356350"/>
            <a:ext cx="2743200" cy="365125"/>
          </a:xfrm>
          <a:prstGeom prst="rect">
            <a:avLst/>
          </a:prstGeom>
        </p:spPr>
        <p:txBody>
          <a:bodyPr/>
          <a:lstStyle/>
          <a:p>
            <a:fld id="{D9EB3206-F26F-4D24-93CE-0951F37BAF7E}" type="datetimeFigureOut">
              <a:rPr lang="zh-CN" altLang="en-US" smtClean="0"/>
              <a:t>2022/12/1</a:t>
            </a:fld>
            <a:endParaRPr lang="zh-CN" altLang="en-US"/>
          </a:p>
        </p:txBody>
      </p:sp>
      <p:sp>
        <p:nvSpPr>
          <p:cNvPr id="3" name="页脚占位符 2">
            <a:extLst>
              <a:ext uri="{FF2B5EF4-FFF2-40B4-BE49-F238E27FC236}">
                <a16:creationId xmlns:a16="http://schemas.microsoft.com/office/drawing/2014/main" id="{719583C3-8AD6-2641-FA74-62A43A12469C}"/>
              </a:ext>
            </a:extLst>
          </p:cNvPr>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F41B755E-27EB-E46E-392C-835E1EA50E16}"/>
              </a:ext>
            </a:extLst>
          </p:cNvPr>
          <p:cNvSpPr>
            <a:spLocks noGrp="1"/>
          </p:cNvSpPr>
          <p:nvPr>
            <p:ph type="sldNum" sz="quarter" idx="12"/>
            <p:custDataLst>
              <p:tags r:id="rId4"/>
            </p:custDataLst>
          </p:nvPr>
        </p:nvSpPr>
        <p:spPr>
          <a:xfrm>
            <a:off x="8610600" y="6356350"/>
            <a:ext cx="2743200" cy="365125"/>
          </a:xfrm>
          <a:prstGeom prst="rect">
            <a:avLst/>
          </a:prstGeom>
        </p:spPr>
        <p:txBody>
          <a:bodyPr/>
          <a:lstStyle/>
          <a:p>
            <a:fld id="{F72104DB-CDE2-4F38-82F4-057F73A6167B}" type="slidenum">
              <a:rPr lang="zh-CN" altLang="en-US" smtClean="0"/>
              <a:t>‹#›</a:t>
            </a:fld>
            <a:endParaRPr lang="zh-CN" altLang="en-US"/>
          </a:p>
        </p:txBody>
      </p:sp>
    </p:spTree>
    <p:extLst>
      <p:ext uri="{BB962C8B-B14F-4D97-AF65-F5344CB8AC3E}">
        <p14:creationId xmlns:p14="http://schemas.microsoft.com/office/powerpoint/2010/main" val="197354407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559D1374-2C5A-9DFE-D9C9-667801DB9F2A}"/>
              </a:ext>
            </a:extLst>
          </p:cNvPr>
          <p:cNvSpPr>
            <a:spLocks noGrp="1"/>
          </p:cNvSpPr>
          <p:nvPr>
            <p:ph type="title"/>
            <p:custDataLst>
              <p:tags r:id="rId2"/>
            </p:custDataLst>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D5B9FF3-23DD-80E2-86CB-E4307017BFF3}"/>
              </a:ext>
            </a:extLst>
          </p:cNvPr>
          <p:cNvSpPr>
            <a:spLocks noGrp="1"/>
          </p:cNvSpPr>
          <p:nvPr>
            <p:ph idx="1"/>
            <p:custDataLst>
              <p:tags r:id="rId3"/>
            </p:custDataLst>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2823868-344D-C724-16FA-EA4671D90C5E}"/>
              </a:ext>
            </a:extLst>
          </p:cNvPr>
          <p:cNvSpPr>
            <a:spLocks noGrp="1"/>
          </p:cNvSpPr>
          <p:nvPr>
            <p:ph type="body" sz="half" idx="2"/>
            <p:custDataLst>
              <p:tags r:id="rId4"/>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2F90677-DF01-5368-C612-0053150152B6}"/>
              </a:ext>
            </a:extLst>
          </p:cNvPr>
          <p:cNvSpPr>
            <a:spLocks noGrp="1"/>
          </p:cNvSpPr>
          <p:nvPr>
            <p:ph type="dt" sz="half" idx="10"/>
            <p:custDataLst>
              <p:tags r:id="rId5"/>
            </p:custDataLst>
          </p:nvPr>
        </p:nvSpPr>
        <p:spPr>
          <a:xfrm>
            <a:off x="838200" y="6356350"/>
            <a:ext cx="2743200" cy="365125"/>
          </a:xfrm>
          <a:prstGeom prst="rect">
            <a:avLst/>
          </a:prstGeom>
        </p:spPr>
        <p:txBody>
          <a:bodyPr/>
          <a:lstStyle/>
          <a:p>
            <a:fld id="{D9EB3206-F26F-4D24-93CE-0951F37BAF7E}" type="datetimeFigureOut">
              <a:rPr lang="zh-CN" altLang="en-US" smtClean="0"/>
              <a:t>2022/12/1</a:t>
            </a:fld>
            <a:endParaRPr lang="zh-CN" altLang="en-US"/>
          </a:p>
        </p:txBody>
      </p:sp>
      <p:sp>
        <p:nvSpPr>
          <p:cNvPr id="6" name="页脚占位符 5">
            <a:extLst>
              <a:ext uri="{FF2B5EF4-FFF2-40B4-BE49-F238E27FC236}">
                <a16:creationId xmlns:a16="http://schemas.microsoft.com/office/drawing/2014/main" id="{0E5E9414-61BE-BE8B-AA1C-9C14A28444CC}"/>
              </a:ext>
            </a:extLst>
          </p:cNvPr>
          <p:cNvSpPr>
            <a:spLocks noGrp="1"/>
          </p:cNvSpPr>
          <p:nvPr>
            <p:ph type="ftr" sz="quarter" idx="11"/>
            <p:custDataLst>
              <p:tags r:id="rId6"/>
            </p:custDataLst>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3431CFE-76E6-1212-3D09-E366CDE350B0}"/>
              </a:ext>
            </a:extLst>
          </p:cNvPr>
          <p:cNvSpPr>
            <a:spLocks noGrp="1"/>
          </p:cNvSpPr>
          <p:nvPr>
            <p:ph type="sldNum" sz="quarter" idx="12"/>
            <p:custDataLst>
              <p:tags r:id="rId7"/>
            </p:custDataLst>
          </p:nvPr>
        </p:nvSpPr>
        <p:spPr>
          <a:xfrm>
            <a:off x="8610600" y="6356350"/>
            <a:ext cx="2743200" cy="365125"/>
          </a:xfrm>
          <a:prstGeom prst="rect">
            <a:avLst/>
          </a:prstGeom>
        </p:spPr>
        <p:txBody>
          <a:bodyPr/>
          <a:lstStyle/>
          <a:p>
            <a:fld id="{F72104DB-CDE2-4F38-82F4-057F73A6167B}" type="slidenum">
              <a:rPr lang="zh-CN" altLang="en-US" smtClean="0"/>
              <a:t>‹#›</a:t>
            </a:fld>
            <a:endParaRPr lang="zh-CN" altLang="en-US"/>
          </a:p>
        </p:txBody>
      </p:sp>
    </p:spTree>
    <p:extLst>
      <p:ext uri="{BB962C8B-B14F-4D97-AF65-F5344CB8AC3E}">
        <p14:creationId xmlns:p14="http://schemas.microsoft.com/office/powerpoint/2010/main" val="3660965382"/>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A1F96728-6AD1-1D5D-7C10-BCBE9D2AC0C6}"/>
              </a:ext>
            </a:extLst>
          </p:cNvPr>
          <p:cNvSpPr>
            <a:spLocks noGrp="1"/>
          </p:cNvSpPr>
          <p:nvPr>
            <p:ph type="title"/>
            <p:custDataLst>
              <p:tags r:id="rId2"/>
            </p:custDataLst>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F93CD6B-D044-D3EA-E112-6AA3FA7160F9}"/>
              </a:ext>
            </a:extLst>
          </p:cNvPr>
          <p:cNvSpPr>
            <a:spLocks noGrp="1"/>
          </p:cNvSpPr>
          <p:nvPr>
            <p:ph type="pic" idx="1"/>
            <p:custDataLst>
              <p:tags r:id="rId3"/>
            </p:custDataLst>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1898FF-A6C1-B36F-7CB9-1C4A924EAFCA}"/>
              </a:ext>
            </a:extLst>
          </p:cNvPr>
          <p:cNvSpPr>
            <a:spLocks noGrp="1"/>
          </p:cNvSpPr>
          <p:nvPr>
            <p:ph type="body" sz="half" idx="2"/>
            <p:custDataLst>
              <p:tags r:id="rId4"/>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48EC986-080A-BCD1-BE92-745AB8E4FEEE}"/>
              </a:ext>
            </a:extLst>
          </p:cNvPr>
          <p:cNvSpPr>
            <a:spLocks noGrp="1"/>
          </p:cNvSpPr>
          <p:nvPr>
            <p:ph type="dt" sz="half" idx="10"/>
            <p:custDataLst>
              <p:tags r:id="rId5"/>
            </p:custDataLst>
          </p:nvPr>
        </p:nvSpPr>
        <p:spPr>
          <a:xfrm>
            <a:off x="838200" y="6356350"/>
            <a:ext cx="2743200" cy="365125"/>
          </a:xfrm>
          <a:prstGeom prst="rect">
            <a:avLst/>
          </a:prstGeom>
        </p:spPr>
        <p:txBody>
          <a:bodyPr/>
          <a:lstStyle/>
          <a:p>
            <a:fld id="{D9EB3206-F26F-4D24-93CE-0951F37BAF7E}" type="datetimeFigureOut">
              <a:rPr lang="zh-CN" altLang="en-US" smtClean="0"/>
              <a:t>2022/12/1</a:t>
            </a:fld>
            <a:endParaRPr lang="zh-CN" altLang="en-US"/>
          </a:p>
        </p:txBody>
      </p:sp>
      <p:sp>
        <p:nvSpPr>
          <p:cNvPr id="6" name="页脚占位符 5">
            <a:extLst>
              <a:ext uri="{FF2B5EF4-FFF2-40B4-BE49-F238E27FC236}">
                <a16:creationId xmlns:a16="http://schemas.microsoft.com/office/drawing/2014/main" id="{EAC45E51-295F-6954-2937-D05961B76F8F}"/>
              </a:ext>
            </a:extLst>
          </p:cNvPr>
          <p:cNvSpPr>
            <a:spLocks noGrp="1"/>
          </p:cNvSpPr>
          <p:nvPr>
            <p:ph type="ftr" sz="quarter" idx="11"/>
            <p:custDataLst>
              <p:tags r:id="rId6"/>
            </p:custDataLst>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E95CA7-B9D6-9B0A-CC73-0F6F06530FAE}"/>
              </a:ext>
            </a:extLst>
          </p:cNvPr>
          <p:cNvSpPr>
            <a:spLocks noGrp="1"/>
          </p:cNvSpPr>
          <p:nvPr>
            <p:ph type="sldNum" sz="quarter" idx="12"/>
            <p:custDataLst>
              <p:tags r:id="rId7"/>
            </p:custDataLst>
          </p:nvPr>
        </p:nvSpPr>
        <p:spPr>
          <a:xfrm>
            <a:off x="8610600" y="6356350"/>
            <a:ext cx="2743200" cy="365125"/>
          </a:xfrm>
          <a:prstGeom prst="rect">
            <a:avLst/>
          </a:prstGeom>
        </p:spPr>
        <p:txBody>
          <a:bodyPr/>
          <a:lstStyle/>
          <a:p>
            <a:fld id="{F72104DB-CDE2-4F38-82F4-057F73A6167B}" type="slidenum">
              <a:rPr lang="zh-CN" altLang="en-US" smtClean="0"/>
              <a:t>‹#›</a:t>
            </a:fld>
            <a:endParaRPr lang="zh-CN" altLang="en-US"/>
          </a:p>
        </p:txBody>
      </p:sp>
    </p:spTree>
    <p:extLst>
      <p:ext uri="{BB962C8B-B14F-4D97-AF65-F5344CB8AC3E}">
        <p14:creationId xmlns:p14="http://schemas.microsoft.com/office/powerpoint/2010/main" val="3901523263"/>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E5D6F860-E863-2014-AC0F-FB447918E7FF}"/>
              </a:ext>
            </a:extLst>
          </p:cNvPr>
          <p:cNvSpPr>
            <a:spLocks noGrp="1"/>
          </p:cNvSpPr>
          <p:nvPr>
            <p:ph type="title"/>
            <p:custDataLst>
              <p:tags r:id="rId2"/>
            </p:custDataLst>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8C09F54-3663-A379-5839-D4F85417AC18}"/>
              </a:ext>
            </a:extLst>
          </p:cNvPr>
          <p:cNvSpPr>
            <a:spLocks noGrp="1"/>
          </p:cNvSpPr>
          <p:nvPr>
            <p:ph type="body" orient="vert" idx="1"/>
            <p:custDataLst>
              <p:tags r:id="rId3"/>
            </p:custDataLst>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DADE484-BF15-8145-5E0C-E2C435FC98C2}"/>
              </a:ext>
            </a:extLst>
          </p:cNvPr>
          <p:cNvSpPr>
            <a:spLocks noGrp="1"/>
          </p:cNvSpPr>
          <p:nvPr>
            <p:ph type="dt" sz="half" idx="10"/>
            <p:custDataLst>
              <p:tags r:id="rId4"/>
            </p:custDataLst>
          </p:nvPr>
        </p:nvSpPr>
        <p:spPr>
          <a:xfrm>
            <a:off x="838200" y="6356350"/>
            <a:ext cx="2743200" cy="365125"/>
          </a:xfrm>
          <a:prstGeom prst="rect">
            <a:avLst/>
          </a:prstGeom>
        </p:spPr>
        <p:txBody>
          <a:bodyPr/>
          <a:lstStyle/>
          <a:p>
            <a:fld id="{D9EB3206-F26F-4D24-93CE-0951F37BAF7E}" type="datetimeFigureOut">
              <a:rPr lang="zh-CN" altLang="en-US" smtClean="0"/>
              <a:t>2022/12/1</a:t>
            </a:fld>
            <a:endParaRPr lang="zh-CN" altLang="en-US"/>
          </a:p>
        </p:txBody>
      </p:sp>
      <p:sp>
        <p:nvSpPr>
          <p:cNvPr id="5" name="页脚占位符 4">
            <a:extLst>
              <a:ext uri="{FF2B5EF4-FFF2-40B4-BE49-F238E27FC236}">
                <a16:creationId xmlns:a16="http://schemas.microsoft.com/office/drawing/2014/main" id="{1D9AE31D-2A6A-5654-D2C5-1F38F65EDBDE}"/>
              </a:ext>
            </a:extLst>
          </p:cNvPr>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F51B803-2B73-D598-9707-C5DED962966C}"/>
              </a:ext>
            </a:extLst>
          </p:cNvPr>
          <p:cNvSpPr>
            <a:spLocks noGrp="1"/>
          </p:cNvSpPr>
          <p:nvPr>
            <p:ph type="sldNum" sz="quarter" idx="12"/>
            <p:custDataLst>
              <p:tags r:id="rId6"/>
            </p:custDataLst>
          </p:nvPr>
        </p:nvSpPr>
        <p:spPr>
          <a:xfrm>
            <a:off x="8610600" y="6356350"/>
            <a:ext cx="2743200" cy="365125"/>
          </a:xfrm>
          <a:prstGeom prst="rect">
            <a:avLst/>
          </a:prstGeom>
        </p:spPr>
        <p:txBody>
          <a:bodyPr/>
          <a:lstStyle/>
          <a:p>
            <a:fld id="{F72104DB-CDE2-4F38-82F4-057F73A6167B}" type="slidenum">
              <a:rPr lang="zh-CN" altLang="en-US" smtClean="0"/>
              <a:t>‹#›</a:t>
            </a:fld>
            <a:endParaRPr lang="zh-CN" altLang="en-US"/>
          </a:p>
        </p:txBody>
      </p:sp>
    </p:spTree>
    <p:extLst>
      <p:ext uri="{BB962C8B-B14F-4D97-AF65-F5344CB8AC3E}">
        <p14:creationId xmlns:p14="http://schemas.microsoft.com/office/powerpoint/2010/main" val="3826436886"/>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id="{361B7777-2EE3-1B16-3088-E0A7621DDF17}"/>
              </a:ext>
            </a:extLst>
          </p:cNvPr>
          <p:cNvSpPr>
            <a:spLocks noGrp="1"/>
          </p:cNvSpPr>
          <p:nvPr>
            <p:ph type="title" orient="vert"/>
            <p:custDataLst>
              <p:tags r:id="rId2"/>
            </p:custDataLs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50D0EA9-E88B-B30A-B86D-61A06836BC18}"/>
              </a:ext>
            </a:extLst>
          </p:cNvPr>
          <p:cNvSpPr>
            <a:spLocks noGrp="1"/>
          </p:cNvSpPr>
          <p:nvPr>
            <p:ph type="body" orient="vert" idx="1"/>
            <p:custDataLst>
              <p:tags r:id="rId3"/>
            </p:custDataLst>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40E9A7-DF9E-4E65-129A-6D8CA8534327}"/>
              </a:ext>
            </a:extLst>
          </p:cNvPr>
          <p:cNvSpPr>
            <a:spLocks noGrp="1"/>
          </p:cNvSpPr>
          <p:nvPr>
            <p:ph type="dt" sz="half" idx="10"/>
            <p:custDataLst>
              <p:tags r:id="rId4"/>
            </p:custDataLst>
          </p:nvPr>
        </p:nvSpPr>
        <p:spPr>
          <a:xfrm>
            <a:off x="838200" y="6356350"/>
            <a:ext cx="2743200" cy="365125"/>
          </a:xfrm>
          <a:prstGeom prst="rect">
            <a:avLst/>
          </a:prstGeom>
        </p:spPr>
        <p:txBody>
          <a:bodyPr/>
          <a:lstStyle/>
          <a:p>
            <a:fld id="{D9EB3206-F26F-4D24-93CE-0951F37BAF7E}" type="datetimeFigureOut">
              <a:rPr lang="zh-CN" altLang="en-US" smtClean="0"/>
              <a:t>2022/12/1</a:t>
            </a:fld>
            <a:endParaRPr lang="zh-CN" altLang="en-US"/>
          </a:p>
        </p:txBody>
      </p:sp>
      <p:sp>
        <p:nvSpPr>
          <p:cNvPr id="5" name="页脚占位符 4">
            <a:extLst>
              <a:ext uri="{FF2B5EF4-FFF2-40B4-BE49-F238E27FC236}">
                <a16:creationId xmlns:a16="http://schemas.microsoft.com/office/drawing/2014/main" id="{B61CB584-094D-FE00-9B2B-DDAE95B1D864}"/>
              </a:ext>
            </a:extLst>
          </p:cNvPr>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D733AF6-B7F6-72D3-8C18-68CAA4FB24C0}"/>
              </a:ext>
            </a:extLst>
          </p:cNvPr>
          <p:cNvSpPr>
            <a:spLocks noGrp="1"/>
          </p:cNvSpPr>
          <p:nvPr>
            <p:ph type="sldNum" sz="quarter" idx="12"/>
            <p:custDataLst>
              <p:tags r:id="rId6"/>
            </p:custDataLst>
          </p:nvPr>
        </p:nvSpPr>
        <p:spPr>
          <a:xfrm>
            <a:off x="8610600" y="6356350"/>
            <a:ext cx="2743200" cy="365125"/>
          </a:xfrm>
          <a:prstGeom prst="rect">
            <a:avLst/>
          </a:prstGeom>
        </p:spPr>
        <p:txBody>
          <a:bodyPr/>
          <a:lstStyle/>
          <a:p>
            <a:fld id="{F72104DB-CDE2-4F38-82F4-057F73A6167B}" type="slidenum">
              <a:rPr lang="zh-CN" altLang="en-US" smtClean="0"/>
              <a:t>‹#›</a:t>
            </a:fld>
            <a:endParaRPr lang="zh-CN" altLang="en-US"/>
          </a:p>
        </p:txBody>
      </p:sp>
    </p:spTree>
    <p:extLst>
      <p:ext uri="{BB962C8B-B14F-4D97-AF65-F5344CB8AC3E}">
        <p14:creationId xmlns:p14="http://schemas.microsoft.com/office/powerpoint/2010/main" val="493166197"/>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custDataLst>
            <p:tags r:id="rId1"/>
          </p:custDataLst>
        </p:nvPr>
      </p:nvGrpSpPr>
      <p:grpSpPr>
        <a:xfrm>
          <a:off x="0" y="0"/>
          <a:ext cx="0" cy="0"/>
        </a:xfrm>
      </p:grpSpPr>
      <p:sp>
        <p:nvSpPr>
          <p:cNvPr id="7" name="矩形 6">
            <a:extLst>
              <a:ext uri="{FF2B5EF4-FFF2-40B4-BE49-F238E27FC236}">
                <a16:creationId xmlns:a16="http://schemas.microsoft.com/office/drawing/2014/main" id="{1A3438FA-6D23-9A92-AB94-0B0EB64E4CB7}"/>
              </a:ext>
            </a:extLst>
          </p:cNvPr>
          <p:cNvSpPr/>
          <p:nvPr userDrawn="1">
            <p:custDataLst>
              <p:tags r:id="rId2"/>
            </p:custDataLst>
          </p:nvPr>
        </p:nvSpPr>
        <p:spPr>
          <a:xfrm>
            <a:off x="408214" y="266700"/>
            <a:ext cx="11375572" cy="63246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9318FDDE-9875-3E7C-2132-FE8039F7DFC5}"/>
              </a:ext>
            </a:extLst>
          </p:cNvPr>
          <p:cNvPicPr>
            <a:picLocks noChangeAspect="1"/>
          </p:cNvPicPr>
          <p:nvPr userDrawn="1">
            <p:custDataLst>
              <p:tags r:id="rId5"/>
            </p:custDataLst>
          </p:nvPr>
        </p:nvPicPr>
        <p:blipFill>
          <a:blip r:embed="rId3">
            <a:extLst>
              <a:ext uri="{BEBA8EAE-BF5A-486C-A8C5-ECC9F3942E4B}">
                <a14:imgProps xmlns:a14="http://schemas.microsoft.com/office/drawing/2010/main">
                  <a14:imgLayer r:embed="rId4">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505198" y="-119743"/>
            <a:ext cx="5442857" cy="870252"/>
          </a:xfrm>
          <a:prstGeom prst="rect">
            <a:avLst/>
          </a:prstGeom>
        </p:spPr>
      </p:pic>
      <p:pic>
        <p:nvPicPr>
          <p:cNvPr id="10" name="图片 9">
            <a:extLst>
              <a:ext uri="{FF2B5EF4-FFF2-40B4-BE49-F238E27FC236}">
                <a16:creationId xmlns:a16="http://schemas.microsoft.com/office/drawing/2014/main" id="{54551F93-8759-13F8-942E-AC16752D9FC9}"/>
              </a:ext>
            </a:extLst>
          </p:cNvPr>
          <p:cNvPicPr>
            <a:picLocks noChangeAspect="1"/>
          </p:cNvPicPr>
          <p:nvPr userDrawn="1">
            <p:custDataLst>
              <p:tags r:id="rId8"/>
            </p:custDataLst>
          </p:nvPr>
        </p:nvPicPr>
        <p:blipFill>
          <a:blip r:embed="rId6">
            <a:extLst>
              <a:ext uri="{BEBA8EAE-BF5A-486C-A8C5-ECC9F3942E4B}">
                <a14:imgProps xmlns:a14="http://schemas.microsoft.com/office/drawing/2010/main">
                  <a14:imgLayer r:embed="rId7">
                    <a14:imgEffect>
                      <a14:backgroundRemoval t="10000" b="90000" l="10000" r="90000">
                        <a14:foregroundMark x1="16300" y1="65700" x2="23800" y2="79400"/>
                        <a14:foregroundMark x1="23800" y1="79400" x2="33500" y2="84600"/>
                        <a14:foregroundMark x1="33500" y1="84600" x2="34400" y2="84600"/>
                      </a14:backgroundRemoval>
                    </a14:imgEffect>
                  </a14:imgLayer>
                </a14:imgProps>
              </a:ext>
              <a:ext uri="{28A0092B-C50C-407E-A947-70E740481C1C}">
                <a14:useLocalDpi xmlns:a14="http://schemas.microsoft.com/office/drawing/2010/main" val="0"/>
              </a:ext>
            </a:extLst>
          </a:blip>
          <a:srcRect l="12222" t="12540" r="13333" b="13333"/>
          <a:stretch>
            <a:fillRect/>
          </a:stretch>
        </p:blipFill>
        <p:spPr>
          <a:xfrm>
            <a:off x="408215" y="4963886"/>
            <a:ext cx="1634384" cy="1627414"/>
          </a:xfrm>
          <a:prstGeom prst="rect">
            <a:avLst/>
          </a:prstGeom>
        </p:spPr>
      </p:pic>
      <p:pic>
        <p:nvPicPr>
          <p:cNvPr id="11" name="图片 10">
            <a:extLst>
              <a:ext uri="{FF2B5EF4-FFF2-40B4-BE49-F238E27FC236}">
                <a16:creationId xmlns:a16="http://schemas.microsoft.com/office/drawing/2014/main" id="{26E23C39-B79E-D9F6-4D40-BDE3A34E766E}"/>
              </a:ext>
            </a:extLst>
          </p:cNvPr>
          <p:cNvPicPr>
            <a:picLocks noChangeAspect="1"/>
          </p:cNvPicPr>
          <p:nvPr userDrawn="1">
            <p:custDataLst>
              <p:tags r:id="rId11"/>
            </p:custDataLst>
          </p:nvPr>
        </p:nvPicPr>
        <p:blipFill>
          <a:blip r:embed="rId9">
            <a:extLst>
              <a:ext uri="{BEBA8EAE-BF5A-486C-A8C5-ECC9F3942E4B}">
                <a14:imgProps xmlns:a14="http://schemas.microsoft.com/office/drawing/2010/main">
                  <a14:imgLayer r:embed="rId10">
                    <a14:imgEffect>
                      <a14:backgroundRemoval t="10000" b="90000" l="10000" r="90000">
                        <a14:foregroundMark x1="16300" y1="65700" x2="23800" y2="79400"/>
                        <a14:foregroundMark x1="23800" y1="79400" x2="33500" y2="84600"/>
                        <a14:foregroundMark x1="33500" y1="84600" x2="34400" y2="84600"/>
                      </a14:backgroundRemoval>
                    </a14:imgEffect>
                  </a14:imgLayer>
                </a14:imgProps>
              </a:ext>
              <a:ext uri="{28A0092B-C50C-407E-A947-70E740481C1C}">
                <a14:useLocalDpi xmlns:a14="http://schemas.microsoft.com/office/drawing/2010/main" val="0"/>
              </a:ext>
            </a:extLst>
          </a:blip>
          <a:srcRect l="12222" t="12540" r="13333" b="13333"/>
          <a:stretch>
            <a:fillRect/>
          </a:stretch>
        </p:blipFill>
        <p:spPr>
          <a:xfrm flipH="1">
            <a:off x="10258725" y="5072743"/>
            <a:ext cx="1525061" cy="1518557"/>
          </a:xfrm>
          <a:prstGeom prst="rect">
            <a:avLst/>
          </a:prstGeom>
        </p:spPr>
      </p:pic>
    </p:spTree>
    <p:extLst>
      <p:ext uri="{BB962C8B-B14F-4D97-AF65-F5344CB8AC3E}">
        <p14:creationId xmlns:p14="http://schemas.microsoft.com/office/powerpoint/2010/main" val="819665424"/>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2022/12/1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6357511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pic>
        <p:nvPicPr>
          <p:cNvPr id="8" name="图片 7"/>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433438" y="271660"/>
            <a:ext cx="656867" cy="727937"/>
          </a:xfrm>
          <a:prstGeom prst="rect">
            <a:avLst/>
          </a:prstGeom>
        </p:spPr>
      </p:pic>
      <p:sp>
        <p:nvSpPr>
          <p:cNvPr id="13" name="文本占位符 12"/>
          <p:cNvSpPr>
            <a:spLocks noGrp="1"/>
          </p:cNvSpPr>
          <p:nvPr>
            <p:ph type="body" sz="quarter" idx="10" hasCustomPrompt="1"/>
            <p:custDataLst>
              <p:tags r:id="rId4"/>
            </p:custDataLst>
          </p:nvPr>
        </p:nvSpPr>
        <p:spPr>
          <a:xfrm>
            <a:off x="1084427" y="393475"/>
            <a:ext cx="5381294" cy="523220"/>
          </a:xfrm>
          <a:prstGeom prst="rect">
            <a:avLst/>
          </a:prstGeom>
        </p:spPr>
        <p:txBody>
          <a:bodyPr/>
          <a:lstStyle>
            <a:lvl1pPr marL="0" indent="0">
              <a:buNone/>
              <a:defRPr b="1">
                <a:solidFill>
                  <a:schemeClr val="tx1"/>
                </a:solidFill>
                <a:latin typeface="微软雅黑" panose="020b0503020204020204" pitchFamily="34" charset="-122"/>
                <a:ea typeface="微软雅黑" panose="020b0503020204020204" pitchFamily="34" charset="-122"/>
              </a:defRPr>
            </a:lvl1pPr>
          </a:lstStyle>
          <a:p>
            <a:pPr lvl="0"/>
            <a:r>
              <a:rPr lang="zh-CN" altLang="en-US"/>
              <a:t>单击此处编辑母版文本样</a:t>
            </a:r>
          </a:p>
        </p:txBody>
      </p:sp>
    </p:spTree>
    <p:extLst>
      <p:ext uri="{BB962C8B-B14F-4D97-AF65-F5344CB8AC3E}">
        <p14:creationId xmlns:p14="http://schemas.microsoft.com/office/powerpoint/2010/main" val="258528392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a:t>单击此处编辑母版标题样式</a:t>
            </a:r>
          </a:p>
        </p:txBody>
      </p:sp>
      <p:sp>
        <p:nvSpPr>
          <p:cNvPr id="3" name="内容占位符 2"/>
          <p:cNvSpPr>
            <a:spLocks noGrp="1"/>
          </p:cNvSpPr>
          <p:nvPr>
            <p:ph idx="1" hasCustomPrompt="1"/>
            <p:custDataLst>
              <p:tags r:id="rId3"/>
            </p:custDataLst>
          </p:nvPr>
        </p:nvSpPr>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custDataLst>
              <p:tags r:id="rId4"/>
            </p:custDataLst>
          </p:nvPr>
        </p:nvSpPr>
        <p:spPr/>
        <p:txBody>
          <a:bodyPr/>
          <a:lstStyle/>
          <a:p>
            <a:pPr fontAlgn="base">
              <a:spcBef>
                <a:spcPct val="0"/>
              </a:spcBef>
              <a:spcAft>
                <a:spcPct val="0"/>
              </a:spcAft>
              <a:defRPr/>
            </a:pPr>
            <a:endParaRPr lang="en-US" altLang="zh-CN" sz="1400">
              <a:latin typeface="Arial" panose="020b0604020202020204" pitchFamily="34" charset="0"/>
              <a:ea typeface="宋体" pitchFamily="2" charset="-122"/>
            </a:endParaRPr>
          </a:p>
        </p:txBody>
      </p:sp>
      <p:sp>
        <p:nvSpPr>
          <p:cNvPr id="5" name="页脚占位符 4"/>
          <p:cNvSpPr>
            <a:spLocks noGrp="1"/>
          </p:cNvSpPr>
          <p:nvPr>
            <p:ph type="ftr" sz="quarter" idx="11"/>
            <p:custDataLst>
              <p:tags r:id="rId5"/>
            </p:custDataLst>
          </p:nvPr>
        </p:nvSpPr>
        <p:spPr/>
        <p:txBody>
          <a:bodyPr/>
          <a:lstStyle/>
          <a:p>
            <a:pPr algn="ctr" fontAlgn="base">
              <a:spcBef>
                <a:spcPct val="0"/>
              </a:spcBef>
              <a:spcAft>
                <a:spcPct val="0"/>
              </a:spcAft>
              <a:defRPr/>
            </a:pPr>
            <a:endParaRPr lang="en-US" altLang="zh-CN" sz="1400">
              <a:latin typeface="Arial" panose="020b0604020202020204" pitchFamily="34" charset="0"/>
              <a:ea typeface="宋体" pitchFamily="2" charset="-122"/>
            </a:endParaRPr>
          </a:p>
        </p:txBody>
      </p:sp>
      <p:sp>
        <p:nvSpPr>
          <p:cNvPr id="6" name="灯片编号占位符 5"/>
          <p:cNvSpPr>
            <a:spLocks noGrp="1"/>
          </p:cNvSpPr>
          <p:nvPr>
            <p:ph type="sldNum" sz="quarter" idx="12"/>
            <p:custDataLst>
              <p:tags r:id="rId6"/>
            </p:custDataLst>
          </p:nvPr>
        </p:nvSpPr>
        <p:spPr/>
        <p:txBody>
          <a:bodyPr/>
          <a:lstStyle/>
          <a:p>
            <a:pPr algn="r" fontAlgn="base">
              <a:spcBef>
                <a:spcPct val="0"/>
              </a:spcBef>
              <a:spcAft>
                <a:spcPct val="0"/>
              </a:spcAft>
              <a:defRPr/>
            </a:pPr>
            <a:fld id="{5609B14C-98B6-436B-A763-DFCBB9317AC8}" type="slidenum">
              <a:rPr lang="zh-CN" altLang="en-US" sz="1400" smtClean="0">
                <a:latin typeface="Arial" panose="020b0604020202020204" pitchFamily="34" charset="0"/>
                <a:ea typeface="宋体" pitchFamily="2" charset="-122"/>
              </a:rPr>
              <a:pPr algn="r" fontAlgn="base">
                <a:spcBef>
                  <a:spcPct val="0"/>
                </a:spcBef>
                <a:spcAft>
                  <a:spcPct val="0"/>
                </a:spcAft>
                <a:defRPr/>
              </a:pPr>
              <a:t>‹#›</a:t>
            </a:fld>
            <a:endParaRPr lang="en-US" altLang="zh-CN" sz="1400">
              <a:latin typeface="Arial" panose="020b0604020202020204" pitchFamily="34" charset="0"/>
              <a:ea typeface="宋体" pitchFamily="2" charset="-122"/>
            </a:endParaRPr>
          </a:p>
        </p:txBody>
      </p:sp>
    </p:spTree>
    <p:extLst>
      <p:ext uri="{BB962C8B-B14F-4D97-AF65-F5344CB8AC3E}">
        <p14:creationId xmlns:p14="http://schemas.microsoft.com/office/powerpoint/2010/main" val="401929828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custDataLst>
            <p:tags r:id="rId1"/>
          </p:custDataLst>
        </p:nvPr>
      </p:nvGrpSpPr>
      <p:grpSpPr>
        <a:xfrm>
          <a:off x="0" y="0"/>
          <a:ext cx="0" cy="0"/>
        </a:xfrm>
      </p:grpSpPr>
      <p:sp>
        <p:nvSpPr>
          <p:cNvPr id="10" name="矩形 9">
            <a:extLst>
              <a:ext uri="{FF2B5EF4-FFF2-40B4-BE49-F238E27FC236}">
                <a16:creationId xmlns:a16="http://schemas.microsoft.com/office/drawing/2014/main" id="{E2AFB624-B553-8760-69C0-E365A9CEB204}"/>
              </a:ext>
            </a:extLst>
          </p:cNvPr>
          <p:cNvSpPr/>
          <p:nvPr userDrawn="1">
            <p:custDataLst>
              <p:tags r:id="rId2"/>
            </p:custDataLst>
          </p:nvPr>
        </p:nvSpPr>
        <p:spPr>
          <a:xfrm>
            <a:off x="408214" y="266700"/>
            <a:ext cx="11375572" cy="63246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DC9FEFCF-02E0-B88C-DC4B-5A6FE3A1F499}"/>
              </a:ext>
            </a:extLst>
          </p:cNvPr>
          <p:cNvPicPr>
            <a:picLocks noChangeAspect="1"/>
          </p:cNvPicPr>
          <p:nvPr userDrawn="1">
            <p:custDataLst>
              <p:tags r:id="rId5"/>
            </p:custDataLst>
          </p:nvPr>
        </p:nvPicPr>
        <p:blipFill>
          <a:blip r:embed="rId3">
            <a:extLst>
              <a:ext uri="{BEBA8EAE-BF5A-486C-A8C5-ECC9F3942E4B}">
                <a14:imgProps xmlns:a14="http://schemas.microsoft.com/office/drawing/2010/main">
                  <a14:imgLayer r:embed="rId4">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505198" y="-119743"/>
            <a:ext cx="5442857" cy="870252"/>
          </a:xfrm>
          <a:prstGeom prst="rect">
            <a:avLst/>
          </a:prstGeom>
        </p:spPr>
      </p:pic>
    </p:spTree>
    <p:extLst>
      <p:ext uri="{BB962C8B-B14F-4D97-AF65-F5344CB8AC3E}">
        <p14:creationId xmlns:p14="http://schemas.microsoft.com/office/powerpoint/2010/main" val="1200462945"/>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id="{BABA23EE-4074-7B42-639F-F94D46F093A9}"/>
              </a:ext>
            </a:extLst>
          </p:cNvPr>
          <p:cNvSpPr>
            <a:spLocks noGrp="1"/>
          </p:cNvSpPr>
          <p:nvPr>
            <p:ph type="dt" sz="half" idx="10"/>
            <p:custDataLst>
              <p:tags r:id="rId2"/>
            </p:custDataLst>
          </p:nvPr>
        </p:nvSpPr>
        <p:spPr>
          <a:xfrm>
            <a:off x="838200" y="6356350"/>
            <a:ext cx="2743200" cy="365125"/>
          </a:xfrm>
          <a:prstGeom prst="rect">
            <a:avLst/>
          </a:prstGeom>
        </p:spPr>
        <p:txBody>
          <a:bodyPr/>
          <a:lstStyle/>
          <a:p>
            <a:fld id="{C02E760F-C703-4576-B996-44BE755C256C}" type="datetimeFigureOut">
              <a:rPr lang="zh-CN" altLang="en-US" smtClean="0"/>
              <a:t>2022/12/1</a:t>
            </a:fld>
            <a:endParaRPr lang="zh-CN" altLang="en-US"/>
          </a:p>
        </p:txBody>
      </p:sp>
      <p:sp>
        <p:nvSpPr>
          <p:cNvPr id="3" name="页脚占位符 2">
            <a:extLst>
              <a:ext uri="{FF2B5EF4-FFF2-40B4-BE49-F238E27FC236}">
                <a16:creationId xmlns:a16="http://schemas.microsoft.com/office/drawing/2014/main" id="{A74280FB-C41B-F657-AE41-73AE3A19303B}"/>
              </a:ext>
            </a:extLst>
          </p:cNvPr>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E558DA28-CF7C-4502-072B-CF73CF6DC463}"/>
              </a:ext>
            </a:extLst>
          </p:cNvPr>
          <p:cNvSpPr>
            <a:spLocks noGrp="1"/>
          </p:cNvSpPr>
          <p:nvPr>
            <p:ph type="sldNum" sz="quarter" idx="12"/>
            <p:custDataLst>
              <p:tags r:id="rId4"/>
            </p:custDataLst>
          </p:nvPr>
        </p:nvSpPr>
        <p:spPr>
          <a:xfrm>
            <a:off x="8610600" y="6356350"/>
            <a:ext cx="2743200" cy="365125"/>
          </a:xfrm>
          <a:prstGeom prst="rect">
            <a:avLst/>
          </a:prstGeom>
        </p:spPr>
        <p:txBody>
          <a:bodyPr/>
          <a:lstStyle/>
          <a:p>
            <a:fld id="{6878D7F6-1820-408F-89A2-D8D91B9F6517}" type="slidenum">
              <a:rPr lang="zh-CN" altLang="en-US" smtClean="0"/>
              <a:t>‹#›</a:t>
            </a:fld>
            <a:endParaRPr lang="zh-CN" altLang="en-US"/>
          </a:p>
        </p:txBody>
      </p:sp>
    </p:spTree>
    <p:extLst>
      <p:ext uri="{BB962C8B-B14F-4D97-AF65-F5344CB8AC3E}">
        <p14:creationId xmlns:p14="http://schemas.microsoft.com/office/powerpoint/2010/main" val="2852243347"/>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2022/12/1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10529484"/>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bg>
      <p:bgPr>
        <a:blipFill dpi="0" rotWithShape="1">
          <a:blip r:embed="rId2">
            <a:lum/>
          </a:blip>
          <a:stretch>
            <a:fillRect/>
          </a:stretch>
        </a:blipFill>
        <a:effectLst/>
      </p:bgPr>
    </p:bg>
    <p:spTree>
      <p:nvGrpSpPr>
        <p:cNvPr id="1" name=""/>
        <p:cNvGrpSpPr/>
        <p:nvPr>
          <p:custDataLst>
            <p:tags r:id="rId1"/>
          </p:custDataLst>
        </p:nvPr>
      </p:nvGrpSpPr>
      <p:grpSpPr>
        <a:xfrm>
          <a:off x="0" y="0"/>
          <a:ext cx="0" cy="0"/>
        </a:xfrm>
      </p:grpSpPr>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10" name="矩形 9">
            <a:extLst>
              <a:ext uri="{FF2B5EF4-FFF2-40B4-BE49-F238E27FC236}">
                <a16:creationId xmlns:a16="http://schemas.microsoft.com/office/drawing/2014/main" id="{E2AFB624-B553-8760-69C0-E365A9CEB204}"/>
              </a:ext>
            </a:extLst>
          </p:cNvPr>
          <p:cNvSpPr/>
          <p:nvPr userDrawn="1">
            <p:custDataLst>
              <p:tags r:id="rId2"/>
            </p:custDataLst>
          </p:nvPr>
        </p:nvSpPr>
        <p:spPr>
          <a:xfrm>
            <a:off x="408214" y="266700"/>
            <a:ext cx="11375572" cy="63246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DC9FEFCF-02E0-B88C-DC4B-5A6FE3A1F499}"/>
              </a:ext>
            </a:extLst>
          </p:cNvPr>
          <p:cNvPicPr>
            <a:picLocks noChangeAspect="1"/>
          </p:cNvPicPr>
          <p:nvPr userDrawn="1">
            <p:custDataLst>
              <p:tags r:id="rId5"/>
            </p:custDataLst>
          </p:nvPr>
        </p:nvPicPr>
        <p:blipFill>
          <a:blip r:embed="rId3">
            <a:extLst>
              <a:ext uri="{BEBA8EAE-BF5A-486C-A8C5-ECC9F3942E4B}">
                <a14:imgProps xmlns:a14="http://schemas.microsoft.com/office/drawing/2010/main">
                  <a14:imgLayer r:embed="rId4">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505198" y="-119743"/>
            <a:ext cx="5442857" cy="870252"/>
          </a:xfrm>
          <a:prstGeom prst="rect">
            <a:avLst/>
          </a:prstGeom>
        </p:spPr>
      </p:pic>
    </p:spTree>
    <p:extLst>
      <p:ext uri="{BB962C8B-B14F-4D97-AF65-F5344CB8AC3E}">
        <p14:creationId xmlns:p14="http://schemas.microsoft.com/office/powerpoint/2010/main" val="340343949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2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2022/12/1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pic>
        <p:nvPicPr>
          <p:cNvPr id="9" name="图片 8" descr="1"/>
          <p:cNvPicPr>
            <a:picLocks noChangeAspect="1"/>
          </p:cNvPicPr>
          <p:nvPr userDrawn="1">
            <p:custDataLst>
              <p:tags r:id="rId8"/>
            </p:custDataLst>
          </p:nvPr>
        </p:nvPicPr>
        <p:blipFill>
          <a:blip r:embed="rId7"/>
          <a:stretch>
            <a:fillRect/>
          </a:stretch>
        </p:blipFill>
        <p:spPr>
          <a:xfrm>
            <a:off x="0" y="0"/>
            <a:ext cx="12192000" cy="6857365"/>
          </a:xfrm>
          <a:prstGeom prst="rect">
            <a:avLst/>
          </a:prstGeom>
        </p:spPr>
      </p:pic>
      <p:pic>
        <p:nvPicPr>
          <p:cNvPr id="8" name="图片 7" descr="3_画板 1"/>
          <p:cNvPicPr>
            <a:picLocks noChangeAspect="1"/>
          </p:cNvPicPr>
          <p:nvPr userDrawn="1">
            <p:custDataLst>
              <p:tags r:id="rId10"/>
            </p:custDataLst>
          </p:nvPr>
        </p:nvPicPr>
        <p:blipFill>
          <a:blip r:embed="rId9"/>
          <a:srcRect r="82151" b="70926"/>
          <a:stretch>
            <a:fillRect/>
          </a:stretch>
        </p:blipFill>
        <p:spPr>
          <a:xfrm>
            <a:off x="2540" y="0"/>
            <a:ext cx="2193497" cy="2009127"/>
          </a:xfrm>
          <a:prstGeom prst="rect">
            <a:avLst/>
          </a:prstGeom>
        </p:spPr>
      </p:pic>
      <p:pic>
        <p:nvPicPr>
          <p:cNvPr id="7" name="图片 6" descr="3_画板 1"/>
          <p:cNvPicPr>
            <a:picLocks noChangeAspect="1"/>
          </p:cNvPicPr>
          <p:nvPr userDrawn="1">
            <p:custDataLst>
              <p:tags r:id="rId11"/>
            </p:custDataLst>
          </p:nvPr>
        </p:nvPicPr>
        <p:blipFill>
          <a:blip r:embed="rId9"/>
          <a:srcRect r="78635" b="65844"/>
          <a:stretch>
            <a:fillRect/>
          </a:stretch>
        </p:blipFill>
        <p:spPr>
          <a:xfrm flipH="1" flipV="1">
            <a:off x="9980295" y="4866695"/>
            <a:ext cx="2214245" cy="1991292"/>
          </a:xfrm>
          <a:prstGeom prst="rect">
            <a:avLst/>
          </a:prstGeom>
        </p:spPr>
      </p:pic>
    </p:spTree>
    <p:extLst>
      <p:ext uri="{BB962C8B-B14F-4D97-AF65-F5344CB8AC3E}">
        <p14:creationId xmlns:p14="http://schemas.microsoft.com/office/powerpoint/2010/main" val="162421847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7" name="图片 6">
            <a:extLst>
              <a:ext uri="{FF2B5EF4-FFF2-40B4-BE49-F238E27FC236}">
                <a16:creationId xmlns:a16="http://schemas.microsoft.com/office/drawing/2014/main" id="{0BD67B49-A598-DE11-FF72-522F055FB31D}"/>
              </a:ext>
            </a:extLst>
          </p:cNvPr>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63286" y="163286"/>
            <a:ext cx="11865428" cy="6487885"/>
          </a:xfrm>
          <a:prstGeom prst="rect">
            <a:avLst/>
          </a:prstGeom>
        </p:spPr>
      </p:pic>
      <p:sp>
        <p:nvSpPr>
          <p:cNvPr id="8" name="矩形 7">
            <a:extLst>
              <a:ext uri="{FF2B5EF4-FFF2-40B4-BE49-F238E27FC236}">
                <a16:creationId xmlns:a16="http://schemas.microsoft.com/office/drawing/2014/main" id="{99132AB3-6F5A-7D8A-3DD2-FDFB2A1D987F}"/>
              </a:ext>
            </a:extLst>
          </p:cNvPr>
          <p:cNvSpPr/>
          <p:nvPr userDrawn="1">
            <p:custDataLst>
              <p:tags r:id="rId4"/>
            </p:custDataLst>
          </p:nvPr>
        </p:nvSpPr>
        <p:spPr>
          <a:xfrm>
            <a:off x="408214" y="402771"/>
            <a:ext cx="11375572" cy="607423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9661A671-B526-14D7-1E08-0FB2FCB2A91C}"/>
              </a:ext>
            </a:extLst>
          </p:cNvPr>
          <p:cNvPicPr>
            <a:picLocks noChangeAspect="1"/>
          </p:cNvPicPr>
          <p:nvPr userDrawn="1">
            <p:custDataLst>
              <p:tags r:id="rId7"/>
            </p:custDataLst>
          </p:nvPr>
        </p:nvPicPr>
        <p:blipFill>
          <a:blip r:embed="rId5">
            <a:extLst>
              <a:ext uri="{BEBA8EAE-BF5A-486C-A8C5-ECC9F3942E4B}">
                <a14:imgProps xmlns:a14="http://schemas.microsoft.com/office/drawing/2010/main">
                  <a14:imgLayer r:embed="rId6">
                    <a14:imgEffect>
                      <a14:backgroundRemoval t="10000" b="90000" l="4884" r="95698">
                        <a14:foregroundMark x1="4884" y1="48372" x2="7907" y2="48837"/>
                        <a14:foregroundMark x1="30000" y1="49186" x2="36628" y2="49186"/>
                        <a14:foregroundMark x1="64070" y1="49535" x2="72558" y2="49419"/>
                        <a14:foregroundMark x1="93605" y1="47674" x2="95698" y2="51628"/>
                        <a14:foregroundMark x1="11628" y1="48837" x2="14070" y2="48837"/>
                        <a14:foregroundMark x1="33837" y1="49651" x2="35349" y2="50000"/>
                      </a14:backgroundRemoval>
                    </a14:imgEffect>
                  </a14:imgLayer>
                </a14:imgProps>
              </a:ext>
              <a:ext uri="{28A0092B-C50C-407E-A947-70E740481C1C}">
                <a14:useLocalDpi xmlns:a14="http://schemas.microsoft.com/office/drawing/2010/main" val="0"/>
              </a:ext>
            </a:extLst>
          </a:blip>
          <a:srcRect t="40318" b="40793"/>
          <a:stretch>
            <a:fillRect/>
          </a:stretch>
        </p:blipFill>
        <p:spPr>
          <a:xfrm>
            <a:off x="3374571" y="-10885"/>
            <a:ext cx="5442857" cy="870252"/>
          </a:xfrm>
          <a:prstGeom prst="rect">
            <a:avLst/>
          </a:prstGeom>
        </p:spPr>
      </p:pic>
    </p:spTree>
    <p:extLst>
      <p:ext uri="{BB962C8B-B14F-4D97-AF65-F5344CB8AC3E}">
        <p14:creationId xmlns:p14="http://schemas.microsoft.com/office/powerpoint/2010/main" val="1600691047"/>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tags" Target="../tags/tag37.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3.png" /><Relationship Id="rId14" Type="http://schemas.openxmlformats.org/officeDocument/2006/relationships/tags" Target="../tags/tag38.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tags" Target="../tags/tag36.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slideLayout" Target="../slideLayouts/slideLayout18.xml" /><Relationship Id="rId11" Type="http://schemas.openxmlformats.org/officeDocument/2006/relationships/slideLayout" Target="../slideLayouts/slideLayout19.xml" /><Relationship Id="rId12" Type="http://schemas.openxmlformats.org/officeDocument/2006/relationships/slideLayout" Target="../slideLayouts/slideLayout20.xml" /><Relationship Id="rId13" Type="http://schemas.openxmlformats.org/officeDocument/2006/relationships/slideLayout" Target="../slideLayouts/slideLayout21.xml" /><Relationship Id="rId14" Type="http://schemas.openxmlformats.org/officeDocument/2006/relationships/slideLayout" Target="../slideLayouts/slideLayout22.xml" /><Relationship Id="rId15" Type="http://schemas.openxmlformats.org/officeDocument/2006/relationships/tags" Target="../tags/tag103.xml" /><Relationship Id="rId16" Type="http://schemas.openxmlformats.org/officeDocument/2006/relationships/image" Target="file:///D:\qq&#25991;&#20214;\712321467\Image\C2C\Image2\%7b75232B38-A165-1FB7-499C-2E1C792CACB5%7d.png" TargetMode="External" /><Relationship Id="rId17" Type="http://schemas.openxmlformats.org/officeDocument/2006/relationships/image" Target="../media/image13.png" /><Relationship Id="rId18" Type="http://schemas.openxmlformats.org/officeDocument/2006/relationships/tags" Target="../tags/tag104.xml" /><Relationship Id="rId19" Type="http://schemas.openxmlformats.org/officeDocument/2006/relationships/theme" Target="../theme/theme2.xml" /><Relationship Id="rId2" Type="http://schemas.openxmlformats.org/officeDocument/2006/relationships/slideLayout" Target="../slideLayouts/slideLayout10.xml" /><Relationship Id="rId3" Type="http://schemas.openxmlformats.org/officeDocument/2006/relationships/slideLayout" Target="../slideLayouts/slideLayout11.xml" /><Relationship Id="rId4" Type="http://schemas.openxmlformats.org/officeDocument/2006/relationships/slideLayout" Target="../slideLayouts/slideLayout12.xml" /><Relationship Id="rId5" Type="http://schemas.openxmlformats.org/officeDocument/2006/relationships/slideLayout" Target="../slideLayouts/slideLayout13.xml" /><Relationship Id="rId6" Type="http://schemas.openxmlformats.org/officeDocument/2006/relationships/slideLayout" Target="../slideLayouts/slideLayout14.xml" /><Relationship Id="rId7" Type="http://schemas.openxmlformats.org/officeDocument/2006/relationships/slideLayout" Target="../slideLayouts/slideLayout15.xml" /><Relationship Id="rId8" Type="http://schemas.openxmlformats.org/officeDocument/2006/relationships/slideLayout" Target="../slideLayouts/slideLayout16.xml" /><Relationship Id="rId9" Type="http://schemas.openxmlformats.org/officeDocument/2006/relationships/slideLayout" Target="../slideLayouts/slideLayout1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9"/>
          </p:custDataLst>
        </p:nvPr>
      </p:nvGrpSpPr>
      <p:grpSpPr>
        <a:xfrm>
          <a:off x="0" y="0"/>
          <a:ext cx="0" cy="0"/>
        </a:xfrm>
      </p:grpSpPr>
      <p:pic>
        <p:nvPicPr>
          <p:cNvPr id="7" name="图片 6">
            <a:extLst>
              <a:ext uri="{FF2B5EF4-FFF2-40B4-BE49-F238E27FC236}">
                <a16:creationId xmlns:a16="http://schemas.microsoft.com/office/drawing/2014/main" id="{C4AB2A6E-8CB8-4141-540C-E417AC900AA6}"/>
              </a:ext>
            </a:extLst>
          </p:cNvPr>
          <p:cNvPicPr>
            <a:picLocks noChangeAspect="1"/>
          </p:cNvPicPr>
          <p:nvPr userDrawn="1">
            <p:custDataLst>
              <p:tags r:id="rId11"/>
            </p:custDataLst>
          </p:nvPr>
        </p:nvPicPr>
        <p:blipFill>
          <a:blip r:embed="rId10">
            <a:extLst>
              <a:ext uri="{28A0092B-C50C-407E-A947-70E740481C1C}">
                <a14:useLocalDpi xmlns:a14="http://schemas.microsoft.com/office/drawing/2010/main" val="0"/>
              </a:ext>
            </a:extLst>
          </a:blip>
          <a:stretch>
            <a:fillRect/>
          </a:stretch>
        </p:blipFill>
        <p:spPr>
          <a:xfrm rot="16200000">
            <a:off x="2728912" y="-2536372"/>
            <a:ext cx="6734175" cy="11930743"/>
          </a:xfrm>
          <a:prstGeom prst="rect">
            <a:avLst/>
          </a:prstGeom>
        </p:spPr>
      </p:pic>
      <p:pic>
        <p:nvPicPr>
          <p:cNvPr id="8" name="图片 1073743875" descr="学科网 zxxk.com"/>
          <p:cNvPicPr>
            <a:picLocks noChangeAspect="1"/>
          </p:cNvPicPr>
          <p:nvPr>
            <p:custDataLst>
              <p:tags r:id="rId14"/>
            </p:custDataLst>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69054353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3" r:id="rId4"/>
    <p:sldLayoutId id="2147483690" r:id="rId5"/>
    <p:sldLayoutId id="2147483649" r:id="rId6"/>
    <p:sldLayoutId id="2147483688" r:id="rId7"/>
    <p:sldLayoutId id="2147483706" r:id="rId8"/>
  </p:sldLayoutIdLst>
  <mc:AlternateContent>
    <mc:Choice xmlns:p15="http://schemas.microsoft.com/office/powerpoint/2012/main" Requires="p15">
      <p:transition spd="slow" p14:dur="2000">
        <p15:prstTrans prst="curtains"/>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5"/>
          </p:custDataLst>
        </p:nvPr>
      </p:nvGrpSpPr>
      <p:grpSpPr>
        <a:xfrm>
          <a:off x="0" y="0"/>
          <a:ext cx="0" cy="0"/>
        </a:xfrm>
      </p:grpSpPr>
      <p:pic>
        <p:nvPicPr>
          <p:cNvPr id="2" name="图片 1073743875" descr="学科网 zxxk.com"/>
          <p:cNvPicPr>
            <a:picLocks noChangeAspect="1"/>
          </p:cNvPicPr>
          <p:nvPr>
            <p:custDataLst>
              <p:tags r:id="rId18"/>
            </p:custDataLst>
          </p:nvPr>
        </p:nvPicPr>
        <p:blipFill>
          <a:blip r:embed="rId17" r:link="rId16"/>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27807237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7" r:id="rId12"/>
    <p:sldLayoutId id="2147483709" r:id="rId13"/>
    <p:sldLayoutId id="2147483710" r:id="rId14"/>
  </p:sldLayoutIdLst>
  <mc:AlternateContent>
    <mc:Choice xmlns:p15="http://schemas.microsoft.com/office/powerpoint/2012/main" Requires="p15">
      <p:transition spd="slow" p14:dur="2000">
        <p15:prstTrans prst="curtains"/>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1.xml" /><Relationship Id="rId11" Type="http://schemas.openxmlformats.org/officeDocument/2006/relationships/image" Target="../media/image23.png" /><Relationship Id="rId12" Type="http://schemas.openxmlformats.org/officeDocument/2006/relationships/tags" Target="../tags/tag122.xml" /><Relationship Id="rId2" Type="http://schemas.openxmlformats.org/officeDocument/2006/relationships/tags" Target="../tags/tag117.xml" /><Relationship Id="rId3" Type="http://schemas.openxmlformats.org/officeDocument/2006/relationships/image" Target="../media/image21.png" /><Relationship Id="rId4" Type="http://schemas.microsoft.com/office/2007/relationships/hdphoto" Target="../media/image22.wdp" /><Relationship Id="rId5" Type="http://schemas.openxmlformats.org/officeDocument/2006/relationships/tags" Target="../tags/tag118.xml" /><Relationship Id="rId6" Type="http://schemas.openxmlformats.org/officeDocument/2006/relationships/image" Target="../media/image16.png" /><Relationship Id="rId7" Type="http://schemas.microsoft.com/office/2007/relationships/hdphoto" Target="../media/image17.wdp" /><Relationship Id="rId8" Type="http://schemas.openxmlformats.org/officeDocument/2006/relationships/tags" Target="../tags/tag119.xml" /><Relationship Id="rId9" Type="http://schemas.openxmlformats.org/officeDocument/2006/relationships/tags" Target="../tags/tag12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 Id="rId7" Type="http://schemas.openxmlformats.org/officeDocument/2006/relationships/tags" Target="../tags/tag18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image" Target="../media/image29.jpeg" /><Relationship Id="rId6" Type="http://schemas.openxmlformats.org/officeDocument/2006/relationships/tags" Target="../tags/tag202.xml" /><Relationship Id="rId7" Type="http://schemas.openxmlformats.org/officeDocument/2006/relationships/tags" Target="../tags/tag20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image" Target="../media/image30.png" /><Relationship Id="rId8" Type="http://schemas.openxmlformats.org/officeDocument/2006/relationships/tags" Target="../tags/tag2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13.xml" /><Relationship Id="rId3" Type="http://schemas.openxmlformats.org/officeDocument/2006/relationships/tags" Target="../tags/tag2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15.xml" /><Relationship Id="rId3" Type="http://schemas.openxmlformats.org/officeDocument/2006/relationships/tags" Target="../tags/tag2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17.xml" /><Relationship Id="rId3" Type="http://schemas.openxmlformats.org/officeDocument/2006/relationships/tags" Target="../tags/tag2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30.xml" /><Relationship Id="rId11" Type="http://schemas.openxmlformats.org/officeDocument/2006/relationships/tags" Target="../tags/tag231.xml" /><Relationship Id="rId12" Type="http://schemas.openxmlformats.org/officeDocument/2006/relationships/tags" Target="../tags/tag232.xml" /><Relationship Id="rId13" Type="http://schemas.openxmlformats.org/officeDocument/2006/relationships/tags" Target="../tags/tag233.xml" /><Relationship Id="rId14" Type="http://schemas.openxmlformats.org/officeDocument/2006/relationships/tags" Target="../tags/tag234.xml" /><Relationship Id="rId15" Type="http://schemas.openxmlformats.org/officeDocument/2006/relationships/tags" Target="../tags/tag235.xml" /><Relationship Id="rId16" Type="http://schemas.openxmlformats.org/officeDocument/2006/relationships/tags" Target="../tags/tag236.xml" /><Relationship Id="rId17" Type="http://schemas.openxmlformats.org/officeDocument/2006/relationships/tags" Target="../tags/tag237.xml" /><Relationship Id="rId18" Type="http://schemas.openxmlformats.org/officeDocument/2006/relationships/tags" Target="../tags/tag238.xml" /><Relationship Id="rId19" Type="http://schemas.openxmlformats.org/officeDocument/2006/relationships/tags" Target="../tags/tag239.xml" /><Relationship Id="rId2" Type="http://schemas.openxmlformats.org/officeDocument/2006/relationships/notesSlide" Target="../notesSlides/notesSlide4.xml" /><Relationship Id="rId20" Type="http://schemas.openxmlformats.org/officeDocument/2006/relationships/tags" Target="../tags/tag240.xml" /><Relationship Id="rId21" Type="http://schemas.openxmlformats.org/officeDocument/2006/relationships/tags" Target="../tags/tag241.xml" /><Relationship Id="rId22" Type="http://schemas.openxmlformats.org/officeDocument/2006/relationships/tags" Target="../tags/tag24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image" Target="../media/image24.png" /><Relationship Id="rId7" Type="http://schemas.openxmlformats.org/officeDocument/2006/relationships/tags" Target="../tags/tag13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51.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52.xml" /><Relationship Id="rId3" Type="http://schemas.openxmlformats.org/officeDocument/2006/relationships/image" Target="../media/image31.jpeg"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67.xml" /><Relationship Id="rId11" Type="http://schemas.openxmlformats.org/officeDocument/2006/relationships/tags" Target="../tags/tag268.xml" /><Relationship Id="rId12" Type="http://schemas.openxmlformats.org/officeDocument/2006/relationships/tags" Target="../tags/tag269.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tags" Target="../tags/tag26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78.xml" /><Relationship Id="rId11" Type="http://schemas.openxmlformats.org/officeDocument/2006/relationships/tags" Target="../tags/tag279.xml" /><Relationship Id="rId12" Type="http://schemas.openxmlformats.org/officeDocument/2006/relationships/tags" Target="../tags/tag280.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89.xml" /><Relationship Id="rId11" Type="http://schemas.openxmlformats.org/officeDocument/2006/relationships/tags" Target="../tags/tag290.xml" /><Relationship Id="rId12" Type="http://schemas.openxmlformats.org/officeDocument/2006/relationships/tags" Target="../tags/tag291.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 Id="rId8" Type="http://schemas.openxmlformats.org/officeDocument/2006/relationships/tags" Target="../tags/tag287.xml" /><Relationship Id="rId9" Type="http://schemas.openxmlformats.org/officeDocument/2006/relationships/tags" Target="../tags/tag28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00.xml" /><Relationship Id="rId11" Type="http://schemas.openxmlformats.org/officeDocument/2006/relationships/tags" Target="../tags/tag301.xml" /><Relationship Id="rId12" Type="http://schemas.openxmlformats.org/officeDocument/2006/relationships/tags" Target="../tags/tag302.xml" /><Relationship Id="rId13" Type="http://schemas.openxmlformats.org/officeDocument/2006/relationships/tags" Target="../tags/tag303.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12.xml" /><Relationship Id="rId2" Type="http://schemas.openxmlformats.org/officeDocument/2006/relationships/tags" Target="../tags/tag304.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21.xml" /><Relationship Id="rId11" Type="http://schemas.openxmlformats.org/officeDocument/2006/relationships/tags" Target="../tags/tag322.xml" /><Relationship Id="rId12" Type="http://schemas.openxmlformats.org/officeDocument/2006/relationships/tags" Target="../tags/tag323.xml" /><Relationship Id="rId13" Type="http://schemas.openxmlformats.org/officeDocument/2006/relationships/tags" Target="../tags/tag324.xml" /><Relationship Id="rId14" Type="http://schemas.openxmlformats.org/officeDocument/2006/relationships/tags" Target="../tags/tag325.xml" /><Relationship Id="rId15" Type="http://schemas.openxmlformats.org/officeDocument/2006/relationships/tags" Target="../tags/tag326.xml" /><Relationship Id="rId16" Type="http://schemas.openxmlformats.org/officeDocument/2006/relationships/tags" Target="../tags/tag327.xml" /><Relationship Id="rId17" Type="http://schemas.openxmlformats.org/officeDocument/2006/relationships/tags" Target="../tags/tag328.xml" /><Relationship Id="rId18" Type="http://schemas.openxmlformats.org/officeDocument/2006/relationships/tags" Target="../tags/tag329.xml" /><Relationship Id="rId19" Type="http://schemas.openxmlformats.org/officeDocument/2006/relationships/tags" Target="../tags/tag330.xml" /><Relationship Id="rId2" Type="http://schemas.openxmlformats.org/officeDocument/2006/relationships/tags" Target="../tags/tag313.xml" /><Relationship Id="rId20" Type="http://schemas.openxmlformats.org/officeDocument/2006/relationships/image" Target="../media/image28.png" /><Relationship Id="rId21" Type="http://schemas.openxmlformats.org/officeDocument/2006/relationships/tags" Target="../tags/tag331.xml" /><Relationship Id="rId22" Type="http://schemas.openxmlformats.org/officeDocument/2006/relationships/tags" Target="../tags/tag332.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40.xml" /><Relationship Id="rId11" Type="http://schemas.openxmlformats.org/officeDocument/2006/relationships/tags" Target="../tags/tag341.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image" Target="../media/image3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50.xml" /><Relationship Id="rId11" Type="http://schemas.openxmlformats.org/officeDocument/2006/relationships/image" Target="../media/image33.png" /><Relationship Id="rId12" Type="http://schemas.openxmlformats.org/officeDocument/2006/relationships/tags" Target="../tags/tag351.xml" /><Relationship Id="rId13" Type="http://schemas.openxmlformats.org/officeDocument/2006/relationships/tags" Target="../tags/tag352.xml" /><Relationship Id="rId14" Type="http://schemas.openxmlformats.org/officeDocument/2006/relationships/tags" Target="../tags/tag353.xml" /><Relationship Id="rId15" Type="http://schemas.openxmlformats.org/officeDocument/2006/relationships/tags" Target="../tags/tag354.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 Id="rId7" Type="http://schemas.openxmlformats.org/officeDocument/2006/relationships/tags" Target="../tags/tag347.xml" /><Relationship Id="rId8" Type="http://schemas.openxmlformats.org/officeDocument/2006/relationships/tags" Target="../tags/tag348.xml" /><Relationship Id="rId9" Type="http://schemas.openxmlformats.org/officeDocument/2006/relationships/tags" Target="../tags/tag34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1.xml" /><Relationship Id="rId3" Type="http://schemas.openxmlformats.org/officeDocument/2006/relationships/image" Target="../media/image24.png" /><Relationship Id="rId4" Type="http://schemas.openxmlformats.org/officeDocument/2006/relationships/tags" Target="../tags/tag132.xml" /><Relationship Id="rId5" Type="http://schemas.openxmlformats.org/officeDocument/2006/relationships/tags" Target="../tags/tag13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55.xml" /><Relationship Id="rId3" Type="http://schemas.openxmlformats.org/officeDocument/2006/relationships/tags" Target="../tags/tag356.xml" /><Relationship Id="rId4" Type="http://schemas.openxmlformats.org/officeDocument/2006/relationships/image" Target="../media/image33.png"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tags" Target="../tags/tag359.xml" /><Relationship Id="rId8" Type="http://schemas.openxmlformats.org/officeDocument/2006/relationships/tags" Target="../tags/tag36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69.xml" /><Relationship Id="rId11" Type="http://schemas.openxmlformats.org/officeDocument/2006/relationships/tags" Target="../tags/tag370.xml" /><Relationship Id="rId12" Type="http://schemas.openxmlformats.org/officeDocument/2006/relationships/tags" Target="../tags/tag371.xml" /><Relationship Id="rId13" Type="http://schemas.openxmlformats.org/officeDocument/2006/relationships/image" Target="../media/image34.jpeg" /><Relationship Id="rId14" Type="http://schemas.openxmlformats.org/officeDocument/2006/relationships/tags" Target="../tags/tag372.xml" /><Relationship Id="rId15" Type="http://schemas.openxmlformats.org/officeDocument/2006/relationships/tags" Target="../tags/tag373.xml" /><Relationship Id="rId16" Type="http://schemas.openxmlformats.org/officeDocument/2006/relationships/tags" Target="../tags/tag374.xml" /><Relationship Id="rId17" Type="http://schemas.openxmlformats.org/officeDocument/2006/relationships/tags" Target="../tags/tag375.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tags" Target="../tags/tag367.xml" /><Relationship Id="rId9" Type="http://schemas.openxmlformats.org/officeDocument/2006/relationships/tags" Target="../tags/tag36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image" Target="../media/image33.png" /><Relationship Id="rId6" Type="http://schemas.openxmlformats.org/officeDocument/2006/relationships/tags" Target="../tags/tag37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image" Target="../media/image35.png" /><Relationship Id="rId5" Type="http://schemas.openxmlformats.org/officeDocument/2006/relationships/tags" Target="../tags/tag382.xml" /><Relationship Id="rId6" Type="http://schemas.openxmlformats.org/officeDocument/2006/relationships/image" Target="../media/image36.png" /><Relationship Id="rId7" Type="http://schemas.openxmlformats.org/officeDocument/2006/relationships/tags" Target="../tags/tag383.xml" /><Relationship Id="rId8" Type="http://schemas.openxmlformats.org/officeDocument/2006/relationships/tags" Target="../tags/tag38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image" Target="../media/image30.png"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5.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image" Target="../media/image28.png" /><Relationship Id="rId7" Type="http://schemas.openxmlformats.org/officeDocument/2006/relationships/tags" Target="../tags/tag39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406.xml" /><Relationship Id="rId2" Type="http://schemas.openxmlformats.org/officeDocument/2006/relationships/tags" Target="../tags/tag399.xml" /><Relationship Id="rId3" Type="http://schemas.openxmlformats.org/officeDocument/2006/relationships/tags" Target="../tags/tag400.xml" /><Relationship Id="rId4" Type="http://schemas.openxmlformats.org/officeDocument/2006/relationships/image" Target="../media/image28.png" /><Relationship Id="rId5" Type="http://schemas.openxmlformats.org/officeDocument/2006/relationships/tags" Target="../tags/tag401.xml" /><Relationship Id="rId6" Type="http://schemas.openxmlformats.org/officeDocument/2006/relationships/tags" Target="../tags/tag402.xml" /><Relationship Id="rId7" Type="http://schemas.openxmlformats.org/officeDocument/2006/relationships/tags" Target="../tags/tag403.xml" /><Relationship Id="rId8" Type="http://schemas.openxmlformats.org/officeDocument/2006/relationships/tags" Target="../tags/tag404.xml" /><Relationship Id="rId9" Type="http://schemas.openxmlformats.org/officeDocument/2006/relationships/tags" Target="../tags/tag40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414.xml" /><Relationship Id="rId11" Type="http://schemas.openxmlformats.org/officeDocument/2006/relationships/tags" Target="../tags/tag415.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tags" Target="../tags/tag412.xml" /><Relationship Id="rId8" Type="http://schemas.openxmlformats.org/officeDocument/2006/relationships/tags" Target="../tags/tag413.xml" /><Relationship Id="rId9" Type="http://schemas.openxmlformats.org/officeDocument/2006/relationships/image" Target="../media/image3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16.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 Id="rId6" Type="http://schemas.openxmlformats.org/officeDocument/2006/relationships/tags" Target="../tags/tag42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4.xml" /><Relationship Id="rId3" Type="http://schemas.openxmlformats.org/officeDocument/2006/relationships/image" Target="../media/image25.jpeg"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 Id="rId5" Type="http://schemas.openxmlformats.org/officeDocument/2006/relationships/tags" Target="../tags/tag43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5.xml" /><Relationship Id="rId3" Type="http://schemas.openxmlformats.org/officeDocument/2006/relationships/tags" Target="../tags/tag436.xml" /><Relationship Id="rId4" Type="http://schemas.openxmlformats.org/officeDocument/2006/relationships/tags" Target="../tags/tag437.xml" /><Relationship Id="rId5" Type="http://schemas.openxmlformats.org/officeDocument/2006/relationships/tags" Target="../tags/tag438.xml"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image" Target="../media/image37.jpeg" /><Relationship Id="rId9" Type="http://schemas.openxmlformats.org/officeDocument/2006/relationships/tags" Target="../tags/tag44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image" Target="../media/image38.png" /><Relationship Id="rId6" Type="http://schemas.openxmlformats.org/officeDocument/2006/relationships/tags" Target="../tags/tag445.xml" /><Relationship Id="rId7" Type="http://schemas.openxmlformats.org/officeDocument/2006/relationships/tags" Target="../tags/tag44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455.xml" /><Relationship Id="rId11" Type="http://schemas.openxmlformats.org/officeDocument/2006/relationships/tags" Target="../tags/tag456.xml" /><Relationship Id="rId12" Type="http://schemas.openxmlformats.org/officeDocument/2006/relationships/tags" Target="../tags/tag457.xml" /><Relationship Id="rId13" Type="http://schemas.openxmlformats.org/officeDocument/2006/relationships/tags" Target="../tags/tag458.xml" /><Relationship Id="rId14" Type="http://schemas.openxmlformats.org/officeDocument/2006/relationships/tags" Target="../tags/tag459.xml" /><Relationship Id="rId15" Type="http://schemas.openxmlformats.org/officeDocument/2006/relationships/tags" Target="../tags/tag460.xml" /><Relationship Id="rId16" Type="http://schemas.openxmlformats.org/officeDocument/2006/relationships/tags" Target="../tags/tag461.xml" /><Relationship Id="rId17" Type="http://schemas.openxmlformats.org/officeDocument/2006/relationships/tags" Target="../tags/tag462.xml" /><Relationship Id="rId18" Type="http://schemas.openxmlformats.org/officeDocument/2006/relationships/tags" Target="../tags/tag463.xml" /><Relationship Id="rId19" Type="http://schemas.openxmlformats.org/officeDocument/2006/relationships/tags" Target="../tags/tag464.xml" /><Relationship Id="rId2" Type="http://schemas.openxmlformats.org/officeDocument/2006/relationships/tags" Target="../tags/tag447.xml" /><Relationship Id="rId20" Type="http://schemas.openxmlformats.org/officeDocument/2006/relationships/tags" Target="../tags/tag465.xml" /><Relationship Id="rId21" Type="http://schemas.openxmlformats.org/officeDocument/2006/relationships/tags" Target="../tags/tag466.xml" /><Relationship Id="rId22" Type="http://schemas.openxmlformats.org/officeDocument/2006/relationships/tags" Target="../tags/tag467.xml" /><Relationship Id="rId23" Type="http://schemas.openxmlformats.org/officeDocument/2006/relationships/image" Target="../media/image28.png" /><Relationship Id="rId24" Type="http://schemas.openxmlformats.org/officeDocument/2006/relationships/tags" Target="../tags/tag468.xml" /><Relationship Id="rId25" Type="http://schemas.openxmlformats.org/officeDocument/2006/relationships/tags" Target="../tags/tag469.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tags" Target="../tags/tag453.xml" /><Relationship Id="rId9" Type="http://schemas.openxmlformats.org/officeDocument/2006/relationships/tags" Target="../tags/tag45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70.xml" /><Relationship Id="rId3" Type="http://schemas.openxmlformats.org/officeDocument/2006/relationships/image" Target="../media/image39.jpeg" /><Relationship Id="rId4" Type="http://schemas.openxmlformats.org/officeDocument/2006/relationships/tags" Target="../tags/tag471.xml" /><Relationship Id="rId5" Type="http://schemas.openxmlformats.org/officeDocument/2006/relationships/tags" Target="../tags/tag472.xml" /><Relationship Id="rId6" Type="http://schemas.openxmlformats.org/officeDocument/2006/relationships/tags" Target="../tags/tag473.xml" /><Relationship Id="rId7" Type="http://schemas.openxmlformats.org/officeDocument/2006/relationships/tags" Target="../tags/tag47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6.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image" Target="../media/image40.jpeg" /><Relationship Id="rId7" Type="http://schemas.openxmlformats.org/officeDocument/2006/relationships/tags" Target="../tags/tag48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82.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tags" Target="../tags/tag485.xml" /><Relationship Id="rId6" Type="http://schemas.openxmlformats.org/officeDocument/2006/relationships/image" Target="../media/image41.jpeg" /><Relationship Id="rId7" Type="http://schemas.openxmlformats.org/officeDocument/2006/relationships/tags" Target="../tags/tag486.xml" /><Relationship Id="rId8" Type="http://schemas.openxmlformats.org/officeDocument/2006/relationships/tags" Target="../tags/tag487.xml" /><Relationship Id="rId9" Type="http://schemas.openxmlformats.org/officeDocument/2006/relationships/tags" Target="../tags/tag48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89.xml" /><Relationship Id="rId3" Type="http://schemas.openxmlformats.org/officeDocument/2006/relationships/tags" Target="../tags/tag490.xml" /><Relationship Id="rId4" Type="http://schemas.openxmlformats.org/officeDocument/2006/relationships/tags" Target="../tags/tag491.xml" /><Relationship Id="rId5" Type="http://schemas.openxmlformats.org/officeDocument/2006/relationships/tags" Target="../tags/tag492.xml" /><Relationship Id="rId6" Type="http://schemas.openxmlformats.org/officeDocument/2006/relationships/tags" Target="../tags/tag493.xml" /><Relationship Id="rId7" Type="http://schemas.openxmlformats.org/officeDocument/2006/relationships/image" Target="../media/image42.jpeg" /><Relationship Id="rId8" Type="http://schemas.openxmlformats.org/officeDocument/2006/relationships/tags" Target="../tags/tag494.xml" /><Relationship Id="rId9" Type="http://schemas.openxmlformats.org/officeDocument/2006/relationships/tags" Target="../tags/tag49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tags" Target="../tags/tag499.xml" /><Relationship Id="rId4" Type="http://schemas.openxmlformats.org/officeDocument/2006/relationships/tags" Target="../tags/tag50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image" Target="../media/image26.jpeg" /><Relationship Id="rId5" Type="http://schemas.openxmlformats.org/officeDocument/2006/relationships/tags" Target="../tags/tag140.xml" /><Relationship Id="rId6" Type="http://schemas.openxmlformats.org/officeDocument/2006/relationships/tags" Target="../tags/tag14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 Id="rId3" Type="http://schemas.openxmlformats.org/officeDocument/2006/relationships/tags" Target="../tags/tag504.xml" /><Relationship Id="rId4" Type="http://schemas.openxmlformats.org/officeDocument/2006/relationships/tags" Target="../tags/tag50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06.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image" Target="../media/image43.png" /><Relationship Id="rId7" Type="http://schemas.openxmlformats.org/officeDocument/2006/relationships/tags" Target="../tags/tag510.xml" /><Relationship Id="rId8" Type="http://schemas.openxmlformats.org/officeDocument/2006/relationships/tags" Target="../tags/tag511.xml" /><Relationship Id="rId9" Type="http://schemas.openxmlformats.org/officeDocument/2006/relationships/tags" Target="../tags/tag51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519.xml" /><Relationship Id="rId11" Type="http://schemas.openxmlformats.org/officeDocument/2006/relationships/tags" Target="../tags/tag520.xml" /><Relationship Id="rId12" Type="http://schemas.openxmlformats.org/officeDocument/2006/relationships/tags" Target="../tags/tag521.xml" /><Relationship Id="rId13" Type="http://schemas.openxmlformats.org/officeDocument/2006/relationships/tags" Target="../tags/tag522.xml" /><Relationship Id="rId2" Type="http://schemas.openxmlformats.org/officeDocument/2006/relationships/tags" Target="../tags/tag513.xml" /><Relationship Id="rId3" Type="http://schemas.openxmlformats.org/officeDocument/2006/relationships/tags" Target="../tags/tag514.xml" /><Relationship Id="rId4" Type="http://schemas.openxmlformats.org/officeDocument/2006/relationships/tags" Target="../tags/tag515.xml" /><Relationship Id="rId5" Type="http://schemas.openxmlformats.org/officeDocument/2006/relationships/tags" Target="../tags/tag516.xml" /><Relationship Id="rId6" Type="http://schemas.openxmlformats.org/officeDocument/2006/relationships/image" Target="../media/image44.png" /><Relationship Id="rId7" Type="http://schemas.openxmlformats.org/officeDocument/2006/relationships/tags" Target="../tags/tag517.xml" /><Relationship Id="rId8" Type="http://schemas.openxmlformats.org/officeDocument/2006/relationships/image" Target="../media/image45.png" /><Relationship Id="rId9" Type="http://schemas.openxmlformats.org/officeDocument/2006/relationships/tags" Target="../tags/tag51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529.xml" /><Relationship Id="rId2" Type="http://schemas.openxmlformats.org/officeDocument/2006/relationships/tags" Target="../tags/tag523.xml" /><Relationship Id="rId3" Type="http://schemas.openxmlformats.org/officeDocument/2006/relationships/image" Target="../media/image46.jpeg" /><Relationship Id="rId4" Type="http://schemas.openxmlformats.org/officeDocument/2006/relationships/tags" Target="../tags/tag524.xml" /><Relationship Id="rId5" Type="http://schemas.openxmlformats.org/officeDocument/2006/relationships/tags" Target="../tags/tag525.xml" /><Relationship Id="rId6" Type="http://schemas.openxmlformats.org/officeDocument/2006/relationships/tags" Target="../tags/tag526.xml" /><Relationship Id="rId7" Type="http://schemas.openxmlformats.org/officeDocument/2006/relationships/image" Target="../media/image47.jpeg" /><Relationship Id="rId8" Type="http://schemas.openxmlformats.org/officeDocument/2006/relationships/tags" Target="../tags/tag527.xml" /><Relationship Id="rId9" Type="http://schemas.openxmlformats.org/officeDocument/2006/relationships/tags" Target="../tags/tag52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30.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 Id="rId6" Type="http://schemas.openxmlformats.org/officeDocument/2006/relationships/tags" Target="../tags/tag534.xml" /><Relationship Id="rId7" Type="http://schemas.openxmlformats.org/officeDocument/2006/relationships/image" Target="../media/image48.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35.xml" /><Relationship Id="rId3" Type="http://schemas.openxmlformats.org/officeDocument/2006/relationships/tags" Target="../tags/tag536.xml" /><Relationship Id="rId4" Type="http://schemas.openxmlformats.org/officeDocument/2006/relationships/tags" Target="../tags/tag537.xml" /><Relationship Id="rId5" Type="http://schemas.openxmlformats.org/officeDocument/2006/relationships/image" Target="../media/image49.png" /><Relationship Id="rId6" Type="http://schemas.openxmlformats.org/officeDocument/2006/relationships/tags" Target="../tags/tag538.xml" /><Relationship Id="rId7" Type="http://schemas.openxmlformats.org/officeDocument/2006/relationships/image" Target="../media/image50.png" /><Relationship Id="rId8" Type="http://schemas.openxmlformats.org/officeDocument/2006/relationships/tags" Target="../tags/tag53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image" Target="../media/image27.jpeg" /><Relationship Id="rId6" Type="http://schemas.openxmlformats.org/officeDocument/2006/relationships/tags" Target="../tags/tag145.xml" /><Relationship Id="rId7" Type="http://schemas.openxmlformats.org/officeDocument/2006/relationships/tags" Target="../tags/tag14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158.xml" /><Relationship Id="rId11" Type="http://schemas.openxmlformats.org/officeDocument/2006/relationships/tags" Target="../tags/tag159.xml" /><Relationship Id="rId12" Type="http://schemas.openxmlformats.org/officeDocument/2006/relationships/tags" Target="../tags/tag160.xml" /><Relationship Id="rId13" Type="http://schemas.openxmlformats.org/officeDocument/2006/relationships/tags" Target="../tags/tag161.xml" /><Relationship Id="rId14" Type="http://schemas.openxmlformats.org/officeDocument/2006/relationships/tags" Target="../tags/tag162.xml" /><Relationship Id="rId15" Type="http://schemas.openxmlformats.org/officeDocument/2006/relationships/tags" Target="../tags/tag163.xml" /><Relationship Id="rId16" Type="http://schemas.openxmlformats.org/officeDocument/2006/relationships/tags" Target="../tags/tag164.xml" /><Relationship Id="rId17" Type="http://schemas.openxmlformats.org/officeDocument/2006/relationships/tags" Target="../tags/tag165.xml" /><Relationship Id="rId18" Type="http://schemas.openxmlformats.org/officeDocument/2006/relationships/tags" Target="../tags/tag166.xml" /><Relationship Id="rId19" Type="http://schemas.openxmlformats.org/officeDocument/2006/relationships/tags" Target="../tags/tag167.xml" /><Relationship Id="rId2" Type="http://schemas.openxmlformats.org/officeDocument/2006/relationships/notesSlide" Target="../notesSlides/notesSlide2.xml" /><Relationship Id="rId20" Type="http://schemas.openxmlformats.org/officeDocument/2006/relationships/tags" Target="../tags/tag168.xml" /><Relationship Id="rId21" Type="http://schemas.openxmlformats.org/officeDocument/2006/relationships/tags" Target="../tags/tag169.xml" /><Relationship Id="rId22" Type="http://schemas.openxmlformats.org/officeDocument/2006/relationships/tags" Target="../tags/tag17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image" Target="../media/image28.png" /><Relationship Id="rId7" Type="http://schemas.openxmlformats.org/officeDocument/2006/relationships/tags" Target="../tags/tag175.xml" /><Relationship Id="rId8" Type="http://schemas.openxmlformats.org/officeDocument/2006/relationships/tags" Target="../tags/tag17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7.xml" /><Relationship Id="rId3" Type="http://schemas.openxmlformats.org/officeDocument/2006/relationships/tags" Target="../tags/tag17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a:extLst>
              <a:ext uri="{FF2B5EF4-FFF2-40B4-BE49-F238E27FC236}">
                <a16:creationId xmlns:a16="http://schemas.microsoft.com/office/drawing/2014/main" id="{7678CF8C-730E-C2CB-A568-8FAF13681844}"/>
              </a:ext>
            </a:extLst>
          </p:cNvPr>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backgroundRemoval t="10000" b="99000" l="7167" r="91000">
                        <a14:foregroundMark x1="7167" y1="58500" x2="31000" y2="75500"/>
                        <a14:foregroundMark x1="31000" y1="75500" x2="32667" y2="78250"/>
                        <a14:foregroundMark x1="49667" y1="20000" x2="53833" y2="58000"/>
                        <a14:foregroundMark x1="58000" y1="58500" x2="88500" y2="65250"/>
                        <a14:foregroundMark x1="88500" y1="65250" x2="91000" y2="70250"/>
                        <a14:foregroundMark x1="45500" y1="82250" x2="50667" y2="99000"/>
                        <a14:foregroundMark x1="18167" y1="66250" x2="14167" y2="86500"/>
                        <a14:foregroundMark x1="14167" y1="86500" x2="13667" y2="86750"/>
                      </a14:backgroundRemoval>
                    </a14:imgEffect>
                  </a14:imgLayer>
                </a14:imgProps>
              </a:ext>
              <a:ext uri="{28A0092B-C50C-407E-A947-70E740481C1C}">
                <a14:useLocalDpi xmlns:a14="http://schemas.microsoft.com/office/drawing/2010/main" val="0"/>
              </a:ext>
            </a:extLst>
          </a:blip>
          <a:stretch>
            <a:fillRect/>
          </a:stretch>
        </p:blipFill>
        <p:spPr>
          <a:xfrm>
            <a:off x="4038597" y="1904999"/>
            <a:ext cx="4572003" cy="3048001"/>
          </a:xfrm>
          <a:prstGeom prst="rect">
            <a:avLst/>
          </a:prstGeom>
        </p:spPr>
      </p:pic>
      <p:pic>
        <p:nvPicPr>
          <p:cNvPr id="7" name="图片 6">
            <a:extLst>
              <a:ext uri="{FF2B5EF4-FFF2-40B4-BE49-F238E27FC236}">
                <a16:creationId xmlns:a16="http://schemas.microsoft.com/office/drawing/2014/main" id="{7C11C7CF-5850-E581-FEDE-F5EB3D9E16BC}"/>
              </a:ext>
            </a:extLst>
          </p:cNvPr>
          <p:cNvPicPr>
            <a:picLocks noChangeAspect="1"/>
          </p:cNvPicPr>
          <p:nvPr>
            <p:custDataLst>
              <p:tags r:id="rId8"/>
            </p:custDataLst>
          </p:nvPr>
        </p:nvPicPr>
        <p:blipFill>
          <a:blip r:embed="rId6">
            <a:duotone>
              <a:prstClr val="black"/>
              <a:srgbClr val="D9C3A5">
                <a:tint val="50000"/>
                <a:satMod val="180000"/>
              </a:srgbClr>
            </a:duotone>
            <a:extLst>
              <a:ext uri="{BEBA8EAE-BF5A-486C-A8C5-ECC9F3942E4B}">
                <a14:imgProps xmlns:a14="http://schemas.microsoft.com/office/drawing/2010/main">
                  <a14:imgLayer r:embed="rId7">
                    <a14:imgEffect>
                      <a14:backgroundRemoval t="10000" b="90000" l="10000" r="90000">
                        <a14:foregroundMark x1="18487" y1="76909" x2="22689" y2="75978"/>
                        <a14:foregroundMark x1="20168" y1="83426" x2="22409" y2="85475"/>
                        <a14:foregroundMark x1="82353" y1="60708" x2="87955" y2="56797"/>
                        <a14:foregroundMark x1="75910" y1="67412" x2="79832" y2="72253"/>
                        <a14:foregroundMark x1="82073" y1="82868" x2="78431" y2="87151"/>
                        <a14:backgroundMark x1="39496" y1="39665" x2="19048" y2="43948"/>
                      </a14:backgroundRemoval>
                    </a14:imgEffect>
                  </a14:imgLayer>
                </a14:imgProps>
              </a:ext>
              <a:ext uri="{28A0092B-C50C-407E-A947-70E740481C1C}">
                <a14:useLocalDpi xmlns:a14="http://schemas.microsoft.com/office/drawing/2010/main" val="0"/>
              </a:ext>
            </a:extLst>
          </a:blip>
          <a:srcRect l="16778" t="33275" r="11182" b="10739"/>
          <a:stretch>
            <a:fillRect/>
          </a:stretch>
        </p:blipFill>
        <p:spPr>
          <a:xfrm>
            <a:off x="5551689" y="574832"/>
            <a:ext cx="1520530" cy="1777467"/>
          </a:xfrm>
          <a:prstGeom prst="rect">
            <a:avLst/>
          </a:prstGeom>
        </p:spPr>
      </p:pic>
      <p:grpSp>
        <p:nvGrpSpPr>
          <p:cNvPr id="2" name="组合 1">
            <a:extLst>
              <a:ext uri="{FF2B5EF4-FFF2-40B4-BE49-F238E27FC236}">
                <a16:creationId xmlns:a16="http://schemas.microsoft.com/office/drawing/2014/main" id="{2F138915-895B-73D9-ADA5-719C0357FFC7}"/>
              </a:ext>
            </a:extLst>
          </p:cNvPr>
          <p:cNvGrpSpPr/>
          <p:nvPr>
            <p:custDataLst>
              <p:tags r:id="rId9"/>
            </p:custDataLst>
          </p:nvPr>
        </p:nvGrpSpPr>
        <p:grpSpPr>
          <a:xfrm>
            <a:off x="5551689" y="5508787"/>
            <a:ext cx="1545817" cy="828809"/>
            <a:chOff x="5323091" y="5614433"/>
            <a:chExt cx="1545817" cy="828809"/>
          </a:xfrm>
        </p:grpSpPr>
        <p:sp>
          <p:nvSpPr>
            <p:cNvPr id="3" name="文本框 2">
              <a:extLst>
                <a:ext uri="{FF2B5EF4-FFF2-40B4-BE49-F238E27FC236}">
                  <a16:creationId xmlns:a16="http://schemas.microsoft.com/office/drawing/2014/main" id="{6D4AA849-9FBC-895D-96EE-13D592205134}"/>
                </a:ext>
              </a:extLst>
            </p:cNvPr>
            <p:cNvSpPr txBox="1"/>
            <p:nvPr>
              <p:custDataLst>
                <p:tags r:id="rId10"/>
              </p:custDataLst>
            </p:nvPr>
          </p:nvSpPr>
          <p:spPr>
            <a:xfrm>
              <a:off x="5462652" y="5614433"/>
              <a:ext cx="1266693" cy="583750"/>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方正粗黑宋简体" panose="02000000000000000000" pitchFamily="2" charset="-122"/>
                  <a:ea typeface="方正粗黑宋简体" panose="02000000000000000000" pitchFamily="2" charset="-122"/>
                  <a:sym typeface="Arial" panose="020b0604020202020204" pitchFamily="34" charset="0"/>
                </a:rPr>
                <a:t>易卜生</a:t>
              </a:r>
            </a:p>
          </p:txBody>
        </p:sp>
        <p:pic>
          <p:nvPicPr>
            <p:cNvPr id="4" name="图片 3">
              <a:extLst>
                <a:ext uri="{FF2B5EF4-FFF2-40B4-BE49-F238E27FC236}">
                  <a16:creationId xmlns:a16="http://schemas.microsoft.com/office/drawing/2014/main" id="{0D52517E-0E84-2CB8-7344-E53D8701F12A}"/>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5323091" y="6155158"/>
              <a:ext cx="1545817" cy="288084"/>
            </a:xfrm>
            <a:prstGeom prst="rect">
              <a:avLst/>
            </a:prstGeom>
          </p:spPr>
        </p:pic>
      </p:grpSp>
    </p:spTree>
    <p:extLst>
      <p:ext uri="{BB962C8B-B14F-4D97-AF65-F5344CB8AC3E}">
        <p14:creationId xmlns:p14="http://schemas.microsoft.com/office/powerpoint/2010/main" val="103371296"/>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1524000" y="1613754"/>
            <a:ext cx="9144000" cy="381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600">
              <a:latin typeface="微软雅黑" panose="020b0503020204020204" charset="-122"/>
              <a:ea typeface="微软雅黑" panose="020b0503020204020204" charset="-122"/>
              <a:sym typeface="Arial" panose="020b0604020202020204" pitchFamily="34" charset="0"/>
            </a:endParaRPr>
          </a:p>
        </p:txBody>
      </p:sp>
      <p:sp>
        <p:nvSpPr>
          <p:cNvPr id="5" name="Title 6"/>
          <p:cNvSpPr txBox="1"/>
          <p:nvPr>
            <p:custDataLst>
              <p:tags r:id="rId4"/>
            </p:custDataLst>
          </p:nvPr>
        </p:nvSpPr>
        <p:spPr>
          <a:xfrm>
            <a:off x="1583268" y="1784986"/>
            <a:ext cx="10075332" cy="2185881"/>
          </a:xfrm>
          <a:prstGeom prst="rect">
            <a:avLst/>
          </a:prstGeom>
        </p:spPr>
        <p:style>
          <a:lnRef idx="2">
            <a:schemeClr val="accent3"/>
          </a:lnRef>
          <a:fillRef idx="1">
            <a:schemeClr val="lt1"/>
          </a:fillRef>
          <a:effectRef idx="0">
            <a:schemeClr val="accent3"/>
          </a:effectRef>
          <a:fontRef idx="minor">
            <a:schemeClr val="dk1"/>
          </a:fontRef>
        </p:style>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800"/>
              </a:spcAft>
            </a:pPr>
            <a:r>
              <a:rPr lang="zh-CN" altLang="en-US" sz="2200" b="1" spc="140">
                <a:ln w="3175">
                  <a:noFill/>
                  <a:prstDash val="dash"/>
                </a:ln>
                <a:solidFill>
                  <a:srgbClr val="FF0000"/>
                </a:solidFill>
                <a:latin typeface="楷体" pitchFamily="49" charset="-122"/>
                <a:ea typeface="楷体" pitchFamily="49" charset="-122"/>
                <a:cs typeface="楷体" pitchFamily="49" charset="-122"/>
              </a:rPr>
              <a:t>     《人民公敌》</a:t>
            </a:r>
            <a:r>
              <a:rPr lang="zh-CN" altLang="en-US" sz="2200" b="1" spc="140">
                <a:ln w="3175">
                  <a:noFill/>
                  <a:prstDash val="dash"/>
                </a:ln>
                <a:solidFill>
                  <a:schemeClr val="dk1">
                    <a:lumMod val="75000"/>
                    <a:lumOff val="25000"/>
                  </a:schemeClr>
                </a:solidFill>
                <a:latin typeface="楷体" pitchFamily="49" charset="-122"/>
                <a:ea typeface="楷体" pitchFamily="49" charset="-122"/>
                <a:cs typeface="楷体" pitchFamily="49" charset="-122"/>
              </a:rPr>
              <a:t>讲述的是一个温泉浴场的污染调查事件，当市长的哥哥和当医生的弟弟站在各自的立场，对于良知、欲望和民意展开博弈。</a:t>
            </a:r>
            <a:endParaRPr lang="en-US" altLang="zh-CN" sz="2200" b="1" spc="140">
              <a:ln w="3175">
                <a:noFill/>
                <a:prstDash val="dash"/>
              </a:ln>
              <a:solidFill>
                <a:schemeClr val="dk1">
                  <a:lumMod val="75000"/>
                  <a:lumOff val="25000"/>
                </a:schemeClr>
              </a:solidFill>
              <a:latin typeface="楷体" pitchFamily="49" charset="-122"/>
              <a:ea typeface="楷体" pitchFamily="49" charset="-122"/>
              <a:cs typeface="楷体" pitchFamily="49" charset="-122"/>
            </a:endParaRPr>
          </a:p>
          <a:p>
            <a:pPr>
              <a:lnSpc>
                <a:spcPct val="120000"/>
              </a:lnSpc>
              <a:spcAft>
                <a:spcPts val="800"/>
              </a:spcAft>
            </a:pPr>
            <a:r>
              <a:rPr lang="en-US" altLang="zh-CN" sz="2200" b="1" spc="140">
                <a:ln w="3175">
                  <a:noFill/>
                  <a:prstDash val="dash"/>
                </a:ln>
                <a:solidFill>
                  <a:schemeClr val="dk1">
                    <a:lumMod val="75000"/>
                    <a:lumOff val="25000"/>
                  </a:schemeClr>
                </a:solidFill>
                <a:latin typeface="楷体" pitchFamily="49" charset="-122"/>
                <a:ea typeface="楷体" pitchFamily="49" charset="-122"/>
                <a:cs typeface="楷体" pitchFamily="49" charset="-122"/>
              </a:rPr>
              <a:t>     </a:t>
            </a:r>
            <a:r>
              <a:rPr lang="zh-CN" altLang="en-US" sz="2200" b="1" spc="140">
                <a:ln w="3175">
                  <a:noFill/>
                  <a:prstDash val="dash"/>
                </a:ln>
                <a:solidFill>
                  <a:schemeClr val="dk1">
                    <a:lumMod val="75000"/>
                    <a:lumOff val="25000"/>
                  </a:schemeClr>
                </a:solidFill>
                <a:latin typeface="楷体" pitchFamily="49" charset="-122"/>
                <a:ea typeface="楷体" pitchFamily="49" charset="-122"/>
                <a:cs typeface="楷体" pitchFamily="49" charset="-122"/>
              </a:rPr>
              <a:t>弟弟发现市内的制革厂污染温泉的水源，而且引致旅客患上严重的疾病，建议关闭温泉浴场，被市民以民主表决的方式宣布为人民公敌。</a:t>
            </a:r>
            <a:endParaRPr lang="en-US" altLang="zh-CN" sz="2200" b="1" spc="140">
              <a:ln w="3175">
                <a:noFill/>
                <a:prstDash val="dash"/>
              </a:ln>
              <a:solidFill>
                <a:schemeClr val="dk1">
                  <a:lumMod val="75000"/>
                  <a:lumOff val="25000"/>
                </a:schemeClr>
              </a:solidFill>
              <a:latin typeface="楷体" pitchFamily="49" charset="-122"/>
              <a:ea typeface="楷体" pitchFamily="49" charset="-122"/>
              <a:cs typeface="楷体" pitchFamily="49" charset="-122"/>
            </a:endParaRPr>
          </a:p>
          <a:p>
            <a:pPr>
              <a:lnSpc>
                <a:spcPct val="120000"/>
              </a:lnSpc>
              <a:spcAft>
                <a:spcPts val="800"/>
              </a:spcAft>
            </a:pPr>
            <a:r>
              <a:rPr lang="zh-CN" altLang="en-US" sz="2200" b="1" spc="140">
                <a:ln w="3175">
                  <a:noFill/>
                  <a:prstDash val="dash"/>
                </a:ln>
                <a:solidFill>
                  <a:srgbClr val="FF0000"/>
                </a:solidFill>
                <a:latin typeface="楷体" pitchFamily="49" charset="-122"/>
                <a:ea typeface="楷体" pitchFamily="49" charset="-122"/>
                <a:cs typeface="楷体" pitchFamily="49" charset="-122"/>
              </a:rPr>
              <a:t>“世上最强的人，就是那个最孤立的人。</a:t>
            </a:r>
            <a:r>
              <a:rPr lang="zh-CN" altLang="en-US" sz="2200" b="1" spc="140">
                <a:ln w="3175">
                  <a:noFill/>
                  <a:prstDash val="dash"/>
                </a:ln>
                <a:solidFill>
                  <a:schemeClr val="dk1">
                    <a:lumMod val="75000"/>
                    <a:lumOff val="25000"/>
                  </a:schemeClr>
                </a:solidFill>
                <a:latin typeface="楷体" pitchFamily="49" charset="-122"/>
                <a:ea typeface="楷体" pitchFamily="49" charset="-122"/>
                <a:cs typeface="楷体" pitchFamily="49" charset="-122"/>
              </a:rPr>
              <a:t>”</a:t>
            </a:r>
          </a:p>
        </p:txBody>
      </p:sp>
      <p:sp>
        <p:nvSpPr>
          <p:cNvPr id="566274" name="Rectangle 2"/>
          <p:cNvSpPr>
            <a:spLocks noGrp="1"/>
          </p:cNvSpPr>
          <p:nvPr>
            <p:ph type="body" idx="4294967295"/>
            <p:custDataLst>
              <p:tags r:id="rId5"/>
            </p:custDataLst>
          </p:nvPr>
        </p:nvSpPr>
        <p:spPr>
          <a:xfrm>
            <a:off x="1676400" y="713751"/>
            <a:ext cx="2419350" cy="555625"/>
          </a:xfrm>
          <a:prstGeom prst="rect">
            <a:avLst/>
          </a:prstGeom>
          <a:noFill/>
          <a:ln w="9525">
            <a:noFill/>
          </a:ln>
        </p:spPr>
        <p:txBody>
          <a:bodyPr/>
          <a:lstStyle/>
          <a:p>
            <a:pPr eaLnBrk="1" hangingPunct="1">
              <a:buNone/>
            </a:pPr>
            <a:r>
              <a:rPr lang="zh-CN" altLang="en-US" sz="2800" b="1">
                <a:solidFill>
                  <a:srgbClr val="FF0000"/>
                </a:solidFill>
                <a:latin typeface="叶根友毛笔行书2.0版" pitchFamily="2" charset="-122"/>
                <a:ea typeface="叶根友毛笔行书2.0版" pitchFamily="2" charset="-122"/>
              </a:rPr>
              <a:t>★社会问题剧</a:t>
            </a:r>
            <a:endParaRPr lang="zh-CN" altLang="en-US" sz="2400" b="1">
              <a:solidFill>
                <a:srgbClr val="FF0000"/>
              </a:solidFill>
              <a:latin typeface="叶根友毛笔行书2.0版" pitchFamily="2" charset="-122"/>
              <a:ea typeface="叶根友毛笔行书2.0版" pitchFamily="2" charset="-122"/>
            </a:endParaRPr>
          </a:p>
        </p:txBody>
      </p:sp>
      <p:sp>
        <p:nvSpPr>
          <p:cNvPr id="2" name="矩形 1">
            <a:extLst>
              <a:ext uri="{FF2B5EF4-FFF2-40B4-BE49-F238E27FC236}">
                <a16:creationId xmlns:a16="http://schemas.microsoft.com/office/drawing/2014/main" id="{C537A11B-59B4-5878-8FF3-F55B8D9F0B70}"/>
              </a:ext>
            </a:extLst>
          </p:cNvPr>
          <p:cNvSpPr>
            <a:spLocks noChangeAspect="1"/>
          </p:cNvSpPr>
          <p:nvPr>
            <p:custDataLst>
              <p:tags r:id="rId6"/>
            </p:custDataLst>
          </p:nvPr>
        </p:nvSpPr>
        <p:spPr>
          <a:xfrm>
            <a:off x="1524000" y="4021744"/>
            <a:ext cx="10024836" cy="1829283"/>
          </a:xfrm>
          <a:prstGeom prst="rect">
            <a:avLst/>
          </a:prstGeom>
        </p:spPr>
        <p:txBody>
          <a:bodyPr wrap="square">
            <a:spAutoFit/>
          </a:bodyPr>
          <a:lstStyle/>
          <a:p>
            <a:pPr indent="660400" defTabSz="914400" fontAlgn="auto">
              <a:lnSpc>
                <a:spcPct val="150000"/>
              </a:lnSpc>
              <a:spcAft>
                <a:spcPts val="600"/>
              </a:spcAft>
              <a:tabLst>
                <a:tab pos="1188085"/>
                <a:tab pos="2163445"/>
                <a:tab pos="3142615"/>
                <a:tab pos="4190365"/>
              </a:tabLst>
            </a:pPr>
            <a:r>
              <a:rPr lang="zh-CN" altLang="zh-CN" sz="2600" b="1">
                <a:solidFill>
                  <a:srgbClr val="C00000"/>
                </a:solidFill>
                <a:latin typeface="思源黑体 CN Heavy" panose="020b0a00000000000000" pitchFamily="34" charset="-122"/>
                <a:ea typeface="思源黑体 CN Heavy" panose="020b0a00000000000000" pitchFamily="34" charset="-122"/>
                <a:cs typeface="楷体" panose="02010609060101010101" charset="-122"/>
              </a:rPr>
              <a:t>《人民公敌》 </a:t>
            </a:r>
            <a:r>
              <a:rPr lang="zh-CN" altLang="zh-CN" sz="2600" b="1">
                <a:solidFill>
                  <a:srgbClr val="000000"/>
                </a:solidFill>
                <a:latin typeface="思源黑体 CN Heavy" panose="020b0a00000000000000" pitchFamily="34" charset="-122"/>
                <a:ea typeface="思源黑体 CN Heavy" panose="020b0a00000000000000" pitchFamily="34" charset="-122"/>
                <a:cs typeface="楷体" panose="02010609060101010101" charset="-122"/>
              </a:rPr>
              <a:t>塑造了一个非常有力量的斯多克芒的形象，斯多克芒这个戏剧人物身上所体现出来的坚定的信念、崇高的使命感以及强大的意志力都使他极具魅力和看点。</a:t>
            </a:r>
          </a:p>
        </p:txBody>
      </p:sp>
    </p:spTree>
    <p:custDataLst>
      <p:tags r:id="rId7"/>
    </p:custDataLst>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1524000" y="1613754"/>
            <a:ext cx="9144000" cy="381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600">
              <a:latin typeface="微软雅黑" panose="020b0503020204020204" charset="-122"/>
              <a:ea typeface="微软雅黑" panose="020b0503020204020204" charset="-122"/>
              <a:sym typeface="Arial" panose="020b0604020202020204" pitchFamily="34" charset="0"/>
            </a:endParaRPr>
          </a:p>
        </p:txBody>
      </p:sp>
      <p:sp>
        <p:nvSpPr>
          <p:cNvPr id="11" name="Title 6"/>
          <p:cNvSpPr txBox="1"/>
          <p:nvPr>
            <p:custDataLst>
              <p:tags r:id="rId4"/>
            </p:custDataLst>
          </p:nvPr>
        </p:nvSpPr>
        <p:spPr>
          <a:xfrm>
            <a:off x="863600" y="1784986"/>
            <a:ext cx="5016500" cy="4455795"/>
          </a:xfrm>
          <a:prstGeom prst="rect">
            <a:avLst/>
          </a:prstGeom>
        </p:spPr>
        <p:style>
          <a:lnRef idx="2">
            <a:schemeClr val="accent3"/>
          </a:lnRef>
          <a:fillRef idx="1">
            <a:schemeClr val="lt1"/>
          </a:fillRef>
          <a:effectRef idx="0">
            <a:schemeClr val="accent3"/>
          </a:effectRef>
          <a:fontRef idx="minor">
            <a:schemeClr val="dk1"/>
          </a:fontRef>
        </p:style>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800"/>
              </a:spcAft>
            </a:pPr>
            <a:r>
              <a:rPr lang="zh-CN"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指的是易卜生创造的</a:t>
            </a:r>
            <a:r>
              <a:rPr lang="zh-CN" alt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直接揭示现实中的重大问题和热点问题的现实主义戏剧</a:t>
            </a:r>
            <a:r>
              <a:rPr lang="zh-CN"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lang="en-US"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120000"/>
              </a:lnSpc>
              <a:spcAft>
                <a:spcPts val="800"/>
              </a:spcAft>
            </a:pPr>
            <a:r>
              <a:rPr lang="zh-CN"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它侧重于提出问题而不是指出解决问题的方法和途径，正如易卜生所言“我的工作是提出问题，我对这些问题没有答案。</a:t>
            </a:r>
            <a:endParaRPr lang="en-US"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120000"/>
              </a:lnSpc>
              <a:spcAft>
                <a:spcPts val="800"/>
              </a:spcAft>
            </a:pPr>
            <a:r>
              <a:rPr lang="zh-CN"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”讨论又是社会问题剧的一大特点，剧本里往往包含了大量的讨论和争论问题的对白，所以社会问题剧又叫“</a:t>
            </a:r>
            <a:r>
              <a:rPr lang="zh-CN" alt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讨论剧</a:t>
            </a:r>
            <a:r>
              <a:rPr lang="zh-CN"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p>
        </p:txBody>
      </p:sp>
      <p:sp>
        <p:nvSpPr>
          <p:cNvPr id="5" name="Title 6"/>
          <p:cNvSpPr txBox="1"/>
          <p:nvPr>
            <p:custDataLst>
              <p:tags r:id="rId5"/>
            </p:custDataLst>
          </p:nvPr>
        </p:nvSpPr>
        <p:spPr>
          <a:xfrm>
            <a:off x="5965824" y="1784986"/>
            <a:ext cx="5692775" cy="4455795"/>
          </a:xfrm>
          <a:prstGeom prst="rect">
            <a:avLst/>
          </a:prstGeom>
        </p:spPr>
        <p:style>
          <a:lnRef idx="2">
            <a:schemeClr val="accent3"/>
          </a:lnRef>
          <a:fillRef idx="1">
            <a:schemeClr val="lt1"/>
          </a:fillRef>
          <a:effectRef idx="0">
            <a:schemeClr val="accent3"/>
          </a:effectRef>
          <a:fontRef idx="minor">
            <a:schemeClr val="dk1"/>
          </a:fontRef>
        </p:style>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660400" defTabSz="914400">
              <a:lnSpc>
                <a:spcPct val="150000"/>
              </a:lnSpc>
              <a:spcBef>
                <a:spcPct val="0"/>
              </a:spcBef>
              <a:spcAft>
                <a:spcPct val="0"/>
              </a:spcAft>
              <a:tabLst>
                <a:tab pos="1188085"/>
                <a:tab pos="2163445"/>
                <a:tab pos="3142615"/>
                <a:tab pos="4190365"/>
              </a:tabLst>
            </a:pPr>
            <a:r>
              <a:rPr lang="zh-CN" altLang="zh-CN" sz="2600" b="1" spc="0">
                <a:ln>
                  <a:noFill/>
                </a:ln>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易卜生在</a:t>
            </a:r>
            <a:r>
              <a:rPr lang="zh-CN" altLang="zh-CN" sz="2600" b="1" spc="0">
                <a:ln>
                  <a:noFill/>
                </a:ln>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四大社会问题剧</a:t>
            </a:r>
            <a:r>
              <a:rPr lang="zh-CN" altLang="zh-CN" sz="2600" b="1" spc="0">
                <a:ln>
                  <a:noFill/>
                </a:ln>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中用犀利的笔锋饱含着愤激的热情，戳穿了道德、法律、宗教、教育以及家庭关系多方面的假面具，</a:t>
            </a:r>
            <a:r>
              <a:rPr lang="zh-CN" altLang="zh-CN" sz="2600" b="1" spc="0">
                <a:ln>
                  <a:noFill/>
                </a:ln>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揭露了资本主义社会的虚伪和荒谬。</a:t>
            </a:r>
          </a:p>
        </p:txBody>
      </p:sp>
      <p:sp>
        <p:nvSpPr>
          <p:cNvPr id="566274" name="Rectangle 2"/>
          <p:cNvSpPr>
            <a:spLocks noGrp="1"/>
          </p:cNvSpPr>
          <p:nvPr>
            <p:ph type="body" idx="4294967295"/>
            <p:custDataLst>
              <p:tags r:id="rId6"/>
            </p:custDataLst>
          </p:nvPr>
        </p:nvSpPr>
        <p:spPr>
          <a:xfrm>
            <a:off x="1676400" y="713751"/>
            <a:ext cx="2419350" cy="555625"/>
          </a:xfrm>
          <a:prstGeom prst="rect">
            <a:avLst/>
          </a:prstGeom>
          <a:noFill/>
          <a:ln w="9525">
            <a:noFill/>
          </a:ln>
        </p:spPr>
        <p:txBody>
          <a:bodyPr/>
          <a:lstStyle/>
          <a:p>
            <a:pPr eaLnBrk="1" hangingPunct="1">
              <a:buNone/>
            </a:pPr>
            <a:r>
              <a:rPr lang="zh-CN" altLang="en-US" sz="2800" b="1">
                <a:solidFill>
                  <a:srgbClr val="FF0000"/>
                </a:solidFill>
                <a:latin typeface="叶根友毛笔行书2.0版" pitchFamily="2" charset="-122"/>
                <a:ea typeface="叶根友毛笔行书2.0版" pitchFamily="2" charset="-122"/>
              </a:rPr>
              <a:t>★社会问题剧</a:t>
            </a:r>
            <a:endParaRPr lang="zh-CN" altLang="en-US" sz="2400" b="1">
              <a:solidFill>
                <a:srgbClr val="FF0000"/>
              </a:solidFill>
              <a:latin typeface="叶根友毛笔行书2.0版" pitchFamily="2" charset="-122"/>
              <a:ea typeface="叶根友毛笔行书2.0版" pitchFamily="2" charset="-122"/>
            </a:endParaRPr>
          </a:p>
        </p:txBody>
      </p:sp>
    </p:spTree>
    <p:custDataLst>
      <p:tags r:id="rId7"/>
    </p:custDataLst>
    <p:extLst>
      <p:ext uri="{BB962C8B-B14F-4D97-AF65-F5344CB8AC3E}">
        <p14:creationId xmlns:p14="http://schemas.microsoft.com/office/powerpoint/2010/main" val="701442511"/>
      </p:ext>
    </p:extLst>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spect="1"/>
          </p:cNvSpPr>
          <p:nvPr>
            <p:custDataLst>
              <p:tags r:id="rId3"/>
            </p:custDataLst>
          </p:nvPr>
        </p:nvSpPr>
        <p:spPr>
          <a:xfrm>
            <a:off x="544286" y="1625872"/>
            <a:ext cx="11103428" cy="4991751"/>
          </a:xfrm>
          <a:prstGeom prst="rect">
            <a:avLst/>
          </a:prstGeom>
        </p:spPr>
        <p:txBody>
          <a:bodyPr wrap="square">
            <a:spAutoFit/>
          </a:bodyPr>
          <a:lstStyle/>
          <a:p>
            <a:pPr indent="660400" defTabSz="0" fontAlgn="auto">
              <a:lnSpc>
                <a:spcPct val="150000"/>
              </a:lnSpc>
              <a:spcAft>
                <a:spcPct val="0"/>
              </a:spcAft>
              <a:tabLst>
                <a:tab pos="1188085"/>
                <a:tab pos="2163445"/>
                <a:tab pos="3142615"/>
                <a:tab pos="4190365"/>
              </a:tabLst>
            </a:pPr>
            <a:r>
              <a:rPr lang="zh-CN" altLang="zh-CN" sz="2400" b="1">
                <a:latin typeface="黑体" panose="02010609060101010101" pitchFamily="49" charset="-122"/>
                <a:ea typeface="黑体" panose="02010609060101010101" pitchFamily="49" charset="-122"/>
                <a:cs typeface="宋体" panose="02010600030101010101" pitchFamily="2" charset="-122"/>
              </a:rPr>
              <a:t>易卜生所处的挪威，地处欧洲边陲，经济发展比较迟缓，资本主义出现较晚，而且也没有封建的农奴制度，所以受封建的压迫和冲击较少，眼界虽然狭小，但</a:t>
            </a:r>
            <a:r>
              <a:rPr lang="zh-CN" altLang="zh-CN" sz="2400" b="1">
                <a:solidFill>
                  <a:srgbClr val="C00000"/>
                </a:solidFill>
                <a:latin typeface="黑体" panose="02010609060101010101" pitchFamily="49" charset="-122"/>
                <a:ea typeface="黑体" panose="02010609060101010101" pitchFamily="49" charset="-122"/>
                <a:cs typeface="宋体" panose="02010600030101010101" pitchFamily="2" charset="-122"/>
              </a:rPr>
              <a:t>“还有性格以及独立的精神”。</a:t>
            </a:r>
            <a:r>
              <a:rPr lang="zh-CN" altLang="zh-CN" sz="2400" b="1">
                <a:latin typeface="黑体" panose="02010609060101010101" pitchFamily="49" charset="-122"/>
                <a:ea typeface="黑体" panose="02010609060101010101" pitchFamily="49" charset="-122"/>
                <a:cs typeface="宋体" panose="02010600030101010101" pitchFamily="2" charset="-122"/>
              </a:rPr>
              <a:t>19世纪70年代—20世纪初，处于第二次工业革命时期，生产力快速发展，企业的规模进一步扩大，出现更加分工明确的部门，整个社会需要更多劳动力支持。</a:t>
            </a:r>
          </a:p>
          <a:p>
            <a:pPr indent="660400" defTabSz="0" fontAlgn="auto">
              <a:lnSpc>
                <a:spcPct val="150000"/>
              </a:lnSpc>
              <a:spcAft>
                <a:spcPct val="0"/>
              </a:spcAft>
              <a:tabLst>
                <a:tab pos="1188085"/>
                <a:tab pos="2163445"/>
                <a:tab pos="3142615"/>
                <a:tab pos="4190365"/>
              </a:tabLst>
            </a:pPr>
            <a:r>
              <a:rPr lang="zh-CN" altLang="zh-CN" sz="2400" b="1">
                <a:latin typeface="黑体" panose="02010609060101010101" pitchFamily="49" charset="-122"/>
                <a:ea typeface="黑体" panose="02010609060101010101" pitchFamily="49" charset="-122"/>
                <a:cs typeface="宋体" panose="02010600030101010101" pitchFamily="2" charset="-122"/>
              </a:rPr>
              <a:t> 在这样独特的政治、经济、历史条件下，多方长期处于男权社会的挪威，关于</a:t>
            </a:r>
            <a:r>
              <a:rPr lang="zh-CN" altLang="zh-CN" sz="2400" b="1">
                <a:solidFill>
                  <a:srgbClr val="C00000"/>
                </a:solidFill>
                <a:latin typeface="黑体" panose="02010609060101010101" pitchFamily="49" charset="-122"/>
                <a:ea typeface="黑体" panose="02010609060101010101" pitchFamily="49" charset="-122"/>
                <a:cs typeface="宋体" panose="02010600030101010101" pitchFamily="2" charset="-122"/>
              </a:rPr>
              <a:t>妇女解放</a:t>
            </a:r>
            <a:r>
              <a:rPr lang="zh-CN" altLang="zh-CN" sz="2400" b="1">
                <a:latin typeface="黑体" panose="02010609060101010101" pitchFamily="49" charset="-122"/>
                <a:ea typeface="黑体" panose="02010609060101010101" pitchFamily="49" charset="-122"/>
                <a:cs typeface="宋体" panose="02010600030101010101" pitchFamily="2" charset="-122"/>
              </a:rPr>
              <a:t>的呼声越来越高。</a:t>
            </a:r>
          </a:p>
          <a:p>
            <a:pPr indent="660400" defTabSz="0" fontAlgn="auto">
              <a:lnSpc>
                <a:spcPct val="150000"/>
              </a:lnSpc>
              <a:spcAft>
                <a:spcPct val="0"/>
              </a:spcAft>
              <a:tabLst>
                <a:tab pos="1188085"/>
                <a:tab pos="2163445"/>
                <a:tab pos="3142615"/>
                <a:tab pos="4190365"/>
              </a:tabLst>
            </a:pPr>
            <a:r>
              <a:rPr lang="zh-CN" altLang="zh-CN" sz="2400" b="1">
                <a:latin typeface="黑体" panose="02010609060101010101" pitchFamily="49" charset="-122"/>
                <a:ea typeface="黑体" panose="02010609060101010101" pitchFamily="49" charset="-122"/>
                <a:cs typeface="宋体" panose="02010600030101010101" pitchFamily="2" charset="-122"/>
              </a:rPr>
              <a:t>恩格斯在《家庭、私有制和国家的起源》中指出：</a:t>
            </a:r>
            <a:r>
              <a:rPr lang="zh-CN" altLang="zh-CN" sz="2400" b="1">
                <a:solidFill>
                  <a:srgbClr val="C00000"/>
                </a:solidFill>
                <a:latin typeface="黑体" panose="02010609060101010101" pitchFamily="49" charset="-122"/>
                <a:ea typeface="黑体" panose="02010609060101010101" pitchFamily="49" charset="-122"/>
                <a:cs typeface="宋体" panose="02010600030101010101" pitchFamily="2" charset="-122"/>
              </a:rPr>
              <a:t>“妇女解放的第一个先决条件，就是一切女性重新回到公共的劳动中去”。</a:t>
            </a:r>
            <a:endParaRPr lang="zh-CN" altLang="zh-CN" sz="2000" b="1">
              <a:solidFill>
                <a:srgbClr val="C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22" name="文本框 21"/>
          <p:cNvSpPr txBox="1"/>
          <p:nvPr>
            <p:custDataLst>
              <p:tags r:id="rId4"/>
            </p:custDataLst>
          </p:nvPr>
        </p:nvSpPr>
        <p:spPr>
          <a:xfrm rot="10800000" flipV="1">
            <a:off x="1839685" y="980712"/>
            <a:ext cx="2392045" cy="645160"/>
          </a:xfrm>
          <a:prstGeom prst="rect">
            <a:avLst/>
          </a:prstGeom>
          <a:noFill/>
        </p:spPr>
        <p:txBody>
          <a:bodyPr vert="horz" wrap="square" rtlCol="0">
            <a:spAutoFit/>
          </a:bodyPr>
          <a:lstStyle/>
          <a:p>
            <a:r>
              <a:rPr lang="zh-CN" sz="3600">
                <a:solidFill>
                  <a:schemeClr val="tx1"/>
                </a:solidFill>
                <a:latin typeface="Noto Sans S Chinese Medium" panose="020b0600000000000000" charset="-122"/>
                <a:ea typeface="Noto Sans S Chinese Medium" panose="020b0600000000000000" charset="-122"/>
              </a:rPr>
              <a:t>创作背景</a:t>
            </a:r>
          </a:p>
        </p:txBody>
      </p:sp>
    </p:spTree>
    <p:custDataLst>
      <p:tags r:id="rId5"/>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spect="1"/>
          </p:cNvSpPr>
          <p:nvPr>
            <p:custDataLst>
              <p:tags r:id="rId3"/>
            </p:custDataLst>
          </p:nvPr>
        </p:nvSpPr>
        <p:spPr>
          <a:xfrm>
            <a:off x="908957" y="1796143"/>
            <a:ext cx="10613572" cy="4799840"/>
          </a:xfrm>
          <a:prstGeom prst="rect">
            <a:avLst/>
          </a:prstGeom>
        </p:spPr>
        <p:txBody>
          <a:bodyPr wrap="square">
            <a:spAutoFit/>
          </a:bodyPr>
          <a:lstStyle/>
          <a:p>
            <a:pPr indent="660400" defTabSz="0" fontAlgn="auto">
              <a:lnSpc>
                <a:spcPct val="150000"/>
              </a:lnSpc>
              <a:spcAft>
                <a:spcPct val="0"/>
              </a:spcAft>
              <a:tabLst>
                <a:tab pos="1188085"/>
                <a:tab pos="2163445"/>
                <a:tab pos="3142615"/>
                <a:tab pos="4190365"/>
              </a:tabLst>
            </a:pP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随后，挪威社会上发动的强大女权运动，给易卜生以巨大的鼓舞，更促使他以自己的作品来支持妇女解放运动。</a:t>
            </a:r>
          </a:p>
          <a:p>
            <a:pPr indent="660400" defTabSz="0" fontAlgn="auto">
              <a:lnSpc>
                <a:spcPct val="150000"/>
              </a:lnSpc>
              <a:spcAft>
                <a:spcPct val="0"/>
              </a:spcAft>
              <a:tabLst>
                <a:tab pos="1188085"/>
                <a:tab pos="2163445"/>
                <a:tab pos="3142615"/>
                <a:tab pos="4190365"/>
              </a:tabLst>
            </a:pP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 在易卜生的内心深处，仍保有对</a:t>
            </a:r>
            <a:r>
              <a:rPr lang="zh-CN" altLang="zh-CN" sz="26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“真正的人”</a:t>
            </a: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的美好回忆。</a:t>
            </a:r>
          </a:p>
          <a:p>
            <a:pPr indent="660400" defTabSz="0" fontAlgn="auto">
              <a:lnSpc>
                <a:spcPct val="150000"/>
              </a:lnSpc>
              <a:spcAft>
                <a:spcPct val="0"/>
              </a:spcAft>
              <a:tabLst>
                <a:tab pos="1188085"/>
                <a:tab pos="2163445"/>
                <a:tab pos="3142615"/>
                <a:tab pos="4190365"/>
              </a:tabLst>
            </a:pP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 这就使他在早中期作品中：        </a:t>
            </a:r>
          </a:p>
          <a:p>
            <a:pPr indent="660400" defTabSz="0" fontAlgn="auto">
              <a:lnSpc>
                <a:spcPct val="150000"/>
              </a:lnSpc>
              <a:spcAft>
                <a:spcPct val="0"/>
              </a:spcAft>
              <a:tabLst>
                <a:tab pos="1188085"/>
                <a:tab pos="2163445"/>
                <a:tab pos="3142615"/>
                <a:tab pos="4190365"/>
              </a:tabLst>
            </a:pP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  一方面，对资本主义人性丧失的现实进行</a:t>
            </a:r>
            <a:r>
              <a:rPr lang="zh-CN" altLang="zh-CN" sz="26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无情地批判，</a:t>
            </a: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呼唤“真正的人”的复归；</a:t>
            </a:r>
          </a:p>
          <a:p>
            <a:pPr indent="660400" defTabSz="0" fontAlgn="auto">
              <a:lnSpc>
                <a:spcPct val="150000"/>
              </a:lnSpc>
              <a:spcAft>
                <a:spcPct val="0"/>
              </a:spcAft>
              <a:tabLst>
                <a:tab pos="1188085"/>
                <a:tab pos="2163445"/>
                <a:tab pos="3142615"/>
                <a:tab pos="4190365"/>
              </a:tabLst>
            </a:pP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  另一方面，又</a:t>
            </a:r>
            <a:r>
              <a:rPr lang="zh-CN" altLang="zh-CN" sz="26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塑造</a:t>
            </a:r>
            <a:r>
              <a:rPr lang="zh-CN" altLang="zh-CN" sz="2600" b="1">
                <a:latin typeface="思源黑体 CN Heavy" panose="020b0a00000000000000" pitchFamily="34" charset="-122"/>
                <a:ea typeface="思源黑体 CN Heavy" panose="020b0a00000000000000" pitchFamily="34" charset="-122"/>
                <a:cs typeface="宋体" panose="02010600030101010101" pitchFamily="2" charset="-122"/>
              </a:rPr>
              <a:t>具有人的尊严、道德、情感和期盼以及精神尚未枯萎的正面人物。</a:t>
            </a:r>
          </a:p>
        </p:txBody>
      </p:sp>
      <p:sp>
        <p:nvSpPr>
          <p:cNvPr id="22" name="文本框 21"/>
          <p:cNvSpPr txBox="1"/>
          <p:nvPr>
            <p:custDataLst>
              <p:tags r:id="rId4"/>
            </p:custDataLst>
          </p:nvPr>
        </p:nvSpPr>
        <p:spPr>
          <a:xfrm rot="10800000" flipV="1">
            <a:off x="682353" y="414655"/>
            <a:ext cx="2392045" cy="645160"/>
          </a:xfrm>
          <a:prstGeom prst="rect">
            <a:avLst/>
          </a:prstGeom>
          <a:noFill/>
        </p:spPr>
        <p:txBody>
          <a:bodyPr vert="horz" wrap="square" rtlCol="0">
            <a:spAutoFit/>
          </a:bodyPr>
          <a:lstStyle/>
          <a:p>
            <a:r>
              <a:rPr lang="zh-CN" sz="3600">
                <a:solidFill>
                  <a:schemeClr val="tx1"/>
                </a:solidFill>
                <a:latin typeface="Noto Sans S Chinese Medium" panose="020b0600000000000000" charset="-122"/>
                <a:ea typeface="Noto Sans S Chinese Medium" panose="020b0600000000000000" charset="-122"/>
              </a:rPr>
              <a:t>创作背景</a:t>
            </a:r>
          </a:p>
        </p:txBody>
      </p:sp>
    </p:spTree>
    <p:custDataLst>
      <p:tags r:id="rId5"/>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spect="1"/>
          </p:cNvSpPr>
          <p:nvPr>
            <p:custDataLst>
              <p:tags r:id="rId3"/>
            </p:custDataLst>
          </p:nvPr>
        </p:nvSpPr>
        <p:spPr>
          <a:xfrm>
            <a:off x="2874646" y="1276803"/>
            <a:ext cx="8794840" cy="4799840"/>
          </a:xfrm>
          <a:prstGeom prst="rect">
            <a:avLst/>
          </a:prstGeom>
        </p:spPr>
        <p:txBody>
          <a:bodyPr wrap="square">
            <a:spAutoFit/>
          </a:bodyPr>
          <a:lstStyle/>
          <a:p>
            <a:pPr indent="660400" defTabSz="0" fontAlgn="auto">
              <a:lnSpc>
                <a:spcPct val="150000"/>
              </a:lnSpc>
              <a:spcAft>
                <a:spcPct val="0"/>
              </a:spcAft>
              <a:tabLst>
                <a:tab pos="1188085"/>
                <a:tab pos="2163445"/>
                <a:tab pos="3142615"/>
                <a:tab pos="4190365"/>
              </a:tabLst>
            </a:pPr>
            <a:r>
              <a:rPr lang="zh-CN" altLang="zh-CN" sz="26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易卜生创作《玩偶之家》的1879年，正是挪威妇女解放运动高涨的年代。易卜生先后结识了</a:t>
            </a:r>
            <a:r>
              <a:rPr lang="zh-CN" altLang="zh-CN" sz="2600" b="1">
                <a:solidFill>
                  <a:srgbClr val="FF0000"/>
                </a:solidFill>
                <a:latin typeface="思源黑体 CN Heavy" panose="020b0a00000000000000" pitchFamily="34" charset="-122"/>
                <a:ea typeface="思源黑体 CN Heavy" panose="020b0a00000000000000" pitchFamily="34" charset="-122"/>
                <a:cs typeface="宋体" panose="02010600030101010101" pitchFamily="2" charset="-122"/>
              </a:rPr>
              <a:t>两位妇女解放运动活动家</a:t>
            </a:r>
            <a:r>
              <a:rPr lang="zh-CN" altLang="zh-CN" sz="26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——卡米拉·科莱特和奥斯塔·汉斯泰。</a:t>
            </a:r>
          </a:p>
          <a:p>
            <a:pPr indent="660400" defTabSz="0" fontAlgn="auto">
              <a:lnSpc>
                <a:spcPct val="150000"/>
              </a:lnSpc>
              <a:spcAft>
                <a:spcPct val="0"/>
              </a:spcAft>
              <a:tabLst>
                <a:tab pos="1188085"/>
                <a:tab pos="2163445"/>
                <a:tab pos="3142615"/>
                <a:tab pos="4190365"/>
              </a:tabLst>
            </a:pPr>
            <a:r>
              <a:rPr lang="zh-CN" altLang="zh-CN" sz="26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前者激发了他写《玩偶之家》这个剧本的热情，如1879年他给妇女解放运动活动家的信中所说：“您开始通过您的精神生活道路，以某种形式进入‘我’的作品。”随后，</a:t>
            </a:r>
            <a:r>
              <a:rPr lang="zh-CN" altLang="zh-CN" sz="26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她们发动的强大妇女解放运动，给易卜生以巨大的鼓舞，更促使他以自己的作品来支持妇女解放运动。</a:t>
            </a:r>
          </a:p>
        </p:txBody>
      </p:sp>
      <p:sp>
        <p:nvSpPr>
          <p:cNvPr id="22" name="文本框 21"/>
          <p:cNvSpPr txBox="1"/>
          <p:nvPr>
            <p:custDataLst>
              <p:tags r:id="rId4"/>
            </p:custDataLst>
          </p:nvPr>
        </p:nvSpPr>
        <p:spPr>
          <a:xfrm>
            <a:off x="335280" y="251143"/>
            <a:ext cx="2011680" cy="645160"/>
          </a:xfrm>
          <a:prstGeom prst="rect">
            <a:avLst/>
          </a:prstGeom>
          <a:noFill/>
        </p:spPr>
        <p:txBody>
          <a:bodyPr vert="horz" wrap="none" rtlCol="0">
            <a:spAutoFit/>
          </a:bodyPr>
          <a:lstStyle/>
          <a:p>
            <a:r>
              <a:rPr lang="zh-CN" sz="3600">
                <a:solidFill>
                  <a:schemeClr val="tx1"/>
                </a:solidFill>
                <a:latin typeface="Noto Sans S Chinese Medium" panose="020b0600000000000000" charset="-122"/>
                <a:ea typeface="Noto Sans S Chinese Medium" panose="020b0600000000000000" charset="-122"/>
              </a:rPr>
              <a:t>创作背景</a:t>
            </a:r>
          </a:p>
        </p:txBody>
      </p:sp>
      <p:pic>
        <p:nvPicPr>
          <p:cNvPr id="100" name="图片 99"/>
          <p:cNvPicPr/>
          <p:nvPr>
            <p:custDataLst>
              <p:tags r:id="rId6"/>
            </p:custDataLst>
          </p:nvPr>
        </p:nvPicPr>
        <p:blipFill>
          <a:blip r:embed="rId5"/>
          <a:stretch>
            <a:fillRect/>
          </a:stretch>
        </p:blipFill>
        <p:spPr>
          <a:xfrm>
            <a:off x="315960" y="2034178"/>
            <a:ext cx="2558686" cy="2428965"/>
          </a:xfrm>
          <a:prstGeom prst="rect">
            <a:avLst/>
          </a:prstGeom>
          <a:noFill/>
          <a:ln w="9525">
            <a:noFill/>
          </a:ln>
        </p:spPr>
      </p:pic>
    </p:spTree>
    <p:custDataLst>
      <p:tags r:id="rId7"/>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1084426" y="1623890"/>
            <a:ext cx="7551573" cy="476669"/>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itchFamily="2" charset="-122"/>
                <a:cs typeface="+mn-ea"/>
                <a:sym typeface="宋体" panose="02010600030101010101" pitchFamily="2" charset="-122"/>
              </a:rPr>
              <a:t>  </a:t>
            </a:r>
          </a:p>
        </p:txBody>
      </p:sp>
      <p:sp>
        <p:nvSpPr>
          <p:cNvPr id="3" name="矩形 2"/>
          <p:cNvSpPr/>
          <p:nvPr>
            <p:custDataLst>
              <p:tags r:id="rId5"/>
            </p:custDataLst>
          </p:nvPr>
        </p:nvSpPr>
        <p:spPr>
          <a:xfrm>
            <a:off x="488950" y="2423170"/>
            <a:ext cx="11214100" cy="3093663"/>
          </a:xfrm>
          <a:prstGeom prst="rect">
            <a:avLst/>
          </a:prstGeom>
          <a:solidFill>
            <a:schemeClr val="bg1"/>
          </a:solidFill>
          <a:ln w="28575">
            <a:solidFill>
              <a:srgbClr val="9E1111"/>
            </a:solidFill>
          </a:ln>
          <a:effectLst>
            <a:outerShdw blurRad="304800" dist="38100" dir="5400000" algn="t" rotWithShape="0">
              <a:prstClr val="black">
                <a:alpha val="23000"/>
              </a:prstClr>
            </a:outerShdw>
          </a:effectLst>
        </p:spPr>
        <p:txBody>
          <a:bodyPr wrap="square" lIns="360000" rIns="2880000" anchor="ctr">
            <a:noAutofit/>
          </a:bodyPr>
          <a:lstStyle/>
          <a:p>
            <a:pPr marL="0" marR="0" lvl="0" indent="0" algn="l" defTabSz="914400" rtl="0" eaLnBrk="1" fontAlgn="auto" latinLnBrk="0" hangingPunct="1">
              <a:lnSpc>
                <a:spcPct val="150000"/>
              </a:lnSpc>
              <a:spcBef>
                <a:spcPct val="0"/>
              </a:spcBef>
              <a:spcAft>
                <a:spcPts val="1000"/>
              </a:spcAft>
              <a:buClrTx/>
              <a:buSzTx/>
              <a:buFontTx/>
              <a:buNone/>
              <a:defRPr/>
            </a:pPr>
            <a:r>
              <a:rPr kumimoji="0" lang="en-US" altLang="zh-CN" sz="28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1.</a:t>
            </a:r>
            <a:r>
              <a:rPr kumimoji="0" lang="zh-CN" altLang="en-US" sz="28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阅读课文，画出人物关系图，标注每一个人的身份职业。</a:t>
            </a:r>
            <a:endParaRPr kumimoji="0" lang="en-US" altLang="zh-CN" sz="28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endParaRPr>
          </a:p>
          <a:p>
            <a:pPr marL="0" marR="0" lvl="0" indent="0" algn="l" defTabSz="914400" rtl="0" eaLnBrk="1" fontAlgn="auto" latinLnBrk="0" hangingPunct="1">
              <a:lnSpc>
                <a:spcPct val="150000"/>
              </a:lnSpc>
              <a:spcBef>
                <a:spcPct val="0"/>
              </a:spcBef>
              <a:spcAft>
                <a:spcPts val="1000"/>
              </a:spcAft>
              <a:buClrTx/>
              <a:buSzTx/>
              <a:buFontTx/>
              <a:buNone/>
              <a:defRPr/>
            </a:pPr>
            <a:r>
              <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2.</a:t>
            </a:r>
            <a:r>
              <a:rPr lang="zh-CN" altLang="en-US" sz="2800" b="1">
                <a:latin typeface="思源黑体 CN Heavy" panose="020b0a00000000000000" pitchFamily="34" charset="-122"/>
                <a:ea typeface="思源黑体 CN Heavy" panose="020b0a00000000000000" pitchFamily="34" charset="-122"/>
                <a:cs typeface="+mn-ea"/>
                <a:sym typeface="宋体" panose="02010600030101010101" pitchFamily="2" charset="-122"/>
              </a:rPr>
              <a:t>能说出节选部分课文情节。</a:t>
            </a:r>
            <a:endParaRPr lang="en-US" altLang="zh-CN" sz="2800" b="1">
              <a:latin typeface="思源黑体 CN Heavy" panose="020b0a00000000000000" pitchFamily="34" charset="-122"/>
              <a:ea typeface="思源黑体 CN Heavy" panose="020b0a00000000000000" pitchFamily="34" charset="-122"/>
              <a:cs typeface="+mn-ea"/>
              <a:sym typeface="宋体" panose="02010600030101010101" pitchFamily="2" charset="-122"/>
            </a:endParaRPr>
          </a:p>
          <a:p>
            <a:pPr marL="0" marR="0" lvl="0" indent="0" algn="l" defTabSz="914400" rtl="0" eaLnBrk="1" fontAlgn="auto" latinLnBrk="0" hangingPunct="1">
              <a:lnSpc>
                <a:spcPct val="150000"/>
              </a:lnSpc>
              <a:spcBef>
                <a:spcPct val="0"/>
              </a:spcBef>
              <a:spcAft>
                <a:spcPts val="1000"/>
              </a:spcAft>
              <a:buClrTx/>
              <a:buSzTx/>
              <a:buFontTx/>
              <a:buNone/>
              <a:defRPr/>
            </a:pPr>
            <a:r>
              <a:rPr kumimoji="0" lang="en-US" altLang="zh-CN" sz="28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3.</a:t>
            </a:r>
            <a:r>
              <a:rPr kumimoji="0" lang="zh-CN" altLang="en-US" sz="2800" b="1" i="0" u="none" strike="noStrike" kern="1200" cap="none" spc="0" normalizeH="0" baseline="0" noProof="0">
                <a:ln>
                  <a:noFill/>
                </a:ln>
                <a:effectLst/>
                <a:uLnTx/>
                <a:uFillTx/>
                <a:latin typeface="思源黑体 CN Heavy" panose="020b0a00000000000000" pitchFamily="34" charset="-122"/>
                <a:ea typeface="思源黑体 CN Heavy" panose="020b0a00000000000000" pitchFamily="34" charset="-122"/>
                <a:cs typeface="+mn-ea"/>
                <a:sym typeface="宋体" panose="02010600030101010101" pitchFamily="2" charset="-122"/>
              </a:rPr>
              <a:t>画出文中海尔茂对娜拉的全部称呼。</a:t>
            </a:r>
          </a:p>
        </p:txBody>
      </p:sp>
      <p:sp>
        <p:nvSpPr>
          <p:cNvPr id="8" name="文本占位符 2">
            <a:extLst>
              <a:ext uri="{FF2B5EF4-FFF2-40B4-BE49-F238E27FC236}">
                <a16:creationId xmlns:a16="http://schemas.microsoft.com/office/drawing/2014/main" id="{2D6C9A02-DBDE-417B-808A-85E32F39F9DF}"/>
              </a:ext>
            </a:extLst>
          </p:cNvPr>
          <p:cNvSpPr txBox="1"/>
          <p:nvPr>
            <p:custDataLst>
              <p:tags r:id="rId6"/>
            </p:custDataLst>
          </p:nvPr>
        </p:nvSpPr>
        <p:spPr>
          <a:xfrm>
            <a:off x="4623827" y="1539613"/>
            <a:ext cx="3056694" cy="8835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 typeface="Arial" panose="020b0604020202020204" pitchFamily="34" charset="0"/>
              <a:buNone/>
              <a:defRPr/>
            </a:pPr>
            <a:r>
              <a:rPr lang="zh-CN" altLang="en-US" sz="4400" b="1">
                <a:solidFill>
                  <a:srgbClr val="9E1111"/>
                </a:solidFill>
                <a:latin typeface="微软雅黑" panose="020b0503020204020204" pitchFamily="34" charset="-122"/>
                <a:ea typeface="微软雅黑" panose="020b0503020204020204" pitchFamily="34" charset="-122"/>
                <a:cs typeface="+mn-ea"/>
                <a:sym typeface="宋体" panose="02010600030101010101" pitchFamily="2" charset="-122"/>
              </a:rPr>
              <a:t>阅读课文</a:t>
            </a:r>
            <a:endParaRPr kumimoji="0" lang="zh-CN" altLang="en-US" sz="4400" b="1" i="0" u="none" strike="noStrike" kern="1200" cap="none" spc="0" normalizeH="0" baseline="0" noProof="0">
              <a:ln>
                <a:noFill/>
              </a:ln>
              <a:solidFill>
                <a:srgbClr val="9E1111"/>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endParaRPr>
          </a:p>
        </p:txBody>
      </p:sp>
      <p:pic>
        <p:nvPicPr>
          <p:cNvPr id="5" name="图片 4">
            <a:extLst>
              <a:ext uri="{FF2B5EF4-FFF2-40B4-BE49-F238E27FC236}">
                <a16:creationId xmlns:a16="http://schemas.microsoft.com/office/drawing/2014/main" id="{7C8CD5B5-CF8E-49D1-B52E-BF43A14E0DB4}"/>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9038010" y="2205861"/>
            <a:ext cx="2614867" cy="3528280"/>
          </a:xfrm>
          <a:prstGeom prst="rect">
            <a:avLst/>
          </a:prstGeom>
        </p:spPr>
      </p:pic>
    </p:spTree>
    <p:extLst>
      <p:ext uri="{BB962C8B-B14F-4D97-AF65-F5344CB8AC3E}">
        <p14:creationId xmlns:p14="http://schemas.microsoft.com/office/powerpoint/2010/main" val="312809675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0" y="0"/>
            <a:ext cx="12192635" cy="6831965"/>
          </a:xfrm>
          <a:prstGeom prst="rect">
            <a:avLst/>
          </a:prstGeom>
          <a:noFill/>
        </p:spPr>
        <p:txBody>
          <a:bodyPr wrap="square" rtlCol="0" anchor="t">
            <a:spAutoFit/>
          </a:bodyPr>
          <a:lstStyle/>
          <a:p>
            <a:pPr indent="660400" defTabSz="914400" fontAlgn="auto">
              <a:lnSpc>
                <a:spcPct val="150000"/>
              </a:lnSpc>
              <a:spcBef>
                <a:spcPct val="0"/>
              </a:spcBef>
              <a:spcAft>
                <a:spcPct val="0"/>
              </a:spcAft>
            </a:pPr>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第一幕</a:t>
            </a:r>
          </a:p>
          <a:p>
            <a:pPr indent="660400" defTabSz="914400" fontAlgn="auto">
              <a:lnSpc>
                <a:spcPct val="150000"/>
              </a:lnSpc>
              <a:spcBef>
                <a:spcPct val="0"/>
              </a:spcBef>
              <a:spcAft>
                <a:spcPct val="0"/>
              </a:spcAft>
            </a:pPr>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时间：圣诞节前一天</a:t>
            </a:r>
          </a:p>
          <a:p>
            <a:pPr indent="660400" defTabSz="914400" fontAlgn="auto">
              <a:lnSpc>
                <a:spcPct val="150000"/>
              </a:lnSpc>
              <a:spcBef>
                <a:spcPct val="0"/>
              </a:spcBef>
              <a:spcAft>
                <a:spcPct val="0"/>
              </a:spcAft>
            </a:pPr>
            <a:r>
              <a:rPr lang="zh-CN" altLang="en-US" sz="2400" b="1">
                <a:latin typeface="微软雅黑" panose="020b0503020204020204" charset="-122"/>
                <a:ea typeface="微软雅黑" panose="020b0503020204020204" charset="-122"/>
                <a:cs typeface="微软雅黑" panose="020b0503020204020204" charset="-122"/>
              </a:rPr>
              <a:t>娜拉兴冲冲地赶回家准备过节，她与孩子们玩游戏。娜拉的老同学林丹太太来找她。林丹太太为生活所迫，她急需找个工作。娜拉同情林丹太太的遭遇，答应说服丈夫海尔茂，在银行里为林丹太太安排个职位。</a:t>
            </a:r>
          </a:p>
          <a:p>
            <a:pPr indent="660400" defTabSz="914400" fontAlgn="auto">
              <a:lnSpc>
                <a:spcPct val="150000"/>
              </a:lnSpc>
              <a:spcBef>
                <a:spcPct val="0"/>
              </a:spcBef>
              <a:spcAft>
                <a:spcPct val="0"/>
              </a:spcAft>
            </a:pPr>
            <a:r>
              <a:rPr lang="zh-CN" altLang="en-US" sz="2400" b="1">
                <a:latin typeface="微软雅黑" panose="020b0503020204020204" charset="-122"/>
                <a:ea typeface="微软雅黑" panose="020b0503020204020204" charset="-122"/>
                <a:cs typeface="微软雅黑" panose="020b0503020204020204" charset="-122"/>
              </a:rPr>
              <a:t>阮克医生是海尔茂的朋友，极度消沉的他常常到海尔茂家来寻找精神寄托，并暗恋着活泼热情的娜拉。</a:t>
            </a:r>
          </a:p>
          <a:p>
            <a:pPr indent="660400" defTabSz="914400" fontAlgn="auto">
              <a:lnSpc>
                <a:spcPct val="150000"/>
              </a:lnSpc>
              <a:spcBef>
                <a:spcPct val="0"/>
              </a:spcBef>
              <a:spcAft>
                <a:spcPct val="0"/>
              </a:spcAft>
            </a:pPr>
            <a:r>
              <a:rPr lang="zh-CN" altLang="en-US" sz="2400" b="1">
                <a:latin typeface="微软雅黑" panose="020b0503020204020204" charset="-122"/>
                <a:ea typeface="微软雅黑" panose="020b0503020204020204" charset="-122"/>
                <a:cs typeface="微软雅黑" panose="020b0503020204020204" charset="-122"/>
              </a:rPr>
              <a:t>品行不正的银行小职员柯洛克斯泰曾冒犯过新升任银行经理的海尔茂，海尔茂便抓住他的过错，想借此把他辞退。</a:t>
            </a:r>
          </a:p>
          <a:p>
            <a:pPr indent="660400" defTabSz="914400" fontAlgn="auto">
              <a:lnSpc>
                <a:spcPct val="150000"/>
              </a:lnSpc>
              <a:spcBef>
                <a:spcPct val="0"/>
              </a:spcBef>
              <a:spcAft>
                <a:spcPct val="0"/>
              </a:spcAft>
            </a:pPr>
            <a:r>
              <a:rPr lang="zh-CN" altLang="en-US" sz="2400" b="1">
                <a:latin typeface="微软雅黑" panose="020b0503020204020204" charset="-122"/>
                <a:ea typeface="微软雅黑" panose="020b0503020204020204" charset="-122"/>
                <a:cs typeface="微软雅黑" panose="020b0503020204020204" charset="-122"/>
              </a:rPr>
              <a:t>作为曾经借钱给娜拉，帮助她挽救丈夫生命的债主，柯洛克斯泰为了保住自己的职位，以揭露娜拉背着海尔茂，假冒父亲签名借款，来要挟娜拉在丈夫面前为他说情，但海尔茂并不听娜拉的劝说。</a:t>
            </a: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40030" y="635"/>
            <a:ext cx="11619865" cy="6139180"/>
          </a:xfrm>
          <a:prstGeom prst="rect">
            <a:avLst/>
          </a:prstGeom>
          <a:noFill/>
        </p:spPr>
        <p:txBody>
          <a:bodyPr wrap="square" rtlCol="0" anchor="t">
            <a:spAutoFit/>
          </a:bodyPr>
          <a:lstStyle/>
          <a:p>
            <a:pPr indent="660400" defTabSz="914400" fontAlgn="auto">
              <a:lnSpc>
                <a:spcPct val="150000"/>
              </a:lnSpc>
              <a:spcBef>
                <a:spcPct val="0"/>
              </a:spcBef>
              <a:spcAft>
                <a:spcPct val="0"/>
              </a:spcAft>
            </a:pPr>
            <a:r>
              <a:rPr sz="2800" b="1">
                <a:solidFill>
                  <a:srgbClr val="C00000"/>
                </a:solidFill>
                <a:latin typeface="微软雅黑" panose="020b0503020204020204" charset="-122"/>
                <a:ea typeface="微软雅黑" panose="020b0503020204020204" charset="-122"/>
                <a:cs typeface="微软雅黑" panose="020b0503020204020204" charset="-122"/>
                <a:sym typeface="+mn-ea"/>
              </a:rPr>
              <a:t>第二幕</a:t>
            </a:r>
          </a:p>
          <a:p>
            <a:pPr indent="660400" defTabSz="914400" fontAlgn="auto">
              <a:lnSpc>
                <a:spcPct val="150000"/>
              </a:lnSpc>
              <a:spcBef>
                <a:spcPct val="0"/>
              </a:spcBef>
              <a:spcAft>
                <a:spcPct val="0"/>
              </a:spcAft>
            </a:pPr>
            <a:r>
              <a:rPr sz="2600" b="1">
                <a:latin typeface="微软雅黑" panose="020b0503020204020204" charset="-122"/>
                <a:ea typeface="微软雅黑" panose="020b0503020204020204" charset="-122"/>
                <a:cs typeface="微软雅黑" panose="020b0503020204020204" charset="-122"/>
                <a:sym typeface="+mn-ea"/>
              </a:rPr>
              <a:t>时间：圣诞节当天</a:t>
            </a:r>
          </a:p>
          <a:p>
            <a:pPr indent="660400" defTabSz="914400" fontAlgn="auto">
              <a:lnSpc>
                <a:spcPct val="150000"/>
              </a:lnSpc>
              <a:spcBef>
                <a:spcPct val="0"/>
              </a:spcBef>
              <a:spcAft>
                <a:spcPct val="0"/>
              </a:spcAft>
            </a:pPr>
            <a:r>
              <a:rPr sz="2600" b="1">
                <a:latin typeface="微软雅黑" panose="020b0503020204020204" charset="-122"/>
                <a:ea typeface="微软雅黑" panose="020b0503020204020204" charset="-122"/>
                <a:cs typeface="微软雅黑" panose="020b0503020204020204" charset="-122"/>
                <a:sym typeface="+mn-ea"/>
              </a:rPr>
              <a:t>被海尔茂辞退了职位的柯洛克斯泰终于把揭露真相的信件投进了邮筒，再次对娜拉进行威胁、恐吓。</a:t>
            </a:r>
          </a:p>
          <a:p>
            <a:pPr indent="660400" defTabSz="914400" fontAlgn="auto">
              <a:lnSpc>
                <a:spcPct val="150000"/>
              </a:lnSpc>
              <a:spcBef>
                <a:spcPct val="0"/>
              </a:spcBef>
              <a:spcAft>
                <a:spcPct val="0"/>
              </a:spcAft>
            </a:pPr>
            <a:r>
              <a:rPr sz="2600" b="1">
                <a:latin typeface="微软雅黑" panose="020b0503020204020204" charset="-122"/>
                <a:ea typeface="微软雅黑" panose="020b0503020204020204" charset="-122"/>
                <a:cs typeface="微软雅黑" panose="020b0503020204020204" charset="-122"/>
                <a:sym typeface="+mn-ea"/>
              </a:rPr>
              <a:t>娜拉内心不安，但她对海尔茂还存在幻想，她相信一旦海尔茂知道了真实情况，必定会出现奇迹：他将主动承担全部责任。</a:t>
            </a:r>
          </a:p>
          <a:p>
            <a:pPr indent="660400" defTabSz="914400" fontAlgn="auto">
              <a:lnSpc>
                <a:spcPct val="150000"/>
              </a:lnSpc>
              <a:spcBef>
                <a:spcPct val="0"/>
              </a:spcBef>
              <a:spcAft>
                <a:spcPct val="0"/>
              </a:spcAft>
            </a:pPr>
            <a:r>
              <a:rPr sz="2600" b="1">
                <a:latin typeface="微软雅黑" panose="020b0503020204020204" charset="-122"/>
                <a:ea typeface="微软雅黑" panose="020b0503020204020204" charset="-122"/>
                <a:cs typeface="微软雅黑" panose="020b0503020204020204" charset="-122"/>
                <a:sym typeface="+mn-ea"/>
              </a:rPr>
              <a:t>但她做好准备，宁肯牺牲自己也不愿丈夫的名誉受到损害，于是娜拉想到自杀。</a:t>
            </a:r>
          </a:p>
          <a:p>
            <a:pPr indent="660400" defTabSz="914400" fontAlgn="auto">
              <a:lnSpc>
                <a:spcPct val="150000"/>
              </a:lnSpc>
              <a:spcBef>
                <a:spcPct val="0"/>
              </a:spcBef>
              <a:spcAft>
                <a:spcPct val="0"/>
              </a:spcAft>
            </a:pPr>
            <a:r>
              <a:rPr sz="2600" b="1">
                <a:latin typeface="微软雅黑" panose="020b0503020204020204" charset="-122"/>
                <a:ea typeface="微软雅黑" panose="020b0503020204020204" charset="-122"/>
                <a:cs typeface="微软雅黑" panose="020b0503020204020204" charset="-122"/>
                <a:sym typeface="+mn-ea"/>
              </a:rPr>
              <a:t>得知真相的林丹太太决定帮助娜拉摆脱柯洛克斯泰的威胁，同时鼓励娜拉将偷偷借钱给丈夫养病与假冒父亲签名借款的事情，告诉丈夫海尔茂。</a:t>
            </a: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95580" y="0"/>
            <a:ext cx="11900535" cy="6369685"/>
          </a:xfrm>
          <a:prstGeom prst="rect">
            <a:avLst/>
          </a:prstGeom>
          <a:noFill/>
        </p:spPr>
        <p:txBody>
          <a:bodyPr wrap="square" rtlCol="0" anchor="t">
            <a:spAutoFit/>
          </a:bodyPr>
          <a:lstStyle/>
          <a:p>
            <a:pPr indent="711200" defTabSz="914400" fontAlgn="auto">
              <a:lnSpc>
                <a:spcPct val="150000"/>
              </a:lnSpc>
              <a:spcBef>
                <a:spcPct val="0"/>
              </a:spcBef>
              <a:spcAft>
                <a:spcPct val="0"/>
              </a:spcAft>
            </a:pPr>
            <a:r>
              <a:rPr lang="en-US" altLang="zh-CN" sz="2800" b="1">
                <a:solidFill>
                  <a:srgbClr val="C00000"/>
                </a:solidFill>
                <a:latin typeface="微软雅黑" panose="020b0503020204020204" charset="-122"/>
                <a:ea typeface="微软雅黑" panose="020b0503020204020204" charset="-122"/>
                <a:cs typeface="微软雅黑" panose="020b0503020204020204" charset="-122"/>
                <a:sym typeface="+mn-ea"/>
              </a:rPr>
              <a:t>第三幕</a:t>
            </a:r>
          </a:p>
          <a:p>
            <a:pPr indent="711200" defTabSz="914400" fontAlgn="auto">
              <a:lnSpc>
                <a:spcPct val="150000"/>
              </a:lnSpc>
              <a:spcBef>
                <a:spcPct val="0"/>
              </a:spcBef>
              <a:spcAft>
                <a:spcPct val="0"/>
              </a:spcAft>
            </a:pPr>
            <a:r>
              <a:rPr lang="en-US" altLang="zh-CN" sz="2400" b="1">
                <a:latin typeface="微软雅黑" panose="020b0503020204020204" charset="-122"/>
                <a:ea typeface="微软雅黑" panose="020b0503020204020204" charset="-122"/>
                <a:cs typeface="微软雅黑" panose="020b0503020204020204" charset="-122"/>
                <a:sym typeface="+mn-ea"/>
              </a:rPr>
              <a:t>时间：圣诞节第二天</a:t>
            </a:r>
          </a:p>
          <a:p>
            <a:pPr indent="711200" defTabSz="914400" fontAlgn="auto">
              <a:lnSpc>
                <a:spcPct val="150000"/>
              </a:lnSpc>
              <a:spcBef>
                <a:spcPct val="0"/>
              </a:spcBef>
              <a:spcAft>
                <a:spcPct val="0"/>
              </a:spcAft>
            </a:pPr>
            <a:r>
              <a:rPr lang="en-US" altLang="zh-CN" sz="2400" b="1">
                <a:latin typeface="微软雅黑" panose="020b0503020204020204" charset="-122"/>
                <a:ea typeface="微软雅黑" panose="020b0503020204020204" charset="-122"/>
                <a:cs typeface="微软雅黑" panose="020b0503020204020204" charset="-122"/>
                <a:sym typeface="+mn-ea"/>
              </a:rPr>
              <a:t>海尔茂表面上也很爱娜拉，装出一副愿意为妻子牺牲一切的模样，然而，当他看到柯洛克斯泰的威胁信，得知自己的名誉地位受到威胁时，便暴跳如雷，辱骂娜拉“犯罪”葬送了他一生的幸福，却丝毫不考虑娜拉那样做正是为了给他治病，不得已而为之的。</a:t>
            </a:r>
          </a:p>
          <a:p>
            <a:pPr indent="711200" defTabSz="914400" fontAlgn="auto">
              <a:lnSpc>
                <a:spcPct val="150000"/>
              </a:lnSpc>
              <a:spcBef>
                <a:spcPct val="0"/>
              </a:spcBef>
              <a:spcAft>
                <a:spcPct val="0"/>
              </a:spcAft>
            </a:pPr>
            <a:r>
              <a:rPr lang="en-US" altLang="zh-CN" sz="2400" b="1">
                <a:latin typeface="微软雅黑" panose="020b0503020204020204" charset="-122"/>
                <a:ea typeface="微软雅黑" panose="020b0503020204020204" charset="-122"/>
                <a:cs typeface="微软雅黑" panose="020b0503020204020204" charset="-122"/>
                <a:sym typeface="+mn-ea"/>
              </a:rPr>
              <a:t>柯洛克斯泰在旧日情人林丹太太的劝告下，为了自己的生计，把娜拉签了字的借据退还给了海尔茂。</a:t>
            </a:r>
          </a:p>
          <a:p>
            <a:pPr indent="711200" defTabSz="914400" fontAlgn="auto">
              <a:lnSpc>
                <a:spcPct val="150000"/>
              </a:lnSpc>
              <a:spcBef>
                <a:spcPct val="0"/>
              </a:spcBef>
              <a:spcAft>
                <a:spcPct val="0"/>
              </a:spcAft>
            </a:pPr>
            <a:r>
              <a:rPr lang="en-US" altLang="zh-CN" sz="2400" b="1">
                <a:latin typeface="微软雅黑" panose="020b0503020204020204" charset="-122"/>
                <a:ea typeface="微软雅黑" panose="020b0503020204020204" charset="-122"/>
                <a:cs typeface="微软雅黑" panose="020b0503020204020204" charset="-122"/>
                <a:sym typeface="+mn-ea"/>
              </a:rPr>
              <a:t>当海尔茂看到这第二封信时又化悲为喜，快活地叫起来：“没事了，我没事了。” 冷酷的现实教育了娜拉，使她看透了海尔茂自私、卑劣、虚伪的灵魂，也认识了现实社会的不合理，对资本主义社会的法律、宗教、道德等问题。</a:t>
            </a:r>
          </a:p>
          <a:p>
            <a:pPr indent="711200" defTabSz="914400" fontAlgn="auto">
              <a:lnSpc>
                <a:spcPct val="150000"/>
              </a:lnSpc>
              <a:spcBef>
                <a:spcPct val="0"/>
              </a:spcBef>
              <a:spcAft>
                <a:spcPct val="0"/>
              </a:spcAft>
            </a:pPr>
            <a:r>
              <a:rPr lang="en-US" altLang="zh-CN" sz="2400" b="1">
                <a:latin typeface="微软雅黑" panose="020b0503020204020204" charset="-122"/>
                <a:ea typeface="微软雅黑" panose="020b0503020204020204" charset="-122"/>
                <a:cs typeface="微软雅黑" panose="020b0503020204020204" charset="-122"/>
                <a:sym typeface="+mn-ea"/>
              </a:rPr>
              <a:t>最终，娜拉和海尔茂决裂，毅然离开了那个“玩偶之</a:t>
            </a:r>
            <a:r>
              <a:rPr lang="en-US" altLang="zh-CN" sz="2800" b="1">
                <a:latin typeface="微软雅黑" panose="020b0503020204020204" charset="-122"/>
                <a:ea typeface="微软雅黑" panose="020b0503020204020204" charset="-122"/>
                <a:cs typeface="微软雅黑" panose="020b0503020204020204" charset="-122"/>
                <a:sym typeface="+mn-ea"/>
              </a:rPr>
              <a:t>家”。</a:t>
            </a: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_14" hidden="1"/>
          <p:cNvSpPr txBox="1">
            <a:spLocks noChangeArrowheads="1"/>
          </p:cNvSpPr>
          <p:nvPr>
            <p:custDataLst>
              <p:tags r:id="rId4"/>
            </p:custDataLst>
          </p:nvPr>
        </p:nvSpPr>
        <p:spPr bwMode="auto">
          <a:xfrm>
            <a:off x="1411323" y="1430091"/>
            <a:ext cx="1567230" cy="1412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5" tIns="34293" rIns="68585" bIns="3429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5000" b="0" i="0" u="none" strike="noStrike" kern="1200" cap="none" spc="450" normalizeH="0" baseline="0" noProof="0">
                <a:ln>
                  <a:noFill/>
                </a:ln>
                <a:solidFill>
                  <a:prstClr val="white">
                    <a:lumMod val="75000"/>
                  </a:prstClr>
                </a:solidFill>
                <a:effectLst/>
                <a:uLnTx/>
                <a:uFillTx/>
                <a:latin typeface="苏新诗古印宋简" panose="02010609000101010101" pitchFamily="49" charset="-122"/>
                <a:ea typeface="苏新诗古印宋简" panose="02010609000101010101" pitchFamily="49" charset="-122"/>
                <a:cs typeface="+mn-ea"/>
                <a:sym typeface="Arial" panose="020b0604020202020204" pitchFamily="34" charset="0"/>
              </a:rPr>
              <a:t>读</a:t>
            </a:r>
            <a:endParaRPr kumimoji="0" lang="zh-CN" altLang="zh-CN" sz="15000" b="0" i="0" u="none" strike="noStrike" kern="1200" cap="none" spc="450" normalizeH="0" baseline="0" noProof="0">
              <a:ln>
                <a:noFill/>
              </a:ln>
              <a:solidFill>
                <a:prstClr val="white">
                  <a:lumMod val="75000"/>
                </a:prstClr>
              </a:solidFill>
              <a:effectLst/>
              <a:uLnTx/>
              <a:uFillTx/>
              <a:latin typeface="苏新诗古印宋简" panose="02010609000101010101" pitchFamily="49" charset="-122"/>
              <a:ea typeface="苏新诗古印宋简" panose="02010609000101010101" pitchFamily="49" charset="-122"/>
              <a:cs typeface="+mn-ea"/>
              <a:sym typeface="Arial" panose="020b0604020202020204" pitchFamily="34" charset="0"/>
            </a:endParaRPr>
          </a:p>
        </p:txBody>
      </p:sp>
      <p:sp>
        <p:nvSpPr>
          <p:cNvPr id="2" name="文本占位符 1">
            <a:extLst>
              <a:ext uri="{FF2B5EF4-FFF2-40B4-BE49-F238E27FC236}">
                <a16:creationId xmlns:a16="http://schemas.microsoft.com/office/drawing/2014/main" id="{CB73451A-CB65-4B1B-B1D7-4A54A2C4CC4C}"/>
              </a:ext>
            </a:extLst>
          </p:cNvPr>
          <p:cNvSpPr>
            <a:spLocks noGrp="1"/>
          </p:cNvSpPr>
          <p:nvPr>
            <p:ph type="body" sz="quarter" idx="4294967295"/>
            <p:custDataLst>
              <p:tags r:id="rId5"/>
            </p:custDataLst>
          </p:nvPr>
        </p:nvSpPr>
        <p:spPr>
          <a:xfrm>
            <a:off x="0" y="396875"/>
            <a:ext cx="2378075" cy="522288"/>
          </a:xfrm>
          <a:prstGeom prst="rect">
            <a:avLst/>
          </a:prstGeom>
        </p:spPr>
        <p:txBody>
          <a:bodyPr/>
          <a:lstStyle/>
          <a:p>
            <a:pPr marL="0" indent="0">
              <a:buNone/>
            </a:pPr>
            <a:r>
              <a:rPr lang="zh-CN" altLang="en-US" b="1">
                <a:solidFill>
                  <a:srgbClr val="C00000"/>
                </a:solidFill>
              </a:rPr>
              <a:t>人物关系图</a:t>
            </a:r>
          </a:p>
        </p:txBody>
      </p:sp>
      <p:sp>
        <p:nvSpPr>
          <p:cNvPr id="3" name="矩形 2">
            <a:extLst>
              <a:ext uri="{FF2B5EF4-FFF2-40B4-BE49-F238E27FC236}">
                <a16:creationId xmlns:a16="http://schemas.microsoft.com/office/drawing/2014/main" id="{FD20D20F-5250-4773-9C99-0E0AFF32E7C6}"/>
              </a:ext>
            </a:extLst>
          </p:cNvPr>
          <p:cNvSpPr/>
          <p:nvPr>
            <p:custDataLst>
              <p:tags r:id="rId6"/>
            </p:custDataLst>
          </p:nvPr>
        </p:nvSpPr>
        <p:spPr>
          <a:xfrm>
            <a:off x="495302" y="1414437"/>
            <a:ext cx="3112138" cy="885372"/>
          </a:xfrm>
          <a:prstGeom prst="rect">
            <a:avLst/>
          </a:prstGeom>
          <a:solidFill>
            <a:srgbClr val="000000"/>
          </a:solidFill>
          <a:ln>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pitchFamily="34" charset="-122"/>
                <a:ea typeface="微软雅黑" panose="020b0503020204020204" pitchFamily="34" charset="-122"/>
              </a:rPr>
              <a:t>海尔茂</a:t>
            </a:r>
          </a:p>
        </p:txBody>
      </p:sp>
      <p:sp>
        <p:nvSpPr>
          <p:cNvPr id="6" name="矩形 5">
            <a:extLst>
              <a:ext uri="{FF2B5EF4-FFF2-40B4-BE49-F238E27FC236}">
                <a16:creationId xmlns:a16="http://schemas.microsoft.com/office/drawing/2014/main" id="{7FEE9192-25CE-4682-BCB6-8211BED62AA2}"/>
              </a:ext>
            </a:extLst>
          </p:cNvPr>
          <p:cNvSpPr/>
          <p:nvPr>
            <p:custDataLst>
              <p:tags r:id="rId7"/>
            </p:custDataLst>
          </p:nvPr>
        </p:nvSpPr>
        <p:spPr>
          <a:xfrm>
            <a:off x="8563925" y="1414437"/>
            <a:ext cx="3112138" cy="885372"/>
          </a:xfrm>
          <a:prstGeom prst="rect">
            <a:avLst/>
          </a:prstGeom>
          <a:solidFill>
            <a:srgbClr val="9E1111"/>
          </a:solidFill>
          <a:ln>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pitchFamily="34" charset="-122"/>
                <a:ea typeface="微软雅黑" panose="020b0503020204020204" pitchFamily="34" charset="-122"/>
              </a:rPr>
              <a:t>娜拉</a:t>
            </a:r>
          </a:p>
        </p:txBody>
      </p:sp>
      <p:sp>
        <p:nvSpPr>
          <p:cNvPr id="7" name="矩形 6">
            <a:extLst>
              <a:ext uri="{FF2B5EF4-FFF2-40B4-BE49-F238E27FC236}">
                <a16:creationId xmlns:a16="http://schemas.microsoft.com/office/drawing/2014/main" id="{D026A821-5D66-429C-A3CC-AFC78BCAED3A}"/>
              </a:ext>
            </a:extLst>
          </p:cNvPr>
          <p:cNvSpPr/>
          <p:nvPr>
            <p:custDataLst>
              <p:tags r:id="rId8"/>
            </p:custDataLst>
          </p:nvPr>
        </p:nvSpPr>
        <p:spPr>
          <a:xfrm>
            <a:off x="4539022" y="3566570"/>
            <a:ext cx="3113955" cy="885372"/>
          </a:xfrm>
          <a:prstGeom prst="rect">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微软雅黑" panose="020b0503020204020204" pitchFamily="34" charset="-122"/>
                <a:ea typeface="微软雅黑" panose="020b0503020204020204" pitchFamily="34" charset="-122"/>
              </a:rPr>
              <a:t>阮克医生</a:t>
            </a:r>
          </a:p>
        </p:txBody>
      </p:sp>
      <p:sp>
        <p:nvSpPr>
          <p:cNvPr id="9" name="矩形 8">
            <a:extLst>
              <a:ext uri="{FF2B5EF4-FFF2-40B4-BE49-F238E27FC236}">
                <a16:creationId xmlns:a16="http://schemas.microsoft.com/office/drawing/2014/main" id="{CC03DC47-8CD6-40E7-9F91-94AA9DC3582E}"/>
              </a:ext>
            </a:extLst>
          </p:cNvPr>
          <p:cNvSpPr/>
          <p:nvPr>
            <p:custDataLst>
              <p:tags r:id="rId9"/>
            </p:custDataLst>
          </p:nvPr>
        </p:nvSpPr>
        <p:spPr>
          <a:xfrm>
            <a:off x="495302" y="5000877"/>
            <a:ext cx="3112138" cy="885372"/>
          </a:xfrm>
          <a:prstGeom prst="rect">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微软雅黑" panose="020b0503020204020204" pitchFamily="34" charset="-122"/>
                <a:ea typeface="微软雅黑" panose="020b0503020204020204" pitchFamily="34" charset="-122"/>
              </a:rPr>
              <a:t>柯洛克斯泰</a:t>
            </a:r>
          </a:p>
        </p:txBody>
      </p:sp>
      <p:sp>
        <p:nvSpPr>
          <p:cNvPr id="10" name="矩形 9">
            <a:extLst>
              <a:ext uri="{FF2B5EF4-FFF2-40B4-BE49-F238E27FC236}">
                <a16:creationId xmlns:a16="http://schemas.microsoft.com/office/drawing/2014/main" id="{C461F2BA-0D7D-4FF6-A35A-90B7813008CA}"/>
              </a:ext>
            </a:extLst>
          </p:cNvPr>
          <p:cNvSpPr/>
          <p:nvPr>
            <p:custDataLst>
              <p:tags r:id="rId10"/>
            </p:custDataLst>
          </p:nvPr>
        </p:nvSpPr>
        <p:spPr>
          <a:xfrm>
            <a:off x="8563924" y="5000877"/>
            <a:ext cx="3112138" cy="885372"/>
          </a:xfrm>
          <a:prstGeom prst="rect">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微软雅黑" panose="020b0503020204020204" pitchFamily="34" charset="-122"/>
                <a:ea typeface="微软雅黑" panose="020b0503020204020204" pitchFamily="34" charset="-122"/>
              </a:rPr>
              <a:t>林丹太太</a:t>
            </a:r>
          </a:p>
        </p:txBody>
      </p:sp>
      <p:cxnSp>
        <p:nvCxnSpPr>
          <p:cNvPr id="11" name="连接符: 肘形 10">
            <a:extLst>
              <a:ext uri="{FF2B5EF4-FFF2-40B4-BE49-F238E27FC236}">
                <a16:creationId xmlns:a16="http://schemas.microsoft.com/office/drawing/2014/main" id="{57B17CDC-D73B-4BC1-92DD-B89DB10E2667}"/>
              </a:ext>
            </a:extLst>
          </p:cNvPr>
          <p:cNvCxnSpPr>
            <a:stCxn id="3" idx="3"/>
            <a:endCxn id="7" idx="1"/>
          </p:cNvCxnSpPr>
          <p:nvPr>
            <p:custDataLst>
              <p:tags r:id="rId11"/>
            </p:custDataLst>
          </p:nvPr>
        </p:nvCxnSpPr>
        <p:spPr>
          <a:xfrm>
            <a:off x="3607440" y="1857123"/>
            <a:ext cx="931582" cy="2152133"/>
          </a:xfrm>
          <a:prstGeom prst="bentConnector3">
            <a:avLst>
              <a:gd name="adj1" fmla="val 50000"/>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连接符: 肘形 12">
            <a:extLst>
              <a:ext uri="{FF2B5EF4-FFF2-40B4-BE49-F238E27FC236}">
                <a16:creationId xmlns:a16="http://schemas.microsoft.com/office/drawing/2014/main" id="{7C3876CE-2B34-41F0-A652-B9B87ED3B577}"/>
              </a:ext>
            </a:extLst>
          </p:cNvPr>
          <p:cNvCxnSpPr>
            <a:stCxn id="6" idx="1"/>
            <a:endCxn id="7" idx="3"/>
          </p:cNvCxnSpPr>
          <p:nvPr>
            <p:custDataLst>
              <p:tags r:id="rId12"/>
            </p:custDataLst>
          </p:nvPr>
        </p:nvCxnSpPr>
        <p:spPr>
          <a:xfrm rot="10800000" flipV="1">
            <a:off x="7652977" y="1857122"/>
            <a:ext cx="910948" cy="2152133"/>
          </a:xfrm>
          <a:prstGeom prst="bentConnector3">
            <a:avLst>
              <a:gd name="adj1" fmla="val 50000"/>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3F14F281-FA67-4FF8-B234-2D581FB46BE6}"/>
              </a:ext>
            </a:extLst>
          </p:cNvPr>
          <p:cNvCxnSpPr>
            <a:stCxn id="3" idx="3"/>
            <a:endCxn id="6" idx="1"/>
          </p:cNvCxnSpPr>
          <p:nvPr>
            <p:custDataLst>
              <p:tags r:id="rId13"/>
            </p:custDataLst>
          </p:nvPr>
        </p:nvCxnSpPr>
        <p:spPr>
          <a:xfrm>
            <a:off x="3607440" y="1857123"/>
            <a:ext cx="4956485" cy="0"/>
          </a:xfrm>
          <a:prstGeom prst="straightConnector1">
            <a:avLst/>
          </a:prstGeom>
          <a:ln w="76200">
            <a:solidFill>
              <a:srgbClr val="9E111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1B205EF2-8DA3-4AFB-8D67-C7E88E0F08E3}"/>
              </a:ext>
            </a:extLst>
          </p:cNvPr>
          <p:cNvCxnSpPr>
            <a:stCxn id="3" idx="2"/>
            <a:endCxn id="9" idx="0"/>
          </p:cNvCxnSpPr>
          <p:nvPr>
            <p:custDataLst>
              <p:tags r:id="rId14"/>
            </p:custDataLst>
          </p:nvPr>
        </p:nvCxnSpPr>
        <p:spPr>
          <a:xfrm flipH="1">
            <a:off x="2051371" y="2299809"/>
            <a:ext cx="0" cy="2701068"/>
          </a:xfrm>
          <a:prstGeom prst="straightConnector1">
            <a:avLst/>
          </a:prstGeom>
          <a:ln w="38100">
            <a:solidFill>
              <a:srgbClr val="0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C5EBD646-DC29-4CA5-9778-120E003672FC}"/>
              </a:ext>
            </a:extLst>
          </p:cNvPr>
          <p:cNvCxnSpPr>
            <a:stCxn id="6" idx="2"/>
            <a:endCxn id="10" idx="0"/>
          </p:cNvCxnSpPr>
          <p:nvPr>
            <p:custDataLst>
              <p:tags r:id="rId15"/>
            </p:custDataLst>
          </p:nvPr>
        </p:nvCxnSpPr>
        <p:spPr>
          <a:xfrm flipH="1">
            <a:off x="10119993" y="2299809"/>
            <a:ext cx="1" cy="2701068"/>
          </a:xfrm>
          <a:prstGeom prst="straightConnector1">
            <a:avLst/>
          </a:prstGeom>
          <a:ln w="38100">
            <a:solidFill>
              <a:srgbClr val="0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C516C353-7706-482E-B3B5-87FAFA1962A0}"/>
              </a:ext>
            </a:extLst>
          </p:cNvPr>
          <p:cNvCxnSpPr>
            <a:stCxn id="9" idx="3"/>
            <a:endCxn id="10" idx="1"/>
          </p:cNvCxnSpPr>
          <p:nvPr>
            <p:custDataLst>
              <p:tags r:id="rId16"/>
            </p:custDataLst>
          </p:nvPr>
        </p:nvCxnSpPr>
        <p:spPr>
          <a:xfrm>
            <a:off x="3607440" y="5443563"/>
            <a:ext cx="4956484" cy="0"/>
          </a:xfrm>
          <a:prstGeom prst="straightConnector1">
            <a:avLst/>
          </a:prstGeom>
          <a:ln w="76200">
            <a:solidFill>
              <a:srgbClr val="00000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35533F21-8887-438C-B4A4-0606A030A067}"/>
              </a:ext>
            </a:extLst>
          </p:cNvPr>
          <p:cNvSpPr txBox="1"/>
          <p:nvPr>
            <p:custDataLst>
              <p:tags r:id="rId17"/>
            </p:custDataLst>
          </p:nvPr>
        </p:nvSpPr>
        <p:spPr>
          <a:xfrm>
            <a:off x="5399509" y="1484263"/>
            <a:ext cx="1371274" cy="704296"/>
          </a:xfrm>
          <a:prstGeom prst="rect">
            <a:avLst/>
          </a:prstGeom>
          <a:solidFill>
            <a:srgbClr val="9E1111"/>
          </a:solidFill>
        </p:spPr>
        <p:txBody>
          <a:bodyPr wrap="none" rtlCol="0" anchor="ctr">
            <a:noAutofit/>
          </a:bodyPr>
          <a:lstStyle/>
          <a:p>
            <a:pPr algn="ctr"/>
            <a:r>
              <a:rPr lang="zh-CN" altLang="en-US" sz="2800" i="1">
                <a:solidFill>
                  <a:schemeClr val="bg1"/>
                </a:solidFill>
                <a:latin typeface="微软雅黑" panose="020b0503020204020204" pitchFamily="34" charset="-122"/>
                <a:ea typeface="微软雅黑" panose="020b0503020204020204" pitchFamily="34" charset="-122"/>
              </a:rPr>
              <a:t>夫妻</a:t>
            </a:r>
          </a:p>
        </p:txBody>
      </p:sp>
      <p:sp>
        <p:nvSpPr>
          <p:cNvPr id="32" name="文本框 31">
            <a:extLst>
              <a:ext uri="{FF2B5EF4-FFF2-40B4-BE49-F238E27FC236}">
                <a16:creationId xmlns:a16="http://schemas.microsoft.com/office/drawing/2014/main" id="{739C0330-6DCC-4AE1-8617-75749092F6EE}"/>
              </a:ext>
            </a:extLst>
          </p:cNvPr>
          <p:cNvSpPr txBox="1"/>
          <p:nvPr>
            <p:custDataLst>
              <p:tags r:id="rId18"/>
            </p:custDataLst>
          </p:nvPr>
        </p:nvSpPr>
        <p:spPr>
          <a:xfrm>
            <a:off x="5399509" y="5091415"/>
            <a:ext cx="1371274" cy="704296"/>
          </a:xfrm>
          <a:prstGeom prst="rect">
            <a:avLst/>
          </a:prstGeom>
          <a:solidFill>
            <a:schemeClr val="tx1"/>
          </a:solidFill>
        </p:spPr>
        <p:txBody>
          <a:bodyPr wrap="none" rtlCol="0" anchor="ctr">
            <a:noAutofit/>
          </a:bodyPr>
          <a:lstStyle/>
          <a:p>
            <a:pPr algn="ctr"/>
            <a:r>
              <a:rPr lang="zh-CN" altLang="en-US" sz="2800" i="1">
                <a:solidFill>
                  <a:schemeClr val="bg1"/>
                </a:solidFill>
                <a:latin typeface="微软雅黑" panose="020b0503020204020204" pitchFamily="34" charset="-122"/>
                <a:ea typeface="微软雅黑" panose="020b0503020204020204" pitchFamily="34" charset="-122"/>
              </a:rPr>
              <a:t>旧情人</a:t>
            </a:r>
          </a:p>
        </p:txBody>
      </p:sp>
      <p:sp>
        <p:nvSpPr>
          <p:cNvPr id="33" name="文本框 32">
            <a:extLst>
              <a:ext uri="{FF2B5EF4-FFF2-40B4-BE49-F238E27FC236}">
                <a16:creationId xmlns:a16="http://schemas.microsoft.com/office/drawing/2014/main" id="{33C11225-5025-4177-8885-EEB6F679FEEF}"/>
              </a:ext>
            </a:extLst>
          </p:cNvPr>
          <p:cNvSpPr txBox="1"/>
          <p:nvPr>
            <p:custDataLst>
              <p:tags r:id="rId19"/>
            </p:custDataLst>
          </p:nvPr>
        </p:nvSpPr>
        <p:spPr>
          <a:xfrm>
            <a:off x="1551710" y="2660695"/>
            <a:ext cx="931582" cy="1979297"/>
          </a:xfrm>
          <a:prstGeom prst="rect">
            <a:avLst/>
          </a:prstGeom>
          <a:solidFill>
            <a:schemeClr val="tx1"/>
          </a:solidFill>
        </p:spPr>
        <p:txBody>
          <a:bodyPr vert="eaVert" wrap="none" rtlCol="0" anchor="ctr">
            <a:noAutofit/>
          </a:bodyPr>
          <a:lstStyle/>
          <a:p>
            <a:pPr algn="ctr"/>
            <a:r>
              <a:rPr lang="zh-CN" altLang="en-US" sz="2400">
                <a:solidFill>
                  <a:schemeClr val="bg1"/>
                </a:solidFill>
                <a:latin typeface="微软雅黑" panose="020b0503020204020204" pitchFamily="34" charset="-122"/>
                <a:ea typeface="微软雅黑" panose="020b0503020204020204" pitchFamily="34" charset="-122"/>
              </a:rPr>
              <a:t>同学</a:t>
            </a:r>
            <a:endParaRPr lang="en-US" altLang="zh-CN" sz="2400">
              <a:solidFill>
                <a:schemeClr val="bg1"/>
              </a:solidFill>
              <a:latin typeface="微软雅黑" panose="020b0503020204020204" pitchFamily="34" charset="-122"/>
              <a:ea typeface="微软雅黑" panose="020b0503020204020204" pitchFamily="34" charset="-122"/>
            </a:endParaRPr>
          </a:p>
          <a:p>
            <a:pPr algn="ct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现为同事</a:t>
            </a:r>
            <a:r>
              <a:rPr lang="en-US" altLang="zh-CN" sz="2400">
                <a:solidFill>
                  <a:schemeClr val="bg1"/>
                </a:solidFill>
                <a:latin typeface="微软雅黑" panose="020b0503020204020204" pitchFamily="34" charset="-122"/>
                <a:ea typeface="微软雅黑" panose="020b0503020204020204" pitchFamily="34" charset="-122"/>
              </a:rPr>
              <a:t>)</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234B48C0-BE94-4F86-BF3D-D52FA961F84D}"/>
              </a:ext>
            </a:extLst>
          </p:cNvPr>
          <p:cNvSpPr txBox="1"/>
          <p:nvPr>
            <p:custDataLst>
              <p:tags r:id="rId20"/>
            </p:custDataLst>
          </p:nvPr>
        </p:nvSpPr>
        <p:spPr>
          <a:xfrm>
            <a:off x="9832414" y="2964017"/>
            <a:ext cx="575157" cy="1286272"/>
          </a:xfrm>
          <a:prstGeom prst="rect">
            <a:avLst/>
          </a:prstGeom>
          <a:solidFill>
            <a:schemeClr val="tx1"/>
          </a:solidFill>
        </p:spPr>
        <p:txBody>
          <a:bodyPr vert="eaVert" wrap="none" rtlCol="0" anchor="ctr">
            <a:no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同学</a:t>
            </a:r>
            <a:endParaRPr lang="en-US" altLang="zh-CN" sz="2800">
              <a:solidFill>
                <a:schemeClr val="bg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63089F59-3529-4DBA-8EFB-AA0E1CFEE021}"/>
              </a:ext>
            </a:extLst>
          </p:cNvPr>
          <p:cNvSpPr txBox="1"/>
          <p:nvPr>
            <p:custDataLst>
              <p:tags r:id="rId21"/>
            </p:custDataLst>
          </p:nvPr>
        </p:nvSpPr>
        <p:spPr>
          <a:xfrm>
            <a:off x="3775074" y="2136525"/>
            <a:ext cx="575157" cy="1474962"/>
          </a:xfrm>
          <a:prstGeom prst="rect">
            <a:avLst/>
          </a:prstGeom>
          <a:solidFill>
            <a:schemeClr val="tx1"/>
          </a:solidFill>
        </p:spPr>
        <p:txBody>
          <a:bodyPr vert="eaVert" wrap="none" rtlCol="0" anchor="ctr">
            <a:no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老朋友</a:t>
            </a:r>
            <a:endParaRPr lang="en-US" altLang="zh-CN" sz="2800">
              <a:solidFill>
                <a:schemeClr val="bg1"/>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6FC00F7F-C079-4487-846A-06AA1BCA7770}"/>
              </a:ext>
            </a:extLst>
          </p:cNvPr>
          <p:cNvSpPr txBox="1"/>
          <p:nvPr>
            <p:custDataLst>
              <p:tags r:id="rId22"/>
            </p:custDataLst>
          </p:nvPr>
        </p:nvSpPr>
        <p:spPr>
          <a:xfrm>
            <a:off x="7811459" y="2136525"/>
            <a:ext cx="575157" cy="1474962"/>
          </a:xfrm>
          <a:prstGeom prst="rect">
            <a:avLst/>
          </a:prstGeom>
          <a:solidFill>
            <a:schemeClr val="tx1"/>
          </a:solidFill>
        </p:spPr>
        <p:txBody>
          <a:bodyPr vert="eaVert" wrap="none" rtlCol="0" anchor="ctr">
            <a:no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老朋友</a:t>
            </a:r>
            <a:endParaRPr lang="en-US" altLang="zh-CN"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TextBox 8"/>
          <p:cNvSpPr txBox="1">
            <a:spLocks noChangeArrowheads="1"/>
          </p:cNvSpPr>
          <p:nvPr>
            <p:custDataLst>
              <p:tags r:id="rId4"/>
            </p:custDataLst>
          </p:nvPr>
        </p:nvSpPr>
        <p:spPr bwMode="auto">
          <a:xfrm>
            <a:off x="708539" y="5556640"/>
            <a:ext cx="203939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C00000"/>
                </a:solidFill>
                <a:latin typeface="方正粗黑宋简体" panose="02000000000000000000" pitchFamily="2" charset="-122"/>
                <a:ea typeface="方正粗黑宋简体" panose="02000000000000000000" pitchFamily="2" charset="-122"/>
                <a:sym typeface="Arial" panose="020b0604020202020204" pitchFamily="34" charset="0"/>
              </a:rPr>
              <a:t>易卜生号</a:t>
            </a:r>
          </a:p>
        </p:txBody>
      </p:sp>
      <p:sp>
        <p:nvSpPr>
          <p:cNvPr id="2" name="文本框 1"/>
          <p:cNvSpPr txBox="1"/>
          <p:nvPr>
            <p:custDataLst>
              <p:tags r:id="rId5"/>
            </p:custDataLst>
          </p:nvPr>
        </p:nvSpPr>
        <p:spPr>
          <a:xfrm>
            <a:off x="3331028" y="1195953"/>
            <a:ext cx="8580314" cy="4466094"/>
          </a:xfrm>
          <a:prstGeom prst="rect">
            <a:avLst/>
          </a:prstGeom>
          <a:noFill/>
        </p:spPr>
        <p:txBody>
          <a:bodyPr wrap="square" rtlCol="0" anchor="t">
            <a:spAutoFit/>
          </a:bodyPr>
          <a:lstStyle/>
          <a:p>
            <a:pPr indent="457200" fontAlgn="auto">
              <a:lnSpc>
                <a:spcPct val="150000"/>
              </a:lnSpc>
              <a:spcBef>
                <a:spcPct val="0"/>
              </a:spcBef>
            </a:pPr>
            <a:r>
              <a:rPr lang="en-US" altLang="zh-CN" sz="2400" b="1">
                <a:sym typeface="Arial" panose="020b0604020202020204" pitchFamily="34" charset="0"/>
              </a:rPr>
              <a:t>1918</a:t>
            </a:r>
            <a:r>
              <a:rPr lang="zh-CN" altLang="en-US" sz="2400" b="1">
                <a:sym typeface="Arial" panose="020b0604020202020204" pitchFamily="34" charset="0"/>
              </a:rPr>
              <a:t>年</a:t>
            </a:r>
            <a:r>
              <a:rPr lang="en-US" altLang="zh-CN" sz="2400" b="1">
                <a:sym typeface="Arial" panose="020b0604020202020204" pitchFamily="34" charset="0"/>
              </a:rPr>
              <a:t>6</a:t>
            </a:r>
            <a:r>
              <a:rPr lang="zh-CN" altLang="en-US" sz="2400" b="1">
                <a:sym typeface="Arial" panose="020b0604020202020204" pitchFamily="34" charset="0"/>
              </a:rPr>
              <a:t>月</a:t>
            </a:r>
            <a:r>
              <a:rPr lang="en-US" altLang="zh-CN" sz="2400" b="1">
                <a:sym typeface="Arial" panose="020b0604020202020204" pitchFamily="34" charset="0"/>
              </a:rPr>
              <a:t>15</a:t>
            </a:r>
            <a:r>
              <a:rPr lang="zh-CN" altLang="en-US" sz="2400" b="1">
                <a:sym typeface="Arial" panose="020b0604020202020204" pitchFamily="34" charset="0"/>
              </a:rPr>
              <a:t>日，胡适等当时中国文化精英在</a:t>
            </a:r>
            <a:r>
              <a:rPr lang="en-US" altLang="zh-CN" sz="2400" b="1">
                <a:sym typeface="Arial" panose="020b0604020202020204" pitchFamily="34" charset="0"/>
              </a:rPr>
              <a:t>《</a:t>
            </a:r>
            <a:r>
              <a:rPr lang="zh-CN" altLang="en-US" sz="2400" b="1">
                <a:sym typeface="Arial" panose="020b0604020202020204" pitchFamily="34" charset="0"/>
              </a:rPr>
              <a:t>新青年</a:t>
            </a:r>
            <a:r>
              <a:rPr lang="en-US" altLang="zh-CN" sz="2400" b="1">
                <a:sym typeface="Arial" panose="020b0604020202020204" pitchFamily="34" charset="0"/>
              </a:rPr>
              <a:t>》</a:t>
            </a:r>
            <a:r>
              <a:rPr lang="zh-CN" altLang="en-US" sz="2400" b="1">
                <a:sym typeface="Arial" panose="020b0604020202020204" pitchFamily="34" charset="0"/>
              </a:rPr>
              <a:t>第</a:t>
            </a:r>
            <a:r>
              <a:rPr lang="en-US" altLang="zh-CN" sz="2400" b="1">
                <a:sym typeface="Arial" panose="020b0604020202020204" pitchFamily="34" charset="0"/>
              </a:rPr>
              <a:t>4</a:t>
            </a:r>
            <a:r>
              <a:rPr lang="zh-CN" altLang="en-US" sz="2400" b="1">
                <a:sym typeface="Arial" panose="020b0604020202020204" pitchFamily="34" charset="0"/>
              </a:rPr>
              <a:t>卷发出“易卜生专号”，“易卜生主义”随之也不胫而走。易卜生旋即成为在文化界影响最大的外国作家。而对其主义回应的，包括数年后鲁迅的演讲杂文</a:t>
            </a:r>
            <a:r>
              <a:rPr lang="en-US" altLang="zh-CN" sz="2400" b="1">
                <a:sym typeface="Arial" panose="020b0604020202020204" pitchFamily="34" charset="0"/>
              </a:rPr>
              <a:t>《</a:t>
            </a:r>
            <a:r>
              <a:rPr lang="zh-CN" altLang="en-US" sz="2400" b="1">
                <a:sym typeface="Arial" panose="020b0604020202020204" pitchFamily="34" charset="0"/>
              </a:rPr>
              <a:t>娜拉走后怎样</a:t>
            </a:r>
            <a:r>
              <a:rPr lang="en-US" altLang="zh-CN" sz="2400" b="1">
                <a:sym typeface="Arial" panose="020b0604020202020204" pitchFamily="34" charset="0"/>
              </a:rPr>
              <a:t>》</a:t>
            </a:r>
            <a:r>
              <a:rPr lang="zh-CN" altLang="en-US" sz="2400" b="1">
                <a:sym typeface="Arial" panose="020b0604020202020204" pitchFamily="34" charset="0"/>
              </a:rPr>
              <a:t>。</a:t>
            </a:r>
            <a:endParaRPr lang="en-US" altLang="zh-CN" sz="2400" b="1">
              <a:sym typeface="Arial" panose="020b0604020202020204" pitchFamily="34" charset="0"/>
            </a:endParaRPr>
          </a:p>
          <a:p>
            <a:pPr indent="457200" fontAlgn="auto">
              <a:lnSpc>
                <a:spcPct val="150000"/>
              </a:lnSpc>
              <a:spcBef>
                <a:spcPct val="0"/>
              </a:spcBef>
            </a:pPr>
            <a:r>
              <a:rPr lang="zh-CN" altLang="en-US" sz="2400" b="1">
                <a:sym typeface="Arial" panose="020b0604020202020204" pitchFamily="34" charset="0"/>
              </a:rPr>
              <a:t>于是</a:t>
            </a:r>
            <a:r>
              <a:rPr lang="zh-CN" altLang="en-US" sz="2400" b="1">
                <a:solidFill>
                  <a:schemeClr val="tx1"/>
                </a:solidFill>
                <a:sym typeface="Arial" panose="020b0604020202020204" pitchFamily="34" charset="0"/>
              </a:rPr>
              <a:t>一时间，</a:t>
            </a:r>
            <a:r>
              <a:rPr lang="zh-CN" altLang="en-US" sz="2400" b="1">
                <a:solidFill>
                  <a:srgbClr val="C00000"/>
                </a:solidFill>
                <a:sym typeface="Arial" panose="020b0604020202020204" pitchFamily="34" charset="0"/>
              </a:rPr>
              <a:t>“女性解放”</a:t>
            </a:r>
            <a:r>
              <a:rPr lang="zh-CN" altLang="en-US" sz="2400" b="1">
                <a:sym typeface="Arial" panose="020b0604020202020204" pitchFamily="34" charset="0"/>
              </a:rPr>
              <a:t>之声不绝于耳</a:t>
            </a:r>
            <a:r>
              <a:rPr lang="en-US" altLang="zh-CN" sz="2400" b="1">
                <a:solidFill>
                  <a:srgbClr val="C00000"/>
                </a:solidFill>
                <a:sym typeface="Arial" panose="020b0604020202020204" pitchFamily="34" charset="0"/>
              </a:rPr>
              <a:t>.</a:t>
            </a:r>
          </a:p>
          <a:p>
            <a:pPr indent="457200" fontAlgn="auto">
              <a:lnSpc>
                <a:spcPct val="150000"/>
              </a:lnSpc>
              <a:spcBef>
                <a:spcPct val="0"/>
              </a:spcBef>
            </a:pPr>
            <a:r>
              <a:rPr lang="zh-CN" altLang="en-US" sz="2400" b="1">
                <a:solidFill>
                  <a:schemeClr val="tx1"/>
                </a:solidFill>
                <a:sym typeface="Arial" panose="020b0604020202020204" pitchFamily="34" charset="0"/>
              </a:rPr>
              <a:t>今天我们走进娜拉，听听她向社会发出了关于“人的价值”的呼喊：</a:t>
            </a:r>
            <a:r>
              <a:rPr lang="zh-CN" altLang="en-US" sz="2400" b="1">
                <a:solidFill>
                  <a:srgbClr val="C00000"/>
                </a:solidFill>
                <a:sym typeface="Arial" panose="020b0604020202020204" pitchFamily="34" charset="0"/>
              </a:rPr>
              <a:t>我不是玩偶。</a:t>
            </a:r>
          </a:p>
          <a:p>
            <a:pPr indent="457200" fontAlgn="auto">
              <a:lnSpc>
                <a:spcPct val="150000"/>
              </a:lnSpc>
              <a:spcBef>
                <a:spcPct val="0"/>
              </a:spcBef>
            </a:pPr>
            <a:r>
              <a:rPr lang="zh-CN" altLang="en-US" sz="2400" b="1">
                <a:solidFill>
                  <a:schemeClr val="tx1"/>
                </a:solidFill>
                <a:sym typeface="Arial" panose="020b0604020202020204" pitchFamily="34" charset="0"/>
              </a:rPr>
              <a:t>娜拉出自哪部作品？作者是谁？</a:t>
            </a:r>
            <a:endParaRPr lang="zh-CN" altLang="en-US" sz="2800" b="1" kern="1100" spc="110">
              <a:solidFill>
                <a:schemeClr val="tx1"/>
              </a:solidFill>
              <a:latin typeface="迷你简卡通" panose="03000509000000000000" pitchFamily="65" charset="-122"/>
              <a:ea typeface="迷你简卡通" panose="03000509000000000000" pitchFamily="65" charset="-122"/>
              <a:sym typeface="Arial" panose="020b0604020202020204" pitchFamily="34" charset="0"/>
            </a:endParaRPr>
          </a:p>
        </p:txBody>
      </p:sp>
      <p:pic>
        <p:nvPicPr>
          <p:cNvPr id="3" name="图片 2">
            <a:extLst>
              <a:ext uri="{FF2B5EF4-FFF2-40B4-BE49-F238E27FC236}">
                <a16:creationId xmlns:a16="http://schemas.microsoft.com/office/drawing/2014/main" id="{EE54A522-9983-38CD-1008-2F8202101421}"/>
              </a:ext>
            </a:extLst>
          </p:cNvPr>
          <p:cNvPicPr>
            <a:picLocks noChangeAspect="1"/>
          </p:cNvPicPr>
          <p:nvPr>
            <p:custDataLst>
              <p:tags r:id="rId7"/>
            </p:custDataLst>
          </p:nvPr>
        </p:nvPicPr>
        <p:blipFill>
          <a:blip r:embed="rId6"/>
          <a:srcRect l="49624"/>
          <a:stretch>
            <a:fillRect/>
          </a:stretch>
        </p:blipFill>
        <p:spPr>
          <a:xfrm>
            <a:off x="566057" y="1413143"/>
            <a:ext cx="2764971" cy="3785652"/>
          </a:xfrm>
          <a:prstGeom prst="rect">
            <a:avLst/>
          </a:prstGeom>
        </p:spPr>
      </p:pic>
    </p:spTree>
    <p:extLst>
      <p:ext uri="{BB962C8B-B14F-4D97-AF65-F5344CB8AC3E}">
        <p14:creationId xmlns:p14="http://schemas.microsoft.com/office/powerpoint/2010/main" val="412850917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762000" y="1663700"/>
            <a:ext cx="10649585" cy="33000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auto">
              <a:lnSpc>
                <a:spcPct val="120000"/>
              </a:lnSpc>
              <a:spcBef>
                <a:spcPct val="0"/>
              </a:spcBef>
              <a:spcAft>
                <a:spcPts val="800"/>
              </a:spcAft>
              <a:buSzTx/>
              <a:buFont typeface="+mj-lt"/>
              <a:buAutoNum type="arabicPeriod"/>
            </a:pPr>
            <a:r>
              <a:rPr altLang="zh-CN" sz="3200" b="1" spc="120" err="1">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sym typeface="+mn-ea"/>
              </a:rPr>
              <a:t>故事发展的线索是什么？根据线索，文章可以分为几个阶段？</a:t>
            </a:r>
          </a:p>
          <a:p>
            <a:pPr marL="457200" lvl="0" indent="-457200" algn="l" fontAlgn="auto">
              <a:lnSpc>
                <a:spcPct val="120000"/>
              </a:lnSpc>
              <a:spcBef>
                <a:spcPct val="0"/>
              </a:spcBef>
              <a:spcAft>
                <a:spcPts val="800"/>
              </a:spcAft>
              <a:buSzTx/>
              <a:buFont typeface="+mj-lt"/>
              <a:buAutoNum type="arabicPeriod"/>
            </a:pPr>
            <a:endParaRPr altLang="zh-CN" sz="3200" b="1" spc="120">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sym typeface="+mn-ea"/>
            </a:endParaRPr>
          </a:p>
          <a:p>
            <a:pPr lvl="0" indent="0" algn="l" fontAlgn="auto">
              <a:lnSpc>
                <a:spcPct val="120000"/>
              </a:lnSpc>
              <a:spcBef>
                <a:spcPct val="0"/>
              </a:spcBef>
              <a:spcAft>
                <a:spcPts val="800"/>
              </a:spcAft>
              <a:buSzTx/>
              <a:buFont typeface="+mj-lt"/>
            </a:pPr>
            <a:endParaRPr lang="zh-CN" altLang="zh-CN" sz="3200" b="1" spc="120">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sym typeface="+mn-ea"/>
            </a:endParaRPr>
          </a:p>
          <a:p>
            <a:pPr lvl="0" algn="l" fontAlgn="auto">
              <a:lnSpc>
                <a:spcPct val="120000"/>
              </a:lnSpc>
              <a:spcBef>
                <a:spcPct val="0"/>
              </a:spcBef>
              <a:spcAft>
                <a:spcPts val="800"/>
              </a:spcAft>
              <a:buSzTx/>
            </a:pPr>
            <a:endParaRPr lang="zh-CN" altLang="zh-CN" sz="3200" b="1" spc="120">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sym typeface="+mn-ea"/>
            </a:endParaRPr>
          </a:p>
        </p:txBody>
      </p:sp>
      <p:sp>
        <p:nvSpPr>
          <p:cNvPr id="5" name="文本框 4"/>
          <p:cNvSpPr txBox="1"/>
          <p:nvPr>
            <p:custDataLst>
              <p:tags r:id="rId4"/>
            </p:custDataLst>
          </p:nvPr>
        </p:nvSpPr>
        <p:spPr>
          <a:xfrm>
            <a:off x="1612265" y="3512820"/>
            <a:ext cx="2320290" cy="521970"/>
          </a:xfrm>
          <a:prstGeom prst="rect">
            <a:avLst/>
          </a:prstGeom>
          <a:noFill/>
          <a:ln>
            <a:solidFill>
              <a:srgbClr val="0070C0"/>
            </a:solidFill>
          </a:ln>
        </p:spPr>
        <p:txBody>
          <a:bodyPr wrap="none" rtlCol="0">
            <a:spAutoFit/>
          </a:bodyPr>
          <a:lstStyle/>
          <a:p>
            <a:r>
              <a:rPr lang="zh-CN" altLang="en-US" sz="2800" b="1">
                <a:solidFill>
                  <a:schemeClr val="dk1"/>
                </a:solidFill>
                <a:latin typeface="Arial" panose="020b0604020202020204" pitchFamily="34" charset="0"/>
                <a:ea typeface="汉仪君黑-55W" panose="00020600040101010101" charset="-122"/>
              </a:rPr>
              <a:t>发现借据之前</a:t>
            </a:r>
          </a:p>
        </p:txBody>
      </p:sp>
      <p:sp>
        <p:nvSpPr>
          <p:cNvPr id="3" name="文本框 2"/>
          <p:cNvSpPr txBox="1"/>
          <p:nvPr>
            <p:custDataLst>
              <p:tags r:id="rId5"/>
            </p:custDataLst>
          </p:nvPr>
        </p:nvSpPr>
        <p:spPr>
          <a:xfrm>
            <a:off x="4907915" y="3362960"/>
            <a:ext cx="2676525" cy="953135"/>
          </a:xfrm>
          <a:prstGeom prst="rect">
            <a:avLst/>
          </a:prstGeom>
          <a:noFill/>
          <a:ln>
            <a:solidFill>
              <a:schemeClr val="accent1"/>
            </a:solidFill>
          </a:ln>
        </p:spPr>
        <p:txBody>
          <a:bodyPr wrap="none" rtlCol="0">
            <a:spAutoFit/>
          </a:bodyPr>
          <a:lstStyle/>
          <a:p>
            <a:r>
              <a:rPr lang="zh-CN" altLang="en-US" sz="2800" b="1">
                <a:solidFill>
                  <a:schemeClr val="dk1"/>
                </a:solidFill>
                <a:latin typeface="Arial" panose="020b0604020202020204" pitchFamily="34" charset="0"/>
                <a:ea typeface="汉仪君黑-55W" panose="00020600040101010101" charset="-122"/>
              </a:rPr>
              <a:t>发现借据之后</a:t>
            </a:r>
          </a:p>
          <a:p>
            <a:r>
              <a:rPr lang="zh-CN" altLang="en-US" sz="2800" b="1">
                <a:solidFill>
                  <a:schemeClr val="dk1"/>
                </a:solidFill>
                <a:latin typeface="Arial" panose="020b0604020202020204" pitchFamily="34" charset="0"/>
                <a:ea typeface="汉仪君黑-55W" panose="00020600040101010101" charset="-122"/>
              </a:rPr>
              <a:t>（看第一封信）</a:t>
            </a:r>
          </a:p>
        </p:txBody>
      </p:sp>
      <p:sp>
        <p:nvSpPr>
          <p:cNvPr id="7" name="文本框 6"/>
          <p:cNvSpPr txBox="1"/>
          <p:nvPr>
            <p:custDataLst>
              <p:tags r:id="rId6"/>
            </p:custDataLst>
          </p:nvPr>
        </p:nvSpPr>
        <p:spPr>
          <a:xfrm>
            <a:off x="8559165" y="3281680"/>
            <a:ext cx="2676525" cy="953135"/>
          </a:xfrm>
          <a:prstGeom prst="rect">
            <a:avLst/>
          </a:prstGeom>
          <a:noFill/>
          <a:ln>
            <a:solidFill>
              <a:schemeClr val="accent1"/>
            </a:solidFill>
          </a:ln>
        </p:spPr>
        <p:txBody>
          <a:bodyPr wrap="none" rtlCol="0">
            <a:spAutoFit/>
          </a:bodyPr>
          <a:lstStyle/>
          <a:p>
            <a:r>
              <a:rPr lang="zh-CN" altLang="en-US" sz="2800" b="1">
                <a:solidFill>
                  <a:schemeClr val="dk1">
                    <a:lumMod val="75000"/>
                    <a:lumOff val="25000"/>
                  </a:schemeClr>
                </a:solidFill>
                <a:latin typeface="Arial" panose="020b0604020202020204" pitchFamily="34" charset="0"/>
                <a:ea typeface="汉仪君黑-55W" panose="00020600040101010101" charset="-122"/>
              </a:rPr>
              <a:t>借据问题解决</a:t>
            </a:r>
          </a:p>
          <a:p>
            <a:r>
              <a:rPr lang="zh-CN" altLang="en-US" sz="2800" b="1">
                <a:solidFill>
                  <a:schemeClr val="dk1">
                    <a:lumMod val="75000"/>
                    <a:lumOff val="25000"/>
                  </a:schemeClr>
                </a:solidFill>
                <a:latin typeface="Arial" panose="020b0604020202020204" pitchFamily="34" charset="0"/>
                <a:ea typeface="汉仪君黑-55W" panose="00020600040101010101" charset="-122"/>
              </a:rPr>
              <a:t>（看第二封信）</a:t>
            </a:r>
          </a:p>
        </p:txBody>
      </p:sp>
      <p:sp>
        <p:nvSpPr>
          <p:cNvPr id="9" name="右箭头 8"/>
          <p:cNvSpPr/>
          <p:nvPr>
            <p:custDataLst>
              <p:tags r:id="rId7"/>
            </p:custDataLst>
          </p:nvPr>
        </p:nvSpPr>
        <p:spPr>
          <a:xfrm>
            <a:off x="3928745" y="3515360"/>
            <a:ext cx="979170" cy="485775"/>
          </a:xfrm>
          <a:prstGeom prst="rightArrow">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右箭头 9"/>
          <p:cNvSpPr/>
          <p:nvPr>
            <p:custDataLst>
              <p:tags r:id="rId8"/>
            </p:custDataLst>
          </p:nvPr>
        </p:nvSpPr>
        <p:spPr>
          <a:xfrm>
            <a:off x="7579995" y="3515360"/>
            <a:ext cx="979170" cy="485775"/>
          </a:xfrm>
          <a:prstGeom prst="rightArrow">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文本框 11"/>
          <p:cNvSpPr txBox="1"/>
          <p:nvPr>
            <p:custDataLst>
              <p:tags r:id="rId9"/>
            </p:custDataLst>
          </p:nvPr>
        </p:nvSpPr>
        <p:spPr>
          <a:xfrm>
            <a:off x="648335" y="3609340"/>
            <a:ext cx="691515" cy="706755"/>
          </a:xfrm>
          <a:prstGeom prst="rect">
            <a:avLst/>
          </a:prstGeom>
          <a:noFill/>
        </p:spPr>
        <p:txBody>
          <a:bodyPr wrap="none" rtlCol="0">
            <a:spAutoFit/>
          </a:bodyPr>
          <a:lstStyle/>
          <a:p>
            <a:r>
              <a:rPr lang="zh-CN" altLang="en-US" sz="4000" b="1">
                <a:solidFill>
                  <a:srgbClr val="000000"/>
                </a:solidFill>
                <a:latin typeface="Arial" panose="020b0604020202020204" pitchFamily="34" charset="0"/>
                <a:ea typeface="汉仪君黑-55W" panose="00020600040101010101" charset="-122"/>
              </a:rPr>
              <a:t>信</a:t>
            </a:r>
          </a:p>
        </p:txBody>
      </p:sp>
    </p:spTree>
    <p:custDataLst>
      <p:tags r:id="rId10"/>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3" grpId="0"/>
      <p:bldP spid="7" grpId="0"/>
      <p:bldP spid="9" grpId="0"/>
      <p:bldP spid="10" grpId="0"/>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srcRect t="611" b="611"/>
          <a:stretch>
            <a:fillRect/>
          </a:stretch>
        </p:blipFill>
        <p:spPr>
          <a:xfrm>
            <a:off x="7859392" y="1592790"/>
            <a:ext cx="3083597" cy="4319436"/>
          </a:xfrm>
          <a:custGeom>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8" name="文本框 7"/>
          <p:cNvSpPr txBox="1"/>
          <p:nvPr>
            <p:custDataLst>
              <p:tags r:id="rId5"/>
            </p:custDataLst>
          </p:nvPr>
        </p:nvSpPr>
        <p:spPr>
          <a:xfrm>
            <a:off x="762006" y="609600"/>
            <a:ext cx="5924575" cy="97536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400" b="1" spc="360">
                <a:solidFill>
                  <a:srgbClr val="C00000"/>
                </a:solidFill>
                <a:uFillTx/>
                <a:latin typeface="思源黑体 CN Heavy" panose="020b0a00000000000000" pitchFamily="34" charset="-122"/>
                <a:ea typeface="思源黑体 CN Heavy" panose="020b0a00000000000000" pitchFamily="34" charset="-122"/>
                <a:sym typeface="+mn-ea"/>
              </a:rPr>
              <a:t>海尔茂的形象分析</a:t>
            </a:r>
          </a:p>
        </p:txBody>
      </p:sp>
      <p:sp>
        <p:nvSpPr>
          <p:cNvPr id="11" name="Title 6"/>
          <p:cNvSpPr txBox="1"/>
          <p:nvPr>
            <p:custDataLst>
              <p:tags r:id="rId6"/>
            </p:custDataLst>
          </p:nvPr>
        </p:nvSpPr>
        <p:spPr>
          <a:xfrm>
            <a:off x="762006" y="2499360"/>
            <a:ext cx="5924575" cy="115047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endParaRPr lang="zh-CN" altLang="en-US" sz="2000" spc="22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endParaRPr>
          </a:p>
        </p:txBody>
      </p:sp>
      <p:sp>
        <p:nvSpPr>
          <p:cNvPr id="9" name="Title 6"/>
          <p:cNvSpPr txBox="1"/>
          <p:nvPr>
            <p:custDataLst>
              <p:tags r:id="rId7"/>
            </p:custDataLst>
          </p:nvPr>
        </p:nvSpPr>
        <p:spPr>
          <a:xfrm>
            <a:off x="685806" y="2261089"/>
            <a:ext cx="5924575" cy="2710961"/>
          </a:xfrm>
          <a:prstGeom prst="rect">
            <a:avLst/>
          </a:prstGeom>
        </p:spPr>
        <p:style>
          <a:lnRef idx="2">
            <a:schemeClr val="accent3"/>
          </a:lnRef>
          <a:fillRef idx="1">
            <a:schemeClr val="lt1"/>
          </a:fillRef>
          <a:effectRef idx="0">
            <a:schemeClr val="accent3"/>
          </a:effectRef>
          <a:fontRef idx="minor">
            <a:schemeClr val="dk1"/>
          </a:fontRef>
        </p:style>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en-US" altLang="zh-CN" sz="2800" spc="20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rPr>
              <a:t>1.在不同的阶段，海尔茂对娜拉的称呼有何变化？</a:t>
            </a:r>
          </a:p>
          <a:p>
            <a:pPr marL="0" lvl="0" indent="0" algn="l" fontAlgn="auto">
              <a:lnSpc>
                <a:spcPct val="120000"/>
              </a:lnSpc>
              <a:spcBef>
                <a:spcPct val="0"/>
              </a:spcBef>
              <a:spcAft>
                <a:spcPts val="800"/>
              </a:spcAft>
              <a:buSzTx/>
            </a:pPr>
            <a:r>
              <a:rPr lang="en-US" altLang="zh-CN" sz="2800" spc="20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rPr>
              <a:t>2.关于海尔茂的动作</a:t>
            </a:r>
            <a:r>
              <a:rPr lang="zh-CN" altLang="en-US" sz="2800" spc="22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rPr>
              <a:t>有哪些舞台说明？说明了海尔茂怎样的形象特点？</a:t>
            </a:r>
            <a:endParaRPr lang="en-US" altLang="zh-CN" sz="2800" spc="22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endParaRPr>
          </a:p>
          <a:p>
            <a:pPr marL="0" lvl="0" indent="0" algn="l" fontAlgn="auto">
              <a:lnSpc>
                <a:spcPct val="120000"/>
              </a:lnSpc>
              <a:spcBef>
                <a:spcPct val="0"/>
              </a:spcBef>
              <a:spcAft>
                <a:spcPts val="800"/>
              </a:spcAft>
              <a:buSzTx/>
            </a:pPr>
            <a:r>
              <a:rPr lang="en-US" altLang="zh-CN" sz="2800" spc="220">
                <a:ln w="3175">
                  <a:noFill/>
                  <a:prstDash val="dash"/>
                </a:ln>
                <a:solidFill>
                  <a:schemeClr val="dk1">
                    <a:lumMod val="75000"/>
                    <a:lumOff val="25000"/>
                  </a:schemeClr>
                </a:solidFill>
                <a:latin typeface="思源黑体 CN Heavy" panose="020b0a00000000000000" pitchFamily="34" charset="-122"/>
                <a:ea typeface="思源黑体 CN Heavy" panose="020b0a00000000000000" pitchFamily="34" charset="-122"/>
                <a:cs typeface="微软雅黑" panose="020b0503020204020204" charset="-122"/>
                <a:sym typeface="+mn-ea"/>
              </a:rPr>
              <a:t>3.</a:t>
            </a:r>
            <a:r>
              <a:rPr lang="zh-CN" altLang="en-US" sz="2800" spc="220">
                <a:ln w="3175">
                  <a:noFill/>
                  <a:prstDash val="dash"/>
                </a:ln>
                <a:solidFill>
                  <a:schemeClr val="dk1">
                    <a:lumMod val="75000"/>
                    <a:lumOff val="25000"/>
                  </a:schemeClr>
                </a:solidFill>
                <a:latin typeface="思源黑体 CN Heavy" panose="020b0a00000000000000" pitchFamily="34" charset="-122"/>
                <a:ea typeface="思源黑体 CN Heavy" panose="020b0a00000000000000" pitchFamily="34" charset="-122"/>
                <a:cs typeface="微软雅黑" panose="020b0503020204020204" charset="-122"/>
                <a:sym typeface="+mn-ea"/>
              </a:rPr>
              <a:t>这一形象有怎样的社会意义？</a:t>
            </a:r>
            <a:endParaRPr lang="zh-CN" altLang="en-US" sz="2800" spc="22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endParaRPr>
          </a:p>
          <a:p>
            <a:pPr marL="0" lvl="0" indent="0" algn="l" fontAlgn="auto">
              <a:lnSpc>
                <a:spcPct val="120000"/>
              </a:lnSpc>
              <a:spcBef>
                <a:spcPct val="0"/>
              </a:spcBef>
              <a:spcAft>
                <a:spcPts val="800"/>
              </a:spcAft>
              <a:buSzTx/>
            </a:pPr>
            <a:endParaRPr lang="zh-CN" altLang="en-US" sz="2800" spc="220">
              <a:ln w="3175">
                <a:noFill/>
                <a:prstDash val="dash"/>
              </a:ln>
              <a:solidFill>
                <a:schemeClr val="dk1">
                  <a:lumMod val="75000"/>
                  <a:lumOff val="25000"/>
                </a:schemeClr>
              </a:solidFill>
              <a:uFillTx/>
              <a:latin typeface="思源黑体 CN Heavy" panose="020b0a00000000000000" pitchFamily="34" charset="-122"/>
              <a:ea typeface="思源黑体 CN Heavy" panose="020b0a00000000000000" pitchFamily="34" charset="-122"/>
              <a:cs typeface="微软雅黑" panose="020b0503020204020204" charset="-122"/>
              <a:sym typeface="+mn-ea"/>
            </a:endParaRPr>
          </a:p>
        </p:txBody>
      </p:sp>
      <p:sp>
        <p:nvSpPr>
          <p:cNvPr id="3" name="矩形 1"/>
          <p:cNvSpPr/>
          <p:nvPr>
            <p:custDataLst>
              <p:tags r:id="rId8"/>
            </p:custDataLst>
          </p:nvPr>
        </p:nvSpPr>
        <p:spPr>
          <a:xfrm>
            <a:off x="304802" y="634073"/>
            <a:ext cx="457204" cy="60960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400">
              <a:solidFill>
                <a:schemeClr val="lt1"/>
              </a:solidFill>
              <a:latin typeface="思源黑体 CN Heavy" panose="020b0a00000000000000" pitchFamily="34" charset="-122"/>
              <a:ea typeface="思源黑体 CN Heavy" panose="020b0a00000000000000" pitchFamily="34" charset="-122"/>
            </a:endParaRPr>
          </a:p>
        </p:txBody>
      </p:sp>
    </p:spTree>
    <p:custDataLst>
      <p:tags r:id="rId9"/>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3311025831"/>
              </p:ext>
            </p:extLst>
          </p:nvPr>
        </p:nvGraphicFramePr>
        <p:xfrm>
          <a:off x="622300" y="657574"/>
          <a:ext cx="11144250" cy="5371465"/>
        </p:xfrm>
        <a:graphic>
          <a:graphicData uri="http://schemas.openxmlformats.org/drawingml/2006/table">
            <a:tbl>
              <a:tblPr firstRow="1" bandRow="1">
                <a:tableStyleId>{073A0DAA-6AF3-43AB-8588-CEC1D06C72B9}</a:tableStyleId>
              </a:tblPr>
              <a:tblGrid>
                <a:gridCol w="1903730">
                  <a:extLst>
                    <a:ext uri="{9D8B030D-6E8A-4147-A177-3AD203B41FA5}">
                      <a16:colId xmlns:a16="http://schemas.microsoft.com/office/drawing/2014/main" val="20000"/>
                    </a:ext>
                  </a:extLst>
                </a:gridCol>
                <a:gridCol w="9240520">
                  <a:extLst>
                    <a:ext uri="{9D8B030D-6E8A-4147-A177-3AD203B41FA5}">
                      <a16:colId xmlns:a16="http://schemas.microsoft.com/office/drawing/2014/main" val="20001"/>
                    </a:ext>
                  </a:extLst>
                </a:gridCol>
              </a:tblGrid>
              <a:tr h="6559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0"/>
                  </a:ext>
                </a:extLst>
              </a:tr>
              <a:tr h="2099310">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1"/>
                  </a:ext>
                </a:extLst>
              </a:tr>
              <a:tr h="10750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2"/>
                  </a:ext>
                </a:extLst>
              </a:tr>
              <a:tr h="154114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3"/>
                  </a:ext>
                </a:extLst>
              </a:tr>
            </a:tbl>
          </a:graphicData>
        </a:graphic>
      </p:graphicFrame>
      <p:sp>
        <p:nvSpPr>
          <p:cNvPr id="6" name="文本框 5"/>
          <p:cNvSpPr txBox="1"/>
          <p:nvPr>
            <p:custDataLst>
              <p:tags r:id="rId4"/>
            </p:custDataLst>
          </p:nvPr>
        </p:nvSpPr>
        <p:spPr>
          <a:xfrm>
            <a:off x="4535805" y="817245"/>
            <a:ext cx="2019300" cy="423545"/>
          </a:xfrm>
          <a:prstGeom prst="rect">
            <a:avLst/>
          </a:prstGeom>
          <a:noFill/>
        </p:spPr>
        <p:txBody>
          <a:bodyPr wrap="none" rtlCol="0">
            <a:spAutoFit/>
          </a:bodyPr>
          <a:lstStyle/>
          <a:p>
            <a:pPr>
              <a:lnSpc>
                <a:spcPct val="90000"/>
              </a:lnSpc>
            </a:pPr>
            <a:r>
              <a:rPr lang="zh-CN" altLang="en-US" sz="2400" b="1">
                <a:solidFill>
                  <a:schemeClr val="bg1"/>
                </a:solidFill>
                <a:latin typeface="思源黑体 CN Heavy" panose="020b0a00000000000000" pitchFamily="34" charset="-122"/>
                <a:ea typeface="思源黑体 CN Heavy" panose="020b0a00000000000000" pitchFamily="34" charset="-122"/>
              </a:rPr>
              <a:t>发现借据之前</a:t>
            </a:r>
          </a:p>
        </p:txBody>
      </p:sp>
      <p:sp>
        <p:nvSpPr>
          <p:cNvPr id="4" name="文本框 3"/>
          <p:cNvSpPr txBox="1"/>
          <p:nvPr>
            <p:custDataLst>
              <p:tags r:id="rId5"/>
            </p:custDataLst>
          </p:nvPr>
        </p:nvSpPr>
        <p:spPr>
          <a:xfrm>
            <a:off x="622300" y="1833880"/>
            <a:ext cx="1710055" cy="423545"/>
          </a:xfrm>
          <a:prstGeom prst="rect">
            <a:avLst/>
          </a:prstGeom>
          <a:noFill/>
        </p:spPr>
        <p:txBody>
          <a:bodyPr wrap="none" rtlCol="0">
            <a:spAutoFit/>
          </a:bodyPr>
          <a:lstStyle/>
          <a:p>
            <a:pPr>
              <a:lnSpc>
                <a:spcPct val="90000"/>
              </a:lnSpc>
            </a:pPr>
            <a:r>
              <a:rPr lang="zh-CN" altLang="en-US" sz="2400" b="1">
                <a:solidFill>
                  <a:srgbClr val="000000"/>
                </a:solidFill>
                <a:latin typeface="思源黑体 CN Heavy" panose="020b0a00000000000000" pitchFamily="34" charset="-122"/>
                <a:ea typeface="思源黑体 CN Heavy" panose="020b0a00000000000000" pitchFamily="34" charset="-122"/>
              </a:rPr>
              <a:t>称呼、语言</a:t>
            </a:r>
          </a:p>
        </p:txBody>
      </p:sp>
      <p:sp>
        <p:nvSpPr>
          <p:cNvPr id="1048670" name="文本框 4"/>
          <p:cNvSpPr txBox="1"/>
          <p:nvPr>
            <p:custDataLst>
              <p:tags r:id="rId6"/>
            </p:custDataLst>
          </p:nvPr>
        </p:nvSpPr>
        <p:spPr>
          <a:xfrm>
            <a:off x="2680652" y="1375037"/>
            <a:ext cx="9092565" cy="1890133"/>
          </a:xfrm>
          <a:prstGeom prst="rect">
            <a:avLst/>
          </a:prstGeom>
          <a:noFill/>
        </p:spPr>
        <p:txBody>
          <a:bodyPr wrap="square" rtlCol="0">
            <a:spAutoFit/>
          </a:bodyPr>
          <a:lstStyle/>
          <a:p>
            <a:pPr>
              <a:lnSpc>
                <a:spcPct val="150000"/>
              </a:lnSpc>
            </a:pP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我的小鸟儿</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迷人的小东西</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我一个人的亲宝贝儿</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我的娜拉</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娇滴滴的小宝贝儿</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小娜拉，不懂事的孩子……因为我的心里好像觉得咱们偷偷地恋爱</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p>
          <a:p>
            <a:pPr>
              <a:lnSpc>
                <a:spcPct val="150000"/>
              </a:lnSpc>
            </a:pP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我把披肩……我什么都没想，只是想你一个人。……我的心也跳得按捺不住了</a:t>
            </a:r>
            <a:endPar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endParaRPr>
          </a:p>
          <a:p>
            <a:pPr>
              <a:lnSpc>
                <a:spcPct val="150000"/>
              </a:lnSpc>
            </a:pP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……好让我拼着命，牺牲一切去救你……</a:t>
            </a:r>
          </a:p>
        </p:txBody>
      </p:sp>
      <p:sp>
        <p:nvSpPr>
          <p:cNvPr id="5" name="文本框 4"/>
          <p:cNvSpPr txBox="1"/>
          <p:nvPr>
            <p:custDataLst>
              <p:tags r:id="rId7"/>
            </p:custDataLst>
          </p:nvPr>
        </p:nvSpPr>
        <p:spPr>
          <a:xfrm>
            <a:off x="736600" y="3667760"/>
            <a:ext cx="1480820" cy="755650"/>
          </a:xfrm>
          <a:prstGeom prst="rect">
            <a:avLst/>
          </a:prstGeom>
          <a:noFill/>
        </p:spPr>
        <p:txBody>
          <a:bodyPr wrap="none" rtlCol="0" anchor="t">
            <a:spAutoFit/>
          </a:bodyPr>
          <a:lstStyle/>
          <a:p>
            <a:pPr>
              <a:lnSpc>
                <a:spcPct val="90000"/>
              </a:lnSpc>
            </a:pPr>
            <a:r>
              <a:rPr lang="en-US" altLang="zh-CN" sz="2400">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 </a:t>
            </a:r>
            <a:r>
              <a:rPr lang="zh-CN" altLang="en-US" sz="24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舞台说明</a:t>
            </a:r>
          </a:p>
          <a:p>
            <a:pPr>
              <a:lnSpc>
                <a:spcPct val="90000"/>
              </a:lnSpc>
            </a:pPr>
            <a:r>
              <a:rPr lang="zh-CN" altLang="en-US" sz="24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（动作）</a:t>
            </a:r>
          </a:p>
        </p:txBody>
      </p:sp>
      <p:sp>
        <p:nvSpPr>
          <p:cNvPr id="1048671" name="文本框 8"/>
          <p:cNvSpPr txBox="1"/>
          <p:nvPr>
            <p:custDataLst>
              <p:tags r:id="rId8"/>
            </p:custDataLst>
          </p:nvPr>
        </p:nvSpPr>
        <p:spPr>
          <a:xfrm>
            <a:off x="3023870" y="3592830"/>
            <a:ext cx="6144260" cy="757130"/>
          </a:xfrm>
          <a:prstGeom prst="rect">
            <a:avLst/>
          </a:prstGeom>
          <a:noFill/>
        </p:spPr>
        <p:txBody>
          <a:bodyPr wrap="square" rtlCol="0">
            <a:spAutoFit/>
          </a:bodyPr>
          <a:lstStyle/>
          <a:p>
            <a:pPr algn="l">
              <a:lnSpc>
                <a:spcPct val="90000"/>
              </a:lnSpc>
            </a:pP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亲她的前额</a:t>
            </a:r>
            <a:r>
              <a:rPr lang="en-US" altLang="zh-CN"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对她看了一会儿</a:t>
            </a:r>
            <a:r>
              <a:rPr lang="en-US" altLang="zh-CN"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把身子凑过去</a:t>
            </a:r>
          </a:p>
          <a:p>
            <a:pPr algn="l">
              <a:lnSpc>
                <a:spcPct val="90000"/>
              </a:lnSpc>
            </a:pP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跟过来</a:t>
            </a:r>
            <a:r>
              <a:rPr lang="en-US" altLang="zh-CN"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声音放低些</a:t>
            </a:r>
            <a:r>
              <a:rPr lang="en-US" altLang="zh-CN"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搂着她</a:t>
            </a:r>
            <a:r>
              <a:rPr lang="zh-CN" altLang="en-US" sz="24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p>
        </p:txBody>
      </p:sp>
      <p:sp>
        <p:nvSpPr>
          <p:cNvPr id="1048673" name="文本框 6"/>
          <p:cNvSpPr txBox="1"/>
          <p:nvPr>
            <p:custDataLst>
              <p:tags r:id="rId9"/>
            </p:custDataLst>
          </p:nvPr>
        </p:nvSpPr>
        <p:spPr>
          <a:xfrm>
            <a:off x="3852545" y="4866919"/>
            <a:ext cx="5123180" cy="645160"/>
          </a:xfrm>
          <a:prstGeom prst="rect">
            <a:avLst/>
          </a:prstGeom>
          <a:noFill/>
        </p:spPr>
        <p:txBody>
          <a:bodyPr wrap="square" rtlCol="0">
            <a:spAutoFit/>
          </a:bodyPr>
          <a:lstStyle/>
          <a:p>
            <a:r>
              <a:rPr lang="zh-CN" altLang="en-US" sz="3600" b="1">
                <a:solidFill>
                  <a:srgbClr val="C00000"/>
                </a:solidFill>
                <a:latin typeface="思源黑体 CN Heavy" panose="020b0a00000000000000" pitchFamily="34" charset="-122"/>
                <a:ea typeface="思源黑体 CN Heavy" panose="020b0a00000000000000" pitchFamily="34" charset="-122"/>
              </a:rPr>
              <a:t>柔情蜜意</a:t>
            </a:r>
            <a:r>
              <a:rPr lang="en-US" altLang="zh-CN" sz="3600" b="1">
                <a:solidFill>
                  <a:srgbClr val="C00000"/>
                </a:solidFill>
                <a:latin typeface="思源黑体 CN Heavy" panose="020b0a00000000000000" pitchFamily="34" charset="-122"/>
                <a:ea typeface="思源黑体 CN Heavy" panose="020b0a00000000000000" pitchFamily="34" charset="-122"/>
              </a:rPr>
              <a:t>   </a:t>
            </a:r>
            <a:r>
              <a:rPr lang="zh-CN" altLang="en-US" sz="3600" b="1">
                <a:solidFill>
                  <a:srgbClr val="C00000"/>
                </a:solidFill>
                <a:latin typeface="思源黑体 CN Heavy" panose="020b0a00000000000000" pitchFamily="34" charset="-122"/>
                <a:ea typeface="思源黑体 CN Heavy" panose="020b0a00000000000000" pitchFamily="34" charset="-122"/>
              </a:rPr>
              <a:t>深情款款</a:t>
            </a:r>
          </a:p>
        </p:txBody>
      </p:sp>
      <p:sp>
        <p:nvSpPr>
          <p:cNvPr id="3" name="文本框 2"/>
          <p:cNvSpPr txBox="1"/>
          <p:nvPr>
            <p:custDataLst>
              <p:tags r:id="rId10"/>
            </p:custDataLst>
          </p:nvPr>
        </p:nvSpPr>
        <p:spPr>
          <a:xfrm>
            <a:off x="906145" y="817245"/>
            <a:ext cx="1256665" cy="423545"/>
          </a:xfrm>
          <a:prstGeom prst="rect">
            <a:avLst/>
          </a:prstGeom>
          <a:noFill/>
        </p:spPr>
        <p:txBody>
          <a:bodyPr wrap="square" rtlCol="0">
            <a:spAutoFit/>
          </a:bodyPr>
          <a:lstStyle/>
          <a:p>
            <a:pPr>
              <a:lnSpc>
                <a:spcPct val="90000"/>
              </a:lnSpc>
            </a:pPr>
            <a:r>
              <a:rPr lang="zh-CN" altLang="en-US" sz="2400">
                <a:solidFill>
                  <a:schemeClr val="bg1"/>
                </a:solidFill>
                <a:latin typeface="思源黑体 CN Heavy" panose="020b0a00000000000000" pitchFamily="34" charset="-122"/>
                <a:ea typeface="思源黑体 CN Heavy" panose="020b0a00000000000000" pitchFamily="34" charset="-122"/>
              </a:rPr>
              <a:t>时间</a:t>
            </a:r>
          </a:p>
        </p:txBody>
      </p:sp>
      <p:sp>
        <p:nvSpPr>
          <p:cNvPr id="7" name="文本框 6"/>
          <p:cNvSpPr txBox="1"/>
          <p:nvPr>
            <p:custDataLst>
              <p:tags r:id="rId11"/>
            </p:custDataLst>
          </p:nvPr>
        </p:nvSpPr>
        <p:spPr>
          <a:xfrm>
            <a:off x="767080" y="5153025"/>
            <a:ext cx="1534795" cy="423545"/>
          </a:xfrm>
          <a:prstGeom prst="rect">
            <a:avLst/>
          </a:prstGeom>
          <a:noFill/>
        </p:spPr>
        <p:txBody>
          <a:bodyPr wrap="square" rtlCol="0">
            <a:spAutoFit/>
          </a:bodyPr>
          <a:lstStyle/>
          <a:p>
            <a:pPr>
              <a:lnSpc>
                <a:spcPct val="90000"/>
              </a:lnSpc>
            </a:pPr>
            <a:r>
              <a:rPr lang="zh-CN" altLang="en-US" sz="2400">
                <a:latin typeface="思源黑体 CN Heavy" panose="020b0a00000000000000" pitchFamily="34" charset="-122"/>
                <a:ea typeface="思源黑体 CN Heavy" panose="020b0a00000000000000" pitchFamily="34" charset="-122"/>
              </a:rPr>
              <a:t>性格特征</a:t>
            </a:r>
          </a:p>
        </p:txBody>
      </p:sp>
    </p:spTree>
    <p:custDataLst>
      <p:tags r:id="rId12"/>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48670"/>
                                        </p:tgtEl>
                                        <p:attrNameLst>
                                          <p:attrName>style.visibility</p:attrName>
                                        </p:attrNameLst>
                                      </p:cBhvr>
                                      <p:to>
                                        <p:strVal val="visible"/>
                                      </p:to>
                                    </p:set>
                                    <p:animEffect transition="in" filter="blinds(horizontal)">
                                      <p:cBhvr>
                                        <p:cTn id="13" dur="500"/>
                                        <p:tgtEl>
                                          <p:spTgt spid="104867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71"/>
                                        </p:tgtEl>
                                        <p:attrNameLst>
                                          <p:attrName>style.visibility</p:attrName>
                                        </p:attrNameLst>
                                      </p:cBhvr>
                                      <p:to>
                                        <p:strVal val="visible"/>
                                      </p:to>
                                    </p:set>
                                    <p:animEffect transition="in" filter="blinds(horizontal)">
                                      <p:cBhvr>
                                        <p:cTn id="18" dur="500"/>
                                        <p:tgtEl>
                                          <p:spTgt spid="104867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73"/>
                                        </p:tgtEl>
                                        <p:attrNameLst>
                                          <p:attrName>style.visibility</p:attrName>
                                        </p:attrNameLst>
                                      </p:cBhvr>
                                      <p:to>
                                        <p:strVal val="visible"/>
                                      </p:to>
                                    </p:set>
                                    <p:animEffect transition="in" filter="blinds(horizontal)">
                                      <p:cBhvr>
                                        <p:cTn id="23" dur="500"/>
                                        <p:tgtEl>
                                          <p:spTgt spid="1048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0" grpId="0"/>
      <p:bldP spid="1048671" grpId="0"/>
      <p:bldP spid="104867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2403777764"/>
              </p:ext>
            </p:extLst>
          </p:nvPr>
        </p:nvGraphicFramePr>
        <p:xfrm>
          <a:off x="558165" y="660400"/>
          <a:ext cx="11144250" cy="5581015"/>
        </p:xfrm>
        <a:graphic>
          <a:graphicData uri="http://schemas.openxmlformats.org/drawingml/2006/table">
            <a:tbl>
              <a:tblPr firstRow="1" bandRow="1">
                <a:tableStyleId>{073A0DAA-6AF3-43AB-8588-CEC1D06C72B9}</a:tableStyleId>
              </a:tblPr>
              <a:tblGrid>
                <a:gridCol w="1903730">
                  <a:extLst>
                    <a:ext uri="{9D8B030D-6E8A-4147-A177-3AD203B41FA5}">
                      <a16:colId xmlns:a16="http://schemas.microsoft.com/office/drawing/2014/main" val="20000"/>
                    </a:ext>
                  </a:extLst>
                </a:gridCol>
                <a:gridCol w="9240520">
                  <a:extLst>
                    <a:ext uri="{9D8B030D-6E8A-4147-A177-3AD203B41FA5}">
                      <a16:colId xmlns:a16="http://schemas.microsoft.com/office/drawing/2014/main" val="20001"/>
                    </a:ext>
                  </a:extLst>
                </a:gridCol>
              </a:tblGrid>
              <a:tr h="6559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0"/>
                  </a:ext>
                </a:extLst>
              </a:tr>
              <a:tr h="2308860">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1"/>
                  </a:ext>
                </a:extLst>
              </a:tr>
              <a:tr h="10750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2"/>
                  </a:ext>
                </a:extLst>
              </a:tr>
              <a:tr h="154114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3"/>
                  </a:ext>
                </a:extLst>
              </a:tr>
            </a:tbl>
          </a:graphicData>
        </a:graphic>
      </p:graphicFrame>
      <p:sp>
        <p:nvSpPr>
          <p:cNvPr id="1048680" name="文本框 4"/>
          <p:cNvSpPr txBox="1"/>
          <p:nvPr>
            <p:custDataLst>
              <p:tags r:id="rId4"/>
            </p:custDataLst>
          </p:nvPr>
        </p:nvSpPr>
        <p:spPr>
          <a:xfrm>
            <a:off x="2768600" y="1526580"/>
            <a:ext cx="8684260" cy="1938992"/>
          </a:xfrm>
          <a:prstGeom prst="rect">
            <a:avLst/>
          </a:prstGeom>
          <a:noFill/>
        </p:spPr>
        <p:txBody>
          <a:bodyPr wrap="square" rtlCol="0">
            <a:spAutoFit/>
          </a:bodyPr>
          <a:lstStyle/>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你这坏东西</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伪君子</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撒谎的人</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犯罪的人</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下贱女人……</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别这么花言巧语</a:t>
            </a:r>
            <a:r>
              <a:rPr lang="en-US" altLang="zh-CN"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不用装腔作势给我看</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真是可恶极了</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你父亲的坏德行，你全都沾上了……把披肩摘下来。摘下来！</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你把我一生幸福全都葬送了……少说骗人的话……</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rPr>
              <a:t>孩子不能再交到你手里</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p>
        </p:txBody>
      </p:sp>
      <p:sp>
        <p:nvSpPr>
          <p:cNvPr id="4" name="文本框 3"/>
          <p:cNvSpPr txBox="1"/>
          <p:nvPr>
            <p:custDataLst>
              <p:tags r:id="rId5"/>
            </p:custDataLst>
          </p:nvPr>
        </p:nvSpPr>
        <p:spPr>
          <a:xfrm>
            <a:off x="594995" y="1866900"/>
            <a:ext cx="1845310" cy="400110"/>
          </a:xfrm>
          <a:prstGeom prst="rect">
            <a:avLst/>
          </a:prstGeom>
          <a:noFill/>
        </p:spPr>
        <p:txBody>
          <a:bodyPr wrap="square" rtlCol="0">
            <a:spAutoFit/>
          </a:bodyPr>
          <a:lstStyle/>
          <a:p>
            <a:r>
              <a:rPr lang="zh-CN" altLang="en-US" sz="2000" b="1">
                <a:solidFill>
                  <a:srgbClr val="000000"/>
                </a:solidFill>
                <a:latin typeface="思源黑体 CN Heavy" panose="020b0a00000000000000" pitchFamily="34" charset="-122"/>
                <a:ea typeface="思源黑体 CN Heavy" panose="020b0a00000000000000" pitchFamily="34" charset="-122"/>
              </a:rPr>
              <a:t>称呼、语言</a:t>
            </a:r>
          </a:p>
        </p:txBody>
      </p:sp>
      <p:sp>
        <p:nvSpPr>
          <p:cNvPr id="6" name="文本框 5"/>
          <p:cNvSpPr txBox="1"/>
          <p:nvPr>
            <p:custDataLst>
              <p:tags r:id="rId6"/>
            </p:custDataLst>
          </p:nvPr>
        </p:nvSpPr>
        <p:spPr>
          <a:xfrm>
            <a:off x="3933825" y="780415"/>
            <a:ext cx="5673725" cy="400110"/>
          </a:xfrm>
          <a:prstGeom prst="rect">
            <a:avLst/>
          </a:prstGeom>
          <a:noFill/>
        </p:spPr>
        <p:txBody>
          <a:bodyPr wrap="square" rtlCol="0">
            <a:spAutoFit/>
          </a:bodyPr>
          <a:lstStyle/>
          <a:p>
            <a:r>
              <a:rPr lang="zh-CN" altLang="en-US" sz="2000">
                <a:solidFill>
                  <a:schemeClr val="bg1"/>
                </a:solidFill>
                <a:latin typeface="思源黑体 CN Heavy" panose="020b0a00000000000000" pitchFamily="34" charset="-122"/>
                <a:ea typeface="思源黑体 CN Heavy" panose="020b0a00000000000000" pitchFamily="34" charset="-122"/>
              </a:rPr>
              <a:t>发现借据之后（看第一封信）</a:t>
            </a:r>
            <a:endParaRPr lang="zh-CN" altLang="en-US" sz="2800" b="1">
              <a:solidFill>
                <a:schemeClr val="tx1"/>
              </a:solidFill>
              <a:latin typeface="思源黑体 CN Heavy" panose="020b0a00000000000000" pitchFamily="34" charset="-122"/>
              <a:ea typeface="思源黑体 CN Heavy" panose="020b0a00000000000000" pitchFamily="34" charset="-122"/>
            </a:endParaRPr>
          </a:p>
        </p:txBody>
      </p:sp>
      <p:sp>
        <p:nvSpPr>
          <p:cNvPr id="1048681" name="文本框 8"/>
          <p:cNvSpPr txBox="1"/>
          <p:nvPr>
            <p:custDataLst>
              <p:tags r:id="rId7"/>
            </p:custDataLst>
          </p:nvPr>
        </p:nvSpPr>
        <p:spPr>
          <a:xfrm>
            <a:off x="2768600" y="3621405"/>
            <a:ext cx="3974165" cy="859081"/>
          </a:xfrm>
          <a:prstGeom prst="rect">
            <a:avLst/>
          </a:prstGeom>
          <a:noFill/>
        </p:spPr>
        <p:txBody>
          <a:bodyPr wrap="none" rtlCol="0">
            <a:spAutoFit/>
          </a:bodyPr>
          <a:lstStyle/>
          <a:p>
            <a:pPr algn="l">
              <a:lnSpc>
                <a:spcPct val="130000"/>
              </a:lnSpc>
              <a:buClrTx/>
              <a:buSzTx/>
              <a:buNone/>
            </a:pP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拉住她</a:t>
            </a:r>
            <a:r>
              <a:rPr lang="en-US" altLang="zh-CN"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惊慌倒退</a:t>
            </a:r>
            <a:r>
              <a:rPr lang="en-US" altLang="zh-CN"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把出去的门锁上</a:t>
            </a:r>
          </a:p>
          <a:p>
            <a:pPr algn="l">
              <a:lnSpc>
                <a:spcPct val="130000"/>
              </a:lnSpc>
              <a:buClrTx/>
              <a:buSzTx/>
              <a:buNone/>
            </a:pP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走来走去</a:t>
            </a:r>
            <a:r>
              <a:rPr lang="en-US" altLang="zh-CN"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a:t>
            </a: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rPr>
              <a:t>吓了一跳</a:t>
            </a:r>
            <a:r>
              <a:rPr lang="zh-CN" altLang="en-US" sz="2000" b="1">
                <a:solidFill>
                  <a:schemeClr val="dk1"/>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a:t>
            </a:r>
          </a:p>
        </p:txBody>
      </p:sp>
      <p:sp>
        <p:nvSpPr>
          <p:cNvPr id="5" name="文本框 4"/>
          <p:cNvSpPr txBox="1"/>
          <p:nvPr>
            <p:custDataLst>
              <p:tags r:id="rId8"/>
            </p:custDataLst>
          </p:nvPr>
        </p:nvSpPr>
        <p:spPr>
          <a:xfrm>
            <a:off x="736600" y="3621405"/>
            <a:ext cx="1245854" cy="707886"/>
          </a:xfrm>
          <a:prstGeom prst="rect">
            <a:avLst/>
          </a:prstGeom>
          <a:noFill/>
        </p:spPr>
        <p:txBody>
          <a:bodyPr wrap="none" rtlCol="0" anchor="t">
            <a:spAutoFit/>
          </a:bodyPr>
          <a:lstStyle/>
          <a:p>
            <a:r>
              <a:rPr lang="en-US" altLang="zh-CN" sz="1200">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 </a:t>
            </a:r>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舞台说明</a:t>
            </a:r>
          </a:p>
          <a:p>
            <a:r>
              <a:rPr lang="zh-CN" altLang="en-US" sz="2000" b="1">
                <a:solidFill>
                  <a:srgbClr val="000000"/>
                </a:solidFill>
                <a:latin typeface="思源黑体 CN Heavy" panose="020b0a00000000000000" pitchFamily="34" charset="-122"/>
                <a:ea typeface="思源黑体 CN Heavy" panose="020b0a00000000000000" pitchFamily="34" charset="-122"/>
                <a:cs typeface="汉仪北魏写经W" panose="00020600040101010101" charset="-122"/>
                <a:sym typeface="+mn-ea"/>
              </a:rPr>
              <a:t>（动作）</a:t>
            </a:r>
          </a:p>
        </p:txBody>
      </p:sp>
      <p:sp>
        <p:nvSpPr>
          <p:cNvPr id="1048683" name="文本框 6"/>
          <p:cNvSpPr txBox="1"/>
          <p:nvPr>
            <p:custDataLst>
              <p:tags r:id="rId9"/>
            </p:custDataLst>
          </p:nvPr>
        </p:nvSpPr>
        <p:spPr>
          <a:xfrm>
            <a:off x="3714115" y="5263515"/>
            <a:ext cx="4629785" cy="646331"/>
          </a:xfrm>
          <a:prstGeom prst="rect">
            <a:avLst/>
          </a:prstGeom>
          <a:noFill/>
        </p:spPr>
        <p:txBody>
          <a:bodyPr wrap="square" rtlCol="0">
            <a:spAutoFit/>
          </a:bodyPr>
          <a:lstStyle/>
          <a:p>
            <a:pPr algn="l" fontAlgn="auto">
              <a:lnSpc>
                <a:spcPct val="100000"/>
              </a:lnSpc>
              <a:buClrTx/>
              <a:buSzTx/>
              <a:buNone/>
            </a:pPr>
            <a:r>
              <a:rPr lang="zh-CN" altLang="en-US" sz="3600" b="1">
                <a:solidFill>
                  <a:srgbClr val="C00000"/>
                </a:solidFill>
                <a:latin typeface="思源黑体 CN Heavy" panose="020b0a00000000000000" pitchFamily="34" charset="-122"/>
                <a:ea typeface="思源黑体 CN Heavy" panose="020b0a00000000000000" pitchFamily="34" charset="-122"/>
              </a:rPr>
              <a:t>冷酷无情  反复无常</a:t>
            </a:r>
          </a:p>
        </p:txBody>
      </p:sp>
      <p:sp>
        <p:nvSpPr>
          <p:cNvPr id="3" name="文本框 2"/>
          <p:cNvSpPr txBox="1"/>
          <p:nvPr>
            <p:custDataLst>
              <p:tags r:id="rId10"/>
            </p:custDataLst>
          </p:nvPr>
        </p:nvSpPr>
        <p:spPr>
          <a:xfrm>
            <a:off x="906145" y="817245"/>
            <a:ext cx="1256665" cy="369332"/>
          </a:xfrm>
          <a:prstGeom prst="rect">
            <a:avLst/>
          </a:prstGeom>
          <a:noFill/>
        </p:spPr>
        <p:txBody>
          <a:bodyPr wrap="square" rtlCol="0">
            <a:spAutoFit/>
          </a:bodyPr>
          <a:lstStyle/>
          <a:p>
            <a:pPr>
              <a:lnSpc>
                <a:spcPct val="90000"/>
              </a:lnSpc>
            </a:pPr>
            <a:r>
              <a:rPr lang="zh-CN" altLang="en-US" sz="2000">
                <a:solidFill>
                  <a:schemeClr val="bg1"/>
                </a:solidFill>
                <a:latin typeface="思源黑体 CN Heavy" panose="020b0a00000000000000" pitchFamily="34" charset="-122"/>
                <a:ea typeface="思源黑体 CN Heavy" panose="020b0a00000000000000" pitchFamily="34" charset="-122"/>
              </a:rPr>
              <a:t>时间</a:t>
            </a:r>
          </a:p>
        </p:txBody>
      </p:sp>
      <p:sp>
        <p:nvSpPr>
          <p:cNvPr id="7" name="文本框 6"/>
          <p:cNvSpPr txBox="1"/>
          <p:nvPr>
            <p:custDataLst>
              <p:tags r:id="rId11"/>
            </p:custDataLst>
          </p:nvPr>
        </p:nvSpPr>
        <p:spPr>
          <a:xfrm>
            <a:off x="906145" y="5053330"/>
            <a:ext cx="1534795" cy="369332"/>
          </a:xfrm>
          <a:prstGeom prst="rect">
            <a:avLst/>
          </a:prstGeom>
          <a:noFill/>
        </p:spPr>
        <p:txBody>
          <a:bodyPr wrap="square" rtlCol="0">
            <a:spAutoFit/>
          </a:bodyPr>
          <a:lstStyle/>
          <a:p>
            <a:pPr>
              <a:lnSpc>
                <a:spcPct val="90000"/>
              </a:lnSpc>
            </a:pPr>
            <a:r>
              <a:rPr lang="zh-CN" altLang="en-US" sz="2000">
                <a:latin typeface="思源黑体 CN Heavy" panose="020b0a00000000000000" pitchFamily="34" charset="-122"/>
                <a:ea typeface="思源黑体 CN Heavy" panose="020b0a00000000000000" pitchFamily="34" charset="-122"/>
              </a:rPr>
              <a:t>性格特征</a:t>
            </a:r>
          </a:p>
        </p:txBody>
      </p:sp>
    </p:spTree>
    <p:custDataLst>
      <p:tags r:id="rId12"/>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48680"/>
                                        </p:tgtEl>
                                        <p:attrNameLst>
                                          <p:attrName>style.visibility</p:attrName>
                                        </p:attrNameLst>
                                      </p:cBhvr>
                                      <p:to>
                                        <p:strVal val="visible"/>
                                      </p:to>
                                    </p:set>
                                    <p:animEffect transition="in" filter="blinds(horizontal)">
                                      <p:cBhvr>
                                        <p:cTn id="13" dur="500"/>
                                        <p:tgtEl>
                                          <p:spTgt spid="104868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81"/>
                                        </p:tgtEl>
                                        <p:attrNameLst>
                                          <p:attrName>style.visibility</p:attrName>
                                        </p:attrNameLst>
                                      </p:cBhvr>
                                      <p:to>
                                        <p:strVal val="visible"/>
                                      </p:to>
                                    </p:set>
                                    <p:animEffect transition="in" filter="blinds(horizontal)">
                                      <p:cBhvr>
                                        <p:cTn id="18" dur="500"/>
                                        <p:tgtEl>
                                          <p:spTgt spid="104868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83"/>
                                        </p:tgtEl>
                                        <p:attrNameLst>
                                          <p:attrName>style.visibility</p:attrName>
                                        </p:attrNameLst>
                                      </p:cBhvr>
                                      <p:to>
                                        <p:strVal val="visible"/>
                                      </p:to>
                                    </p:set>
                                    <p:animEffect transition="in" filter="blinds(horizontal)">
                                      <p:cBhvr>
                                        <p:cTn id="23" dur="500"/>
                                        <p:tgtEl>
                                          <p:spTgt spid="104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0" grpId="0"/>
      <p:bldP spid="1048681" grpId="0"/>
      <p:bldP spid="104868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3465976127"/>
              </p:ext>
            </p:extLst>
          </p:nvPr>
        </p:nvGraphicFramePr>
        <p:xfrm>
          <a:off x="523875" y="963114"/>
          <a:ext cx="11144250" cy="5181600"/>
        </p:xfrm>
        <a:graphic>
          <a:graphicData uri="http://schemas.openxmlformats.org/drawingml/2006/table">
            <a:tbl>
              <a:tblPr firstRow="1" bandRow="1">
                <a:tableStyleId>{073A0DAA-6AF3-43AB-8588-CEC1D06C72B9}</a:tableStyleId>
              </a:tblPr>
              <a:tblGrid>
                <a:gridCol w="1903730">
                  <a:extLst>
                    <a:ext uri="{9D8B030D-6E8A-4147-A177-3AD203B41FA5}">
                      <a16:colId xmlns:a16="http://schemas.microsoft.com/office/drawing/2014/main" val="20000"/>
                    </a:ext>
                  </a:extLst>
                </a:gridCol>
                <a:gridCol w="9240520">
                  <a:extLst>
                    <a:ext uri="{9D8B030D-6E8A-4147-A177-3AD203B41FA5}">
                      <a16:colId xmlns:a16="http://schemas.microsoft.com/office/drawing/2014/main" val="20001"/>
                    </a:ext>
                  </a:extLst>
                </a:gridCol>
              </a:tblGrid>
              <a:tr h="6559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0"/>
                  </a:ext>
                </a:extLst>
              </a:tr>
              <a:tr h="2218690">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1"/>
                  </a:ext>
                </a:extLst>
              </a:tr>
              <a:tr h="1075055">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2"/>
                  </a:ext>
                </a:extLst>
              </a:tr>
              <a:tr h="1231900">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tc>
                  <a:txBody>
                    <a:bodyPr vert="horz" wrap="square"/>
                    <a:lstStyle/>
                    <a:p>
                      <a:pPr>
                        <a:lnSpc>
                          <a:spcPct val="90000"/>
                        </a:lnSpc>
                        <a:buNone/>
                      </a:pPr>
                      <a:endParaRPr lang="zh-CN" altLang="en-US" sz="2400">
                        <a:latin typeface="汉仪北魏写经W" panose="00020600040101010101" charset="-122"/>
                        <a:ea typeface="汉仪北魏写经W" panose="00020600040101010101" charset="-122"/>
                      </a:endParaRPr>
                    </a:p>
                  </a:txBody>
                  <a:tcPr/>
                </a:tc>
                <a:extLst>
                  <a:ext uri="{0D108BD9-81ED-4DB2-BD59-A6C34878D82A}">
                    <a16:rowId xmlns:a16="http://schemas.microsoft.com/office/drawing/2014/main" val="10003"/>
                  </a:ext>
                </a:extLst>
              </a:tr>
            </a:tbl>
          </a:graphicData>
        </a:graphic>
      </p:graphicFrame>
      <p:sp>
        <p:nvSpPr>
          <p:cNvPr id="3" name="文本框 2"/>
          <p:cNvSpPr txBox="1"/>
          <p:nvPr>
            <p:custDataLst>
              <p:tags r:id="rId4"/>
            </p:custDataLst>
          </p:nvPr>
        </p:nvSpPr>
        <p:spPr>
          <a:xfrm>
            <a:off x="871855" y="1166495"/>
            <a:ext cx="1256665" cy="423545"/>
          </a:xfrm>
          <a:prstGeom prst="rect">
            <a:avLst/>
          </a:prstGeom>
          <a:noFill/>
        </p:spPr>
        <p:txBody>
          <a:bodyPr wrap="square" rtlCol="0">
            <a:spAutoFit/>
          </a:bodyPr>
          <a:lstStyle/>
          <a:p>
            <a:pPr>
              <a:lnSpc>
                <a:spcPct val="90000"/>
              </a:lnSpc>
            </a:pPr>
            <a:r>
              <a:rPr lang="zh-CN" altLang="en-US" sz="2400">
                <a:solidFill>
                  <a:schemeClr val="bg1"/>
                </a:solidFill>
                <a:latin typeface="方正大黑简体" panose="02000000000000000000" charset="-122"/>
                <a:ea typeface="方正大黑简体" panose="02000000000000000000" charset="-122"/>
              </a:rPr>
              <a:t>时间</a:t>
            </a:r>
          </a:p>
        </p:txBody>
      </p:sp>
      <p:sp>
        <p:nvSpPr>
          <p:cNvPr id="6" name="文本框 5"/>
          <p:cNvSpPr txBox="1"/>
          <p:nvPr>
            <p:custDataLst>
              <p:tags r:id="rId5"/>
            </p:custDataLst>
          </p:nvPr>
        </p:nvSpPr>
        <p:spPr>
          <a:xfrm>
            <a:off x="732790" y="5502275"/>
            <a:ext cx="1534795" cy="423545"/>
          </a:xfrm>
          <a:prstGeom prst="rect">
            <a:avLst/>
          </a:prstGeom>
          <a:noFill/>
        </p:spPr>
        <p:txBody>
          <a:bodyPr wrap="square" rtlCol="0">
            <a:spAutoFit/>
          </a:bodyPr>
          <a:lstStyle/>
          <a:p>
            <a:pPr>
              <a:lnSpc>
                <a:spcPct val="90000"/>
              </a:lnSpc>
            </a:pPr>
            <a:r>
              <a:rPr lang="zh-CN" altLang="en-US" sz="2400">
                <a:latin typeface="汉仪北魏写经W" panose="00020600040101010101" charset="-122"/>
                <a:ea typeface="汉仪北魏写经W" panose="00020600040101010101" charset="-122"/>
              </a:rPr>
              <a:t>性格特征</a:t>
            </a:r>
          </a:p>
        </p:txBody>
      </p:sp>
      <p:sp>
        <p:nvSpPr>
          <p:cNvPr id="7" name="文本框 6"/>
          <p:cNvSpPr txBox="1"/>
          <p:nvPr>
            <p:custDataLst>
              <p:tags r:id="rId6"/>
            </p:custDataLst>
          </p:nvPr>
        </p:nvSpPr>
        <p:spPr>
          <a:xfrm>
            <a:off x="3395345" y="1129665"/>
            <a:ext cx="4145280" cy="460375"/>
          </a:xfrm>
          <a:prstGeom prst="rect">
            <a:avLst/>
          </a:prstGeom>
          <a:noFill/>
        </p:spPr>
        <p:txBody>
          <a:bodyPr wrap="none" rtlCol="0">
            <a:spAutoFit/>
          </a:bodyPr>
          <a:lstStyle/>
          <a:p>
            <a:r>
              <a:rPr lang="zh-CN" altLang="en-US" sz="2400">
                <a:solidFill>
                  <a:schemeClr val="bg1"/>
                </a:solidFill>
                <a:latin typeface="方正大黑简体" panose="02000000000000000000" charset="-122"/>
                <a:ea typeface="方正大黑简体" panose="02000000000000000000" charset="-122"/>
              </a:rPr>
              <a:t>借据问题解决（看第二封信）</a:t>
            </a:r>
          </a:p>
        </p:txBody>
      </p:sp>
      <p:sp>
        <p:nvSpPr>
          <p:cNvPr id="1048690" name="文本框 4"/>
          <p:cNvSpPr txBox="1"/>
          <p:nvPr>
            <p:custDataLst>
              <p:tags r:id="rId7"/>
            </p:custDataLst>
          </p:nvPr>
        </p:nvSpPr>
        <p:spPr>
          <a:xfrm>
            <a:off x="3110230" y="1756410"/>
            <a:ext cx="7313930" cy="2155825"/>
          </a:xfrm>
          <a:prstGeom prst="rect">
            <a:avLst/>
          </a:prstGeom>
          <a:noFill/>
        </p:spPr>
        <p:txBody>
          <a:bodyPr wrap="square" rtlCol="0">
            <a:spAutoFit/>
          </a:bodyPr>
          <a:lstStyle/>
          <a:p>
            <a:pPr>
              <a:lnSpc>
                <a:spcPct val="80000"/>
              </a:lnSpc>
            </a:pP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我的可怜的娜拉</a:t>
            </a:r>
            <a:r>
              <a:rPr lang="en-US" altLang="zh-CN"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rPr>
              <a:t>受惊的小鸟儿</a:t>
            </a:r>
            <a:r>
              <a:rPr lang="en-US" altLang="zh-CN" sz="2400" b="1">
                <a:solidFill>
                  <a:srgbClr val="000000"/>
                </a:solidFill>
                <a:latin typeface="汉仪北魏写经W" panose="00020600040101010101" charset="-122"/>
                <a:ea typeface="汉仪北魏写经W" panose="00020600040101010101" charset="-122"/>
                <a:cs typeface="汉仪北魏写经W" panose="00020600040101010101" charset="-122"/>
              </a:rPr>
              <a:t>\</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我可怜的小宝贝儿</a:t>
            </a:r>
            <a:endPar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endParaRPr>
          </a:p>
          <a:p>
            <a:pPr>
              <a:lnSpc>
                <a:spcPct val="80000"/>
              </a:lnSpc>
            </a:pP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rPr>
              <a:t>我的好娜拉……</a:t>
            </a:r>
            <a:r>
              <a:rPr lang="en-US" altLang="zh-CN" sz="2400" b="1">
                <a:solidFill>
                  <a:srgbClr val="000000"/>
                </a:solidFill>
                <a:latin typeface="汉仪北魏写经W" panose="00020600040101010101" charset="-122"/>
                <a:ea typeface="汉仪北魏写经W" panose="00020600040101010101" charset="-122"/>
                <a:cs typeface="汉仪北魏写经W" panose="00020600040101010101" charset="-122"/>
              </a:rPr>
              <a:t>\</a:t>
            </a:r>
          </a:p>
          <a:p>
            <a:pPr>
              <a:lnSpc>
                <a:spcPct val="80000"/>
              </a:lnSpc>
            </a:pP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rPr>
              <a:t>我没事了！娜拉，我没事了</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……我已经饶恕（高频词）你了。我知道你干那件事都是因为爱我…可是难道因为你自己没主意，我就不爱你了吗？我决不会……</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rPr>
              <a:t>我可以保护你</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……他老婆越发是他私有的财产……只要你老老实实……</a:t>
            </a:r>
          </a:p>
        </p:txBody>
      </p:sp>
      <p:sp>
        <p:nvSpPr>
          <p:cNvPr id="4" name="文本框 3"/>
          <p:cNvSpPr txBox="1"/>
          <p:nvPr>
            <p:custDataLst>
              <p:tags r:id="rId8"/>
            </p:custDataLst>
          </p:nvPr>
        </p:nvSpPr>
        <p:spPr>
          <a:xfrm>
            <a:off x="597535" y="2182495"/>
            <a:ext cx="1805940" cy="460375"/>
          </a:xfrm>
          <a:prstGeom prst="rect">
            <a:avLst/>
          </a:prstGeom>
          <a:noFill/>
        </p:spPr>
        <p:txBody>
          <a:bodyPr wrap="none" rtlCol="0">
            <a:spAutoFit/>
          </a:bodyPr>
          <a:lstStyle/>
          <a:p>
            <a:pPr algn="l"/>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称呼、语言</a:t>
            </a:r>
            <a:r>
              <a:rPr lang="en-US" altLang="zh-CN"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a:t>
            </a:r>
          </a:p>
        </p:txBody>
      </p:sp>
      <p:sp>
        <p:nvSpPr>
          <p:cNvPr id="1048691" name="文本框 8"/>
          <p:cNvSpPr txBox="1"/>
          <p:nvPr>
            <p:custDataLst>
              <p:tags r:id="rId9"/>
            </p:custDataLst>
          </p:nvPr>
        </p:nvSpPr>
        <p:spPr>
          <a:xfrm>
            <a:off x="3110230" y="3902075"/>
            <a:ext cx="6740525" cy="1050290"/>
          </a:xfrm>
          <a:prstGeom prst="rect">
            <a:avLst/>
          </a:prstGeom>
          <a:noFill/>
        </p:spPr>
        <p:txBody>
          <a:bodyPr wrap="square" rtlCol="0">
            <a:spAutoFit/>
          </a:bodyPr>
          <a:lstStyle/>
          <a:p>
            <a:pPr algn="l">
              <a:lnSpc>
                <a:spcPct val="130000"/>
              </a:lnSpc>
            </a:pP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rPr>
              <a:t>把信抢过来</a:t>
            </a:r>
            <a:r>
              <a:rPr lang="en-US" altLang="zh-CN" sz="2400" b="1">
                <a:solidFill>
                  <a:schemeClr val="dk1"/>
                </a:solidFill>
                <a:latin typeface="汉仪北魏写经W" panose="00020600040101010101" charset="-122"/>
                <a:ea typeface="汉仪北魏写经W" panose="00020600040101010101" charset="-122"/>
                <a:cs typeface="汉仪北魏写经W" panose="00020600040101010101" charset="-122"/>
              </a:rPr>
              <a:t>\</a:t>
            </a: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rPr>
              <a:t>慌忙拆信</a:t>
            </a:r>
            <a:r>
              <a:rPr lang="en-US" altLang="zh-CN" sz="2400" b="1">
                <a:solidFill>
                  <a:schemeClr val="dk1"/>
                </a:solidFill>
                <a:latin typeface="汉仪北魏写经W" panose="00020600040101010101" charset="-122"/>
                <a:ea typeface="汉仪北魏写经W" panose="00020600040101010101" charset="-122"/>
                <a:cs typeface="汉仪北魏写经W" panose="00020600040101010101" charset="-122"/>
              </a:rPr>
              <a:t>\</a:t>
            </a: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rPr>
              <a:t>快活得叫起来</a:t>
            </a:r>
          </a:p>
          <a:p>
            <a:pPr algn="l">
              <a:lnSpc>
                <a:spcPct val="130000"/>
              </a:lnSpc>
            </a:pP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rPr>
              <a:t>朝着借据瞟了一眼</a:t>
            </a:r>
            <a:r>
              <a:rPr lang="en-US" altLang="zh-CN" sz="2400" b="1">
                <a:solidFill>
                  <a:schemeClr val="dk1"/>
                </a:solidFill>
                <a:latin typeface="汉仪北魏写经W" panose="00020600040101010101" charset="-122"/>
                <a:ea typeface="汉仪北魏写经W" panose="00020600040101010101" charset="-122"/>
                <a:cs typeface="汉仪北魏写经W" panose="00020600040101010101" charset="-122"/>
              </a:rPr>
              <a:t>\</a:t>
            </a: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rPr>
              <a:t>把借据和信撕掉，烧掉</a:t>
            </a:r>
            <a:r>
              <a:rPr lang="zh-CN" altLang="en-US" sz="2400" b="1">
                <a:solidFill>
                  <a:schemeClr val="dk1"/>
                </a:solidFill>
                <a:latin typeface="汉仪北魏写经W" panose="00020600040101010101" charset="-122"/>
                <a:ea typeface="汉仪北魏写经W" panose="00020600040101010101" charset="-122"/>
                <a:cs typeface="汉仪北魏写经W" panose="00020600040101010101" charset="-122"/>
                <a:sym typeface="+mn-ea"/>
              </a:rPr>
              <a:t>……</a:t>
            </a:r>
          </a:p>
        </p:txBody>
      </p:sp>
      <p:sp>
        <p:nvSpPr>
          <p:cNvPr id="5" name="文本框 4"/>
          <p:cNvSpPr txBox="1"/>
          <p:nvPr>
            <p:custDataLst>
              <p:tags r:id="rId10"/>
            </p:custDataLst>
          </p:nvPr>
        </p:nvSpPr>
        <p:spPr>
          <a:xfrm>
            <a:off x="786765" y="4012565"/>
            <a:ext cx="1480820" cy="829945"/>
          </a:xfrm>
          <a:prstGeom prst="rect">
            <a:avLst/>
          </a:prstGeom>
          <a:noFill/>
        </p:spPr>
        <p:txBody>
          <a:bodyPr wrap="none" rtlCol="0" anchor="t">
            <a:spAutoFit/>
          </a:bodyPr>
          <a:lstStyle/>
          <a:p>
            <a:r>
              <a:rPr lang="en-US" altLang="zh-CN" sz="2400">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 </a:t>
            </a:r>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舞台说明</a:t>
            </a:r>
          </a:p>
          <a:p>
            <a:r>
              <a:rPr lang="zh-CN" altLang="en-US" sz="2400" b="1">
                <a:solidFill>
                  <a:srgbClr val="000000"/>
                </a:solidFill>
                <a:latin typeface="汉仪北魏写经W" panose="00020600040101010101" charset="-122"/>
                <a:ea typeface="汉仪北魏写经W" panose="00020600040101010101" charset="-122"/>
                <a:cs typeface="汉仪北魏写经W" panose="00020600040101010101" charset="-122"/>
                <a:sym typeface="+mn-ea"/>
              </a:rPr>
              <a:t>（动作）</a:t>
            </a:r>
          </a:p>
        </p:txBody>
      </p:sp>
      <p:sp>
        <p:nvSpPr>
          <p:cNvPr id="1048693" name="文本框 6"/>
          <p:cNvSpPr txBox="1"/>
          <p:nvPr>
            <p:custDataLst>
              <p:tags r:id="rId11"/>
            </p:custDataLst>
          </p:nvPr>
        </p:nvSpPr>
        <p:spPr>
          <a:xfrm>
            <a:off x="4046220" y="5391785"/>
            <a:ext cx="4099560" cy="645160"/>
          </a:xfrm>
          <a:prstGeom prst="rect">
            <a:avLst/>
          </a:prstGeom>
          <a:noFill/>
        </p:spPr>
        <p:txBody>
          <a:bodyPr wrap="none" rtlCol="0">
            <a:spAutoFit/>
          </a:bodyPr>
          <a:lstStyle/>
          <a:p>
            <a:pPr algn="l"/>
            <a:r>
              <a:rPr lang="zh-CN" altLang="en-US" sz="3600" b="1">
                <a:solidFill>
                  <a:srgbClr val="C00000"/>
                </a:solidFill>
                <a:latin typeface="Arial" panose="020b0604020202020204" pitchFamily="34" charset="0"/>
                <a:ea typeface="汉仪综艺体简" panose="02010600000101010101" charset="-122"/>
              </a:rPr>
              <a:t>自私虚伪  假仁假义</a:t>
            </a:r>
          </a:p>
        </p:txBody>
      </p:sp>
    </p:spTree>
    <p:custDataLst>
      <p:tags r:id="rId12"/>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48690"/>
                                        </p:tgtEl>
                                        <p:attrNameLst>
                                          <p:attrName>style.visibility</p:attrName>
                                        </p:attrNameLst>
                                      </p:cBhvr>
                                      <p:to>
                                        <p:strVal val="visible"/>
                                      </p:to>
                                    </p:set>
                                    <p:animEffect transition="in" filter="blinds(horizontal)">
                                      <p:cBhvr>
                                        <p:cTn id="13" dur="500"/>
                                        <p:tgtEl>
                                          <p:spTgt spid="104869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91"/>
                                        </p:tgtEl>
                                        <p:attrNameLst>
                                          <p:attrName>style.visibility</p:attrName>
                                        </p:attrNameLst>
                                      </p:cBhvr>
                                      <p:to>
                                        <p:strVal val="visible"/>
                                      </p:to>
                                    </p:set>
                                    <p:animEffect transition="in" filter="blinds(horizontal)">
                                      <p:cBhvr>
                                        <p:cTn id="18" dur="500"/>
                                        <p:tgtEl>
                                          <p:spTgt spid="104869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93"/>
                                        </p:tgtEl>
                                        <p:attrNameLst>
                                          <p:attrName>style.visibility</p:attrName>
                                        </p:attrNameLst>
                                      </p:cBhvr>
                                      <p:to>
                                        <p:strVal val="visible"/>
                                      </p:to>
                                    </p:set>
                                    <p:animEffect transition="in" filter="blinds(horizontal)">
                                      <p:cBhvr>
                                        <p:cTn id="23" dur="500"/>
                                        <p:tgtEl>
                                          <p:spTgt spid="1048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0" grpId="0"/>
      <p:bldP spid="1048691" grpId="0"/>
      <p:bldP spid="104869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矩形 13"/>
          <p:cNvSpPr/>
          <p:nvPr>
            <p:custDataLst>
              <p:tags r:id="rId3"/>
            </p:custDataLst>
          </p:nvPr>
        </p:nvSpPr>
        <p:spPr>
          <a:xfrm>
            <a:off x="5132846" y="1856054"/>
            <a:ext cx="6528802" cy="3809339"/>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5" name="矩形 12"/>
          <p:cNvSpPr/>
          <p:nvPr>
            <p:custDataLst>
              <p:tags r:id="rId4"/>
            </p:custDataLst>
          </p:nvPr>
        </p:nvSpPr>
        <p:spPr>
          <a:xfrm>
            <a:off x="615950" y="1843405"/>
            <a:ext cx="4166235" cy="382206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6" name="矩形 14"/>
          <p:cNvSpPr/>
          <p:nvPr>
            <p:custDataLst>
              <p:tags r:id="rId5"/>
            </p:custDataLst>
          </p:nvPr>
        </p:nvSpPr>
        <p:spPr>
          <a:xfrm>
            <a:off x="735202" y="1995653"/>
            <a:ext cx="3834398" cy="3821847"/>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7" name="矩形 16"/>
          <p:cNvSpPr/>
          <p:nvPr>
            <p:custDataLst>
              <p:tags r:id="rId6"/>
            </p:custDataLst>
          </p:nvPr>
        </p:nvSpPr>
        <p:spPr>
          <a:xfrm>
            <a:off x="5132846" y="2007819"/>
            <a:ext cx="6528802" cy="3809339"/>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5" name="文本框 4"/>
          <p:cNvSpPr txBox="1"/>
          <p:nvPr>
            <p:custDataLst>
              <p:tags r:id="rId7"/>
            </p:custDataLst>
          </p:nvPr>
        </p:nvSpPr>
        <p:spPr>
          <a:xfrm>
            <a:off x="535940" y="772160"/>
            <a:ext cx="10972800" cy="906018"/>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800" b="1" spc="340">
                <a:latin typeface="思源黑体 CN Heavy" panose="020b0a00000000000000" pitchFamily="34" charset="-122"/>
                <a:ea typeface="思源黑体 CN Heavy" panose="020b0a00000000000000" pitchFamily="34" charset="-122"/>
              </a:rPr>
              <a:t>海尔茂的形象分析：</a:t>
            </a:r>
          </a:p>
        </p:txBody>
      </p:sp>
      <p:sp>
        <p:nvSpPr>
          <p:cNvPr id="11" name="Title 6"/>
          <p:cNvSpPr txBox="1"/>
          <p:nvPr>
            <p:custDataLst>
              <p:tags r:id="rId8"/>
            </p:custDataLst>
          </p:nvPr>
        </p:nvSpPr>
        <p:spPr>
          <a:xfrm>
            <a:off x="960755" y="2205863"/>
            <a:ext cx="3382658"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en-US" altLang="en-US" sz="3600" b="1" i="0" spc="220" baseline="0" noProof="0" err="1">
                <a:ln w="3175">
                  <a:noFill/>
                  <a:prstDash val="dash"/>
                </a:ln>
                <a:effectLst/>
                <a:latin typeface="思源黑体 CN Heavy" panose="020b0a00000000000000" pitchFamily="34" charset="-122"/>
                <a:ea typeface="思源黑体 CN Heavy" panose="020b0a00000000000000" pitchFamily="34" charset="-122"/>
                <a:cs typeface="微软雅黑" panose="020b0503020204020204" charset="-122"/>
              </a:rPr>
              <a:t>表面上：</a:t>
            </a:r>
          </a:p>
        </p:txBody>
      </p:sp>
      <p:sp>
        <p:nvSpPr>
          <p:cNvPr id="14" name="Title 6"/>
          <p:cNvSpPr txBox="1"/>
          <p:nvPr>
            <p:custDataLst>
              <p:tags r:id="rId9"/>
            </p:custDataLst>
          </p:nvPr>
        </p:nvSpPr>
        <p:spPr>
          <a:xfrm>
            <a:off x="735330" y="3132455"/>
            <a:ext cx="3940810" cy="23755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j-ea"/>
            </a:pPr>
            <a:r>
              <a:rPr lang="en-US" altLang="zh-CN" sz="2400" b="1" spc="140" baseline="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在外：奉公守法的公民、一个颇为“敬业”的职员；</a:t>
            </a:r>
          </a:p>
          <a:p>
            <a:pPr lvl="0" indent="0" algn="l" fontAlgn="ctr">
              <a:lnSpc>
                <a:spcPct val="120000"/>
              </a:lnSpc>
              <a:spcBef>
                <a:spcPct val="0"/>
              </a:spcBef>
              <a:spcAft>
                <a:spcPts val="800"/>
              </a:spcAft>
              <a:buSzTx/>
              <a:buFont typeface="+mj-ea"/>
            </a:pPr>
            <a:r>
              <a:rPr lang="en-US" altLang="zh-CN" sz="2400" b="1" spc="140" baseline="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在家：好丈夫、好父亲。</a:t>
            </a:r>
          </a:p>
        </p:txBody>
      </p:sp>
      <p:sp>
        <p:nvSpPr>
          <p:cNvPr id="6" name="Title 6"/>
          <p:cNvSpPr txBox="1"/>
          <p:nvPr>
            <p:custDataLst>
              <p:tags r:id="rId10"/>
            </p:custDataLst>
          </p:nvPr>
        </p:nvSpPr>
        <p:spPr>
          <a:xfrm>
            <a:off x="5516893" y="2205863"/>
            <a:ext cx="5760072"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584200" marR="0" lvl="0" indent="-584200" algn="l" defTabSz="914400" rtl="0" eaLnBrk="1" fontAlgn="auto" latinLnBrk="0" hangingPunct="1">
              <a:lnSpc>
                <a:spcPct val="100000"/>
              </a:lnSpc>
              <a:spcBef>
                <a:spcPct val="0"/>
              </a:spcBef>
              <a:spcAft>
                <a:spcPct val="0"/>
              </a:spcAft>
              <a:buSzTx/>
              <a:buFont typeface="Arial" panose="020b0604020202020204" pitchFamily="34" charset="0"/>
              <a:buChar char="•"/>
            </a:pPr>
            <a:r>
              <a:rPr kumimoji="0" lang="en-US" altLang="en-US" sz="3600" b="1" i="0" spc="220" baseline="0" noProof="0" err="1">
                <a:ln w="3175">
                  <a:noFill/>
                  <a:prstDash val="dash"/>
                </a:ln>
                <a:effectLst/>
                <a:latin typeface="思源黑体 CN Heavy" panose="020b0a00000000000000" pitchFamily="34" charset="-122"/>
                <a:ea typeface="思源黑体 CN Heavy" panose="020b0a00000000000000" pitchFamily="34" charset="-122"/>
                <a:cs typeface="微软雅黑" panose="020b0503020204020204" charset="-122"/>
              </a:rPr>
              <a:t>实际上：</a:t>
            </a:r>
          </a:p>
        </p:txBody>
      </p:sp>
      <p:sp>
        <p:nvSpPr>
          <p:cNvPr id="8" name="Title 6"/>
          <p:cNvSpPr txBox="1"/>
          <p:nvPr>
            <p:custDataLst>
              <p:tags r:id="rId11"/>
            </p:custDataLst>
          </p:nvPr>
        </p:nvSpPr>
        <p:spPr>
          <a:xfrm>
            <a:off x="5400999" y="2970530"/>
            <a:ext cx="5991860" cy="2436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j-ea"/>
            </a:pPr>
            <a:r>
              <a:rPr altLang="zh-CN" sz="2400" b="1" spc="160" err="1">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sym typeface="+mn-ea"/>
              </a:rPr>
              <a:t>他冷酷、自私、虚伪、</a:t>
            </a:r>
            <a:r>
              <a:rPr lang="zh-CN" altLang="en-US" sz="24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sym typeface="+mn-ea"/>
              </a:rPr>
              <a:t>专制</a:t>
            </a:r>
            <a:r>
              <a:rPr altLang="zh-CN" sz="24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sym typeface="+mn-ea"/>
              </a:rPr>
              <a:t>、</a:t>
            </a:r>
            <a:r>
              <a:rPr lang="zh-CN" altLang="en-US" sz="24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sym typeface="+mn-ea"/>
              </a:rPr>
              <a:t>没有担当</a:t>
            </a:r>
            <a:r>
              <a:rPr altLang="zh-CN" sz="24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sym typeface="+mn-ea"/>
              </a:rPr>
              <a:t>。</a:t>
            </a:r>
            <a:endParaRPr lang="en-US" altLang="zh-CN" sz="2400" b="1" spc="160" baseline="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endParaRPr>
          </a:p>
          <a:p>
            <a:pPr lvl="0" fontAlgn="ctr">
              <a:lnSpc>
                <a:spcPct val="120000"/>
              </a:lnSpc>
              <a:spcAft>
                <a:spcPts val="800"/>
              </a:spcAft>
              <a:buFont typeface="+mj-ea"/>
            </a:pPr>
            <a:r>
              <a:rPr lang="en-US" altLang="zh-CN" sz="2400" b="1" spc="160" baseline="0" err="1">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海尔茂控制家庭经济权，</a:t>
            </a:r>
            <a:r>
              <a:rPr lang="zh-CN" altLang="en-US" sz="24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在家庭中掌控着一切，将妻子视作自己的附属品、玩物，在婚姻中不尊重自己的妻子。对妻子所谓的“爱”，仅是获得自我满足的生活调剂品。</a:t>
            </a:r>
            <a:endParaRPr lang="en-US" altLang="zh-CN" sz="2400" b="1" spc="160" baseline="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endParaRPr>
          </a:p>
        </p:txBody>
      </p:sp>
      <p:sp>
        <p:nvSpPr>
          <p:cNvPr id="2" name="文本框 6">
            <a:extLst>
              <a:ext uri="{FF2B5EF4-FFF2-40B4-BE49-F238E27FC236}">
                <a16:creationId xmlns:a16="http://schemas.microsoft.com/office/drawing/2014/main" id="{DCCF5F8A-EB38-2942-C3CD-71FC56319932}"/>
              </a:ext>
            </a:extLst>
          </p:cNvPr>
          <p:cNvSpPr txBox="1"/>
          <p:nvPr>
            <p:custDataLst>
              <p:tags r:id="rId12"/>
            </p:custDataLst>
          </p:nvPr>
        </p:nvSpPr>
        <p:spPr>
          <a:xfrm>
            <a:off x="866775" y="5998461"/>
            <a:ext cx="9839325" cy="646331"/>
          </a:xfrm>
          <a:prstGeom prst="rect">
            <a:avLst/>
          </a:prstGeom>
          <a:noFill/>
        </p:spPr>
        <p:txBody>
          <a:bodyPr wrap="square" rtlCol="0">
            <a:spAutoFit/>
          </a:bodyPr>
          <a:lstStyle/>
          <a:p>
            <a:r>
              <a:rPr lang="zh-CN" altLang="en-US" sz="3600" b="1">
                <a:solidFill>
                  <a:srgbClr val="C00000"/>
                </a:solidFill>
                <a:latin typeface="思源黑体 CN Heavy" panose="020b0a00000000000000" pitchFamily="34" charset="-122"/>
                <a:ea typeface="思源黑体 CN Heavy" panose="020b0a00000000000000" pitchFamily="34" charset="-122"/>
              </a:rPr>
              <a:t>他是一个男权至上的社会背景下典型的男性形象。</a:t>
            </a:r>
          </a:p>
        </p:txBody>
      </p:sp>
    </p:spTree>
    <p:custDataLst>
      <p:tags r:id="rId13"/>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矩形 13"/>
          <p:cNvSpPr/>
          <p:nvPr>
            <p:custDataLst>
              <p:tags r:id="rId3"/>
            </p:custDataLst>
          </p:nvPr>
        </p:nvSpPr>
        <p:spPr>
          <a:xfrm>
            <a:off x="5132846" y="1856054"/>
            <a:ext cx="6528802" cy="3809339"/>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5" name="矩形 12"/>
          <p:cNvSpPr/>
          <p:nvPr>
            <p:custDataLst>
              <p:tags r:id="rId4"/>
            </p:custDataLst>
          </p:nvPr>
        </p:nvSpPr>
        <p:spPr>
          <a:xfrm>
            <a:off x="615950" y="1843405"/>
            <a:ext cx="4166235" cy="382206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6" name="矩形 14"/>
          <p:cNvSpPr/>
          <p:nvPr>
            <p:custDataLst>
              <p:tags r:id="rId5"/>
            </p:custDataLst>
          </p:nvPr>
        </p:nvSpPr>
        <p:spPr>
          <a:xfrm>
            <a:off x="735202" y="1995653"/>
            <a:ext cx="3834398" cy="3821847"/>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17" name="矩形 16"/>
          <p:cNvSpPr/>
          <p:nvPr>
            <p:custDataLst>
              <p:tags r:id="rId6"/>
            </p:custDataLst>
          </p:nvPr>
        </p:nvSpPr>
        <p:spPr>
          <a:xfrm>
            <a:off x="5047248" y="2103069"/>
            <a:ext cx="6528802" cy="3809339"/>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6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5" name="文本框 4"/>
          <p:cNvSpPr txBox="1"/>
          <p:nvPr>
            <p:custDataLst>
              <p:tags r:id="rId7"/>
            </p:custDataLst>
          </p:nvPr>
        </p:nvSpPr>
        <p:spPr>
          <a:xfrm>
            <a:off x="535940" y="772160"/>
            <a:ext cx="10972800" cy="906018"/>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800" b="1" spc="340">
                <a:latin typeface="思源黑体 CN Heavy" panose="020b0a00000000000000" pitchFamily="34" charset="-122"/>
                <a:ea typeface="思源黑体 CN Heavy" panose="020b0a00000000000000" pitchFamily="34" charset="-122"/>
              </a:rPr>
              <a:t>海尔茂的形象的社会意义：</a:t>
            </a:r>
          </a:p>
        </p:txBody>
      </p:sp>
      <p:sp>
        <p:nvSpPr>
          <p:cNvPr id="8" name="Title 6"/>
          <p:cNvSpPr txBox="1"/>
          <p:nvPr>
            <p:custDataLst>
              <p:tags r:id="rId8"/>
            </p:custDataLst>
          </p:nvPr>
        </p:nvSpPr>
        <p:spPr>
          <a:xfrm>
            <a:off x="5259833" y="2113127"/>
            <a:ext cx="5991860" cy="336238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lvl="0" indent="-342900" fontAlgn="ctr">
              <a:lnSpc>
                <a:spcPct val="120000"/>
              </a:lnSpc>
              <a:spcAft>
                <a:spcPts val="800"/>
              </a:spcAft>
              <a:buFont typeface="Wingdings" panose="05000000000000000000" pitchFamily="2" charset="2"/>
              <a:buChar char="u"/>
            </a:pP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    《</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玩偶之家</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的思想性集中表现为对“法律”“道德”“名誉”等一系列“男权社会的主导信念”的批判。</a:t>
            </a:r>
            <a:endPar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endParaRPr>
          </a:p>
          <a:p>
            <a:pPr marL="342900" lvl="0" indent="-342900" fontAlgn="ctr">
              <a:lnSpc>
                <a:spcPct val="120000"/>
              </a:lnSpc>
              <a:spcAft>
                <a:spcPts val="800"/>
              </a:spcAft>
              <a:buFont typeface="Wingdings" panose="05000000000000000000" pitchFamily="2" charset="2"/>
              <a:buChar char="u"/>
            </a:pP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     作为“一家之长”“社会中坚”的海尔茂</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是这些观念的化身</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是剧作主要的批判对象。</a:t>
            </a:r>
            <a:endPar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endParaRPr>
          </a:p>
          <a:p>
            <a:pPr marL="342900" lvl="0" indent="-342900" fontAlgn="ctr">
              <a:lnSpc>
                <a:spcPct val="120000"/>
              </a:lnSpc>
              <a:spcAft>
                <a:spcPts val="800"/>
              </a:spcAft>
              <a:buFont typeface="Wingdings" panose="05000000000000000000" pitchFamily="2" charset="2"/>
              <a:buChar char="u"/>
            </a:pP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     《</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玩偶之家</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不只是批判海尔茂这个具体的人物</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而是通过这个形象</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批判他维护的这些观念</a:t>
            </a:r>
            <a:r>
              <a:rPr lang="en-US" altLang="zh-CN"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a:t>
            </a:r>
            <a:r>
              <a:rPr lang="zh-CN" altLang="en-US" sz="2000" b="1" spc="160">
                <a:ln w="3175">
                  <a:noFill/>
                  <a:prstDash val="dash"/>
                </a:ln>
                <a:latin typeface="思源黑体 CN Heavy" panose="020b0a00000000000000" pitchFamily="34" charset="-122"/>
                <a:ea typeface="思源黑体 CN Heavy" panose="020b0a00000000000000" pitchFamily="34" charset="-122"/>
                <a:cs typeface="微软雅黑" panose="020b0503020204020204" charset="-122"/>
              </a:rPr>
              <a:t>以及以这些观念为基石的社会秩序。</a:t>
            </a:r>
          </a:p>
        </p:txBody>
      </p:sp>
      <p:sp>
        <p:nvSpPr>
          <p:cNvPr id="2" name="文本框 6">
            <a:extLst>
              <a:ext uri="{FF2B5EF4-FFF2-40B4-BE49-F238E27FC236}">
                <a16:creationId xmlns:a16="http://schemas.microsoft.com/office/drawing/2014/main" id="{DCCF5F8A-EB38-2942-C3CD-71FC56319932}"/>
              </a:ext>
            </a:extLst>
          </p:cNvPr>
          <p:cNvSpPr txBox="1"/>
          <p:nvPr>
            <p:custDataLst>
              <p:tags r:id="rId9"/>
            </p:custDataLst>
          </p:nvPr>
        </p:nvSpPr>
        <p:spPr>
          <a:xfrm>
            <a:off x="1168587" y="2793973"/>
            <a:ext cx="2604312" cy="1754326"/>
          </a:xfrm>
          <a:prstGeom prst="rect">
            <a:avLst/>
          </a:prstGeom>
          <a:noFill/>
        </p:spPr>
        <p:txBody>
          <a:bodyPr wrap="square" rtlCol="0">
            <a:spAutoFit/>
          </a:bodyPr>
          <a:lstStyle/>
          <a:p>
            <a:r>
              <a:rPr lang="zh-CN" altLang="en-US" sz="3600" b="1">
                <a:solidFill>
                  <a:srgbClr val="C00000"/>
                </a:solidFill>
                <a:latin typeface="思源黑体 CN Heavy" panose="020b0a00000000000000" pitchFamily="34" charset="-122"/>
                <a:ea typeface="思源黑体 CN Heavy" panose="020b0a00000000000000" pitchFamily="34" charset="-122"/>
              </a:rPr>
              <a:t>虚伪暴戾的男权思想拥护者</a:t>
            </a:r>
          </a:p>
        </p:txBody>
      </p:sp>
    </p:spTree>
    <p:custDataLst>
      <p:tags r:id="rId10"/>
    </p:custDataLst>
    <p:extLst>
      <p:ext uri="{BB962C8B-B14F-4D97-AF65-F5344CB8AC3E}">
        <p14:creationId xmlns:p14="http://schemas.microsoft.com/office/powerpoint/2010/main" val="10043538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722630" y="837128"/>
            <a:ext cx="11059795" cy="1205865"/>
          </a:xfrm>
          <a:prstGeom prst="rect">
            <a:avLst/>
          </a:prstGeom>
          <a:noFill/>
          <a:ln w="3175">
            <a:noFill/>
            <a:prstDash val="dash"/>
          </a:ln>
        </p:spPr>
        <p:txBody>
          <a:bodyPr wrap="square" lIns="63500" tIns="25400" rIns="63500" bIns="25400" anchor="ctr" anchorCtr="0">
            <a:norm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solidFill>
                  <a:schemeClr val="tx1"/>
                </a:solidFill>
                <a:effectLst>
                  <a:outerShdw blurRad="38100" dist="19050" dir="2700000" algn="tl" rotWithShape="0">
                    <a:schemeClr val="dk1">
                      <a:alpha val="40000"/>
                    </a:schemeClr>
                  </a:outerShdw>
                </a:effectLst>
                <a:latin typeface="Arial" panose="020b0604020202020204" pitchFamily="34" charset="0"/>
                <a:ea typeface="汉仪君黑-55W" panose="00020600040101010101" charset="-122"/>
                <a:cs typeface="微软雅黑" panose="020b0503020204020204" charset="-122"/>
              </a:rPr>
              <a:t>英国诗人阿尔弗雷德·丁尼生的长诗《公主》(1847) 中，对19世纪女性的地位有清晰的描述:</a:t>
            </a:r>
          </a:p>
        </p:txBody>
      </p:sp>
      <p:cxnSp>
        <p:nvCxnSpPr>
          <p:cNvPr id="691" name="直接连接符 690"/>
          <p:cNvCxnSpPr/>
          <p:nvPr>
            <p:custDataLst>
              <p:tags r:id="rId4"/>
            </p:custDataLst>
          </p:nvPr>
        </p:nvCxnSpPr>
        <p:spPr>
          <a:xfrm flipH="1">
            <a:off x="1069832" y="2848490"/>
            <a:ext cx="0" cy="3643869"/>
          </a:xfrm>
          <a:prstGeom prst="line">
            <a:avLst/>
          </a:prstGeom>
        </p:spPr>
        <p:style>
          <a:lnRef idx="1">
            <a:schemeClr val="accent1"/>
          </a:lnRef>
          <a:fillRef idx="0">
            <a:schemeClr val="accent1"/>
          </a:fillRef>
          <a:effectRef idx="0">
            <a:schemeClr val="accent1"/>
          </a:effectRef>
          <a:fontRef idx="minor">
            <a:schemeClr val="tx1"/>
          </a:fontRef>
        </p:style>
      </p:cxnSp>
      <p:grpSp>
        <p:nvGrpSpPr>
          <p:cNvPr id="709" name="组合 708"/>
          <p:cNvGrpSpPr/>
          <p:nvPr>
            <p:custDataLst>
              <p:tags r:id="rId5"/>
            </p:custDataLst>
          </p:nvPr>
        </p:nvGrpSpPr>
        <p:grpSpPr>
          <a:xfrm>
            <a:off x="1618615" y="3618865"/>
            <a:ext cx="6106160" cy="349250"/>
            <a:chOff x="2549" y="5699"/>
            <a:chExt cx="9616" cy="550"/>
          </a:xfrm>
        </p:grpSpPr>
        <p:sp>
          <p:nvSpPr>
            <p:cNvPr id="693" name="任意多边形 692"/>
            <p:cNvSpPr/>
            <p:nvPr>
              <p:custDataLst>
                <p:tags r:id="rId6"/>
              </p:custDataLst>
            </p:nvPr>
          </p:nvSpPr>
          <p:spPr>
            <a:xfrm>
              <a:off x="2549" y="5729"/>
              <a:ext cx="476" cy="498"/>
            </a:xfrm>
            <a:custGeom>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7">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lstStyle/>
            <a:p>
              <a:pPr algn="ctr">
                <a:lnSpc>
                  <a:spcPct val="120000"/>
                </a:lnSpc>
              </a:pPr>
              <a:r>
                <a:rPr lang="en-US" altLang="zh-CN"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rPr>
                <a:t>B</a:t>
              </a:r>
              <a:endParaRPr lang="zh-CN" altLang="en-US"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694" name="文本框 693"/>
            <p:cNvSpPr txBox="1"/>
            <p:nvPr>
              <p:custDataLst>
                <p:tags r:id="rId7"/>
              </p:custDataLst>
            </p:nvPr>
          </p:nvSpPr>
          <p:spPr>
            <a:xfrm>
              <a:off x="3088" y="5699"/>
              <a:ext cx="9077" cy="550"/>
            </a:xfrm>
            <a:prstGeom prst="rect">
              <a:avLst/>
            </a:prstGeom>
            <a:noFill/>
          </p:spPr>
          <p:txBody>
            <a:bodyPr wrap="square" rtlCol="0" anchor="ctr">
              <a:noAutofit/>
            </a:bodyPr>
            <a:lstStyle/>
            <a:p>
              <a:pPr indent="0">
                <a:lnSpc>
                  <a:spcPct val="120000"/>
                </a:lnSpc>
                <a:spcBef>
                  <a:spcPct val="0"/>
                </a:spcBef>
                <a:spcAft>
                  <a:spcPct val="0"/>
                </a:spcAft>
                <a:buSzTx/>
              </a:pPr>
              <a:r>
                <a:rPr lang="zh-CN" altLang="en-US" sz="2800" spc="150" baseline="0">
                  <a:latin typeface="思源黑体 CN Heavy" panose="020b0a00000000000000" pitchFamily="34" charset="-122"/>
                  <a:ea typeface="思源黑体 CN Heavy" panose="020b0a00000000000000" pitchFamily="34" charset="-122"/>
                  <a:cs typeface="汉仪北魏写经W" panose="00020600040101010101" charset="-122"/>
                </a:rPr>
                <a:t>男人弄刀舞枪，女人缝制衣裳;</a:t>
              </a:r>
            </a:p>
          </p:txBody>
        </p:sp>
      </p:grpSp>
      <p:grpSp>
        <p:nvGrpSpPr>
          <p:cNvPr id="710" name="组合 709"/>
          <p:cNvGrpSpPr/>
          <p:nvPr>
            <p:custDataLst>
              <p:tags r:id="rId8"/>
            </p:custDataLst>
          </p:nvPr>
        </p:nvGrpSpPr>
        <p:grpSpPr>
          <a:xfrm>
            <a:off x="1618615" y="4337050"/>
            <a:ext cx="6106160" cy="349250"/>
            <a:chOff x="2549" y="6830"/>
            <a:chExt cx="9616" cy="550"/>
          </a:xfrm>
        </p:grpSpPr>
        <p:sp>
          <p:nvSpPr>
            <p:cNvPr id="696" name="任意多边形 695"/>
            <p:cNvSpPr/>
            <p:nvPr>
              <p:custDataLst>
                <p:tags r:id="rId9"/>
              </p:custDataLst>
            </p:nvPr>
          </p:nvSpPr>
          <p:spPr>
            <a:xfrm>
              <a:off x="2549" y="6857"/>
              <a:ext cx="476" cy="498"/>
            </a:xfrm>
            <a:custGeom>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7">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lstStyle/>
            <a:p>
              <a:pPr algn="ctr">
                <a:lnSpc>
                  <a:spcPct val="120000"/>
                </a:lnSpc>
              </a:pPr>
              <a:r>
                <a:rPr lang="en-US" altLang="zh-CN"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rPr>
                <a:t>C</a:t>
              </a:r>
              <a:endParaRPr lang="zh-CN" altLang="en-US"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697" name="文本框 696"/>
            <p:cNvSpPr txBox="1"/>
            <p:nvPr>
              <p:custDataLst>
                <p:tags r:id="rId10"/>
              </p:custDataLst>
            </p:nvPr>
          </p:nvSpPr>
          <p:spPr>
            <a:xfrm>
              <a:off x="3088" y="6830"/>
              <a:ext cx="9077" cy="550"/>
            </a:xfrm>
            <a:prstGeom prst="rect">
              <a:avLst/>
            </a:prstGeom>
            <a:noFill/>
          </p:spPr>
          <p:txBody>
            <a:bodyPr wrap="square" rtlCol="0" anchor="ctr">
              <a:noAutofit/>
            </a:bodyPr>
            <a:lstStyle/>
            <a:p>
              <a:pPr indent="0">
                <a:lnSpc>
                  <a:spcPct val="120000"/>
                </a:lnSpc>
                <a:spcBef>
                  <a:spcPct val="0"/>
                </a:spcBef>
                <a:spcAft>
                  <a:spcPct val="0"/>
                </a:spcAft>
                <a:buSzTx/>
              </a:pPr>
              <a:r>
                <a:rPr lang="zh-CN" altLang="en-US" sz="2800" spc="150" baseline="0">
                  <a:latin typeface="思源黑体 CN Heavy" panose="020b0a00000000000000" pitchFamily="34" charset="-122"/>
                  <a:ea typeface="思源黑体 CN Heavy" panose="020b0a00000000000000" pitchFamily="34" charset="-122"/>
                  <a:cs typeface="汉仪北魏写经W" panose="00020600040101010101" charset="-122"/>
                </a:rPr>
                <a:t>男人用脑思考，女人用心体量;</a:t>
              </a:r>
            </a:p>
          </p:txBody>
        </p:sp>
      </p:grpSp>
      <p:grpSp>
        <p:nvGrpSpPr>
          <p:cNvPr id="711" name="组合 710"/>
          <p:cNvGrpSpPr/>
          <p:nvPr>
            <p:custDataLst>
              <p:tags r:id="rId11"/>
            </p:custDataLst>
          </p:nvPr>
        </p:nvGrpSpPr>
        <p:grpSpPr>
          <a:xfrm>
            <a:off x="1618615" y="5059045"/>
            <a:ext cx="6106160" cy="349250"/>
            <a:chOff x="2549" y="7967"/>
            <a:chExt cx="9616" cy="550"/>
          </a:xfrm>
        </p:grpSpPr>
        <p:sp>
          <p:nvSpPr>
            <p:cNvPr id="699" name="任意多边形 698"/>
            <p:cNvSpPr/>
            <p:nvPr>
              <p:custDataLst>
                <p:tags r:id="rId12"/>
              </p:custDataLst>
            </p:nvPr>
          </p:nvSpPr>
          <p:spPr>
            <a:xfrm>
              <a:off x="2549" y="7988"/>
              <a:ext cx="476" cy="498"/>
            </a:xfrm>
            <a:custGeom>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7">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lstStyle/>
            <a:p>
              <a:pPr algn="ctr">
                <a:lnSpc>
                  <a:spcPct val="120000"/>
                </a:lnSpc>
              </a:pPr>
              <a:r>
                <a:rPr lang="en-US" altLang="zh-CN"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rPr>
                <a:t>D</a:t>
              </a:r>
              <a:endParaRPr lang="zh-CN" altLang="en-US"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700" name="文本框 699"/>
            <p:cNvSpPr txBox="1"/>
            <p:nvPr>
              <p:custDataLst>
                <p:tags r:id="rId13"/>
              </p:custDataLst>
            </p:nvPr>
          </p:nvSpPr>
          <p:spPr>
            <a:xfrm>
              <a:off x="3088" y="7967"/>
              <a:ext cx="9077" cy="550"/>
            </a:xfrm>
            <a:prstGeom prst="rect">
              <a:avLst/>
            </a:prstGeom>
            <a:noFill/>
          </p:spPr>
          <p:txBody>
            <a:bodyPr wrap="square" rtlCol="0" anchor="ctr">
              <a:noAutofit/>
            </a:bodyPr>
            <a:lstStyle/>
            <a:p>
              <a:pPr indent="0">
                <a:lnSpc>
                  <a:spcPct val="120000"/>
                </a:lnSpc>
                <a:spcBef>
                  <a:spcPct val="0"/>
                </a:spcBef>
                <a:spcAft>
                  <a:spcPct val="0"/>
                </a:spcAft>
                <a:buSzTx/>
              </a:pPr>
              <a:r>
                <a:rPr lang="zh-CN" altLang="en-US" sz="2800" spc="150" baseline="0">
                  <a:latin typeface="思源黑体 CN Heavy" panose="020b0a00000000000000" pitchFamily="34" charset="-122"/>
                  <a:ea typeface="思源黑体 CN Heavy" panose="020b0a00000000000000" pitchFamily="34" charset="-122"/>
                  <a:cs typeface="汉仪北魏写经W" panose="00020600040101010101" charset="-122"/>
                </a:rPr>
                <a:t>男人发号施令，女人惟命是听;</a:t>
              </a:r>
            </a:p>
          </p:txBody>
        </p:sp>
      </p:grpSp>
      <p:grpSp>
        <p:nvGrpSpPr>
          <p:cNvPr id="712" name="组合 711"/>
          <p:cNvGrpSpPr/>
          <p:nvPr>
            <p:custDataLst>
              <p:tags r:id="rId14"/>
            </p:custDataLst>
          </p:nvPr>
        </p:nvGrpSpPr>
        <p:grpSpPr>
          <a:xfrm>
            <a:off x="1618615" y="5779770"/>
            <a:ext cx="6106160" cy="349250"/>
            <a:chOff x="2549" y="9102"/>
            <a:chExt cx="9616" cy="550"/>
          </a:xfrm>
        </p:grpSpPr>
        <p:sp>
          <p:nvSpPr>
            <p:cNvPr id="702" name="任意多边形 701"/>
            <p:cNvSpPr/>
            <p:nvPr>
              <p:custDataLst>
                <p:tags r:id="rId15"/>
              </p:custDataLst>
            </p:nvPr>
          </p:nvSpPr>
          <p:spPr>
            <a:xfrm>
              <a:off x="2549" y="9124"/>
              <a:ext cx="476" cy="498"/>
            </a:xfrm>
            <a:custGeom>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7">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lstStyle/>
            <a:p>
              <a:pPr algn="ctr">
                <a:lnSpc>
                  <a:spcPct val="120000"/>
                </a:lnSpc>
              </a:pPr>
              <a:r>
                <a:rPr lang="en-US" altLang="zh-CN"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rPr>
                <a:t>E</a:t>
              </a:r>
              <a:endParaRPr lang="zh-CN" altLang="en-US"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703" name="文本框 702"/>
            <p:cNvSpPr txBox="1"/>
            <p:nvPr>
              <p:custDataLst>
                <p:tags r:id="rId16"/>
              </p:custDataLst>
            </p:nvPr>
          </p:nvSpPr>
          <p:spPr>
            <a:xfrm>
              <a:off x="3088" y="9102"/>
              <a:ext cx="9077" cy="550"/>
            </a:xfrm>
            <a:prstGeom prst="rect">
              <a:avLst/>
            </a:prstGeom>
            <a:noFill/>
          </p:spPr>
          <p:txBody>
            <a:bodyPr wrap="square" rtlCol="0" anchor="ctr">
              <a:noAutofit/>
            </a:bodyPr>
            <a:lstStyle/>
            <a:p>
              <a:pPr indent="0">
                <a:lnSpc>
                  <a:spcPct val="120000"/>
                </a:lnSpc>
                <a:spcBef>
                  <a:spcPct val="0"/>
                </a:spcBef>
                <a:spcAft>
                  <a:spcPct val="0"/>
                </a:spcAft>
                <a:buSzTx/>
              </a:pPr>
              <a:r>
                <a:rPr lang="zh-CN" altLang="en-US" sz="2800" spc="150" baseline="0">
                  <a:latin typeface="思源黑体 CN Heavy" panose="020b0a00000000000000" pitchFamily="34" charset="-122"/>
                  <a:ea typeface="思源黑体 CN Heavy" panose="020b0a00000000000000" pitchFamily="34" charset="-122"/>
                </a:rPr>
                <a:t>若不是这样，一切都将陷入混乱。</a:t>
              </a:r>
            </a:p>
          </p:txBody>
        </p:sp>
      </p:grpSp>
      <p:grpSp>
        <p:nvGrpSpPr>
          <p:cNvPr id="708" name="组合 707"/>
          <p:cNvGrpSpPr/>
          <p:nvPr>
            <p:custDataLst>
              <p:tags r:id="rId17"/>
            </p:custDataLst>
          </p:nvPr>
        </p:nvGrpSpPr>
        <p:grpSpPr>
          <a:xfrm>
            <a:off x="1618615" y="2902585"/>
            <a:ext cx="6409690" cy="349250"/>
            <a:chOff x="2549" y="4571"/>
            <a:chExt cx="10094" cy="550"/>
          </a:xfrm>
        </p:grpSpPr>
        <p:sp>
          <p:nvSpPr>
            <p:cNvPr id="705" name="任意多边形 704"/>
            <p:cNvSpPr/>
            <p:nvPr>
              <p:custDataLst>
                <p:tags r:id="rId18"/>
              </p:custDataLst>
            </p:nvPr>
          </p:nvSpPr>
          <p:spPr>
            <a:xfrm>
              <a:off x="2549" y="4601"/>
              <a:ext cx="476" cy="498"/>
            </a:xfrm>
            <a:custGeom>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7">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lstStyle/>
            <a:p>
              <a:pPr algn="ctr">
                <a:lnSpc>
                  <a:spcPct val="120000"/>
                </a:lnSpc>
              </a:pPr>
              <a:r>
                <a:rPr lang="en-US" altLang="zh-CN"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rPr>
                <a:t>A</a:t>
              </a:r>
              <a:endParaRPr lang="zh-CN" altLang="en-US" sz="2000" spc="300">
                <a:solidFill>
                  <a:schemeClr val="tx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706" name="文本框 705"/>
            <p:cNvSpPr txBox="1"/>
            <p:nvPr>
              <p:custDataLst>
                <p:tags r:id="rId19"/>
              </p:custDataLst>
            </p:nvPr>
          </p:nvSpPr>
          <p:spPr>
            <a:xfrm>
              <a:off x="3088" y="4571"/>
              <a:ext cx="9555" cy="550"/>
            </a:xfrm>
            <a:prstGeom prst="rect">
              <a:avLst/>
            </a:prstGeom>
            <a:noFill/>
          </p:spPr>
          <p:txBody>
            <a:bodyPr wrap="square" rtlCol="0" anchor="ctr">
              <a:noAutofit/>
            </a:bodyPr>
            <a:lstStyle/>
            <a:p>
              <a:pPr indent="0">
                <a:lnSpc>
                  <a:spcPct val="120000"/>
                </a:lnSpc>
                <a:spcBef>
                  <a:spcPct val="0"/>
                </a:spcBef>
                <a:spcAft>
                  <a:spcPct val="0"/>
                </a:spcAft>
                <a:buSzTx/>
              </a:pPr>
              <a:r>
                <a:rPr lang="zh-CN" altLang="en-US" sz="2800" spc="150" baseline="0">
                  <a:latin typeface="思源黑体 CN Heavy" panose="020b0a00000000000000" pitchFamily="34" charset="-122"/>
                  <a:ea typeface="思源黑体 CN Heavy" panose="020b0a00000000000000" pitchFamily="34" charset="-122"/>
                  <a:cs typeface="汉仪北魏写经W" panose="00020600040101010101" charset="-122"/>
                </a:rPr>
                <a:t>男人在田间劳作，女人在家中操持;</a:t>
              </a:r>
            </a:p>
          </p:txBody>
        </p:sp>
      </p:grpSp>
      <p:pic>
        <p:nvPicPr>
          <p:cNvPr id="2" name="图片 1">
            <a:extLst>
              <a:ext uri="{FF2B5EF4-FFF2-40B4-BE49-F238E27FC236}">
                <a16:creationId xmlns:a16="http://schemas.microsoft.com/office/drawing/2014/main" id="{CE40BAC7-E36B-E49B-EFDE-17C1D7E8074B}"/>
              </a:ext>
            </a:extLst>
          </p:cNvPr>
          <p:cNvPicPr>
            <a:picLocks noChangeAspect="1"/>
          </p:cNvPicPr>
          <p:nvPr>
            <p:custDataLst>
              <p:tags r:id="rId21"/>
            </p:custDataLst>
          </p:nvPr>
        </p:nvPicPr>
        <p:blipFill>
          <a:blip r:embed="rId20"/>
          <a:stretch>
            <a:fillRect/>
          </a:stretch>
        </p:blipFill>
        <p:spPr>
          <a:xfrm>
            <a:off x="8689855" y="2551747"/>
            <a:ext cx="2254370" cy="3286125"/>
          </a:xfrm>
          <a:prstGeom prst="rect">
            <a:avLst/>
          </a:prstGeom>
        </p:spPr>
      </p:pic>
    </p:spTree>
    <p:custDataLst>
      <p:tags r:id="rId22"/>
    </p:custDataLst>
    <p:extLst>
      <p:ext uri="{BB962C8B-B14F-4D97-AF65-F5344CB8AC3E}">
        <p14:creationId xmlns:p14="http://schemas.microsoft.com/office/powerpoint/2010/main" val="67391010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0" presetClass="entr" presetSubtype="0" accel="50000" fill="hold" nodeType="clickEffect">
                                  <p:stCondLst>
                                    <p:cond delay="0"/>
                                  </p:stCondLst>
                                  <p:childTnLst>
                                    <p:set>
                                      <p:cBhvr>
                                        <p:cTn id="12" dur="1" fill="hold">
                                          <p:stCondLst>
                                            <p:cond delay="0"/>
                                          </p:stCondLst>
                                        </p:cTn>
                                        <p:tgtEl>
                                          <p:spTgt spid="708"/>
                                        </p:tgtEl>
                                        <p:attrNameLst>
                                          <p:attrName>style.visibility</p:attrName>
                                        </p:attrNameLst>
                                      </p:cBhvr>
                                      <p:to>
                                        <p:strVal val="visible"/>
                                      </p:to>
                                    </p:set>
                                    <p:animScale>
                                      <p:cBhvr>
                                        <p:cTn id="13" dur="500" fill="hold">
                                          <p:stCondLst>
                                            <p:cond delay="0"/>
                                          </p:stCondLst>
                                        </p:cTn>
                                        <p:tgtEl>
                                          <p:spTgt spid="708"/>
                                        </p:tgtEl>
                                      </p:cBhvr>
                                      <p:from x="0" y="0"/>
                                      <p:to x="100000" y="100000"/>
                                    </p:animScale>
                                    <p:anim to="" calcmode="lin" valueType="num">
                                      <p:cBhvr>
                                        <p:cTn id="14" dur="500" fill="hold">
                                          <p:stCondLst>
                                            <p:cond delay="0"/>
                                          </p:stCondLst>
                                        </p:cTn>
                                        <p:tgtEl>
                                          <p:spTgt spid="708"/>
                                        </p:tgtEl>
                                        <p:attrNameLst>
                                          <p:attrName>ppt_y</p:attrName>
                                        </p:attrNameLst>
                                      </p:cBhvr>
                                      <p:tavLst>
                                        <p:tav tm="0">
                                          <p:val>
                                            <p:strVal val="#ppt_y-0.5"/>
                                          </p:val>
                                        </p:tav>
                                        <p:tav tm="100000">
                                          <p:val>
                                            <p:fltVal val="0.64319"/>
                                          </p:val>
                                        </p:tav>
                                      </p:tavLst>
                                    </p:anim>
                                    <p:animEffect filter="fade">
                                      <p:cBhvr>
                                        <p:cTn id="15" dur="500">
                                          <p:stCondLst>
                                            <p:cond delay="0"/>
                                          </p:stCondLst>
                                        </p:cTn>
                                        <p:tgtEl>
                                          <p:spTgt spid="708"/>
                                        </p:tgtEl>
                                      </p:cBhvr>
                                    </p:animEffect>
                                    <p:anim to="" calcmode="lin" valueType="num">
                                      <p:cBhvr>
                                        <p:cTn id="16" dur="500" fill="hold">
                                          <p:stCondLst>
                                            <p:cond delay="0"/>
                                          </p:stCondLst>
                                        </p:cTn>
                                        <p:tgtEl>
                                          <p:spTgt spid="708"/>
                                        </p:tgtEl>
                                        <p:attrNameLst>
                                          <p:attrName>ppt_x</p:attrName>
                                        </p:attrNameLst>
                                      </p:cBhvr>
                                      <p:tavLst>
                                        <p:tav tm="0">
                                          <p:val>
                                            <p:fltVal val="0.578"/>
                                          </p:val>
                                        </p:tav>
                                        <p:tav tm="100000">
                                          <p:val>
                                            <p:fltVal val="0.37742"/>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0" presetClass="entr" presetSubtype="0" accel="50000" fill="hold" nodeType="clickEffect">
                                  <p:stCondLst>
                                    <p:cond delay="0"/>
                                  </p:stCondLst>
                                  <p:childTnLst>
                                    <p:set>
                                      <p:cBhvr>
                                        <p:cTn id="20" dur="1" fill="hold">
                                          <p:stCondLst>
                                            <p:cond delay="0"/>
                                          </p:stCondLst>
                                        </p:cTn>
                                        <p:tgtEl>
                                          <p:spTgt spid="709"/>
                                        </p:tgtEl>
                                        <p:attrNameLst>
                                          <p:attrName>style.visibility</p:attrName>
                                        </p:attrNameLst>
                                      </p:cBhvr>
                                      <p:to>
                                        <p:strVal val="visible"/>
                                      </p:to>
                                    </p:set>
                                    <p:animScale>
                                      <p:cBhvr>
                                        <p:cTn id="21" dur="500" fill="hold">
                                          <p:stCondLst>
                                            <p:cond delay="0"/>
                                          </p:stCondLst>
                                        </p:cTn>
                                        <p:tgtEl>
                                          <p:spTgt spid="709"/>
                                        </p:tgtEl>
                                      </p:cBhvr>
                                      <p:from x="0" y="0"/>
                                      <p:to x="100000" y="100000"/>
                                    </p:animScale>
                                    <p:anim to="" calcmode="lin" valueType="num">
                                      <p:cBhvr>
                                        <p:cTn id="22" dur="500" fill="hold">
                                          <p:stCondLst>
                                            <p:cond delay="0"/>
                                          </p:stCondLst>
                                        </p:cTn>
                                        <p:tgtEl>
                                          <p:spTgt spid="709"/>
                                        </p:tgtEl>
                                        <p:attrNameLst>
                                          <p:attrName>ppt_y</p:attrName>
                                        </p:attrNameLst>
                                      </p:cBhvr>
                                      <p:tavLst>
                                        <p:tav tm="0">
                                          <p:val>
                                            <p:strVal val="#ppt_y-0.5"/>
                                          </p:val>
                                        </p:tav>
                                        <p:tav tm="100000">
                                          <p:val>
                                            <p:fltVal val="0.69541"/>
                                          </p:val>
                                        </p:tav>
                                      </p:tavLst>
                                    </p:anim>
                                    <p:animEffect filter="fade">
                                      <p:cBhvr>
                                        <p:cTn id="23" dur="500">
                                          <p:stCondLst>
                                            <p:cond delay="0"/>
                                          </p:stCondLst>
                                        </p:cTn>
                                        <p:tgtEl>
                                          <p:spTgt spid="709"/>
                                        </p:tgtEl>
                                      </p:cBhvr>
                                    </p:animEffect>
                                    <p:anim to="" calcmode="lin" valueType="num">
                                      <p:cBhvr>
                                        <p:cTn id="24" dur="500" fill="hold">
                                          <p:stCondLst>
                                            <p:cond delay="0"/>
                                          </p:stCondLst>
                                        </p:cTn>
                                        <p:tgtEl>
                                          <p:spTgt spid="709"/>
                                        </p:tgtEl>
                                        <p:attrNameLst>
                                          <p:attrName>ppt_x</p:attrName>
                                        </p:attrNameLst>
                                      </p:cBhvr>
                                      <p:tavLst>
                                        <p:tav tm="0">
                                          <p:val>
                                            <p:fltVal val="0.578"/>
                                          </p:val>
                                        </p:tav>
                                        <p:tav tm="100000">
                                          <p:val>
                                            <p:fltVal val="0.36497"/>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708"/>
                                        </p:tgtEl>
                                        <p:attrNameLst>
                                          <p:attrName>ppt_x</p:attrName>
                                        </p:attrNameLst>
                                      </p:cBhvr>
                                      <p:tavLst>
                                        <p:tav tm="0">
                                          <p:val>
                                            <p:strVal val="ppt_x"/>
                                          </p:val>
                                        </p:tav>
                                        <p:tav tm="100000">
                                          <p:val>
                                            <p:fltVal val="0.37742"/>
                                          </p:val>
                                        </p:tav>
                                      </p:tavLst>
                                    </p:anim>
                                    <p:anim calcmode="lin" valueType="num">
                                      <p:cBhvr additive="base">
                                        <p:cTn id="27" dur="500" fill="hold">
                                          <p:stCondLst>
                                            <p:cond delay="0"/>
                                          </p:stCondLst>
                                        </p:cTn>
                                        <p:tgtEl>
                                          <p:spTgt spid="708"/>
                                        </p:tgtEl>
                                        <p:attrNameLst>
                                          <p:attrName>ppt_y</p:attrName>
                                        </p:attrNameLst>
                                      </p:cBhvr>
                                      <p:tavLst>
                                        <p:tav tm="0">
                                          <p:val>
                                            <p:strVal val="ppt_y"/>
                                          </p:val>
                                        </p:tav>
                                        <p:tav tm="100000">
                                          <p:val>
                                            <p:fltVal val="0.59099"/>
                                          </p:val>
                                        </p:tav>
                                      </p:tavLst>
                                    </p:anim>
                                    <p:anim calcmode="lin" valueType="num">
                                      <p:cBhvr additive="base">
                                        <p:cTn id="28" dur="500" fill="hold">
                                          <p:stCondLst>
                                            <p:cond delay="0"/>
                                          </p:stCondLst>
                                        </p:cTn>
                                        <p:tgtEl>
                                          <p:spTgt spid="708"/>
                                        </p:tgtEl>
                                        <p:attrNameLst>
                                          <p:attrName>ppt_w</p:attrName>
                                        </p:attrNameLst>
                                      </p:cBhvr>
                                      <p:tavLst>
                                        <p:tav tm="0">
                                          <p:val>
                                            <p:strVal val="ppt_w"/>
                                          </p:val>
                                        </p:tav>
                                        <p:tav tm="100000">
                                          <p:val>
                                            <p:strVal val="#ppt_w"/>
                                          </p:val>
                                        </p:tav>
                                      </p:tavLst>
                                    </p:anim>
                                    <p:anim calcmode="lin" valueType="num">
                                      <p:cBhvr additive="base">
                                        <p:cTn id="29" dur="500" fill="hold">
                                          <p:stCondLst>
                                            <p:cond delay="0"/>
                                          </p:stCondLst>
                                        </p:cTn>
                                        <p:tgtEl>
                                          <p:spTgt spid="708"/>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0" presetClass="entr" presetSubtype="0" accel="50000" fill="hold" nodeType="clickEffect">
                                  <p:stCondLst>
                                    <p:cond delay="0"/>
                                  </p:stCondLst>
                                  <p:childTnLst>
                                    <p:set>
                                      <p:cBhvr>
                                        <p:cTn id="33" dur="1" fill="hold">
                                          <p:stCondLst>
                                            <p:cond delay="0"/>
                                          </p:stCondLst>
                                        </p:cTn>
                                        <p:tgtEl>
                                          <p:spTgt spid="710"/>
                                        </p:tgtEl>
                                        <p:attrNameLst>
                                          <p:attrName>style.visibility</p:attrName>
                                        </p:attrNameLst>
                                      </p:cBhvr>
                                      <p:to>
                                        <p:strVal val="visible"/>
                                      </p:to>
                                    </p:set>
                                    <p:animScale>
                                      <p:cBhvr>
                                        <p:cTn id="34" dur="500" fill="hold">
                                          <p:stCondLst>
                                            <p:cond delay="0"/>
                                          </p:stCondLst>
                                        </p:cTn>
                                        <p:tgtEl>
                                          <p:spTgt spid="710"/>
                                        </p:tgtEl>
                                      </p:cBhvr>
                                      <p:from x="0" y="0"/>
                                      <p:to x="100000" y="100000"/>
                                    </p:animScale>
                                    <p:anim to="" calcmode="lin" valueType="num">
                                      <p:cBhvr>
                                        <p:cTn id="35" dur="500" fill="hold">
                                          <p:stCondLst>
                                            <p:cond delay="0"/>
                                          </p:stCondLst>
                                        </p:cTn>
                                        <p:tgtEl>
                                          <p:spTgt spid="710"/>
                                        </p:tgtEl>
                                        <p:attrNameLst>
                                          <p:attrName>ppt_y</p:attrName>
                                        </p:attrNameLst>
                                      </p:cBhvr>
                                      <p:tavLst>
                                        <p:tav tm="0">
                                          <p:val>
                                            <p:strVal val="#ppt_y-0.5"/>
                                          </p:val>
                                        </p:tav>
                                        <p:tav tm="100000">
                                          <p:val>
                                            <p:fltVal val="0.74762"/>
                                          </p:val>
                                        </p:tav>
                                      </p:tavLst>
                                    </p:anim>
                                    <p:animEffect filter="fade">
                                      <p:cBhvr>
                                        <p:cTn id="36" dur="500">
                                          <p:stCondLst>
                                            <p:cond delay="0"/>
                                          </p:stCondLst>
                                        </p:cTn>
                                        <p:tgtEl>
                                          <p:spTgt spid="710"/>
                                        </p:tgtEl>
                                      </p:cBhvr>
                                    </p:animEffect>
                                    <p:anim to="" calcmode="lin" valueType="num">
                                      <p:cBhvr>
                                        <p:cTn id="37" dur="500" fill="hold">
                                          <p:stCondLst>
                                            <p:cond delay="0"/>
                                          </p:stCondLst>
                                        </p:cTn>
                                        <p:tgtEl>
                                          <p:spTgt spid="710"/>
                                        </p:tgtEl>
                                        <p:attrNameLst>
                                          <p:attrName>ppt_x</p:attrName>
                                        </p:attrNameLst>
                                      </p:cBhvr>
                                      <p:tavLst>
                                        <p:tav tm="0">
                                          <p:val>
                                            <p:fltVal val="0.578"/>
                                          </p:val>
                                        </p:tav>
                                        <p:tav tm="100000">
                                          <p:val>
                                            <p:fltVal val="0.36497"/>
                                          </p:val>
                                        </p:tav>
                                      </p:tavLst>
                                    </p:anim>
                                  </p:childTnLst>
                                </p:cTn>
                              </p:par>
                              <p:par>
                                <p:cTn id="38" presetID="35" presetClass="path" presetSubtype="0" accel="50000" decel="50000" fill="hold" nodeType="withEffect">
                                  <p:stCondLst>
                                    <p:cond delay="0"/>
                                  </p:stCondLst>
                                  <p:childTnLst>
                                    <p:anim calcmode="lin" valueType="num">
                                      <p:cBhvr additive="base">
                                        <p:cTn id="39" dur="500" fill="hold">
                                          <p:stCondLst>
                                            <p:cond delay="0"/>
                                          </p:stCondLst>
                                        </p:cTn>
                                        <p:tgtEl>
                                          <p:spTgt spid="708"/>
                                        </p:tgtEl>
                                        <p:attrNameLst>
                                          <p:attrName>ppt_x</p:attrName>
                                        </p:attrNameLst>
                                      </p:cBhvr>
                                      <p:tavLst>
                                        <p:tav tm="0">
                                          <p:val>
                                            <p:strVal val="ppt_x"/>
                                          </p:val>
                                        </p:tav>
                                        <p:tav tm="100000">
                                          <p:val>
                                            <p:fltVal val="0.37742"/>
                                          </p:val>
                                        </p:tav>
                                      </p:tavLst>
                                    </p:anim>
                                    <p:anim calcmode="lin" valueType="num">
                                      <p:cBhvr additive="base">
                                        <p:cTn id="40" dur="500" fill="hold">
                                          <p:stCondLst>
                                            <p:cond delay="0"/>
                                          </p:stCondLst>
                                        </p:cTn>
                                        <p:tgtEl>
                                          <p:spTgt spid="708"/>
                                        </p:tgtEl>
                                        <p:attrNameLst>
                                          <p:attrName>ppt_y</p:attrName>
                                        </p:attrNameLst>
                                      </p:cBhvr>
                                      <p:tavLst>
                                        <p:tav tm="0">
                                          <p:val>
                                            <p:strVal val="ppt_y"/>
                                          </p:val>
                                        </p:tav>
                                        <p:tav tm="100000">
                                          <p:val>
                                            <p:fltVal val="0.53859"/>
                                          </p:val>
                                        </p:tav>
                                      </p:tavLst>
                                    </p:anim>
                                    <p:anim calcmode="lin" valueType="num">
                                      <p:cBhvr additive="base">
                                        <p:cTn id="41" dur="500" fill="hold">
                                          <p:stCondLst>
                                            <p:cond delay="0"/>
                                          </p:stCondLst>
                                        </p:cTn>
                                        <p:tgtEl>
                                          <p:spTgt spid="708"/>
                                        </p:tgtEl>
                                        <p:attrNameLst>
                                          <p:attrName>ppt_w</p:attrName>
                                        </p:attrNameLst>
                                      </p:cBhvr>
                                      <p:tavLst>
                                        <p:tav tm="0">
                                          <p:val>
                                            <p:strVal val="ppt_w"/>
                                          </p:val>
                                        </p:tav>
                                        <p:tav tm="100000">
                                          <p:val>
                                            <p:strVal val="#ppt_w"/>
                                          </p:val>
                                        </p:tav>
                                      </p:tavLst>
                                    </p:anim>
                                    <p:anim calcmode="lin" valueType="num">
                                      <p:cBhvr additive="base">
                                        <p:cTn id="42" dur="500" fill="hold">
                                          <p:stCondLst>
                                            <p:cond delay="0"/>
                                          </p:stCondLst>
                                        </p:cTn>
                                        <p:tgtEl>
                                          <p:spTgt spid="708"/>
                                        </p:tgtEl>
                                        <p:attrNameLst>
                                          <p:attrName>ppt_h</p:attrName>
                                        </p:attrNameLst>
                                      </p:cBhvr>
                                      <p:tavLst>
                                        <p:tav tm="0">
                                          <p:val>
                                            <p:strVal val="ppt_h"/>
                                          </p:val>
                                        </p:tav>
                                        <p:tav tm="100000">
                                          <p:val>
                                            <p:strVal val="#ppt_h"/>
                                          </p:val>
                                        </p:tav>
                                      </p:tavLst>
                                    </p:anim>
                                  </p:childTnLst>
                                </p:cTn>
                              </p:par>
                              <p:par>
                                <p:cTn id="43" presetID="35" presetClass="path" presetSubtype="0" accel="50000" decel="50000" fill="hold" nodeType="withEffect">
                                  <p:stCondLst>
                                    <p:cond delay="0"/>
                                  </p:stCondLst>
                                  <p:childTnLst>
                                    <p:anim calcmode="lin" valueType="num">
                                      <p:cBhvr additive="base">
                                        <p:cTn id="44" dur="500" fill="hold">
                                          <p:stCondLst>
                                            <p:cond delay="0"/>
                                          </p:stCondLst>
                                        </p:cTn>
                                        <p:tgtEl>
                                          <p:spTgt spid="709"/>
                                        </p:tgtEl>
                                        <p:attrNameLst>
                                          <p:attrName>ppt_x</p:attrName>
                                        </p:attrNameLst>
                                      </p:cBhvr>
                                      <p:tavLst>
                                        <p:tav tm="0">
                                          <p:val>
                                            <p:strVal val="ppt_x"/>
                                          </p:val>
                                        </p:tav>
                                        <p:tav tm="100000">
                                          <p:val>
                                            <p:fltVal val="0.36497"/>
                                          </p:val>
                                        </p:tav>
                                      </p:tavLst>
                                    </p:anim>
                                    <p:anim calcmode="lin" valueType="num">
                                      <p:cBhvr additive="base">
                                        <p:cTn id="45" dur="500" fill="hold">
                                          <p:stCondLst>
                                            <p:cond delay="0"/>
                                          </p:stCondLst>
                                        </p:cTn>
                                        <p:tgtEl>
                                          <p:spTgt spid="709"/>
                                        </p:tgtEl>
                                        <p:attrNameLst>
                                          <p:attrName>ppt_y</p:attrName>
                                        </p:attrNameLst>
                                      </p:cBhvr>
                                      <p:tavLst>
                                        <p:tav tm="0">
                                          <p:val>
                                            <p:strVal val="ppt_y"/>
                                          </p:val>
                                        </p:tav>
                                        <p:tav tm="100000">
                                          <p:val>
                                            <p:fltVal val="0.64301"/>
                                          </p:val>
                                        </p:tav>
                                      </p:tavLst>
                                    </p:anim>
                                    <p:anim calcmode="lin" valueType="num">
                                      <p:cBhvr additive="base">
                                        <p:cTn id="46" dur="500" fill="hold">
                                          <p:stCondLst>
                                            <p:cond delay="0"/>
                                          </p:stCondLst>
                                        </p:cTn>
                                        <p:tgtEl>
                                          <p:spTgt spid="709"/>
                                        </p:tgtEl>
                                        <p:attrNameLst>
                                          <p:attrName>ppt_w</p:attrName>
                                        </p:attrNameLst>
                                      </p:cBhvr>
                                      <p:tavLst>
                                        <p:tav tm="0">
                                          <p:val>
                                            <p:strVal val="ppt_w"/>
                                          </p:val>
                                        </p:tav>
                                        <p:tav tm="100000">
                                          <p:val>
                                            <p:strVal val="#ppt_w"/>
                                          </p:val>
                                        </p:tav>
                                      </p:tavLst>
                                    </p:anim>
                                    <p:anim calcmode="lin" valueType="num">
                                      <p:cBhvr additive="base">
                                        <p:cTn id="47" dur="500" fill="hold">
                                          <p:stCondLst>
                                            <p:cond delay="0"/>
                                          </p:stCondLst>
                                        </p:cTn>
                                        <p:tgtEl>
                                          <p:spTgt spid="709"/>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0" presetClass="entr" presetSubtype="0" accel="50000" fill="hold" nodeType="clickEffect">
                                  <p:stCondLst>
                                    <p:cond delay="0"/>
                                  </p:stCondLst>
                                  <p:childTnLst>
                                    <p:set>
                                      <p:cBhvr>
                                        <p:cTn id="51" dur="1" fill="hold">
                                          <p:stCondLst>
                                            <p:cond delay="0"/>
                                          </p:stCondLst>
                                        </p:cTn>
                                        <p:tgtEl>
                                          <p:spTgt spid="711"/>
                                        </p:tgtEl>
                                        <p:attrNameLst>
                                          <p:attrName>style.visibility</p:attrName>
                                        </p:attrNameLst>
                                      </p:cBhvr>
                                      <p:to>
                                        <p:strVal val="visible"/>
                                      </p:to>
                                    </p:set>
                                    <p:animScale>
                                      <p:cBhvr>
                                        <p:cTn id="52" dur="500" fill="hold">
                                          <p:stCondLst>
                                            <p:cond delay="0"/>
                                          </p:stCondLst>
                                        </p:cTn>
                                        <p:tgtEl>
                                          <p:spTgt spid="711"/>
                                        </p:tgtEl>
                                      </p:cBhvr>
                                      <p:from x="0" y="0"/>
                                      <p:to x="100000" y="100000"/>
                                    </p:animScale>
                                    <p:anim to="" calcmode="lin" valueType="num">
                                      <p:cBhvr>
                                        <p:cTn id="53" dur="500" fill="hold">
                                          <p:stCondLst>
                                            <p:cond delay="0"/>
                                          </p:stCondLst>
                                        </p:cTn>
                                        <p:tgtEl>
                                          <p:spTgt spid="711"/>
                                        </p:tgtEl>
                                        <p:attrNameLst>
                                          <p:attrName>ppt_y</p:attrName>
                                        </p:attrNameLst>
                                      </p:cBhvr>
                                      <p:tavLst>
                                        <p:tav tm="0">
                                          <p:val>
                                            <p:strVal val="#ppt_y-0.5"/>
                                          </p:val>
                                        </p:tav>
                                        <p:tav tm="100000">
                                          <p:val>
                                            <p:fltVal val="0.80002"/>
                                          </p:val>
                                        </p:tav>
                                      </p:tavLst>
                                    </p:anim>
                                    <p:animEffect filter="fade">
                                      <p:cBhvr>
                                        <p:cTn id="54" dur="500">
                                          <p:stCondLst>
                                            <p:cond delay="0"/>
                                          </p:stCondLst>
                                        </p:cTn>
                                        <p:tgtEl>
                                          <p:spTgt spid="711"/>
                                        </p:tgtEl>
                                      </p:cBhvr>
                                    </p:animEffect>
                                    <p:anim to="" calcmode="lin" valueType="num">
                                      <p:cBhvr>
                                        <p:cTn id="55" dur="500" fill="hold">
                                          <p:stCondLst>
                                            <p:cond delay="0"/>
                                          </p:stCondLst>
                                        </p:cTn>
                                        <p:tgtEl>
                                          <p:spTgt spid="711"/>
                                        </p:tgtEl>
                                        <p:attrNameLst>
                                          <p:attrName>ppt_x</p:attrName>
                                        </p:attrNameLst>
                                      </p:cBhvr>
                                      <p:tavLst>
                                        <p:tav tm="0">
                                          <p:val>
                                            <p:fltVal val="0.578"/>
                                          </p:val>
                                        </p:tav>
                                        <p:tav tm="100000">
                                          <p:val>
                                            <p:fltVal val="0.36497"/>
                                          </p:val>
                                        </p:tav>
                                      </p:tavLst>
                                    </p:anim>
                                  </p:childTnLst>
                                </p:cTn>
                              </p:par>
                              <p:par>
                                <p:cTn id="56" presetID="35" presetClass="path" presetSubtype="0" accel="50000" decel="50000" fill="hold" nodeType="withEffect">
                                  <p:stCondLst>
                                    <p:cond delay="0"/>
                                  </p:stCondLst>
                                  <p:childTnLst>
                                    <p:anim calcmode="lin" valueType="num">
                                      <p:cBhvr additive="base">
                                        <p:cTn id="57" dur="500" fill="hold">
                                          <p:stCondLst>
                                            <p:cond delay="0"/>
                                          </p:stCondLst>
                                        </p:cTn>
                                        <p:tgtEl>
                                          <p:spTgt spid="708"/>
                                        </p:tgtEl>
                                        <p:attrNameLst>
                                          <p:attrName>ppt_x</p:attrName>
                                        </p:attrNameLst>
                                      </p:cBhvr>
                                      <p:tavLst>
                                        <p:tav tm="0">
                                          <p:val>
                                            <p:strVal val="ppt_x"/>
                                          </p:val>
                                        </p:tav>
                                        <p:tav tm="100000">
                                          <p:val>
                                            <p:fltVal val="0.37742"/>
                                          </p:val>
                                        </p:tav>
                                      </p:tavLst>
                                    </p:anim>
                                    <p:anim calcmode="lin" valueType="num">
                                      <p:cBhvr additive="base">
                                        <p:cTn id="58" dur="500" fill="hold">
                                          <p:stCondLst>
                                            <p:cond delay="0"/>
                                          </p:stCondLst>
                                        </p:cTn>
                                        <p:tgtEl>
                                          <p:spTgt spid="708"/>
                                        </p:tgtEl>
                                        <p:attrNameLst>
                                          <p:attrName>ppt_y</p:attrName>
                                        </p:attrNameLst>
                                      </p:cBhvr>
                                      <p:tavLst>
                                        <p:tav tm="0">
                                          <p:val>
                                            <p:strVal val="ppt_y"/>
                                          </p:val>
                                        </p:tav>
                                        <p:tav tm="100000">
                                          <p:val>
                                            <p:fltVal val="0.48599"/>
                                          </p:val>
                                        </p:tav>
                                      </p:tavLst>
                                    </p:anim>
                                    <p:anim calcmode="lin" valueType="num">
                                      <p:cBhvr additive="base">
                                        <p:cTn id="59" dur="500" fill="hold">
                                          <p:stCondLst>
                                            <p:cond delay="0"/>
                                          </p:stCondLst>
                                        </p:cTn>
                                        <p:tgtEl>
                                          <p:spTgt spid="708"/>
                                        </p:tgtEl>
                                        <p:attrNameLst>
                                          <p:attrName>ppt_w</p:attrName>
                                        </p:attrNameLst>
                                      </p:cBhvr>
                                      <p:tavLst>
                                        <p:tav tm="0">
                                          <p:val>
                                            <p:strVal val="ppt_w"/>
                                          </p:val>
                                        </p:tav>
                                        <p:tav tm="100000">
                                          <p:val>
                                            <p:strVal val="#ppt_w"/>
                                          </p:val>
                                        </p:tav>
                                      </p:tavLst>
                                    </p:anim>
                                    <p:anim calcmode="lin" valueType="num">
                                      <p:cBhvr additive="base">
                                        <p:cTn id="60" dur="500" fill="hold">
                                          <p:stCondLst>
                                            <p:cond delay="0"/>
                                          </p:stCondLst>
                                        </p:cTn>
                                        <p:tgtEl>
                                          <p:spTgt spid="708"/>
                                        </p:tgtEl>
                                        <p:attrNameLst>
                                          <p:attrName>ppt_h</p:attrName>
                                        </p:attrNameLst>
                                      </p:cBhvr>
                                      <p:tavLst>
                                        <p:tav tm="0">
                                          <p:val>
                                            <p:strVal val="ppt_h"/>
                                          </p:val>
                                        </p:tav>
                                        <p:tav tm="100000">
                                          <p:val>
                                            <p:strVal val="#ppt_h"/>
                                          </p:val>
                                        </p:tav>
                                      </p:tavLst>
                                    </p:anim>
                                  </p:childTnLst>
                                </p:cTn>
                              </p:par>
                              <p:par>
                                <p:cTn id="61" presetID="35" presetClass="path" presetSubtype="0" accel="50000" decel="50000" fill="hold" nodeType="withEffect">
                                  <p:stCondLst>
                                    <p:cond delay="0"/>
                                  </p:stCondLst>
                                  <p:childTnLst>
                                    <p:anim calcmode="lin" valueType="num">
                                      <p:cBhvr additive="base">
                                        <p:cTn id="62" dur="500" fill="hold">
                                          <p:stCondLst>
                                            <p:cond delay="0"/>
                                          </p:stCondLst>
                                        </p:cTn>
                                        <p:tgtEl>
                                          <p:spTgt spid="709"/>
                                        </p:tgtEl>
                                        <p:attrNameLst>
                                          <p:attrName>ppt_x</p:attrName>
                                        </p:attrNameLst>
                                      </p:cBhvr>
                                      <p:tavLst>
                                        <p:tav tm="0">
                                          <p:val>
                                            <p:strVal val="ppt_x"/>
                                          </p:val>
                                        </p:tav>
                                        <p:tav tm="100000">
                                          <p:val>
                                            <p:fltVal val="0.36497"/>
                                          </p:val>
                                        </p:tav>
                                      </p:tavLst>
                                    </p:anim>
                                    <p:anim calcmode="lin" valueType="num">
                                      <p:cBhvr additive="base">
                                        <p:cTn id="63" dur="500" fill="hold">
                                          <p:stCondLst>
                                            <p:cond delay="0"/>
                                          </p:stCondLst>
                                        </p:cTn>
                                        <p:tgtEl>
                                          <p:spTgt spid="709"/>
                                        </p:tgtEl>
                                        <p:attrNameLst>
                                          <p:attrName>ppt_y</p:attrName>
                                        </p:attrNameLst>
                                      </p:cBhvr>
                                      <p:tavLst>
                                        <p:tav tm="0">
                                          <p:val>
                                            <p:strVal val="ppt_y"/>
                                          </p:val>
                                        </p:tav>
                                        <p:tav tm="100000">
                                          <p:val>
                                            <p:fltVal val="0.5904"/>
                                          </p:val>
                                        </p:tav>
                                      </p:tavLst>
                                    </p:anim>
                                    <p:anim calcmode="lin" valueType="num">
                                      <p:cBhvr additive="base">
                                        <p:cTn id="64" dur="500" fill="hold">
                                          <p:stCondLst>
                                            <p:cond delay="0"/>
                                          </p:stCondLst>
                                        </p:cTn>
                                        <p:tgtEl>
                                          <p:spTgt spid="709"/>
                                        </p:tgtEl>
                                        <p:attrNameLst>
                                          <p:attrName>ppt_w</p:attrName>
                                        </p:attrNameLst>
                                      </p:cBhvr>
                                      <p:tavLst>
                                        <p:tav tm="0">
                                          <p:val>
                                            <p:strVal val="ppt_w"/>
                                          </p:val>
                                        </p:tav>
                                        <p:tav tm="100000">
                                          <p:val>
                                            <p:strVal val="#ppt_w"/>
                                          </p:val>
                                        </p:tav>
                                      </p:tavLst>
                                    </p:anim>
                                    <p:anim calcmode="lin" valueType="num">
                                      <p:cBhvr additive="base">
                                        <p:cTn id="65" dur="500" fill="hold">
                                          <p:stCondLst>
                                            <p:cond delay="0"/>
                                          </p:stCondLst>
                                        </p:cTn>
                                        <p:tgtEl>
                                          <p:spTgt spid="709"/>
                                        </p:tgtEl>
                                        <p:attrNameLst>
                                          <p:attrName>ppt_h</p:attrName>
                                        </p:attrNameLst>
                                      </p:cBhvr>
                                      <p:tavLst>
                                        <p:tav tm="0">
                                          <p:val>
                                            <p:strVal val="ppt_h"/>
                                          </p:val>
                                        </p:tav>
                                        <p:tav tm="100000">
                                          <p:val>
                                            <p:strVal val="#ppt_h"/>
                                          </p:val>
                                        </p:tav>
                                      </p:tavLst>
                                    </p:anim>
                                  </p:childTnLst>
                                </p:cTn>
                              </p:par>
                              <p:par>
                                <p:cTn id="66" presetID="35" presetClass="path" presetSubtype="0" accel="50000" decel="50000" fill="hold" nodeType="withEffect">
                                  <p:stCondLst>
                                    <p:cond delay="0"/>
                                  </p:stCondLst>
                                  <p:childTnLst>
                                    <p:anim calcmode="lin" valueType="num">
                                      <p:cBhvr additive="base">
                                        <p:cTn id="67" dur="500" fill="hold">
                                          <p:stCondLst>
                                            <p:cond delay="0"/>
                                          </p:stCondLst>
                                        </p:cTn>
                                        <p:tgtEl>
                                          <p:spTgt spid="710"/>
                                        </p:tgtEl>
                                        <p:attrNameLst>
                                          <p:attrName>ppt_x</p:attrName>
                                        </p:attrNameLst>
                                      </p:cBhvr>
                                      <p:tavLst>
                                        <p:tav tm="0">
                                          <p:val>
                                            <p:strVal val="ppt_x"/>
                                          </p:val>
                                        </p:tav>
                                        <p:tav tm="100000">
                                          <p:val>
                                            <p:fltVal val="0.36497"/>
                                          </p:val>
                                        </p:tav>
                                      </p:tavLst>
                                    </p:anim>
                                    <p:anim calcmode="lin" valueType="num">
                                      <p:cBhvr additive="base">
                                        <p:cTn id="68" dur="500" fill="hold">
                                          <p:stCondLst>
                                            <p:cond delay="0"/>
                                          </p:stCondLst>
                                        </p:cTn>
                                        <p:tgtEl>
                                          <p:spTgt spid="710"/>
                                        </p:tgtEl>
                                        <p:attrNameLst>
                                          <p:attrName>ppt_y</p:attrName>
                                        </p:attrNameLst>
                                      </p:cBhvr>
                                      <p:tavLst>
                                        <p:tav tm="0">
                                          <p:val>
                                            <p:strVal val="ppt_y"/>
                                          </p:val>
                                        </p:tav>
                                        <p:tav tm="100000">
                                          <p:val>
                                            <p:fltVal val="0.69501"/>
                                          </p:val>
                                        </p:tav>
                                      </p:tavLst>
                                    </p:anim>
                                    <p:anim calcmode="lin" valueType="num">
                                      <p:cBhvr additive="base">
                                        <p:cTn id="69" dur="500" fill="hold">
                                          <p:stCondLst>
                                            <p:cond delay="0"/>
                                          </p:stCondLst>
                                        </p:cTn>
                                        <p:tgtEl>
                                          <p:spTgt spid="710"/>
                                        </p:tgtEl>
                                        <p:attrNameLst>
                                          <p:attrName>ppt_w</p:attrName>
                                        </p:attrNameLst>
                                      </p:cBhvr>
                                      <p:tavLst>
                                        <p:tav tm="0">
                                          <p:val>
                                            <p:strVal val="ppt_w"/>
                                          </p:val>
                                        </p:tav>
                                        <p:tav tm="100000">
                                          <p:val>
                                            <p:strVal val="#ppt_w"/>
                                          </p:val>
                                        </p:tav>
                                      </p:tavLst>
                                    </p:anim>
                                    <p:anim calcmode="lin" valueType="num">
                                      <p:cBhvr additive="base">
                                        <p:cTn id="70" dur="500" fill="hold">
                                          <p:stCondLst>
                                            <p:cond delay="0"/>
                                          </p:stCondLst>
                                        </p:cTn>
                                        <p:tgtEl>
                                          <p:spTgt spid="710"/>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0" presetClass="entr" presetSubtype="0" accel="50000" fill="hold" nodeType="clickEffect">
                                  <p:stCondLst>
                                    <p:cond delay="0"/>
                                  </p:stCondLst>
                                  <p:childTnLst>
                                    <p:set>
                                      <p:cBhvr>
                                        <p:cTn id="74" dur="1" fill="hold">
                                          <p:stCondLst>
                                            <p:cond delay="0"/>
                                          </p:stCondLst>
                                        </p:cTn>
                                        <p:tgtEl>
                                          <p:spTgt spid="712"/>
                                        </p:tgtEl>
                                        <p:attrNameLst>
                                          <p:attrName>style.visibility</p:attrName>
                                        </p:attrNameLst>
                                      </p:cBhvr>
                                      <p:to>
                                        <p:strVal val="visible"/>
                                      </p:to>
                                    </p:set>
                                    <p:animScale>
                                      <p:cBhvr>
                                        <p:cTn id="75" dur="500" fill="hold">
                                          <p:stCondLst>
                                            <p:cond delay="0"/>
                                          </p:stCondLst>
                                        </p:cTn>
                                        <p:tgtEl>
                                          <p:spTgt spid="712"/>
                                        </p:tgtEl>
                                      </p:cBhvr>
                                      <p:from x="0" y="0"/>
                                      <p:to x="100000" y="100000"/>
                                    </p:animScale>
                                    <p:anim to="" calcmode="lin" valueType="num">
                                      <p:cBhvr>
                                        <p:cTn id="76" dur="500" fill="hold">
                                          <p:stCondLst>
                                            <p:cond delay="0"/>
                                          </p:stCondLst>
                                        </p:cTn>
                                        <p:tgtEl>
                                          <p:spTgt spid="712"/>
                                        </p:tgtEl>
                                        <p:attrNameLst>
                                          <p:attrName>ppt_y</p:attrName>
                                        </p:attrNameLst>
                                      </p:cBhvr>
                                      <p:tavLst>
                                        <p:tav tm="0">
                                          <p:val>
                                            <p:strVal val="#ppt_y-0.5"/>
                                          </p:val>
                                        </p:tav>
                                        <p:tav tm="100000">
                                          <p:val>
                                            <p:fltVal val="0.8526"/>
                                          </p:val>
                                        </p:tav>
                                      </p:tavLst>
                                    </p:anim>
                                    <p:animEffect filter="fade">
                                      <p:cBhvr>
                                        <p:cTn id="77" dur="500">
                                          <p:stCondLst>
                                            <p:cond delay="0"/>
                                          </p:stCondLst>
                                        </p:cTn>
                                        <p:tgtEl>
                                          <p:spTgt spid="712"/>
                                        </p:tgtEl>
                                      </p:cBhvr>
                                    </p:animEffect>
                                    <p:anim to="" calcmode="lin" valueType="num">
                                      <p:cBhvr>
                                        <p:cTn id="78" dur="500" fill="hold">
                                          <p:stCondLst>
                                            <p:cond delay="0"/>
                                          </p:stCondLst>
                                        </p:cTn>
                                        <p:tgtEl>
                                          <p:spTgt spid="712"/>
                                        </p:tgtEl>
                                        <p:attrNameLst>
                                          <p:attrName>ppt_x</p:attrName>
                                        </p:attrNameLst>
                                      </p:cBhvr>
                                      <p:tavLst>
                                        <p:tav tm="0">
                                          <p:val>
                                            <p:fltVal val="0.578"/>
                                          </p:val>
                                        </p:tav>
                                        <p:tav tm="100000">
                                          <p:val>
                                            <p:fltVal val="0.36497"/>
                                          </p:val>
                                        </p:tav>
                                      </p:tavLst>
                                    </p:anim>
                                  </p:childTnLst>
                                </p:cTn>
                              </p:par>
                              <p:par>
                                <p:cTn id="79" presetID="35" presetClass="path" presetSubtype="0" accel="50000" decel="50000" fill="hold" nodeType="withEffect">
                                  <p:stCondLst>
                                    <p:cond delay="0"/>
                                  </p:stCondLst>
                                  <p:childTnLst>
                                    <p:anim calcmode="lin" valueType="num">
                                      <p:cBhvr additive="base">
                                        <p:cTn id="80" dur="500" fill="hold">
                                          <p:stCondLst>
                                            <p:cond delay="0"/>
                                          </p:stCondLst>
                                        </p:cTn>
                                        <p:tgtEl>
                                          <p:spTgt spid="708"/>
                                        </p:tgtEl>
                                        <p:attrNameLst>
                                          <p:attrName>ppt_x</p:attrName>
                                        </p:attrNameLst>
                                      </p:cBhvr>
                                      <p:tavLst>
                                        <p:tav tm="0">
                                          <p:val>
                                            <p:strVal val="ppt_x"/>
                                          </p:val>
                                        </p:tav>
                                        <p:tav tm="100000">
                                          <p:val>
                                            <p:fltVal val="0.37742"/>
                                          </p:val>
                                        </p:tav>
                                      </p:tavLst>
                                    </p:anim>
                                    <p:anim calcmode="lin" valueType="num">
                                      <p:cBhvr additive="base">
                                        <p:cTn id="81" dur="500" fill="hold">
                                          <p:stCondLst>
                                            <p:cond delay="0"/>
                                          </p:stCondLst>
                                        </p:cTn>
                                        <p:tgtEl>
                                          <p:spTgt spid="708"/>
                                        </p:tgtEl>
                                        <p:attrNameLst>
                                          <p:attrName>ppt_y</p:attrName>
                                        </p:attrNameLst>
                                      </p:cBhvr>
                                      <p:tavLst>
                                        <p:tav tm="0">
                                          <p:val>
                                            <p:strVal val="ppt_y"/>
                                          </p:val>
                                        </p:tav>
                                        <p:tav tm="100000">
                                          <p:val>
                                            <p:fltVal val="0.43342"/>
                                          </p:val>
                                        </p:tav>
                                      </p:tavLst>
                                    </p:anim>
                                    <p:anim calcmode="lin" valueType="num">
                                      <p:cBhvr additive="base">
                                        <p:cTn id="82" dur="500" fill="hold">
                                          <p:stCondLst>
                                            <p:cond delay="0"/>
                                          </p:stCondLst>
                                        </p:cTn>
                                        <p:tgtEl>
                                          <p:spTgt spid="708"/>
                                        </p:tgtEl>
                                        <p:attrNameLst>
                                          <p:attrName>ppt_w</p:attrName>
                                        </p:attrNameLst>
                                      </p:cBhvr>
                                      <p:tavLst>
                                        <p:tav tm="0">
                                          <p:val>
                                            <p:strVal val="ppt_w"/>
                                          </p:val>
                                        </p:tav>
                                        <p:tav tm="100000">
                                          <p:val>
                                            <p:strVal val="#ppt_w"/>
                                          </p:val>
                                        </p:tav>
                                      </p:tavLst>
                                    </p:anim>
                                    <p:anim calcmode="lin" valueType="num">
                                      <p:cBhvr additive="base">
                                        <p:cTn id="83" dur="500" fill="hold">
                                          <p:stCondLst>
                                            <p:cond delay="0"/>
                                          </p:stCondLst>
                                        </p:cTn>
                                        <p:tgtEl>
                                          <p:spTgt spid="708"/>
                                        </p:tgtEl>
                                        <p:attrNameLst>
                                          <p:attrName>ppt_h</p:attrName>
                                        </p:attrNameLst>
                                      </p:cBhvr>
                                      <p:tavLst>
                                        <p:tav tm="0">
                                          <p:val>
                                            <p:strVal val="ppt_h"/>
                                          </p:val>
                                        </p:tav>
                                        <p:tav tm="100000">
                                          <p:val>
                                            <p:strVal val="#ppt_h"/>
                                          </p:val>
                                        </p:tav>
                                      </p:tavLst>
                                    </p:anim>
                                  </p:childTnLst>
                                </p:cTn>
                              </p:par>
                              <p:par>
                                <p:cTn id="84" presetID="35" presetClass="path" presetSubtype="0" accel="50000" decel="50000" fill="hold" nodeType="withEffect">
                                  <p:stCondLst>
                                    <p:cond delay="0"/>
                                  </p:stCondLst>
                                  <p:childTnLst>
                                    <p:anim calcmode="lin" valueType="num">
                                      <p:cBhvr additive="base">
                                        <p:cTn id="85" dur="500" fill="hold">
                                          <p:stCondLst>
                                            <p:cond delay="0"/>
                                          </p:stCondLst>
                                        </p:cTn>
                                        <p:tgtEl>
                                          <p:spTgt spid="709"/>
                                        </p:tgtEl>
                                        <p:attrNameLst>
                                          <p:attrName>ppt_x</p:attrName>
                                        </p:attrNameLst>
                                      </p:cBhvr>
                                      <p:tavLst>
                                        <p:tav tm="0">
                                          <p:val>
                                            <p:strVal val="ppt_x"/>
                                          </p:val>
                                        </p:tav>
                                        <p:tav tm="100000">
                                          <p:val>
                                            <p:fltVal val="0.36497"/>
                                          </p:val>
                                        </p:tav>
                                      </p:tavLst>
                                    </p:anim>
                                    <p:anim calcmode="lin" valueType="num">
                                      <p:cBhvr additive="base">
                                        <p:cTn id="86" dur="500" fill="hold">
                                          <p:stCondLst>
                                            <p:cond delay="0"/>
                                          </p:stCondLst>
                                        </p:cTn>
                                        <p:tgtEl>
                                          <p:spTgt spid="709"/>
                                        </p:tgtEl>
                                        <p:attrNameLst>
                                          <p:attrName>ppt_y</p:attrName>
                                        </p:attrNameLst>
                                      </p:cBhvr>
                                      <p:tavLst>
                                        <p:tav tm="0">
                                          <p:val>
                                            <p:strVal val="ppt_y"/>
                                          </p:val>
                                        </p:tav>
                                        <p:tav tm="100000">
                                          <p:val>
                                            <p:fltVal val="0.53784"/>
                                          </p:val>
                                        </p:tav>
                                      </p:tavLst>
                                    </p:anim>
                                    <p:anim calcmode="lin" valueType="num">
                                      <p:cBhvr additive="base">
                                        <p:cTn id="87" dur="500" fill="hold">
                                          <p:stCondLst>
                                            <p:cond delay="0"/>
                                          </p:stCondLst>
                                        </p:cTn>
                                        <p:tgtEl>
                                          <p:spTgt spid="709"/>
                                        </p:tgtEl>
                                        <p:attrNameLst>
                                          <p:attrName>ppt_w</p:attrName>
                                        </p:attrNameLst>
                                      </p:cBhvr>
                                      <p:tavLst>
                                        <p:tav tm="0">
                                          <p:val>
                                            <p:strVal val="ppt_w"/>
                                          </p:val>
                                        </p:tav>
                                        <p:tav tm="100000">
                                          <p:val>
                                            <p:strVal val="#ppt_w"/>
                                          </p:val>
                                        </p:tav>
                                      </p:tavLst>
                                    </p:anim>
                                    <p:anim calcmode="lin" valueType="num">
                                      <p:cBhvr additive="base">
                                        <p:cTn id="88" dur="500" fill="hold">
                                          <p:stCondLst>
                                            <p:cond delay="0"/>
                                          </p:stCondLst>
                                        </p:cTn>
                                        <p:tgtEl>
                                          <p:spTgt spid="709"/>
                                        </p:tgtEl>
                                        <p:attrNameLst>
                                          <p:attrName>ppt_h</p:attrName>
                                        </p:attrNameLst>
                                      </p:cBhvr>
                                      <p:tavLst>
                                        <p:tav tm="0">
                                          <p:val>
                                            <p:strVal val="ppt_h"/>
                                          </p:val>
                                        </p:tav>
                                        <p:tav tm="100000">
                                          <p:val>
                                            <p:strVal val="#ppt_h"/>
                                          </p:val>
                                        </p:tav>
                                      </p:tavLst>
                                    </p:anim>
                                  </p:childTnLst>
                                </p:cTn>
                              </p:par>
                              <p:par>
                                <p:cTn id="89" presetID="35" presetClass="path" presetSubtype="0" accel="50000" decel="50000" fill="hold" nodeType="withEffect">
                                  <p:stCondLst>
                                    <p:cond delay="0"/>
                                  </p:stCondLst>
                                  <p:childTnLst>
                                    <p:anim calcmode="lin" valueType="num">
                                      <p:cBhvr additive="base">
                                        <p:cTn id="90" dur="500" fill="hold">
                                          <p:stCondLst>
                                            <p:cond delay="0"/>
                                          </p:stCondLst>
                                        </p:cTn>
                                        <p:tgtEl>
                                          <p:spTgt spid="710"/>
                                        </p:tgtEl>
                                        <p:attrNameLst>
                                          <p:attrName>ppt_x</p:attrName>
                                        </p:attrNameLst>
                                      </p:cBhvr>
                                      <p:tavLst>
                                        <p:tav tm="0">
                                          <p:val>
                                            <p:strVal val="ppt_x"/>
                                          </p:val>
                                        </p:tav>
                                        <p:tav tm="100000">
                                          <p:val>
                                            <p:fltVal val="0.36497"/>
                                          </p:val>
                                        </p:tav>
                                      </p:tavLst>
                                    </p:anim>
                                    <p:anim calcmode="lin" valueType="num">
                                      <p:cBhvr additive="base">
                                        <p:cTn id="91" dur="500" fill="hold">
                                          <p:stCondLst>
                                            <p:cond delay="0"/>
                                          </p:stCondLst>
                                        </p:cTn>
                                        <p:tgtEl>
                                          <p:spTgt spid="710"/>
                                        </p:tgtEl>
                                        <p:attrNameLst>
                                          <p:attrName>ppt_y</p:attrName>
                                        </p:attrNameLst>
                                      </p:cBhvr>
                                      <p:tavLst>
                                        <p:tav tm="0">
                                          <p:val>
                                            <p:strVal val="ppt_y"/>
                                          </p:val>
                                        </p:tav>
                                        <p:tav tm="100000">
                                          <p:val>
                                            <p:fltVal val="0.64245"/>
                                          </p:val>
                                        </p:tav>
                                      </p:tavLst>
                                    </p:anim>
                                    <p:anim calcmode="lin" valueType="num">
                                      <p:cBhvr additive="base">
                                        <p:cTn id="92" dur="500" fill="hold">
                                          <p:stCondLst>
                                            <p:cond delay="0"/>
                                          </p:stCondLst>
                                        </p:cTn>
                                        <p:tgtEl>
                                          <p:spTgt spid="710"/>
                                        </p:tgtEl>
                                        <p:attrNameLst>
                                          <p:attrName>ppt_w</p:attrName>
                                        </p:attrNameLst>
                                      </p:cBhvr>
                                      <p:tavLst>
                                        <p:tav tm="0">
                                          <p:val>
                                            <p:strVal val="ppt_w"/>
                                          </p:val>
                                        </p:tav>
                                        <p:tav tm="100000">
                                          <p:val>
                                            <p:strVal val="#ppt_w"/>
                                          </p:val>
                                        </p:tav>
                                      </p:tavLst>
                                    </p:anim>
                                    <p:anim calcmode="lin" valueType="num">
                                      <p:cBhvr additive="base">
                                        <p:cTn id="93" dur="500" fill="hold">
                                          <p:stCondLst>
                                            <p:cond delay="0"/>
                                          </p:stCondLst>
                                        </p:cTn>
                                        <p:tgtEl>
                                          <p:spTgt spid="710"/>
                                        </p:tgtEl>
                                        <p:attrNameLst>
                                          <p:attrName>ppt_h</p:attrName>
                                        </p:attrNameLst>
                                      </p:cBhvr>
                                      <p:tavLst>
                                        <p:tav tm="0">
                                          <p:val>
                                            <p:strVal val="ppt_h"/>
                                          </p:val>
                                        </p:tav>
                                        <p:tav tm="100000">
                                          <p:val>
                                            <p:strVal val="#ppt_h"/>
                                          </p:val>
                                        </p:tav>
                                      </p:tavLst>
                                    </p:anim>
                                  </p:childTnLst>
                                </p:cTn>
                              </p:par>
                              <p:par>
                                <p:cTn id="94" presetID="35" presetClass="path" presetSubtype="0" accel="50000" decel="50000" fill="hold" nodeType="withEffect">
                                  <p:stCondLst>
                                    <p:cond delay="0"/>
                                  </p:stCondLst>
                                  <p:childTnLst>
                                    <p:anim calcmode="lin" valueType="num">
                                      <p:cBhvr additive="base">
                                        <p:cTn id="95" dur="500" fill="hold">
                                          <p:stCondLst>
                                            <p:cond delay="0"/>
                                          </p:stCondLst>
                                        </p:cTn>
                                        <p:tgtEl>
                                          <p:spTgt spid="711"/>
                                        </p:tgtEl>
                                        <p:attrNameLst>
                                          <p:attrName>ppt_x</p:attrName>
                                        </p:attrNameLst>
                                      </p:cBhvr>
                                      <p:tavLst>
                                        <p:tav tm="0">
                                          <p:val>
                                            <p:strVal val="ppt_x"/>
                                          </p:val>
                                        </p:tav>
                                        <p:tav tm="100000">
                                          <p:val>
                                            <p:fltVal val="0.36497"/>
                                          </p:val>
                                        </p:tav>
                                      </p:tavLst>
                                    </p:anim>
                                    <p:anim calcmode="lin" valueType="num">
                                      <p:cBhvr additive="base">
                                        <p:cTn id="96" dur="500" fill="hold">
                                          <p:stCondLst>
                                            <p:cond delay="0"/>
                                          </p:stCondLst>
                                        </p:cTn>
                                        <p:tgtEl>
                                          <p:spTgt spid="711"/>
                                        </p:tgtEl>
                                        <p:attrNameLst>
                                          <p:attrName>ppt_y</p:attrName>
                                        </p:attrNameLst>
                                      </p:cBhvr>
                                      <p:tavLst>
                                        <p:tav tm="0">
                                          <p:val>
                                            <p:strVal val="ppt_y"/>
                                          </p:val>
                                        </p:tav>
                                        <p:tav tm="100000">
                                          <p:val>
                                            <p:fltVal val="0.74745"/>
                                          </p:val>
                                        </p:tav>
                                      </p:tavLst>
                                    </p:anim>
                                    <p:anim calcmode="lin" valueType="num">
                                      <p:cBhvr additive="base">
                                        <p:cTn id="97" dur="500" fill="hold">
                                          <p:stCondLst>
                                            <p:cond delay="0"/>
                                          </p:stCondLst>
                                        </p:cTn>
                                        <p:tgtEl>
                                          <p:spTgt spid="711"/>
                                        </p:tgtEl>
                                        <p:attrNameLst>
                                          <p:attrName>ppt_w</p:attrName>
                                        </p:attrNameLst>
                                      </p:cBhvr>
                                      <p:tavLst>
                                        <p:tav tm="0">
                                          <p:val>
                                            <p:strVal val="ppt_w"/>
                                          </p:val>
                                        </p:tav>
                                        <p:tav tm="100000">
                                          <p:val>
                                            <p:strVal val="#ppt_w"/>
                                          </p:val>
                                        </p:tav>
                                      </p:tavLst>
                                    </p:anim>
                                    <p:anim calcmode="lin" valueType="num">
                                      <p:cBhvr additive="base">
                                        <p:cTn id="98" dur="500" fill="hold">
                                          <p:stCondLst>
                                            <p:cond delay="0"/>
                                          </p:stCondLst>
                                        </p:cTn>
                                        <p:tgtEl>
                                          <p:spTgt spid="711"/>
                                        </p:tgtEl>
                                        <p:attrNameLst>
                                          <p:attrName>ppt_h</p:attrName>
                                        </p:attrNameLst>
                                      </p:cBhvr>
                                      <p:tavLst>
                                        <p:tav tm="0">
                                          <p:val>
                                            <p:strVal val="ppt_h"/>
                                          </p:val>
                                        </p:tav>
                                        <p:tav tm="100000">
                                          <p:val>
                                            <p:strVal val="#ppt_h"/>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35" presetClass="path" presetSubtype="0" accel="50000" decel="50000" fill="hold" nodeType="clickEffect">
                                  <p:stCondLst>
                                    <p:cond delay="0"/>
                                  </p:stCondLst>
                                  <p:childTnLst>
                                    <p:anim calcmode="lin" valueType="num">
                                      <p:cBhvr additive="base">
                                        <p:cTn id="102" dur="250" fill="hold">
                                          <p:stCondLst>
                                            <p:cond delay="0"/>
                                          </p:stCondLst>
                                        </p:cTn>
                                        <p:tgtEl>
                                          <p:spTgt spid="712"/>
                                        </p:tgtEl>
                                        <p:attrNameLst>
                                          <p:attrName>ppt_x</p:attrName>
                                        </p:attrNameLst>
                                      </p:cBhvr>
                                      <p:tavLst>
                                        <p:tav tm="0">
                                          <p:val>
                                            <p:strVal val="ppt_x"/>
                                          </p:val>
                                        </p:tav>
                                        <p:tav tm="100000">
                                          <p:val>
                                            <p:fltVal val="0.36497"/>
                                          </p:val>
                                        </p:tav>
                                      </p:tavLst>
                                    </p:anim>
                                    <p:anim calcmode="lin" valueType="num">
                                      <p:cBhvr additive="base">
                                        <p:cTn id="103" dur="250" fill="hold">
                                          <p:stCondLst>
                                            <p:cond delay="0"/>
                                          </p:stCondLst>
                                        </p:cTn>
                                        <p:tgtEl>
                                          <p:spTgt spid="712"/>
                                        </p:tgtEl>
                                        <p:attrNameLst>
                                          <p:attrName>ppt_y</p:attrName>
                                        </p:attrNameLst>
                                      </p:cBhvr>
                                      <p:tavLst>
                                        <p:tav tm="0">
                                          <p:val>
                                            <p:strVal val="ppt_y"/>
                                          </p:val>
                                        </p:tav>
                                        <p:tav tm="100000">
                                          <p:val>
                                            <p:fltVal val="0.8526"/>
                                          </p:val>
                                        </p:tav>
                                      </p:tavLst>
                                    </p:anim>
                                    <p:anim calcmode="lin" valueType="num">
                                      <p:cBhvr additive="base">
                                        <p:cTn id="104" dur="250" fill="hold">
                                          <p:stCondLst>
                                            <p:cond delay="0"/>
                                          </p:stCondLst>
                                        </p:cTn>
                                        <p:tgtEl>
                                          <p:spTgt spid="712"/>
                                        </p:tgtEl>
                                        <p:attrNameLst>
                                          <p:attrName>ppt_w</p:attrName>
                                        </p:attrNameLst>
                                      </p:cBhvr>
                                      <p:tavLst>
                                        <p:tav tm="0">
                                          <p:val>
                                            <p:strVal val="ppt_w"/>
                                          </p:val>
                                        </p:tav>
                                        <p:tav tm="100000">
                                          <p:val>
                                            <p:strVal val="#ppt_w"/>
                                          </p:val>
                                        </p:tav>
                                      </p:tavLst>
                                    </p:anim>
                                    <p:anim calcmode="lin" valueType="num">
                                      <p:cBhvr additive="base">
                                        <p:cTn id="105" dur="250" fill="hold">
                                          <p:stCondLst>
                                            <p:cond delay="0"/>
                                          </p:stCondLst>
                                        </p:cTn>
                                        <p:tgtEl>
                                          <p:spTgt spid="7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11" name="直接连接符 10"/>
          <p:cNvCxnSpPr/>
          <p:nvPr>
            <p:custDataLst>
              <p:tags r:id="rId3"/>
            </p:custDataLst>
          </p:nvPr>
        </p:nvCxnSpPr>
        <p:spPr>
          <a:xfrm>
            <a:off x="6106576" y="2096867"/>
            <a:ext cx="5540594" cy="0"/>
          </a:xfrm>
          <a:prstGeom prst="line">
            <a:avLst/>
          </a:prstGeom>
        </p:spPr>
        <p:style>
          <a:lnRef idx="1">
            <a:schemeClr val="dk1"/>
          </a:lnRef>
          <a:fillRef idx="0">
            <a:schemeClr val="dk1"/>
          </a:fillRef>
          <a:effectRef idx="0">
            <a:schemeClr val="dk1"/>
          </a:effectRef>
          <a:fontRef idx="minor">
            <a:schemeClr val="tx1"/>
          </a:fontRef>
        </p:style>
      </p:cxnSp>
      <p:sp>
        <p:nvSpPr>
          <p:cNvPr id="20" name="矩形 19"/>
          <p:cNvSpPr/>
          <p:nvPr>
            <p:custDataLst>
              <p:tags r:id="rId4"/>
            </p:custDataLst>
          </p:nvPr>
        </p:nvSpPr>
        <p:spPr>
          <a:xfrm>
            <a:off x="11647169" y="6390441"/>
            <a:ext cx="118112" cy="125494"/>
          </a:xfrm>
          <a:prstGeom prst="rect">
            <a:avLst/>
          </a:prstGeom>
          <a:solidFill>
            <a:schemeClr val="accent1">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旗黑-55简" panose="00020600040101010101" charset="-122"/>
              <a:ea typeface="汉仪旗黑-55简" panose="00020600040101010101" charset="-122"/>
            </a:endParaRPr>
          </a:p>
        </p:txBody>
      </p:sp>
      <p:sp>
        <p:nvSpPr>
          <p:cNvPr id="22" name="矩形 21"/>
          <p:cNvSpPr/>
          <p:nvPr>
            <p:custDataLst>
              <p:tags r:id="rId5"/>
            </p:custDataLst>
          </p:nvPr>
        </p:nvSpPr>
        <p:spPr>
          <a:xfrm>
            <a:off x="11418569" y="6390441"/>
            <a:ext cx="118112" cy="125494"/>
          </a:xfrm>
          <a:prstGeom prst="rect">
            <a:avLst/>
          </a:prstGeom>
          <a:solidFill>
            <a:schemeClr val="accent1">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旗黑-55简" panose="00020600040101010101" charset="-122"/>
              <a:ea typeface="汉仪旗黑-55简" panose="00020600040101010101" charset="-122"/>
            </a:endParaRPr>
          </a:p>
        </p:txBody>
      </p:sp>
      <p:sp>
        <p:nvSpPr>
          <p:cNvPr id="23" name="矩形 22"/>
          <p:cNvSpPr/>
          <p:nvPr>
            <p:custDataLst>
              <p:tags r:id="rId6"/>
            </p:custDataLst>
          </p:nvPr>
        </p:nvSpPr>
        <p:spPr>
          <a:xfrm>
            <a:off x="11199494" y="6390441"/>
            <a:ext cx="118112" cy="125494"/>
          </a:xfrm>
          <a:prstGeom prst="rect">
            <a:avLst/>
          </a:prstGeom>
          <a:solidFill>
            <a:schemeClr val="accent1">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旗黑-55简" panose="00020600040101010101" charset="-122"/>
              <a:ea typeface="汉仪旗黑-55简" panose="00020600040101010101" charset="-122"/>
            </a:endParaRPr>
          </a:p>
        </p:txBody>
      </p:sp>
      <p:sp>
        <p:nvSpPr>
          <p:cNvPr id="15" name="文本框 14"/>
          <p:cNvSpPr txBox="1"/>
          <p:nvPr>
            <p:custDataLst>
              <p:tags r:id="rId7"/>
            </p:custDataLst>
          </p:nvPr>
        </p:nvSpPr>
        <p:spPr>
          <a:xfrm>
            <a:off x="7043972" y="1335701"/>
            <a:ext cx="3274559" cy="605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defPPr>
              <a:defRPr lang="zh-CN"/>
            </a:defPPr>
            <a:lvl1pPr>
              <a:lnSpc>
                <a:spcPct val="130000"/>
              </a:lnSpc>
              <a:defRPr sz="3600" b="1" spc="150">
                <a:solidFill>
                  <a:schemeClr val="tx1">
                    <a:lumMod val="75000"/>
                    <a:lumOff val="25000"/>
                  </a:schemeClr>
                </a:solidFill>
                <a:latin typeface="微软雅黑" panose="020b0503020204020204" charset="-122"/>
                <a:ea typeface="微软雅黑" panose="020b0503020204020204" charset="-122"/>
                <a:cs typeface="Calibri" panose="020f0502020204030204" charset="0"/>
              </a:defRPr>
            </a:lvl1pPr>
          </a:lstStyle>
          <a:p>
            <a:pPr marL="0" indent="0" algn="l">
              <a:lnSpc>
                <a:spcPct val="100000"/>
              </a:lnSpc>
              <a:spcBef>
                <a:spcPct val="0"/>
              </a:spcBef>
              <a:spcAft>
                <a:spcPct val="0"/>
              </a:spcAft>
              <a:buSzTx/>
              <a:buNone/>
            </a:pPr>
            <a:r>
              <a:rPr lang="zh-CN" altLang="en-US" sz="3800" spc="220">
                <a:solidFill>
                  <a:srgbClr val="C00000"/>
                </a:solidFill>
                <a:latin typeface="汉仪旗黑-55简" panose="00020600040101010101" charset="-122"/>
                <a:ea typeface="汉仪旗黑-55简" panose="00020600040101010101" charset="-122"/>
              </a:rPr>
              <a:t>娜拉形象分析</a:t>
            </a:r>
          </a:p>
        </p:txBody>
      </p:sp>
      <p:sp>
        <p:nvSpPr>
          <p:cNvPr id="16" name="文本框 15"/>
          <p:cNvSpPr txBox="1"/>
          <p:nvPr>
            <p:custDataLst>
              <p:tags r:id="rId8"/>
            </p:custDataLst>
          </p:nvPr>
        </p:nvSpPr>
        <p:spPr>
          <a:xfrm>
            <a:off x="5887501" y="2536219"/>
            <a:ext cx="5430105" cy="3418267"/>
          </a:xfrm>
          <a:prstGeom prst="rect">
            <a:avLst/>
          </a:prstGeom>
          <a:noFill/>
        </p:spPr>
        <p:txBody>
          <a:bodyPr wrap="square" lIns="91440" tIns="45720" rIns="91440" bIns="45720" rtlCol="0">
            <a:noAutofit/>
          </a:bodyPr>
          <a:lstStyle>
            <a:defPPr>
              <a:defRPr lang="zh-CN"/>
            </a:defPPr>
            <a:lvl1pPr>
              <a:lnSpc>
                <a:spcPct val="130000"/>
              </a:lnSpc>
              <a:spcAft>
                <a:spcPts val="1000"/>
              </a:spcAft>
              <a:defRPr sz="1600" spc="150">
                <a:solidFill>
                  <a:schemeClr val="bg1">
                    <a:lumMod val="65000"/>
                  </a:schemeClr>
                </a:solidFill>
                <a:latin typeface="微软雅黑" panose="020b0503020204020204" charset="-122"/>
                <a:ea typeface="微软雅黑" panose="020b0503020204020204" charset="-122"/>
              </a:defRPr>
            </a:lvl1pPr>
          </a:lstStyle>
          <a:p>
            <a:pPr marL="0" lvl="0" indent="0" algn="l">
              <a:lnSpc>
                <a:spcPct val="120000"/>
              </a:lnSpc>
              <a:spcBef>
                <a:spcPct val="0"/>
              </a:spcBef>
              <a:spcAft>
                <a:spcPts val="800"/>
              </a:spcAft>
              <a:buSzTx/>
              <a:buNone/>
            </a:pPr>
            <a:r>
              <a:rPr lang="en-US" altLang="zh-CN" sz="3200" spc="120">
                <a:solidFill>
                  <a:schemeClr val="tx1"/>
                </a:solidFill>
                <a:latin typeface="方正粗黑宋简体" panose="02000000000000000000" pitchFamily="2" charset="-122"/>
                <a:ea typeface="方正粗黑宋简体" panose="02000000000000000000" pitchFamily="2" charset="-122"/>
                <a:sym typeface="+mn-ea"/>
              </a:rPr>
              <a:t>1.</a:t>
            </a:r>
            <a:r>
              <a:rPr lang="zh-CN" altLang="en-US" sz="3200" spc="120">
                <a:solidFill>
                  <a:schemeClr val="tx1"/>
                </a:solidFill>
                <a:latin typeface="方正粗黑宋简体" panose="02000000000000000000" pitchFamily="2" charset="-122"/>
                <a:ea typeface="方正粗黑宋简体" panose="02000000000000000000" pitchFamily="2" charset="-122"/>
                <a:sym typeface="+mn-ea"/>
              </a:rPr>
              <a:t>娜拉的语言有何变化？你最欣赏她的哪句话？为什么？</a:t>
            </a:r>
            <a:endParaRPr lang="en-US" altLang="zh-CN" sz="3200" spc="120">
              <a:solidFill>
                <a:schemeClr val="tx1"/>
              </a:solidFill>
              <a:latin typeface="方正粗黑宋简体" panose="02000000000000000000" pitchFamily="2" charset="-122"/>
              <a:ea typeface="方正粗黑宋简体" panose="02000000000000000000" pitchFamily="2" charset="-122"/>
              <a:sym typeface="+mn-ea"/>
            </a:endParaRPr>
          </a:p>
          <a:p>
            <a:pPr marL="0" lvl="0" indent="0" algn="l">
              <a:lnSpc>
                <a:spcPct val="120000"/>
              </a:lnSpc>
              <a:spcBef>
                <a:spcPct val="0"/>
              </a:spcBef>
              <a:spcAft>
                <a:spcPts val="800"/>
              </a:spcAft>
              <a:buSzTx/>
              <a:buNone/>
            </a:pPr>
            <a:r>
              <a:rPr lang="en-US" altLang="zh-CN" sz="3200" spc="120">
                <a:solidFill>
                  <a:schemeClr val="tx1"/>
                </a:solidFill>
                <a:latin typeface="方正粗黑宋简体" panose="02000000000000000000" pitchFamily="2" charset="-122"/>
                <a:ea typeface="方正粗黑宋简体" panose="02000000000000000000" pitchFamily="2" charset="-122"/>
                <a:sym typeface="+mn-ea"/>
              </a:rPr>
              <a:t>2.</a:t>
            </a:r>
            <a:r>
              <a:rPr lang="zh-CN" altLang="en-US" sz="3200" spc="120">
                <a:solidFill>
                  <a:schemeClr val="tx1"/>
                </a:solidFill>
                <a:latin typeface="方正粗黑宋简体" panose="02000000000000000000" pitchFamily="2" charset="-122"/>
                <a:ea typeface="方正粗黑宋简体" panose="02000000000000000000" pitchFamily="2" charset="-122"/>
                <a:sym typeface="+mn-ea"/>
              </a:rPr>
              <a:t>娜拉经历了怎样的心里变化过程？</a:t>
            </a:r>
            <a:endParaRPr lang="en-US" altLang="zh-CN" sz="3200" spc="120">
              <a:solidFill>
                <a:schemeClr val="tx1"/>
              </a:solidFill>
              <a:latin typeface="方正粗黑宋简体" panose="02000000000000000000" pitchFamily="2" charset="-122"/>
              <a:ea typeface="方正粗黑宋简体" panose="02000000000000000000" pitchFamily="2" charset="-122"/>
              <a:sym typeface="+mn-ea"/>
            </a:endParaRPr>
          </a:p>
          <a:p>
            <a:pPr marL="0" lvl="0" indent="0" algn="l">
              <a:lnSpc>
                <a:spcPct val="120000"/>
              </a:lnSpc>
              <a:spcBef>
                <a:spcPct val="0"/>
              </a:spcBef>
              <a:spcAft>
                <a:spcPts val="800"/>
              </a:spcAft>
              <a:buSzTx/>
              <a:buNone/>
            </a:pPr>
            <a:r>
              <a:rPr lang="en-US" altLang="zh-CN" sz="3200" spc="120">
                <a:solidFill>
                  <a:schemeClr val="tx1"/>
                </a:solidFill>
                <a:latin typeface="方正粗黑宋简体" panose="02000000000000000000" pitchFamily="2" charset="-122"/>
                <a:ea typeface="方正粗黑宋简体" panose="02000000000000000000" pitchFamily="2" charset="-122"/>
                <a:sym typeface="+mn-ea"/>
              </a:rPr>
              <a:t>3.</a:t>
            </a:r>
            <a:r>
              <a:rPr lang="zh-CN" altLang="en-US" sz="3200" spc="120">
                <a:solidFill>
                  <a:schemeClr val="tx1"/>
                </a:solidFill>
                <a:latin typeface="方正粗黑宋简体" panose="02000000000000000000" pitchFamily="2" charset="-122"/>
                <a:ea typeface="方正粗黑宋简体" panose="02000000000000000000" pitchFamily="2" charset="-122"/>
                <a:sym typeface="+mn-ea"/>
              </a:rPr>
              <a:t>她是个怎样的人？</a:t>
            </a:r>
          </a:p>
        </p:txBody>
      </p:sp>
      <p:pic>
        <p:nvPicPr>
          <p:cNvPr id="4" name="PA-组合 1"/>
          <p:cNvPicPr/>
          <p:nvPr>
            <p:custDataLst>
              <p:tags r:id="rId10"/>
            </p:custDataLst>
          </p:nvPr>
        </p:nvPicPr>
        <p:blipFill>
          <a:blip r:embed="rId9"/>
          <a:srcRect t="2989" b="2989"/>
          <a:stretch>
            <a:fillRect/>
          </a:stretch>
        </p:blipFill>
        <p:spPr>
          <a:xfrm>
            <a:off x="1606501" y="1540716"/>
            <a:ext cx="2742764" cy="3534543"/>
          </a:xfrm>
          <a:prstGeom prst="rect">
            <a:avLst/>
          </a:prstGeom>
        </p:spPr>
      </p:pic>
    </p:spTree>
    <p:custDataLst>
      <p:tags r:id="rId11"/>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48700" name="文本框 4"/>
          <p:cNvSpPr txBox="1"/>
          <p:nvPr>
            <p:custDataLst>
              <p:tags r:id="rId3"/>
            </p:custDataLst>
          </p:nvPr>
        </p:nvSpPr>
        <p:spPr>
          <a:xfrm>
            <a:off x="1311275" y="444500"/>
            <a:ext cx="4498340" cy="1938020"/>
          </a:xfrm>
          <a:prstGeom prst="rect">
            <a:avLst/>
          </a:prstGeom>
          <a:noFill/>
        </p:spPr>
        <p:txBody>
          <a:bodyPr wrap="square" rtlCol="0">
            <a:spAutoFit/>
          </a:bodyPr>
          <a:lstStyle/>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是，我很累，我就要去睡觉</a:t>
            </a:r>
          </a:p>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你做的事情都不错</a:t>
            </a:r>
          </a:p>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我知道你的心都在我身上</a:t>
            </a:r>
          </a:p>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一个人如果到了非死不可……</a:t>
            </a:r>
          </a:p>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现在你可以看信了</a:t>
            </a:r>
          </a:p>
          <a:p>
            <a:pPr algn="l"/>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rPr>
              <a:t>再见，托伐，再见，孩子们</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p>
        </p:txBody>
      </p:sp>
      <p:sp>
        <p:nvSpPr>
          <p:cNvPr id="1048702" name="文本框 7"/>
          <p:cNvSpPr txBox="1"/>
          <p:nvPr>
            <p:custDataLst>
              <p:tags r:id="rId4"/>
            </p:custDataLst>
          </p:nvPr>
        </p:nvSpPr>
        <p:spPr>
          <a:xfrm>
            <a:off x="1311275" y="2541270"/>
            <a:ext cx="3747770" cy="1322070"/>
          </a:xfrm>
          <a:prstGeom prst="rect">
            <a:avLst/>
          </a:prstGeom>
          <a:noFill/>
        </p:spPr>
        <p:txBody>
          <a:bodyPr wrap="none" rtlCol="0">
            <a:spAutoFit/>
          </a:bodyPr>
          <a:lstStyle/>
          <a:p>
            <a:r>
              <a:rPr lang="zh-CN" altLang="en-US" sz="2000" b="1">
                <a:solidFill>
                  <a:srgbClr val="000000"/>
                </a:solidFill>
                <a:latin typeface="Arial" panose="020b0604020202020204" pitchFamily="34" charset="0"/>
                <a:ea typeface="汉仪君黑-55W" panose="00020600040101010101" charset="-122"/>
              </a:rPr>
              <a:t>我只知道爱你，别的什么都不管</a:t>
            </a:r>
          </a:p>
          <a:p>
            <a:r>
              <a:rPr lang="zh-CN" altLang="en-US" sz="2000" b="1">
                <a:solidFill>
                  <a:srgbClr val="000000"/>
                </a:solidFill>
                <a:latin typeface="Arial" panose="020b0604020202020204" pitchFamily="34" charset="0"/>
                <a:ea typeface="汉仪君黑-55W" panose="00020600040101010101" charset="-122"/>
              </a:rPr>
              <a:t>我做的坏事不用你担当！</a:t>
            </a:r>
          </a:p>
          <a:p>
            <a:r>
              <a:rPr lang="zh-CN" altLang="en-US" sz="2000" b="1">
                <a:solidFill>
                  <a:srgbClr val="000000"/>
                </a:solidFill>
                <a:latin typeface="Arial" panose="020b0604020202020204" pitchFamily="34" charset="0"/>
                <a:ea typeface="汉仪君黑-55W" panose="00020600040101010101" charset="-122"/>
              </a:rPr>
              <a:t>嗯！现在我才完全明白了。</a:t>
            </a:r>
          </a:p>
          <a:p>
            <a:r>
              <a:rPr lang="zh-CN" altLang="en-US" sz="2000" b="1">
                <a:solidFill>
                  <a:srgbClr val="000000"/>
                </a:solidFill>
                <a:latin typeface="Arial" panose="020b0604020202020204" pitchFamily="34" charset="0"/>
                <a:ea typeface="汉仪君黑-55W" panose="00020600040101010101" charset="-122"/>
              </a:rPr>
              <a:t>我死了你就没事了。</a:t>
            </a:r>
          </a:p>
        </p:txBody>
      </p:sp>
      <p:sp>
        <p:nvSpPr>
          <p:cNvPr id="1048714" name="文本框 8"/>
          <p:cNvSpPr txBox="1"/>
          <p:nvPr>
            <p:custDataLst>
              <p:tags r:id="rId5"/>
            </p:custDataLst>
          </p:nvPr>
        </p:nvSpPr>
        <p:spPr>
          <a:xfrm>
            <a:off x="1311275" y="4022090"/>
            <a:ext cx="7658735" cy="2245360"/>
          </a:xfrm>
          <a:prstGeom prst="rect">
            <a:avLst/>
          </a:prstGeom>
          <a:noFill/>
        </p:spPr>
        <p:txBody>
          <a:bodyPr wrap="square" rtlCol="0">
            <a:spAutoFit/>
          </a:bodyPr>
          <a:lstStyle/>
          <a:p>
            <a:pPr algn="l">
              <a:buNone/>
            </a:pPr>
            <a:r>
              <a:rPr lang="zh-CN" altLang="en-US" sz="2000" b="1">
                <a:solidFill>
                  <a:srgbClr val="000000"/>
                </a:solidFill>
                <a:latin typeface="Arial" panose="020b0604020202020204" pitchFamily="34" charset="0"/>
                <a:ea typeface="汉仪君黑-55W" panose="00020600040101010101" charset="-122"/>
                <a:sym typeface="+mn-ea"/>
              </a:rPr>
              <a:t>你们爱我只是拿我消遣，把我当作一件玩意儿</a:t>
            </a:r>
            <a:endParaRPr lang="zh-CN" altLang="en-US" sz="2000" b="1">
              <a:solidFill>
                <a:srgbClr val="000000"/>
              </a:solidFill>
              <a:latin typeface="Arial" panose="020b0604020202020204" pitchFamily="34" charset="0"/>
              <a:ea typeface="汉仪君黑-55W" panose="00020600040101010101" charset="-122"/>
            </a:endParaRPr>
          </a:p>
          <a:p>
            <a:pPr algn="l">
              <a:buNone/>
            </a:pPr>
            <a:r>
              <a:rPr lang="zh-CN" altLang="en-US" sz="2000" b="1">
                <a:solidFill>
                  <a:srgbClr val="000000"/>
                </a:solidFill>
                <a:latin typeface="Arial" panose="020b0604020202020204" pitchFamily="34" charset="0"/>
                <a:ea typeface="汉仪君黑-55W" panose="00020600040101010101" charset="-122"/>
                <a:sym typeface="+mn-ea"/>
              </a:rPr>
              <a:t>（满不在乎）玩偶老婆、玩偶女儿</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r>
              <a:rPr lang="zh-CN" altLang="en-US" sz="2000" b="1">
                <a:solidFill>
                  <a:srgbClr val="000000"/>
                </a:solidFill>
                <a:latin typeface="Arial" panose="020b0604020202020204" pitchFamily="34" charset="0"/>
                <a:ea typeface="汉仪君黑-55W" panose="00020600040101010101" charset="-122"/>
                <a:sym typeface="+mn-ea"/>
              </a:rPr>
              <a:t>你不配教育我</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r>
              <a:rPr lang="zh-CN" altLang="en-US" sz="2000" b="1">
                <a:solidFill>
                  <a:srgbClr val="000000"/>
                </a:solidFill>
                <a:latin typeface="Arial" panose="020b0604020202020204" pitchFamily="34" charset="0"/>
                <a:ea typeface="汉仪君黑-55W" panose="00020600040101010101" charset="-122"/>
                <a:sym typeface="+mn-ea"/>
              </a:rPr>
              <a:t>我会努力去吸取</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r>
              <a:rPr lang="zh-CN" altLang="en-US" sz="2000" b="1">
                <a:solidFill>
                  <a:srgbClr val="000000"/>
                </a:solidFill>
                <a:latin typeface="Arial" panose="020b0604020202020204" pitchFamily="34" charset="0"/>
                <a:ea typeface="汉仪君黑-55W" panose="00020600040101010101" charset="-122"/>
                <a:sym typeface="+mn-ea"/>
              </a:rPr>
              <a:t>我还有别的同样神圣的责任，我对自己的责任。我真不知道宗教是什么。</a:t>
            </a:r>
            <a:endParaRPr lang="zh-CN" altLang="en-US" sz="2000" b="1">
              <a:solidFill>
                <a:srgbClr val="000000"/>
              </a:solidFill>
              <a:latin typeface="Arial" panose="020b0604020202020204" pitchFamily="34" charset="0"/>
              <a:ea typeface="汉仪君黑-55W" panose="00020600040101010101" charset="-122"/>
            </a:endParaRPr>
          </a:p>
          <a:p>
            <a:pPr algn="l">
              <a:buNone/>
            </a:pPr>
            <a:r>
              <a:rPr lang="zh-CN" altLang="en-US" sz="2000" b="1">
                <a:solidFill>
                  <a:srgbClr val="000000"/>
                </a:solidFill>
                <a:latin typeface="Arial" panose="020b0604020202020204" pitchFamily="34" charset="0"/>
                <a:ea typeface="汉仪君黑-55W" panose="00020600040101010101" charset="-122"/>
                <a:sym typeface="+mn-ea"/>
              </a:rPr>
              <a:t>我不信那些法律是正确的。（穿外套、戴帽子、拿起手提包、）双方都有绝对的自由。拿去，你的戒指</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endParaRPr lang="zh-CN" altLang="en-US" sz="2000" b="1">
              <a:solidFill>
                <a:srgbClr val="000000"/>
              </a:solidFill>
              <a:latin typeface="Arial" panose="020b0604020202020204" pitchFamily="34" charset="0"/>
              <a:ea typeface="汉仪君黑-55W" panose="00020600040101010101" charset="-122"/>
              <a:sym typeface="+mn-ea"/>
            </a:endParaRPr>
          </a:p>
          <a:p>
            <a:pPr algn="l">
              <a:buNone/>
            </a:pPr>
            <a:r>
              <a:rPr lang="zh-CN" altLang="en-US" sz="2000" b="1">
                <a:solidFill>
                  <a:srgbClr val="000000"/>
                </a:solidFill>
                <a:latin typeface="Arial" panose="020b0604020202020204" pitchFamily="34" charset="0"/>
                <a:ea typeface="汉仪君黑-55W" panose="00020600040101010101" charset="-122"/>
                <a:sym typeface="+mn-ea"/>
              </a:rPr>
              <a:t>我不信世界上有奇迹了</a:t>
            </a:r>
            <a:r>
              <a:rPr lang="zh-CN" altLang="en-US" sz="2000" b="1">
                <a:solidFill>
                  <a:srgbClr val="000000"/>
                </a:solidFill>
                <a:latin typeface="Arial" panose="020b0604020202020204" pitchFamily="34" charset="0"/>
                <a:ea typeface="汉仪君黑-55W" panose="00020600040101010101" charset="-122"/>
                <a:cs typeface="华文楷体" panose="02010600040101010101" charset="-122"/>
                <a:sym typeface="+mn-ea"/>
              </a:rPr>
              <a:t>……</a:t>
            </a:r>
          </a:p>
        </p:txBody>
      </p:sp>
      <p:sp>
        <p:nvSpPr>
          <p:cNvPr id="1048703" name="文本框 8"/>
          <p:cNvSpPr txBox="1"/>
          <p:nvPr>
            <p:custDataLst>
              <p:tags r:id="rId6"/>
            </p:custDataLst>
          </p:nvPr>
        </p:nvSpPr>
        <p:spPr>
          <a:xfrm>
            <a:off x="8836025" y="742950"/>
            <a:ext cx="1841500" cy="73723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en-US" sz="2800" b="1">
                <a:solidFill>
                  <a:srgbClr val="000000"/>
                </a:solidFill>
                <a:latin typeface="Arial" panose="020b0604020202020204" pitchFamily="34" charset="0"/>
                <a:ea typeface="汉仪君黑-55W" panose="00020600040101010101" charset="-122"/>
              </a:rPr>
              <a:t>痛苦不安</a:t>
            </a:r>
          </a:p>
        </p:txBody>
      </p:sp>
      <p:sp>
        <p:nvSpPr>
          <p:cNvPr id="1048705" name="文本框 12"/>
          <p:cNvSpPr txBox="1"/>
          <p:nvPr>
            <p:custDataLst>
              <p:tags r:id="rId7"/>
            </p:custDataLst>
          </p:nvPr>
        </p:nvSpPr>
        <p:spPr>
          <a:xfrm>
            <a:off x="8836025" y="2382520"/>
            <a:ext cx="1607820" cy="73723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a:lnSpc>
                <a:spcPct val="150000"/>
              </a:lnSpc>
            </a:pPr>
            <a:r>
              <a:rPr lang="zh-CN" altLang="en-US" sz="2800" b="1">
                <a:solidFill>
                  <a:srgbClr val="000000"/>
                </a:solidFill>
                <a:latin typeface="Arial" panose="020b0604020202020204" pitchFamily="34" charset="0"/>
                <a:ea typeface="汉仪君黑-55W" panose="00020600040101010101" charset="-122"/>
              </a:rPr>
              <a:t>伤心绝望</a:t>
            </a:r>
          </a:p>
        </p:txBody>
      </p:sp>
      <p:sp>
        <p:nvSpPr>
          <p:cNvPr id="1048708" name="文本框 16"/>
          <p:cNvSpPr txBox="1"/>
          <p:nvPr>
            <p:custDataLst>
              <p:tags r:id="rId8"/>
            </p:custDataLst>
          </p:nvPr>
        </p:nvSpPr>
        <p:spPr>
          <a:xfrm>
            <a:off x="8970010" y="4488180"/>
            <a:ext cx="1607820" cy="73723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algn="l">
              <a:lnSpc>
                <a:spcPct val="150000"/>
              </a:lnSpc>
            </a:pPr>
            <a:r>
              <a:rPr lang="zh-CN" altLang="en-US" sz="2800" b="1">
                <a:solidFill>
                  <a:srgbClr val="000000"/>
                </a:solidFill>
                <a:latin typeface="Arial" panose="020b0604020202020204" pitchFamily="34" charset="0"/>
                <a:ea typeface="汉仪君黑-55W" panose="00020600040101010101" charset="-122"/>
              </a:rPr>
              <a:t>清醒冷静</a:t>
            </a:r>
          </a:p>
        </p:txBody>
      </p:sp>
      <p:sp>
        <p:nvSpPr>
          <p:cNvPr id="5" name="右箭头 4"/>
          <p:cNvSpPr/>
          <p:nvPr>
            <p:custDataLst>
              <p:tags r:id="rId9"/>
            </p:custDataLst>
          </p:nvPr>
        </p:nvSpPr>
        <p:spPr>
          <a:xfrm rot="5400000">
            <a:off x="9345772" y="1817212"/>
            <a:ext cx="749616" cy="380365"/>
          </a:xfrm>
          <a:prstGeom prst="rightArrow">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右箭头 5"/>
          <p:cNvSpPr/>
          <p:nvPr>
            <p:custDataLst>
              <p:tags r:id="rId10"/>
            </p:custDataLst>
          </p:nvPr>
        </p:nvSpPr>
        <p:spPr>
          <a:xfrm rot="5400000">
            <a:off x="9273700" y="3552350"/>
            <a:ext cx="893760" cy="380365"/>
          </a:xfrm>
          <a:prstGeom prst="rightArrow">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2" name="图片 1">
            <a:extLst>
              <a:ext uri="{FF2B5EF4-FFF2-40B4-BE49-F238E27FC236}">
                <a16:creationId xmlns:a16="http://schemas.microsoft.com/office/drawing/2014/main" id="{4452FD89-D0E3-232B-E8EE-70BE8366D18E}"/>
              </a:ext>
            </a:extLst>
          </p:cNvPr>
          <p:cNvPicPr>
            <a:picLocks noChangeAspect="1"/>
          </p:cNvPicPr>
          <p:nvPr>
            <p:custDataLst>
              <p:tags r:id="rId12"/>
            </p:custDataLst>
          </p:nvPr>
        </p:nvPicPr>
        <p:blipFill>
          <a:blip r:embed="rId11"/>
          <a:srcRect r="44185"/>
          <a:stretch>
            <a:fillRect/>
          </a:stretch>
        </p:blipFill>
        <p:spPr>
          <a:xfrm>
            <a:off x="6080919" y="859832"/>
            <a:ext cx="1733232" cy="3003508"/>
          </a:xfrm>
          <a:prstGeom prst="rect">
            <a:avLst/>
          </a:prstGeom>
        </p:spPr>
      </p:pic>
      <p:cxnSp>
        <p:nvCxnSpPr>
          <p:cNvPr id="4" name="直接连接符 3">
            <a:extLst>
              <a:ext uri="{FF2B5EF4-FFF2-40B4-BE49-F238E27FC236}">
                <a16:creationId xmlns:a16="http://schemas.microsoft.com/office/drawing/2014/main" id="{02C0874D-86AE-B8EE-70F6-20CEF3E3B8FB}"/>
              </a:ext>
            </a:extLst>
          </p:cNvPr>
          <p:cNvCxnSpPr/>
          <p:nvPr>
            <p:custDataLst>
              <p:tags r:id="rId13"/>
            </p:custDataLst>
          </p:nvPr>
        </p:nvCxnSpPr>
        <p:spPr>
          <a:xfrm>
            <a:off x="944245" y="2382203"/>
            <a:ext cx="4467225" cy="0"/>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a:extLst>
              <a:ext uri="{FF2B5EF4-FFF2-40B4-BE49-F238E27FC236}">
                <a16:creationId xmlns:a16="http://schemas.microsoft.com/office/drawing/2014/main" id="{281B4F03-D724-9F48-805B-8B345BB062B5}"/>
              </a:ext>
            </a:extLst>
          </p:cNvPr>
          <p:cNvCxnSpPr/>
          <p:nvPr>
            <p:custDataLst>
              <p:tags r:id="rId14"/>
            </p:custDataLst>
          </p:nvPr>
        </p:nvCxnSpPr>
        <p:spPr>
          <a:xfrm>
            <a:off x="944245" y="4004628"/>
            <a:ext cx="4467225" cy="0"/>
          </a:xfrm>
          <a:prstGeom prst="line">
            <a:avLst/>
          </a:prstGeom>
        </p:spPr>
        <p:style>
          <a:lnRef idx="1">
            <a:schemeClr val="dk1"/>
          </a:lnRef>
          <a:fillRef idx="0">
            <a:schemeClr val="dk1"/>
          </a:fillRef>
          <a:effectRef idx="0">
            <a:schemeClr val="dk1"/>
          </a:effectRef>
          <a:fontRef idx="minor">
            <a:schemeClr val="tx1"/>
          </a:fontRef>
        </p:style>
      </p:cxnSp>
    </p:spTree>
    <p:custDataLst>
      <p:tags r:id="rId15"/>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00"/>
                                        </p:tgtEl>
                                        <p:attrNameLst>
                                          <p:attrName>style.visibility</p:attrName>
                                        </p:attrNameLst>
                                      </p:cBhvr>
                                      <p:to>
                                        <p:strVal val="visible"/>
                                      </p:to>
                                    </p:set>
                                    <p:animEffect transition="in" filter="blinds(horizontal)">
                                      <p:cBhvr>
                                        <p:cTn id="7" dur="500"/>
                                        <p:tgtEl>
                                          <p:spTgt spid="10487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702"/>
                                        </p:tgtEl>
                                        <p:attrNameLst>
                                          <p:attrName>style.visibility</p:attrName>
                                        </p:attrNameLst>
                                      </p:cBhvr>
                                      <p:to>
                                        <p:strVal val="visible"/>
                                      </p:to>
                                    </p:set>
                                    <p:animEffect transition="in" filter="blinds(horizontal)">
                                      <p:cBhvr>
                                        <p:cTn id="12" dur="500"/>
                                        <p:tgtEl>
                                          <p:spTgt spid="104870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8714"/>
                                        </p:tgtEl>
                                        <p:attrNameLst>
                                          <p:attrName>style.visibility</p:attrName>
                                        </p:attrNameLst>
                                      </p:cBhvr>
                                      <p:to>
                                        <p:strVal val="visible"/>
                                      </p:to>
                                    </p:set>
                                    <p:animEffect transition="in" filter="blinds(horizontal)">
                                      <p:cBhvr>
                                        <p:cTn id="17" dur="500"/>
                                        <p:tgtEl>
                                          <p:spTgt spid="10487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8703"/>
                                        </p:tgtEl>
                                        <p:attrNameLst>
                                          <p:attrName>style.visibility</p:attrName>
                                        </p:attrNameLst>
                                      </p:cBhvr>
                                      <p:to>
                                        <p:strVal val="visible"/>
                                      </p:to>
                                    </p:set>
                                    <p:animEffect transition="in" filter="blinds(horizontal)">
                                      <p:cBhvr>
                                        <p:cTn id="22" dur="500"/>
                                        <p:tgtEl>
                                          <p:spTgt spid="104870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8705"/>
                                        </p:tgtEl>
                                        <p:attrNameLst>
                                          <p:attrName>style.visibility</p:attrName>
                                        </p:attrNameLst>
                                      </p:cBhvr>
                                      <p:to>
                                        <p:strVal val="visible"/>
                                      </p:to>
                                    </p:set>
                                    <p:animEffect transition="in" filter="blinds(horizontal)">
                                      <p:cBhvr>
                                        <p:cTn id="27" dur="500"/>
                                        <p:tgtEl>
                                          <p:spTgt spid="104870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48708"/>
                                        </p:tgtEl>
                                        <p:attrNameLst>
                                          <p:attrName>style.visibility</p:attrName>
                                        </p:attrNameLst>
                                      </p:cBhvr>
                                      <p:to>
                                        <p:strVal val="visible"/>
                                      </p:to>
                                    </p:set>
                                    <p:animEffect transition="in" filter="blinds(horizontal)">
                                      <p:cBhvr>
                                        <p:cTn id="32" dur="500"/>
                                        <p:tgtEl>
                                          <p:spTgt spid="1048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0" grpId="0"/>
      <p:bldP spid="1048702" grpId="0"/>
      <p:bldP spid="1048714" grpId="0"/>
      <p:bldP spid="1048703" grpId="0"/>
      <p:bldP spid="1048705" grpId="0"/>
      <p:bldP spid="104870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a:extLst>
              <a:ext uri="{FF2B5EF4-FFF2-40B4-BE49-F238E27FC236}">
                <a16:creationId xmlns:a16="http://schemas.microsoft.com/office/drawing/2014/main" id="{554B9058-B4E8-43FD-8602-C0377398AFE6}"/>
              </a:ext>
            </a:extLst>
          </p:cNvPr>
          <p:cNvPicPr>
            <a:picLocks noChangeAspect="1"/>
          </p:cNvPicPr>
          <p:nvPr>
            <p:custDataLst>
              <p:tags r:id="rId4"/>
            </p:custDataLst>
          </p:nvPr>
        </p:nvPicPr>
        <p:blipFill>
          <a:blip r:embed="rId3"/>
          <a:stretch>
            <a:fillRect/>
          </a:stretch>
        </p:blipFill>
        <p:spPr>
          <a:xfrm>
            <a:off x="607290" y="1428099"/>
            <a:ext cx="5488710" cy="3785652"/>
          </a:xfrm>
          <a:prstGeom prst="rect">
            <a:avLst/>
          </a:prstGeom>
        </p:spPr>
      </p:pic>
      <p:sp>
        <p:nvSpPr>
          <p:cNvPr id="4" name="文本框 3">
            <a:extLst>
              <a:ext uri="{FF2B5EF4-FFF2-40B4-BE49-F238E27FC236}">
                <a16:creationId xmlns:a16="http://schemas.microsoft.com/office/drawing/2014/main" id="{D5891065-F207-48E0-86A5-382B27092006}"/>
              </a:ext>
            </a:extLst>
          </p:cNvPr>
          <p:cNvSpPr txBox="1"/>
          <p:nvPr>
            <p:custDataLst>
              <p:tags r:id="rId5"/>
            </p:custDataLst>
          </p:nvPr>
        </p:nvSpPr>
        <p:spPr>
          <a:xfrm>
            <a:off x="6336940" y="806647"/>
            <a:ext cx="4989693" cy="5028556"/>
          </a:xfrm>
          <a:prstGeom prst="rect">
            <a:avLst/>
          </a:prstGeom>
          <a:noFill/>
        </p:spPr>
        <p:txBody>
          <a:bodyPr wrap="square" rtlCol="0">
            <a:spAutoFit/>
          </a:bodyPr>
          <a:lstStyle/>
          <a:p>
            <a:pPr algn="just">
              <a:lnSpc>
                <a:spcPct val="150000"/>
              </a:lnSpc>
            </a:pPr>
            <a:r>
              <a:rPr lang="zh-CN" altLang="en-US" sz="2400" b="0" i="0">
                <a:effectLst/>
                <a:latin typeface="方正粗黑宋简体" panose="02000000000000000000" pitchFamily="2" charset="-122"/>
                <a:ea typeface="方正粗黑宋简体" panose="02000000000000000000" pitchFamily="2" charset="-122"/>
              </a:rPr>
              <a:t>      </a:t>
            </a:r>
            <a:r>
              <a:rPr lang="zh-CN" altLang="en-US" sz="2400" b="0" i="0">
                <a:solidFill>
                  <a:srgbClr val="FF0000"/>
                </a:solidFill>
                <a:effectLst/>
                <a:latin typeface="方正粗黑宋简体" panose="02000000000000000000" pitchFamily="2" charset="-122"/>
                <a:ea typeface="方正粗黑宋简体" panose="02000000000000000000" pitchFamily="2" charset="-122"/>
              </a:rPr>
              <a:t>人生最苦痛的是梦醒了无路可以走</a:t>
            </a:r>
            <a:r>
              <a:rPr lang="zh-CN" altLang="en-US" sz="2400" b="0" i="0">
                <a:effectLst/>
                <a:latin typeface="方正粗黑宋简体" panose="02000000000000000000" pitchFamily="2" charset="-122"/>
                <a:ea typeface="方正粗黑宋简体" panose="02000000000000000000" pitchFamily="2" charset="-122"/>
              </a:rPr>
              <a:t>。做梦的人是幸福的；倘没有看出可走的路，最要紧的是不要去惊醒他</a:t>
            </a:r>
            <a:r>
              <a:rPr lang="en-US" altLang="zh-CN" sz="2400" b="0" i="0">
                <a:effectLst/>
                <a:latin typeface="方正粗黑宋简体" panose="02000000000000000000" pitchFamily="2" charset="-122"/>
                <a:ea typeface="方正粗黑宋简体" panose="02000000000000000000" pitchFamily="2" charset="-122"/>
              </a:rPr>
              <a:t>……</a:t>
            </a:r>
            <a:r>
              <a:rPr lang="zh-CN" altLang="en-US" sz="2400" b="0" i="0">
                <a:solidFill>
                  <a:srgbClr val="FF0000"/>
                </a:solidFill>
                <a:effectLst/>
                <a:latin typeface="方正粗黑宋简体" panose="02000000000000000000" pitchFamily="2" charset="-122"/>
                <a:ea typeface="方正粗黑宋简体" panose="02000000000000000000" pitchFamily="2" charset="-122"/>
              </a:rPr>
              <a:t>然而娜拉既然醒了，是很不容易回到梦境的，因此只得走</a:t>
            </a:r>
            <a:r>
              <a:rPr lang="zh-CN" altLang="en-US" sz="2400" b="0" i="0">
                <a:effectLst/>
                <a:latin typeface="方正粗黑宋简体" panose="02000000000000000000" pitchFamily="2" charset="-122"/>
                <a:ea typeface="方正粗黑宋简体" panose="02000000000000000000" pitchFamily="2" charset="-122"/>
              </a:rPr>
              <a:t>；可是走了以后，有时却也免不掉堕落或回来。否则就得问：她除了觉醒的心以外，还带了什么去？</a:t>
            </a:r>
          </a:p>
          <a:p>
            <a:pPr algn="r">
              <a:lnSpc>
                <a:spcPct val="150000"/>
              </a:lnSpc>
            </a:pPr>
            <a:r>
              <a:rPr lang="en-US" altLang="zh-CN" sz="2400" b="1" i="0">
                <a:effectLst/>
                <a:latin typeface="方正粗黑宋简体" panose="02000000000000000000" pitchFamily="2" charset="-122"/>
                <a:ea typeface="方正粗黑宋简体" panose="02000000000000000000" pitchFamily="2" charset="-122"/>
              </a:rPr>
              <a:t>  ——</a:t>
            </a:r>
            <a:r>
              <a:rPr lang="zh-CN" altLang="en-US" sz="2400" b="1" i="0">
                <a:effectLst/>
                <a:latin typeface="方正粗黑宋简体" panose="02000000000000000000" pitchFamily="2" charset="-122"/>
                <a:ea typeface="方正粗黑宋简体" panose="02000000000000000000" pitchFamily="2" charset="-122"/>
              </a:rPr>
              <a:t>鲁迅</a:t>
            </a:r>
            <a:r>
              <a:rPr lang="en-US" altLang="zh-CN" sz="2400" b="1" i="0">
                <a:effectLst/>
                <a:latin typeface="方正粗黑宋简体" panose="02000000000000000000" pitchFamily="2" charset="-122"/>
                <a:ea typeface="方正粗黑宋简体" panose="02000000000000000000" pitchFamily="2" charset="-122"/>
              </a:rPr>
              <a:t>《</a:t>
            </a:r>
            <a:r>
              <a:rPr lang="zh-CN" altLang="en-US" sz="2400" b="1" i="0">
                <a:effectLst/>
                <a:latin typeface="方正粗黑宋简体" panose="02000000000000000000" pitchFamily="2" charset="-122"/>
                <a:ea typeface="方正粗黑宋简体" panose="02000000000000000000" pitchFamily="2" charset="-122"/>
              </a:rPr>
              <a:t>娜拉走后怎样</a:t>
            </a:r>
            <a:r>
              <a:rPr lang="en-US" altLang="zh-CN" sz="2400" b="1" i="0">
                <a:effectLst/>
                <a:latin typeface="方正粗黑宋简体" panose="02000000000000000000" pitchFamily="2" charset="-122"/>
                <a:ea typeface="方正粗黑宋简体" panose="02000000000000000000" pitchFamily="2" charset="-122"/>
              </a:rPr>
              <a:t>》</a:t>
            </a:r>
            <a:endParaRPr lang="zh-CN" altLang="en-US" sz="2400" b="0" i="0">
              <a:effectLst/>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877726833"/>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824C9522-94C6-93AF-FE11-F9E97ECEA74C}"/>
              </a:ext>
            </a:extLst>
          </p:cNvPr>
          <p:cNvSpPr txBox="1"/>
          <p:nvPr>
            <p:custDataLst>
              <p:tags r:id="rId3"/>
            </p:custDataLst>
          </p:nvPr>
        </p:nvSpPr>
        <p:spPr>
          <a:xfrm>
            <a:off x="779781" y="2187123"/>
            <a:ext cx="7859394" cy="2075781"/>
          </a:xfrm>
          <a:prstGeom prst="rect">
            <a:avLst/>
          </a:prstGeom>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67733" tIns="67733" rIns="67733" bIns="67733" numCol="1" spcCol="38100" rtlCol="0" anchor="ctr">
            <a:spAutoFit/>
          </a:bodyPr>
          <a:lstStyle/>
          <a:p>
            <a:pPr defTabSz="412750">
              <a:lnSpc>
                <a:spcPct val="150000"/>
              </a:lnSpc>
              <a:buSzPct val="50000"/>
              <a:defRPr>
                <a:solidFill>
                  <a:srgbClr val="FFFFFF"/>
                </a:solidFill>
              </a:defRPr>
            </a:pPr>
            <a:r>
              <a:rPr lang="en-US" sz="2800" err="1">
                <a:solidFill>
                  <a:srgbClr val="C00000"/>
                </a:solidFill>
                <a:highlight>
                  <a:srgbClr val="FFFF00"/>
                </a:highlight>
                <a:latin typeface="思源黑体 CN Heavy" panose="020b0a00000000000000" pitchFamily="34" charset="-122"/>
                <a:ea typeface="思源黑体 CN Heavy" panose="020b0a00000000000000" pitchFamily="34" charset="-122"/>
              </a:rPr>
              <a:t>觉醒前</a:t>
            </a:r>
            <a:r>
              <a:rPr lang="en-US" sz="2800" err="1">
                <a:solidFill>
                  <a:srgbClr val="C00000"/>
                </a:solidFill>
                <a:latin typeface="思源黑体 CN Heavy" panose="020b0a00000000000000" pitchFamily="34" charset="-122"/>
                <a:ea typeface="思源黑体 CN Heavy" panose="020b0a00000000000000" pitchFamily="34" charset="-122"/>
              </a:rPr>
              <a:t>：</a:t>
            </a:r>
            <a:r>
              <a:rPr lang="en-US" sz="2800" err="1">
                <a:solidFill>
                  <a:schemeClr val="tx1"/>
                </a:solidFill>
                <a:latin typeface="思源黑体 CN Heavy" panose="020b0a00000000000000" pitchFamily="34" charset="-122"/>
                <a:ea typeface="思源黑体 CN Heavy" panose="020b0a00000000000000" pitchFamily="34" charset="-122"/>
              </a:rPr>
              <a:t>天真善良，对家庭任劳任怨、勇于担责，有牺牲精神，但缺乏自尊与主见，是从精神到生活都依附于丈夫的家庭主妇。</a:t>
            </a:r>
          </a:p>
        </p:txBody>
      </p:sp>
      <p:pic>
        <p:nvPicPr>
          <p:cNvPr id="3" name="图片 2">
            <a:extLst>
              <a:ext uri="{FF2B5EF4-FFF2-40B4-BE49-F238E27FC236}">
                <a16:creationId xmlns:a16="http://schemas.microsoft.com/office/drawing/2014/main" id="{A6DF3CCD-3BBE-C1B7-39DD-C74C16ABE8E0}"/>
              </a:ext>
            </a:extLst>
          </p:cNvPr>
          <p:cNvPicPr>
            <a:picLocks noChangeAspect="1"/>
          </p:cNvPicPr>
          <p:nvPr>
            <p:custDataLst>
              <p:tags r:id="rId5"/>
            </p:custDataLst>
          </p:nvPr>
        </p:nvPicPr>
        <p:blipFill>
          <a:blip r:embed="rId4"/>
          <a:srcRect r="44185"/>
          <a:stretch>
            <a:fillRect/>
          </a:stretch>
        </p:blipFill>
        <p:spPr>
          <a:xfrm>
            <a:off x="8981437" y="1584345"/>
            <a:ext cx="2430781" cy="3832653"/>
          </a:xfrm>
          <a:prstGeom prst="rect">
            <a:avLst/>
          </a:prstGeom>
        </p:spPr>
      </p:pic>
      <p:sp>
        <p:nvSpPr>
          <p:cNvPr id="4" name="文本框 3">
            <a:extLst>
              <a:ext uri="{FF2B5EF4-FFF2-40B4-BE49-F238E27FC236}">
                <a16:creationId xmlns:a16="http://schemas.microsoft.com/office/drawing/2014/main" id="{973A6724-BB12-3494-D1A0-143EA99E4EFD}"/>
              </a:ext>
            </a:extLst>
          </p:cNvPr>
          <p:cNvSpPr txBox="1"/>
          <p:nvPr>
            <p:custDataLst>
              <p:tags r:id="rId6"/>
            </p:custDataLst>
          </p:nvPr>
        </p:nvSpPr>
        <p:spPr>
          <a:xfrm>
            <a:off x="4605572" y="713515"/>
            <a:ext cx="3274559" cy="605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defPPr>
              <a:defRPr lang="zh-CN"/>
            </a:defPPr>
            <a:lvl1pPr>
              <a:lnSpc>
                <a:spcPct val="130000"/>
              </a:lnSpc>
              <a:defRPr sz="3600" b="1" spc="150">
                <a:solidFill>
                  <a:schemeClr val="tx1">
                    <a:lumMod val="75000"/>
                    <a:lumOff val="25000"/>
                  </a:schemeClr>
                </a:solidFill>
                <a:latin typeface="微软雅黑" panose="020b0503020204020204" charset="-122"/>
                <a:ea typeface="微软雅黑" panose="020b0503020204020204" charset="-122"/>
                <a:cs typeface="Calibri" panose="020f0502020204030204" charset="0"/>
              </a:defRPr>
            </a:lvl1pPr>
          </a:lstStyle>
          <a:p>
            <a:pPr marL="0" indent="0" algn="l">
              <a:lnSpc>
                <a:spcPct val="100000"/>
              </a:lnSpc>
              <a:spcBef>
                <a:spcPct val="0"/>
              </a:spcBef>
              <a:spcAft>
                <a:spcPct val="0"/>
              </a:spcAft>
              <a:buSzTx/>
              <a:buNone/>
            </a:pPr>
            <a:r>
              <a:rPr lang="zh-CN" altLang="en-US" sz="3800" spc="220">
                <a:solidFill>
                  <a:srgbClr val="C00000"/>
                </a:solidFill>
                <a:latin typeface="汉仪旗黑-55简" panose="00020600040101010101" charset="-122"/>
                <a:ea typeface="汉仪旗黑-55简" panose="00020600040101010101" charset="-122"/>
              </a:rPr>
              <a:t>娜拉形象分析</a:t>
            </a:r>
          </a:p>
        </p:txBody>
      </p:sp>
      <p:sp>
        <p:nvSpPr>
          <p:cNvPr id="6" name="文本框 5">
            <a:extLst>
              <a:ext uri="{FF2B5EF4-FFF2-40B4-BE49-F238E27FC236}">
                <a16:creationId xmlns:a16="http://schemas.microsoft.com/office/drawing/2014/main" id="{62753A70-B52F-F785-FC50-1CFBF19A3D2C}"/>
              </a:ext>
            </a:extLst>
          </p:cNvPr>
          <p:cNvSpPr txBox="1"/>
          <p:nvPr>
            <p:custDataLst>
              <p:tags r:id="rId7"/>
            </p:custDataLst>
          </p:nvPr>
        </p:nvSpPr>
        <p:spPr>
          <a:xfrm>
            <a:off x="779781" y="4262904"/>
            <a:ext cx="7859393" cy="196291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lvl="0" defTabSz="412750">
              <a:lnSpc>
                <a:spcPct val="150000"/>
              </a:lnSpc>
              <a:buSzPct val="50000"/>
              <a:defRPr>
                <a:solidFill>
                  <a:srgbClr val="FFFFFF"/>
                </a:solidFill>
              </a:defRPr>
            </a:pPr>
            <a:r>
              <a:rPr kumimoji="0" lang="en-US" altLang="zh-CN" sz="2800" b="0" i="0" u="none" strike="noStrike" kern="1200" cap="none" spc="0" normalizeH="0" baseline="0" noProof="0" err="1">
                <a:ln>
                  <a:noFill/>
                </a:ln>
                <a:solidFill>
                  <a:srgbClr val="C00000"/>
                </a:solidFill>
                <a:effectLst/>
                <a:highlight>
                  <a:srgbClr val="FFFF00"/>
                </a:highlight>
                <a:uLnTx/>
                <a:uFillTx/>
                <a:latin typeface="思源黑体 CN Heavy" panose="020b0a00000000000000" pitchFamily="34" charset="-122"/>
                <a:ea typeface="思源黑体 CN Heavy" panose="020b0a00000000000000" pitchFamily="34" charset="-122"/>
                <a:cs typeface="+mn-cs"/>
              </a:rPr>
              <a:t>觉醒后</a:t>
            </a:r>
            <a:r>
              <a:rPr kumimoji="0" lang="en-US" altLang="zh-CN" sz="2800" b="0" i="0" u="none" strike="noStrike" kern="1200" cap="none" spc="0" normalizeH="0" baseline="0" noProof="0" err="1">
                <a:ln>
                  <a:noFill/>
                </a:ln>
                <a:solidFill>
                  <a:srgbClr val="C00000"/>
                </a:solidFill>
                <a:effectLst/>
                <a:uLnTx/>
                <a:uFillTx/>
                <a:latin typeface="思源黑体 CN Heavy" panose="020b0a00000000000000" pitchFamily="34" charset="-122"/>
                <a:ea typeface="思源黑体 CN Heavy" panose="020b0a00000000000000" pitchFamily="34" charset="-122"/>
                <a:cs typeface="+mn-cs"/>
              </a:rPr>
              <a:t>：</a:t>
            </a:r>
            <a:r>
              <a:rPr kumimoji="0" lang="en-US" altLang="zh-CN" sz="2800" b="0" i="0" u="none" strike="noStrike" kern="1200" cap="none" spc="0" normalizeH="0" baseline="0" noProof="0" err="1">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唤起了对尊严的需求，冷静，</a:t>
            </a:r>
            <a:r>
              <a:rPr lang="zh-CN" altLang="en-US" sz="2800">
                <a:solidFill>
                  <a:prstClr val="black"/>
                </a:solidFill>
                <a:latin typeface="思源黑体 CN Heavy" panose="020b0a00000000000000" pitchFamily="34" charset="-122"/>
                <a:ea typeface="思源黑体 CN Heavy" panose="020b0a00000000000000" pitchFamily="34" charset="-122"/>
              </a:rPr>
              <a:t>追求平等、独立和个性解放，具有勇敢坚毅的品格和反抗精神。</a:t>
            </a:r>
          </a:p>
        </p:txBody>
      </p:sp>
      <p:sp>
        <p:nvSpPr>
          <p:cNvPr id="7" name="文本框 6">
            <a:extLst>
              <a:ext uri="{FF2B5EF4-FFF2-40B4-BE49-F238E27FC236}">
                <a16:creationId xmlns:a16="http://schemas.microsoft.com/office/drawing/2014/main" id="{C33C6842-81AB-6E70-C891-24EFA12C6377}"/>
              </a:ext>
            </a:extLst>
          </p:cNvPr>
          <p:cNvSpPr txBox="1"/>
          <p:nvPr>
            <p:custDataLst>
              <p:tags r:id="rId8"/>
            </p:custDataLst>
          </p:nvPr>
        </p:nvSpPr>
        <p:spPr>
          <a:xfrm>
            <a:off x="992898" y="1480516"/>
            <a:ext cx="7225348" cy="523220"/>
          </a:xfrm>
          <a:prstGeom prst="rect">
            <a:avLst/>
          </a:prstGeom>
          <a:noFill/>
        </p:spPr>
        <p:txBody>
          <a:bodyPr wrap="square">
            <a:spAutoFit/>
          </a:bodyPr>
          <a:lstStyle/>
          <a:p>
            <a:r>
              <a:rPr kumimoji="0" lang="en-US" altLang="zh-CN" sz="2800" b="0" i="0" u="none" strike="noStrike" kern="1200" cap="none" spc="0" normalizeH="0" baseline="0" noProof="0" err="1">
                <a:ln>
                  <a:noFill/>
                </a:ln>
                <a:solidFill>
                  <a:srgbClr val="C00000"/>
                </a:solidFill>
                <a:effectLst/>
                <a:uLnTx/>
                <a:uFillTx/>
                <a:latin typeface="思源黑体 CN Heavy" panose="020b0a00000000000000" pitchFamily="34" charset="-122"/>
                <a:ea typeface="思源黑体 CN Heavy" panose="020b0a00000000000000" pitchFamily="34" charset="-122"/>
                <a:cs typeface="+mn-cs"/>
              </a:rPr>
              <a:t>娜拉的形象以觉醒为界，分为两个阶段：</a:t>
            </a:r>
            <a:endParaRPr lang="zh-CN" altLang="en-US"/>
          </a:p>
        </p:txBody>
      </p:sp>
    </p:spTree>
    <p:extLst>
      <p:ext uri="{BB962C8B-B14F-4D97-AF65-F5344CB8AC3E}">
        <p14:creationId xmlns:p14="http://schemas.microsoft.com/office/powerpoint/2010/main" val="3310618555"/>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 name="文本框 16"/>
          <p:cNvSpPr txBox="1"/>
          <p:nvPr>
            <p:custDataLst>
              <p:tags r:id="rId3"/>
            </p:custDataLst>
          </p:nvPr>
        </p:nvSpPr>
        <p:spPr>
          <a:xfrm>
            <a:off x="609562" y="609605"/>
            <a:ext cx="10972876" cy="105156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2800" b="1" spc="160">
                <a:solidFill>
                  <a:srgbClr val="C00000"/>
                </a:solidFill>
                <a:latin typeface="Arial" panose="020b0604020202020204" pitchFamily="34" charset="0"/>
                <a:ea typeface="汉仪君黑-55W" panose="00020600040101010101" charset="-122"/>
              </a:rPr>
              <a:t>思考：既然娜拉不会因为假签名事件而受到惩罚，海尔荗也最终宽恕她了，那她为什么要离家出走？</a:t>
            </a:r>
          </a:p>
        </p:txBody>
      </p:sp>
      <p:grpSp>
        <p:nvGrpSpPr>
          <p:cNvPr id="5" name="组合 4"/>
          <p:cNvGrpSpPr/>
          <p:nvPr>
            <p:custDataLst>
              <p:tags r:id="rId4"/>
            </p:custDataLst>
          </p:nvPr>
        </p:nvGrpSpPr>
        <p:grpSpPr>
          <a:xfrm>
            <a:off x="1123115" y="1608951"/>
            <a:ext cx="10751820" cy="931528"/>
            <a:chOff x="1683" y="2730"/>
            <a:chExt cx="16932" cy="1600"/>
          </a:xfrm>
        </p:grpSpPr>
        <p:sp>
          <p:nvSpPr>
            <p:cNvPr id="37" name="文本框 36"/>
            <p:cNvSpPr txBox="1"/>
            <p:nvPr>
              <p:custDataLst>
                <p:tags r:id="rId5"/>
              </p:custDataLst>
            </p:nvPr>
          </p:nvSpPr>
          <p:spPr>
            <a:xfrm>
              <a:off x="2904" y="2730"/>
              <a:ext cx="15711" cy="160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nchorCtr="0">
              <a:normAutofit lnSpcReduction="10000"/>
            </a:bodyPr>
            <a:lstStyle/>
            <a:p>
              <a:pPr marL="0" marR="0" lvl="0" indent="0" algn="l" defTabSz="914400" rtl="0" eaLnBrk="1" fontAlgn="auto" latinLnBrk="0" hangingPunct="1">
                <a:lnSpc>
                  <a:spcPct val="150000"/>
                </a:lnSpc>
                <a:spcBef>
                  <a:spcPct val="0"/>
                </a:spcBef>
                <a:spcAft>
                  <a:spcPct val="0"/>
                </a:spcAft>
                <a:buClrTx/>
                <a:buSzTx/>
                <a:buFontTx/>
                <a:buNone/>
                <a:defRPr/>
              </a:pPr>
              <a:r>
                <a:rPr lang="en-US" altLang="zh-CN" sz="2000" spc="150" err="1">
                  <a:solidFill>
                    <a:schemeClr val="tx1"/>
                  </a:solidFill>
                  <a:latin typeface="思源黑体 CN Heavy" panose="020b0a00000000000000" pitchFamily="34" charset="-122"/>
                  <a:ea typeface="思源黑体 CN Heavy" panose="020b0a00000000000000" pitchFamily="34" charset="-122"/>
                  <a:sym typeface="Wingdings" panose="05000000000000000000" pitchFamily="2" charset="2"/>
                </a:rPr>
                <a:t>认清了海尔茂的本质</a:t>
              </a:r>
              <a:r>
                <a:rPr kumimoji="0" lang="zh-CN" altLang="zh-CN" sz="2000" b="0" i="0" u="none" strike="noStrike" kern="1200" cap="none" spc="0" normalizeH="0" baseline="0" noProof="0">
                  <a:ln>
                    <a:noFill/>
                  </a:ln>
                  <a:solidFill>
                    <a:schemeClr val="tx1"/>
                  </a:solidFill>
                  <a:effectLst/>
                  <a:uLnTx/>
                  <a:uFillTx/>
                  <a:latin typeface="思源黑体 CN Heavy" panose="020b0a00000000000000" pitchFamily="34" charset="-122"/>
                  <a:ea typeface="思源黑体 CN Heavy" panose="020b0a00000000000000" pitchFamily="34" charset="-122"/>
                </a:rPr>
                <a:t>娜拉认清了</a:t>
              </a:r>
              <a:r>
                <a:rPr kumimoji="0" lang="zh-CN" altLang="zh-CN" sz="2000" b="0" i="0" u="sng" strike="noStrike" kern="1200" cap="none" spc="0" normalizeH="0" baseline="0" noProof="0">
                  <a:ln>
                    <a:noFill/>
                  </a:ln>
                  <a:solidFill>
                    <a:schemeClr val="tx1"/>
                  </a:solidFill>
                  <a:effectLst/>
                  <a:uLnTx/>
                  <a:uFillTx/>
                  <a:latin typeface="思源黑体 CN Heavy" panose="020b0a00000000000000" pitchFamily="34" charset="-122"/>
                  <a:ea typeface="思源黑体 CN Heavy" panose="020b0a00000000000000" pitchFamily="34" charset="-122"/>
                </a:rPr>
                <a:t>海尔茂虚伪自私冷酷无情</a:t>
              </a:r>
              <a:r>
                <a:rPr kumimoji="0" lang="zh-CN" altLang="zh-CN" sz="2000" b="0" i="0" u="none" strike="noStrike" kern="1200" cap="none" spc="0" normalizeH="0" baseline="0" noProof="0">
                  <a:ln>
                    <a:noFill/>
                  </a:ln>
                  <a:solidFill>
                    <a:schemeClr val="tx1"/>
                  </a:solidFill>
                  <a:effectLst/>
                  <a:uLnTx/>
                  <a:uFillTx/>
                  <a:latin typeface="思源黑体 CN Heavy" panose="020b0a00000000000000" pitchFamily="34" charset="-122"/>
                  <a:ea typeface="思源黑体 CN Heavy" panose="020b0a00000000000000" pitchFamily="34" charset="-122"/>
                </a:rPr>
                <a:t>地本质，美好爱情生活理想的破灭。</a:t>
              </a:r>
              <a:endParaRPr kumimoji="0" lang="zh-CN" altLang="zh-CN" sz="2800" b="0" i="0" u="none" strike="noStrike" kern="1200" cap="none" spc="0" normalizeH="0" baseline="0" noProof="0">
                <a:ln>
                  <a:noFill/>
                </a:ln>
                <a:solidFill>
                  <a:schemeClr val="tx1"/>
                </a:solidFill>
                <a:effectLst/>
                <a:uLnTx/>
                <a:uFillTx/>
                <a:latin typeface="思源黑体 CN Heavy" panose="020b0a00000000000000" pitchFamily="34" charset="-122"/>
                <a:ea typeface="思源黑体 CN Heavy" panose="020b0a00000000000000" pitchFamily="34" charset="-122"/>
              </a:endParaRPr>
            </a:p>
          </p:txBody>
        </p:sp>
        <p:sp>
          <p:nvSpPr>
            <p:cNvPr id="43" name="文本框 42"/>
            <p:cNvSpPr txBox="1"/>
            <p:nvPr>
              <p:custDataLst>
                <p:tags r:id="rId6"/>
              </p:custDataLst>
            </p:nvPr>
          </p:nvSpPr>
          <p:spPr>
            <a:xfrm>
              <a:off x="1683" y="3050"/>
              <a:ext cx="947" cy="828"/>
            </a:xfrm>
            <a:prstGeom prst="rect">
              <a:avLst/>
            </a:prstGeom>
            <a:noFill/>
          </p:spPr>
          <p:txBody>
            <a:bodyPr vert="horz" wrap="square" lIns="91440" tIns="45720" rIns="91440" bIns="45720" rtlCol="0" anchor="ctr" anchorCtr="0">
              <a:normAutofit fontScale="87500"/>
            </a:bodyPr>
            <a:lstStyle/>
            <a:p>
              <a:pPr algn="ctr" fontAlgn="auto">
                <a:lnSpc>
                  <a:spcPct val="130000"/>
                </a:lnSpc>
              </a:pPr>
              <a:r>
                <a:rPr lang="en-US" altLang="zh-CN" sz="2400" b="1" spc="150">
                  <a:uFillTx/>
                  <a:latin typeface="思源黑体 CN Heavy" panose="020b0a00000000000000" pitchFamily="34" charset="-122"/>
                  <a:ea typeface="思源黑体 CN Heavy" panose="020b0a00000000000000" pitchFamily="34" charset="-122"/>
                  <a:sym typeface="Arial" panose="020b0604020202020204" pitchFamily="34" charset="0"/>
                </a:rPr>
                <a:t>01</a:t>
              </a:r>
            </a:p>
          </p:txBody>
        </p:sp>
      </p:grpSp>
      <p:grpSp>
        <p:nvGrpSpPr>
          <p:cNvPr id="6" name="组合 5"/>
          <p:cNvGrpSpPr/>
          <p:nvPr>
            <p:custDataLst>
              <p:tags r:id="rId7"/>
            </p:custDataLst>
          </p:nvPr>
        </p:nvGrpSpPr>
        <p:grpSpPr>
          <a:xfrm>
            <a:off x="1123315" y="2860675"/>
            <a:ext cx="10708005" cy="1574397"/>
            <a:chOff x="1769" y="4505"/>
            <a:chExt cx="16863" cy="2617"/>
          </a:xfrm>
        </p:grpSpPr>
        <p:sp>
          <p:nvSpPr>
            <p:cNvPr id="34" name="文本框 33"/>
            <p:cNvSpPr txBox="1"/>
            <p:nvPr>
              <p:custDataLst>
                <p:tags r:id="rId8"/>
              </p:custDataLst>
            </p:nvPr>
          </p:nvSpPr>
          <p:spPr>
            <a:xfrm>
              <a:off x="2921" y="4505"/>
              <a:ext cx="15711" cy="2617"/>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nchorCtr="0">
              <a:noAutofit/>
            </a:bodyPr>
            <a:lstStyle/>
            <a:p>
              <a:pPr marL="0" indent="0" algn="l" fontAlgn="auto">
                <a:lnSpc>
                  <a:spcPct val="130000"/>
                </a:lnSpc>
                <a:spcBef>
                  <a:spcPct val="0"/>
                </a:spcBef>
                <a:spcAft>
                  <a:spcPct val="0"/>
                </a:spcAft>
                <a:buSzTx/>
              </a:pPr>
              <a:endParaRPr lang="en-US" altLang="zh-CN" sz="2000" spc="150">
                <a:solidFill>
                  <a:schemeClr val="tx1"/>
                </a:solidFill>
                <a:latin typeface="思源黑体 CN Heavy" panose="020b0a00000000000000" pitchFamily="34" charset="-122"/>
                <a:ea typeface="思源黑体 CN Heavy" panose="020b0a00000000000000" pitchFamily="34" charset="-122"/>
                <a:sym typeface="Wingdings" panose="05000000000000000000" pitchFamily="2" charset="2"/>
              </a:endParaRPr>
            </a:p>
          </p:txBody>
        </p:sp>
        <p:sp>
          <p:nvSpPr>
            <p:cNvPr id="36" name="文本框 35"/>
            <p:cNvSpPr txBox="1"/>
            <p:nvPr>
              <p:custDataLst>
                <p:tags r:id="rId9"/>
              </p:custDataLst>
            </p:nvPr>
          </p:nvSpPr>
          <p:spPr>
            <a:xfrm>
              <a:off x="1769" y="5219"/>
              <a:ext cx="947" cy="828"/>
            </a:xfrm>
            <a:prstGeom prst="rect">
              <a:avLst/>
            </a:prstGeom>
            <a:noFill/>
          </p:spPr>
          <p:txBody>
            <a:bodyPr vert="horz" wrap="square" lIns="91440" tIns="45720" rIns="91440" bIns="45720" rtlCol="0" anchor="ctr" anchorCtr="0">
              <a:normAutofit fontScale="95000" lnSpcReduction="10000"/>
            </a:bodyPr>
            <a:lstStyle/>
            <a:p>
              <a:pPr algn="ctr" fontAlgn="auto">
                <a:lnSpc>
                  <a:spcPct val="130000"/>
                </a:lnSpc>
              </a:pPr>
              <a:r>
                <a:rPr lang="en-US" altLang="zh-CN" sz="2400" b="1" spc="150">
                  <a:uFillTx/>
                  <a:latin typeface="思源黑体 CN Heavy" panose="020b0a00000000000000" pitchFamily="34" charset="-122"/>
                  <a:ea typeface="思源黑体 CN Heavy" panose="020b0a00000000000000" pitchFamily="34" charset="-122"/>
                  <a:sym typeface="Arial" panose="020b0604020202020204" pitchFamily="34" charset="0"/>
                </a:rPr>
                <a:t>02</a:t>
              </a:r>
            </a:p>
          </p:txBody>
        </p:sp>
      </p:grpSp>
      <p:grpSp>
        <p:nvGrpSpPr>
          <p:cNvPr id="7" name="组合 6"/>
          <p:cNvGrpSpPr/>
          <p:nvPr>
            <p:custDataLst>
              <p:tags r:id="rId10"/>
            </p:custDataLst>
          </p:nvPr>
        </p:nvGrpSpPr>
        <p:grpSpPr>
          <a:xfrm>
            <a:off x="1088390" y="5055230"/>
            <a:ext cx="10742930" cy="1092835"/>
            <a:chOff x="1697" y="7789"/>
            <a:chExt cx="16918" cy="1721"/>
          </a:xfrm>
        </p:grpSpPr>
        <p:sp>
          <p:nvSpPr>
            <p:cNvPr id="46" name="文本框 45"/>
            <p:cNvSpPr txBox="1"/>
            <p:nvPr>
              <p:custDataLst>
                <p:tags r:id="rId11"/>
              </p:custDataLst>
            </p:nvPr>
          </p:nvSpPr>
          <p:spPr>
            <a:xfrm>
              <a:off x="2904" y="7789"/>
              <a:ext cx="15711" cy="1721"/>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nchorCtr="0">
              <a:normAutofit/>
            </a:bodyPr>
            <a:lstStyle/>
            <a:p>
              <a:pPr marL="0" indent="0" algn="l" fontAlgn="auto">
                <a:lnSpc>
                  <a:spcPct val="130000"/>
                </a:lnSpc>
                <a:spcBef>
                  <a:spcPct val="0"/>
                </a:spcBef>
                <a:spcAft>
                  <a:spcPct val="0"/>
                </a:spcAft>
                <a:buSzTx/>
              </a:pPr>
              <a:r>
                <a:rPr lang="zh-CN" altLang="en-US" sz="2000" spc="150">
                  <a:solidFill>
                    <a:schemeClr val="tx1"/>
                  </a:solidFill>
                  <a:latin typeface="思源黑体 CN Heavy" panose="020b0a00000000000000" pitchFamily="34" charset="-122"/>
                  <a:ea typeface="思源黑体 CN Heavy" panose="020b0a00000000000000" pitchFamily="34" charset="-122"/>
                  <a:sym typeface="+mn-ea"/>
                </a:rPr>
                <a:t>娜拉在家里没有独立的经济地位，没有得到真正的快乐。</a:t>
              </a:r>
              <a:endParaRPr lang="en-US" altLang="zh-CN" sz="2000" spc="15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45" name="文本框 44"/>
            <p:cNvSpPr txBox="1"/>
            <p:nvPr>
              <p:custDataLst>
                <p:tags r:id="rId12"/>
              </p:custDataLst>
            </p:nvPr>
          </p:nvSpPr>
          <p:spPr>
            <a:xfrm>
              <a:off x="1697" y="8235"/>
              <a:ext cx="947" cy="828"/>
            </a:xfrm>
            <a:prstGeom prst="rect">
              <a:avLst/>
            </a:prstGeom>
            <a:noFill/>
          </p:spPr>
          <p:txBody>
            <a:bodyPr vert="horz" wrap="square" lIns="91440" tIns="45720" rIns="91440" bIns="45720" rtlCol="0" anchor="ctr" anchorCtr="0">
              <a:normAutofit fontScale="95000"/>
            </a:bodyPr>
            <a:lstStyle/>
            <a:p>
              <a:pPr algn="ctr" fontAlgn="auto">
                <a:lnSpc>
                  <a:spcPct val="130000"/>
                </a:lnSpc>
              </a:pPr>
              <a:r>
                <a:rPr lang="en-US" altLang="zh-CN" sz="2400" b="1" spc="150">
                  <a:uFillTx/>
                  <a:latin typeface="思源黑体 CN Heavy" panose="020b0a00000000000000" pitchFamily="34" charset="-122"/>
                  <a:ea typeface="思源黑体 CN Heavy" panose="020b0a00000000000000" pitchFamily="34" charset="-122"/>
                  <a:sym typeface="Arial" panose="020b0604020202020204" pitchFamily="34" charset="0"/>
                </a:rPr>
                <a:t>03</a:t>
              </a:r>
            </a:p>
          </p:txBody>
        </p:sp>
      </p:grpSp>
      <p:pic>
        <p:nvPicPr>
          <p:cNvPr id="8" name="图片 7">
            <a:extLst>
              <a:ext uri="{FF2B5EF4-FFF2-40B4-BE49-F238E27FC236}">
                <a16:creationId xmlns:a16="http://schemas.microsoft.com/office/drawing/2014/main" id="{872182FB-46BA-A1CB-DBCD-7463AA7F0073}"/>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16919" y="2561362"/>
            <a:ext cx="1146770" cy="1603293"/>
          </a:xfrm>
          <a:prstGeom prst="rect">
            <a:avLst/>
          </a:prstGeom>
        </p:spPr>
      </p:pic>
      <p:sp>
        <p:nvSpPr>
          <p:cNvPr id="10" name="文本框 9">
            <a:extLst>
              <a:ext uri="{FF2B5EF4-FFF2-40B4-BE49-F238E27FC236}">
                <a16:creationId xmlns:a16="http://schemas.microsoft.com/office/drawing/2014/main" id="{FED1DFC9-963C-8411-3A34-BDFD3E98DF22}"/>
              </a:ext>
            </a:extLst>
          </p:cNvPr>
          <p:cNvSpPr txBox="1"/>
          <p:nvPr>
            <p:custDataLst>
              <p:tags r:id="rId15"/>
            </p:custDataLst>
          </p:nvPr>
        </p:nvSpPr>
        <p:spPr>
          <a:xfrm>
            <a:off x="3446780" y="5938278"/>
            <a:ext cx="5298440" cy="729046"/>
          </a:xfrm>
          <a:prstGeom prst="rect">
            <a:avLst/>
          </a:prstGeom>
          <a:noFill/>
        </p:spPr>
        <p:txBody>
          <a:bodyPr wrap="square" rtlCol="0">
            <a:spAutoFit/>
          </a:bodyPr>
          <a:lstStyle/>
          <a:p>
            <a:pPr>
              <a:lnSpc>
                <a:spcPct val="150000"/>
              </a:lnSpc>
            </a:pPr>
            <a:r>
              <a:rPr lang="zh-CN" altLang="zh-CN" sz="2800">
                <a:solidFill>
                  <a:schemeClr val="tx1">
                    <a:lumMod val="65000"/>
                    <a:lumOff val="35000"/>
                  </a:schemeClr>
                </a:solidFill>
                <a:latin typeface="微软雅黑" panose="020b0503020204020204" charset="-122"/>
                <a:ea typeface="微软雅黑" panose="020b0503020204020204" charset="-122"/>
              </a:rPr>
              <a:t>       </a:t>
            </a:r>
            <a:r>
              <a:rPr lang="zh-CN" altLang="zh-CN" sz="3200" b="1">
                <a:solidFill>
                  <a:srgbClr val="C00000"/>
                </a:solidFill>
                <a:latin typeface="黑体" panose="02010609060101010101" charset="-122"/>
                <a:ea typeface="黑体" panose="02010609060101010101" charset="-122"/>
              </a:rPr>
              <a:t>分析娜拉出走的原因</a:t>
            </a:r>
          </a:p>
        </p:txBody>
      </p:sp>
      <p:sp>
        <p:nvSpPr>
          <p:cNvPr id="27" name="文本框 26">
            <a:extLst>
              <a:ext uri="{FF2B5EF4-FFF2-40B4-BE49-F238E27FC236}">
                <a16:creationId xmlns:a16="http://schemas.microsoft.com/office/drawing/2014/main" id="{E032D629-ED55-7BCF-3018-BB4B4E81E468}"/>
              </a:ext>
            </a:extLst>
          </p:cNvPr>
          <p:cNvSpPr txBox="1"/>
          <p:nvPr>
            <p:custDataLst>
              <p:tags r:id="rId16"/>
            </p:custDataLst>
          </p:nvPr>
        </p:nvSpPr>
        <p:spPr>
          <a:xfrm>
            <a:off x="2195244" y="3175881"/>
            <a:ext cx="9520506" cy="859081"/>
          </a:xfrm>
          <a:prstGeom prst="rect">
            <a:avLst/>
          </a:prstGeom>
          <a:noFill/>
        </p:spPr>
        <p:txBody>
          <a:bodyPr wrap="square">
            <a:spAutoFit/>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en-US" altLang="zh-CN" sz="2000" b="0" i="0" u="none" strike="noStrike" kern="1200" cap="none" spc="15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sym typeface="+mn-ea"/>
              </a:rPr>
              <a:t>她发现自己并没有被当成一个真正平等的人来对待，她没有人格和尊严，只是丈夫的“玩偶”。为了获得人格尊严和平等地位，她决定离开家庭。</a:t>
            </a:r>
          </a:p>
        </p:txBody>
      </p:sp>
    </p:spTree>
    <p:custDataLst>
      <p:tags r:id="rId17"/>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2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45A1180A-CCA0-4EA3-9C42-3B61D618EE1D}"/>
              </a:ext>
            </a:extLst>
          </p:cNvPr>
          <p:cNvSpPr txBox="1"/>
          <p:nvPr>
            <p:custDataLst>
              <p:tags r:id="rId3"/>
            </p:custDataLst>
          </p:nvPr>
        </p:nvSpPr>
        <p:spPr>
          <a:xfrm>
            <a:off x="815082" y="765425"/>
            <a:ext cx="10561836" cy="114165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en-US" sz="2400" b="0" i="0">
                <a:solidFill>
                  <a:srgbClr val="333333"/>
                </a:solidFill>
                <a:effectLst/>
                <a:latin typeface="思源黑体 CN Heavy" panose="020b0a00000000000000" pitchFamily="34" charset="-122"/>
                <a:ea typeface="思源黑体 CN Heavy" panose="020b0a00000000000000" pitchFamily="34" charset="-122"/>
              </a:rPr>
              <a:t>      在这场</a:t>
            </a:r>
            <a:r>
              <a:rPr lang="zh-CN" altLang="en-US" sz="2400" b="0" i="0">
                <a:solidFill>
                  <a:srgbClr val="FF0000"/>
                </a:solidFill>
                <a:effectLst/>
                <a:latin typeface="思源黑体 CN Heavy" panose="020b0a00000000000000" pitchFamily="34" charset="-122"/>
                <a:ea typeface="思源黑体 CN Heavy" panose="020b0a00000000000000" pitchFamily="34" charset="-122"/>
              </a:rPr>
              <a:t>家庭关系的矛盾冲突</a:t>
            </a:r>
            <a:r>
              <a:rPr lang="zh-CN" altLang="en-US" sz="2400" b="0" i="0">
                <a:solidFill>
                  <a:srgbClr val="333333"/>
                </a:solidFill>
                <a:effectLst/>
                <a:latin typeface="思源黑体 CN Heavy" panose="020b0a00000000000000" pitchFamily="34" charset="-122"/>
                <a:ea typeface="思源黑体 CN Heavy" panose="020b0a00000000000000" pitchFamily="34" charset="-122"/>
              </a:rPr>
              <a:t>中，娜拉</a:t>
            </a:r>
            <a:r>
              <a:rPr lang="zh-CN" altLang="en-US" sz="2400" b="0" i="0">
                <a:solidFill>
                  <a:srgbClr val="FF0000"/>
                </a:solidFill>
                <a:effectLst/>
                <a:latin typeface="思源黑体 CN Heavy" panose="020b0a00000000000000" pitchFamily="34" charset="-122"/>
                <a:ea typeface="思源黑体 CN Heavy" panose="020b0a00000000000000" pitchFamily="34" charset="-122"/>
              </a:rPr>
              <a:t>自我意识一步步觉醒</a:t>
            </a:r>
            <a:r>
              <a:rPr lang="zh-CN" altLang="en-US" sz="2400" b="0" i="0">
                <a:solidFill>
                  <a:srgbClr val="333333"/>
                </a:solidFill>
                <a:effectLst/>
                <a:latin typeface="思源黑体 CN Heavy" panose="020b0a00000000000000" pitchFamily="34" charset="-122"/>
                <a:ea typeface="思源黑体 CN Heavy" panose="020b0a00000000000000" pitchFamily="34" charset="-122"/>
              </a:rPr>
              <a:t>，从此家中少了一个依附服丈夫的玩偶，门外多了一个属于自己的娜拉。</a:t>
            </a:r>
            <a:endParaRPr lang="zh-CN" altLang="en-US" sz="2400">
              <a:latin typeface="思源黑体 CN Heavy" panose="020b0a00000000000000" pitchFamily="34" charset="-122"/>
              <a:ea typeface="思源黑体 CN Heavy" panose="020b0a00000000000000" pitchFamily="34" charset="-122"/>
            </a:endParaRPr>
          </a:p>
        </p:txBody>
      </p:sp>
      <p:sp>
        <p:nvSpPr>
          <p:cNvPr id="4" name="文本框 3">
            <a:extLst>
              <a:ext uri="{FF2B5EF4-FFF2-40B4-BE49-F238E27FC236}">
                <a16:creationId xmlns:a16="http://schemas.microsoft.com/office/drawing/2014/main" id="{8A8E6EB3-5C27-497F-AF63-4343E53993DA}"/>
              </a:ext>
            </a:extLst>
          </p:cNvPr>
          <p:cNvSpPr txBox="1"/>
          <p:nvPr>
            <p:custDataLst>
              <p:tags r:id="rId4"/>
            </p:custDataLst>
          </p:nvPr>
        </p:nvSpPr>
        <p:spPr>
          <a:xfrm>
            <a:off x="3124199" y="2680470"/>
            <a:ext cx="8722231" cy="3275127"/>
          </a:xfrm>
          <a:prstGeom prst="rect">
            <a:avLst/>
          </a:prstGeom>
          <a:noFill/>
        </p:spPr>
        <p:txBody>
          <a:bodyPr wrap="square" rtlCol="0">
            <a:spAutoFit/>
          </a:bodyPr>
          <a:lstStyle/>
          <a:p>
            <a:pPr marL="342900" indent="-342900">
              <a:lnSpc>
                <a:spcPct val="150000"/>
              </a:lnSpc>
              <a:buFont typeface="Wingdings" panose="05000000000000000000" pitchFamily="2" charset="2"/>
              <a:buChar char="u"/>
            </a:pPr>
            <a:r>
              <a:rPr lang="zh-CN" altLang="en-US" sz="2000" b="0" i="0">
                <a:solidFill>
                  <a:srgbClr val="333333"/>
                </a:solidFill>
                <a:effectLst/>
                <a:latin typeface="思源黑体 CN Heavy" panose="020b0a00000000000000" pitchFamily="34" charset="-122"/>
                <a:ea typeface="思源黑体 CN Heavy" panose="020b0a00000000000000" pitchFamily="34" charset="-122"/>
              </a:rPr>
              <a:t>      结论：一家之长海尔茂，无论在生活习惯、思想意识、经济方面完全控制娜拉，把它当作无条件顺从取悦和宣泄的对象。</a:t>
            </a:r>
            <a:endParaRPr lang="en-US" altLang="zh-CN" sz="2000" b="0" i="0">
              <a:solidFill>
                <a:srgbClr val="333333"/>
              </a:solidFill>
              <a:effectLst/>
              <a:latin typeface="思源黑体 CN Heavy" panose="020b0a00000000000000" pitchFamily="34" charset="-122"/>
              <a:ea typeface="思源黑体 CN Heavy" panose="020b0a00000000000000" pitchFamily="34" charset="-122"/>
            </a:endParaRPr>
          </a:p>
          <a:p>
            <a:pPr marL="342900" indent="-342900">
              <a:lnSpc>
                <a:spcPct val="150000"/>
              </a:lnSpc>
              <a:buFont typeface="Wingdings" panose="05000000000000000000" pitchFamily="2" charset="2"/>
              <a:buChar char="u"/>
            </a:pPr>
            <a:r>
              <a:rPr lang="en-US" altLang="zh-CN" sz="2000">
                <a:solidFill>
                  <a:srgbClr val="333333"/>
                </a:solidFill>
                <a:latin typeface="思源黑体 CN Heavy" panose="020b0a00000000000000" pitchFamily="34" charset="-122"/>
                <a:ea typeface="思源黑体 CN Heavy" panose="020b0a00000000000000" pitchFamily="34" charset="-122"/>
              </a:rPr>
              <a:t>      </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而</a:t>
            </a:r>
            <a:r>
              <a:rPr lang="zh-CN" altLang="en-US" sz="2000" b="0" i="0">
                <a:solidFill>
                  <a:srgbClr val="FF0000"/>
                </a:solidFill>
                <a:effectLst/>
                <a:latin typeface="思源黑体 CN Heavy" panose="020b0a00000000000000" pitchFamily="34" charset="-122"/>
                <a:ea typeface="思源黑体 CN Heavy" panose="020b0a00000000000000" pitchFamily="34" charset="-122"/>
              </a:rPr>
              <a:t>娜拉在这样没有独立人格和自主地位的家庭中</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，也心甘情愿生活了</a:t>
            </a:r>
            <a:r>
              <a:rPr lang="en-US" altLang="zh-CN" sz="2000" b="0" i="0">
                <a:solidFill>
                  <a:srgbClr val="333333"/>
                </a:solidFill>
                <a:effectLst/>
                <a:latin typeface="思源黑体 CN Heavy" panose="020b0a00000000000000" pitchFamily="34" charset="-122"/>
                <a:ea typeface="思源黑体 CN Heavy" panose="020b0a00000000000000" pitchFamily="34" charset="-122"/>
              </a:rPr>
              <a:t>8</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年。这种角色和地位就是</a:t>
            </a:r>
            <a:r>
              <a:rPr lang="zh-CN" altLang="en-US" sz="2000" b="0" i="0">
                <a:solidFill>
                  <a:srgbClr val="FF0000"/>
                </a:solidFill>
                <a:effectLst/>
                <a:latin typeface="思源黑体 CN Heavy" panose="020b0a00000000000000" pitchFamily="34" charset="-122"/>
                <a:ea typeface="思源黑体 CN Heavy" panose="020b0a00000000000000" pitchFamily="34" charset="-122"/>
              </a:rPr>
              <a:t>玩偶</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a:t>
            </a:r>
            <a:endParaRPr lang="en-US" altLang="zh-CN" sz="2000" b="0" i="0">
              <a:solidFill>
                <a:srgbClr val="333333"/>
              </a:solidFill>
              <a:effectLst/>
              <a:latin typeface="思源黑体 CN Heavy" panose="020b0a00000000000000" pitchFamily="34" charset="-122"/>
              <a:ea typeface="思源黑体 CN Heavy" panose="020b0a00000000000000" pitchFamily="34" charset="-122"/>
            </a:endParaRPr>
          </a:p>
          <a:p>
            <a:pPr marL="342900" indent="-342900">
              <a:lnSpc>
                <a:spcPct val="150000"/>
              </a:lnSpc>
              <a:buFont typeface="Wingdings" panose="05000000000000000000" pitchFamily="2" charset="2"/>
              <a:buChar char="u"/>
            </a:pPr>
            <a:r>
              <a:rPr lang="en-US" altLang="zh-CN" sz="2000">
                <a:solidFill>
                  <a:srgbClr val="333333"/>
                </a:solidFill>
                <a:latin typeface="思源黑体 CN Heavy" panose="020b0a00000000000000" pitchFamily="34" charset="-122"/>
                <a:ea typeface="思源黑体 CN Heavy" panose="020b0a00000000000000" pitchFamily="34" charset="-122"/>
              </a:rPr>
              <a:t>      </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在尖锐的矛盾冲突中，海尔茂对娜拉甜言蜜语至恶语相向，再至软语欺哄，</a:t>
            </a:r>
            <a:r>
              <a:rPr lang="zh-CN" altLang="en-US" sz="2000" b="0" i="0">
                <a:solidFill>
                  <a:srgbClr val="FF0000"/>
                </a:solidFill>
                <a:effectLst/>
                <a:latin typeface="思源黑体 CN Heavy" panose="020b0a00000000000000" pitchFamily="34" charset="-122"/>
                <a:ea typeface="思源黑体 CN Heavy" panose="020b0a00000000000000" pitchFamily="34" charset="-122"/>
              </a:rPr>
              <a:t>自私虚伪、男权至上</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的真面目显露无疑。</a:t>
            </a:r>
            <a:endParaRPr lang="en-US" altLang="zh-CN" sz="2000" b="0" i="0">
              <a:solidFill>
                <a:srgbClr val="333333"/>
              </a:solidFill>
              <a:effectLst/>
              <a:latin typeface="思源黑体 CN Heavy" panose="020b0a00000000000000" pitchFamily="34" charset="-122"/>
              <a:ea typeface="思源黑体 CN Heavy" panose="020b0a00000000000000" pitchFamily="34" charset="-122"/>
            </a:endParaRPr>
          </a:p>
          <a:p>
            <a:pPr marL="342900" indent="-342900">
              <a:lnSpc>
                <a:spcPct val="150000"/>
              </a:lnSpc>
              <a:buFont typeface="Wingdings" panose="05000000000000000000" pitchFamily="2" charset="2"/>
              <a:buChar char="u"/>
            </a:pPr>
            <a:r>
              <a:rPr lang="en-US" altLang="zh-CN" sz="2000">
                <a:solidFill>
                  <a:srgbClr val="333333"/>
                </a:solidFill>
                <a:latin typeface="思源黑体 CN Heavy" panose="020b0a00000000000000" pitchFamily="34" charset="-122"/>
                <a:ea typeface="思源黑体 CN Heavy" panose="020b0a00000000000000" pitchFamily="34" charset="-122"/>
              </a:rPr>
              <a:t>      </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而娜拉觉醒后毅然出走，</a:t>
            </a:r>
            <a:r>
              <a:rPr lang="zh-CN" altLang="en-US" sz="2000" b="0" i="0">
                <a:solidFill>
                  <a:srgbClr val="FF0000"/>
                </a:solidFill>
                <a:effectLst/>
                <a:latin typeface="思源黑体 CN Heavy" panose="020b0a00000000000000" pitchFamily="34" charset="-122"/>
                <a:ea typeface="思源黑体 CN Heavy" panose="020b0a00000000000000" pitchFamily="34" charset="-122"/>
              </a:rPr>
              <a:t>成为打破玩偶身份，追求独立解放的新女性</a:t>
            </a:r>
            <a:r>
              <a:rPr lang="zh-CN" altLang="en-US" sz="2000" b="0" i="0">
                <a:solidFill>
                  <a:srgbClr val="333333"/>
                </a:solidFill>
                <a:effectLst/>
                <a:latin typeface="思源黑体 CN Heavy" panose="020b0a00000000000000" pitchFamily="34" charset="-122"/>
                <a:ea typeface="思源黑体 CN Heavy" panose="020b0a00000000000000" pitchFamily="34" charset="-122"/>
              </a:rPr>
              <a:t>。</a:t>
            </a:r>
            <a:endParaRPr lang="zh-CN" altLang="en-US" sz="2000">
              <a:latin typeface="思源黑体 CN Heavy" panose="020b0a00000000000000" pitchFamily="34" charset="-122"/>
              <a:ea typeface="思源黑体 CN Heavy" panose="020b0a00000000000000" pitchFamily="34" charset="-122"/>
            </a:endParaRPr>
          </a:p>
        </p:txBody>
      </p:sp>
      <p:pic>
        <p:nvPicPr>
          <p:cNvPr id="2" name="图片 1">
            <a:extLst>
              <a:ext uri="{FF2B5EF4-FFF2-40B4-BE49-F238E27FC236}">
                <a16:creationId xmlns:a16="http://schemas.microsoft.com/office/drawing/2014/main" id="{951A06AF-C2BB-A5E9-C724-BDFF82682A83}"/>
              </a:ext>
            </a:extLst>
          </p:cNvPr>
          <p:cNvPicPr>
            <a:picLocks noChangeAspect="1"/>
          </p:cNvPicPr>
          <p:nvPr>
            <p:custDataLst>
              <p:tags r:id="rId6"/>
            </p:custDataLst>
          </p:nvPr>
        </p:nvPicPr>
        <p:blipFill>
          <a:blip r:embed="rId5"/>
          <a:srcRect r="44185"/>
          <a:stretch>
            <a:fillRect/>
          </a:stretch>
        </p:blipFill>
        <p:spPr>
          <a:xfrm>
            <a:off x="588643" y="2259922"/>
            <a:ext cx="2430781" cy="3832653"/>
          </a:xfrm>
          <a:prstGeom prst="rect">
            <a:avLst/>
          </a:prstGeom>
        </p:spPr>
      </p:pic>
    </p:spTree>
    <p:extLst>
      <p:ext uri="{BB962C8B-B14F-4D97-AF65-F5344CB8AC3E}">
        <p14:creationId xmlns:p14="http://schemas.microsoft.com/office/powerpoint/2010/main" val="210296229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409121E2-FA80-4C31-A7F4-D685035474A7}"/>
              </a:ext>
            </a:extLst>
          </p:cNvPr>
          <p:cNvSpPr txBox="1"/>
          <p:nvPr>
            <p:custDataLst>
              <p:tags r:id="rId3"/>
            </p:custDataLst>
          </p:nvPr>
        </p:nvSpPr>
        <p:spPr>
          <a:xfrm>
            <a:off x="2819400" y="732866"/>
            <a:ext cx="7610475" cy="58477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b="1" i="0">
                <a:solidFill>
                  <a:srgbClr val="FF0000"/>
                </a:solidFill>
                <a:effectLst/>
                <a:latin typeface="华文琥珀" panose="02010800040101010101" pitchFamily="2" charset="-122"/>
                <a:ea typeface="华文琥珀" panose="02010800040101010101" pitchFamily="2" charset="-122"/>
              </a:rPr>
              <a:t>海尔茂爱不爱娜拉？</a:t>
            </a:r>
            <a:r>
              <a:rPr lang="zh-CN" altLang="en-US" sz="3200" b="1" i="0">
                <a:solidFill>
                  <a:srgbClr val="000000"/>
                </a:solidFill>
                <a:effectLst/>
                <a:latin typeface="华文琥珀" panose="02010800040101010101" pitchFamily="2" charset="-122"/>
                <a:ea typeface="华文琥珀" panose="02010800040101010101" pitchFamily="2" charset="-122"/>
              </a:rPr>
              <a:t>周朴园爱不爱侍萍？</a:t>
            </a:r>
            <a:endParaRPr lang="zh-CN" altLang="en-US" sz="3200" b="1">
              <a:latin typeface="华文琥珀" panose="02010800040101010101" pitchFamily="2" charset="-122"/>
              <a:ea typeface="华文琥珀" panose="02010800040101010101" pitchFamily="2" charset="-122"/>
            </a:endParaRPr>
          </a:p>
        </p:txBody>
      </p:sp>
      <p:pic>
        <p:nvPicPr>
          <p:cNvPr id="4" name="图片 3">
            <a:extLst>
              <a:ext uri="{FF2B5EF4-FFF2-40B4-BE49-F238E27FC236}">
                <a16:creationId xmlns:a16="http://schemas.microsoft.com/office/drawing/2014/main" id="{B17A7437-A83F-4ECF-B2BD-FAB2AC9E5A18}"/>
              </a:ext>
            </a:extLst>
          </p:cNvPr>
          <p:cNvPicPr>
            <a:picLocks noChangeAspect="1"/>
          </p:cNvPicPr>
          <p:nvPr>
            <p:custDataLst>
              <p:tags r:id="rId5"/>
            </p:custDataLst>
          </p:nvPr>
        </p:nvPicPr>
        <p:blipFill>
          <a:blip r:embed="rId4"/>
          <a:stretch>
            <a:fillRect/>
          </a:stretch>
        </p:blipFill>
        <p:spPr>
          <a:xfrm>
            <a:off x="371474" y="393811"/>
            <a:ext cx="1781175" cy="2362531"/>
          </a:xfrm>
          <a:prstGeom prst="rect">
            <a:avLst/>
          </a:prstGeom>
        </p:spPr>
      </p:pic>
      <p:pic>
        <p:nvPicPr>
          <p:cNvPr id="5" name="图片 4">
            <a:extLst>
              <a:ext uri="{FF2B5EF4-FFF2-40B4-BE49-F238E27FC236}">
                <a16:creationId xmlns:a16="http://schemas.microsoft.com/office/drawing/2014/main" id="{9AFEAC02-389A-4AB3-8309-2ADF29ABC487}"/>
              </a:ext>
            </a:extLst>
          </p:cNvPr>
          <p:cNvPicPr>
            <a:picLocks noChangeAspect="1"/>
          </p:cNvPicPr>
          <p:nvPr>
            <p:custDataLst>
              <p:tags r:id="rId7"/>
            </p:custDataLst>
          </p:nvPr>
        </p:nvPicPr>
        <p:blipFill>
          <a:blip r:embed="rId6"/>
          <a:stretch>
            <a:fillRect/>
          </a:stretch>
        </p:blipFill>
        <p:spPr>
          <a:xfrm>
            <a:off x="10168166" y="4295775"/>
            <a:ext cx="1776183" cy="2305048"/>
          </a:xfrm>
          <a:prstGeom prst="rect">
            <a:avLst/>
          </a:prstGeom>
        </p:spPr>
      </p:pic>
      <p:sp>
        <p:nvSpPr>
          <p:cNvPr id="6" name="文本框 5">
            <a:extLst>
              <a:ext uri="{FF2B5EF4-FFF2-40B4-BE49-F238E27FC236}">
                <a16:creationId xmlns:a16="http://schemas.microsoft.com/office/drawing/2014/main" id="{A1940E25-F8D0-4E9B-998B-7FDB147CFF69}"/>
              </a:ext>
            </a:extLst>
          </p:cNvPr>
          <p:cNvSpPr txBox="1"/>
          <p:nvPr>
            <p:custDataLst>
              <p:tags r:id="rId8"/>
            </p:custDataLst>
          </p:nvPr>
        </p:nvSpPr>
        <p:spPr>
          <a:xfrm>
            <a:off x="2152649" y="1940925"/>
            <a:ext cx="8448676" cy="3046988"/>
          </a:xfrm>
          <a:prstGeom prst="rect">
            <a:avLst/>
          </a:prstGeom>
          <a:noFill/>
        </p:spPr>
        <p:txBody>
          <a:bodyPr wrap="square" rtlCol="0">
            <a:spAutoFit/>
          </a:bodyPr>
          <a:lstStyle/>
          <a:p>
            <a:pPr marL="457200" indent="-457200">
              <a:buFont typeface="Wingdings" panose="05000000000000000000" pitchFamily="2" charset="2"/>
              <a:buChar char="u"/>
            </a:pPr>
            <a:r>
              <a:rPr lang="zh-CN" altLang="en-US" sz="2400" b="0" i="0">
                <a:solidFill>
                  <a:srgbClr val="000000"/>
                </a:solidFill>
                <a:effectLst/>
                <a:latin typeface="方正粗黑宋简体" panose="02000000000000000000" pitchFamily="2" charset="-122"/>
                <a:ea typeface="方正粗黑宋简体" panose="02000000000000000000" pitchFamily="2" charset="-122"/>
              </a:rPr>
              <a:t>    平视最需要</a:t>
            </a:r>
            <a:r>
              <a:rPr lang="zh-CN" altLang="en-US" sz="2400" b="0" i="0">
                <a:solidFill>
                  <a:srgbClr val="FF0000"/>
                </a:solidFill>
                <a:effectLst/>
                <a:latin typeface="方正粗黑宋简体" panose="02000000000000000000" pitchFamily="2" charset="-122"/>
                <a:ea typeface="方正粗黑宋简体" panose="02000000000000000000" pitchFamily="2" charset="-122"/>
              </a:rPr>
              <a:t>平等的基础</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。不是身高一致，而是</a:t>
            </a:r>
            <a:r>
              <a:rPr lang="zh-CN" altLang="en-US" sz="2400" b="0" i="0">
                <a:solidFill>
                  <a:srgbClr val="FF0000"/>
                </a:solidFill>
                <a:effectLst/>
                <a:latin typeface="方正粗黑宋简体" panose="02000000000000000000" pitchFamily="2" charset="-122"/>
                <a:ea typeface="方正粗黑宋简体" panose="02000000000000000000" pitchFamily="2" charset="-122"/>
              </a:rPr>
              <a:t>地位相当</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a:t>
            </a:r>
            <a:endParaRPr lang="en-US" altLang="zh-CN" sz="2400" b="0" i="0">
              <a:solidFill>
                <a:srgbClr val="000000"/>
              </a:solidFill>
              <a:effectLst/>
              <a:latin typeface="方正粗黑宋简体" panose="02000000000000000000" pitchFamily="2" charset="-122"/>
              <a:ea typeface="方正粗黑宋简体" panose="02000000000000000000" pitchFamily="2" charset="-122"/>
            </a:endParaRPr>
          </a:p>
          <a:p>
            <a:pPr marL="457200" indent="-457200">
              <a:buFont typeface="Wingdings" panose="05000000000000000000" pitchFamily="2" charset="2"/>
              <a:buChar char="u"/>
            </a:pPr>
            <a:r>
              <a:rPr lang="zh-CN" altLang="en-US" sz="2400" b="0" i="0">
                <a:solidFill>
                  <a:srgbClr val="000000"/>
                </a:solidFill>
                <a:effectLst/>
                <a:latin typeface="方正粗黑宋简体" panose="02000000000000000000" pitchFamily="2" charset="-122"/>
                <a:ea typeface="方正粗黑宋简体" panose="02000000000000000000" pitchFamily="2" charset="-122"/>
              </a:rPr>
              <a:t>    于是，这就引发了</a:t>
            </a:r>
            <a:r>
              <a:rPr lang="en-US" altLang="zh-CN" sz="2400" b="0" i="0">
                <a:solidFill>
                  <a:srgbClr val="000000"/>
                </a:solidFill>
                <a:effectLst/>
                <a:latin typeface="方正粗黑宋简体" panose="02000000000000000000" pitchFamily="2" charset="-122"/>
                <a:ea typeface="方正粗黑宋简体" panose="02000000000000000000" pitchFamily="2" charset="-122"/>
              </a:rPr>
              <a:t>《</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雷雨</a:t>
            </a:r>
            <a:r>
              <a:rPr lang="en-US" altLang="zh-CN" sz="2400" b="0" i="0">
                <a:solidFill>
                  <a:srgbClr val="000000"/>
                </a:solidFill>
                <a:effectLst/>
                <a:latin typeface="方正粗黑宋简体" panose="02000000000000000000" pitchFamily="2" charset="-122"/>
                <a:ea typeface="方正粗黑宋简体" panose="02000000000000000000" pitchFamily="2" charset="-122"/>
              </a:rPr>
              <a:t>》</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和</a:t>
            </a:r>
            <a:r>
              <a:rPr lang="en-US" altLang="zh-CN" sz="2400" b="0" i="0">
                <a:solidFill>
                  <a:srgbClr val="000000"/>
                </a:solidFill>
                <a:effectLst/>
                <a:latin typeface="方正粗黑宋简体" panose="02000000000000000000" pitchFamily="2" charset="-122"/>
                <a:ea typeface="方正粗黑宋简体" panose="02000000000000000000" pitchFamily="2" charset="-122"/>
              </a:rPr>
              <a:t>《</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玩偶之家</a:t>
            </a:r>
            <a:r>
              <a:rPr lang="en-US" altLang="zh-CN" sz="2400" b="0" i="0">
                <a:solidFill>
                  <a:srgbClr val="000000"/>
                </a:solidFill>
                <a:effectLst/>
                <a:latin typeface="方正粗黑宋简体" panose="02000000000000000000" pitchFamily="2" charset="-122"/>
                <a:ea typeface="方正粗黑宋简体" panose="02000000000000000000" pitchFamily="2" charset="-122"/>
              </a:rPr>
              <a:t>》</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共同涉及的另一个问题</a:t>
            </a:r>
            <a:r>
              <a:rPr lang="en-US" altLang="zh-CN" sz="2400" b="0" i="0">
                <a:solidFill>
                  <a:srgbClr val="000000"/>
                </a:solidFill>
                <a:effectLst/>
                <a:latin typeface="方正粗黑宋简体" panose="02000000000000000000" pitchFamily="2" charset="-122"/>
                <a:ea typeface="方正粗黑宋简体" panose="02000000000000000000" pitchFamily="2" charset="-122"/>
              </a:rPr>
              <a:t>——</a:t>
            </a:r>
            <a:r>
              <a:rPr lang="zh-CN" altLang="en-US" sz="2400" b="0" i="0">
                <a:solidFill>
                  <a:srgbClr val="FF0000"/>
                </a:solidFill>
                <a:effectLst/>
                <a:latin typeface="方正粗黑宋简体" panose="02000000000000000000" pitchFamily="2" charset="-122"/>
                <a:ea typeface="方正粗黑宋简体" panose="02000000000000000000" pitchFamily="2" charset="-122"/>
              </a:rPr>
              <a:t>旧制度下的男尊女卑</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a:t>
            </a:r>
            <a:endParaRPr lang="en-US" altLang="zh-CN" sz="2400" b="0" i="0">
              <a:solidFill>
                <a:srgbClr val="000000"/>
              </a:solidFill>
              <a:effectLst/>
              <a:latin typeface="方正粗黑宋简体" panose="02000000000000000000" pitchFamily="2" charset="-122"/>
              <a:ea typeface="方正粗黑宋简体" panose="02000000000000000000" pitchFamily="2" charset="-122"/>
            </a:endParaRPr>
          </a:p>
          <a:p>
            <a:pPr marL="457200" indent="-457200">
              <a:buFont typeface="Wingdings" panose="05000000000000000000" pitchFamily="2" charset="2"/>
              <a:buChar char="u"/>
            </a:pPr>
            <a:r>
              <a:rPr lang="zh-CN" altLang="en-US" sz="2400" b="0" i="0">
                <a:solidFill>
                  <a:srgbClr val="000000"/>
                </a:solidFill>
                <a:effectLst/>
                <a:latin typeface="方正粗黑宋简体" panose="02000000000000000000" pitchFamily="2" charset="-122"/>
                <a:ea typeface="方正粗黑宋简体" panose="02000000000000000000" pitchFamily="2" charset="-122"/>
              </a:rPr>
              <a:t>周朴园是因为年轻的侍萍美丽、温柔、乖巧而爱她，海尔茂亦然。</a:t>
            </a:r>
            <a:endParaRPr lang="en-US" altLang="zh-CN" sz="2400" b="0" i="0">
              <a:solidFill>
                <a:srgbClr val="000000"/>
              </a:solidFill>
              <a:effectLst/>
              <a:latin typeface="方正粗黑宋简体" panose="02000000000000000000" pitchFamily="2" charset="-122"/>
              <a:ea typeface="方正粗黑宋简体" panose="02000000000000000000" pitchFamily="2" charset="-122"/>
            </a:endParaRPr>
          </a:p>
          <a:p>
            <a:pPr marL="457200" indent="-457200">
              <a:buFont typeface="Wingdings" panose="05000000000000000000" pitchFamily="2" charset="2"/>
              <a:buChar char="u"/>
            </a:pPr>
            <a:r>
              <a:rPr lang="zh-CN" altLang="en-US" sz="2400" b="0" i="0">
                <a:solidFill>
                  <a:srgbClr val="000000"/>
                </a:solidFill>
                <a:effectLst/>
                <a:latin typeface="方正粗黑宋简体" panose="02000000000000000000" pitchFamily="2" charset="-122"/>
                <a:ea typeface="方正粗黑宋简体" panose="02000000000000000000" pitchFamily="2" charset="-122"/>
              </a:rPr>
              <a:t>   这份“爱”归根到底只能算作一厢情愿，而非两情相悦。</a:t>
            </a:r>
            <a:endParaRPr lang="en-US" altLang="zh-CN" sz="2400" b="0" i="0">
              <a:solidFill>
                <a:srgbClr val="000000"/>
              </a:solidFill>
              <a:effectLst/>
              <a:latin typeface="方正粗黑宋简体" panose="02000000000000000000" pitchFamily="2" charset="-122"/>
              <a:ea typeface="方正粗黑宋简体" panose="02000000000000000000" pitchFamily="2" charset="-122"/>
            </a:endParaRPr>
          </a:p>
          <a:p>
            <a:pPr marL="457200" indent="-457200">
              <a:buFont typeface="Wingdings" panose="05000000000000000000" pitchFamily="2" charset="2"/>
              <a:buChar char="u"/>
            </a:pPr>
            <a:r>
              <a:rPr lang="zh-CN" altLang="en-US" sz="2400" b="0" i="0">
                <a:solidFill>
                  <a:srgbClr val="FF0000"/>
                </a:solidFill>
                <a:effectLst/>
                <a:latin typeface="方正粗黑宋简体" panose="02000000000000000000" pitchFamily="2" charset="-122"/>
                <a:ea typeface="方正粗黑宋简体" panose="02000000000000000000" pitchFamily="2" charset="-122"/>
              </a:rPr>
              <a:t>   丈夫是俯视妻子的，妻子是丈夫的附庸</a:t>
            </a:r>
            <a:r>
              <a:rPr lang="zh-CN" altLang="en-US" sz="2400" b="0" i="0">
                <a:solidFill>
                  <a:srgbClr val="000000"/>
                </a:solidFill>
                <a:effectLst/>
                <a:latin typeface="方正粗黑宋简体" panose="02000000000000000000" pitchFamily="2" charset="-122"/>
                <a:ea typeface="方正粗黑宋简体" panose="02000000000000000000" pitchFamily="2" charset="-122"/>
              </a:rPr>
              <a:t>，所以理所当然要依丈夫的标准行事，否则就面目可憎。</a:t>
            </a:r>
            <a:endParaRPr lang="zh-CN" altLang="en-US" sz="2400">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2160848370"/>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 Box 3"/>
          <p:cNvSpPr txBox="1"/>
          <p:nvPr>
            <p:custDataLst>
              <p:tags r:id="rId3"/>
            </p:custDataLst>
          </p:nvPr>
        </p:nvSpPr>
        <p:spPr>
          <a:xfrm>
            <a:off x="372746" y="3396198"/>
            <a:ext cx="9203796" cy="1138773"/>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wrap="square" anchor="t">
            <a:spAutoFit/>
          </a:bodyPr>
          <a:lstStyle/>
          <a:p>
            <a:pPr defTabSz="412750">
              <a:buSzPct val="50000"/>
              <a:defRPr>
                <a:solidFill>
                  <a:srgbClr val="FFFFFF"/>
                </a:solidFill>
              </a:defRPr>
            </a:pPr>
            <a:r>
              <a:rPr lang="en-US" sz="2400">
                <a:latin typeface="思源黑体 CN Heavy" panose="020b0a00000000000000" pitchFamily="34" charset="-122"/>
                <a:ea typeface="思源黑体 CN Heavy" panose="020b0a00000000000000" pitchFamily="34" charset="-122"/>
                <a:sym typeface="+mn-ea"/>
              </a:rPr>
              <a:t>    </a:t>
            </a:r>
            <a:r>
              <a:rPr sz="2200" b="1" err="1">
                <a:solidFill>
                  <a:schemeClr val="tx1"/>
                </a:solidFill>
                <a:latin typeface="思源黑体 CN Heavy" panose="020b0a00000000000000" pitchFamily="34" charset="-122"/>
                <a:ea typeface="思源黑体 CN Heavy" panose="020b0a00000000000000" pitchFamily="34" charset="-122"/>
                <a:cs typeface="华文仿宋" panose="02010600040101010101" charset="-122"/>
                <a:sym typeface="+mn-ea"/>
              </a:rPr>
              <a:t>海尔茂规劝娜拉：“你最神圣的责任是</a:t>
            </a:r>
            <a:r>
              <a:rPr sz="2200" b="1" err="1">
                <a:solidFill>
                  <a:srgbClr val="0000FF"/>
                </a:solidFill>
                <a:latin typeface="思源黑体 CN Heavy" panose="020b0a00000000000000" pitchFamily="34" charset="-122"/>
                <a:ea typeface="思源黑体 CN Heavy" panose="020b0a00000000000000" pitchFamily="34" charset="-122"/>
                <a:cs typeface="华文仿宋" panose="02010600040101010101" charset="-122"/>
                <a:sym typeface="+mn-ea"/>
              </a:rPr>
              <a:t>你对丈夫和儿女的责任</a:t>
            </a:r>
            <a:r>
              <a:rPr sz="2200" b="1">
                <a:solidFill>
                  <a:schemeClr val="tx1"/>
                </a:solidFill>
                <a:latin typeface="思源黑体 CN Heavy" panose="020b0a00000000000000" pitchFamily="34" charset="-122"/>
                <a:ea typeface="思源黑体 CN Heavy" panose="020b0a00000000000000" pitchFamily="34" charset="-122"/>
                <a:cs typeface="华文仿宋" panose="02010600040101010101" charset="-122"/>
                <a:sym typeface="+mn-ea"/>
              </a:rPr>
              <a:t>”、“首先你是一个老婆</a:t>
            </a:r>
            <a:r>
              <a:rPr sz="2200" b="1" err="1">
                <a:solidFill>
                  <a:srgbClr val="0000FF"/>
                </a:solidFill>
                <a:latin typeface="思源黑体 CN Heavy" panose="020b0a00000000000000" pitchFamily="34" charset="-122"/>
                <a:ea typeface="思源黑体 CN Heavy" panose="020b0a00000000000000" pitchFamily="34" charset="-122"/>
                <a:cs typeface="华文仿宋" panose="02010600040101010101" charset="-122"/>
                <a:sym typeface="+mn-ea"/>
              </a:rPr>
              <a:t>，一个母亲。</a:t>
            </a:r>
            <a:r>
              <a:rPr sz="2200" b="1">
                <a:latin typeface="思源黑体 CN Heavy" panose="020b0a00000000000000" pitchFamily="34" charset="-122"/>
                <a:ea typeface="思源黑体 CN Heavy" panose="020b0a00000000000000" pitchFamily="34" charset="-122"/>
                <a:cs typeface="华文仿宋" panose="02010600040101010101" charset="-122"/>
                <a:sym typeface="+mn-ea"/>
              </a:rPr>
              <a:t>”</a:t>
            </a:r>
          </a:p>
          <a:p>
            <a:pPr defTabSz="412750">
              <a:buSzPct val="50000"/>
              <a:defRPr>
                <a:solidFill>
                  <a:srgbClr val="FFFFFF"/>
                </a:solidFill>
              </a:defRPr>
            </a:pPr>
            <a:r>
              <a:rPr sz="2200" b="1">
                <a:latin typeface="思源黑体 CN Heavy" panose="020b0a00000000000000" pitchFamily="34" charset="-122"/>
                <a:ea typeface="思源黑体 CN Heavy" panose="020b0a00000000000000" pitchFamily="34" charset="-122"/>
                <a:cs typeface="华文仿宋" panose="02010600040101010101" charset="-122"/>
                <a:sym typeface="+mn-ea"/>
              </a:rPr>
              <a:t>    </a:t>
            </a:r>
            <a:r>
              <a:rPr sz="2200" b="1">
                <a:solidFill>
                  <a:srgbClr val="FF0000"/>
                </a:solidFill>
                <a:latin typeface="思源黑体 CN Heavy" panose="020b0a00000000000000" pitchFamily="34" charset="-122"/>
                <a:ea typeface="思源黑体 CN Heavy" panose="020b0a00000000000000" pitchFamily="34" charset="-122"/>
                <a:cs typeface="华文仿宋" panose="02010600040101010101" charset="-122"/>
                <a:sym typeface="+mn-ea"/>
              </a:rPr>
              <a:t>“首先我是一个人，跟你一样的一个人——至少我要学做一个人。”</a:t>
            </a:r>
            <a:endParaRPr sz="2200">
              <a:solidFill>
                <a:schemeClr val="tx1"/>
              </a:solidFill>
              <a:latin typeface="思源黑体 CN Heavy" panose="020b0a00000000000000" pitchFamily="34" charset="-122"/>
              <a:ea typeface="思源黑体 CN Heavy" panose="020b0a00000000000000" pitchFamily="34" charset="-122"/>
              <a:sym typeface="+mn-ea"/>
            </a:endParaRPr>
          </a:p>
        </p:txBody>
      </p:sp>
      <p:sp>
        <p:nvSpPr>
          <p:cNvPr id="9" name="文本框 8">
            <a:extLst>
              <a:ext uri="{FF2B5EF4-FFF2-40B4-BE49-F238E27FC236}">
                <a16:creationId xmlns:a16="http://schemas.microsoft.com/office/drawing/2014/main" id="{F5AF4FF6-3B05-9F48-284A-A4AF191D143A}"/>
              </a:ext>
            </a:extLst>
          </p:cNvPr>
          <p:cNvSpPr txBox="1"/>
          <p:nvPr>
            <p:custDataLst>
              <p:tags r:id="rId4"/>
            </p:custDataLst>
          </p:nvPr>
        </p:nvSpPr>
        <p:spPr>
          <a:xfrm>
            <a:off x="372746" y="1015262"/>
            <a:ext cx="9203796" cy="200054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400">
                <a:solidFill>
                  <a:srgbClr val="333333"/>
                </a:solidFill>
                <a:latin typeface="方正粗黑宋简体" panose="02000000000000000000" pitchFamily="2" charset="-122"/>
                <a:ea typeface="方正粗黑宋简体" panose="02000000000000000000" pitchFamily="2" charset="-122"/>
                <a:cs typeface="Arial"/>
              </a:rPr>
              <a:t>易卜生的“</a:t>
            </a:r>
            <a:r>
              <a:rPr lang="zh-CN" altLang="en-US" sz="2400">
                <a:solidFill>
                  <a:srgbClr val="FF0000"/>
                </a:solidFill>
                <a:latin typeface="方正粗黑宋简体" panose="02000000000000000000" pitchFamily="2" charset="-122"/>
                <a:ea typeface="方正粗黑宋简体" panose="02000000000000000000" pitchFamily="2" charset="-122"/>
                <a:cs typeface="Arial"/>
              </a:rPr>
              <a:t>社会问题剧</a:t>
            </a:r>
            <a:r>
              <a:rPr lang="zh-CN" altLang="en-US" sz="2400">
                <a:solidFill>
                  <a:srgbClr val="333333"/>
                </a:solidFill>
                <a:latin typeface="方正粗黑宋简体" panose="02000000000000000000" pitchFamily="2" charset="-122"/>
                <a:ea typeface="方正粗黑宋简体" panose="02000000000000000000" pitchFamily="2" charset="-122"/>
                <a:cs typeface="Arial"/>
              </a:rPr>
              <a:t>”中加入了大量</a:t>
            </a:r>
            <a:r>
              <a:rPr lang="zh-CN" altLang="en-US" sz="2400">
                <a:solidFill>
                  <a:srgbClr val="FF0000"/>
                </a:solidFill>
                <a:latin typeface="方正粗黑宋简体" panose="02000000000000000000" pitchFamily="2" charset="-122"/>
                <a:ea typeface="方正粗黑宋简体" panose="02000000000000000000" pitchFamily="2" charset="-122"/>
                <a:cs typeface="Arial"/>
              </a:rPr>
              <a:t>“讨论”</a:t>
            </a:r>
            <a:r>
              <a:rPr lang="zh-CN" altLang="en-US" sz="2400">
                <a:solidFill>
                  <a:srgbClr val="333333"/>
                </a:solidFill>
                <a:latin typeface="方正粗黑宋简体" panose="02000000000000000000" pitchFamily="2" charset="-122"/>
                <a:ea typeface="方正粗黑宋简体" panose="02000000000000000000" pitchFamily="2" charset="-122"/>
                <a:cs typeface="Arial"/>
              </a:rPr>
              <a:t>，使得</a:t>
            </a:r>
            <a:r>
              <a:rPr lang="zh-CN" altLang="en-US" sz="2400">
                <a:solidFill>
                  <a:srgbClr val="FF0000"/>
                </a:solidFill>
                <a:latin typeface="方正粗黑宋简体" panose="02000000000000000000" pitchFamily="2" charset="-122"/>
                <a:ea typeface="方正粗黑宋简体" panose="02000000000000000000" pitchFamily="2" charset="-122"/>
                <a:cs typeface="Arial"/>
              </a:rPr>
              <a:t>易卜生戏剧与传统戏剧区分</a:t>
            </a:r>
            <a:r>
              <a:rPr lang="zh-CN" altLang="en-US" sz="2400">
                <a:solidFill>
                  <a:srgbClr val="333333"/>
                </a:solidFill>
                <a:latin typeface="方正粗黑宋简体" panose="02000000000000000000" pitchFamily="2" charset="-122"/>
                <a:ea typeface="方正粗黑宋简体" panose="02000000000000000000" pitchFamily="2" charset="-122"/>
                <a:cs typeface="Arial"/>
              </a:rPr>
              <a:t>开来，传统戏剧也有对话也有争议，但是区别在于易卜生的讨论内容是大家都关心的社会问题。课文中的对话都“讨论”了哪些方面的社会问题？娜拉是如何看待的？这些问题又将如何解决呢？</a:t>
            </a:r>
            <a:endParaRPr lang="zh-CN" altLang="en-US" sz="2800">
              <a:solidFill>
                <a:prstClr val="black"/>
              </a:solidFill>
              <a:latin typeface="方正粗黑宋简体" panose="02000000000000000000" pitchFamily="2" charset="-122"/>
              <a:ea typeface="方正粗黑宋简体" panose="02000000000000000000" pitchFamily="2" charset="-122"/>
              <a:cs typeface="Arial"/>
            </a:endParaRPr>
          </a:p>
        </p:txBody>
      </p:sp>
      <p:sp>
        <p:nvSpPr>
          <p:cNvPr id="5" name="文本框 4">
            <a:extLst>
              <a:ext uri="{FF2B5EF4-FFF2-40B4-BE49-F238E27FC236}">
                <a16:creationId xmlns:a16="http://schemas.microsoft.com/office/drawing/2014/main" id="{50A2D37A-2682-A8E3-EE93-A57C9DEF3F4C}"/>
              </a:ext>
            </a:extLst>
          </p:cNvPr>
          <p:cNvSpPr txBox="1"/>
          <p:nvPr>
            <p:custDataLst>
              <p:tags r:id="rId5"/>
            </p:custDataLst>
          </p:nvPr>
        </p:nvSpPr>
        <p:spPr>
          <a:xfrm>
            <a:off x="542924" y="5371090"/>
            <a:ext cx="9033618" cy="5847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kumimoji="0" lang="zh-CN" altLang="en-US" sz="32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楷体" panose="02010609060101010101" charset="-122"/>
                <a:sym typeface="+mn-ea"/>
              </a:rPr>
              <a:t>男女平等的人格尊严、婚姻规范、家庭道德</a:t>
            </a:r>
            <a:endParaRPr lang="zh-CN" altLang="en-US"/>
          </a:p>
        </p:txBody>
      </p:sp>
      <p:pic>
        <p:nvPicPr>
          <p:cNvPr id="4" name="图片 3">
            <a:extLst>
              <a:ext uri="{FF2B5EF4-FFF2-40B4-BE49-F238E27FC236}">
                <a16:creationId xmlns:a16="http://schemas.microsoft.com/office/drawing/2014/main" id="{3961B822-8322-489D-B243-768387F0B995}"/>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9816123" y="1965692"/>
            <a:ext cx="2226649" cy="3004452"/>
          </a:xfrm>
          <a:prstGeom prst="rect">
            <a:avLst/>
          </a:prstGeom>
        </p:spPr>
      </p:pic>
      <p:sp>
        <p:nvSpPr>
          <p:cNvPr id="7" name="文本框 6">
            <a:extLst>
              <a:ext uri="{FF2B5EF4-FFF2-40B4-BE49-F238E27FC236}">
                <a16:creationId xmlns:a16="http://schemas.microsoft.com/office/drawing/2014/main" id="{9D04C661-360D-D0C6-3589-DEB59C4FFE83}"/>
              </a:ext>
            </a:extLst>
          </p:cNvPr>
          <p:cNvSpPr txBox="1"/>
          <p:nvPr>
            <p:custDataLst>
              <p:tags r:id="rId8"/>
            </p:custDataLst>
          </p:nvPr>
        </p:nvSpPr>
        <p:spPr>
          <a:xfrm>
            <a:off x="984739" y="378915"/>
            <a:ext cx="2110153" cy="523220"/>
          </a:xfrm>
          <a:prstGeom prst="rect">
            <a:avLst/>
          </a:prstGeom>
          <a:noFill/>
        </p:spPr>
        <p:txBody>
          <a:bodyPr wrap="square">
            <a:spAutoFit/>
          </a:bodyPr>
          <a:lstStyle/>
          <a:p>
            <a:r>
              <a:rPr kumimoji="0" lang="zh-CN" altLang="en-US" sz="2800" b="0" i="0" u="none" strike="noStrike" kern="1200" cap="none" spc="0" normalizeH="0" baseline="0" noProof="0">
                <a:ln>
                  <a:noFill/>
                </a:ln>
                <a:solidFill>
                  <a:srgbClr val="333333"/>
                </a:solidFill>
                <a:effectLst/>
                <a:uLnTx/>
                <a:uFillTx/>
                <a:latin typeface="黑体" panose="02010609060101010101" pitchFamily="49" charset="-122"/>
                <a:ea typeface="黑体" panose="02010609060101010101" pitchFamily="49" charset="-122"/>
                <a:cs typeface="Arial"/>
              </a:rPr>
              <a:t> 思考探究：</a:t>
            </a:r>
            <a:endParaRPr lang="zh-CN" altLang="en-US"/>
          </a:p>
        </p:txBody>
      </p:sp>
    </p:spTree>
    <p:custDataLst>
      <p:tags r:id="rId9"/>
    </p:custDataLst>
    <p:extLst>
      <p:ext uri="{BB962C8B-B14F-4D97-AF65-F5344CB8AC3E}">
        <p14:creationId xmlns:p14="http://schemas.microsoft.com/office/powerpoint/2010/main" val="3907020917"/>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6" name="文本框 35"/>
          <p:cNvSpPr txBox="1"/>
          <p:nvPr>
            <p:custDataLst>
              <p:tags r:id="rId4"/>
            </p:custDataLst>
          </p:nvPr>
        </p:nvSpPr>
        <p:spPr>
          <a:xfrm>
            <a:off x="3783647" y="474345"/>
            <a:ext cx="4885690" cy="9220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indent="609600" fontAlgn="auto">
              <a:lnSpc>
                <a:spcPct val="150000"/>
              </a:lnSpc>
            </a:pPr>
            <a:r>
              <a:rPr sz="3600" b="1">
                <a:solidFill>
                  <a:schemeClr val="tx1"/>
                </a:solidFill>
                <a:latin typeface="微软雅黑" panose="020b0503020204020204" charset="-122"/>
                <a:ea typeface="微软雅黑" panose="020b0503020204020204" charset="-122"/>
              </a:rPr>
              <a:t>娜拉</a:t>
            </a:r>
            <a:r>
              <a:rPr lang="zh-CN" sz="3600" b="1">
                <a:solidFill>
                  <a:schemeClr val="tx1"/>
                </a:solidFill>
                <a:latin typeface="微软雅黑" panose="020b0503020204020204" charset="-122"/>
                <a:ea typeface="微软雅黑" panose="020b0503020204020204" charset="-122"/>
              </a:rPr>
              <a:t>的觉醒</a:t>
            </a:r>
          </a:p>
        </p:txBody>
      </p:sp>
      <p:sp>
        <p:nvSpPr>
          <p:cNvPr id="3" name="文本框 2"/>
          <p:cNvSpPr txBox="1"/>
          <p:nvPr>
            <p:custDataLst>
              <p:tags r:id="rId5"/>
            </p:custDataLst>
          </p:nvPr>
        </p:nvSpPr>
        <p:spPr>
          <a:xfrm>
            <a:off x="481330" y="1396365"/>
            <a:ext cx="11490325" cy="5293995"/>
          </a:xfrm>
          <a:prstGeom prst="rect">
            <a:avLst/>
          </a:prstGeom>
          <a:noFill/>
        </p:spPr>
        <p:txBody>
          <a:bodyPr wrap="square" rtlCol="0">
            <a:spAutoFit/>
          </a:bodyPr>
          <a:lstStyle/>
          <a:p>
            <a:pPr>
              <a:lnSpc>
                <a:spcPct val="120000"/>
              </a:lnSpc>
            </a:pPr>
            <a:r>
              <a:rPr lang="en-US" altLang="zh-CN" sz="2600" b="1">
                <a:solidFill>
                  <a:srgbClr val="C00000"/>
                </a:solidFill>
                <a:latin typeface="宋体" panose="02010600030101010101" pitchFamily="2" charset="-122"/>
                <a:ea typeface="宋体" pitchFamily="2" charset="-122"/>
                <a:cs typeface="宋体" panose="02010600030101010101" pitchFamily="2" charset="-122"/>
                <a:sym typeface="+mn-ea"/>
              </a:rPr>
              <a:t>               </a:t>
            </a:r>
            <a:r>
              <a:rPr lang="zh-CN" altLang="en-US" sz="3600" b="1">
                <a:solidFill>
                  <a:srgbClr val="C00000"/>
                </a:solidFill>
                <a:latin typeface="黑体" panose="02010609060101010101" charset="-122"/>
                <a:ea typeface="黑体" panose="02010609060101010101" charset="-122"/>
                <a:cs typeface="黑体" panose="02010609060101010101" charset="-122"/>
                <a:sym typeface="+mn-ea"/>
              </a:rPr>
              <a:t>想象与现实矛盾落差带来觉醒</a:t>
            </a:r>
          </a:p>
          <a:p>
            <a:pPr marL="457200" indent="-457200">
              <a:lnSpc>
                <a:spcPct val="120000"/>
              </a:lnSpc>
              <a:buFont typeface="Wingdings" panose="05000000000000000000" pitchFamily="2" charset="2"/>
              <a:buChar char="u"/>
            </a:pPr>
            <a:r>
              <a:rPr lang="zh-CN" altLang="en-US" sz="3200" b="1">
                <a:solidFill>
                  <a:srgbClr val="C00000"/>
                </a:solidFill>
                <a:latin typeface="黑体" panose="02010609060101010101" charset="-122"/>
                <a:ea typeface="黑体" panose="02010609060101010101" charset="-122"/>
                <a:cs typeface="黑体" panose="02010609060101010101" charset="-122"/>
                <a:sym typeface="+mn-ea"/>
              </a:rPr>
              <a:t>女性意识觉醒</a:t>
            </a:r>
            <a:endParaRPr lang="zh-CN" altLang="en-US" sz="2600" b="1">
              <a:solidFill>
                <a:srgbClr val="C00000"/>
              </a:solidFill>
              <a:latin typeface="黑体" panose="02010609060101010101" charset="-122"/>
              <a:ea typeface="黑体" panose="02010609060101010101" charset="-122"/>
              <a:cs typeface="黑体" panose="02010609060101010101" charset="-122"/>
              <a:sym typeface="+mn-ea"/>
            </a:endParaRPr>
          </a:p>
          <a:p>
            <a:pPr marL="457200" indent="-457200">
              <a:lnSpc>
                <a:spcPct val="120000"/>
              </a:lnSpc>
              <a:buFont typeface="Wingdings" panose="05000000000000000000" pitchFamily="2" charset="2"/>
              <a:buChar char="u"/>
            </a:pPr>
            <a:r>
              <a:rPr lang="zh-CN" altLang="en-US" sz="2600" b="1">
                <a:solidFill>
                  <a:srgbClr val="C00000"/>
                </a:solidFill>
                <a:latin typeface="楷体" panose="02010609060101010101" charset="-122"/>
                <a:ea typeface="楷体" panose="02010609060101010101" charset="-122"/>
                <a:cs typeface="楷体" panose="02010609060101010101" charset="-122"/>
                <a:sym typeface="+mn-ea"/>
              </a:rPr>
              <a:t>奇迹</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娜拉对现实的所有解释</a:t>
            </a:r>
          </a:p>
          <a:p>
            <a:pPr marL="457200" indent="-457200">
              <a:lnSpc>
                <a:spcPct val="120000"/>
              </a:lnSpc>
              <a:buFont typeface="Wingdings" panose="05000000000000000000" pitchFamily="2" charset="2"/>
              <a:buChar char="u"/>
            </a:pP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        想象甜美无忧的童话般的婚姻生活（她省吃俭用经营家庭）</a:t>
            </a:r>
          </a:p>
          <a:p>
            <a:pPr marL="457200" indent="-457200">
              <a:lnSpc>
                <a:spcPct val="120000"/>
              </a:lnSpc>
              <a:buFont typeface="Wingdings" panose="05000000000000000000" pitchFamily="2" charset="2"/>
              <a:buChar char="u"/>
            </a:pP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        想象丈夫知道借款真相后为之感动</a:t>
            </a:r>
          </a:p>
          <a:p>
            <a:pPr marL="457200" indent="-457200">
              <a:lnSpc>
                <a:spcPct val="120000"/>
              </a:lnSpc>
              <a:buFont typeface="Wingdings" panose="05000000000000000000" pitchFamily="2" charset="2"/>
              <a:buChar char="u"/>
            </a:pP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        想象丈夫知道真相后保护她，承担责任</a:t>
            </a:r>
          </a:p>
          <a:p>
            <a:pPr marL="457200" indent="-457200">
              <a:lnSpc>
                <a:spcPct val="120000"/>
              </a:lnSpc>
              <a:buFont typeface="Wingdings" panose="05000000000000000000" pitchFamily="2" charset="2"/>
              <a:buChar char="u"/>
            </a:pPr>
            <a:endParaRPr lang="zh-CN" altLang="en-US" sz="2600" b="1">
              <a:solidFill>
                <a:srgbClr val="C00000"/>
              </a:solidFill>
              <a:latin typeface="楷体" panose="02010609060101010101" charset="-122"/>
              <a:ea typeface="楷体" panose="02010609060101010101" charset="-122"/>
              <a:cs typeface="楷体" panose="02010609060101010101" charset="-122"/>
              <a:sym typeface="+mn-ea"/>
            </a:endParaRPr>
          </a:p>
          <a:p>
            <a:pPr marL="457200" indent="-457200">
              <a:lnSpc>
                <a:spcPct val="120000"/>
              </a:lnSpc>
              <a:buFont typeface="Wingdings" panose="05000000000000000000" pitchFamily="2" charset="2"/>
              <a:buChar char="u"/>
            </a:pPr>
            <a:r>
              <a:rPr lang="zh-CN" altLang="en-US" sz="2600" b="1">
                <a:solidFill>
                  <a:srgbClr val="C00000"/>
                </a:solidFill>
                <a:latin typeface="楷体" panose="02010609060101010101" charset="-122"/>
                <a:ea typeface="楷体" panose="02010609060101010101" charset="-122"/>
                <a:cs typeface="楷体" panose="02010609060101010101" charset="-122"/>
                <a:sym typeface="+mn-ea"/>
              </a:rPr>
              <a:t>不再相信奇迹</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娜拉不再是男性的附庸</a:t>
            </a:r>
          </a:p>
          <a:p>
            <a:pPr marL="457200" indent="-457200">
              <a:lnSpc>
                <a:spcPct val="120000"/>
              </a:lnSpc>
              <a:buFont typeface="Wingdings" panose="05000000000000000000" pitchFamily="2" charset="2"/>
              <a:buChar char="u"/>
            </a:pP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泥娃娃孩子</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 </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要饭的叫花子</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  </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玩偶老婆</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600" b="1">
                <a:solidFill>
                  <a:schemeClr val="tx1"/>
                </a:solidFill>
                <a:latin typeface="楷体" panose="02010609060101010101" charset="-122"/>
                <a:ea typeface="楷体" panose="02010609060101010101" charset="-122"/>
                <a:cs typeface="楷体" panose="02010609060101010101" charset="-122"/>
                <a:sym typeface="+mn-ea"/>
              </a:rPr>
              <a:t>耍把戏过日子</a:t>
            </a:r>
            <a:r>
              <a:rPr lang="en-US" altLang="zh-CN" sz="2600" b="1">
                <a:solidFill>
                  <a:schemeClr val="tx1"/>
                </a:solidFill>
                <a:latin typeface="楷体" panose="02010609060101010101" charset="-122"/>
                <a:ea typeface="楷体" panose="02010609060101010101" charset="-122"/>
                <a:cs typeface="楷体" panose="02010609060101010101" charset="-122"/>
                <a:sym typeface="+mn-ea"/>
              </a:rPr>
              <a:t>”</a:t>
            </a:r>
          </a:p>
          <a:p>
            <a:pPr marL="457200" indent="-457200">
              <a:lnSpc>
                <a:spcPct val="120000"/>
              </a:lnSpc>
              <a:buFont typeface="Wingdings" panose="05000000000000000000" pitchFamily="2" charset="2"/>
              <a:buChar char="u"/>
            </a:pP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指涉男女平等的人格尊严、婚姻规范、家庭道德</a:t>
            </a:r>
          </a:p>
        </p:txBody>
      </p:sp>
      <p:pic>
        <p:nvPicPr>
          <p:cNvPr id="2" name="图片 1">
            <a:extLst>
              <a:ext uri="{FF2B5EF4-FFF2-40B4-BE49-F238E27FC236}">
                <a16:creationId xmlns:a16="http://schemas.microsoft.com/office/drawing/2014/main" id="{10D80838-D04B-F915-488E-59777B8748EF}"/>
              </a:ext>
            </a:extLst>
          </p:cNvPr>
          <p:cNvPicPr>
            <a:picLocks noChangeAspect="1"/>
          </p:cNvPicPr>
          <p:nvPr>
            <p:custDataLst>
              <p:tags r:id="rId7"/>
            </p:custDataLst>
          </p:nvPr>
        </p:nvPicPr>
        <p:blipFill>
          <a:blip r:embed="rId6"/>
          <a:stretch>
            <a:fillRect/>
          </a:stretch>
        </p:blipFill>
        <p:spPr>
          <a:xfrm>
            <a:off x="9972675" y="322898"/>
            <a:ext cx="1875154" cy="2733354"/>
          </a:xfrm>
          <a:prstGeom prst="rect">
            <a:avLst/>
          </a:prstGeom>
        </p:spPr>
      </p:pic>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a:extLst>
              <a:ext uri="{FF2B5EF4-FFF2-40B4-BE49-F238E27FC236}">
                <a16:creationId xmlns:a16="http://schemas.microsoft.com/office/drawing/2014/main" id="{8B18B900-9DBB-4C90-9641-736ECA6F40FF}"/>
              </a:ext>
            </a:extLst>
          </p:cNvPr>
          <p:cNvSpPr txBox="1"/>
          <p:nvPr>
            <p:custDataLst>
              <p:tags r:id="rId3"/>
            </p:custDataLst>
          </p:nvPr>
        </p:nvSpPr>
        <p:spPr>
          <a:xfrm>
            <a:off x="444818" y="3926199"/>
            <a:ext cx="9613582" cy="156209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12750" rtl="0" eaLnBrk="1" fontAlgn="auto" latinLnBrk="0" hangingPunct="1">
              <a:lnSpc>
                <a:spcPct val="150000"/>
              </a:lnSpc>
              <a:spcBef>
                <a:spcPct val="0"/>
              </a:spcBef>
              <a:spcAft>
                <a:spcPct val="0"/>
              </a:spcAft>
              <a:buClrTx/>
              <a:buSzPct val="50000"/>
              <a:buFontTx/>
              <a:buNone/>
              <a:defRPr>
                <a:solidFill>
                  <a:srgbClr val="FFFFFF"/>
                </a:solidFill>
              </a:defRPr>
            </a:pPr>
            <a:r>
              <a:rPr kumimoji="0" lang="zh-CN" altLang="en-US"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rPr>
              <a:t>这是娜拉对</a:t>
            </a:r>
            <a:r>
              <a:rPr kumimoji="0" lang="zh-CN" altLang="en-US" sz="2200" b="0" i="0" u="sng" strike="noStrike" kern="1200" cap="none" spc="0" normalizeH="0" baseline="0" noProof="0">
                <a:ln>
                  <a:noFill/>
                </a:ln>
                <a:solidFill>
                  <a:srgbClr val="C00000"/>
                </a:solidFill>
                <a:effectLst/>
                <a:uLnTx/>
                <a:uFillTx/>
                <a:latin typeface="思源黑体 CN Heavy" panose="020b0a00000000000000" pitchFamily="34" charset="-122"/>
                <a:ea typeface="思源黑体 CN Heavy" panose="020b0a00000000000000" pitchFamily="34" charset="-122"/>
                <a:sym typeface="+mn-ea"/>
              </a:rPr>
              <a:t>宗教合理性</a:t>
            </a:r>
            <a:r>
              <a:rPr kumimoji="0" lang="zh-CN" altLang="en-US" sz="2200" b="0" i="0" u="none" strike="noStrike" kern="1200" cap="none" spc="0" normalizeH="0" baseline="0" noProof="0">
                <a:ln>
                  <a:noFill/>
                </a:ln>
                <a:solidFill>
                  <a:srgbClr val="C00000"/>
                </a:solidFill>
                <a:effectLst/>
                <a:uLnTx/>
                <a:uFillTx/>
                <a:latin typeface="思源黑体 CN Heavy" panose="020b0a00000000000000" pitchFamily="34" charset="-122"/>
                <a:ea typeface="思源黑体 CN Heavy" panose="020b0a00000000000000" pitchFamily="34" charset="-122"/>
                <a:sym typeface="+mn-ea"/>
              </a:rPr>
              <a:t>的大胆质疑。</a:t>
            </a:r>
          </a:p>
          <a:p>
            <a:pPr marL="0" marR="0" lvl="0" indent="0" algn="l" defTabSz="412750" rtl="0" eaLnBrk="1" fontAlgn="auto" latinLnBrk="0" hangingPunct="1">
              <a:lnSpc>
                <a:spcPct val="150000"/>
              </a:lnSpc>
              <a:spcBef>
                <a:spcPct val="0"/>
              </a:spcBef>
              <a:spcAft>
                <a:spcPct val="0"/>
              </a:spcAft>
              <a:buClrTx/>
              <a:buSzPct val="50000"/>
              <a:buFontTx/>
              <a:buNone/>
              <a:defRPr>
                <a:solidFill>
                  <a:srgbClr val="FFFFFF"/>
                </a:solidFill>
              </a:defRPr>
            </a:pPr>
            <a:r>
              <a:rPr kumimoji="0" lang="zh-CN" altLang="en-US"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rPr>
              <a:t>   </a:t>
            </a:r>
            <a:r>
              <a:rPr kumimoji="0" lang="en-US" altLang="zh-CN"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rPr>
              <a:t>——</a:t>
            </a:r>
            <a:r>
              <a:rPr kumimoji="0" lang="zh-CN" altLang="en-US"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rPr>
              <a:t>这已经远远</a:t>
            </a:r>
            <a:r>
              <a:rPr kumimoji="0" lang="zh-CN" altLang="en-US" sz="2200" b="0" i="0" u="none" strike="noStrike" kern="1200" cap="none" spc="0" normalizeH="0" baseline="0" noProof="0">
                <a:ln>
                  <a:noFill/>
                </a:ln>
                <a:solidFill>
                  <a:srgbClr val="C00000"/>
                </a:solidFill>
                <a:effectLst/>
                <a:uLnTx/>
                <a:uFillTx/>
                <a:latin typeface="思源黑体 CN Heavy" panose="020b0a00000000000000" pitchFamily="34" charset="-122"/>
                <a:ea typeface="思源黑体 CN Heavy" panose="020b0a00000000000000" pitchFamily="34" charset="-122"/>
                <a:sym typeface="+mn-ea"/>
              </a:rPr>
              <a:t>超越了婚姻与家庭问题，是人的自由与权利的问题</a:t>
            </a:r>
            <a:r>
              <a:rPr lang="en-US" altLang="zh-CN" sz="2200">
                <a:solidFill>
                  <a:prstClr val="black"/>
                </a:solidFill>
                <a:latin typeface="思源黑体 CN Heavy" panose="020b0a00000000000000" pitchFamily="34" charset="-122"/>
                <a:ea typeface="思源黑体 CN Heavy" panose="020b0a00000000000000" pitchFamily="34" charset="-122"/>
                <a:sym typeface="+mn-ea"/>
              </a:rPr>
              <a:t>.</a:t>
            </a:r>
            <a:endParaRPr kumimoji="0" lang="en-US" altLang="zh-CN"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endParaRPr>
          </a:p>
          <a:p>
            <a:pPr marL="0" marR="0" lvl="0" indent="0" algn="l" defTabSz="412750" rtl="0" eaLnBrk="1" fontAlgn="auto" latinLnBrk="0" hangingPunct="1">
              <a:lnSpc>
                <a:spcPct val="150000"/>
              </a:lnSpc>
              <a:spcBef>
                <a:spcPct val="0"/>
              </a:spcBef>
              <a:spcAft>
                <a:spcPct val="0"/>
              </a:spcAft>
              <a:buClrTx/>
              <a:buSzPct val="50000"/>
              <a:buFontTx/>
              <a:buNone/>
              <a:defRPr>
                <a:solidFill>
                  <a:srgbClr val="FFFFFF"/>
                </a:solidFill>
              </a:defRPr>
            </a:pPr>
            <a:r>
              <a:rPr kumimoji="0" lang="zh-CN" altLang="en-US" sz="22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sym typeface="+mn-ea"/>
              </a:rPr>
              <a:t>娜拉反抗的不仅是传统的婚姻家庭道德，更是西方社会的传统文化价值体系。</a:t>
            </a:r>
            <a:endParaRPr kumimoji="0" lang="zh-CN" altLang="en-US" sz="2200" b="0" i="0" u="none" strike="noStrike" kern="1200" cap="none" spc="0" normalizeH="0" baseline="0" noProof="0">
              <a:ln>
                <a:noFill/>
              </a:ln>
              <a:solidFill>
                <a:prstClr val="black"/>
              </a:solidFill>
              <a:effectLst/>
              <a:highlight>
                <a:srgbClr val="FFFF00"/>
              </a:highlight>
              <a:uLnTx/>
              <a:uFillTx/>
              <a:latin typeface="思源黑体 CN Heavy" panose="020b0a00000000000000" pitchFamily="34" charset="-122"/>
              <a:ea typeface="思源黑体 CN Heavy" panose="020b0a00000000000000" pitchFamily="34" charset="-122"/>
              <a:sym typeface="+mn-ea"/>
            </a:endParaRPr>
          </a:p>
        </p:txBody>
      </p:sp>
      <p:pic>
        <p:nvPicPr>
          <p:cNvPr id="10" name="图片 9">
            <a:extLst>
              <a:ext uri="{FF2B5EF4-FFF2-40B4-BE49-F238E27FC236}">
                <a16:creationId xmlns:a16="http://schemas.microsoft.com/office/drawing/2014/main" id="{BEE72236-DFAF-A076-C929-399940AB84D2}"/>
              </a:ext>
            </a:extLst>
          </p:cNvPr>
          <p:cNvPicPr>
            <a:picLocks noChangeAspect="1"/>
          </p:cNvPicPr>
          <p:nvPr>
            <p:custDataLst>
              <p:tags r:id="rId5"/>
            </p:custDataLst>
          </p:nvPr>
        </p:nvPicPr>
        <p:blipFill>
          <a:blip r:embed="rId4"/>
          <a:stretch>
            <a:fillRect/>
          </a:stretch>
        </p:blipFill>
        <p:spPr>
          <a:xfrm>
            <a:off x="10058400" y="2062323"/>
            <a:ext cx="1875154" cy="2733354"/>
          </a:xfrm>
          <a:prstGeom prst="rect">
            <a:avLst/>
          </a:prstGeom>
        </p:spPr>
      </p:pic>
      <p:sp>
        <p:nvSpPr>
          <p:cNvPr id="11" name="Rectangle 1">
            <a:extLst>
              <a:ext uri="{FF2B5EF4-FFF2-40B4-BE49-F238E27FC236}">
                <a16:creationId xmlns:a16="http://schemas.microsoft.com/office/drawing/2014/main" id="{1FD8BF70-0D75-6867-81C7-542AE2354668}"/>
              </a:ext>
            </a:extLst>
          </p:cNvPr>
          <p:cNvSpPr>
            <a:spLocks noChangeArrowheads="1"/>
          </p:cNvSpPr>
          <p:nvPr>
            <p:custDataLst>
              <p:tags r:id="rId6"/>
            </p:custDataLst>
          </p:nvPr>
        </p:nvSpPr>
        <p:spPr bwMode="auto">
          <a:xfrm>
            <a:off x="578166" y="1666647"/>
            <a:ext cx="9058275" cy="1944187"/>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20000"/>
              </a:lnSpc>
            </a:pPr>
            <a:r>
              <a:rPr lang="zh-CN" altLang="en-US" sz="2800" b="1">
                <a:solidFill>
                  <a:srgbClr val="C00000"/>
                </a:solidFill>
                <a:latin typeface="宋体" panose="02010600030101010101" pitchFamily="2" charset="-122"/>
                <a:ea typeface="宋体" pitchFamily="2" charset="-122"/>
                <a:cs typeface="宋体" panose="02010600030101010101" pitchFamily="2" charset="-122"/>
              </a:rPr>
              <a:t>质疑</a:t>
            </a:r>
            <a:r>
              <a:rPr lang="zh-CN" altLang="en-US" sz="2400" b="1">
                <a:solidFill>
                  <a:schemeClr val="tx1"/>
                </a:solidFill>
                <a:latin typeface="楷体" panose="02010609060101010101" charset="-122"/>
                <a:ea typeface="楷体" panose="02010609060101010101" charset="-122"/>
                <a:cs typeface="楷体" panose="02010609060101010101" charset="-122"/>
              </a:rPr>
              <a:t>宗教：我要想一想，对我合用不合用</a:t>
            </a:r>
          </a:p>
          <a:p>
            <a:pPr>
              <a:lnSpc>
                <a:spcPct val="120000"/>
              </a:lnSpc>
            </a:pPr>
            <a:r>
              <a:rPr lang="zh-CN" altLang="en-US" sz="2400" b="1">
                <a:solidFill>
                  <a:schemeClr val="tx1"/>
                </a:solidFill>
                <a:latin typeface="楷体" panose="02010609060101010101" charset="-122"/>
                <a:ea typeface="楷体" panose="02010609060101010101" charset="-122"/>
                <a:cs typeface="楷体" panose="02010609060101010101" charset="-122"/>
              </a:rPr>
              <a:t>    道德：我实在不明白。我摸不清。</a:t>
            </a:r>
          </a:p>
          <a:p>
            <a:pPr>
              <a:lnSpc>
                <a:spcPct val="120000"/>
              </a:lnSpc>
            </a:pPr>
            <a:r>
              <a:rPr lang="zh-CN" altLang="en-US" sz="2400" b="1">
                <a:solidFill>
                  <a:schemeClr val="tx1"/>
                </a:solidFill>
                <a:latin typeface="楷体" panose="02010609060101010101" charset="-122"/>
                <a:ea typeface="楷体" panose="02010609060101010101" charset="-122"/>
                <a:cs typeface="楷体" panose="02010609060101010101" charset="-122"/>
              </a:rPr>
              <a:t>    法律：我不相信世界上有这种不讲理的法律。</a:t>
            </a:r>
            <a:endParaRPr lang="zh-CN" altLang="en-US" sz="2400" b="1">
              <a:solidFill>
                <a:schemeClr val="tx1"/>
              </a:solidFill>
              <a:latin typeface="宋体" panose="02010600030101010101" pitchFamily="2" charset="-122"/>
              <a:ea typeface="宋体" pitchFamily="2" charset="-122"/>
              <a:cs typeface="宋体" panose="02010600030101010101" pitchFamily="2" charset="-122"/>
            </a:endParaRPr>
          </a:p>
          <a:p>
            <a:pPr>
              <a:lnSpc>
                <a:spcPct val="120000"/>
              </a:lnSpc>
            </a:pPr>
            <a:r>
              <a:rPr lang="zh-CN" altLang="en-US" sz="2800" b="1">
                <a:solidFill>
                  <a:srgbClr val="C00000"/>
                </a:solidFill>
                <a:latin typeface="黑体" panose="02010609060101010101" charset="-122"/>
                <a:ea typeface="黑体" panose="02010609060101010101" charset="-122"/>
                <a:cs typeface="宋体" panose="02010600030101010101" pitchFamily="2" charset="-122"/>
              </a:rPr>
              <a:t>我一定要弄清楚，究竟是社会正确，还是我正确。</a:t>
            </a:r>
            <a:endParaRPr lang="zh-CN" altLang="en-US" sz="2400" b="1">
              <a:solidFill>
                <a:schemeClr val="tx1"/>
              </a:solidFill>
              <a:latin typeface="宋体" panose="02010600030101010101" pitchFamily="2" charset="-122"/>
              <a:ea typeface="宋体"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3D3AE43D-99DB-2D65-48E8-F9284EF1AB76}"/>
              </a:ext>
            </a:extLst>
          </p:cNvPr>
          <p:cNvSpPr txBox="1"/>
          <p:nvPr>
            <p:custDataLst>
              <p:tags r:id="rId7"/>
            </p:custDataLst>
          </p:nvPr>
        </p:nvSpPr>
        <p:spPr>
          <a:xfrm>
            <a:off x="578168" y="5721131"/>
            <a:ext cx="10188893" cy="551241"/>
          </a:xfrm>
          <a:prstGeom prst="rect">
            <a:avLst/>
          </a:prstGeom>
          <a:noFill/>
        </p:spPr>
        <p:txBody>
          <a:bodyPr wrap="square">
            <a:spAutoFit/>
          </a:bodyPr>
          <a:lstStyle/>
          <a:p>
            <a:pPr lvl="0">
              <a:lnSpc>
                <a:spcPct val="120000"/>
              </a:lnSpc>
              <a:defRPr/>
            </a:pPr>
            <a:r>
              <a:rPr kumimoji="0" lang="zh-CN" altLang="en-US" sz="28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黑体" panose="02010609060101010101" charset="-122"/>
              </a:rPr>
              <a:t>娜拉觉醒：</a:t>
            </a:r>
            <a:r>
              <a:rPr lang="zh-CN" altLang="en-US" sz="2200">
                <a:solidFill>
                  <a:srgbClr val="C00000"/>
                </a:solidFill>
                <a:latin typeface="思源黑体 CN Heavy" panose="020b0a00000000000000" pitchFamily="34" charset="-122"/>
                <a:ea typeface="思源黑体 CN Heavy" panose="020b0a00000000000000" pitchFamily="34" charset="-122"/>
                <a:sym typeface="+mn-ea"/>
              </a:rPr>
              <a:t>娜拉提出的不仅是妇女地位的问题，更是人的自由与解放的问题。</a:t>
            </a:r>
            <a:endParaRPr kumimoji="0" lang="zh-CN" altLang="en-US" sz="40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黑体" panose="02010609060101010101" charset="-122"/>
            </a:endParaRPr>
          </a:p>
        </p:txBody>
      </p:sp>
      <p:sp>
        <p:nvSpPr>
          <p:cNvPr id="3" name="文本框 2">
            <a:extLst>
              <a:ext uri="{FF2B5EF4-FFF2-40B4-BE49-F238E27FC236}">
                <a16:creationId xmlns:a16="http://schemas.microsoft.com/office/drawing/2014/main" id="{CC36151D-FB3D-24FF-0517-EF94826D0794}"/>
              </a:ext>
            </a:extLst>
          </p:cNvPr>
          <p:cNvSpPr txBox="1"/>
          <p:nvPr>
            <p:custDataLst>
              <p:tags r:id="rId8"/>
            </p:custDataLst>
          </p:nvPr>
        </p:nvSpPr>
        <p:spPr>
          <a:xfrm>
            <a:off x="629602" y="585628"/>
            <a:ext cx="8955405" cy="769441"/>
          </a:xfrm>
          <a:prstGeom prst="rect">
            <a:avLst/>
          </a:prstGeom>
          <a:noFill/>
        </p:spPr>
        <p:txBody>
          <a:bodyPr wrap="square">
            <a:spAutoFit/>
          </a:bodyPr>
          <a:lstStyle/>
          <a:p>
            <a:pPr marL="0" marR="0" lvl="0" indent="0" algn="l" defTabSz="412750" rtl="0" eaLnBrk="1" fontAlgn="auto" latinLnBrk="0" hangingPunct="1">
              <a:lnSpc>
                <a:spcPct val="100000"/>
              </a:lnSpc>
              <a:spcBef>
                <a:spcPct val="0"/>
              </a:spcBef>
              <a:spcAft>
                <a:spcPct val="0"/>
              </a:spcAft>
              <a:buClrTx/>
              <a:buSzPct val="50000"/>
              <a:buFontTx/>
              <a:buNone/>
              <a:defRPr>
                <a:solidFill>
                  <a:srgbClr val="FFFFFF"/>
                </a:solidFill>
              </a:defRPr>
            </a:pPr>
            <a:r>
              <a:rPr kumimoji="0" lang="zh-CN" altLang="en-US" sz="22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仿宋" panose="02010609060101010101" charset="-122"/>
                <a:sym typeface="+mn-ea"/>
              </a:rPr>
              <a:t>娜拉：“我真不知道宗教是什么</a:t>
            </a:r>
            <a:r>
              <a:rPr kumimoji="0" lang="en-US" altLang="zh-CN" sz="22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仿宋" panose="02010609060101010101" charset="-122"/>
                <a:sym typeface="+mn-ea"/>
              </a:rPr>
              <a:t>……</a:t>
            </a:r>
            <a:r>
              <a:rPr kumimoji="0" lang="zh-CN" altLang="en-US" sz="22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仿宋" panose="02010609060101010101" charset="-122"/>
                <a:sym typeface="+mn-ea"/>
              </a:rPr>
              <a:t>我也要把宗教问题仔细想一想。我要仔细想一想，牧师告诉我的话究竟对不对，对我合用不合用。”</a:t>
            </a:r>
            <a:endParaRPr kumimoji="0" lang="en-US" altLang="zh-CN" sz="2200" b="1"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仿宋" panose="02010609060101010101" charset="-122"/>
              <a:sym typeface="+mn-ea"/>
            </a:endParaRPr>
          </a:p>
        </p:txBody>
      </p:sp>
      <p:sp>
        <p:nvSpPr>
          <p:cNvPr id="5" name="文本框 4">
            <a:extLst>
              <a:ext uri="{FF2B5EF4-FFF2-40B4-BE49-F238E27FC236}">
                <a16:creationId xmlns:a16="http://schemas.microsoft.com/office/drawing/2014/main" id="{6BDFE402-F5E3-E1B9-EF5F-81DCE4DDFC71}"/>
              </a:ext>
            </a:extLst>
          </p:cNvPr>
          <p:cNvSpPr txBox="1"/>
          <p:nvPr>
            <p:custDataLst>
              <p:tags r:id="rId9"/>
            </p:custDataLst>
          </p:nvPr>
        </p:nvSpPr>
        <p:spPr>
          <a:xfrm>
            <a:off x="2733675" y="6427113"/>
            <a:ext cx="6096000" cy="430887"/>
          </a:xfrm>
          <a:prstGeom prst="rect">
            <a:avLst/>
          </a:prstGeom>
          <a:noFill/>
        </p:spPr>
        <p:txBody>
          <a:bodyPr wrap="square">
            <a:spAutoFit/>
          </a:bodyPr>
          <a:lstStyle/>
          <a:p>
            <a:r>
              <a:rPr kumimoji="0" lang="zh-CN" altLang="en-US" sz="2200" b="0" i="0" u="none" strike="noStrike" kern="1200" cap="none" spc="0" normalizeH="0" baseline="0" noProof="0">
                <a:ln>
                  <a:noFill/>
                </a:ln>
                <a:solidFill>
                  <a:prstClr val="black"/>
                </a:solidFill>
                <a:effectLst/>
                <a:highlight>
                  <a:srgbClr val="FFFF00"/>
                </a:highlight>
                <a:uLnTx/>
                <a:uFillTx/>
                <a:latin typeface="思源黑体 CN Heavy" panose="020b0a00000000000000" pitchFamily="34" charset="-122"/>
                <a:ea typeface="思源黑体 CN Heavy" panose="020b0a00000000000000" pitchFamily="34" charset="-122"/>
                <a:cs typeface="+mn-cs"/>
                <a:sym typeface="+mn-ea"/>
              </a:rPr>
              <a:t>娜拉的觉醒不仅是妇女的觉醒，更是人的觉醒。</a:t>
            </a:r>
            <a:endParaRPr lang="zh-CN" altLang="en-US"/>
          </a:p>
        </p:txBody>
      </p:sp>
    </p:spTree>
    <p:custDataLst>
      <p:tags r:id="rId10"/>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1000"/>
                                        <p:tgtEl>
                                          <p:spTgt spid="15">
                                            <p:txEl>
                                              <p:pRg st="0" end="0"/>
                                            </p:txEl>
                                          </p:spTgt>
                                        </p:tgtEl>
                                      </p:cBhvr>
                                    </p:animEffect>
                                    <p:anim calcmode="lin" valueType="num">
                                      <p:cBhvr>
                                        <p:cTn id="29"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3" grpId="0"/>
      <p:bldP spid="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8" name="文本框2"/>
          <p:cNvSpPr txBox="1"/>
          <p:nvPr>
            <p:custDataLst>
              <p:tags r:id="rId3"/>
            </p:custDataLst>
          </p:nvPr>
        </p:nvSpPr>
        <p:spPr>
          <a:xfrm>
            <a:off x="1601470" y="83186"/>
            <a:ext cx="2286000" cy="706755"/>
          </a:xfrm>
          <a:prstGeom prst="rect">
            <a:avLst/>
          </a:prstGeom>
          <a:solidFill>
            <a:schemeClr val="tx1"/>
          </a:solidFill>
          <a:ln w="57150" cap="flat" cmpd="thickThin">
            <a:solidFill>
              <a:srgbClr val="FFFF99"/>
            </a:solidFill>
            <a:prstDash val="solid"/>
            <a:miter/>
            <a:headEnd type="none" w="med" len="med"/>
            <a:tailEnd type="none" w="med" len="med"/>
          </a:ln>
        </p:spPr>
        <p:txBody>
          <a:bodyPr>
            <a:spAutoFit/>
          </a:bodyPr>
          <a:lstStyle/>
          <a:p>
            <a:pPr eaLnBrk="1" hangingPunct="1"/>
            <a:r>
              <a:rPr lang="zh-CN" altLang="en-US" sz="4000" b="1">
                <a:solidFill>
                  <a:schemeClr val="bg1"/>
                </a:solidFill>
                <a:latin typeface="黑体" panose="02010609060101010101" pitchFamily="49" charset="-122"/>
                <a:ea typeface="黑体" panose="02010609060101010101" pitchFamily="49" charset="-122"/>
              </a:rPr>
              <a:t>主题探究</a:t>
            </a:r>
          </a:p>
        </p:txBody>
      </p:sp>
      <p:sp>
        <p:nvSpPr>
          <p:cNvPr id="566274" name="Rectangle 2"/>
          <p:cNvSpPr>
            <a:spLocks noGrp="1"/>
          </p:cNvSpPr>
          <p:nvPr>
            <p:ph type="body" idx="4294967295"/>
            <p:custDataLst>
              <p:tags r:id="rId4"/>
            </p:custDataLst>
          </p:nvPr>
        </p:nvSpPr>
        <p:spPr>
          <a:xfrm>
            <a:off x="1117600" y="937260"/>
            <a:ext cx="8870950" cy="965200"/>
          </a:xfrm>
          <a:prstGeom prst="rect">
            <a:avLst/>
          </a:prstGeom>
          <a:noFill/>
          <a:ln w="9525">
            <a:noFill/>
          </a:ln>
        </p:spPr>
        <p:txBody>
          <a:bodyPr/>
          <a:lstStyle/>
          <a:p>
            <a:pPr eaLnBrk="1" hangingPunct="1">
              <a:buNone/>
            </a:pPr>
            <a:r>
              <a:rPr lang="zh-CN" altLang="en-US" sz="2800" b="1">
                <a:solidFill>
                  <a:srgbClr val="FF0000"/>
                </a:solidFill>
                <a:latin typeface="思源黑体 CN Heavy" panose="020b0a00000000000000" pitchFamily="34" charset="-122"/>
                <a:ea typeface="思源黑体 CN Heavy" panose="020b0a00000000000000" pitchFamily="34" charset="-122"/>
                <a:cs typeface="仿宋" panose="02010609060101010101" charset="-122"/>
              </a:rPr>
              <a:t>★</a:t>
            </a:r>
            <a:r>
              <a:rPr lang="zh-CN" altLang="en-US" sz="2800" b="1">
                <a:latin typeface="思源黑体 CN Heavy" panose="020b0a00000000000000" pitchFamily="34" charset="-122"/>
                <a:ea typeface="思源黑体 CN Heavy" panose="020b0a00000000000000" pitchFamily="34" charset="-122"/>
                <a:cs typeface="华文仿宋" panose="02010600040101010101" charset="-122"/>
              </a:rPr>
              <a:t>对话中“讨论”了哪些方面的社会问题？娜拉是如何看待的？这些问题又将如何解决呢？</a:t>
            </a:r>
          </a:p>
        </p:txBody>
      </p:sp>
      <p:graphicFrame>
        <p:nvGraphicFramePr>
          <p:cNvPr id="4" name="表格 3"/>
          <p:cNvGraphicFramePr>
            <a:graphicFrameLocks noGrp="1"/>
          </p:cNvGraphicFramePr>
          <p:nvPr>
            <p:custDataLst>
              <p:tags r:id="rId5"/>
            </p:custDataLst>
            <p:extLst>
              <p:ext uri="{D42A27DB-BD31-4B8C-83A1-F6EECF244321}">
                <p14:modId xmlns:p14="http://schemas.microsoft.com/office/powerpoint/2010/main" val="2606876856"/>
              </p:ext>
            </p:extLst>
          </p:nvPr>
        </p:nvGraphicFramePr>
        <p:xfrm>
          <a:off x="2164715" y="1948181"/>
          <a:ext cx="8135620" cy="2930525"/>
        </p:xfrm>
        <a:graphic>
          <a:graphicData uri="http://schemas.openxmlformats.org/drawingml/2006/table">
            <a:tbl>
              <a:tblPr firstRow="1" bandRow="1">
                <a:tableStyleId>{D7AC3CCA-C797-4891-BE02-D94E43425B78}</a:tableStyleId>
              </a:tblPr>
              <a:tblGrid>
                <a:gridCol w="2815590">
                  <a:extLst>
                    <a:ext uri="{9D8B030D-6E8A-4147-A177-3AD203B41FA5}">
                      <a16:colId xmlns:a16="http://schemas.microsoft.com/office/drawing/2014/main" val="20000"/>
                    </a:ext>
                  </a:extLst>
                </a:gridCol>
                <a:gridCol w="2598420">
                  <a:extLst>
                    <a:ext uri="{9D8B030D-6E8A-4147-A177-3AD203B41FA5}">
                      <a16:colId xmlns:a16="http://schemas.microsoft.com/office/drawing/2014/main" val="20001"/>
                    </a:ext>
                  </a:extLst>
                </a:gridCol>
                <a:gridCol w="2721610">
                  <a:extLst>
                    <a:ext uri="{9D8B030D-6E8A-4147-A177-3AD203B41FA5}">
                      <a16:colId xmlns:a16="http://schemas.microsoft.com/office/drawing/2014/main" val="20002"/>
                    </a:ext>
                  </a:extLst>
                </a:gridCol>
              </a:tblGrid>
              <a:tr h="354330">
                <a:tc>
                  <a:txBody>
                    <a:bodyPr vert="horz" wrap="square"/>
                    <a:lstStyle/>
                    <a:p>
                      <a:pPr>
                        <a:buNone/>
                      </a:pPr>
                      <a:r>
                        <a:rPr lang="zh-CN" altLang="en-US" sz="2400"/>
                        <a:t>社会问题</a:t>
                      </a:r>
                    </a:p>
                  </a:txBody>
                  <a:tcPr anchor="ctr">
                    <a:solidFill>
                      <a:srgbClr val="F8F4F1"/>
                    </a:solidFill>
                  </a:tcPr>
                </a:tc>
                <a:tc>
                  <a:txBody>
                    <a:bodyPr vert="horz" wrap="square"/>
                    <a:lstStyle/>
                    <a:p>
                      <a:pPr>
                        <a:buNone/>
                      </a:pPr>
                      <a:r>
                        <a:rPr lang="zh-CN" altLang="en-US" sz="2400"/>
                        <a:t>如何看待</a:t>
                      </a:r>
                    </a:p>
                  </a:txBody>
                  <a:tcPr anchor="ctr">
                    <a:solidFill>
                      <a:srgbClr val="F8F4F1"/>
                    </a:solidFill>
                  </a:tcPr>
                </a:tc>
                <a:tc>
                  <a:txBody>
                    <a:bodyPr vert="horz" wrap="square"/>
                    <a:lstStyle/>
                    <a:p>
                      <a:pPr>
                        <a:buNone/>
                      </a:pPr>
                      <a:r>
                        <a:rPr lang="zh-CN" altLang="en-US" sz="2400"/>
                        <a:t>如何解决</a:t>
                      </a:r>
                    </a:p>
                  </a:txBody>
                  <a:tcPr anchor="ctr">
                    <a:solidFill>
                      <a:srgbClr val="F8F4F1"/>
                    </a:solidFill>
                  </a:tcPr>
                </a:tc>
                <a:extLst>
                  <a:ext uri="{0D108BD9-81ED-4DB2-BD59-A6C34878D82A}">
                    <a16:rowId xmlns:a16="http://schemas.microsoft.com/office/drawing/2014/main" val="10000"/>
                  </a:ext>
                </a:extLst>
              </a:tr>
              <a:tr h="604520">
                <a:tc>
                  <a:txBody>
                    <a:bodyPr vert="horz" wrap="square"/>
                    <a:lstStyle/>
                    <a:p>
                      <a:pPr>
                        <a:buNone/>
                      </a:pPr>
                      <a:r>
                        <a:rPr lang="zh-CN" altLang="en-US" sz="2200">
                          <a:solidFill>
                            <a:srgbClr val="0000FF"/>
                          </a:solidFill>
                          <a:highlight>
                            <a:srgbClr val="FFFF00"/>
                          </a:highlight>
                        </a:rPr>
                        <a:t>妇女问题</a:t>
                      </a:r>
                    </a:p>
                  </a:txBody>
                  <a:tcPr anchor="ctr">
                    <a:solidFill>
                      <a:srgbClr val="F8F4F1"/>
                    </a:solidFill>
                  </a:tcPr>
                </a:tc>
                <a:tc>
                  <a:txBody>
                    <a:bodyPr vert="horz" wrap="square"/>
                    <a:lstStyle/>
                    <a:p>
                      <a:pPr>
                        <a:buNone/>
                      </a:pPr>
                      <a:r>
                        <a:rPr lang="zh-CN" altLang="en-US" sz="2000" b="1">
                          <a:solidFill>
                            <a:srgbClr val="0000FF"/>
                          </a:solidFill>
                        </a:rPr>
                        <a:t>打破“玩偶”身份</a:t>
                      </a:r>
                    </a:p>
                  </a:txBody>
                  <a:tcPr anchor="ctr">
                    <a:solidFill>
                      <a:srgbClr val="F8F4F1"/>
                    </a:solidFill>
                  </a:tcPr>
                </a:tc>
                <a:tc rowSpan="3">
                  <a:txBody>
                    <a:bodyPr vert="horz" wrap="square"/>
                    <a:lstStyle/>
                    <a:p>
                      <a:pPr>
                        <a:buNone/>
                      </a:pPr>
                      <a:endParaRPr lang="zh-CN" altLang="en-US"/>
                    </a:p>
                  </a:txBody>
                  <a:tcPr anchor="ctr">
                    <a:solidFill>
                      <a:srgbClr val="F8F4F1"/>
                    </a:solidFill>
                  </a:tcPr>
                </a:tc>
                <a:extLst>
                  <a:ext uri="{0D108BD9-81ED-4DB2-BD59-A6C34878D82A}">
                    <a16:rowId xmlns:a16="http://schemas.microsoft.com/office/drawing/2014/main" val="10001"/>
                  </a:ext>
                </a:extLst>
              </a:tr>
              <a:tr h="914400">
                <a:tc>
                  <a:txBody>
                    <a:bodyPr vert="horz" wrap="square"/>
                    <a:lstStyle/>
                    <a:p>
                      <a:pPr>
                        <a:buNone/>
                      </a:pPr>
                      <a:r>
                        <a:rPr lang="zh-CN" altLang="en-US" sz="2200">
                          <a:solidFill>
                            <a:srgbClr val="0000FF"/>
                          </a:solidFill>
                          <a:highlight>
                            <a:srgbClr val="FFFF00"/>
                          </a:highlight>
                        </a:rPr>
                        <a:t>人的自由与权利问题</a:t>
                      </a:r>
                    </a:p>
                  </a:txBody>
                  <a:tcPr anchor="ctr">
                    <a:solidFill>
                      <a:srgbClr val="F8F4F1"/>
                    </a:solidFill>
                  </a:tcPr>
                </a:tc>
                <a:tc>
                  <a:txBody>
                    <a:bodyPr vert="horz" wrap="square"/>
                    <a:lstStyle/>
                    <a:p>
                      <a:pPr>
                        <a:buNone/>
                      </a:pPr>
                      <a:r>
                        <a:rPr lang="zh-CN" altLang="en-US" sz="2000" b="1">
                          <a:solidFill>
                            <a:srgbClr val="0000FF"/>
                          </a:solidFill>
                        </a:rPr>
                        <a:t>首先不是一个老婆、母亲</a:t>
                      </a:r>
                    </a:p>
                    <a:p>
                      <a:pPr>
                        <a:buNone/>
                      </a:pPr>
                      <a:r>
                        <a:rPr lang="zh-CN" altLang="en-US" sz="2000" b="1">
                          <a:solidFill>
                            <a:srgbClr val="0000FF"/>
                          </a:solidFill>
                        </a:rPr>
                        <a:t>首先我是一个人</a:t>
                      </a:r>
                    </a:p>
                  </a:txBody>
                  <a:tcPr anchor="ctr">
                    <a:solidFill>
                      <a:srgbClr val="F8F4F1"/>
                    </a:solidFill>
                  </a:tcPr>
                </a:tc>
                <a:tc vMerge="1">
                  <a:txBody>
                    <a:bodyPr vert="horz" wrap="square"/>
                    <a:lstStyle/>
                    <a:p>
                      <a:endParaRPr/>
                    </a:p>
                  </a:txBody>
                  <a:tcPr/>
                </a:tc>
                <a:extLst>
                  <a:ext uri="{0D108BD9-81ED-4DB2-BD59-A6C34878D82A}">
                    <a16:rowId xmlns:a16="http://schemas.microsoft.com/office/drawing/2014/main" val="10002"/>
                  </a:ext>
                </a:extLst>
              </a:tr>
              <a:tr h="862965">
                <a:tc>
                  <a:txBody>
                    <a:bodyPr vert="horz" wrap="square"/>
                    <a:lstStyle/>
                    <a:p>
                      <a:pPr>
                        <a:buNone/>
                      </a:pPr>
                      <a:r>
                        <a:rPr lang="zh-CN" altLang="en-US" sz="2200">
                          <a:solidFill>
                            <a:srgbClr val="0000FF"/>
                          </a:solidFill>
                          <a:highlight>
                            <a:srgbClr val="FFFF00"/>
                          </a:highlight>
                        </a:rPr>
                        <a:t>法律宗教问题</a:t>
                      </a:r>
                    </a:p>
                  </a:txBody>
                  <a:tcPr anchor="ctr">
                    <a:solidFill>
                      <a:srgbClr val="F8F4F1"/>
                    </a:solidFill>
                  </a:tcPr>
                </a:tc>
                <a:tc>
                  <a:txBody>
                    <a:bodyPr vert="horz" wrap="square"/>
                    <a:lstStyle/>
                    <a:p>
                      <a:pPr>
                        <a:buNone/>
                      </a:pPr>
                      <a:r>
                        <a:rPr lang="zh-CN" altLang="en-US" sz="2000" b="1">
                          <a:solidFill>
                            <a:srgbClr val="0000FF"/>
                          </a:solidFill>
                        </a:rPr>
                        <a:t>法律不讲理</a:t>
                      </a:r>
                    </a:p>
                    <a:p>
                      <a:pPr>
                        <a:buNone/>
                      </a:pPr>
                      <a:r>
                        <a:rPr lang="zh-CN" altLang="en-US" sz="2000" b="1">
                          <a:solidFill>
                            <a:srgbClr val="0000FF"/>
                          </a:solidFill>
                        </a:rPr>
                        <a:t>牧师的话究竟对不对</a:t>
                      </a:r>
                    </a:p>
                  </a:txBody>
                  <a:tcPr anchor="ctr">
                    <a:solidFill>
                      <a:srgbClr val="F8F4F1"/>
                    </a:solidFill>
                  </a:tcPr>
                </a:tc>
                <a:tc vMerge="1">
                  <a:txBody>
                    <a:bodyPr vert="horz" wrap="square"/>
                    <a:lstStyle/>
                    <a:p>
                      <a:endParaRPr/>
                    </a:p>
                  </a:txBody>
                  <a:tcPr/>
                </a:tc>
                <a:extLst>
                  <a:ext uri="{0D108BD9-81ED-4DB2-BD59-A6C34878D82A}">
                    <a16:rowId xmlns:a16="http://schemas.microsoft.com/office/drawing/2014/main" val="10003"/>
                  </a:ext>
                </a:extLst>
              </a:tr>
            </a:tbl>
          </a:graphicData>
        </a:graphic>
      </p:graphicFrame>
      <p:sp>
        <p:nvSpPr>
          <p:cNvPr id="5" name="文本框 4"/>
          <p:cNvSpPr txBox="1"/>
          <p:nvPr>
            <p:custDataLst>
              <p:tags r:id="rId6"/>
            </p:custDataLst>
          </p:nvPr>
        </p:nvSpPr>
        <p:spPr>
          <a:xfrm>
            <a:off x="8027670" y="2794000"/>
            <a:ext cx="1960880" cy="521970"/>
          </a:xfrm>
          <a:prstGeom prst="rect">
            <a:avLst/>
          </a:prstGeom>
          <a:noFill/>
        </p:spPr>
        <p:txBody>
          <a:bodyPr wrap="none" rtlCol="0" anchor="t">
            <a:spAutoFit/>
          </a:bodyPr>
          <a:lstStyle/>
          <a:p>
            <a:pPr>
              <a:buNone/>
            </a:pPr>
            <a:r>
              <a:rPr lang="zh-CN" altLang="en-US" sz="2800">
                <a:solidFill>
                  <a:srgbClr val="FF0000"/>
                </a:solidFill>
                <a:latin typeface="思源黑体 CN Heavy" panose="020b0a00000000000000" pitchFamily="34" charset="-122"/>
                <a:ea typeface="思源黑体 CN Heavy" panose="020b0a00000000000000" pitchFamily="34" charset="-122"/>
                <a:sym typeface="+mn-ea"/>
              </a:rPr>
              <a:t>娜拉出走？</a:t>
            </a:r>
          </a:p>
        </p:txBody>
      </p:sp>
      <p:sp>
        <p:nvSpPr>
          <p:cNvPr id="6" name="Rectangle 2"/>
          <p:cNvSpPr>
            <a:spLocks noGrp="1"/>
          </p:cNvSpPr>
          <p:nvPr>
            <p:custDataLst>
              <p:tags r:id="rId7"/>
            </p:custDataLst>
          </p:nvPr>
        </p:nvSpPr>
        <p:spPr>
          <a:xfrm>
            <a:off x="4986656" y="4988561"/>
            <a:ext cx="2675255" cy="518795"/>
          </a:xfrm>
          <a:prstGeom prst="rect">
            <a:avLst/>
          </a:prstGeom>
          <a:noFill/>
          <a:ln w="9525">
            <a:noFill/>
          </a:ln>
        </p:spPr>
        <p:txBody>
          <a:bodyPr anchor="t"/>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None/>
            </a:pPr>
            <a:r>
              <a:rPr lang="zh-CN" altLang="en-US" sz="2800" b="1">
                <a:solidFill>
                  <a:srgbClr val="FF0000"/>
                </a:solidFill>
                <a:latin typeface="思源黑体 CN Heavy" panose="020b0a00000000000000" pitchFamily="34" charset="-122"/>
                <a:ea typeface="思源黑体 CN Heavy" panose="020b0a00000000000000" pitchFamily="34" charset="-122"/>
              </a:rPr>
              <a:t>★ 人的觉醒 </a:t>
            </a:r>
            <a:r>
              <a:rPr lang="zh-CN" altLang="en-US" sz="2800" b="1">
                <a:solidFill>
                  <a:srgbClr val="FF0000"/>
                </a:solidFill>
                <a:latin typeface="思源黑体 CN Heavy" panose="020b0a00000000000000" pitchFamily="34" charset="-122"/>
                <a:ea typeface="思源黑体 CN Heavy" panose="020b0a00000000000000" pitchFamily="34" charset="-122"/>
                <a:sym typeface="+mn-ea"/>
              </a:rPr>
              <a:t>★ </a:t>
            </a:r>
            <a:endParaRPr lang="zh-CN" altLang="en-US" sz="2800" b="1">
              <a:solidFill>
                <a:srgbClr val="FF0000"/>
              </a:solidFill>
              <a:latin typeface="思源黑体 CN Heavy" panose="020b0a00000000000000" pitchFamily="34" charset="-122"/>
              <a:ea typeface="思源黑体 CN Heavy" panose="020b0a00000000000000" pitchFamily="34" charset="-122"/>
            </a:endParaRPr>
          </a:p>
        </p:txBody>
      </p:sp>
      <p:sp>
        <p:nvSpPr>
          <p:cNvPr id="7" name="文本框 6"/>
          <p:cNvSpPr txBox="1"/>
          <p:nvPr>
            <p:custDataLst>
              <p:tags r:id="rId8"/>
            </p:custDataLst>
          </p:nvPr>
        </p:nvSpPr>
        <p:spPr>
          <a:xfrm>
            <a:off x="7661911" y="3381694"/>
            <a:ext cx="2606040" cy="230695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bodyPr>
          <a:lstStyle/>
          <a:p>
            <a:r>
              <a:rPr lang="en-US" b="1">
                <a:solidFill>
                  <a:srgbClr val="7030A0"/>
                </a:solidFill>
                <a:latin typeface="思源黑体 CN Heavy" panose="020b0a00000000000000" pitchFamily="34" charset="-122"/>
                <a:ea typeface="思源黑体 CN Heavy" panose="020b0a00000000000000" pitchFamily="34" charset="-122"/>
                <a:sym typeface="+mn-ea"/>
              </a:rPr>
              <a:t>    </a:t>
            </a:r>
            <a:r>
              <a:rPr b="1" err="1">
                <a:solidFill>
                  <a:srgbClr val="7030A0"/>
                </a:solidFill>
                <a:latin typeface="思源黑体 CN Heavy" panose="020b0a00000000000000" pitchFamily="34" charset="-122"/>
                <a:ea typeface="思源黑体 CN Heavy" panose="020b0a00000000000000" pitchFamily="34" charset="-122"/>
                <a:sym typeface="+mn-ea"/>
              </a:rPr>
              <a:t>海尔茂希望娜拉回心转意，但是结尾的关门声意味</a:t>
            </a:r>
            <a:r>
              <a:rPr lang="zh-CN" altLang="en-US" b="1">
                <a:solidFill>
                  <a:srgbClr val="7030A0"/>
                </a:solidFill>
                <a:latin typeface="思源黑体 CN Heavy" panose="020b0a00000000000000" pitchFamily="34" charset="-122"/>
                <a:ea typeface="思源黑体 CN Heavy" panose="020b0a00000000000000" pitchFamily="34" charset="-122"/>
                <a:sym typeface="+mn-ea"/>
              </a:rPr>
              <a:t>着</a:t>
            </a:r>
            <a:r>
              <a:rPr b="1" err="1">
                <a:solidFill>
                  <a:srgbClr val="7030A0"/>
                </a:solidFill>
                <a:latin typeface="思源黑体 CN Heavy" panose="020b0a00000000000000" pitchFamily="34" charset="-122"/>
                <a:ea typeface="思源黑体 CN Heavy" panose="020b0a00000000000000" pitchFamily="34" charset="-122"/>
                <a:sym typeface="+mn-ea"/>
              </a:rPr>
              <a:t>海尔茂期待的奇迹不过是一种幻想。</a:t>
            </a:r>
            <a:endParaRPr lang="en-US" b="1">
              <a:solidFill>
                <a:srgbClr val="7030A0"/>
              </a:solidFill>
              <a:latin typeface="思源黑体 CN Heavy" panose="020b0a00000000000000" pitchFamily="34" charset="-122"/>
              <a:ea typeface="思源黑体 CN Heavy" panose="020b0a00000000000000" pitchFamily="34" charset="-122"/>
              <a:sym typeface="+mn-ea"/>
            </a:endParaRPr>
          </a:p>
          <a:p>
            <a:r>
              <a:rPr lang="en-US" b="1">
                <a:solidFill>
                  <a:srgbClr val="7030A0"/>
                </a:solidFill>
                <a:latin typeface="思源黑体 CN Heavy" panose="020b0a00000000000000" pitchFamily="34" charset="-122"/>
                <a:ea typeface="思源黑体 CN Heavy" panose="020b0a00000000000000" pitchFamily="34" charset="-122"/>
                <a:sym typeface="+mn-ea"/>
              </a:rPr>
              <a:t>    </a:t>
            </a:r>
            <a:r>
              <a:rPr b="1" err="1">
                <a:solidFill>
                  <a:srgbClr val="7030A0"/>
                </a:solidFill>
                <a:latin typeface="思源黑体 CN Heavy" panose="020b0a00000000000000" pitchFamily="34" charset="-122"/>
                <a:ea typeface="思源黑体 CN Heavy" panose="020b0a00000000000000" pitchFamily="34" charset="-122"/>
                <a:sym typeface="+mn-ea"/>
              </a:rPr>
              <a:t>娜拉出走后会怎么样呢？易卜生为我们画了一个伟大的问号，等待我们去解答。</a:t>
            </a:r>
            <a:endParaRPr lang="zh-CN" altLang="en-US" b="1">
              <a:solidFill>
                <a:srgbClr val="7030A0"/>
              </a:solidFill>
              <a:latin typeface="思源黑体 CN Heavy" panose="020b0a00000000000000" pitchFamily="34" charset="-122"/>
              <a:ea typeface="思源黑体 CN Heavy" panose="020b0a00000000000000" pitchFamily="34" charset="-122"/>
              <a:sym typeface="+mn-ea"/>
            </a:endParaRPr>
          </a:p>
        </p:txBody>
      </p:sp>
      <p:pic>
        <p:nvPicPr>
          <p:cNvPr id="8" name="图片 7">
            <a:extLst>
              <a:ext uri="{FF2B5EF4-FFF2-40B4-BE49-F238E27FC236}">
                <a16:creationId xmlns:a16="http://schemas.microsoft.com/office/drawing/2014/main" id="{4D733A94-01FF-C6B7-ABF1-62712FA4B4F7}"/>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216285" y="3787775"/>
            <a:ext cx="2164331" cy="2920365"/>
          </a:xfrm>
          <a:prstGeom prst="rect">
            <a:avLst/>
          </a:prstGeom>
        </p:spPr>
      </p:pic>
    </p:spTree>
    <p:custDataLst>
      <p:tags r:id="rId11"/>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575945" y="1371600"/>
            <a:ext cx="10702925" cy="1397635"/>
          </a:xfrm>
          <a:prstGeom prst="rect">
            <a:avLst/>
          </a:prstGeom>
        </p:spPr>
        <p:style>
          <a:lnRef idx="2">
            <a:schemeClr val="accent3"/>
          </a:lnRef>
          <a:fillRef idx="1">
            <a:schemeClr val="lt1"/>
          </a:fillRef>
          <a:effectRef idx="0">
            <a:schemeClr val="accent3"/>
          </a:effectRef>
          <a:fontRef idx="minor">
            <a:schemeClr val="dk1"/>
          </a:fontRef>
        </p:style>
        <p:txBody>
          <a:bodyPr wrap="square" lIns="63500" tIns="25400" rIns="63500" bIns="2540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20">
                <a:gradFill>
                  <a:gsLst>
                    <a:gs pos="0">
                      <a:srgbClr val="E30000"/>
                    </a:gs>
                    <a:gs pos="100000">
                      <a:srgbClr val="760303"/>
                    </a:gs>
                  </a:gsLst>
                  <a:lin scaled="0"/>
                </a:gradFill>
                <a:effectLst>
                  <a:outerShdw blurRad="38100" dist="19050" dir="2700000" algn="tl" rotWithShape="0">
                    <a:schemeClr val="dk1">
                      <a:alpha val="40000"/>
                    </a:schemeClr>
                  </a:outerShdw>
                </a:effectLst>
                <a:latin typeface="Arial" panose="020b0604020202020204" pitchFamily="34" charset="0"/>
                <a:ea typeface="汉仪君黑-55W" panose="00020600040101010101" charset="-122"/>
                <a:cs typeface="微软雅黑" panose="020b0503020204020204" charset="-122"/>
              </a:rPr>
              <a:t>有西方文学史家评论，《玩偶之家》结尾娜拉出走时“楼下砰的一响传来关大门的声音”，与拿破仑战争的枪炮声一样，有力地推动了欧洲社会的历史进程。”</a:t>
            </a:r>
          </a:p>
        </p:txBody>
      </p:sp>
      <p:sp>
        <p:nvSpPr>
          <p:cNvPr id="3" name="Title 6"/>
          <p:cNvSpPr txBox="1"/>
          <p:nvPr>
            <p:custDataLst>
              <p:tags r:id="rId4"/>
            </p:custDataLst>
          </p:nvPr>
        </p:nvSpPr>
        <p:spPr>
          <a:xfrm>
            <a:off x="1156970" y="2917190"/>
            <a:ext cx="9878060" cy="3217545"/>
          </a:xfrm>
          <a:prstGeom prst="rect">
            <a:avLst/>
          </a:prstGeom>
          <a:noFill/>
          <a:ln w="3175">
            <a:noFill/>
            <a:prstDash val="dash"/>
          </a:ln>
        </p:spPr>
        <p:txBody>
          <a:bodyPr wrap="square" lIns="63500" tIns="25400" rIns="63500" bIns="2540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57150" lvl="0" indent="-342900" algn="l" fontAlgn="ctr">
              <a:lnSpc>
                <a:spcPct val="120000"/>
              </a:lnSpc>
              <a:spcBef>
                <a:spcPct val="0"/>
              </a:spcBef>
              <a:spcAft>
                <a:spcPts val="800"/>
              </a:spcAft>
              <a:buSzTx/>
              <a:buFont typeface="Wingdings" panose="05000000000000000000" pitchFamily="2" charset="2"/>
              <a:buChar char="u"/>
            </a:pPr>
            <a:r>
              <a:rPr lang="zh-CN" altLang="en-US" sz="2400" b="1" spc="180">
                <a:solidFill>
                  <a:schemeClr val="tx1"/>
                </a:solidFill>
                <a:effectLst>
                  <a:outerShdw blurRad="38100" dist="19050" dir="2700000" algn="tl" rotWithShape="0">
                    <a:schemeClr val="dk1">
                      <a:alpha val="40000"/>
                    </a:schemeClr>
                  </a:outerShdw>
                </a:effectLst>
                <a:latin typeface="Arial" panose="020b0604020202020204" pitchFamily="34" charset="0"/>
                <a:ea typeface="汉仪君黑-55W" panose="00020600040101010101" charset="-122"/>
                <a:cs typeface="楷体" pitchFamily="49" charset="-122"/>
              </a:rPr>
              <a:t>她的出走是对资产阶级虚伪的道德、法律、家庭、婚姻制度的挑战,是对整个资本主义社会秩序的奋勇冲击。</a:t>
            </a:r>
          </a:p>
          <a:p>
            <a:pPr marL="57150" lvl="0" indent="-342900" algn="l" fontAlgn="ctr">
              <a:lnSpc>
                <a:spcPct val="120000"/>
              </a:lnSpc>
              <a:spcBef>
                <a:spcPct val="0"/>
              </a:spcBef>
              <a:spcAft>
                <a:spcPts val="800"/>
              </a:spcAft>
              <a:buSzTx/>
              <a:buFont typeface="Wingdings" panose="05000000000000000000" pitchFamily="2" charset="2"/>
              <a:buChar char="u"/>
            </a:pPr>
            <a:r>
              <a:rPr lang="zh-CN" altLang="en-US" sz="2400" b="1" spc="180">
                <a:solidFill>
                  <a:schemeClr val="tx1"/>
                </a:solidFill>
                <a:effectLst>
                  <a:outerShdw blurRad="38100" dist="19050" dir="2700000" algn="tl" rotWithShape="0">
                    <a:schemeClr val="dk1">
                      <a:alpha val="40000"/>
                    </a:schemeClr>
                  </a:outerShdw>
                </a:effectLst>
                <a:latin typeface="Arial" panose="020b0604020202020204" pitchFamily="34" charset="0"/>
                <a:ea typeface="汉仪君黑-55W" panose="00020600040101010101" charset="-122"/>
                <a:cs typeface="楷体" pitchFamily="49" charset="-122"/>
              </a:rPr>
              <a:t>她用反叛的行动向“物化”女性的社会庄严宣告:首先我是一个人,不是玩偶。她的宣告成为妇女解放的“独立宣言”。这对广大妇女争取自由、平等、人格的独立起了巨大的鼓舞作用。</a:t>
            </a:r>
          </a:p>
          <a:p>
            <a:pPr marL="57150" lvl="0" indent="-342900" algn="l" fontAlgn="ctr">
              <a:lnSpc>
                <a:spcPct val="120000"/>
              </a:lnSpc>
              <a:spcBef>
                <a:spcPct val="0"/>
              </a:spcBef>
              <a:spcAft>
                <a:spcPts val="800"/>
              </a:spcAft>
              <a:buSzTx/>
              <a:buFont typeface="Wingdings" panose="05000000000000000000" pitchFamily="2" charset="2"/>
              <a:buChar char="u"/>
            </a:pPr>
            <a:r>
              <a:rPr lang="zh-CN" altLang="en-US" sz="2400" b="1" spc="180">
                <a:solidFill>
                  <a:schemeClr val="tx1"/>
                </a:solidFill>
                <a:effectLst>
                  <a:outerShdw blurRad="38100" dist="19050" dir="2700000" algn="tl" rotWithShape="0">
                    <a:schemeClr val="dk1">
                      <a:alpha val="40000"/>
                    </a:schemeClr>
                  </a:outerShdw>
                </a:effectLst>
                <a:latin typeface="Arial" panose="020b0604020202020204" pitchFamily="34" charset="0"/>
                <a:ea typeface="汉仪君黑-55W" panose="00020600040101010101" charset="-122"/>
                <a:cs typeface="楷体" pitchFamily="49" charset="-122"/>
              </a:rPr>
              <a:t>她的出走,震惊了男权社会,震醒了昏睡的女性,使整个社会鼎沸起来,引起人们对现存制度的怀疑。</a:t>
            </a:r>
          </a:p>
        </p:txBody>
      </p:sp>
      <p:sp>
        <p:nvSpPr>
          <p:cNvPr id="4" name="文本框 3">
            <a:extLst>
              <a:ext uri="{FF2B5EF4-FFF2-40B4-BE49-F238E27FC236}">
                <a16:creationId xmlns:a16="http://schemas.microsoft.com/office/drawing/2014/main" id="{45E2A3BE-8D41-9276-B743-9EC801BD03DF}"/>
              </a:ext>
            </a:extLst>
          </p:cNvPr>
          <p:cNvSpPr txBox="1"/>
          <p:nvPr>
            <p:custDataLst>
              <p:tags r:id="rId5"/>
            </p:custDataLst>
          </p:nvPr>
        </p:nvSpPr>
        <p:spPr>
          <a:xfrm>
            <a:off x="485775" y="492432"/>
            <a:ext cx="4305300" cy="461665"/>
          </a:xfrm>
          <a:prstGeom prst="rect">
            <a:avLst/>
          </a:prstGeom>
          <a:noFill/>
        </p:spPr>
        <p:txBody>
          <a:bodyPr wrap="square">
            <a:spAutoFit/>
          </a:bodyPr>
          <a:lstStyle/>
          <a:p>
            <a:r>
              <a:rPr lang="zh-CN" altLang="en-US" sz="2400" b="1" spc="120">
                <a:gradFill>
                  <a:gsLst>
                    <a:gs pos="0">
                      <a:srgbClr val="E30000"/>
                    </a:gs>
                    <a:gs pos="100000">
                      <a:srgbClr val="760303"/>
                    </a:gs>
                  </a:gsLst>
                  <a:lin scaled="0"/>
                </a:gradFill>
                <a:effectLst>
                  <a:outerShdw blurRad="38100" dist="19050" dir="2700000" algn="tl" rotWithShape="0">
                    <a:prstClr val="black">
                      <a:alpha val="40000"/>
                    </a:prstClr>
                  </a:outerShdw>
                </a:effectLst>
                <a:latin typeface="Arial" panose="020b0604020202020204" pitchFamily="34" charset="0"/>
                <a:ea typeface="汉仪君黑-55W" panose="00020600040101010101" charset="-122"/>
                <a:cs typeface="微软雅黑" panose="020b0503020204020204" charset="-122"/>
              </a:rPr>
              <a:t>小结：</a:t>
            </a:r>
            <a:r>
              <a:rPr kumimoji="0" lang="zh-CN" altLang="en-US" sz="2400" b="1" i="0" u="none" strike="noStrike" kern="1200" cap="none" spc="120" normalizeH="0" baseline="0" noProof="0">
                <a:ln>
                  <a:noFill/>
                </a:ln>
                <a:gradFill>
                  <a:gsLst>
                    <a:gs pos="0">
                      <a:srgbClr val="E30000"/>
                    </a:gs>
                    <a:gs pos="100000">
                      <a:srgbClr val="760303"/>
                    </a:gs>
                  </a:gsLst>
                  <a:lin scaled="0"/>
                </a:gradFill>
                <a:effectLst>
                  <a:outerShdw blurRad="38100" dist="19050" dir="2700000" algn="tl" rotWithShape="0">
                    <a:prstClr val="black">
                      <a:alpha val="40000"/>
                    </a:prstClr>
                  </a:outerShdw>
                </a:effectLst>
                <a:uLnTx/>
                <a:uFillTx/>
                <a:latin typeface="Arial" panose="020b0604020202020204" pitchFamily="34" charset="0"/>
                <a:ea typeface="汉仪君黑-55W" panose="00020600040101010101" charset="-122"/>
                <a:cs typeface="微软雅黑" panose="020b0503020204020204" charset="-122"/>
              </a:rPr>
              <a:t>娜拉出走的社会意义</a:t>
            </a:r>
            <a:r>
              <a:rPr kumimoji="0" lang="en-US" altLang="zh-CN" sz="2400" b="1" i="0" u="none" strike="noStrike" kern="1200" cap="none" spc="120" normalizeH="0" baseline="0" noProof="0">
                <a:ln>
                  <a:noFill/>
                </a:ln>
                <a:gradFill>
                  <a:gsLst>
                    <a:gs pos="0">
                      <a:srgbClr val="E30000"/>
                    </a:gs>
                    <a:gs pos="100000">
                      <a:srgbClr val="760303"/>
                    </a:gs>
                  </a:gsLst>
                  <a:lin scaled="0"/>
                </a:gradFill>
                <a:effectLst>
                  <a:outerShdw blurRad="38100" dist="19050" dir="2700000" algn="tl" rotWithShape="0">
                    <a:prstClr val="black">
                      <a:alpha val="40000"/>
                    </a:prstClr>
                  </a:outerShdw>
                </a:effectLst>
                <a:uLnTx/>
                <a:uFillTx/>
                <a:latin typeface="Arial" panose="020b0604020202020204" pitchFamily="34" charset="0"/>
                <a:ea typeface="汉仪君黑-55W" panose="00020600040101010101" charset="-122"/>
                <a:cs typeface="微软雅黑" panose="020b0503020204020204" charset="-122"/>
              </a:rPr>
              <a:t>:</a:t>
            </a:r>
            <a:endParaRPr lang="zh-CN" altLang="en-US"/>
          </a:p>
        </p:txBody>
      </p:sp>
    </p:spTree>
    <p:custDataLst>
      <p:tags r:id="rId6"/>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21508" name="文本框2"/>
          <p:cNvSpPr txBox="1"/>
          <p:nvPr>
            <p:custDataLst>
              <p:tags r:id="rId3"/>
            </p:custDataLst>
          </p:nvPr>
        </p:nvSpPr>
        <p:spPr>
          <a:xfrm>
            <a:off x="2077720" y="978536"/>
            <a:ext cx="2286000" cy="706755"/>
          </a:xfrm>
          <a:prstGeom prst="rect">
            <a:avLst/>
          </a:prstGeom>
          <a:solidFill>
            <a:schemeClr val="tx1"/>
          </a:solidFill>
          <a:ln w="57150" cap="flat" cmpd="thickThin">
            <a:solidFill>
              <a:srgbClr val="FFFF99"/>
            </a:solidFill>
            <a:prstDash val="solid"/>
            <a:miter/>
            <a:headEnd type="none" w="med" len="med"/>
            <a:tailEnd type="none" w="med" len="med"/>
          </a:ln>
        </p:spPr>
        <p:txBody>
          <a:bodyPr>
            <a:spAutoFit/>
          </a:bodyPr>
          <a:lstStyle/>
          <a:p>
            <a:pPr eaLnBrk="1" hangingPunct="1"/>
            <a:r>
              <a:rPr lang="zh-CN" altLang="en-US" sz="4000" b="1">
                <a:solidFill>
                  <a:schemeClr val="bg1"/>
                </a:solidFill>
                <a:latin typeface="黑体" panose="02010609060101010101" pitchFamily="49" charset="-122"/>
                <a:ea typeface="黑体" panose="02010609060101010101" pitchFamily="49" charset="-122"/>
              </a:rPr>
              <a:t>社会影响</a:t>
            </a:r>
          </a:p>
        </p:txBody>
      </p:sp>
      <p:sp>
        <p:nvSpPr>
          <p:cNvPr id="3" name="文本框 2"/>
          <p:cNvSpPr txBox="1"/>
          <p:nvPr>
            <p:custDataLst>
              <p:tags r:id="rId4"/>
            </p:custDataLst>
          </p:nvPr>
        </p:nvSpPr>
        <p:spPr>
          <a:xfrm>
            <a:off x="1759586" y="3429000"/>
            <a:ext cx="8832214" cy="2249462"/>
          </a:xfrm>
          <a:prstGeom prst="rect">
            <a:avLst/>
          </a:prstGeom>
          <a:solidFill>
            <a:srgbClr val="F8F4F1">
              <a:alpha val="72000"/>
            </a:srgbClr>
          </a:solidFill>
          <a:ln w="28575">
            <a:solidFill>
              <a:schemeClr val="tx1"/>
            </a:solidFill>
          </a:ln>
        </p:spPr>
        <p:txBody>
          <a:bodyPr wrap="square" rtlCol="0" anchor="t">
            <a:spAutoFit/>
          </a:bodyPr>
          <a:lstStyle/>
          <a:p>
            <a:pPr>
              <a:lnSpc>
                <a:spcPct val="120000"/>
              </a:lnSpc>
            </a:pPr>
            <a:r>
              <a:rPr lang="en-US" sz="2400">
                <a:latin typeface="黑体" panose="02010609060101010101" pitchFamily="49" charset="-122"/>
                <a:ea typeface="黑体" panose="02010609060101010101" pitchFamily="49" charset="-122"/>
                <a:sym typeface="+mn-ea"/>
              </a:rPr>
              <a:t>    </a:t>
            </a:r>
            <a:r>
              <a:rPr sz="2400">
                <a:latin typeface="黑体" panose="02010609060101010101" pitchFamily="49" charset="-122"/>
                <a:ea typeface="黑体" panose="02010609060101010101" pitchFamily="49" charset="-122"/>
                <a:sym typeface="+mn-ea"/>
              </a:rPr>
              <a:t>这部剧上演之后，立即在当时的欧洲社会激起了轩然大波。</a:t>
            </a:r>
            <a:r>
              <a:rPr sz="2400">
                <a:solidFill>
                  <a:srgbClr val="0000FF"/>
                </a:solidFill>
                <a:latin typeface="黑体" panose="02010609060101010101" pitchFamily="49" charset="-122"/>
                <a:ea typeface="黑体" panose="02010609060101010101" pitchFamily="49" charset="-122"/>
                <a:sym typeface="+mn-ea"/>
              </a:rPr>
              <a:t>娜拉抛却家庭和孩子、毅然出走的选择，对家庭地位平等的追求，对婚姻感情甚至信仰的反思</a:t>
            </a:r>
            <a:r>
              <a:rPr sz="2400">
                <a:latin typeface="黑体" panose="02010609060101010101" pitchFamily="49" charset="-122"/>
                <a:ea typeface="黑体" panose="02010609060101010101" pitchFamily="49" charset="-122"/>
                <a:sym typeface="+mn-ea"/>
              </a:rPr>
              <a:t>，都尖锐地戳到了当时</a:t>
            </a:r>
            <a:r>
              <a:rPr sz="2400">
                <a:solidFill>
                  <a:srgbClr val="FF0000"/>
                </a:solidFill>
                <a:latin typeface="黑体" panose="02010609060101010101" pitchFamily="49" charset="-122"/>
                <a:ea typeface="黑体" panose="02010609060101010101" pitchFamily="49" charset="-122"/>
                <a:sym typeface="+mn-ea"/>
              </a:rPr>
              <a:t>欧洲保守又伪善的社会道德痛点</a:t>
            </a:r>
            <a:r>
              <a:rPr sz="2400">
                <a:latin typeface="黑体" panose="02010609060101010101" pitchFamily="49" charset="-122"/>
                <a:ea typeface="黑体" panose="02010609060101010101" pitchFamily="49" charset="-122"/>
                <a:sym typeface="+mn-ea"/>
              </a:rPr>
              <a:t>，</a:t>
            </a:r>
            <a:r>
              <a:rPr sz="2400">
                <a:solidFill>
                  <a:srgbClr val="C00000"/>
                </a:solidFill>
                <a:latin typeface="黑体" panose="02010609060101010101" pitchFamily="49" charset="-122"/>
                <a:ea typeface="黑体" panose="02010609060101010101" pitchFamily="49" charset="-122"/>
                <a:sym typeface="+mn-ea"/>
              </a:rPr>
              <a:t>因此受到了上流社会暴风雨般的抵制与指责。</a:t>
            </a:r>
            <a:r>
              <a:rPr sz="2400">
                <a:latin typeface="黑体" panose="02010609060101010101" pitchFamily="49" charset="-122"/>
                <a:ea typeface="黑体" panose="02010609060101010101" pitchFamily="49" charset="-122"/>
                <a:sym typeface="+mn-ea"/>
              </a:rPr>
              <a:t>但也正因为如此，它才成为了超越时代的经典之作。</a:t>
            </a:r>
          </a:p>
        </p:txBody>
      </p:sp>
      <p:sp>
        <p:nvSpPr>
          <p:cNvPr id="2" name="Text Box 3">
            <a:extLst>
              <a:ext uri="{FF2B5EF4-FFF2-40B4-BE49-F238E27FC236}">
                <a16:creationId xmlns:a16="http://schemas.microsoft.com/office/drawing/2014/main" id="{6FCB4C31-A609-98E6-A877-F6A76B710371}"/>
              </a:ext>
            </a:extLst>
          </p:cNvPr>
          <p:cNvSpPr txBox="1"/>
          <p:nvPr>
            <p:custDataLst>
              <p:tags r:id="rId5"/>
            </p:custDataLst>
          </p:nvPr>
        </p:nvSpPr>
        <p:spPr>
          <a:xfrm>
            <a:off x="3558699" y="1958189"/>
            <a:ext cx="5691187" cy="1200329"/>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wrap="square" anchor="t">
            <a:spAutoFit/>
          </a:bodyPr>
          <a:lstStyle/>
          <a:p>
            <a:pPr marL="342900" indent="-342900" defTabSz="412750">
              <a:buSzPct val="50000"/>
              <a:buFont typeface="Wingdings" panose="05000000000000000000" pitchFamily="2" charset="2"/>
              <a:buChar char="u"/>
              <a:defRPr>
                <a:solidFill>
                  <a:srgbClr val="FFFFFF"/>
                </a:solidFill>
              </a:defRPr>
            </a:pPr>
            <a:r>
              <a:rPr lang="en-US" sz="2400">
                <a:latin typeface="方正粗黑宋简体" panose="02000000000000000000" pitchFamily="2" charset="-122"/>
                <a:ea typeface="方正粗黑宋简体" panose="02000000000000000000" pitchFamily="2" charset="-122"/>
                <a:sym typeface="+mn-ea"/>
              </a:rPr>
              <a:t>    </a:t>
            </a:r>
            <a:r>
              <a:rPr sz="2400" err="1">
                <a:solidFill>
                  <a:schemeClr val="tx1"/>
                </a:solidFill>
                <a:latin typeface="方正粗黑宋简体" panose="02000000000000000000" pitchFamily="2" charset="-122"/>
                <a:ea typeface="方正粗黑宋简体" panose="02000000000000000000" pitchFamily="2" charset="-122"/>
                <a:sym typeface="+mn-ea"/>
              </a:rPr>
              <a:t>她对</a:t>
            </a:r>
            <a:r>
              <a:rPr sz="2400" err="1">
                <a:solidFill>
                  <a:srgbClr val="FF0000"/>
                </a:solidFill>
                <a:highlight>
                  <a:srgbClr val="FFFF00"/>
                </a:highlight>
                <a:latin typeface="方正粗黑宋简体" panose="02000000000000000000" pitchFamily="2" charset="-122"/>
                <a:ea typeface="方正粗黑宋简体" panose="02000000000000000000" pitchFamily="2" charset="-122"/>
                <a:sym typeface="+mn-ea"/>
              </a:rPr>
              <a:t>男权社会</a:t>
            </a:r>
            <a:r>
              <a:rPr sz="2400" err="1">
                <a:solidFill>
                  <a:schemeClr val="tx1"/>
                </a:solidFill>
                <a:latin typeface="方正粗黑宋简体" panose="02000000000000000000" pitchFamily="2" charset="-122"/>
                <a:ea typeface="方正粗黑宋简体" panose="02000000000000000000" pitchFamily="2" charset="-122"/>
                <a:sym typeface="+mn-ea"/>
              </a:rPr>
              <a:t>提出了公开的挑战。这个剧本对妇女解放运动起到了激发和推动的作用。</a:t>
            </a:r>
          </a:p>
        </p:txBody>
      </p:sp>
    </p:spTree>
    <p:custDataLst>
      <p:tags r:id="rId6"/>
    </p:custDataLst>
    <p:extLst>
      <p:ext uri="{BB962C8B-B14F-4D97-AF65-F5344CB8AC3E}">
        <p14:creationId xmlns:p14="http://schemas.microsoft.com/office/powerpoint/2010/main" val="201189055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a:extLst>
              <a:ext uri="{FF2B5EF4-FFF2-40B4-BE49-F238E27FC236}">
                <a16:creationId xmlns:a16="http://schemas.microsoft.com/office/drawing/2014/main" id="{19A236F7-8E8E-6DF4-247D-51A59E7A25F2}"/>
              </a:ext>
            </a:extLst>
          </p:cNvPr>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888920" y="1412909"/>
            <a:ext cx="4610100" cy="285750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E6698BFE-40FD-8AB0-D5DC-970319CD0BC6}"/>
              </a:ext>
            </a:extLst>
          </p:cNvPr>
          <p:cNvSpPr txBox="1"/>
          <p:nvPr>
            <p:custDataLst>
              <p:tags r:id="rId5"/>
            </p:custDataLst>
          </p:nvPr>
        </p:nvSpPr>
        <p:spPr>
          <a:xfrm>
            <a:off x="2786742" y="4614094"/>
            <a:ext cx="7391401" cy="83099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2400" b="0" i="0">
                <a:effectLst/>
                <a:latin typeface="思源黑体 CN Heavy" panose="020b0a00000000000000" pitchFamily="34" charset="-122"/>
                <a:ea typeface="思源黑体 CN Heavy" panose="020b0a00000000000000" pitchFamily="34" charset="-122"/>
              </a:rPr>
              <a:t>亨利克</a:t>
            </a:r>
            <a:r>
              <a:rPr lang="en-US" altLang="zh-CN" sz="2400" b="0" i="0">
                <a:effectLst/>
                <a:latin typeface="思源黑体 CN Heavy" panose="020b0a00000000000000" pitchFamily="34" charset="-122"/>
                <a:ea typeface="思源黑体 CN Heavy" panose="020b0a00000000000000" pitchFamily="34" charset="-122"/>
              </a:rPr>
              <a:t>·</a:t>
            </a:r>
            <a:r>
              <a:rPr lang="zh-CN" altLang="en-US" sz="2400" b="0" i="0">
                <a:effectLst/>
                <a:latin typeface="思源黑体 CN Heavy" panose="020b0a00000000000000" pitchFamily="34" charset="-122"/>
                <a:ea typeface="思源黑体 CN Heavy" panose="020b0a00000000000000" pitchFamily="34" charset="-122"/>
              </a:rPr>
              <a:t>易卜生（</a:t>
            </a:r>
            <a:r>
              <a:rPr lang="en-US" altLang="zh-CN" sz="2400" b="0" i="0">
                <a:effectLst/>
                <a:latin typeface="思源黑体 CN Heavy" panose="020b0a00000000000000" pitchFamily="34" charset="-122"/>
                <a:ea typeface="思源黑体 CN Heavy" panose="020b0a00000000000000" pitchFamily="34" charset="-122"/>
              </a:rPr>
              <a:t>Henrik Ibsen</a:t>
            </a:r>
            <a:r>
              <a:rPr lang="zh-CN" altLang="en-US" sz="2400" b="0" i="0">
                <a:effectLst/>
                <a:latin typeface="思源黑体 CN Heavy" panose="020b0a00000000000000" pitchFamily="34" charset="-122"/>
                <a:ea typeface="思源黑体 CN Heavy" panose="020b0a00000000000000" pitchFamily="34" charset="-122"/>
              </a:rPr>
              <a:t>，</a:t>
            </a:r>
            <a:r>
              <a:rPr lang="en-US" altLang="zh-CN" sz="2400" b="0" i="0">
                <a:effectLst/>
                <a:latin typeface="思源黑体 CN Heavy" panose="020b0a00000000000000" pitchFamily="34" charset="-122"/>
                <a:ea typeface="思源黑体 CN Heavy" panose="020b0a00000000000000" pitchFamily="34" charset="-122"/>
              </a:rPr>
              <a:t>1828–1906</a:t>
            </a:r>
            <a:r>
              <a:rPr lang="zh-CN" altLang="en-US" sz="2400" b="0" i="0">
                <a:effectLst/>
                <a:latin typeface="思源黑体 CN Heavy" panose="020b0a00000000000000" pitchFamily="34" charset="-122"/>
                <a:ea typeface="思源黑体 CN Heavy" panose="020b0a00000000000000" pitchFamily="34" charset="-122"/>
              </a:rPr>
              <a:t>年）</a:t>
            </a:r>
            <a:endParaRPr lang="en-US" altLang="zh-CN" sz="2400" b="0" i="0">
              <a:effectLst/>
              <a:latin typeface="思源黑体 CN Heavy" panose="020b0a00000000000000" pitchFamily="34" charset="-122"/>
              <a:ea typeface="思源黑体 CN Heavy" panose="020b0a00000000000000" pitchFamily="34" charset="-122"/>
            </a:endParaRPr>
          </a:p>
          <a:p>
            <a:r>
              <a:rPr lang="zh-CN" altLang="en-US" sz="2400" b="0" i="0">
                <a:solidFill>
                  <a:srgbClr val="C00000"/>
                </a:solidFill>
                <a:effectLst/>
                <a:latin typeface="思源黑体 CN Heavy" panose="020b0a00000000000000" pitchFamily="34" charset="-122"/>
                <a:ea typeface="思源黑体 CN Heavy" panose="020b0a00000000000000" pitchFamily="34" charset="-122"/>
              </a:rPr>
              <a:t>挪威戏剧家、诗人，被称作世界“现代戏剧之父”</a:t>
            </a:r>
            <a:r>
              <a:rPr lang="zh-CN" altLang="en-US" sz="2400" b="0" i="0">
                <a:effectLst/>
                <a:latin typeface="思源黑体 CN Heavy" panose="020b0a00000000000000" pitchFamily="34" charset="-122"/>
                <a:ea typeface="思源黑体 CN Heavy" panose="020b0a00000000000000" pitchFamily="34" charset="-122"/>
              </a:rPr>
              <a:t>。</a:t>
            </a:r>
            <a:endParaRPr lang="en-US" altLang="zh-CN" sz="2400" b="0" i="0">
              <a:effectLst/>
              <a:latin typeface="思源黑体 CN Heavy" panose="020b0a00000000000000" pitchFamily="34" charset="-122"/>
              <a:ea typeface="思源黑体 CN Heavy" panose="020b0a00000000000000" pitchFamily="34" charset="-122"/>
            </a:endParaRPr>
          </a:p>
        </p:txBody>
      </p:sp>
      <p:sp>
        <p:nvSpPr>
          <p:cNvPr id="5" name="文本框 4">
            <a:extLst>
              <a:ext uri="{FF2B5EF4-FFF2-40B4-BE49-F238E27FC236}">
                <a16:creationId xmlns:a16="http://schemas.microsoft.com/office/drawing/2014/main" id="{83E4E68C-5D07-4779-EEB9-2D4F1313338C}"/>
              </a:ext>
            </a:extLst>
          </p:cNvPr>
          <p:cNvSpPr txBox="1"/>
          <p:nvPr>
            <p:custDataLst>
              <p:tags r:id="rId6"/>
            </p:custDataLst>
          </p:nvPr>
        </p:nvSpPr>
        <p:spPr>
          <a:xfrm>
            <a:off x="1735016" y="5588672"/>
            <a:ext cx="9429540" cy="46166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代表作包括</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彼尔</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京特</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玩偶之家</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群鬼</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人民公敌</a:t>
            </a:r>
            <a:r>
              <a:rPr kumimoji="0" lang="en-US" altLang="zh-CN"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等。</a:t>
            </a:r>
          </a:p>
        </p:txBody>
      </p:sp>
    </p:spTree>
    <p:extLst>
      <p:ext uri="{BB962C8B-B14F-4D97-AF65-F5344CB8AC3E}">
        <p14:creationId xmlns:p14="http://schemas.microsoft.com/office/powerpoint/2010/main" val="2360924182"/>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1379478B-4DC1-4244-91D1-7822F70AD637}"/>
              </a:ext>
            </a:extLst>
          </p:cNvPr>
          <p:cNvSpPr txBox="1"/>
          <p:nvPr>
            <p:custDataLst>
              <p:tags r:id="rId3"/>
            </p:custDataLst>
          </p:nvPr>
        </p:nvSpPr>
        <p:spPr>
          <a:xfrm>
            <a:off x="976310" y="3820596"/>
            <a:ext cx="10334625" cy="954107"/>
          </a:xfrm>
          <a:prstGeom prst="rect">
            <a:avLst/>
          </a:prstGeom>
          <a:noFill/>
        </p:spPr>
        <p:txBody>
          <a:bodyPr wrap="square" rtlCol="0">
            <a:spAutoFit/>
          </a:bodyPr>
          <a:lstStyle/>
          <a:p>
            <a:r>
              <a:rPr lang="zh-CN" altLang="en-US" sz="2800" b="1" i="0">
                <a:solidFill>
                  <a:srgbClr val="333333"/>
                </a:solidFill>
                <a:effectLst/>
                <a:latin typeface="mp-quote"/>
              </a:rPr>
              <a:t>注意分析作品中的戏剧性事件，以及</a:t>
            </a:r>
            <a:r>
              <a:rPr lang="zh-CN" altLang="en-US" sz="2800" b="1" i="0">
                <a:solidFill>
                  <a:srgbClr val="FF0000"/>
                </a:solidFill>
                <a:effectLst/>
                <a:latin typeface="mp-quote"/>
              </a:rPr>
              <a:t>“突转”</a:t>
            </a:r>
            <a:r>
              <a:rPr lang="zh-CN" altLang="en-US" sz="2800" b="1" i="0">
                <a:solidFill>
                  <a:srgbClr val="333333"/>
                </a:solidFill>
                <a:effectLst/>
                <a:latin typeface="mp-quote"/>
              </a:rPr>
              <a:t>手法的运用，领略戏剧家独特的艺术创造。</a:t>
            </a:r>
            <a:endParaRPr lang="zh-CN" altLang="en-US" sz="2800" b="1"/>
          </a:p>
        </p:txBody>
      </p:sp>
      <p:sp>
        <p:nvSpPr>
          <p:cNvPr id="3" name="文本框 2">
            <a:extLst>
              <a:ext uri="{FF2B5EF4-FFF2-40B4-BE49-F238E27FC236}">
                <a16:creationId xmlns:a16="http://schemas.microsoft.com/office/drawing/2014/main" id="{375B105F-7962-4B47-B813-105BCF283BDE}"/>
              </a:ext>
            </a:extLst>
          </p:cNvPr>
          <p:cNvSpPr txBox="1"/>
          <p:nvPr>
            <p:custDataLst>
              <p:tags r:id="rId4"/>
            </p:custDataLst>
          </p:nvPr>
        </p:nvSpPr>
        <p:spPr>
          <a:xfrm>
            <a:off x="976310" y="1841718"/>
            <a:ext cx="10563227" cy="181588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0" i="0">
                <a:solidFill>
                  <a:srgbClr val="333333"/>
                </a:solidFill>
                <a:effectLst/>
                <a:latin typeface="思源黑体 CN Heavy" panose="020b0a00000000000000" pitchFamily="34" charset="-122"/>
                <a:ea typeface="思源黑体 CN Heavy" panose="020b0a00000000000000" pitchFamily="34" charset="-122"/>
              </a:rPr>
              <a:t>亚里士多德在</a:t>
            </a:r>
            <a:r>
              <a:rPr lang="en-US" altLang="zh-CN" sz="2800" b="0" i="0">
                <a:solidFill>
                  <a:srgbClr val="333333"/>
                </a:solidFill>
                <a:effectLst/>
                <a:latin typeface="思源黑体 CN Heavy" panose="020b0a00000000000000" pitchFamily="34" charset="-122"/>
                <a:ea typeface="思源黑体 CN Heavy" panose="020b0a00000000000000" pitchFamily="34" charset="-122"/>
              </a:rPr>
              <a:t>《</a:t>
            </a:r>
            <a:r>
              <a:rPr lang="zh-CN" altLang="en-US" sz="2800" b="0" i="0">
                <a:solidFill>
                  <a:srgbClr val="333333"/>
                </a:solidFill>
                <a:effectLst/>
                <a:latin typeface="思源黑体 CN Heavy" panose="020b0a00000000000000" pitchFamily="34" charset="-122"/>
                <a:ea typeface="思源黑体 CN Heavy" panose="020b0a00000000000000" pitchFamily="34" charset="-122"/>
              </a:rPr>
              <a:t>诗学</a:t>
            </a:r>
            <a:r>
              <a:rPr lang="en-US" altLang="zh-CN" sz="2800" b="0" i="0">
                <a:solidFill>
                  <a:srgbClr val="333333"/>
                </a:solidFill>
                <a:effectLst/>
                <a:latin typeface="思源黑体 CN Heavy" panose="020b0a00000000000000" pitchFamily="34" charset="-122"/>
                <a:ea typeface="思源黑体 CN Heavy" panose="020b0a00000000000000" pitchFamily="34" charset="-122"/>
              </a:rPr>
              <a:t>》</a:t>
            </a:r>
            <a:r>
              <a:rPr lang="zh-CN" altLang="en-US" sz="2800" b="0" i="0">
                <a:solidFill>
                  <a:srgbClr val="333333"/>
                </a:solidFill>
                <a:effectLst/>
                <a:latin typeface="思源黑体 CN Heavy" panose="020b0a00000000000000" pitchFamily="34" charset="-122"/>
                <a:ea typeface="思源黑体 CN Heavy" panose="020b0a00000000000000" pitchFamily="34" charset="-122"/>
              </a:rPr>
              <a:t>一书中，以俄狄浦斯王一句为例，将它解释为，</a:t>
            </a:r>
            <a:r>
              <a:rPr lang="zh-CN" altLang="en-US" sz="2800" b="0" i="0">
                <a:solidFill>
                  <a:srgbClr val="FF0000"/>
                </a:solidFill>
                <a:effectLst/>
                <a:latin typeface="思源黑体 CN Heavy" panose="020b0a00000000000000" pitchFamily="34" charset="-122"/>
                <a:ea typeface="思源黑体 CN Heavy" panose="020b0a00000000000000" pitchFamily="34" charset="-122"/>
              </a:rPr>
              <a:t>突转是行动按照我们所说的原则向相反的方向发生，指情势向相反的方向转变。</a:t>
            </a:r>
            <a:r>
              <a:rPr lang="zh-CN" altLang="en-US" sz="2800" b="0" i="0">
                <a:solidFill>
                  <a:srgbClr val="333333"/>
                </a:solidFill>
                <a:effectLst/>
                <a:latin typeface="思源黑体 CN Heavy" panose="020b0a00000000000000" pitchFamily="34" charset="-122"/>
                <a:ea typeface="思源黑体 CN Heavy" panose="020b0a00000000000000" pitchFamily="34" charset="-122"/>
              </a:rPr>
              <a:t>如从顺境到逆境或从逆境到顺境，是按照可然律或必然律而发生的。</a:t>
            </a:r>
            <a:endParaRPr lang="zh-CN" altLang="en-US" sz="2800">
              <a:latin typeface="思源黑体 CN Heavy" panose="020b0a00000000000000" pitchFamily="34" charset="-122"/>
              <a:ea typeface="思源黑体 CN Heavy" panose="020b0a00000000000000" pitchFamily="34" charset="-122"/>
            </a:endParaRPr>
          </a:p>
        </p:txBody>
      </p:sp>
      <p:sp>
        <p:nvSpPr>
          <p:cNvPr id="5" name="文本框 4">
            <a:extLst>
              <a:ext uri="{FF2B5EF4-FFF2-40B4-BE49-F238E27FC236}">
                <a16:creationId xmlns:a16="http://schemas.microsoft.com/office/drawing/2014/main" id="{AB31619E-C211-915B-73A5-2B80CA8FB586}"/>
              </a:ext>
            </a:extLst>
          </p:cNvPr>
          <p:cNvSpPr txBox="1"/>
          <p:nvPr>
            <p:custDataLst>
              <p:tags r:id="rId5"/>
            </p:custDataLst>
          </p:nvPr>
        </p:nvSpPr>
        <p:spPr>
          <a:xfrm>
            <a:off x="976309" y="616893"/>
            <a:ext cx="4329115" cy="5847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kumimoji="0" lang="zh-CN" altLang="en-US" sz="3200" b="1" i="0" u="none" strike="noStrike" kern="1200" cap="none" spc="0" normalizeH="0" baseline="0" noProof="0">
                <a:ln>
                  <a:noFill/>
                </a:ln>
                <a:solidFill>
                  <a:srgbClr val="C00000"/>
                </a:solidFill>
                <a:effectLst/>
                <a:uLnTx/>
                <a:uFillTx/>
                <a:latin typeface="mp-quote"/>
                <a:ea typeface="等线" panose="02010600030101010101" pitchFamily="2" charset="-122"/>
                <a:cs typeface="+mn-cs"/>
              </a:rPr>
              <a:t>赏析</a:t>
            </a:r>
            <a:r>
              <a:rPr kumimoji="0" lang="en-US" altLang="zh-CN" sz="3200" b="1" i="0" u="none" strike="noStrike" kern="1200" cap="none" spc="0" normalizeH="0" baseline="0" noProof="0">
                <a:ln>
                  <a:noFill/>
                </a:ln>
                <a:solidFill>
                  <a:srgbClr val="C00000"/>
                </a:solidFill>
                <a:effectLst/>
                <a:uLnTx/>
                <a:uFillTx/>
                <a:latin typeface="mp-quote"/>
                <a:ea typeface="等线" panose="02010600030101010101" pitchFamily="2" charset="-122"/>
                <a:cs typeface="+mn-cs"/>
              </a:rPr>
              <a:t>【</a:t>
            </a:r>
            <a:r>
              <a:rPr lang="zh-CN" altLang="en-US" sz="3200" b="1">
                <a:solidFill>
                  <a:srgbClr val="C00000"/>
                </a:solidFill>
                <a:latin typeface="mp-quote"/>
                <a:ea typeface="等线" panose="02010600030101010101" pitchFamily="2" charset="-122"/>
              </a:rPr>
              <a:t>戏剧的“突转”</a:t>
            </a:r>
            <a:r>
              <a:rPr kumimoji="0" lang="en-US" altLang="zh-CN" sz="3200" b="1" i="0" u="none" strike="noStrike" kern="1200" cap="none" spc="0" normalizeH="0" baseline="0" noProof="0">
                <a:ln>
                  <a:noFill/>
                </a:ln>
                <a:solidFill>
                  <a:srgbClr val="C00000"/>
                </a:solidFill>
                <a:effectLst/>
                <a:uLnTx/>
                <a:uFillTx/>
                <a:latin typeface="mp-quote"/>
                <a:ea typeface="等线" panose="02010600030101010101" pitchFamily="2" charset="-122"/>
                <a:cs typeface="+mn-cs"/>
              </a:rPr>
              <a:t>】</a:t>
            </a:r>
            <a:endParaRPr lang="zh-CN" altLang="en-US" sz="2000">
              <a:solidFill>
                <a:srgbClr val="C00000"/>
              </a:solidFill>
            </a:endParaRPr>
          </a:p>
        </p:txBody>
      </p:sp>
      <p:sp>
        <p:nvSpPr>
          <p:cNvPr id="7" name="文本框 6">
            <a:extLst>
              <a:ext uri="{FF2B5EF4-FFF2-40B4-BE49-F238E27FC236}">
                <a16:creationId xmlns:a16="http://schemas.microsoft.com/office/drawing/2014/main" id="{8F2D63A0-6FD1-8A71-3500-3F96B51CE8ED}"/>
              </a:ext>
            </a:extLst>
          </p:cNvPr>
          <p:cNvSpPr txBox="1"/>
          <p:nvPr>
            <p:custDataLst>
              <p:tags r:id="rId6"/>
            </p:custDataLst>
          </p:nvPr>
        </p:nvSpPr>
        <p:spPr>
          <a:xfrm>
            <a:off x="3048000" y="5287000"/>
            <a:ext cx="6096000" cy="95410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kumimoji="0" lang="en-US" altLang="zh-CN" sz="2800" b="0" i="0" u="none" strike="noStrike" kern="1200" cap="none" spc="0" normalizeH="0" baseline="0" noProof="0">
                <a:ln>
                  <a:noFill/>
                </a:ln>
                <a:solidFill>
                  <a:srgbClr val="333333"/>
                </a:solidFill>
                <a:effectLst/>
                <a:uLnTx/>
                <a:uFillTx/>
                <a:latin typeface="华文中宋" panose="02010600040101010101" pitchFamily="2" charset="-122"/>
                <a:ea typeface="华文中宋" panose="02010600040101010101" pitchFamily="2" charset="-122"/>
                <a:cs typeface="+mn-cs"/>
              </a:rPr>
              <a:t>《</a:t>
            </a:r>
            <a:r>
              <a:rPr kumimoji="0" lang="zh-CN" altLang="en-US" sz="2800" b="0" i="0" u="none" strike="noStrike" kern="1200" cap="none" spc="0" normalizeH="0" baseline="0" noProof="0">
                <a:ln>
                  <a:noFill/>
                </a:ln>
                <a:solidFill>
                  <a:srgbClr val="333333"/>
                </a:solidFill>
                <a:effectLst/>
                <a:uLnTx/>
                <a:uFillTx/>
                <a:latin typeface="华文中宋" panose="02010600040101010101" pitchFamily="2" charset="-122"/>
                <a:ea typeface="华文中宋" panose="02010600040101010101" pitchFamily="2" charset="-122"/>
                <a:cs typeface="+mn-cs"/>
              </a:rPr>
              <a:t>玩偶之家</a:t>
            </a:r>
            <a:r>
              <a:rPr kumimoji="0" lang="en-US" altLang="zh-CN" sz="2800" b="0" i="0" u="none" strike="noStrike" kern="1200" cap="none" spc="0" normalizeH="0" baseline="0" noProof="0">
                <a:ln>
                  <a:noFill/>
                </a:ln>
                <a:solidFill>
                  <a:srgbClr val="333333"/>
                </a:solidFill>
                <a:effectLst/>
                <a:uLnTx/>
                <a:uFillTx/>
                <a:latin typeface="华文中宋" panose="02010600040101010101" pitchFamily="2" charset="-122"/>
                <a:ea typeface="华文中宋" panose="02010600040101010101" pitchFamily="2" charset="-122"/>
                <a:cs typeface="+mn-cs"/>
              </a:rPr>
              <a:t>》</a:t>
            </a:r>
            <a:r>
              <a:rPr kumimoji="0" lang="zh-CN" altLang="en-US" sz="2800" b="0" i="0" u="none" strike="noStrike" kern="1200" cap="none" spc="0" normalizeH="0" baseline="0" noProof="0">
                <a:ln>
                  <a:noFill/>
                </a:ln>
                <a:solidFill>
                  <a:srgbClr val="333333"/>
                </a:solidFill>
                <a:effectLst/>
                <a:uLnTx/>
                <a:uFillTx/>
                <a:latin typeface="华文中宋" panose="02010600040101010101" pitchFamily="2" charset="-122"/>
                <a:ea typeface="华文中宋" panose="02010600040101010101" pitchFamily="2" charset="-122"/>
                <a:cs typeface="+mn-cs"/>
              </a:rPr>
              <a:t>中有哪些“戏剧性事件”，发生了几次</a:t>
            </a:r>
            <a:r>
              <a:rPr kumimoji="0" lang="zh-CN" altLang="en-US" sz="2800" b="0"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“突转”</a:t>
            </a:r>
            <a:r>
              <a:rPr kumimoji="0" lang="zh-CN" altLang="en-US" sz="2800" b="0" i="0" u="none" strike="noStrike" kern="1200" cap="none" spc="0" normalizeH="0" baseline="0" noProof="0">
                <a:ln>
                  <a:noFill/>
                </a:ln>
                <a:solidFill>
                  <a:srgbClr val="333333"/>
                </a:solidFill>
                <a:effectLst/>
                <a:uLnTx/>
                <a:uFillTx/>
                <a:latin typeface="华文中宋" panose="02010600040101010101" pitchFamily="2" charset="-122"/>
                <a:ea typeface="华文中宋" panose="02010600040101010101" pitchFamily="2" charset="-122"/>
                <a:cs typeface="+mn-cs"/>
              </a:rPr>
              <a:t>？</a:t>
            </a:r>
            <a:endParaRPr lang="zh-CN" altLang="en-US"/>
          </a:p>
        </p:txBody>
      </p:sp>
    </p:spTree>
    <p:extLst>
      <p:ext uri="{BB962C8B-B14F-4D97-AF65-F5344CB8AC3E}">
        <p14:creationId xmlns:p14="http://schemas.microsoft.com/office/powerpoint/2010/main" val="2247275819"/>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F9529971-09B3-499E-9B24-A23972669C7E}"/>
              </a:ext>
            </a:extLst>
          </p:cNvPr>
          <p:cNvSpPr txBox="1"/>
          <p:nvPr>
            <p:custDataLst>
              <p:tags r:id="rId3"/>
            </p:custDataLst>
          </p:nvPr>
        </p:nvSpPr>
        <p:spPr>
          <a:xfrm>
            <a:off x="666749" y="567541"/>
            <a:ext cx="11058525" cy="523220"/>
          </a:xfrm>
          <a:prstGeom prst="rect">
            <a:avLst/>
          </a:prstGeom>
          <a:noFill/>
        </p:spPr>
        <p:txBody>
          <a:bodyPr wrap="square" rtlCol="0">
            <a:spAutoFit/>
          </a:bodyPr>
          <a:lstStyle/>
          <a:p>
            <a:r>
              <a:rPr lang="zh-CN" altLang="en-US" sz="2800" b="0" i="0">
                <a:solidFill>
                  <a:srgbClr val="333333"/>
                </a:solidFill>
                <a:effectLst/>
                <a:latin typeface="思源黑体 CN Heavy" panose="020b0a00000000000000" pitchFamily="34" charset="-122"/>
                <a:ea typeface="思源黑体 CN Heavy" panose="020b0a00000000000000" pitchFamily="34" charset="-122"/>
              </a:rPr>
              <a:t>      </a:t>
            </a:r>
            <a:r>
              <a:rPr lang="en-US" altLang="zh-CN" sz="2800">
                <a:solidFill>
                  <a:srgbClr val="333333"/>
                </a:solidFill>
                <a:latin typeface="思源黑体 CN Heavy" panose="020b0a00000000000000" pitchFamily="34" charset="-122"/>
                <a:ea typeface="思源黑体 CN Heavy" panose="020b0a00000000000000" pitchFamily="34" charset="-122"/>
              </a:rPr>
              <a:t>《</a:t>
            </a:r>
            <a:r>
              <a:rPr lang="zh-CN" altLang="en-US" sz="2800">
                <a:solidFill>
                  <a:srgbClr val="333333"/>
                </a:solidFill>
                <a:latin typeface="思源黑体 CN Heavy" panose="020b0a00000000000000" pitchFamily="34" charset="-122"/>
                <a:ea typeface="思源黑体 CN Heavy" panose="020b0a00000000000000" pitchFamily="34" charset="-122"/>
              </a:rPr>
              <a:t>玩偶之家</a:t>
            </a:r>
            <a:r>
              <a:rPr lang="en-US" altLang="zh-CN" sz="2800">
                <a:solidFill>
                  <a:srgbClr val="333333"/>
                </a:solidFill>
                <a:latin typeface="思源黑体 CN Heavy" panose="020b0a00000000000000" pitchFamily="34" charset="-122"/>
                <a:ea typeface="思源黑体 CN Heavy" panose="020b0a00000000000000" pitchFamily="34" charset="-122"/>
              </a:rPr>
              <a:t>》</a:t>
            </a:r>
            <a:r>
              <a:rPr lang="zh-CN" altLang="en-US" sz="2800">
                <a:solidFill>
                  <a:srgbClr val="333333"/>
                </a:solidFill>
                <a:latin typeface="思源黑体 CN Heavy" panose="020b0a00000000000000" pitchFamily="34" charset="-122"/>
                <a:ea typeface="思源黑体 CN Heavy" panose="020b0a00000000000000" pitchFamily="34" charset="-122"/>
              </a:rPr>
              <a:t>中有哪些“戏剧性事件”，发生了几次</a:t>
            </a:r>
            <a:r>
              <a:rPr lang="zh-CN" altLang="en-US" sz="2800">
                <a:solidFill>
                  <a:srgbClr val="FF0000"/>
                </a:solidFill>
                <a:latin typeface="思源黑体 CN Heavy" panose="020b0a00000000000000" pitchFamily="34" charset="-122"/>
                <a:ea typeface="思源黑体 CN Heavy" panose="020b0a00000000000000" pitchFamily="34" charset="-122"/>
              </a:rPr>
              <a:t>“突转”</a:t>
            </a:r>
            <a:r>
              <a:rPr lang="zh-CN" altLang="en-US" sz="2800">
                <a:solidFill>
                  <a:srgbClr val="333333"/>
                </a:solidFill>
                <a:latin typeface="思源黑体 CN Heavy" panose="020b0a00000000000000" pitchFamily="34" charset="-122"/>
                <a:ea typeface="思源黑体 CN Heavy" panose="020b0a00000000000000" pitchFamily="34" charset="-122"/>
              </a:rPr>
              <a:t>？</a:t>
            </a:r>
            <a:endParaRPr lang="en-US" altLang="zh-CN" sz="2800">
              <a:solidFill>
                <a:srgbClr val="333333"/>
              </a:solidFill>
              <a:latin typeface="思源黑体 CN Heavy" panose="020b0a00000000000000" pitchFamily="34" charset="-122"/>
              <a:ea typeface="思源黑体 CN Heavy" panose="020b0a00000000000000" pitchFamily="34" charset="-122"/>
            </a:endParaRPr>
          </a:p>
        </p:txBody>
      </p:sp>
      <p:sp>
        <p:nvSpPr>
          <p:cNvPr id="3" name="文本框 2">
            <a:extLst>
              <a:ext uri="{FF2B5EF4-FFF2-40B4-BE49-F238E27FC236}">
                <a16:creationId xmlns:a16="http://schemas.microsoft.com/office/drawing/2014/main" id="{D63B0966-0EC3-4C55-AE6F-C0F20A5B964D}"/>
              </a:ext>
            </a:extLst>
          </p:cNvPr>
          <p:cNvSpPr txBox="1"/>
          <p:nvPr>
            <p:custDataLst>
              <p:tags r:id="rId4"/>
            </p:custDataLst>
          </p:nvPr>
        </p:nvSpPr>
        <p:spPr>
          <a:xfrm>
            <a:off x="476251" y="1300966"/>
            <a:ext cx="11058525" cy="3108543"/>
          </a:xfrm>
          <a:prstGeom prst="rect">
            <a:avLst/>
          </a:prstGeom>
          <a:noFill/>
        </p:spPr>
        <p:txBody>
          <a:bodyPr wrap="square" rtlCol="0">
            <a:spAutoFit/>
          </a:bodyPr>
          <a:lstStyle/>
          <a:p>
            <a:pPr marL="457200" indent="-457200">
              <a:buFont typeface="Wingdings" panose="05000000000000000000" pitchFamily="2" charset="2"/>
              <a:buChar char="u"/>
            </a:pPr>
            <a:r>
              <a:rPr lang="zh-CN" altLang="en-US" sz="2800" b="1" i="0">
                <a:solidFill>
                  <a:srgbClr val="333333"/>
                </a:solidFill>
                <a:effectLst/>
                <a:latin typeface="思源黑体 CN Heavy" panose="020b0a00000000000000" pitchFamily="34" charset="-122"/>
                <a:ea typeface="思源黑体 CN Heavy" panose="020b0a00000000000000" pitchFamily="34" charset="-122"/>
              </a:rPr>
              <a:t>    第一次海尔茂即将升迁，全家人就要过好日子了。</a:t>
            </a:r>
            <a:r>
              <a:rPr lang="zh-CN" altLang="en-US" sz="2800" b="1" i="0">
                <a:solidFill>
                  <a:srgbClr val="FF0000"/>
                </a:solidFill>
                <a:effectLst/>
                <a:latin typeface="思源黑体 CN Heavy" panose="020b0a00000000000000" pitchFamily="34" charset="-122"/>
                <a:ea typeface="思源黑体 CN Heavy" panose="020b0a00000000000000" pitchFamily="34" charset="-122"/>
              </a:rPr>
              <a:t>没想到</a:t>
            </a:r>
            <a:r>
              <a:rPr lang="zh-CN" altLang="en-US" sz="2800" b="1" i="0">
                <a:solidFill>
                  <a:srgbClr val="333333"/>
                </a:solidFill>
                <a:effectLst/>
                <a:latin typeface="思源黑体 CN Heavy" panose="020b0a00000000000000" pitchFamily="34" charset="-122"/>
                <a:ea typeface="思源黑体 CN Heavy" panose="020b0a00000000000000" pitchFamily="34" charset="-122"/>
              </a:rPr>
              <a:t>科洛克斯泰为了保住自己银行的职位，向娜拉翻出当年伪造签名借债的旧账相威胁，娜拉陷入绝境。</a:t>
            </a:r>
            <a:endParaRPr lang="en-US" altLang="zh-CN" sz="2800" b="1" i="0">
              <a:solidFill>
                <a:srgbClr val="333333"/>
              </a:solidFill>
              <a:effectLst/>
              <a:latin typeface="思源黑体 CN Heavy" panose="020b0a00000000000000" pitchFamily="34" charset="-122"/>
              <a:ea typeface="思源黑体 CN Heavy" panose="020b0a00000000000000" pitchFamily="34" charset="-122"/>
            </a:endParaRPr>
          </a:p>
          <a:p>
            <a:pPr marL="457200" indent="-457200">
              <a:buFont typeface="Wingdings" panose="05000000000000000000" pitchFamily="2" charset="2"/>
              <a:buChar char="u"/>
            </a:pPr>
            <a:r>
              <a:rPr lang="zh-CN" altLang="en-US" sz="2800" b="1" i="0">
                <a:solidFill>
                  <a:srgbClr val="333333"/>
                </a:solidFill>
                <a:effectLst/>
                <a:latin typeface="思源黑体 CN Heavy" panose="020b0a00000000000000" pitchFamily="34" charset="-122"/>
                <a:ea typeface="思源黑体 CN Heavy" panose="020b0a00000000000000" pitchFamily="34" charset="-122"/>
              </a:rPr>
              <a:t>    第二次，海尔茂得知事情真相，勃然大怒，夫妻感情即将破裂，</a:t>
            </a:r>
            <a:r>
              <a:rPr lang="zh-CN" altLang="en-US" sz="2800" b="1" i="0">
                <a:solidFill>
                  <a:srgbClr val="FF0000"/>
                </a:solidFill>
                <a:effectLst/>
                <a:latin typeface="思源黑体 CN Heavy" panose="020b0a00000000000000" pitchFamily="34" charset="-122"/>
                <a:ea typeface="思源黑体 CN Heavy" panose="020b0a00000000000000" pitchFamily="34" charset="-122"/>
              </a:rPr>
              <a:t>没想到</a:t>
            </a:r>
            <a:r>
              <a:rPr lang="zh-CN" altLang="en-US" sz="2800" b="1" i="0">
                <a:solidFill>
                  <a:srgbClr val="333333"/>
                </a:solidFill>
                <a:effectLst/>
                <a:latin typeface="思源黑体 CN Heavy" panose="020b0a00000000000000" pitchFamily="34" charset="-122"/>
                <a:ea typeface="思源黑体 CN Heavy" panose="020b0a00000000000000" pitchFamily="34" charset="-122"/>
              </a:rPr>
              <a:t>科洛克斯泰竟然还回当年的借债，危机解除。</a:t>
            </a:r>
            <a:endParaRPr lang="en-US" altLang="zh-CN" sz="2800" b="1" i="0">
              <a:solidFill>
                <a:srgbClr val="333333"/>
              </a:solidFill>
              <a:effectLst/>
              <a:latin typeface="思源黑体 CN Heavy" panose="020b0a00000000000000" pitchFamily="34" charset="-122"/>
              <a:ea typeface="思源黑体 CN Heavy" panose="020b0a00000000000000" pitchFamily="34" charset="-122"/>
            </a:endParaRPr>
          </a:p>
          <a:p>
            <a:pPr marL="457200" indent="-457200">
              <a:buFont typeface="Wingdings" panose="05000000000000000000" pitchFamily="2" charset="2"/>
              <a:buChar char="u"/>
            </a:pPr>
            <a:r>
              <a:rPr lang="zh-CN" altLang="en-US" sz="2800" b="1" i="0">
                <a:solidFill>
                  <a:srgbClr val="333333"/>
                </a:solidFill>
                <a:effectLst/>
                <a:latin typeface="思源黑体 CN Heavy" panose="020b0a00000000000000" pitchFamily="34" charset="-122"/>
                <a:ea typeface="思源黑体 CN Heavy" panose="020b0a00000000000000" pitchFamily="34" charset="-122"/>
              </a:rPr>
              <a:t>    第三次，海尔茂态度大变，以为娜拉会接受自己的饶恕，重归于好。</a:t>
            </a:r>
            <a:r>
              <a:rPr lang="zh-CN" altLang="en-US" sz="2800" b="1" i="0">
                <a:solidFill>
                  <a:srgbClr val="FF0000"/>
                </a:solidFill>
                <a:effectLst/>
                <a:latin typeface="思源黑体 CN Heavy" panose="020b0a00000000000000" pitchFamily="34" charset="-122"/>
                <a:ea typeface="思源黑体 CN Heavy" panose="020b0a00000000000000" pitchFamily="34" charset="-122"/>
              </a:rPr>
              <a:t>没想到</a:t>
            </a:r>
            <a:r>
              <a:rPr lang="zh-CN" altLang="en-US" sz="2800" b="1" i="0">
                <a:solidFill>
                  <a:srgbClr val="333333"/>
                </a:solidFill>
                <a:effectLst/>
                <a:latin typeface="思源黑体 CN Heavy" panose="020b0a00000000000000" pitchFamily="34" charset="-122"/>
                <a:ea typeface="思源黑体 CN Heavy" panose="020b0a00000000000000" pitchFamily="34" charset="-122"/>
              </a:rPr>
              <a:t>娜拉毅然离家出走。</a:t>
            </a:r>
            <a:endParaRPr lang="en-US" altLang="zh-CN" sz="2800" b="1" i="0">
              <a:solidFill>
                <a:srgbClr val="333333"/>
              </a:solidFill>
              <a:effectLst/>
              <a:latin typeface="思源黑体 CN Heavy" panose="020b0a00000000000000" pitchFamily="34" charset="-122"/>
              <a:ea typeface="思源黑体 CN Heavy" panose="020b0a00000000000000" pitchFamily="34" charset="-122"/>
            </a:endParaRPr>
          </a:p>
        </p:txBody>
      </p:sp>
      <p:sp>
        <p:nvSpPr>
          <p:cNvPr id="5" name="文本框 4">
            <a:extLst>
              <a:ext uri="{FF2B5EF4-FFF2-40B4-BE49-F238E27FC236}">
                <a16:creationId xmlns:a16="http://schemas.microsoft.com/office/drawing/2014/main" id="{7BC66C55-9BB9-3DD1-AC28-088A4DC15882}"/>
              </a:ext>
            </a:extLst>
          </p:cNvPr>
          <p:cNvSpPr txBox="1"/>
          <p:nvPr>
            <p:custDataLst>
              <p:tags r:id="rId5"/>
            </p:custDataLst>
          </p:nvPr>
        </p:nvSpPr>
        <p:spPr>
          <a:xfrm>
            <a:off x="2238374" y="4734491"/>
            <a:ext cx="8277225" cy="181588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kumimoji="0" lang="zh-CN" altLang="en-US" sz="2800" b="1"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cs typeface="+mn-cs"/>
              </a:rPr>
              <a:t>这些</a:t>
            </a:r>
            <a:r>
              <a:rPr kumimoji="0" lang="zh-CN" altLang="en-US" sz="2800" b="1" i="0" u="none"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mn-cs"/>
              </a:rPr>
              <a:t>没想到所发生的</a:t>
            </a:r>
            <a:r>
              <a:rPr kumimoji="0" lang="zh-CN" altLang="en-US" sz="2800" b="1"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cs typeface="+mn-cs"/>
              </a:rPr>
              <a:t>就是</a:t>
            </a:r>
            <a:r>
              <a:rPr kumimoji="0" lang="zh-CN" altLang="en-US" sz="2800" b="1" i="0" u="none"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mn-cs"/>
              </a:rPr>
              <a:t>戏剧性事件</a:t>
            </a:r>
            <a:r>
              <a:rPr kumimoji="0" lang="zh-CN" altLang="en-US" sz="2800" b="1"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cs typeface="+mn-cs"/>
              </a:rPr>
              <a:t>，所运用的</a:t>
            </a:r>
            <a:r>
              <a:rPr kumimoji="0" lang="zh-CN" altLang="en-US" sz="2800" b="1" i="0" u="none"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mn-cs"/>
              </a:rPr>
              <a:t>艺术手法</a:t>
            </a:r>
            <a:r>
              <a:rPr kumimoji="0" lang="zh-CN" altLang="en-US" sz="2800" b="1"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cs typeface="+mn-cs"/>
              </a:rPr>
              <a:t>就是</a:t>
            </a:r>
            <a:r>
              <a:rPr kumimoji="0" lang="zh-CN" altLang="en-US" sz="2800" b="1" i="0" u="none" strike="noStrike" kern="1200" cap="none" spc="0" normalizeH="0" baseline="0" noProof="0">
                <a:ln>
                  <a:noFill/>
                </a:ln>
                <a:solidFill>
                  <a:srgbClr val="FF0000"/>
                </a:solidFill>
                <a:effectLst/>
                <a:uLnTx/>
                <a:uFillTx/>
                <a:latin typeface="思源黑体 CN Heavy" panose="020b0a00000000000000" pitchFamily="34" charset="-122"/>
                <a:ea typeface="思源黑体 CN Heavy" panose="020b0a00000000000000" pitchFamily="34" charset="-122"/>
                <a:cs typeface="+mn-cs"/>
              </a:rPr>
              <a:t>突转</a:t>
            </a:r>
            <a:r>
              <a:rPr kumimoji="0" lang="zh-CN" altLang="en-US" sz="2800" b="1"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cs typeface="+mn-cs"/>
              </a:rPr>
              <a:t>，先将观众和读者带入某种期待，然后又提供一个大相径庭的故事发展，这样的一波三折使人获得一种独特的审美体验。</a:t>
            </a:r>
            <a:endParaRPr lang="zh-CN" altLang="en-US"/>
          </a:p>
        </p:txBody>
      </p:sp>
    </p:spTree>
    <p:extLst>
      <p:ext uri="{BB962C8B-B14F-4D97-AF65-F5344CB8AC3E}">
        <p14:creationId xmlns:p14="http://schemas.microsoft.com/office/powerpoint/2010/main" val="3524182415"/>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E100DE4A-113A-47A9-9081-6A19D53F09A9}"/>
              </a:ext>
            </a:extLst>
          </p:cNvPr>
          <p:cNvSpPr txBox="1"/>
          <p:nvPr>
            <p:custDataLst>
              <p:tags r:id="rId3"/>
            </p:custDataLst>
          </p:nvPr>
        </p:nvSpPr>
        <p:spPr>
          <a:xfrm>
            <a:off x="736827" y="760572"/>
            <a:ext cx="10610850" cy="523220"/>
          </a:xfrm>
          <a:prstGeom prst="rect">
            <a:avLst/>
          </a:prstGeom>
          <a:noFill/>
        </p:spPr>
        <p:txBody>
          <a:bodyPr wrap="square" rtlCol="0">
            <a:spAutoFit/>
          </a:bodyPr>
          <a:lstStyle/>
          <a:p>
            <a:r>
              <a:rPr lang="zh-CN" altLang="en-US" sz="2800">
                <a:solidFill>
                  <a:srgbClr val="333333"/>
                </a:solidFill>
                <a:latin typeface="思源黑体 CN Heavy" panose="020b0a00000000000000" pitchFamily="34" charset="-122"/>
                <a:ea typeface="思源黑体 CN Heavy" panose="020b0a00000000000000" pitchFamily="34" charset="-122"/>
              </a:rPr>
              <a:t>      试想</a:t>
            </a:r>
            <a:r>
              <a:rPr lang="zh-CN" altLang="en-US" sz="2800" b="0" i="0">
                <a:solidFill>
                  <a:srgbClr val="333333"/>
                </a:solidFill>
                <a:effectLst/>
                <a:latin typeface="思源黑体 CN Heavy" panose="020b0a00000000000000" pitchFamily="34" charset="-122"/>
                <a:ea typeface="思源黑体 CN Heavy" panose="020b0a00000000000000" pitchFamily="34" charset="-122"/>
              </a:rPr>
              <a:t>，如果没有这些戏剧性事件做突转，故事将会怎样进行呢？</a:t>
            </a:r>
            <a:endParaRPr lang="zh-CN" altLang="en-US">
              <a:latin typeface="思源黑体 CN Heavy" panose="020b0a00000000000000" pitchFamily="34" charset="-122"/>
              <a:ea typeface="思源黑体 CN Heavy" panose="020b0a00000000000000" pitchFamily="34" charset="-122"/>
            </a:endParaRPr>
          </a:p>
        </p:txBody>
      </p:sp>
      <p:sp>
        <p:nvSpPr>
          <p:cNvPr id="5" name="文本框 4">
            <a:extLst>
              <a:ext uri="{FF2B5EF4-FFF2-40B4-BE49-F238E27FC236}">
                <a16:creationId xmlns:a16="http://schemas.microsoft.com/office/drawing/2014/main" id="{D7716926-0329-4CD3-9E77-F789F3B80859}"/>
              </a:ext>
            </a:extLst>
          </p:cNvPr>
          <p:cNvSpPr txBox="1"/>
          <p:nvPr>
            <p:custDataLst>
              <p:tags r:id="rId4"/>
            </p:custDataLst>
          </p:nvPr>
        </p:nvSpPr>
        <p:spPr>
          <a:xfrm>
            <a:off x="914399" y="1391914"/>
            <a:ext cx="11178755" cy="1200329"/>
          </a:xfrm>
          <a:prstGeom prst="rect">
            <a:avLst/>
          </a:prstGeom>
          <a:noFill/>
        </p:spPr>
        <p:txBody>
          <a:bodyPr wrap="square" rtlCol="0">
            <a:spAutoFit/>
          </a:bodyPr>
          <a:lstStyle/>
          <a:p>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、试想，如果没有柯洛克斯泰以公布娜拉伪造签名的事相要挟</a:t>
            </a:r>
            <a:endParaRPr lang="en-US" altLang="zh-CN" sz="2400">
              <a:latin typeface="黑体" panose="02010609060101010101" pitchFamily="49" charset="-122"/>
              <a:ea typeface="黑体" panose="02010609060101010101" pitchFamily="49" charset="-122"/>
            </a:endParaRPr>
          </a:p>
          <a:p>
            <a:r>
              <a:rPr lang="en-US" altLang="zh-CN" sz="2400">
                <a:latin typeface="黑体" panose="02010609060101010101" pitchFamily="49" charset="-122"/>
                <a:ea typeface="黑体" panose="02010609060101010101" pitchFamily="49" charset="-122"/>
              </a:rPr>
              <a:t>2</a:t>
            </a:r>
            <a:r>
              <a:rPr lang="zh-CN" altLang="en-US" sz="2400">
                <a:latin typeface="黑体" panose="02010609060101010101" pitchFamily="49" charset="-122"/>
                <a:ea typeface="黑体" panose="02010609060101010101" pitchFamily="49" charset="-122"/>
              </a:rPr>
              <a:t>、试想，如果没有柯洛克斯泰归还了当年的借据</a:t>
            </a:r>
            <a:endParaRPr lang="en-US" altLang="zh-CN" sz="2400">
              <a:latin typeface="黑体" panose="02010609060101010101" pitchFamily="49" charset="-122"/>
              <a:ea typeface="黑体" panose="02010609060101010101" pitchFamily="49" charset="-122"/>
            </a:endParaRPr>
          </a:p>
          <a:p>
            <a:r>
              <a:rPr lang="en-US" altLang="zh-CN" sz="2400">
                <a:latin typeface="黑体" panose="02010609060101010101" pitchFamily="49" charset="-122"/>
                <a:ea typeface="黑体" panose="02010609060101010101" pitchFamily="49" charset="-122"/>
              </a:rPr>
              <a:t>3</a:t>
            </a:r>
            <a:r>
              <a:rPr lang="zh-CN" altLang="en-US" sz="2400">
                <a:latin typeface="黑体" panose="02010609060101010101" pitchFamily="49" charset="-122"/>
                <a:ea typeface="黑体" panose="02010609060101010101" pitchFamily="49" charset="-122"/>
              </a:rPr>
              <a:t>、试想，如果娜拉没有离家出走</a:t>
            </a:r>
          </a:p>
        </p:txBody>
      </p:sp>
      <p:sp>
        <p:nvSpPr>
          <p:cNvPr id="6" name="文本框 5">
            <a:extLst>
              <a:ext uri="{FF2B5EF4-FFF2-40B4-BE49-F238E27FC236}">
                <a16:creationId xmlns:a16="http://schemas.microsoft.com/office/drawing/2014/main" id="{94DDB723-3C26-441F-A91D-D7B4118AF79F}"/>
              </a:ext>
            </a:extLst>
          </p:cNvPr>
          <p:cNvSpPr txBox="1"/>
          <p:nvPr>
            <p:custDataLst>
              <p:tags r:id="rId5"/>
            </p:custDataLst>
          </p:nvPr>
        </p:nvSpPr>
        <p:spPr>
          <a:xfrm>
            <a:off x="505886" y="2840114"/>
            <a:ext cx="9934576" cy="892552"/>
          </a:xfrm>
          <a:prstGeom prst="rect">
            <a:avLst/>
          </a:prstGeom>
          <a:noFill/>
        </p:spPr>
        <p:txBody>
          <a:bodyPr wrap="square" rtlCol="0">
            <a:spAutoFit/>
          </a:bodyPr>
          <a:lstStyle/>
          <a:p>
            <a:r>
              <a:rPr lang="zh-CN" altLang="en-US" sz="2800" b="1" i="0">
                <a:solidFill>
                  <a:srgbClr val="FF0000"/>
                </a:solidFill>
                <a:effectLst/>
                <a:latin typeface="思源黑体 CN Heavy" panose="020b0a00000000000000" pitchFamily="34" charset="-122"/>
                <a:ea typeface="思源黑体 CN Heavy" panose="020b0a00000000000000" pitchFamily="34" charset="-122"/>
              </a:rPr>
              <a:t>       </a:t>
            </a:r>
            <a:r>
              <a:rPr lang="zh-CN" altLang="en-US" sz="2400" b="1" i="0">
                <a:solidFill>
                  <a:srgbClr val="C00000"/>
                </a:solidFill>
                <a:effectLst/>
                <a:latin typeface="思源黑体 CN Heavy" panose="020b0a00000000000000" pitchFamily="34" charset="-122"/>
                <a:ea typeface="思源黑体 CN Heavy" panose="020b0a00000000000000" pitchFamily="34" charset="-122"/>
              </a:rPr>
              <a:t>娜拉的家庭可能永远不会爆发冲突，</a:t>
            </a:r>
            <a:endParaRPr lang="en-US" altLang="zh-CN" sz="2400" b="1" i="0">
              <a:solidFill>
                <a:srgbClr val="C00000"/>
              </a:solidFill>
              <a:effectLst/>
              <a:latin typeface="思源黑体 CN Heavy" panose="020b0a00000000000000" pitchFamily="34" charset="-122"/>
              <a:ea typeface="思源黑体 CN Heavy" panose="020b0a00000000000000" pitchFamily="34" charset="-122"/>
            </a:endParaRPr>
          </a:p>
          <a:p>
            <a:r>
              <a:rPr lang="en-US" altLang="zh-CN" sz="2400" b="1">
                <a:solidFill>
                  <a:srgbClr val="C00000"/>
                </a:solidFill>
                <a:latin typeface="思源黑体 CN Heavy" panose="020b0a00000000000000" pitchFamily="34" charset="-122"/>
                <a:ea typeface="思源黑体 CN Heavy" panose="020b0a00000000000000" pitchFamily="34" charset="-122"/>
              </a:rPr>
              <a:t>        </a:t>
            </a:r>
            <a:r>
              <a:rPr lang="zh-CN" altLang="en-US" sz="2400" b="1" i="0">
                <a:solidFill>
                  <a:srgbClr val="C00000"/>
                </a:solidFill>
                <a:effectLst/>
                <a:latin typeface="思源黑体 CN Heavy" panose="020b0a00000000000000" pitchFamily="34" charset="-122"/>
                <a:ea typeface="思源黑体 CN Heavy" panose="020b0a00000000000000" pitchFamily="34" charset="-122"/>
              </a:rPr>
              <a:t>这个家庭就会平静地存在下去</a:t>
            </a:r>
            <a:r>
              <a:rPr lang="en-US" altLang="zh-CN" sz="2400" b="1" i="0">
                <a:solidFill>
                  <a:srgbClr val="C00000"/>
                </a:solidFill>
                <a:effectLst/>
                <a:latin typeface="思源黑体 CN Heavy" panose="020b0a00000000000000" pitchFamily="34" charset="-122"/>
                <a:ea typeface="思源黑体 CN Heavy" panose="020b0a00000000000000" pitchFamily="34" charset="-122"/>
              </a:rPr>
              <a:t>——————</a:t>
            </a:r>
            <a:endParaRPr lang="zh-CN" altLang="en-US" sz="2800" b="1">
              <a:solidFill>
                <a:srgbClr val="C00000"/>
              </a:solidFill>
              <a:latin typeface="思源黑体 CN Heavy" panose="020b0a00000000000000" pitchFamily="34" charset="-122"/>
              <a:ea typeface="思源黑体 CN Heavy" panose="020b0a00000000000000" pitchFamily="34" charset="-122"/>
            </a:endParaRPr>
          </a:p>
        </p:txBody>
      </p:sp>
      <p:sp>
        <p:nvSpPr>
          <p:cNvPr id="7" name="文本框 6">
            <a:extLst>
              <a:ext uri="{FF2B5EF4-FFF2-40B4-BE49-F238E27FC236}">
                <a16:creationId xmlns:a16="http://schemas.microsoft.com/office/drawing/2014/main" id="{30B084B3-C4AB-4C78-9340-162D1174C3E6}"/>
              </a:ext>
            </a:extLst>
          </p:cNvPr>
          <p:cNvSpPr txBox="1"/>
          <p:nvPr>
            <p:custDataLst>
              <p:tags r:id="rId6"/>
            </p:custDataLst>
          </p:nvPr>
        </p:nvSpPr>
        <p:spPr>
          <a:xfrm>
            <a:off x="1205822" y="4434320"/>
            <a:ext cx="10110409" cy="181588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0" i="0">
                <a:solidFill>
                  <a:srgbClr val="333333"/>
                </a:solidFill>
                <a:effectLst/>
                <a:latin typeface="思源黑体 CN Heavy" panose="020b0a00000000000000" pitchFamily="34" charset="-122"/>
                <a:ea typeface="思源黑体 CN Heavy" panose="020b0a00000000000000" pitchFamily="34" charset="-122"/>
              </a:rPr>
              <a:t>    </a:t>
            </a:r>
            <a:r>
              <a:rPr lang="zh-CN" altLang="en-US" sz="2800" b="0" i="0">
                <a:solidFill>
                  <a:srgbClr val="C00000"/>
                </a:solidFill>
                <a:effectLst/>
                <a:latin typeface="思源黑体 CN Heavy" panose="020b0a00000000000000" pitchFamily="34" charset="-122"/>
                <a:ea typeface="思源黑体 CN Heavy" panose="020b0a00000000000000" pitchFamily="34" charset="-122"/>
              </a:rPr>
              <a:t>突转作用：</a:t>
            </a:r>
            <a:endParaRPr lang="en-US" altLang="zh-CN" sz="2800" b="0" i="0">
              <a:solidFill>
                <a:srgbClr val="C00000"/>
              </a:solidFill>
              <a:effectLst/>
              <a:latin typeface="思源黑体 CN Heavy" panose="020b0a00000000000000" pitchFamily="34" charset="-122"/>
              <a:ea typeface="思源黑体 CN Heavy" panose="020b0a00000000000000" pitchFamily="34" charset="-122"/>
            </a:endParaRPr>
          </a:p>
          <a:p>
            <a:r>
              <a:rPr lang="en-US" altLang="zh-CN" sz="2800" b="0" i="0">
                <a:solidFill>
                  <a:srgbClr val="333333"/>
                </a:solidFill>
                <a:effectLst/>
                <a:latin typeface="思源黑体 CN Heavy" panose="020b0a00000000000000" pitchFamily="34" charset="-122"/>
                <a:ea typeface="思源黑体 CN Heavy" panose="020b0a00000000000000" pitchFamily="34" charset="-122"/>
              </a:rPr>
              <a:t>1</a:t>
            </a:r>
            <a:r>
              <a:rPr lang="zh-CN" altLang="en-US" sz="2800" b="0" i="0">
                <a:solidFill>
                  <a:srgbClr val="333333"/>
                </a:solidFill>
                <a:effectLst/>
                <a:latin typeface="思源黑体 CN Heavy" panose="020b0a00000000000000" pitchFamily="34" charset="-122"/>
                <a:ea typeface="思源黑体 CN Heavy" panose="020b0a00000000000000" pitchFamily="34" charset="-122"/>
              </a:rPr>
              <a:t>、</a:t>
            </a:r>
            <a:r>
              <a:rPr lang="zh-CN" altLang="en-US" sz="2800" b="0" i="0">
                <a:solidFill>
                  <a:schemeClr val="tx1"/>
                </a:solidFill>
                <a:effectLst/>
                <a:latin typeface="思源黑体 CN Heavy" panose="020b0a00000000000000" pitchFamily="34" charset="-122"/>
                <a:ea typeface="思源黑体 CN Heavy" panose="020b0a00000000000000" pitchFamily="34" charset="-122"/>
              </a:rPr>
              <a:t>使戏剧曲折多变、跌宕起伏，获得出奇制胜的戏剧性效果。</a:t>
            </a:r>
            <a:endParaRPr lang="en-US" altLang="zh-CN" sz="2800" b="0" i="0">
              <a:solidFill>
                <a:schemeClr val="tx1"/>
              </a:solidFill>
              <a:effectLst/>
              <a:latin typeface="思源黑体 CN Heavy" panose="020b0a00000000000000" pitchFamily="34" charset="-122"/>
              <a:ea typeface="思源黑体 CN Heavy" panose="020b0a00000000000000" pitchFamily="34" charset="-122"/>
            </a:endParaRPr>
          </a:p>
          <a:p>
            <a:r>
              <a:rPr lang="en-US" altLang="zh-CN" sz="2800" b="0" i="0">
                <a:solidFill>
                  <a:schemeClr val="tx1"/>
                </a:solidFill>
                <a:effectLst/>
                <a:latin typeface="思源黑体 CN Heavy" panose="020b0a00000000000000" pitchFamily="34" charset="-122"/>
                <a:ea typeface="思源黑体 CN Heavy" panose="020b0a00000000000000" pitchFamily="34" charset="-122"/>
              </a:rPr>
              <a:t>2</a:t>
            </a:r>
            <a:r>
              <a:rPr lang="zh-CN" altLang="en-US" sz="2800" b="0" i="0">
                <a:solidFill>
                  <a:schemeClr val="tx1"/>
                </a:solidFill>
                <a:effectLst/>
                <a:latin typeface="思源黑体 CN Heavy" panose="020b0a00000000000000" pitchFamily="34" charset="-122"/>
                <a:ea typeface="思源黑体 CN Heavy" panose="020b0a00000000000000" pitchFamily="34" charset="-122"/>
              </a:rPr>
              <a:t>、有利于揭示、挖掘、丰富人物性格；</a:t>
            </a:r>
            <a:endParaRPr lang="en-US" altLang="zh-CN" sz="2800" b="0" i="0">
              <a:solidFill>
                <a:schemeClr val="tx1"/>
              </a:solidFill>
              <a:effectLst/>
              <a:latin typeface="思源黑体 CN Heavy" panose="020b0a00000000000000" pitchFamily="34" charset="-122"/>
              <a:ea typeface="思源黑体 CN Heavy" panose="020b0a00000000000000" pitchFamily="34" charset="-122"/>
            </a:endParaRPr>
          </a:p>
          <a:p>
            <a:r>
              <a:rPr lang="en-US" altLang="zh-CN" sz="2800" b="0" i="0">
                <a:solidFill>
                  <a:schemeClr val="tx1"/>
                </a:solidFill>
                <a:effectLst/>
                <a:latin typeface="思源黑体 CN Heavy" panose="020b0a00000000000000" pitchFamily="34" charset="-122"/>
                <a:ea typeface="思源黑体 CN Heavy" panose="020b0a00000000000000" pitchFamily="34" charset="-122"/>
              </a:rPr>
              <a:t>3</a:t>
            </a:r>
            <a:r>
              <a:rPr lang="zh-CN" altLang="en-US" sz="2800" b="0" i="0">
                <a:solidFill>
                  <a:schemeClr val="tx1"/>
                </a:solidFill>
                <a:effectLst/>
                <a:latin typeface="思源黑体 CN Heavy" panose="020b0a00000000000000" pitchFamily="34" charset="-122"/>
                <a:ea typeface="思源黑体 CN Heavy" panose="020b0a00000000000000" pitchFamily="34" charset="-122"/>
              </a:rPr>
              <a:t>、深化剧作主题。</a:t>
            </a:r>
            <a:endParaRPr lang="zh-CN" altLang="en-US" sz="2800">
              <a:solidFill>
                <a:schemeClr val="tx1"/>
              </a:solidFill>
              <a:latin typeface="思源黑体 CN Heavy" panose="020b0a00000000000000" pitchFamily="34" charset="-122"/>
              <a:ea typeface="思源黑体 CN Heavy" panose="020b0a00000000000000" pitchFamily="34" charset="-122"/>
            </a:endParaRPr>
          </a:p>
        </p:txBody>
      </p:sp>
      <p:sp>
        <p:nvSpPr>
          <p:cNvPr id="4" name="文本框 3">
            <a:extLst>
              <a:ext uri="{FF2B5EF4-FFF2-40B4-BE49-F238E27FC236}">
                <a16:creationId xmlns:a16="http://schemas.microsoft.com/office/drawing/2014/main" id="{1810E3EF-C073-E177-E8B5-BD61243A465B}"/>
              </a:ext>
            </a:extLst>
          </p:cNvPr>
          <p:cNvSpPr txBox="1"/>
          <p:nvPr>
            <p:custDataLst>
              <p:tags r:id="rId7"/>
            </p:custDataLst>
          </p:nvPr>
        </p:nvSpPr>
        <p:spPr>
          <a:xfrm>
            <a:off x="504825" y="227423"/>
            <a:ext cx="2000250"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C00000"/>
                </a:solidFill>
                <a:effectLst/>
                <a:uLnTx/>
                <a:uFillTx/>
                <a:latin typeface="思源黑体 CN Heavy" panose="020b0a00000000000000" pitchFamily="34" charset="-122"/>
                <a:ea typeface="思源黑体 CN Heavy" panose="020b0a00000000000000" pitchFamily="34" charset="-122"/>
                <a:cs typeface="+mn-cs"/>
              </a:rPr>
              <a:t>突转作用：</a:t>
            </a:r>
            <a:endParaRPr kumimoji="0" lang="en-US" altLang="zh-CN" sz="2800" b="0" i="0" u="none" strike="noStrike" kern="1200" cap="none" spc="0" normalizeH="0" baseline="0" noProof="0">
              <a:ln>
                <a:noFill/>
              </a:ln>
              <a:solidFill>
                <a:srgbClr val="C00000"/>
              </a:solidFill>
              <a:effectLst/>
              <a:uLnTx/>
              <a:uFillTx/>
              <a:latin typeface="思源黑体 CN Heavy" panose="020b0a00000000000000" pitchFamily="34" charset="-122"/>
              <a:ea typeface="思源黑体 CN Heavy" panose="020b0a00000000000000" pitchFamily="34" charset="-122"/>
              <a:cs typeface="+mn-cs"/>
            </a:endParaRPr>
          </a:p>
        </p:txBody>
      </p:sp>
      <p:pic>
        <p:nvPicPr>
          <p:cNvPr id="8" name="图片 7">
            <a:extLst>
              <a:ext uri="{FF2B5EF4-FFF2-40B4-BE49-F238E27FC236}">
                <a16:creationId xmlns:a16="http://schemas.microsoft.com/office/drawing/2014/main" id="{56B74A06-EC92-B0CA-F72F-4AE717019DB3}"/>
              </a:ext>
            </a:extLst>
          </p:cNvPr>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0440462" y="1901460"/>
            <a:ext cx="1751538" cy="2448817"/>
          </a:xfrm>
          <a:prstGeom prst="rect">
            <a:avLst/>
          </a:prstGeom>
        </p:spPr>
      </p:pic>
    </p:spTree>
    <p:extLst>
      <p:ext uri="{BB962C8B-B14F-4D97-AF65-F5344CB8AC3E}">
        <p14:creationId xmlns:p14="http://schemas.microsoft.com/office/powerpoint/2010/main" val="2542212313"/>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animEffect transition="in" filter="fade">
                                      <p:cBhvr>
                                        <p:cTn id="35" dur="1000"/>
                                        <p:tgtEl>
                                          <p:spTgt spid="7">
                                            <p:txEl>
                                              <p:pRg st="1" end="1"/>
                                            </p:txEl>
                                          </p:spTgt>
                                        </p:tgtEl>
                                      </p:cBhvr>
                                    </p:animEffect>
                                    <p:anim calcmode="lin" valueType="num">
                                      <p:cBhvr>
                                        <p:cTn id="36"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1" end="1"/>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7">
                                            <p:txEl>
                                              <p:pRg st="2" end="2"/>
                                            </p:txEl>
                                          </p:spTgt>
                                        </p:tgtEl>
                                        <p:attrNameLst>
                                          <p:attrName>style.visibility</p:attrName>
                                        </p:attrNameLst>
                                      </p:cBhvr>
                                      <p:to>
                                        <p:strVal val="visible"/>
                                      </p:to>
                                    </p:set>
                                    <p:animEffect transition="in" filter="fade">
                                      <p:cBhvr>
                                        <p:cTn id="40" dur="1000"/>
                                        <p:tgtEl>
                                          <p:spTgt spid="7">
                                            <p:txEl>
                                              <p:pRg st="2" end="2"/>
                                            </p:txEl>
                                          </p:spTgt>
                                        </p:tgtEl>
                                      </p:cBhvr>
                                    </p:animEffect>
                                    <p:anim calcmode="lin" valueType="num">
                                      <p:cBhvr>
                                        <p:cTn id="41"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7">
                                            <p:txEl>
                                              <p:pRg st="2" end="2"/>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7">
                                            <p:txEl>
                                              <p:pRg st="3" end="3"/>
                                            </p:txEl>
                                          </p:spTgt>
                                        </p:tgtEl>
                                        <p:attrNameLst>
                                          <p:attrName>style.visibility</p:attrName>
                                        </p:attrNameLst>
                                      </p:cBhvr>
                                      <p:to>
                                        <p:strVal val="visible"/>
                                      </p:to>
                                    </p:set>
                                    <p:animEffect transition="in" filter="fade">
                                      <p:cBhvr>
                                        <p:cTn id="45" dur="1000"/>
                                        <p:tgtEl>
                                          <p:spTgt spid="7">
                                            <p:txEl>
                                              <p:pRg st="3" end="3"/>
                                            </p:txEl>
                                          </p:spTgt>
                                        </p:tgtEl>
                                      </p:cBhvr>
                                    </p:animEffect>
                                    <p:anim calcmode="lin" valueType="num">
                                      <p:cBhvr>
                                        <p:cTn id="46"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uiExpand="1" build="p" animBg="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6274" name="Rectangle 2"/>
          <p:cNvSpPr>
            <a:spLocks noGrp="1"/>
          </p:cNvSpPr>
          <p:nvPr>
            <p:ph type="body" idx="4294967295"/>
            <p:custDataLst>
              <p:tags r:id="rId3"/>
            </p:custDataLst>
          </p:nvPr>
        </p:nvSpPr>
        <p:spPr>
          <a:xfrm>
            <a:off x="661988" y="501228"/>
            <a:ext cx="4900612" cy="813222"/>
          </a:xfrm>
          <a:prstGeom prst="rect">
            <a:avLst/>
          </a:prstGeom>
          <a:noFill/>
          <a:ln w="9525">
            <a:noFill/>
          </a:ln>
        </p:spPr>
        <p:txBody>
          <a:bodyPr/>
          <a:lstStyle/>
          <a:p>
            <a:pPr eaLnBrk="1" hangingPunct="1">
              <a:buNone/>
            </a:pPr>
            <a:r>
              <a:rPr lang="zh-CN" altLang="en-US" sz="2800" b="1">
                <a:solidFill>
                  <a:srgbClr val="FF0000"/>
                </a:solidFill>
                <a:latin typeface="叶根友毛笔行书2.0版" pitchFamily="2" charset="-122"/>
                <a:ea typeface="叶根友毛笔行书2.0版" pitchFamily="2" charset="-122"/>
              </a:rPr>
              <a:t>★ “娜拉出走”</a:t>
            </a:r>
            <a:r>
              <a:rPr lang="zh-CN" altLang="en-US" b="1">
                <a:solidFill>
                  <a:srgbClr val="FF0000"/>
                </a:solidFill>
                <a:latin typeface="叶根友毛笔行书2.0版" pitchFamily="2" charset="-122"/>
                <a:ea typeface="叶根友毛笔行书2.0版" pitchFamily="2" charset="-122"/>
              </a:rPr>
              <a:t>对中国的</a:t>
            </a:r>
            <a:r>
              <a:rPr lang="zh-CN" altLang="en-US" sz="2800" b="1">
                <a:solidFill>
                  <a:srgbClr val="FF0000"/>
                </a:solidFill>
                <a:latin typeface="叶根友毛笔行书2.0版" pitchFamily="2" charset="-122"/>
                <a:ea typeface="叶根友毛笔行书2.0版" pitchFamily="2" charset="-122"/>
              </a:rPr>
              <a:t>意义和影响</a:t>
            </a:r>
          </a:p>
        </p:txBody>
      </p:sp>
      <p:sp>
        <p:nvSpPr>
          <p:cNvPr id="3" name="Text Box 3"/>
          <p:cNvSpPr txBox="1"/>
          <p:nvPr>
            <p:custDataLst>
              <p:tags r:id="rId4"/>
            </p:custDataLst>
          </p:nvPr>
        </p:nvSpPr>
        <p:spPr>
          <a:xfrm>
            <a:off x="661988" y="1468332"/>
            <a:ext cx="5691187" cy="4524315"/>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wrap="square" anchor="t">
            <a:spAutoFit/>
          </a:bodyPr>
          <a:lstStyle/>
          <a:p>
            <a:pPr marL="342900" indent="-342900" defTabSz="412750">
              <a:buSzPct val="50000"/>
              <a:buFont typeface="Wingdings" panose="05000000000000000000" pitchFamily="2" charset="2"/>
              <a:buChar char="u"/>
              <a:defRPr>
                <a:solidFill>
                  <a:srgbClr val="FFFFFF"/>
                </a:solidFill>
              </a:defRPr>
            </a:pPr>
            <a:r>
              <a:rPr lang="en-US" sz="2400">
                <a:latin typeface="方正粗黑宋简体" panose="02000000000000000000" pitchFamily="2" charset="-122"/>
                <a:ea typeface="方正粗黑宋简体" panose="02000000000000000000" pitchFamily="2" charset="-122"/>
                <a:sym typeface="+mn-ea"/>
              </a:rPr>
              <a:t>    </a:t>
            </a:r>
            <a:r>
              <a:rPr lang="zh-CN" altLang="en-US" sz="2400">
                <a:solidFill>
                  <a:schemeClr val="tx1"/>
                </a:solidFill>
                <a:latin typeface="方正粗黑宋简体" panose="02000000000000000000" pitchFamily="2" charset="-122"/>
                <a:ea typeface="方正粗黑宋简体" panose="02000000000000000000" pitchFamily="2" charset="-122"/>
                <a:sym typeface="+mn-ea"/>
              </a:rPr>
              <a:t>娜拉</a:t>
            </a:r>
            <a:r>
              <a:rPr sz="2400" err="1">
                <a:solidFill>
                  <a:schemeClr val="tx1"/>
                </a:solidFill>
                <a:latin typeface="方正粗黑宋简体" panose="02000000000000000000" pitchFamily="2" charset="-122"/>
                <a:ea typeface="方正粗黑宋简体" panose="02000000000000000000" pitchFamily="2" charset="-122"/>
                <a:sym typeface="+mn-ea"/>
              </a:rPr>
              <a:t>对</a:t>
            </a:r>
            <a:r>
              <a:rPr sz="2400" err="1">
                <a:solidFill>
                  <a:srgbClr val="FF0000"/>
                </a:solidFill>
                <a:highlight>
                  <a:srgbClr val="FFFF00"/>
                </a:highlight>
                <a:latin typeface="方正粗黑宋简体" panose="02000000000000000000" pitchFamily="2" charset="-122"/>
                <a:ea typeface="方正粗黑宋简体" panose="02000000000000000000" pitchFamily="2" charset="-122"/>
                <a:sym typeface="+mn-ea"/>
              </a:rPr>
              <a:t>男权社会</a:t>
            </a:r>
            <a:r>
              <a:rPr sz="2400" err="1">
                <a:solidFill>
                  <a:schemeClr val="tx1"/>
                </a:solidFill>
                <a:latin typeface="方正粗黑宋简体" panose="02000000000000000000" pitchFamily="2" charset="-122"/>
                <a:ea typeface="方正粗黑宋简体" panose="02000000000000000000" pitchFamily="2" charset="-122"/>
                <a:sym typeface="+mn-ea"/>
              </a:rPr>
              <a:t>提出了公开的挑战。这个剧本对妇女解放运动起到了激发和推动的作用。</a:t>
            </a:r>
          </a:p>
          <a:p>
            <a:pPr marL="342900" indent="-342900" defTabSz="412750">
              <a:buSzPct val="50000"/>
              <a:buFont typeface="Wingdings" panose="05000000000000000000" pitchFamily="2" charset="2"/>
              <a:buChar char="u"/>
              <a:defRPr>
                <a:solidFill>
                  <a:srgbClr val="FFFFFF"/>
                </a:solidFill>
              </a:defRPr>
            </a:pPr>
            <a:r>
              <a:rPr sz="2400">
                <a:solidFill>
                  <a:schemeClr val="tx1"/>
                </a:solidFill>
                <a:latin typeface="方正粗黑宋简体" panose="02000000000000000000" pitchFamily="2" charset="-122"/>
                <a:ea typeface="方正粗黑宋简体" panose="02000000000000000000" pitchFamily="2" charset="-122"/>
                <a:sym typeface="+mn-ea"/>
              </a:rPr>
              <a:t>    上世纪初，《玩偶之家》传入中国，娜拉成了当时的青年男女争取婚姻自由</a:t>
            </a:r>
            <a:r>
              <a:rPr sz="2400" err="1">
                <a:solidFill>
                  <a:srgbClr val="FF0000"/>
                </a:solidFill>
                <a:latin typeface="方正粗黑宋简体" panose="02000000000000000000" pitchFamily="2" charset="-122"/>
                <a:ea typeface="方正粗黑宋简体" panose="02000000000000000000" pitchFamily="2" charset="-122"/>
                <a:sym typeface="+mn-ea"/>
              </a:rPr>
              <a:t>、</a:t>
            </a:r>
            <a:r>
              <a:rPr sz="2400" err="1">
                <a:solidFill>
                  <a:schemeClr val="tx1"/>
                </a:solidFill>
                <a:latin typeface="方正粗黑宋简体" panose="02000000000000000000" pitchFamily="2" charset="-122"/>
                <a:ea typeface="方正粗黑宋简体" panose="02000000000000000000" pitchFamily="2" charset="-122"/>
                <a:sym typeface="+mn-ea"/>
              </a:rPr>
              <a:t>追求个性解放的榜样。</a:t>
            </a:r>
            <a:endParaRPr lang="en-US" sz="2400">
              <a:solidFill>
                <a:schemeClr val="tx1"/>
              </a:solidFill>
              <a:latin typeface="方正粗黑宋简体" panose="02000000000000000000" pitchFamily="2" charset="-122"/>
              <a:ea typeface="方正粗黑宋简体" panose="02000000000000000000" pitchFamily="2" charset="-122"/>
              <a:sym typeface="+mn-ea"/>
            </a:endParaRPr>
          </a:p>
          <a:p>
            <a:pPr marL="342900" indent="-342900" defTabSz="412750">
              <a:buSzPct val="50000"/>
              <a:buFont typeface="Wingdings" panose="05000000000000000000" pitchFamily="2" charset="2"/>
              <a:buChar char="u"/>
              <a:defRPr>
                <a:solidFill>
                  <a:srgbClr val="FFFFFF"/>
                </a:solidFill>
              </a:defRPr>
            </a:pPr>
            <a:r>
              <a:rPr lang="en-US" sz="2400">
                <a:solidFill>
                  <a:schemeClr val="tx1"/>
                </a:solidFill>
                <a:latin typeface="方正粗黑宋简体" panose="02000000000000000000" pitchFamily="2" charset="-122"/>
                <a:ea typeface="方正粗黑宋简体" panose="02000000000000000000" pitchFamily="2" charset="-122"/>
                <a:sym typeface="+mn-ea"/>
              </a:rPr>
              <a:t>     </a:t>
            </a:r>
            <a:r>
              <a:rPr sz="2400" err="1">
                <a:solidFill>
                  <a:schemeClr val="tx1"/>
                </a:solidFill>
                <a:latin typeface="方正粗黑宋简体" panose="02000000000000000000" pitchFamily="2" charset="-122"/>
                <a:ea typeface="方正粗黑宋简体" panose="02000000000000000000" pitchFamily="2" charset="-122"/>
                <a:sym typeface="+mn-ea"/>
              </a:rPr>
              <a:t>许多作家也创作了类似题材的作品，鲁迅还以这个剧本为题发表了《娜拉走后怎样》的演讲。</a:t>
            </a:r>
            <a:endParaRPr lang="en-US" sz="2400">
              <a:solidFill>
                <a:schemeClr val="tx1"/>
              </a:solidFill>
              <a:latin typeface="方正粗黑宋简体" panose="02000000000000000000" pitchFamily="2" charset="-122"/>
              <a:ea typeface="方正粗黑宋简体" panose="02000000000000000000" pitchFamily="2" charset="-122"/>
              <a:sym typeface="+mn-ea"/>
            </a:endParaRPr>
          </a:p>
          <a:p>
            <a:pPr marL="342900" indent="-342900" defTabSz="412750">
              <a:buSzPct val="50000"/>
              <a:buFont typeface="Wingdings" panose="05000000000000000000" pitchFamily="2" charset="2"/>
              <a:buChar char="u"/>
              <a:defRPr>
                <a:solidFill>
                  <a:srgbClr val="FFFFFF"/>
                </a:solidFill>
              </a:defRPr>
            </a:pPr>
            <a:r>
              <a:rPr lang="en-US" sz="2400">
                <a:solidFill>
                  <a:schemeClr val="tx1"/>
                </a:solidFill>
                <a:latin typeface="方正粗黑宋简体" panose="02000000000000000000" pitchFamily="2" charset="-122"/>
                <a:ea typeface="方正粗黑宋简体" panose="02000000000000000000" pitchFamily="2" charset="-122"/>
                <a:sym typeface="+mn-ea"/>
              </a:rPr>
              <a:t>     </a:t>
            </a:r>
            <a:r>
              <a:rPr sz="2400" err="1">
                <a:solidFill>
                  <a:schemeClr val="tx1"/>
                </a:solidFill>
                <a:latin typeface="方正粗黑宋简体" panose="02000000000000000000" pitchFamily="2" charset="-122"/>
                <a:ea typeface="方正粗黑宋简体" panose="02000000000000000000" pitchFamily="2" charset="-122"/>
                <a:sym typeface="+mn-ea"/>
              </a:rPr>
              <a:t>因此，《玩偶之家》作为</a:t>
            </a:r>
            <a:r>
              <a:rPr sz="2400" err="1">
                <a:solidFill>
                  <a:schemeClr val="tx1"/>
                </a:solidFill>
                <a:highlight>
                  <a:srgbClr val="FFFF00"/>
                </a:highlight>
                <a:latin typeface="方正粗黑宋简体" panose="02000000000000000000" pitchFamily="2" charset="-122"/>
                <a:ea typeface="方正粗黑宋简体" panose="02000000000000000000" pitchFamily="2" charset="-122"/>
                <a:sym typeface="+mn-ea"/>
              </a:rPr>
              <a:t>社会问题剧</a:t>
            </a:r>
            <a:r>
              <a:rPr sz="2400" err="1">
                <a:solidFill>
                  <a:schemeClr val="tx1"/>
                </a:solidFill>
                <a:latin typeface="方正粗黑宋简体" panose="02000000000000000000" pitchFamily="2" charset="-122"/>
                <a:ea typeface="方正粗黑宋简体" panose="02000000000000000000" pitchFamily="2" charset="-122"/>
                <a:sym typeface="+mn-ea"/>
              </a:rPr>
              <a:t>，在当时中国的文化语境中，具有反封建的意义。</a:t>
            </a:r>
          </a:p>
        </p:txBody>
      </p:sp>
      <p:pic>
        <p:nvPicPr>
          <p:cNvPr id="7" name="图片 6"/>
          <p:cNvPicPr>
            <a:picLocks noChangeAspect="1"/>
          </p:cNvPicPr>
          <p:nvPr>
            <p:custDataLst>
              <p:tags r:id="rId6"/>
            </p:custDataLst>
          </p:nvPr>
        </p:nvPicPr>
        <p:blipFill>
          <a:blip r:embed="rId5"/>
          <a:stretch>
            <a:fillRect/>
          </a:stretch>
        </p:blipFill>
        <p:spPr>
          <a:xfrm>
            <a:off x="6562937" y="834603"/>
            <a:ext cx="5400463" cy="5400463"/>
          </a:xfrm>
          <a:prstGeom prst="rect">
            <a:avLst/>
          </a:prstGeom>
        </p:spPr>
      </p:pic>
    </p:spTree>
    <p:custDataLst>
      <p:tags r:id="rId7"/>
    </p:custDataLst>
    <p:extLst>
      <p:ext uri="{BB962C8B-B14F-4D97-AF65-F5344CB8AC3E}">
        <p14:creationId xmlns:p14="http://schemas.microsoft.com/office/powerpoint/2010/main" val="3117506315"/>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
          <p:cNvSpPr txBox="1"/>
          <p:nvPr>
            <p:custDataLst>
              <p:tags r:id="rId3"/>
            </p:custDataLst>
          </p:nvPr>
        </p:nvSpPr>
        <p:spPr>
          <a:xfrm>
            <a:off x="590232" y="336526"/>
            <a:ext cx="5981700" cy="756627"/>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2800" b="1" spc="220">
                <a:solidFill>
                  <a:srgbClr val="C00000"/>
                </a:solidFill>
                <a:uFillTx/>
                <a:latin typeface="汉仪黑方简" panose="00020600040101010101" charset="-122"/>
                <a:ea typeface="汉仪黑方简" panose="00020600040101010101" charset="-122"/>
              </a:rPr>
              <a:t>易卜生对中国的影响</a:t>
            </a:r>
          </a:p>
        </p:txBody>
      </p:sp>
      <p:grpSp>
        <p:nvGrpSpPr>
          <p:cNvPr id="5" name="组合 4"/>
          <p:cNvGrpSpPr/>
          <p:nvPr>
            <p:custDataLst>
              <p:tags r:id="rId4"/>
            </p:custDataLst>
          </p:nvPr>
        </p:nvGrpSpPr>
        <p:grpSpPr>
          <a:xfrm>
            <a:off x="2799422" y="1811019"/>
            <a:ext cx="7077710" cy="2830195"/>
            <a:chOff x="7546" y="2762"/>
            <a:chExt cx="11146" cy="4457"/>
          </a:xfrm>
        </p:grpSpPr>
        <p:sp>
          <p:nvSpPr>
            <p:cNvPr id="20" name="文本框 19"/>
            <p:cNvSpPr txBox="1"/>
            <p:nvPr>
              <p:custDataLst>
                <p:tags r:id="rId5"/>
              </p:custDataLst>
            </p:nvPr>
          </p:nvSpPr>
          <p:spPr>
            <a:xfrm>
              <a:off x="7703" y="4647"/>
              <a:ext cx="2913" cy="6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rmAutofit fontScale="92500" lnSpcReduction="10000"/>
            </a:bodyPr>
            <a:lstStyle>
              <a:defPPr>
                <a:defRPr lang="zh-CN"/>
              </a:defPPr>
              <a:lvl1pPr marR="0" indent="0" algn="ctr" defTabSz="825500" fontAlgn="auto" hangingPunct="0">
                <a:lnSpc>
                  <a:spcPct val="100000"/>
                </a:lnSpc>
                <a:spcBef>
                  <a:spcPct val="0"/>
                </a:spcBef>
                <a:spcAft>
                  <a:spcPct val="0"/>
                </a:spcAft>
                <a:buClrTx/>
                <a:buSzTx/>
                <a:buFontTx/>
                <a:buNone/>
                <a:defRPr sz="2000" b="1" spc="150">
                  <a:solidFill>
                    <a:srgbClr val="42A3E8"/>
                  </a:solidFill>
                  <a:latin typeface="微软雅黑" panose="020b0503020204020204" charset="-122"/>
                  <a:ea typeface="微软雅黑" panose="020b0503020204020204" charset="-122"/>
                </a:defRPr>
              </a:lvl1pPr>
            </a:lstStyle>
            <a:p>
              <a:pPr marL="0" marR="0" lvl="0" indent="0" algn="l" defTabSz="825500" rtl="0" eaLnBrk="1" fontAlgn="auto" latinLnBrk="0" hangingPunct="0">
                <a:lnSpc>
                  <a:spcPct val="120000"/>
                </a:lnSpc>
                <a:buClrTx/>
                <a:buSzTx/>
                <a:buFontTx/>
                <a:buNone/>
              </a:pPr>
              <a:r>
                <a:rPr kumimoji="0" lang="en-US" altLang="zh-CN" sz="2000" b="0" i="0" u="none" strike="noStrike" kern="1200" cap="none" spc="300" normalizeH="0" noProof="0">
                  <a:ln>
                    <a:noFill/>
                  </a:ln>
                  <a:solidFill>
                    <a:schemeClr val="accent4">
                      <a:lumMod val="75000"/>
                    </a:schemeClr>
                  </a:solidFill>
                  <a:effectLst/>
                  <a:uLnTx/>
                  <a:uFillTx/>
                  <a:latin typeface="思源黑体 CN Heavy" panose="020b0a00000000000000" pitchFamily="34" charset="-122"/>
                  <a:ea typeface="思源黑体 CN Heavy" panose="020b0a00000000000000" pitchFamily="34" charset="-122"/>
                  <a:cs typeface="+mn-ea"/>
                  <a:sym typeface="Arial" panose="020b0604020202020204" pitchFamily="34" charset="0"/>
                </a:rPr>
                <a:t>2</a:t>
              </a:r>
            </a:p>
          </p:txBody>
        </p:sp>
        <p:cxnSp>
          <p:nvCxnSpPr>
            <p:cNvPr id="21" name="直接连接符 20"/>
            <p:cNvCxnSpPr/>
            <p:nvPr>
              <p:custDataLst>
                <p:tags r:id="rId6"/>
              </p:custDataLst>
            </p:nvPr>
          </p:nvCxnSpPr>
          <p:spPr>
            <a:xfrm>
              <a:off x="7749" y="5562"/>
              <a:ext cx="10519" cy="0"/>
            </a:xfrm>
            <a:prstGeom prst="line">
              <a:avLst/>
            </a:prstGeom>
            <a:noFill/>
            <a:ln w="25400" cap="flat">
              <a:solidFill>
                <a:schemeClr val="lt1">
                  <a:lumMod val="85000"/>
                </a:schemeClr>
              </a:solidFill>
              <a:prstDash val="solid"/>
              <a:miter lim="400000"/>
            </a:ln>
            <a:effectLst/>
          </p:spPr>
          <p:style>
            <a:lnRef idx="0">
              <a:scrgbClr r="0" g="0" b="0"/>
            </a:lnRef>
            <a:fillRef idx="0">
              <a:scrgbClr r="0" g="0" b="0"/>
            </a:fillRef>
            <a:effectRef idx="0">
              <a:scrgbClr r="0" g="0" b="0"/>
            </a:effectRef>
            <a:fontRef idx="none"/>
          </p:style>
        </p:cxnSp>
        <p:cxnSp>
          <p:nvCxnSpPr>
            <p:cNvPr id="22" name="直接连接符 21"/>
            <p:cNvCxnSpPr/>
            <p:nvPr>
              <p:custDataLst>
                <p:tags r:id="rId7"/>
              </p:custDataLst>
            </p:nvPr>
          </p:nvCxnSpPr>
          <p:spPr>
            <a:xfrm flipV="1">
              <a:off x="7749" y="5308"/>
              <a:ext cx="1293" cy="1"/>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矩形 22"/>
            <p:cNvSpPr/>
            <p:nvPr>
              <p:custDataLst>
                <p:tags r:id="rId8"/>
              </p:custDataLst>
            </p:nvPr>
          </p:nvSpPr>
          <p:spPr>
            <a:xfrm>
              <a:off x="7546" y="5702"/>
              <a:ext cx="11146" cy="1517"/>
            </a:xfrm>
            <a:prstGeom prst="rect">
              <a:avLst/>
            </a:prstGeom>
          </p:spPr>
          <p:txBody>
            <a:bodyPr wrap="square">
              <a:noAutofit/>
            </a:bodyPr>
            <a:lstStyle/>
            <a:p>
              <a:pPr marL="0" marR="0" lvl="0" indent="0" algn="l" defTabSz="914400" rtl="0" eaLnBrk="1" fontAlgn="auto" latinLnBrk="0" hangingPunct="1">
                <a:lnSpc>
                  <a:spcPct val="90000"/>
                </a:lnSpc>
                <a:spcBef>
                  <a:spcPct val="0"/>
                </a:spcBef>
                <a:spcAft>
                  <a:spcPct val="0"/>
                </a:spcAft>
                <a:buSzTx/>
                <a:buFontTx/>
                <a:buNone/>
              </a:pPr>
              <a:r>
                <a:rPr kumimoji="0" lang="zh-CN" altLang="en-US"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汉仪北魏写经W" panose="00020600040101010101" charset="-122"/>
                </a:rPr>
                <a:t>在《玩偶之家》的影响下 ，胡适首先创作了《终身大事》。</a:t>
              </a:r>
              <a:endParaRPr kumimoji="0" lang="en-US" altLang="zh-CN"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汉仪北魏写经W" panose="00020600040101010101" charset="-122"/>
              </a:endParaRPr>
            </a:p>
            <a:p>
              <a:pPr marL="0" marR="0" lvl="0" indent="0" algn="l" defTabSz="914400" rtl="0" eaLnBrk="1" fontAlgn="auto" latinLnBrk="0" hangingPunct="1">
                <a:lnSpc>
                  <a:spcPct val="90000"/>
                </a:lnSpc>
                <a:spcBef>
                  <a:spcPct val="0"/>
                </a:spcBef>
                <a:spcAft>
                  <a:spcPct val="0"/>
                </a:spcAft>
                <a:buSzTx/>
                <a:buFontTx/>
                <a:buNone/>
              </a:pPr>
              <a:r>
                <a:rPr kumimoji="0" lang="zh-CN" altLang="en-US"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汉仪北魏写经W" panose="00020600040101010101" charset="-122"/>
                </a:rPr>
                <a:t>郭沫若的历史剧《卓文君》、冰心的《斯人独憔悴》、曹禺《北京人》、茅盾《虹》也不同程度低受到《玩偶之家》的影响。</a:t>
              </a:r>
            </a:p>
          </p:txBody>
        </p:sp>
        <p:cxnSp>
          <p:nvCxnSpPr>
            <p:cNvPr id="2" name="直接连接符 1">
              <a:extLst>
                <a:ext uri="{FF2B5EF4-FFF2-40B4-BE49-F238E27FC236}">
                  <a16:creationId xmlns:a16="http://schemas.microsoft.com/office/drawing/2014/main" id="{F2183876-F38B-B614-C5E9-4E4779A742DD}"/>
                </a:ext>
              </a:extLst>
            </p:cNvPr>
            <p:cNvCxnSpPr/>
            <p:nvPr>
              <p:custDataLst>
                <p:tags r:id="rId9"/>
              </p:custDataLst>
            </p:nvPr>
          </p:nvCxnSpPr>
          <p:spPr>
            <a:xfrm>
              <a:off x="7710" y="2762"/>
              <a:ext cx="10519" cy="0"/>
            </a:xfrm>
            <a:prstGeom prst="line">
              <a:avLst/>
            </a:prstGeom>
            <a:noFill/>
            <a:ln w="25400" cap="flat">
              <a:solidFill>
                <a:schemeClr val="lt1">
                  <a:lumMod val="85000"/>
                </a:schemeClr>
              </a:solidFill>
              <a:prstDash val="solid"/>
              <a:miter lim="400000"/>
            </a:ln>
            <a:effectLst/>
          </p:spPr>
          <p:style>
            <a:lnRef idx="0">
              <a:scrgbClr r="0" g="0" b="0"/>
            </a:lnRef>
            <a:fillRef idx="0">
              <a:scrgbClr r="0" g="0" b="0"/>
            </a:fillRef>
            <a:effectRef idx="0">
              <a:scrgbClr r="0" g="0" b="0"/>
            </a:effectRef>
            <a:fontRef idx="none"/>
          </p:style>
        </p:cxnSp>
      </p:grpSp>
      <p:grpSp>
        <p:nvGrpSpPr>
          <p:cNvPr id="6" name="组合 5"/>
          <p:cNvGrpSpPr/>
          <p:nvPr>
            <p:custDataLst>
              <p:tags r:id="rId10"/>
            </p:custDataLst>
          </p:nvPr>
        </p:nvGrpSpPr>
        <p:grpSpPr>
          <a:xfrm>
            <a:off x="2466340" y="4555490"/>
            <a:ext cx="7070090" cy="1096010"/>
            <a:chOff x="7403" y="7008"/>
            <a:chExt cx="11134" cy="1726"/>
          </a:xfrm>
        </p:grpSpPr>
        <p:sp>
          <p:nvSpPr>
            <p:cNvPr id="10" name="内容占位符 2"/>
            <p:cNvSpPr txBox="1"/>
            <p:nvPr>
              <p:custDataLst>
                <p:tags r:id="rId11"/>
              </p:custDataLst>
            </p:nvPr>
          </p:nvSpPr>
          <p:spPr>
            <a:xfrm>
              <a:off x="7403" y="7720"/>
              <a:ext cx="11134" cy="1015"/>
            </a:xfrm>
            <a:prstGeom prst="rect">
              <a:avLst/>
            </a:prstGeom>
          </p:spPr>
          <p:txBody>
            <a:bodyPr wrap="square"/>
            <a:lstStyle>
              <a:defPPr>
                <a:defRPr lang="zh-CN"/>
              </a:defPPr>
              <a:lvl1pPr marR="0" lvl="0" indent="0" fontAlgn="auto">
                <a:lnSpc>
                  <a:spcPct val="130000"/>
                </a:lnSpc>
                <a:spcBef>
                  <a:spcPct val="0"/>
                </a:spcBef>
                <a:spcAft>
                  <a:spcPct val="0"/>
                </a:spcAft>
                <a:buClrTx/>
                <a:buSzTx/>
                <a:buFontTx/>
                <a:buNone/>
                <a:defRPr kumimoji="0" sz="1600" b="0" i="0" u="none" strike="noStrike" cap="none" spc="150" normalizeH="0" baseline="0">
                  <a:ln>
                    <a:noFill/>
                  </a:ln>
                  <a:solidFill>
                    <a:prstClr val="black">
                      <a:lumMod val="65000"/>
                      <a:lumOff val="35000"/>
                    </a:prstClr>
                  </a:solidFill>
                  <a:effectLst/>
                  <a:uLnTx/>
                  <a:uFillTx/>
                  <a:latin typeface="微软雅黑" panose="020b0503020204020204" charset="-122"/>
                  <a:ea typeface="微软雅黑" panose="020b0503020204020204" charset="-122"/>
                </a:defRPr>
              </a:lvl1pPr>
              <a:lvl2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2pPr>
              <a:lvl3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3pPr>
              <a:lvl4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4pPr>
              <a:lvl5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5pPr>
              <a:lvl6pPr marL="0" marR="0" indent="1778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6pPr>
              <a:lvl7pPr marL="0" marR="0" indent="3556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7pPr>
              <a:lvl8pPr marL="0" marR="0" indent="5334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8pPr>
              <a:lvl9pPr marL="0" marR="0" indent="7112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9pPr>
            </a:lstStyle>
            <a:p>
              <a:pPr marL="0" marR="0" lvl="0" indent="0" algn="l" defTabSz="914400" rtl="0" eaLnBrk="1" fontAlgn="auto" latinLnBrk="0" hangingPunct="1">
                <a:lnSpc>
                  <a:spcPct val="90000"/>
                </a:lnSpc>
                <a:spcBef>
                  <a:spcPct val="0"/>
                </a:spcBef>
                <a:spcAft>
                  <a:spcPct val="0"/>
                </a:spcAft>
                <a:buSzTx/>
                <a:buFontTx/>
                <a:buNone/>
              </a:pPr>
              <a:r>
                <a:rPr kumimoji="0" lang="zh-CN" altLang="en-US" sz="1800"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汉仪北魏写经W" panose="00020600040101010101" charset="-122"/>
                </a:rPr>
                <a:t>《新青年》曾出版“易卜生专号”，胡适推崇并介绍过“易卜生主义”；甚至一些有志于创造中国现代戏剧的青年，如洪深、田汉等，均把“做中国之易卜生”当作自己的人生理想。</a:t>
              </a:r>
            </a:p>
          </p:txBody>
        </p:sp>
        <p:sp>
          <p:nvSpPr>
            <p:cNvPr id="24" name="文本框 23"/>
            <p:cNvSpPr txBox="1"/>
            <p:nvPr>
              <p:custDataLst>
                <p:tags r:id="rId12"/>
              </p:custDataLst>
            </p:nvPr>
          </p:nvSpPr>
          <p:spPr>
            <a:xfrm>
              <a:off x="7707" y="7008"/>
              <a:ext cx="2913" cy="6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rmAutofit fontScale="92500" lnSpcReduction="10000"/>
            </a:bodyPr>
            <a:lstStyle>
              <a:defPPr>
                <a:defRPr lang="zh-CN"/>
              </a:defPPr>
              <a:lvl1pPr marR="0" indent="0" algn="ctr" defTabSz="825500" fontAlgn="auto" hangingPunct="0">
                <a:lnSpc>
                  <a:spcPct val="100000"/>
                </a:lnSpc>
                <a:spcBef>
                  <a:spcPct val="0"/>
                </a:spcBef>
                <a:spcAft>
                  <a:spcPct val="0"/>
                </a:spcAft>
                <a:buClrTx/>
                <a:buSzTx/>
                <a:buFontTx/>
                <a:buNone/>
                <a:defRPr sz="2000" b="1" spc="150">
                  <a:solidFill>
                    <a:srgbClr val="42A3E8"/>
                  </a:solidFill>
                  <a:latin typeface="微软雅黑" panose="020b0503020204020204" charset="-122"/>
                  <a:ea typeface="微软雅黑" panose="020b0503020204020204" charset="-122"/>
                </a:defRPr>
              </a:lvl1pPr>
            </a:lstStyle>
            <a:p>
              <a:pPr marL="0" marR="0" lvl="0" indent="0" algn="l" defTabSz="825500" rtl="0" eaLnBrk="1" fontAlgn="auto" latinLnBrk="0" hangingPunct="0">
                <a:lnSpc>
                  <a:spcPct val="120000"/>
                </a:lnSpc>
                <a:buClrTx/>
                <a:buSzTx/>
                <a:buFontTx/>
                <a:buNone/>
              </a:pPr>
              <a:r>
                <a:rPr kumimoji="0" lang="en-US" altLang="zh-CN" sz="2000" b="0" i="0" u="none" strike="noStrike" kern="1200" cap="none" spc="300" normalizeH="0" noProof="0">
                  <a:ln>
                    <a:noFill/>
                  </a:ln>
                  <a:solidFill>
                    <a:schemeClr val="accent4">
                      <a:lumMod val="75000"/>
                    </a:schemeClr>
                  </a:solidFill>
                  <a:effectLst/>
                  <a:uLnTx/>
                  <a:uFillTx/>
                  <a:latin typeface="思源黑体 CN Heavy" panose="020b0a00000000000000" pitchFamily="34" charset="-122"/>
                  <a:ea typeface="思源黑体 CN Heavy" panose="020b0a00000000000000" pitchFamily="34" charset="-122"/>
                  <a:cs typeface="+mn-ea"/>
                  <a:sym typeface="Arial" panose="020b0604020202020204" pitchFamily="34" charset="0"/>
                </a:rPr>
                <a:t>3</a:t>
              </a:r>
            </a:p>
          </p:txBody>
        </p:sp>
        <p:cxnSp>
          <p:nvCxnSpPr>
            <p:cNvPr id="25" name="直接连接符 24"/>
            <p:cNvCxnSpPr/>
            <p:nvPr>
              <p:custDataLst>
                <p:tags r:id="rId13"/>
              </p:custDataLst>
            </p:nvPr>
          </p:nvCxnSpPr>
          <p:spPr>
            <a:xfrm flipV="1">
              <a:off x="7749" y="7660"/>
              <a:ext cx="10530" cy="13"/>
            </a:xfrm>
            <a:prstGeom prst="line">
              <a:avLst/>
            </a:prstGeom>
            <a:noFill/>
            <a:ln w="25400" cap="flat">
              <a:solidFill>
                <a:schemeClr val="lt1">
                  <a:lumMod val="85000"/>
                </a:schemeClr>
              </a:solidFill>
              <a:prstDash val="solid"/>
              <a:miter lim="400000"/>
            </a:ln>
            <a:effectLst/>
          </p:spPr>
          <p:style>
            <a:lnRef idx="0">
              <a:scrgbClr r="0" g="0" b="0"/>
            </a:lnRef>
            <a:fillRef idx="0">
              <a:scrgbClr r="0" g="0" b="0"/>
            </a:fillRef>
            <a:effectRef idx="0">
              <a:scrgbClr r="0" g="0" b="0"/>
            </a:effectRef>
            <a:fontRef idx="none"/>
          </p:style>
        </p:cxnSp>
        <p:cxnSp>
          <p:nvCxnSpPr>
            <p:cNvPr id="26" name="直接连接符 25"/>
            <p:cNvCxnSpPr/>
            <p:nvPr>
              <p:custDataLst>
                <p:tags r:id="rId14"/>
              </p:custDataLst>
            </p:nvPr>
          </p:nvCxnSpPr>
          <p:spPr>
            <a:xfrm>
              <a:off x="7749" y="7664"/>
              <a:ext cx="129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custDataLst>
              <p:tags r:id="rId15"/>
            </p:custDataLst>
          </p:nvPr>
        </p:nvGrpSpPr>
        <p:grpSpPr>
          <a:xfrm>
            <a:off x="2466340" y="5786755"/>
            <a:ext cx="7070090" cy="1106170"/>
            <a:chOff x="7403" y="8947"/>
            <a:chExt cx="11134" cy="1742"/>
          </a:xfrm>
        </p:grpSpPr>
        <p:sp>
          <p:nvSpPr>
            <p:cNvPr id="27" name="内容占位符 2"/>
            <p:cNvSpPr txBox="1"/>
            <p:nvPr>
              <p:custDataLst>
                <p:tags r:id="rId16"/>
              </p:custDataLst>
            </p:nvPr>
          </p:nvSpPr>
          <p:spPr>
            <a:xfrm>
              <a:off x="7403" y="9675"/>
              <a:ext cx="11134" cy="1015"/>
            </a:xfrm>
            <a:prstGeom prst="rect">
              <a:avLst/>
            </a:prstGeom>
          </p:spPr>
          <p:txBody>
            <a:bodyPr wrap="square">
              <a:normAutofit/>
            </a:bodyPr>
            <a:lstStyle>
              <a:defPPr>
                <a:defRPr lang="zh-CN"/>
              </a:defPPr>
              <a:lvl1pPr marR="0" lvl="0" indent="0" fontAlgn="auto">
                <a:lnSpc>
                  <a:spcPct val="130000"/>
                </a:lnSpc>
                <a:spcBef>
                  <a:spcPct val="0"/>
                </a:spcBef>
                <a:spcAft>
                  <a:spcPct val="0"/>
                </a:spcAft>
                <a:buClrTx/>
                <a:buSzTx/>
                <a:buFontTx/>
                <a:buNone/>
                <a:defRPr kumimoji="0" sz="1600" b="0" i="0" u="none" strike="noStrike" cap="none" spc="150" normalizeH="0" baseline="0">
                  <a:ln>
                    <a:noFill/>
                  </a:ln>
                  <a:solidFill>
                    <a:prstClr val="black">
                      <a:lumMod val="65000"/>
                      <a:lumOff val="35000"/>
                    </a:prstClr>
                  </a:solidFill>
                  <a:effectLst/>
                  <a:uLnTx/>
                  <a:uFillTx/>
                  <a:latin typeface="微软雅黑" panose="020b0503020204020204" charset="-122"/>
                  <a:ea typeface="微软雅黑" panose="020b0503020204020204" charset="-122"/>
                </a:defRPr>
              </a:lvl1pPr>
              <a:lvl2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2pPr>
              <a:lvl3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3pPr>
              <a:lvl4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4pPr>
              <a:lvl5pPr marL="0" marR="0" indent="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5pPr>
              <a:lvl6pPr marL="0" marR="0" indent="1778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6pPr>
              <a:lvl7pPr marL="0" marR="0" indent="3556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7pPr>
              <a:lvl8pPr marL="0" marR="0" indent="5334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8pPr>
              <a:lvl9pPr marL="0" marR="0" indent="711200" algn="ctr" defTabSz="412750" latinLnBrk="0">
                <a:lnSpc>
                  <a:spcPct val="100000"/>
                </a:lnSpc>
                <a:spcBef>
                  <a:spcPct val="0"/>
                </a:spcBef>
                <a:spcAft>
                  <a:spcPct val="0"/>
                </a:spcAft>
                <a:buClrTx/>
                <a:buSzTx/>
                <a:buFontTx/>
                <a:buNone/>
                <a:defRPr sz="1800" b="0" i="0" u="none" strike="noStrike" cap="none" spc="0" baseline="0">
                  <a:ln>
                    <a:noFill/>
                  </a:ln>
                  <a:solidFill>
                    <a:srgbClr val="000000"/>
                  </a:solidFill>
                  <a:uFillTx/>
                  <a:latin typeface="Roboto Regular"/>
                  <a:ea typeface="Roboto Regular"/>
                  <a:cs typeface="Roboto Regular"/>
                  <a:sym typeface="Roboto Regular"/>
                </a:defRPr>
              </a:lvl9pPr>
            </a:lstStyle>
            <a:p>
              <a:pPr marL="0" marR="0" lvl="0" indent="0" algn="l" defTabSz="914400" rtl="0" eaLnBrk="1" fontAlgn="auto" latinLnBrk="0" hangingPunct="1">
                <a:lnSpc>
                  <a:spcPct val="90000"/>
                </a:lnSpc>
                <a:spcBef>
                  <a:spcPct val="0"/>
                </a:spcBef>
                <a:spcAft>
                  <a:spcPct val="0"/>
                </a:spcAft>
                <a:buSzTx/>
                <a:buFontTx/>
                <a:buNone/>
              </a:pPr>
              <a:r>
                <a:rPr kumimoji="0" lang="zh-CN" altLang="en-US" sz="1800"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mn-ea"/>
                </a:rPr>
                <a:t>欧阳予倩、田汉和洪深称为中国现代戏剧的三大奠基人</a:t>
              </a:r>
            </a:p>
          </p:txBody>
        </p:sp>
        <p:sp>
          <p:nvSpPr>
            <p:cNvPr id="29" name="文本框 28"/>
            <p:cNvSpPr txBox="1"/>
            <p:nvPr>
              <p:custDataLst>
                <p:tags r:id="rId17"/>
              </p:custDataLst>
            </p:nvPr>
          </p:nvSpPr>
          <p:spPr>
            <a:xfrm>
              <a:off x="7702" y="8947"/>
              <a:ext cx="2913" cy="6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rmAutofit fontScale="92500" lnSpcReduction="10000"/>
            </a:bodyPr>
            <a:lstStyle>
              <a:defPPr>
                <a:defRPr lang="zh-CN"/>
              </a:defPPr>
              <a:lvl1pPr marR="0" indent="0" algn="ctr" defTabSz="825500" fontAlgn="auto" hangingPunct="0">
                <a:lnSpc>
                  <a:spcPct val="100000"/>
                </a:lnSpc>
                <a:spcBef>
                  <a:spcPct val="0"/>
                </a:spcBef>
                <a:spcAft>
                  <a:spcPct val="0"/>
                </a:spcAft>
                <a:buClrTx/>
                <a:buSzTx/>
                <a:buFontTx/>
                <a:buNone/>
                <a:defRPr sz="2000" b="1" spc="150">
                  <a:solidFill>
                    <a:srgbClr val="42A3E8"/>
                  </a:solidFill>
                  <a:latin typeface="微软雅黑" panose="020b0503020204020204" charset="-122"/>
                  <a:ea typeface="微软雅黑" panose="020b0503020204020204" charset="-122"/>
                </a:defRPr>
              </a:lvl1pPr>
            </a:lstStyle>
            <a:p>
              <a:pPr marL="0" marR="0" lvl="0" indent="0" algn="l" defTabSz="825500" rtl="0" eaLnBrk="1" fontAlgn="auto" latinLnBrk="0" hangingPunct="0">
                <a:lnSpc>
                  <a:spcPct val="120000"/>
                </a:lnSpc>
                <a:buClrTx/>
                <a:buSzTx/>
                <a:buFontTx/>
                <a:buNone/>
              </a:pPr>
              <a:r>
                <a:rPr kumimoji="0" lang="en-US" altLang="zh-CN" sz="2000" b="0" i="0" u="none" strike="noStrike" kern="1200" cap="none" spc="300" normalizeH="0" noProof="0">
                  <a:ln>
                    <a:noFill/>
                  </a:ln>
                  <a:solidFill>
                    <a:schemeClr val="accent4">
                      <a:lumMod val="75000"/>
                    </a:schemeClr>
                  </a:solidFill>
                  <a:effectLst/>
                  <a:uLnTx/>
                  <a:uFillTx/>
                  <a:latin typeface="思源黑体 CN Heavy" panose="020b0a00000000000000" pitchFamily="34" charset="-122"/>
                  <a:ea typeface="思源黑体 CN Heavy" panose="020b0a00000000000000" pitchFamily="34" charset="-122"/>
                  <a:cs typeface="+mn-ea"/>
                  <a:sym typeface="Arial" panose="020b0604020202020204" pitchFamily="34" charset="0"/>
                </a:rPr>
                <a:t>4</a:t>
              </a:r>
            </a:p>
          </p:txBody>
        </p:sp>
        <p:cxnSp>
          <p:nvCxnSpPr>
            <p:cNvPr id="30" name="直接连接符 29"/>
            <p:cNvCxnSpPr/>
            <p:nvPr>
              <p:custDataLst>
                <p:tags r:id="rId18"/>
              </p:custDataLst>
            </p:nvPr>
          </p:nvCxnSpPr>
          <p:spPr>
            <a:xfrm flipV="1">
              <a:off x="7749" y="9616"/>
              <a:ext cx="10530" cy="13"/>
            </a:xfrm>
            <a:prstGeom prst="line">
              <a:avLst/>
            </a:prstGeom>
            <a:noFill/>
            <a:ln w="25400" cap="flat">
              <a:solidFill>
                <a:schemeClr val="lt1">
                  <a:lumMod val="85000"/>
                </a:schemeClr>
              </a:solidFill>
              <a:prstDash val="solid"/>
              <a:miter lim="400000"/>
            </a:ln>
            <a:effectLst/>
          </p:spPr>
          <p:style>
            <a:lnRef idx="0">
              <a:scrgbClr r="0" g="0" b="0"/>
            </a:lnRef>
            <a:fillRef idx="0">
              <a:scrgbClr r="0" g="0" b="0"/>
            </a:fillRef>
            <a:effectRef idx="0">
              <a:scrgbClr r="0" g="0" b="0"/>
            </a:effectRef>
            <a:fontRef idx="none"/>
          </p:style>
        </p:cxnSp>
        <p:cxnSp>
          <p:nvCxnSpPr>
            <p:cNvPr id="31" name="直接连接符 30"/>
            <p:cNvCxnSpPr/>
            <p:nvPr>
              <p:custDataLst>
                <p:tags r:id="rId19"/>
              </p:custDataLst>
            </p:nvPr>
          </p:nvCxnSpPr>
          <p:spPr>
            <a:xfrm>
              <a:off x="7749" y="9620"/>
              <a:ext cx="129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1" name="矩形 10">
            <a:extLst>
              <a:ext uri="{FF2B5EF4-FFF2-40B4-BE49-F238E27FC236}">
                <a16:creationId xmlns:a16="http://schemas.microsoft.com/office/drawing/2014/main" id="{A21832A9-78F2-89E4-B588-CF3AEF1E3DD1}"/>
              </a:ext>
            </a:extLst>
          </p:cNvPr>
          <p:cNvSpPr/>
          <p:nvPr>
            <p:custDataLst>
              <p:tags r:id="rId20"/>
            </p:custDataLst>
          </p:nvPr>
        </p:nvSpPr>
        <p:spPr>
          <a:xfrm>
            <a:off x="3095625" y="1873251"/>
            <a:ext cx="7077710" cy="1555749"/>
          </a:xfrm>
          <a:prstGeom prst="rect">
            <a:avLst/>
          </a:prstGeom>
        </p:spPr>
        <p:txBody>
          <a:bodyPr wrap="square">
            <a:noAutofit/>
          </a:bodyPr>
          <a:lstStyle/>
          <a:p>
            <a:pPr marL="0" marR="0" lvl="0" indent="0" algn="l" defTabSz="914400" rtl="0" eaLnBrk="1" fontAlgn="auto" latinLnBrk="0" hangingPunct="1">
              <a:lnSpc>
                <a:spcPct val="90000"/>
              </a:lnSpc>
              <a:spcBef>
                <a:spcPct val="0"/>
              </a:spcBef>
              <a:spcAft>
                <a:spcPct val="0"/>
              </a:spcAft>
              <a:buSzTx/>
              <a:buFontTx/>
              <a:buNone/>
            </a:pPr>
            <a:r>
              <a:rPr kumimoji="0" lang="en-US" altLang="zh-CN" b="0" i="0" u="none" kern="1200" cap="none" spc="150" normalizeH="0" noProof="0">
                <a:ln>
                  <a:noFill/>
                </a:ln>
                <a:solidFill>
                  <a:schemeClr val="dk1">
                    <a:lumMod val="65000"/>
                    <a:lumOff val="35000"/>
                  </a:schemeClr>
                </a:solidFill>
                <a:effectLst/>
                <a:uLnTx/>
                <a:uFillTx/>
                <a:latin typeface="思源黑体 CN Heavy" panose="020b0a00000000000000" pitchFamily="34" charset="-122"/>
                <a:ea typeface="思源黑体 CN Heavy" panose="020b0a00000000000000" pitchFamily="34" charset="-122"/>
                <a:cs typeface="汉仪北魏写经W" panose="00020600040101010101" charset="-122"/>
              </a:rPr>
              <a:t>1923年12月26日，鲁迅在北京女子高等师范学校发表题为《娜拉走后怎样》的演讲，揭示出娜拉的命运：不是堕落，就是回来。他的短篇小说《伤逝》中，通过涓生、子君始以争取个性解放婚姻自主终却落到悲剧结局的描写，反映了个人和社会的冲突：离开整个社会的解放，个性的解放和婚姻自主是无法实现的 。</a:t>
            </a:r>
          </a:p>
        </p:txBody>
      </p:sp>
      <p:sp>
        <p:nvSpPr>
          <p:cNvPr id="15" name="文本框 11">
            <a:extLst>
              <a:ext uri="{FF2B5EF4-FFF2-40B4-BE49-F238E27FC236}">
                <a16:creationId xmlns:a16="http://schemas.microsoft.com/office/drawing/2014/main" id="{CE86BAD8-8A4A-1AE9-1DDD-0BF34B2B729E}"/>
              </a:ext>
            </a:extLst>
          </p:cNvPr>
          <p:cNvSpPr txBox="1"/>
          <p:nvPr>
            <p:custDataLst>
              <p:tags r:id="rId21"/>
            </p:custDataLst>
          </p:nvPr>
        </p:nvSpPr>
        <p:spPr>
          <a:xfrm>
            <a:off x="2958465" y="1350010"/>
            <a:ext cx="1849755" cy="42735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rmAutofit fontScale="92500" lnSpcReduction="10000"/>
          </a:bodyPr>
          <a:lstStyle/>
          <a:p>
            <a:pPr marL="0" marR="0" lvl="0" indent="0" algn="l" defTabSz="825500" rtl="0" eaLnBrk="1" fontAlgn="auto" latinLnBrk="0" hangingPunct="0">
              <a:lnSpc>
                <a:spcPct val="120000"/>
              </a:lnSpc>
              <a:buClrTx/>
              <a:buSzTx/>
              <a:buFontTx/>
              <a:buNone/>
            </a:pPr>
            <a:r>
              <a:rPr kumimoji="0" lang="en-US" altLang="zh-CN" sz="2000" i="0" u="none" strike="noStrike" kern="1200" cap="none" spc="300" normalizeH="0" noProof="0">
                <a:ln>
                  <a:noFill/>
                </a:ln>
                <a:solidFill>
                  <a:schemeClr val="accent4">
                    <a:lumMod val="75000"/>
                  </a:schemeClr>
                </a:solidFill>
                <a:effectLst/>
                <a:uLnTx/>
                <a:uFillTx/>
                <a:latin typeface="Arial" panose="020b0604020202020204" pitchFamily="34" charset="0"/>
                <a:ea typeface="微软雅黑" panose="020b0503020204020204" charset="-122"/>
                <a:cs typeface="+mn-ea"/>
                <a:sym typeface="Arial" panose="020b0604020202020204" pitchFamily="34" charset="0"/>
              </a:rPr>
              <a:t>1</a:t>
            </a:r>
          </a:p>
        </p:txBody>
      </p:sp>
      <p:cxnSp>
        <p:nvCxnSpPr>
          <p:cNvPr id="16" name="直接连接符 15">
            <a:extLst>
              <a:ext uri="{FF2B5EF4-FFF2-40B4-BE49-F238E27FC236}">
                <a16:creationId xmlns:a16="http://schemas.microsoft.com/office/drawing/2014/main" id="{63192F30-4D3D-1210-E1DF-DB91812BF3A0}"/>
              </a:ext>
            </a:extLst>
          </p:cNvPr>
          <p:cNvCxnSpPr/>
          <p:nvPr>
            <p:custDataLst>
              <p:tags r:id="rId22"/>
            </p:custDataLst>
          </p:nvPr>
        </p:nvCxnSpPr>
        <p:spPr>
          <a:xfrm>
            <a:off x="2656205" y="1691640"/>
            <a:ext cx="82105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01BAAD5B-156B-E35B-BDEC-CA7D22A14993}"/>
              </a:ext>
            </a:extLst>
          </p:cNvPr>
          <p:cNvPicPr>
            <a:picLocks noChangeAspect="1"/>
          </p:cNvPicPr>
          <p:nvPr>
            <p:custDataLst>
              <p:tags r:id="rId24"/>
            </p:custDataLst>
          </p:nvPr>
        </p:nvPicPr>
        <p:blipFill>
          <a:blip r:embed="rId23"/>
          <a:stretch>
            <a:fillRect/>
          </a:stretch>
        </p:blipFill>
        <p:spPr>
          <a:xfrm>
            <a:off x="251658" y="2001202"/>
            <a:ext cx="2254370" cy="3286125"/>
          </a:xfrm>
          <a:prstGeom prst="rect">
            <a:avLst/>
          </a:prstGeom>
        </p:spPr>
      </p:pic>
    </p:spTree>
    <p:custDataLst>
      <p:tags r:id="rId25"/>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1" name="图片 330"/>
          <p:cNvPicPr>
            <a:picLocks noChangeAspect="1"/>
          </p:cNvPicPr>
          <p:nvPr>
            <p:custDataLst>
              <p:tags r:id="rId4"/>
            </p:custDataLst>
          </p:nvPr>
        </p:nvPicPr>
        <p:blipFill>
          <a:blip r:embed="rId3"/>
          <a:srcRect l="5576" r="5576"/>
          <a:stretch>
            <a:fillRect/>
          </a:stretch>
        </p:blipFill>
        <p:spPr>
          <a:xfrm>
            <a:off x="8265285" y="1508537"/>
            <a:ext cx="2519262" cy="3837135"/>
          </a:xfrm>
          <a:custGeom>
            <a:gdLst>
              <a:gd name="connsiteX0" fmla="*/ 0 w 3101282"/>
              <a:gd name="connsiteY0" fmla="*/ 0 h 4723619"/>
              <a:gd name="connsiteX1" fmla="*/ 3101282 w 3101282"/>
              <a:gd name="connsiteY1" fmla="*/ 0 h 4723619"/>
              <a:gd name="connsiteX2" fmla="*/ 3101282 w 3101282"/>
              <a:gd name="connsiteY2" fmla="*/ 4723619 h 4723619"/>
              <a:gd name="connsiteX3" fmla="*/ 0 w 3101282"/>
              <a:gd name="connsiteY3" fmla="*/ 4723619 h 4723619"/>
            </a:gdLst>
            <a:cxnLst>
              <a:cxn ang="0">
                <a:pos x="connsiteX0" y="connsiteY0"/>
              </a:cxn>
              <a:cxn ang="0">
                <a:pos x="connsiteX1" y="connsiteY1"/>
              </a:cxn>
              <a:cxn ang="0">
                <a:pos x="connsiteX2" y="connsiteY2"/>
              </a:cxn>
              <a:cxn ang="0">
                <a:pos x="connsiteX3" y="connsiteY3"/>
              </a:cxn>
            </a:cxnLst>
            <a:rect l="l" t="t" r="r" b="b"/>
            <a:pathLst>
              <a:path w="3101282" h="4723619">
                <a:moveTo>
                  <a:pt x="0" y="0"/>
                </a:moveTo>
                <a:lnTo>
                  <a:pt x="3101282" y="0"/>
                </a:lnTo>
                <a:lnTo>
                  <a:pt x="3101282" y="4723619"/>
                </a:lnTo>
                <a:lnTo>
                  <a:pt x="0" y="4723619"/>
                </a:lnTo>
                <a:close/>
              </a:path>
            </a:pathLst>
          </a:custGeom>
        </p:spPr>
      </p:pic>
      <p:sp>
        <p:nvSpPr>
          <p:cNvPr id="11" name="Title 6"/>
          <p:cNvSpPr txBox="1"/>
          <p:nvPr>
            <p:custDataLst>
              <p:tags r:id="rId5"/>
            </p:custDataLst>
          </p:nvPr>
        </p:nvSpPr>
        <p:spPr>
          <a:xfrm>
            <a:off x="1160590" y="2973778"/>
            <a:ext cx="6400838" cy="1981213"/>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b="1" spc="160" baseline="0">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rPr>
              <a:t>胡适《易卜生主义》(1918) :</a:t>
            </a:r>
          </a:p>
          <a:p>
            <a:pPr marL="406400" lvl="1" indent="0" algn="l" defTabSz="914400" eaLnBrk="1" fontAlgn="auto" hangingPunct="1">
              <a:lnSpc>
                <a:spcPct val="120000"/>
              </a:lnSpc>
              <a:spcBef>
                <a:spcPct val="0"/>
              </a:spcBef>
              <a:spcAft>
                <a:spcPts val="800"/>
              </a:spcAft>
              <a:buSzTx/>
              <a:buFont typeface="Wingdings" panose="05000000000000000000" pitchFamily="2" charset="2"/>
              <a:buNone/>
            </a:pPr>
            <a:r>
              <a:rPr lang="zh-CN" altLang="en-US" sz="2800" b="1" spc="140" baseline="0">
                <a:ln w="3175">
                  <a:noFill/>
                  <a:prstDash val="dash"/>
                </a:ln>
                <a:solidFill>
                  <a:schemeClr val="dk1">
                    <a:lumMod val="75000"/>
                    <a:lumOff val="25000"/>
                  </a:schemeClr>
                </a:solidFill>
                <a:latin typeface="Arial" panose="020b0604020202020204" pitchFamily="34" charset="0"/>
                <a:ea typeface="汉仪君黑-55W" panose="00020600040101010101" charset="-122"/>
                <a:cs typeface="微软雅黑" panose="020b0503020204020204" charset="-122"/>
              </a:rPr>
              <a:t>“娜拉出走象征她精神的觉醒，即有了个人意志，并懂得为自己负责。如果精神觉醒了，走与不走，就无关紧要了。”</a:t>
            </a:r>
          </a:p>
        </p:txBody>
      </p:sp>
      <p:sp>
        <p:nvSpPr>
          <p:cNvPr id="2" name="矩形 1">
            <a:extLst>
              <a:ext uri="{FF2B5EF4-FFF2-40B4-BE49-F238E27FC236}">
                <a16:creationId xmlns:a16="http://schemas.microsoft.com/office/drawing/2014/main" id="{D3F46188-D9BD-8B54-A924-A90EB1FDBD0C}"/>
              </a:ext>
            </a:extLst>
          </p:cNvPr>
          <p:cNvSpPr/>
          <p:nvPr>
            <p:custDataLst>
              <p:tags r:id="rId6"/>
            </p:custDataLst>
          </p:nvPr>
        </p:nvSpPr>
        <p:spPr>
          <a:xfrm>
            <a:off x="8265285" y="1447800"/>
            <a:ext cx="2699048" cy="4301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7"/>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6" name="文本框 35"/>
          <p:cNvSpPr txBox="1"/>
          <p:nvPr>
            <p:custDataLst>
              <p:tags r:id="rId4"/>
            </p:custDataLst>
          </p:nvPr>
        </p:nvSpPr>
        <p:spPr>
          <a:xfrm>
            <a:off x="1221105" y="413385"/>
            <a:ext cx="9907905" cy="2030095"/>
          </a:xfrm>
          <a:prstGeom prst="rect">
            <a:avLst/>
          </a:prstGeom>
          <a:noFill/>
        </p:spPr>
        <p:txBody>
          <a:bodyPr wrap="square" rtlCol="0">
            <a:spAutoFit/>
          </a:bodyPr>
          <a:lstStyle/>
          <a:p>
            <a:pPr>
              <a:lnSpc>
                <a:spcPct val="150000"/>
              </a:lnSpc>
            </a:pPr>
            <a:r>
              <a:rPr sz="2800" b="1" err="1">
                <a:solidFill>
                  <a:schemeClr val="tx1"/>
                </a:solidFill>
                <a:latin typeface="微软雅黑" panose="020b0503020204020204" charset="-122"/>
                <a:ea typeface="微软雅黑" panose="020b0503020204020204" charset="-122"/>
              </a:rPr>
              <a:t>针对娜拉出走的结局，鲁迅在“五四”时期</a:t>
            </a:r>
            <a:r>
              <a:rPr lang="zh-CN" altLang="en-US" sz="2800" b="1">
                <a:latin typeface="微软雅黑" panose="020b0503020204020204" charset="-122"/>
                <a:ea typeface="微软雅黑" panose="020b0503020204020204" charset="-122"/>
              </a:rPr>
              <a:t>发表的演讲</a:t>
            </a:r>
            <a:r>
              <a:rPr sz="2800" b="1">
                <a:solidFill>
                  <a:schemeClr val="tx1"/>
                </a:solidFill>
                <a:latin typeface="微软雅黑" panose="020b0503020204020204" charset="-122"/>
                <a:ea typeface="微软雅黑" panose="020b0503020204020204" charset="-122"/>
              </a:rPr>
              <a:t>《娜拉走后怎样》中说：“娜拉或者也实在只有两条路：</a:t>
            </a:r>
            <a:r>
              <a:rPr sz="2800" b="1" err="1">
                <a:solidFill>
                  <a:srgbClr val="FF0000"/>
                </a:solidFill>
                <a:latin typeface="微软雅黑" panose="020b0503020204020204" charset="-122"/>
                <a:ea typeface="微软雅黑" panose="020b0503020204020204" charset="-122"/>
              </a:rPr>
              <a:t>不是堕落，就是回来。……还有一条，就是饿死了。</a:t>
            </a:r>
            <a:r>
              <a:rPr sz="2800" b="1">
                <a:solidFill>
                  <a:schemeClr val="tx1">
                    <a:lumMod val="65000"/>
                    <a:lumOff val="35000"/>
                  </a:schemeClr>
                </a:solidFill>
                <a:latin typeface="微软雅黑" panose="020b0503020204020204" charset="-122"/>
                <a:ea typeface="微软雅黑" panose="020b0503020204020204" charset="-122"/>
              </a:rPr>
              <a:t>”</a:t>
            </a:r>
          </a:p>
        </p:txBody>
      </p:sp>
      <p:sp>
        <p:nvSpPr>
          <p:cNvPr id="3" name="对话气泡: 圆角矩形 1"/>
          <p:cNvSpPr/>
          <p:nvPr>
            <p:custDataLst>
              <p:tags r:id="rId5"/>
            </p:custDataLst>
          </p:nvPr>
        </p:nvSpPr>
        <p:spPr>
          <a:xfrm>
            <a:off x="6096000" y="2857501"/>
            <a:ext cx="5624513" cy="995680"/>
          </a:xfrm>
          <a:prstGeom prst="wedgeRoundRectCallout">
            <a:avLst>
              <a:gd name="adj1" fmla="val -58070"/>
              <a:gd name="adj2" fmla="val 13206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rPr>
              <a:t>你认同鲁迅的观点吗？</a:t>
            </a:r>
            <a:r>
              <a:rPr lang="en-US" altLang="zh-CN" sz="3200" b="1">
                <a:solidFill>
                  <a:srgbClr val="C00000"/>
                </a:solidFill>
              </a:rPr>
              <a:t>…</a:t>
            </a:r>
            <a:endParaRPr lang="zh-CN" altLang="en-US" sz="3200" b="1">
              <a:solidFill>
                <a:srgbClr val="C00000"/>
              </a:solidFill>
            </a:endParaRPr>
          </a:p>
        </p:txBody>
      </p:sp>
      <p:pic>
        <p:nvPicPr>
          <p:cNvPr id="100" name="图片 99"/>
          <p:cNvPicPr/>
          <p:nvPr>
            <p:custDataLst>
              <p:tags r:id="rId7"/>
            </p:custDataLst>
          </p:nvPr>
        </p:nvPicPr>
        <p:blipFill>
          <a:blip r:embed="rId6"/>
          <a:stretch>
            <a:fillRect/>
          </a:stretch>
        </p:blipFill>
        <p:spPr>
          <a:xfrm>
            <a:off x="501015" y="2510155"/>
            <a:ext cx="5450840" cy="3751580"/>
          </a:xfrm>
          <a:prstGeom prst="rect">
            <a:avLst/>
          </a:prstGeom>
          <a:noFill/>
          <a:ln w="9525">
            <a:noFill/>
          </a:ln>
        </p:spPr>
      </p:pic>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4"/>
            </p:custDataLst>
          </p:nvPr>
        </p:nvSpPr>
        <p:spPr>
          <a:xfrm>
            <a:off x="3145536" y="725858"/>
            <a:ext cx="8682497" cy="584775"/>
          </a:xfrm>
          <a:prstGeom prst="rect">
            <a:avLst/>
          </a:prstGeom>
          <a:noFill/>
          <a:effectLst>
            <a:reflection blurRad="6350" stA="50000" endA="300" endPos="55000" dir="5400000" sy="-100000" algn="bl" rotWithShape="0"/>
          </a:effectLst>
        </p:spPr>
        <p:txBody>
          <a:bodyPr wrap="square" rtlCol="0">
            <a:spAutoFit/>
          </a:bodyPr>
          <a:lstStyle/>
          <a:p>
            <a:pPr fontAlgn="ctr"/>
            <a:r>
              <a:rPr lang="en-US" altLang="zh-CN" sz="3200">
                <a:latin typeface="方正启体简体" pitchFamily="65" charset="-122"/>
                <a:ea typeface="方正启体简体" pitchFamily="65" charset="-122"/>
              </a:rPr>
              <a:t>1923</a:t>
            </a:r>
            <a:r>
              <a:rPr lang="zh-CN" altLang="zh-CN" sz="3200">
                <a:latin typeface="方正启体简体" pitchFamily="65" charset="-122"/>
                <a:ea typeface="方正启体简体" pitchFamily="65" charset="-122"/>
              </a:rPr>
              <a:t>年鲁迅发表著名演讲</a:t>
            </a:r>
            <a:r>
              <a:rPr lang="en-US" altLang="zh-CN" sz="3200">
                <a:latin typeface="方正启体简体" pitchFamily="65" charset="-122"/>
                <a:ea typeface="方正启体简体" pitchFamily="65" charset="-122"/>
              </a:rPr>
              <a:t>   </a:t>
            </a:r>
            <a:r>
              <a:rPr lang="zh-CN" altLang="zh-CN" sz="3200">
                <a:latin typeface="方正启体简体" pitchFamily="65" charset="-122"/>
                <a:ea typeface="方正启体简体" pitchFamily="65" charset="-122"/>
              </a:rPr>
              <a:t>《娜拉走后怎样</a:t>
            </a:r>
            <a:r>
              <a:rPr lang="en-US" altLang="zh-CN" sz="3200">
                <a:latin typeface="方正启体简体" pitchFamily="65" charset="-122"/>
                <a:ea typeface="方正启体简体" pitchFamily="65" charset="-122"/>
              </a:rPr>
              <a:t>?</a:t>
            </a:r>
            <a:r>
              <a:rPr lang="zh-CN" altLang="zh-CN" sz="3200">
                <a:latin typeface="方正启体简体" pitchFamily="65" charset="-122"/>
                <a:ea typeface="方正启体简体" pitchFamily="65" charset="-122"/>
              </a:rPr>
              <a:t>》</a:t>
            </a:r>
            <a:endParaRPr lang="en-US" altLang="zh-CN" sz="3200">
              <a:latin typeface="方正启体简体" pitchFamily="65" charset="-122"/>
              <a:ea typeface="方正启体简体" pitchFamily="65" charset="-122"/>
            </a:endParaRPr>
          </a:p>
        </p:txBody>
      </p:sp>
      <p:sp>
        <p:nvSpPr>
          <p:cNvPr id="6" name="文本框 35"/>
          <p:cNvSpPr txBox="1"/>
          <p:nvPr>
            <p:custDataLst>
              <p:tags r:id="rId5"/>
            </p:custDataLst>
          </p:nvPr>
        </p:nvSpPr>
        <p:spPr>
          <a:xfrm>
            <a:off x="3086269" y="1905862"/>
            <a:ext cx="8586216" cy="322299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zh-CN" sz="2800">
                <a:latin typeface="隶书" panose="02010509060101010101" charset="-122"/>
                <a:ea typeface="隶书" panose="02010509060101010101" charset="-122"/>
              </a:rPr>
              <a:t>人生最苦痛的是梦醒了无路可以走。做梦的人是幸福的；倘没有看出可走的路，最要紧的是不要去惊醒他。然而娜拉既然醒了，是很不容易回到梦境的，因此只得走；可是</a:t>
            </a:r>
            <a:r>
              <a:rPr lang="zh-CN" altLang="zh-CN" sz="2800" u="sng">
                <a:solidFill>
                  <a:srgbClr val="C00000"/>
                </a:solidFill>
                <a:latin typeface="隶书" panose="02010509060101010101" charset="-122"/>
                <a:ea typeface="隶书" panose="02010509060101010101" charset="-122"/>
              </a:rPr>
              <a:t>走了以后，有时却也免不掉堕落或回来</a:t>
            </a:r>
            <a:r>
              <a:rPr lang="zh-CN" altLang="zh-CN" sz="2800">
                <a:solidFill>
                  <a:srgbClr val="C00000"/>
                </a:solidFill>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否则，就得问：</a:t>
            </a:r>
            <a:r>
              <a:rPr lang="zh-CN" altLang="zh-CN" sz="2800">
                <a:solidFill>
                  <a:schemeClr val="tx1"/>
                </a:solidFill>
                <a:latin typeface="隶书" panose="02010509060101010101" charset="-122"/>
                <a:ea typeface="隶书" panose="02010509060101010101" charset="-122"/>
              </a:rPr>
              <a:t>她除了觉醒的心以外，还带了什么去？</a:t>
            </a:r>
            <a:endParaRPr lang="en-US" altLang="zh-CN">
              <a:solidFill>
                <a:schemeClr val="tx1"/>
              </a:solidFill>
              <a:latin typeface="隶书" panose="02010509060101010101" charset="-122"/>
              <a:ea typeface="隶书" panose="02010509060101010101" charset="-122"/>
            </a:endParaRPr>
          </a:p>
        </p:txBody>
      </p:sp>
      <p:pic>
        <p:nvPicPr>
          <p:cNvPr id="7" name="Picture 7"/>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226304" y="1018246"/>
            <a:ext cx="2621280" cy="435630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E993628B-0981-ED13-56B5-542CA26E569F}"/>
              </a:ext>
            </a:extLst>
          </p:cNvPr>
          <p:cNvSpPr txBox="1"/>
          <p:nvPr>
            <p:custDataLst>
              <p:tags r:id="rId8"/>
            </p:custDataLst>
          </p:nvPr>
        </p:nvSpPr>
        <p:spPr>
          <a:xfrm>
            <a:off x="5810250" y="5493256"/>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sym typeface="+mn-ea"/>
              </a:rPr>
              <a:t>——1923</a:t>
            </a:r>
            <a:r>
              <a:rPr kumimoji="0" lang="zh-CN" altLang="en-US" sz="20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sym typeface="+mn-ea"/>
              </a:rPr>
              <a:t>年</a:t>
            </a:r>
            <a:r>
              <a:rPr kumimoji="0" lang="en-US" altLang="zh-CN" sz="20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sym typeface="+mn-ea"/>
              </a:rPr>
              <a:t>,</a:t>
            </a:r>
            <a:r>
              <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sym typeface="+mn-ea"/>
              </a:rPr>
              <a:t>鲁迅</a:t>
            </a:r>
            <a:r>
              <a:rPr kumimoji="0" lang="zh-CN" altLang="en-US" sz="20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sym typeface="+mn-ea"/>
              </a:rPr>
              <a:t>在北京女子师范学校的著名演讲</a:t>
            </a:r>
          </a:p>
        </p:txBody>
      </p:sp>
    </p:spTree>
    <p:custDataLst>
      <p:tags r:id="rId9"/>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08858" y="1560348"/>
            <a:ext cx="6743969" cy="13849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en-US" sz="2800">
                <a:solidFill>
                  <a:srgbClr val="0070C0"/>
                </a:solidFill>
                <a:latin typeface="隶书" panose="02010509060101010101" charset="-122"/>
                <a:ea typeface="隶书" panose="02010509060101010101" charset="-122"/>
              </a:rPr>
              <a:t>子君</a:t>
            </a:r>
            <a:r>
              <a:rPr lang="zh-CN" altLang="zh-CN" sz="2800">
                <a:latin typeface="隶书" panose="02010509060101010101" charset="-122"/>
                <a:ea typeface="隶书" panose="02010509060101010101" charset="-122"/>
              </a:rPr>
              <a:t>为爱出走的</a:t>
            </a:r>
            <a:r>
              <a:rPr lang="zh-CN" altLang="en-US" sz="2800">
                <a:latin typeface="隶书" panose="02010509060101010101" charset="-122"/>
                <a:ea typeface="隶书" panose="02010509060101010101" charset="-122"/>
              </a:rPr>
              <a:t>宣言：</a:t>
            </a:r>
            <a:r>
              <a:rPr lang="en-US" altLang="zh-CN" sz="2800">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我是我自己的，他们谁也没有干涉我的权利！</a:t>
            </a:r>
            <a:r>
              <a:rPr lang="en-US" altLang="zh-CN" sz="2800">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 </a:t>
            </a:r>
            <a:endParaRPr lang="en-US" altLang="zh-CN" sz="2800">
              <a:latin typeface="隶书" panose="02010509060101010101" charset="-122"/>
              <a:ea typeface="隶书" panose="02010509060101010101" charset="-122"/>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5084064" y="489744"/>
            <a:ext cx="6076457" cy="584775"/>
          </a:xfrm>
          <a:prstGeom prst="rect">
            <a:avLst/>
          </a:prstGeom>
          <a:noFill/>
          <a:effectLst>
            <a:reflection blurRad="6350" stA="50000" endA="300" endPos="55000" dir="5400000" sy="-100000" algn="bl" rotWithShape="0"/>
          </a:effectLst>
        </p:spPr>
        <p:txBody>
          <a:bodyPr wrap="square" rtlCol="0">
            <a:spAutoFit/>
          </a:bodyPr>
          <a:lstStyle/>
          <a:p>
            <a:pPr fontAlgn="ctr"/>
            <a:r>
              <a:rPr lang="en-US" altLang="zh-CN" sz="3200">
                <a:latin typeface="方正启体简体" pitchFamily="65" charset="-122"/>
                <a:ea typeface="方正启体简体" pitchFamily="65" charset="-122"/>
              </a:rPr>
              <a:t>1925</a:t>
            </a:r>
            <a:r>
              <a:rPr lang="zh-CN" altLang="zh-CN" sz="3200">
                <a:latin typeface="方正启体简体" pitchFamily="65" charset="-122"/>
                <a:ea typeface="方正启体简体" pitchFamily="65" charset="-122"/>
              </a:rPr>
              <a:t>年鲁迅</a:t>
            </a:r>
            <a:r>
              <a:rPr lang="zh-CN" altLang="en-US" sz="3200">
                <a:latin typeface="方正启体简体" pitchFamily="65" charset="-122"/>
                <a:ea typeface="方正启体简体" pitchFamily="65" charset="-122"/>
              </a:rPr>
              <a:t>创作小说</a:t>
            </a:r>
            <a:r>
              <a:rPr lang="zh-CN" altLang="zh-CN" sz="3200">
                <a:latin typeface="方正启体简体" pitchFamily="65" charset="-122"/>
                <a:ea typeface="方正启体简体" pitchFamily="65" charset="-122"/>
              </a:rPr>
              <a:t>《</a:t>
            </a:r>
            <a:r>
              <a:rPr lang="zh-CN" altLang="en-US" sz="3200">
                <a:latin typeface="方正启体简体" pitchFamily="65" charset="-122"/>
                <a:ea typeface="方正启体简体" pitchFamily="65" charset="-122"/>
              </a:rPr>
              <a:t>伤逝</a:t>
            </a:r>
            <a:r>
              <a:rPr lang="zh-CN" altLang="zh-CN" sz="3200">
                <a:latin typeface="方正启体简体" pitchFamily="65" charset="-122"/>
                <a:ea typeface="方正启体简体" pitchFamily="65" charset="-122"/>
              </a:rPr>
              <a:t>》</a:t>
            </a:r>
            <a:endParaRPr lang="en-US" altLang="zh-CN" sz="3200">
              <a:latin typeface="方正启体简体" pitchFamily="65" charset="-122"/>
              <a:ea typeface="方正启体简体" pitchFamily="65" charset="-122"/>
            </a:endParaRPr>
          </a:p>
        </p:txBody>
      </p:sp>
      <p:sp>
        <p:nvSpPr>
          <p:cNvPr id="6" name="文本框 35"/>
          <p:cNvSpPr txBox="1"/>
          <p:nvPr>
            <p:custDataLst>
              <p:tags r:id="rId6"/>
            </p:custDataLst>
          </p:nvPr>
        </p:nvSpPr>
        <p:spPr>
          <a:xfrm>
            <a:off x="4908858" y="2945343"/>
            <a:ext cx="6968030" cy="310854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fontAlgn="ctr">
              <a:lnSpc>
                <a:spcPct val="150000"/>
              </a:lnSpc>
            </a:pPr>
            <a:r>
              <a:rPr lang="zh-CN" altLang="zh-CN" sz="2800">
                <a:solidFill>
                  <a:srgbClr val="0070C0"/>
                </a:solidFill>
                <a:latin typeface="隶书" panose="02010509060101010101" charset="-122"/>
                <a:ea typeface="隶书" panose="02010509060101010101" charset="-122"/>
              </a:rPr>
              <a:t>涓生</a:t>
            </a:r>
            <a:r>
              <a:rPr lang="zh-CN" altLang="en-US" sz="2800">
                <a:latin typeface="隶书" panose="02010509060101010101" charset="-122"/>
                <a:ea typeface="隶书" panose="02010509060101010101" charset="-122"/>
              </a:rPr>
              <a:t>在</a:t>
            </a:r>
            <a:r>
              <a:rPr lang="zh-CN" altLang="zh-CN" sz="2800">
                <a:latin typeface="隶书" panose="02010509060101010101" charset="-122"/>
                <a:ea typeface="隶书" panose="02010509060101010101" charset="-122"/>
              </a:rPr>
              <a:t>无力扛起生活的重担</a:t>
            </a:r>
            <a:r>
              <a:rPr lang="zh-CN" altLang="en-US" sz="2800">
                <a:latin typeface="隶书" panose="02010509060101010101" charset="-122"/>
                <a:ea typeface="隶书" panose="02010509060101010101" charset="-122"/>
              </a:rPr>
              <a:t>时</a:t>
            </a:r>
            <a:r>
              <a:rPr lang="zh-CN" altLang="zh-CN" sz="2800">
                <a:latin typeface="隶书" panose="02010509060101010101" charset="-122"/>
                <a:ea typeface="隶书" panose="02010509060101010101" charset="-122"/>
              </a:rPr>
              <a:t>残忍地将子君抛弃了</a:t>
            </a:r>
            <a:r>
              <a:rPr lang="zh-CN" altLang="en-US" sz="2800">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回到家后成了败坏家族门风</a:t>
            </a:r>
            <a:r>
              <a:rPr lang="zh-CN" altLang="en-US" sz="2800">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千夫所指</a:t>
            </a:r>
            <a:r>
              <a:rPr lang="zh-CN" altLang="en-US" sz="2800">
                <a:latin typeface="隶书" panose="02010509060101010101" charset="-122"/>
                <a:ea typeface="隶书" panose="02010509060101010101" charset="-122"/>
              </a:rPr>
              <a:t>、</a:t>
            </a:r>
            <a:r>
              <a:rPr lang="zh-CN" altLang="zh-CN" sz="2800">
                <a:latin typeface="隶书" panose="02010509060101010101" charset="-122"/>
                <a:ea typeface="隶书" panose="02010509060101010101" charset="-122"/>
              </a:rPr>
              <a:t>道德败坏的女子，无助又遭嫌弃的她最终抑郁成疾，不久便死去了。</a:t>
            </a:r>
            <a:endParaRPr lang="en-US" altLang="zh-CN" sz="2800">
              <a:latin typeface="隶书" panose="02010509060101010101" charset="-122"/>
              <a:ea typeface="隶书" panose="02010509060101010101" charset="-122"/>
            </a:endParaRPr>
          </a:p>
          <a:p>
            <a:pPr fontAlgn="ctr"/>
            <a:endParaRPr lang="zh-CN" altLang="zh-CN" sz="2800"/>
          </a:p>
        </p:txBody>
      </p:sp>
      <p:pic>
        <p:nvPicPr>
          <p:cNvPr id="8194"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6562" y="841497"/>
            <a:ext cx="3666363" cy="461632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标题 2"/>
          <p:cNvSpPr>
            <a:spLocks noGrp="1"/>
          </p:cNvSpPr>
          <p:nvPr>
            <p:ph type="title" idx="4294967295"/>
            <p:custDataLst>
              <p:tags r:id="rId4"/>
            </p:custDataLst>
          </p:nvPr>
        </p:nvSpPr>
        <p:spPr>
          <a:xfrm>
            <a:off x="619124" y="682625"/>
            <a:ext cx="10448925" cy="4584700"/>
          </a:xfrm>
        </p:spPr>
        <p:txBody>
          <a:bodyPr>
            <a:normAutofit fontScale="90000"/>
          </a:bodyPr>
          <a:lstStyle/>
          <a:p>
            <a:pPr indent="0" algn="l" fontAlgn="auto">
              <a:lnSpc>
                <a:spcPct val="200000"/>
              </a:lnSpc>
            </a:pPr>
            <a: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观点二：不认同。</a:t>
            </a:r>
            <a:b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⑴社会为娜拉出走以争取独立和人权提供了良好的环境。</a:t>
            </a:r>
            <a:b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⑵娜拉具备出走后走向自立和成功的主观条件。</a:t>
            </a:r>
            <a:r>
              <a:rPr lang="zh-CN" altLang="en-US" sz="2890" b="1">
                <a:solidFill>
                  <a:schemeClr val="tx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娜拉有着刚烈的性格，有敢于质疑法律、宗教的勇气，有对美好生活的追求，这决定了她不会向困难屈服，有勇气战胜出走后的一些困难，努力实现自己的追求。</a:t>
            </a:r>
            <a:br>
              <a:rPr lang="zh-CN" altLang="en-US" sz="2890" b="1">
                <a:solidFill>
                  <a:schemeClr val="tx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890" b="1">
                <a:solidFill>
                  <a:srgbClr val="C00000"/>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⑶娜拉周围有可以学习和借鉴的成功的榜样。</a:t>
            </a: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092FD73F-BF39-CB39-A5AF-C11261C92322}"/>
              </a:ext>
            </a:extLst>
          </p:cNvPr>
          <p:cNvSpPr txBox="1"/>
          <p:nvPr>
            <p:custDataLst>
              <p:tags r:id="rId3"/>
            </p:custDataLst>
          </p:nvPr>
        </p:nvSpPr>
        <p:spPr>
          <a:xfrm>
            <a:off x="4658528" y="1750175"/>
            <a:ext cx="7097486" cy="33576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50000"/>
              </a:lnSpc>
            </a:pPr>
            <a:r>
              <a:rPr lang="zh-CN" altLang="en-US" sz="2400" b="0" i="0">
                <a:solidFill>
                  <a:srgbClr val="222222"/>
                </a:solidFill>
                <a:effectLst/>
                <a:latin typeface="思源黑体 CN Heavy" panose="020b0a00000000000000" pitchFamily="34" charset="-122"/>
                <a:ea typeface="思源黑体 CN Heavy" panose="020b0a00000000000000" pitchFamily="34" charset="-122"/>
              </a:rPr>
              <a:t>英国历史学家保罗</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222222"/>
                </a:solidFill>
                <a:effectLst/>
                <a:latin typeface="思源黑体 CN Heavy" panose="020b0a00000000000000" pitchFamily="34" charset="-122"/>
                <a:ea typeface="思源黑体 CN Heavy" panose="020b0a00000000000000" pitchFamily="34" charset="-122"/>
              </a:rPr>
              <a:t>约翰逊在</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222222"/>
                </a:solidFill>
                <a:effectLst/>
                <a:latin typeface="思源黑体 CN Heavy" panose="020b0a00000000000000" pitchFamily="34" charset="-122"/>
                <a:ea typeface="思源黑体 CN Heavy" panose="020b0a00000000000000" pitchFamily="34" charset="-122"/>
              </a:rPr>
              <a:t>知识分子</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222222"/>
                </a:solidFill>
                <a:effectLst/>
                <a:latin typeface="思源黑体 CN Heavy" panose="020b0a00000000000000" pitchFamily="34" charset="-122"/>
                <a:ea typeface="思源黑体 CN Heavy" panose="020b0a00000000000000" pitchFamily="34" charset="-122"/>
              </a:rPr>
              <a:t>一书中对其作评传</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222222"/>
                </a:solidFill>
                <a:effectLst/>
                <a:latin typeface="思源黑体 CN Heavy" panose="020b0a00000000000000" pitchFamily="34" charset="-122"/>
                <a:ea typeface="思源黑体 CN Heavy" panose="020b0a00000000000000" pitchFamily="34" charset="-122"/>
              </a:rPr>
              <a:t>他对易卜生的思想成就不吝啬</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C00000"/>
                </a:solidFill>
                <a:effectLst/>
                <a:latin typeface="思源黑体 CN Heavy" panose="020b0a00000000000000" pitchFamily="34" charset="-122"/>
                <a:ea typeface="思源黑体 CN Heavy" panose="020b0a00000000000000" pitchFamily="34" charset="-122"/>
              </a:rPr>
              <a:t>易卜生及其作品构成了现代性</a:t>
            </a:r>
            <a:r>
              <a:rPr lang="zh-CN" altLang="en-US" sz="2400">
                <a:solidFill>
                  <a:srgbClr val="C00000"/>
                </a:solidFill>
                <a:latin typeface="思源黑体 CN Heavy" panose="020b0a00000000000000" pitchFamily="34" charset="-122"/>
                <a:ea typeface="思源黑体 CN Heavy" panose="020b0a00000000000000" pitchFamily="34" charset="-122"/>
              </a:rPr>
              <a:t>文学</a:t>
            </a:r>
            <a:r>
              <a:rPr lang="zh-CN" altLang="en-US" sz="2400" b="0" i="0">
                <a:solidFill>
                  <a:srgbClr val="C00000"/>
                </a:solidFill>
                <a:effectLst/>
                <a:latin typeface="思源黑体 CN Heavy" panose="020b0a00000000000000" pitchFamily="34" charset="-122"/>
                <a:ea typeface="思源黑体 CN Heavy" panose="020b0a00000000000000" pitchFamily="34" charset="-122"/>
              </a:rPr>
              <a:t>大门的基石之一；</a:t>
            </a:r>
            <a:endParaRPr lang="en-US" altLang="zh-CN" sz="2400" b="0" i="0">
              <a:solidFill>
                <a:srgbClr val="C00000"/>
              </a:solidFill>
              <a:effectLst/>
              <a:latin typeface="思源黑体 CN Heavy" panose="020b0a00000000000000" pitchFamily="34" charset="-122"/>
              <a:ea typeface="思源黑体 CN Heavy" panose="020b0a00000000000000" pitchFamily="34" charset="-122"/>
            </a:endParaRPr>
          </a:p>
          <a:p>
            <a:pPr>
              <a:lnSpc>
                <a:spcPct val="150000"/>
              </a:lnSpc>
            </a:pPr>
            <a:r>
              <a:rPr lang="zh-CN" altLang="en-US" sz="2400" b="0" i="0">
                <a:solidFill>
                  <a:srgbClr val="222222"/>
                </a:solidFill>
                <a:effectLst/>
                <a:latin typeface="思源黑体 CN Heavy" panose="020b0a00000000000000" pitchFamily="34" charset="-122"/>
                <a:ea typeface="思源黑体 CN Heavy" panose="020b0a00000000000000" pitchFamily="34" charset="-122"/>
              </a:rPr>
              <a:t>对他性格中的另一面也不留情</a:t>
            </a:r>
            <a:r>
              <a:rPr lang="en-US" altLang="zh-CN" sz="2400" b="0" i="0">
                <a:solidFill>
                  <a:srgbClr val="222222"/>
                </a:solidFill>
                <a:effectLst/>
                <a:latin typeface="思源黑体 CN Heavy" panose="020b0a00000000000000" pitchFamily="34" charset="-122"/>
                <a:ea typeface="思源黑体 CN Heavy" panose="020b0a00000000000000" pitchFamily="34" charset="-122"/>
              </a:rPr>
              <a:t>——</a:t>
            </a:r>
            <a:r>
              <a:rPr lang="zh-CN" altLang="en-US" sz="2400" b="0" i="0">
                <a:solidFill>
                  <a:srgbClr val="C00000"/>
                </a:solidFill>
                <a:effectLst/>
                <a:latin typeface="思源黑体 CN Heavy" panose="020b0a00000000000000" pitchFamily="34" charset="-122"/>
                <a:ea typeface="思源黑体 CN Heavy" panose="020b0a00000000000000" pitchFamily="34" charset="-122"/>
              </a:rPr>
              <a:t>孤僻、狂妄、自恋，比如爱奖章，爱抽象的公众而不爱具体的个人。</a:t>
            </a:r>
            <a:endParaRPr lang="en-US" altLang="zh-CN" sz="2400" b="0" i="0">
              <a:solidFill>
                <a:srgbClr val="C00000"/>
              </a:solidFill>
              <a:effectLst/>
              <a:latin typeface="思源黑体 CN Heavy" panose="020b0a00000000000000" pitchFamily="34" charset="-122"/>
              <a:ea typeface="思源黑体 CN Heavy" panose="020b0a00000000000000" pitchFamily="34" charset="-122"/>
            </a:endParaRPr>
          </a:p>
          <a:p>
            <a:pPr>
              <a:lnSpc>
                <a:spcPct val="150000"/>
              </a:lnSpc>
            </a:pPr>
            <a:r>
              <a:rPr lang="zh-CN" altLang="en-US" sz="2400" b="0" i="0">
                <a:solidFill>
                  <a:srgbClr val="222222"/>
                </a:solidFill>
                <a:effectLst/>
                <a:latin typeface="思源黑体 CN Heavy" panose="020b0a00000000000000" pitchFamily="34" charset="-122"/>
                <a:ea typeface="思源黑体 CN Heavy" panose="020b0a00000000000000" pitchFamily="34" charset="-122"/>
              </a:rPr>
              <a:t>或许这是一个更可能全面的易卜生。</a:t>
            </a:r>
            <a:endParaRPr lang="zh-CN" altLang="en-US" sz="2400">
              <a:latin typeface="思源黑体 CN Heavy" panose="020b0a00000000000000" pitchFamily="34" charset="-122"/>
              <a:ea typeface="思源黑体 CN Heavy" panose="020b0a00000000000000" pitchFamily="34" charset="-122"/>
            </a:endParaRPr>
          </a:p>
        </p:txBody>
      </p:sp>
      <p:pic>
        <p:nvPicPr>
          <p:cNvPr id="2050" name="Picture 2">
            <a:extLst>
              <a:ext uri="{FF2B5EF4-FFF2-40B4-BE49-F238E27FC236}">
                <a16:creationId xmlns:a16="http://schemas.microsoft.com/office/drawing/2014/main" id="{15143E9F-A37F-9611-5C0A-35D5E639580A}"/>
              </a:ext>
            </a:extLst>
          </p:cNvPr>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522514" y="1808500"/>
            <a:ext cx="3820886" cy="2722381"/>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9BC0DA87-E632-71E4-4DA8-112606EAF703}"/>
              </a:ext>
            </a:extLst>
          </p:cNvPr>
          <p:cNvSpPr txBox="1"/>
          <p:nvPr>
            <p:custDataLst>
              <p:tags r:id="rId6"/>
            </p:custDataLst>
          </p:nvPr>
        </p:nvSpPr>
        <p:spPr>
          <a:xfrm>
            <a:off x="598714" y="4779128"/>
            <a:ext cx="3744686" cy="1015663"/>
          </a:xfrm>
          <a:prstGeom prst="rect">
            <a:avLst/>
          </a:prstGeom>
          <a:noFill/>
        </p:spPr>
        <p:txBody>
          <a:bodyPr wrap="square">
            <a:spAutoFit/>
          </a:bodyPr>
          <a:lstStyle/>
          <a:p>
            <a:r>
              <a:rPr lang="zh-CN" altLang="en-US" sz="2000" b="0" i="0">
                <a:effectLst/>
                <a:latin typeface="华文琥珀" panose="02010800040101010101" pitchFamily="2" charset="-122"/>
                <a:ea typeface="华文琥珀" panose="02010800040101010101" pitchFamily="2" charset="-122"/>
              </a:rPr>
              <a:t>易卜生博物馆，</a:t>
            </a:r>
            <a:endParaRPr lang="en-US" altLang="zh-CN" sz="2000" b="0" i="0">
              <a:effectLst/>
              <a:latin typeface="华文琥珀" panose="02010800040101010101" pitchFamily="2" charset="-122"/>
              <a:ea typeface="华文琥珀" panose="02010800040101010101" pitchFamily="2" charset="-122"/>
            </a:endParaRPr>
          </a:p>
          <a:p>
            <a:r>
              <a:rPr lang="zh-CN" altLang="en-US" sz="2000" b="0" i="0">
                <a:effectLst/>
                <a:latin typeface="华文琥珀" panose="02010800040101010101" pitchFamily="2" charset="-122"/>
                <a:ea typeface="华文琥珀" panose="02010800040101010101" pitchFamily="2" charset="-122"/>
              </a:rPr>
              <a:t>坐落于奥斯陆亨里克</a:t>
            </a:r>
            <a:r>
              <a:rPr lang="en-US" altLang="zh-CN" sz="2000" b="0" i="0">
                <a:effectLst/>
                <a:latin typeface="华文琥珀" panose="02010800040101010101" pitchFamily="2" charset="-122"/>
                <a:ea typeface="华文琥珀" panose="02010800040101010101" pitchFamily="2" charset="-122"/>
              </a:rPr>
              <a:t>·</a:t>
            </a:r>
            <a:r>
              <a:rPr lang="zh-CN" altLang="en-US" sz="2000" b="0" i="0">
                <a:effectLst/>
                <a:latin typeface="华文琥珀" panose="02010800040101010101" pitchFamily="2" charset="-122"/>
                <a:ea typeface="华文琥珀" panose="02010800040101010101" pitchFamily="2" charset="-122"/>
              </a:rPr>
              <a:t>易卜生大街</a:t>
            </a:r>
            <a:r>
              <a:rPr lang="en-US" altLang="zh-CN" sz="2000" b="0" i="0">
                <a:effectLst/>
                <a:latin typeface="华文琥珀" panose="02010800040101010101" pitchFamily="2" charset="-122"/>
                <a:ea typeface="华文琥珀" panose="02010800040101010101" pitchFamily="2" charset="-122"/>
              </a:rPr>
              <a:t>26</a:t>
            </a:r>
            <a:r>
              <a:rPr lang="zh-CN" altLang="en-US" sz="2000" b="0" i="0">
                <a:effectLst/>
                <a:latin typeface="华文琥珀" panose="02010800040101010101" pitchFamily="2" charset="-122"/>
                <a:ea typeface="华文琥珀" panose="02010800040101010101" pitchFamily="2" charset="-122"/>
              </a:rPr>
              <a:t>号。</a:t>
            </a:r>
            <a:endParaRPr lang="zh-CN" altLang="en-US" sz="2000">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65838532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标题 2"/>
          <p:cNvSpPr>
            <a:spLocks noGrp="1"/>
          </p:cNvSpPr>
          <p:nvPr>
            <p:ph type="title" idx="4294967295"/>
            <p:custDataLst>
              <p:tags r:id="rId4"/>
            </p:custDataLst>
          </p:nvPr>
        </p:nvSpPr>
        <p:spPr>
          <a:xfrm>
            <a:off x="942975" y="717550"/>
            <a:ext cx="10560050" cy="5173663"/>
          </a:xfrm>
        </p:spPr>
        <p:txBody>
          <a:bodyPr>
            <a:noAutofit/>
          </a:bodyPr>
          <a:lstStyle/>
          <a:p>
            <a:pPr algn="l" fontAlgn="auto">
              <a:lnSpc>
                <a:spcPct val="200000"/>
              </a:lnSpc>
            </a:pPr>
            <a: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观点一：认同。</a:t>
            </a:r>
            <a:b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⑴从社会环境来看，</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社会还没有为妇女的独立生存提供充分的空间。</a:t>
            </a:r>
            <a:b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⑵从主观条件来看，</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娜拉没有赖以谋生的一技之长。</a:t>
            </a:r>
            <a:b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从剧情来看，娜拉除了长得漂亮、跳舞跳得好之外，并没有什么特长，甚至操持家务的工作也是由佣人来做的。这样一位年轻女子，很难适应当时男权主义流行的社会。</a:t>
            </a:r>
            <a:b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⑶从娜拉出走时的状况来看，</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她没有可以立足于社会的条件。</a:t>
            </a:r>
            <a:b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br>
            <a:r>
              <a:rPr lang="zh-CN" altLang="en-US" sz="2400" b="1">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⑷从社会发展的必然规律来看，</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娜拉很可能成为女权运动的牺牲品。</a:t>
            </a:r>
          </a:p>
        </p:txBody>
      </p:sp>
    </p:spTree>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8" name="文本框2"/>
          <p:cNvSpPr txBox="1"/>
          <p:nvPr>
            <p:custDataLst>
              <p:tags r:id="rId3"/>
            </p:custDataLst>
          </p:nvPr>
        </p:nvSpPr>
        <p:spPr>
          <a:xfrm>
            <a:off x="1601470" y="83186"/>
            <a:ext cx="2286000" cy="706755"/>
          </a:xfrm>
          <a:prstGeom prst="rect">
            <a:avLst/>
          </a:prstGeom>
          <a:solidFill>
            <a:schemeClr val="tx1"/>
          </a:solidFill>
          <a:ln w="57150" cap="flat" cmpd="thickThin">
            <a:solidFill>
              <a:srgbClr val="FFFF99"/>
            </a:solidFill>
            <a:prstDash val="solid"/>
            <a:miter/>
            <a:headEnd type="none" w="med" len="med"/>
            <a:tailEnd type="none" w="med" len="med"/>
          </a:ln>
        </p:spPr>
        <p:txBody>
          <a:bodyPr>
            <a:spAutoFit/>
          </a:bodyPr>
          <a:lstStyle/>
          <a:p>
            <a:pPr eaLnBrk="1" hangingPunct="1"/>
            <a:r>
              <a:rPr lang="zh-CN" altLang="en-US" sz="4000" b="1">
                <a:solidFill>
                  <a:schemeClr val="bg1"/>
                </a:solidFill>
                <a:latin typeface="黑体" panose="02010609060101010101" pitchFamily="49" charset="-122"/>
                <a:ea typeface="黑体" panose="02010609060101010101" pitchFamily="49" charset="-122"/>
              </a:rPr>
              <a:t>主题探究</a:t>
            </a:r>
          </a:p>
        </p:txBody>
      </p:sp>
      <p:sp>
        <p:nvSpPr>
          <p:cNvPr id="5" name="文本框 4"/>
          <p:cNvSpPr txBox="1"/>
          <p:nvPr>
            <p:custDataLst>
              <p:tags r:id="rId4"/>
            </p:custDataLst>
          </p:nvPr>
        </p:nvSpPr>
        <p:spPr>
          <a:xfrm>
            <a:off x="5006339" y="616585"/>
            <a:ext cx="2316480" cy="521970"/>
          </a:xfrm>
          <a:prstGeom prst="rect">
            <a:avLst/>
          </a:prstGeom>
          <a:noFill/>
        </p:spPr>
        <p:txBody>
          <a:bodyPr wrap="none" rtlCol="0" anchor="t">
            <a:spAutoFit/>
          </a:bodyPr>
          <a:lstStyle/>
          <a:p>
            <a:pPr>
              <a:buNone/>
            </a:pPr>
            <a:r>
              <a:rPr lang="zh-CN" altLang="en-US" sz="2800">
                <a:solidFill>
                  <a:srgbClr val="FF0000"/>
                </a:solidFill>
                <a:latin typeface="微软雅黑" panose="020b0503020204020204" charset="-122"/>
                <a:ea typeface="微软雅黑" panose="020b0503020204020204" charset="-122"/>
                <a:sym typeface="+mn-ea"/>
              </a:rPr>
              <a:t>娜拉走后怎样</a:t>
            </a:r>
          </a:p>
        </p:txBody>
      </p:sp>
      <p:sp>
        <p:nvSpPr>
          <p:cNvPr id="7" name="文本框 6"/>
          <p:cNvSpPr txBox="1"/>
          <p:nvPr>
            <p:custDataLst>
              <p:tags r:id="rId5"/>
            </p:custDataLst>
          </p:nvPr>
        </p:nvSpPr>
        <p:spPr>
          <a:xfrm>
            <a:off x="544831" y="1281589"/>
            <a:ext cx="7789544" cy="5078313"/>
          </a:xfrm>
          <a:prstGeom prst="rect">
            <a:avLst/>
          </a:prstGeom>
          <a:solidFill>
            <a:srgbClr val="F8F4F1"/>
          </a:solidFill>
          <a:ln>
            <a:solidFill>
              <a:srgbClr val="0000FF"/>
            </a:solidFill>
          </a:ln>
        </p:spPr>
        <p:txBody>
          <a:bodyPr wrap="square" rtlCol="0" anchor="t">
            <a:spAutoFit/>
          </a:bodyPr>
          <a:lstStyle/>
          <a:p>
            <a:r>
              <a:rPr lang="en-US" sz="2000" b="1">
                <a:latin typeface="黑体" panose="02010609060101010101" pitchFamily="49" charset="-122"/>
                <a:ea typeface="黑体" panose="02010609060101010101" pitchFamily="49" charset="-122"/>
                <a:sym typeface="+mn-ea"/>
              </a:rPr>
              <a:t>    </a:t>
            </a:r>
            <a:r>
              <a:rPr sz="2000" b="1">
                <a:latin typeface="黑体" panose="02010609060101010101" pitchFamily="49" charset="-122"/>
                <a:ea typeface="黑体" panose="02010609060101010101" pitchFamily="49" charset="-122"/>
                <a:sym typeface="+mn-ea"/>
              </a:rPr>
              <a:t>但从事理上推想起来，</a:t>
            </a:r>
            <a:r>
              <a:rPr sz="2000" b="1">
                <a:solidFill>
                  <a:srgbClr val="0000FF"/>
                </a:solidFill>
                <a:latin typeface="黑体" panose="02010609060101010101" pitchFamily="49" charset="-122"/>
                <a:ea typeface="黑体" panose="02010609060101010101" pitchFamily="49" charset="-122"/>
                <a:sym typeface="+mn-ea"/>
              </a:rPr>
              <a:t>娜拉或者也实在只有两条路：</a:t>
            </a:r>
            <a:r>
              <a:rPr sz="2000" b="1">
                <a:solidFill>
                  <a:srgbClr val="FF0000"/>
                </a:solidFill>
                <a:latin typeface="黑体" panose="02010609060101010101" pitchFamily="49" charset="-122"/>
                <a:ea typeface="黑体" panose="02010609060101010101" pitchFamily="49" charset="-122"/>
                <a:sym typeface="+mn-ea"/>
              </a:rPr>
              <a:t>不是堕落，就是回来。</a:t>
            </a:r>
            <a:r>
              <a:rPr sz="2000" b="1">
                <a:latin typeface="黑体" panose="02010609060101010101" pitchFamily="49" charset="-122"/>
                <a:ea typeface="黑体" panose="02010609060101010101" pitchFamily="49" charset="-122"/>
                <a:sym typeface="+mn-ea"/>
              </a:rPr>
              <a:t>因为如果是一匹小鸟，则笼子里固然不自由，而一出笼门，外面便又有鹰，有猫，以及别的什么东西之类;倘使已经关得麻痹了翅子，忘却了飞翔，也诚然是无路可以走。</a:t>
            </a:r>
            <a:r>
              <a:rPr sz="2000" b="1">
                <a:solidFill>
                  <a:srgbClr val="FF0000"/>
                </a:solidFill>
                <a:latin typeface="黑体" panose="02010609060101010101" pitchFamily="49" charset="-122"/>
                <a:ea typeface="黑体" panose="02010609060101010101" pitchFamily="49" charset="-122"/>
                <a:sym typeface="+mn-ea"/>
              </a:rPr>
              <a:t>还有一条，就是饿死了</a:t>
            </a:r>
            <a:r>
              <a:rPr sz="2000" b="1">
                <a:latin typeface="黑体" panose="02010609060101010101" pitchFamily="49" charset="-122"/>
                <a:ea typeface="黑体" panose="02010609060101010101" pitchFamily="49" charset="-122"/>
                <a:sym typeface="+mn-ea"/>
              </a:rPr>
              <a:t>，但饿死已经离开了生活，更无所谓问题，所以也不是什么路。</a:t>
            </a:r>
          </a:p>
          <a:p>
            <a:r>
              <a:rPr sz="2000" b="1">
                <a:latin typeface="黑体" panose="02010609060101010101" pitchFamily="49" charset="-122"/>
                <a:ea typeface="黑体" panose="02010609060101010101" pitchFamily="49" charset="-122"/>
                <a:sym typeface="+mn-ea"/>
              </a:rPr>
              <a:t>    人生最苦痛的是梦醒了无路可以走。做梦的人是幸福的;倘没有看出可走的路，最要紧的是不要去惊醒他。</a:t>
            </a:r>
          </a:p>
          <a:p>
            <a:r>
              <a:rPr sz="2000" b="1">
                <a:latin typeface="黑体" panose="02010609060101010101" pitchFamily="49" charset="-122"/>
                <a:ea typeface="黑体" panose="02010609060101010101" pitchFamily="49" charset="-122"/>
                <a:sym typeface="+mn-ea"/>
              </a:rPr>
              <a:t>    然而娜拉既然醒了，是很不容易回到梦境的，因此只得走;可是走了以后，有时却也免不掉堕落或回来。否则，就得问：她除了觉醒的心以外，还带了什么去?倘只有一条像诸君一样的紫红的绒绳的围巾，那可是无论宽到二尺或三尺，也完全是不中用。她还须更富有，提包里有准备，直白地说，</a:t>
            </a:r>
            <a:r>
              <a:rPr sz="2000" b="1">
                <a:solidFill>
                  <a:srgbClr val="FF0000"/>
                </a:solidFill>
                <a:latin typeface="黑体" panose="02010609060101010101" pitchFamily="49" charset="-122"/>
                <a:ea typeface="黑体" panose="02010609060101010101" pitchFamily="49" charset="-122"/>
                <a:sym typeface="+mn-ea"/>
              </a:rPr>
              <a:t>就是要有钱</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charset="-122"/>
                <a:ea typeface="黑体" panose="02010609060101010101" charset="-122"/>
                <a:cs typeface="黑体" panose="02010609060101010101" charset="-122"/>
                <a:sym typeface="+mn-ea"/>
              </a:rPr>
              <a:t>自由固不是钱所能买到的，但能够为钱而卖掉。</a:t>
            </a:r>
            <a:endParaRPr lang="zh-CN" altLang="en-US" sz="2000" b="1">
              <a:solidFill>
                <a:srgbClr val="FF0000"/>
              </a:solidFill>
              <a:latin typeface="黑体" panose="02010609060101010101" charset="-122"/>
              <a:ea typeface="黑体" panose="02010609060101010101" charset="-122"/>
              <a:cs typeface="黑体" panose="02010609060101010101" charset="-122"/>
            </a:endParaRPr>
          </a:p>
          <a:p>
            <a:r>
              <a:rPr lang="en-US" altLang="zh-CN" sz="2000" b="1">
                <a:latin typeface="黑体" panose="02010609060101010101" pitchFamily="49" charset="-122"/>
                <a:ea typeface="黑体" panose="02010609060101010101" pitchFamily="49" charset="-122"/>
                <a:sym typeface="+mn-ea"/>
              </a:rPr>
              <a:t>——1923</a:t>
            </a:r>
            <a:r>
              <a:rPr lang="zh-CN" altLang="en-US" sz="2000" b="1">
                <a:latin typeface="黑体" panose="02010609060101010101" pitchFamily="49" charset="-122"/>
                <a:ea typeface="黑体" panose="02010609060101010101" pitchFamily="49" charset="-122"/>
                <a:sym typeface="+mn-ea"/>
              </a:rPr>
              <a:t>年</a:t>
            </a:r>
            <a:r>
              <a:rPr lang="en-US" altLang="zh-CN" sz="2000" b="1">
                <a:latin typeface="黑体" panose="02010609060101010101" pitchFamily="49" charset="-122"/>
                <a:ea typeface="黑体" panose="02010609060101010101" pitchFamily="49" charset="-122"/>
                <a:sym typeface="+mn-ea"/>
              </a:rPr>
              <a:t>,</a:t>
            </a:r>
            <a:r>
              <a:rPr lang="zh-CN" altLang="en-US" sz="2400" b="1">
                <a:solidFill>
                  <a:srgbClr val="0000FF"/>
                </a:solidFill>
                <a:latin typeface="黑体" panose="02010609060101010101" pitchFamily="49" charset="-122"/>
                <a:ea typeface="黑体" panose="02010609060101010101" pitchFamily="49" charset="-122"/>
                <a:sym typeface="+mn-ea"/>
              </a:rPr>
              <a:t>鲁迅</a:t>
            </a:r>
            <a:r>
              <a:rPr lang="zh-CN" altLang="en-US" sz="2000" b="1">
                <a:latin typeface="黑体" panose="02010609060101010101" pitchFamily="49" charset="-122"/>
                <a:ea typeface="黑体" panose="02010609060101010101" pitchFamily="49" charset="-122"/>
                <a:sym typeface="+mn-ea"/>
              </a:rPr>
              <a:t>在北京女子师范学校的著名演讲</a:t>
            </a:r>
          </a:p>
          <a:p>
            <a:pPr algn="r"/>
            <a:r>
              <a:rPr lang="en-US" altLang="zh-CN" sz="2000" b="1" u="sng">
                <a:solidFill>
                  <a:srgbClr val="0000FF"/>
                </a:solidFill>
                <a:latin typeface="黑体" panose="02010609060101010101" pitchFamily="49" charset="-122"/>
                <a:ea typeface="黑体" panose="02010609060101010101" pitchFamily="49" charset="-122"/>
                <a:sym typeface="+mn-ea"/>
              </a:rPr>
              <a:t>《</a:t>
            </a:r>
            <a:r>
              <a:rPr lang="zh-CN" altLang="en-US" sz="2000" b="1" u="sng">
                <a:solidFill>
                  <a:srgbClr val="0000FF"/>
                </a:solidFill>
                <a:latin typeface="黑体" panose="02010609060101010101" pitchFamily="49" charset="-122"/>
                <a:ea typeface="黑体" panose="02010609060101010101" pitchFamily="49" charset="-122"/>
                <a:sym typeface="+mn-ea"/>
              </a:rPr>
              <a:t>娜拉走后怎样</a:t>
            </a:r>
            <a:r>
              <a:rPr lang="en-US" altLang="zh-CN" sz="2000" b="1" u="sng">
                <a:solidFill>
                  <a:srgbClr val="0000FF"/>
                </a:solidFill>
                <a:latin typeface="黑体" panose="02010609060101010101" pitchFamily="49" charset="-122"/>
                <a:ea typeface="黑体" panose="02010609060101010101" pitchFamily="49" charset="-122"/>
                <a:sym typeface="+mn-ea"/>
              </a:rPr>
              <a:t>》</a:t>
            </a:r>
          </a:p>
        </p:txBody>
      </p:sp>
      <p:pic>
        <p:nvPicPr>
          <p:cNvPr id="3" name="图片 2"/>
          <p:cNvPicPr>
            <a:picLocks noChangeAspect="1"/>
          </p:cNvPicPr>
          <p:nvPr>
            <p:custDataLst>
              <p:tags r:id="rId7"/>
            </p:custDataLst>
          </p:nvPr>
        </p:nvPicPr>
        <p:blipFill>
          <a:blip r:embed="rId6"/>
          <a:srcRect l="8732" r="2859" b="10693"/>
          <a:stretch>
            <a:fillRect/>
          </a:stretch>
        </p:blipFill>
        <p:spPr>
          <a:xfrm>
            <a:off x="8627743" y="877570"/>
            <a:ext cx="2399030" cy="2362200"/>
          </a:xfrm>
          <a:prstGeom prst="rect">
            <a:avLst/>
          </a:prstGeom>
        </p:spPr>
      </p:pic>
      <p:sp>
        <p:nvSpPr>
          <p:cNvPr id="8" name="文本框 7"/>
          <p:cNvSpPr txBox="1"/>
          <p:nvPr>
            <p:custDataLst>
              <p:tags r:id="rId8"/>
            </p:custDataLst>
          </p:nvPr>
        </p:nvSpPr>
        <p:spPr>
          <a:xfrm>
            <a:off x="8513444" y="3410843"/>
            <a:ext cx="2990850" cy="1569660"/>
          </a:xfrm>
          <a:prstGeom prst="rect">
            <a:avLst/>
          </a:prstGeom>
          <a:solidFill>
            <a:srgbClr val="F8F4F1"/>
          </a:solidFill>
          <a:ln>
            <a:solidFill>
              <a:srgbClr val="0000FF"/>
            </a:solidFill>
          </a:ln>
        </p:spPr>
        <p:txBody>
          <a:bodyPr wrap="square" rtlCol="0" anchor="t">
            <a:spAutoFit/>
          </a:bodyPr>
          <a:lstStyle/>
          <a:p>
            <a:pPr>
              <a:buNone/>
            </a:pPr>
            <a:r>
              <a:rPr lang="zh-CN" altLang="en-US" sz="2400">
                <a:solidFill>
                  <a:srgbClr val="FF0000"/>
                </a:solidFill>
                <a:latin typeface="微软雅黑" panose="020b0503020204020204" charset="-122"/>
                <a:ea typeface="微软雅黑" panose="020b0503020204020204" charset="-122"/>
                <a:sym typeface="+mn-ea"/>
              </a:rPr>
              <a:t>所以，鲁迅《伤逝》里的子君只有回家</a:t>
            </a:r>
          </a:p>
          <a:p>
            <a:pPr>
              <a:buNone/>
            </a:pPr>
            <a:r>
              <a:rPr lang="zh-CN" altLang="en-US" sz="2400">
                <a:solidFill>
                  <a:srgbClr val="FF0000"/>
                </a:solidFill>
                <a:latin typeface="微软雅黑" panose="020b0503020204020204" charset="-122"/>
                <a:ea typeface="微软雅黑" panose="020b0503020204020204" charset="-122"/>
                <a:sym typeface="+mn-ea"/>
              </a:rPr>
              <a:t>曹禺《日出》里的陈白露只能堕落。</a:t>
            </a:r>
          </a:p>
        </p:txBody>
      </p:sp>
    </p:spTree>
    <p:custDataLst>
      <p:tags r:id="rId9"/>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xit" presetSubtype="32" fill="hold" grpId="1" nodeType="clickEffect">
                                  <p:stCondLst>
                                    <p:cond delay="0"/>
                                  </p:stCondLst>
                                  <p:childTnLst>
                                    <p:animEffect transition="out" filter="diamond(out)">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8" grpId="1"/>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8" name="文本框2"/>
          <p:cNvSpPr txBox="1"/>
          <p:nvPr>
            <p:custDataLst>
              <p:tags r:id="rId3"/>
            </p:custDataLst>
          </p:nvPr>
        </p:nvSpPr>
        <p:spPr>
          <a:xfrm>
            <a:off x="1601470" y="83186"/>
            <a:ext cx="2286000" cy="706755"/>
          </a:xfrm>
          <a:prstGeom prst="rect">
            <a:avLst/>
          </a:prstGeom>
          <a:solidFill>
            <a:schemeClr val="tx1"/>
          </a:solidFill>
          <a:ln w="57150" cap="flat" cmpd="thickThin">
            <a:solidFill>
              <a:srgbClr val="FFFF99"/>
            </a:solidFill>
            <a:prstDash val="solid"/>
            <a:miter/>
            <a:headEnd type="none" w="med" len="med"/>
            <a:tailEnd type="none" w="med" len="med"/>
          </a:ln>
        </p:spPr>
        <p:txBody>
          <a:bodyPr>
            <a:spAutoFit/>
          </a:bodyPr>
          <a:lstStyle/>
          <a:p>
            <a:pPr eaLnBrk="1" hangingPunct="1"/>
            <a:r>
              <a:rPr lang="zh-CN" altLang="en-US" sz="4000" b="1">
                <a:solidFill>
                  <a:schemeClr val="bg1"/>
                </a:solidFill>
                <a:latin typeface="思源黑体 CN Heavy" panose="020b0a00000000000000" pitchFamily="34" charset="-122"/>
                <a:ea typeface="思源黑体 CN Heavy" panose="020b0a00000000000000" pitchFamily="34" charset="-122"/>
              </a:rPr>
              <a:t>理性反思</a:t>
            </a:r>
          </a:p>
        </p:txBody>
      </p:sp>
      <p:sp>
        <p:nvSpPr>
          <p:cNvPr id="7" name="文本框 6"/>
          <p:cNvSpPr txBox="1"/>
          <p:nvPr>
            <p:custDataLst>
              <p:tags r:id="rId4"/>
            </p:custDataLst>
          </p:nvPr>
        </p:nvSpPr>
        <p:spPr>
          <a:xfrm>
            <a:off x="1601470" y="3789680"/>
            <a:ext cx="5005070" cy="1568450"/>
          </a:xfrm>
          <a:prstGeom prst="rect">
            <a:avLst/>
          </a:prstGeom>
          <a:solidFill>
            <a:srgbClr val="F8F4F1"/>
          </a:solidFill>
          <a:ln>
            <a:solidFill>
              <a:srgbClr val="0000FF"/>
            </a:solidFill>
          </a:ln>
        </p:spPr>
        <p:txBody>
          <a:bodyPr wrap="square" rtlCol="0" anchor="t">
            <a:spAutoFit/>
          </a:bodyPr>
          <a:lstStyle/>
          <a:p>
            <a:r>
              <a:rPr lang="en-US" sz="2400" b="1">
                <a:latin typeface="思源黑体 CN Heavy" panose="020b0a00000000000000" pitchFamily="34" charset="-122"/>
                <a:ea typeface="思源黑体 CN Heavy" panose="020b0a00000000000000" pitchFamily="34" charset="-122"/>
                <a:sym typeface="+mn-ea"/>
              </a:rPr>
              <a:t>    </a:t>
            </a:r>
            <a:r>
              <a:rPr sz="2400" b="1">
                <a:latin typeface="思源黑体 CN Heavy" panose="020b0a00000000000000" pitchFamily="34" charset="-122"/>
                <a:ea typeface="思源黑体 CN Heavy" panose="020b0a00000000000000" pitchFamily="34" charset="-122"/>
                <a:sym typeface="+mn-ea"/>
              </a:rPr>
              <a:t>我们</a:t>
            </a:r>
            <a:r>
              <a:rPr lang="zh-CN" altLang="en-US" sz="2400" b="1">
                <a:latin typeface="思源黑体 CN Heavy" panose="020b0a00000000000000" pitchFamily="34" charset="-122"/>
                <a:ea typeface="思源黑体 CN Heavy" panose="020b0a00000000000000" pitchFamily="34" charset="-122"/>
                <a:sym typeface="+mn-ea"/>
              </a:rPr>
              <a:t>的社会</a:t>
            </a:r>
            <a:r>
              <a:rPr sz="2400" b="1">
                <a:latin typeface="思源黑体 CN Heavy" panose="020b0a00000000000000" pitchFamily="34" charset="-122"/>
                <a:ea typeface="思源黑体 CN Heavy" panose="020b0a00000000000000" pitchFamily="34" charset="-122"/>
                <a:sym typeface="+mn-ea"/>
              </a:rPr>
              <a:t>要</a:t>
            </a:r>
            <a:r>
              <a:rPr sz="2400" b="1">
                <a:solidFill>
                  <a:srgbClr val="FF0000"/>
                </a:solidFill>
                <a:latin typeface="思源黑体 CN Heavy" panose="020b0a00000000000000" pitchFamily="34" charset="-122"/>
                <a:ea typeface="思源黑体 CN Heavy" panose="020b0a00000000000000" pitchFamily="34" charset="-122"/>
                <a:sym typeface="+mn-ea"/>
              </a:rPr>
              <a:t>保护娜拉的出走权</a:t>
            </a:r>
            <a:r>
              <a:rPr sz="2400" b="1">
                <a:latin typeface="思源黑体 CN Heavy" panose="020b0a00000000000000" pitchFamily="34" charset="-122"/>
                <a:ea typeface="思源黑体 CN Heavy" panose="020b0a00000000000000" pitchFamily="34" charset="-122"/>
                <a:sym typeface="+mn-ea"/>
              </a:rPr>
              <a:t>，更要</a:t>
            </a:r>
            <a:r>
              <a:rPr sz="2400" b="1">
                <a:solidFill>
                  <a:srgbClr val="FF0000"/>
                </a:solidFill>
                <a:latin typeface="思源黑体 CN Heavy" panose="020b0a00000000000000" pitchFamily="34" charset="-122"/>
                <a:ea typeface="思源黑体 CN Heavy" panose="020b0a00000000000000" pitchFamily="34" charset="-122"/>
                <a:sym typeface="+mn-ea"/>
              </a:rPr>
              <a:t>增加娜拉的“出走能力”</a:t>
            </a:r>
            <a:r>
              <a:rPr sz="2400" b="1">
                <a:latin typeface="思源黑体 CN Heavy" panose="020b0a00000000000000" pitchFamily="34" charset="-122"/>
                <a:ea typeface="思源黑体 CN Heavy" panose="020b0a00000000000000" pitchFamily="34" charset="-122"/>
                <a:sym typeface="+mn-ea"/>
              </a:rPr>
              <a:t>，使她们出走之后有处可去，并且可以迅速稳定下</a:t>
            </a:r>
            <a:r>
              <a:rPr lang="zh-CN" altLang="en-US" sz="2400" b="1">
                <a:latin typeface="思源黑体 CN Heavy" panose="020b0a00000000000000" pitchFamily="34" charset="-122"/>
                <a:ea typeface="思源黑体 CN Heavy" panose="020b0a00000000000000" pitchFamily="34" charset="-122"/>
                <a:sym typeface="+mn-ea"/>
              </a:rPr>
              <a:t>来。</a:t>
            </a:r>
          </a:p>
        </p:txBody>
      </p:sp>
      <p:sp>
        <p:nvSpPr>
          <p:cNvPr id="5" name="文本框 4"/>
          <p:cNvSpPr txBox="1"/>
          <p:nvPr>
            <p:custDataLst>
              <p:tags r:id="rId5"/>
            </p:custDataLst>
          </p:nvPr>
        </p:nvSpPr>
        <p:spPr>
          <a:xfrm>
            <a:off x="1525270" y="2286000"/>
            <a:ext cx="5005070" cy="1198880"/>
          </a:xfrm>
          <a:prstGeom prst="rect">
            <a:avLst/>
          </a:prstGeom>
          <a:noFill/>
        </p:spPr>
        <p:txBody>
          <a:bodyPr wrap="square" rtlCol="0" anchor="t">
            <a:spAutoFit/>
          </a:bodyPr>
          <a:lstStyle/>
          <a:p>
            <a:pPr algn="l">
              <a:buNone/>
            </a:pPr>
            <a:r>
              <a:rPr lang="zh-CN" altLang="en-US" sz="2400" b="1">
                <a:solidFill>
                  <a:srgbClr val="0000FF"/>
                </a:solidFill>
                <a:latin typeface="思源黑体 CN Heavy" panose="020b0a00000000000000" pitchFamily="34" charset="-122"/>
                <a:ea typeface="思源黑体 CN Heavy" panose="020b0a00000000000000" pitchFamily="34" charset="-122"/>
                <a:sym typeface="+mn-ea"/>
              </a:rPr>
              <a:t>“当整个社会没有给女性</a:t>
            </a:r>
            <a:r>
              <a:rPr lang="zh-CN" altLang="en-US" sz="2400" b="1">
                <a:solidFill>
                  <a:srgbClr val="FF0000"/>
                </a:solidFill>
                <a:latin typeface="思源黑体 CN Heavy" panose="020b0a00000000000000" pitchFamily="34" charset="-122"/>
                <a:ea typeface="思源黑体 CN Heavy" panose="020b0a00000000000000" pitchFamily="34" charset="-122"/>
                <a:sym typeface="+mn-ea"/>
              </a:rPr>
              <a:t>提供支持和社会保障</a:t>
            </a:r>
            <a:r>
              <a:rPr lang="zh-CN" altLang="en-US" sz="2400" b="1">
                <a:solidFill>
                  <a:srgbClr val="0000FF"/>
                </a:solidFill>
                <a:latin typeface="思源黑体 CN Heavy" panose="020b0a00000000000000" pitchFamily="34" charset="-122"/>
                <a:ea typeface="思源黑体 CN Heavy" panose="020b0a00000000000000" pitchFamily="34" charset="-122"/>
                <a:sym typeface="+mn-ea"/>
              </a:rPr>
              <a:t>的时候,就不要去质问她为什么不离开施暴者。”</a:t>
            </a:r>
            <a:r>
              <a:rPr lang="zh-CN" altLang="en-US" sz="2400" b="1">
                <a:solidFill>
                  <a:srgbClr val="FF0000"/>
                </a:solidFill>
                <a:latin typeface="思源黑体 CN Heavy" panose="020b0a00000000000000" pitchFamily="34" charset="-122"/>
                <a:ea typeface="思源黑体 CN Heavy" panose="020b0a00000000000000" pitchFamily="34" charset="-122"/>
                <a:sym typeface="+mn-ea"/>
              </a:rPr>
              <a:t> </a:t>
            </a:r>
            <a:r>
              <a:rPr lang="zh-CN" altLang="en-US" sz="2000" b="1">
                <a:latin typeface="思源黑体 CN Heavy" panose="020b0a00000000000000" pitchFamily="34" charset="-122"/>
                <a:ea typeface="思源黑体 CN Heavy" panose="020b0a00000000000000" pitchFamily="34" charset="-122"/>
                <a:cs typeface="楷体" panose="02010609060101010101" charset="-122"/>
                <a:sym typeface="+mn-ea"/>
              </a:rPr>
              <a:t>——撒贝宁 </a:t>
            </a:r>
          </a:p>
        </p:txBody>
      </p:sp>
      <p:pic>
        <p:nvPicPr>
          <p:cNvPr id="2" name="图片 1"/>
          <p:cNvPicPr>
            <a:picLocks noChangeAspect="1"/>
          </p:cNvPicPr>
          <p:nvPr>
            <p:custDataLst>
              <p:tags r:id="rId7"/>
            </p:custDataLst>
          </p:nvPr>
        </p:nvPicPr>
        <p:blipFill>
          <a:blip r:embed="rId6"/>
          <a:stretch>
            <a:fillRect/>
          </a:stretch>
        </p:blipFill>
        <p:spPr>
          <a:xfrm>
            <a:off x="6688455" y="960120"/>
            <a:ext cx="3897630" cy="2606040"/>
          </a:xfrm>
          <a:prstGeom prst="rect">
            <a:avLst/>
          </a:prstGeom>
        </p:spPr>
      </p:pic>
      <p:pic>
        <p:nvPicPr>
          <p:cNvPr id="3" name="图片 2"/>
          <p:cNvPicPr>
            <a:picLocks noChangeAspect="1"/>
          </p:cNvPicPr>
          <p:nvPr>
            <p:custDataLst>
              <p:tags r:id="rId9"/>
            </p:custDataLst>
          </p:nvPr>
        </p:nvPicPr>
        <p:blipFill>
          <a:blip r:embed="rId8"/>
          <a:stretch>
            <a:fillRect/>
          </a:stretch>
        </p:blipFill>
        <p:spPr>
          <a:xfrm>
            <a:off x="6688456" y="3639186"/>
            <a:ext cx="3896995" cy="2418715"/>
          </a:xfrm>
          <a:prstGeom prst="rect">
            <a:avLst/>
          </a:prstGeom>
        </p:spPr>
      </p:pic>
      <p:sp>
        <p:nvSpPr>
          <p:cNvPr id="4" name="文本框 3"/>
          <p:cNvSpPr txBox="1"/>
          <p:nvPr>
            <p:custDataLst>
              <p:tags r:id="rId10"/>
            </p:custDataLst>
          </p:nvPr>
        </p:nvSpPr>
        <p:spPr>
          <a:xfrm>
            <a:off x="5124450" y="267970"/>
            <a:ext cx="3032760" cy="521970"/>
          </a:xfrm>
          <a:prstGeom prst="rect">
            <a:avLst/>
          </a:prstGeom>
          <a:noFill/>
        </p:spPr>
        <p:txBody>
          <a:bodyPr wrap="none" rtlCol="0" anchor="t">
            <a:spAutoFit/>
          </a:bodyPr>
          <a:lstStyle/>
          <a:p>
            <a:pPr>
              <a:buNone/>
            </a:pPr>
            <a:r>
              <a:rPr lang="zh-CN" altLang="en-US" sz="2800" b="1">
                <a:highlight>
                  <a:srgbClr val="FFFF00"/>
                </a:highlight>
                <a:latin typeface="微软雅黑" panose="020b0503020204020204" charset="-122"/>
                <a:ea typeface="微软雅黑" panose="020b0503020204020204" charset="-122"/>
                <a:sym typeface="+mn-ea"/>
              </a:rPr>
              <a:t>无路可走的娜拉们</a:t>
            </a:r>
          </a:p>
        </p:txBody>
      </p:sp>
      <p:sp>
        <p:nvSpPr>
          <p:cNvPr id="6" name="文本框 5"/>
          <p:cNvSpPr txBox="1"/>
          <p:nvPr>
            <p:custDataLst>
              <p:tags r:id="rId11"/>
            </p:custDataLst>
          </p:nvPr>
        </p:nvSpPr>
        <p:spPr>
          <a:xfrm>
            <a:off x="1911350" y="5581333"/>
            <a:ext cx="3592195" cy="953135"/>
          </a:xfrm>
          <a:prstGeom prst="rect">
            <a:avLst/>
          </a:prstGeom>
          <a:noFill/>
        </p:spPr>
        <p:txBody>
          <a:bodyPr wrap="square" rtlCol="0" anchor="t">
            <a:spAutoFit/>
          </a:bodyPr>
          <a:lstStyle/>
          <a:p>
            <a:pPr>
              <a:buNone/>
            </a:pPr>
            <a:r>
              <a:rPr lang="zh-CN" altLang="en-US" sz="2800" b="1">
                <a:highlight>
                  <a:srgbClr val="FFFF00"/>
                </a:highlight>
                <a:latin typeface="思源黑体 CN Heavy" panose="020b0a00000000000000" pitchFamily="34" charset="-122"/>
                <a:ea typeface="思源黑体 CN Heavy" panose="020b0a00000000000000" pitchFamily="34" charset="-122"/>
                <a:sym typeface="+mn-ea"/>
              </a:rPr>
              <a:t>娜拉出走仍面临困境</a:t>
            </a:r>
          </a:p>
          <a:p>
            <a:pPr>
              <a:buNone/>
            </a:pPr>
            <a:r>
              <a:rPr lang="zh-CN" altLang="en-US" sz="2800" b="1">
                <a:highlight>
                  <a:srgbClr val="FFFF00"/>
                </a:highlight>
                <a:latin typeface="思源黑体 CN Heavy" panose="020b0a00000000000000" pitchFamily="34" charset="-122"/>
                <a:ea typeface="思源黑体 CN Heavy" panose="020b0a00000000000000" pitchFamily="34" charset="-122"/>
                <a:sym typeface="+mn-ea"/>
              </a:rPr>
              <a:t>还需要继续披荆斩棘</a:t>
            </a:r>
          </a:p>
        </p:txBody>
      </p:sp>
      <p:sp>
        <p:nvSpPr>
          <p:cNvPr id="8" name="文本框 7"/>
          <p:cNvSpPr txBox="1"/>
          <p:nvPr>
            <p:custDataLst>
              <p:tags r:id="rId12"/>
            </p:custDataLst>
          </p:nvPr>
        </p:nvSpPr>
        <p:spPr>
          <a:xfrm>
            <a:off x="1525270" y="1140777"/>
            <a:ext cx="5005070" cy="922020"/>
          </a:xfrm>
          <a:prstGeom prst="rect">
            <a:avLst/>
          </a:prstGeom>
          <a:noFill/>
        </p:spPr>
        <p:txBody>
          <a:bodyPr wrap="square" rtlCol="0" anchor="t">
            <a:spAutoFit/>
          </a:bodyPr>
          <a:lstStyle/>
          <a:p>
            <a:r>
              <a:rPr lang="zh-CN" altLang="en-US">
                <a:latin typeface="思源黑体 CN Heavy" panose="020b0a00000000000000" pitchFamily="34" charset="-122"/>
                <a:ea typeface="思源黑体 CN Heavy" panose="020b0a00000000000000" pitchFamily="34" charset="-122"/>
                <a:sym typeface="+mn-ea"/>
              </a:rPr>
              <a:t>娜拉是一个理想化了的形象，所以</a:t>
            </a:r>
            <a:r>
              <a:rPr lang="en-US" altLang="zh-CN">
                <a:latin typeface="思源黑体 CN Heavy" panose="020b0a00000000000000" pitchFamily="34" charset="-122"/>
                <a:ea typeface="思源黑体 CN Heavy" panose="020b0a00000000000000" pitchFamily="34" charset="-122"/>
                <a:sym typeface="+mn-ea"/>
              </a:rPr>
              <a:t>《</a:t>
            </a:r>
            <a:r>
              <a:rPr lang="zh-CN" altLang="en-US">
                <a:latin typeface="思源黑体 CN Heavy" panose="020b0a00000000000000" pitchFamily="34" charset="-122"/>
                <a:ea typeface="思源黑体 CN Heavy" panose="020b0a00000000000000" pitchFamily="34" charset="-122"/>
                <a:sym typeface="+mn-ea"/>
              </a:rPr>
              <a:t>玩偶之家</a:t>
            </a:r>
            <a:r>
              <a:rPr lang="en-US" altLang="zh-CN">
                <a:latin typeface="思源黑体 CN Heavy" panose="020b0a00000000000000" pitchFamily="34" charset="-122"/>
                <a:ea typeface="思源黑体 CN Heavy" panose="020b0a00000000000000" pitchFamily="34" charset="-122"/>
                <a:sym typeface="+mn-ea"/>
              </a:rPr>
              <a:t>》</a:t>
            </a:r>
            <a:r>
              <a:rPr lang="zh-CN" altLang="en-US">
                <a:latin typeface="思源黑体 CN Heavy" panose="020b0a00000000000000" pitchFamily="34" charset="-122"/>
                <a:ea typeface="思源黑体 CN Heavy" panose="020b0a00000000000000" pitchFamily="34" charset="-122"/>
                <a:sym typeface="+mn-ea"/>
              </a:rPr>
              <a:t>只能写到娜拉的出走，如果要接下去写娜拉出走以后的事情，那无疑是搬起石头砸自己的脚了。</a:t>
            </a:r>
          </a:p>
        </p:txBody>
      </p:sp>
    </p:spTree>
    <p:custDataLst>
      <p:tags r:id="rId13"/>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4" grpId="0"/>
      <p:bldP spid="6" grpId="0"/>
      <p:bldP spid="8"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stretch>
            <a:fillRect/>
          </a:stretch>
        </p:blipFill>
        <p:spPr>
          <a:xfrm>
            <a:off x="7599682" y="1886267"/>
            <a:ext cx="2949575" cy="3555365"/>
          </a:xfrm>
          <a:prstGeom prst="rect">
            <a:avLst/>
          </a:prstGeom>
        </p:spPr>
      </p:pic>
      <p:sp>
        <p:nvSpPr>
          <p:cNvPr id="21508" name="文本框2"/>
          <p:cNvSpPr txBox="1"/>
          <p:nvPr>
            <p:custDataLst>
              <p:tags r:id="rId5"/>
            </p:custDataLst>
          </p:nvPr>
        </p:nvSpPr>
        <p:spPr>
          <a:xfrm>
            <a:off x="1601470" y="83186"/>
            <a:ext cx="2286000" cy="706755"/>
          </a:xfrm>
          <a:prstGeom prst="rect">
            <a:avLst/>
          </a:prstGeom>
          <a:solidFill>
            <a:schemeClr val="tx1"/>
          </a:solidFill>
          <a:ln w="57150" cap="flat" cmpd="thickThin">
            <a:solidFill>
              <a:srgbClr val="FFFF99"/>
            </a:solidFill>
            <a:prstDash val="solid"/>
            <a:miter/>
            <a:headEnd type="none" w="med" len="med"/>
            <a:tailEnd type="none" w="med" len="med"/>
          </a:ln>
        </p:spPr>
        <p:txBody>
          <a:bodyPr>
            <a:spAutoFit/>
          </a:bodyPr>
          <a:lstStyle/>
          <a:p>
            <a:pPr eaLnBrk="1" hangingPunct="1"/>
            <a:r>
              <a:rPr lang="zh-CN" altLang="en-US" sz="4000" b="1">
                <a:solidFill>
                  <a:schemeClr val="bg1"/>
                </a:solidFill>
                <a:latin typeface="黑体" panose="02010609060101010101" pitchFamily="49" charset="-122"/>
                <a:ea typeface="黑体" panose="02010609060101010101" pitchFamily="49" charset="-122"/>
              </a:rPr>
              <a:t>拓展思考</a:t>
            </a:r>
          </a:p>
        </p:txBody>
      </p:sp>
      <p:sp>
        <p:nvSpPr>
          <p:cNvPr id="7" name="文本框 6"/>
          <p:cNvSpPr txBox="1"/>
          <p:nvPr>
            <p:custDataLst>
              <p:tags r:id="rId6"/>
            </p:custDataLst>
          </p:nvPr>
        </p:nvSpPr>
        <p:spPr>
          <a:xfrm>
            <a:off x="629921" y="1351915"/>
            <a:ext cx="5807075" cy="4154170"/>
          </a:xfrm>
          <a:prstGeom prst="rect">
            <a:avLst/>
          </a:prstGeom>
          <a:solidFill>
            <a:srgbClr val="F8F4F1"/>
          </a:solidFill>
          <a:ln>
            <a:solidFill>
              <a:srgbClr val="0000FF"/>
            </a:solidFill>
          </a:ln>
        </p:spPr>
        <p:txBody>
          <a:bodyPr wrap="square" rtlCol="0" anchor="t">
            <a:spAutoFit/>
          </a:bodyPr>
          <a:lstStyle/>
          <a:p>
            <a:r>
              <a:rPr lang="en-US" sz="2000" b="1">
                <a:latin typeface="黑体" panose="02010609060101010101" pitchFamily="49" charset="-122"/>
                <a:ea typeface="黑体" panose="02010609060101010101" pitchFamily="49" charset="-122"/>
                <a:sym typeface="+mn-ea"/>
              </a:rPr>
              <a:t>    </a:t>
            </a:r>
            <a:r>
              <a:rPr sz="2400" b="1">
                <a:latin typeface="黑体" panose="02010609060101010101" pitchFamily="49" charset="-122"/>
                <a:ea typeface="黑体" panose="02010609060101010101" pitchFamily="49" charset="-122"/>
                <a:sym typeface="+mn-ea"/>
              </a:rPr>
              <a:t>2020年10月，云南丽江华坪女子高中校长</a:t>
            </a:r>
            <a:r>
              <a:rPr sz="2400" b="1">
                <a:solidFill>
                  <a:srgbClr val="0000FF"/>
                </a:solidFill>
                <a:latin typeface="黑体" panose="02010609060101010101" pitchFamily="49" charset="-122"/>
                <a:ea typeface="黑体" panose="02010609060101010101" pitchFamily="49" charset="-122"/>
                <a:sym typeface="+mn-ea"/>
              </a:rPr>
              <a:t>张桂梅</a:t>
            </a:r>
            <a:r>
              <a:rPr sz="2400" b="1">
                <a:latin typeface="黑体" panose="02010609060101010101" pitchFamily="49" charset="-122"/>
                <a:ea typeface="黑体" panose="02010609060101010101" pitchFamily="49" charset="-122"/>
                <a:sym typeface="+mn-ea"/>
              </a:rPr>
              <a:t>再一次成为大众关注的焦点，这一次是因为她反对学生当全职太太。作为全国第一所全免费公办女子高中，华坪女子高中共有1804名女孩走出贫困山村，进入大学。在一段采访视频中，张桂梅校长回忆了</a:t>
            </a:r>
            <a:r>
              <a:rPr sz="2400" b="1">
                <a:solidFill>
                  <a:srgbClr val="0000FF"/>
                </a:solidFill>
                <a:latin typeface="黑体" panose="02010609060101010101" pitchFamily="49" charset="-122"/>
                <a:ea typeface="黑体" panose="02010609060101010101" pitchFamily="49" charset="-122"/>
                <a:sym typeface="+mn-ea"/>
              </a:rPr>
              <a:t>因学生当了全职太太，而不愿接受其捐款</a:t>
            </a:r>
            <a:r>
              <a:rPr sz="2400" b="1">
                <a:latin typeface="黑体" panose="02010609060101010101" pitchFamily="49" charset="-122"/>
                <a:ea typeface="黑体" panose="02010609060101010101" pitchFamily="49" charset="-122"/>
                <a:sym typeface="+mn-ea"/>
              </a:rPr>
              <a:t>的故事，视频中</a:t>
            </a:r>
            <a:r>
              <a:rPr sz="2400" b="1">
                <a:solidFill>
                  <a:srgbClr val="FF0000"/>
                </a:solidFill>
                <a:latin typeface="黑体" panose="02010609060101010101" pitchFamily="49" charset="-122"/>
                <a:ea typeface="黑体" panose="02010609060101010101" pitchFamily="49" charset="-122"/>
                <a:sym typeface="+mn-ea"/>
              </a:rPr>
              <a:t>“我最反对当全职太太”</a:t>
            </a:r>
            <a:r>
              <a:rPr sz="2400" b="1">
                <a:latin typeface="黑体" panose="02010609060101010101" pitchFamily="49" charset="-122"/>
                <a:ea typeface="黑体" panose="02010609060101010101" pitchFamily="49" charset="-122"/>
                <a:sym typeface="+mn-ea"/>
              </a:rPr>
              <a:t>的言论更是引发了网络上关于”全职太太”的热议。</a:t>
            </a:r>
          </a:p>
          <a:p>
            <a:r>
              <a:rPr sz="2400" b="1">
                <a:latin typeface="黑体" panose="02010609060101010101" pitchFamily="49" charset="-122"/>
                <a:ea typeface="黑体" panose="02010609060101010101" pitchFamily="49" charset="-122"/>
                <a:sym typeface="+mn-ea"/>
              </a:rPr>
              <a:t>    </a:t>
            </a:r>
            <a:r>
              <a:rPr sz="2400" b="1">
                <a:solidFill>
                  <a:srgbClr val="0000FF"/>
                </a:solidFill>
                <a:latin typeface="黑体" panose="02010609060101010101" pitchFamily="49" charset="-122"/>
                <a:ea typeface="黑体" panose="02010609060101010101" pitchFamily="49" charset="-122"/>
                <a:sym typeface="+mn-ea"/>
              </a:rPr>
              <a:t>对张桂梅校长的观点，你怎么看？</a:t>
            </a:r>
          </a:p>
        </p:txBody>
      </p:sp>
      <p:pic>
        <p:nvPicPr>
          <p:cNvPr id="4" name="图片 3"/>
          <p:cNvPicPr>
            <a:picLocks noChangeAspect="1"/>
          </p:cNvPicPr>
          <p:nvPr>
            <p:custDataLst>
              <p:tags r:id="rId8"/>
            </p:custDataLst>
          </p:nvPr>
        </p:nvPicPr>
        <p:blipFill>
          <a:blip r:embed="rId7"/>
          <a:stretch>
            <a:fillRect/>
          </a:stretch>
        </p:blipFill>
        <p:spPr>
          <a:xfrm>
            <a:off x="6996529" y="1550353"/>
            <a:ext cx="4839333" cy="3955732"/>
          </a:xfrm>
          <a:prstGeom prst="rect">
            <a:avLst/>
          </a:prstGeom>
        </p:spPr>
      </p:pic>
      <p:sp>
        <p:nvSpPr>
          <p:cNvPr id="2" name="文本框 1">
            <a:extLst>
              <a:ext uri="{FF2B5EF4-FFF2-40B4-BE49-F238E27FC236}">
                <a16:creationId xmlns:a16="http://schemas.microsoft.com/office/drawing/2014/main" id="{2711FF56-8941-8A6B-A8F0-2A623757E86D}"/>
              </a:ext>
            </a:extLst>
          </p:cNvPr>
          <p:cNvSpPr txBox="1"/>
          <p:nvPr>
            <p:custDataLst>
              <p:tags r:id="rId9"/>
            </p:custDataLst>
          </p:nvPr>
        </p:nvSpPr>
        <p:spPr>
          <a:xfrm>
            <a:off x="3522029" y="5772150"/>
            <a:ext cx="6680200" cy="768350"/>
          </a:xfrm>
          <a:prstGeom prst="rect">
            <a:avLst/>
          </a:prstGeom>
          <a:noFill/>
        </p:spPr>
        <p:txBody>
          <a:bodyPr wrap="square" rtlCol="0" anchor="t">
            <a:spAutoFit/>
          </a:bodyPr>
          <a:lstStyle/>
          <a:p>
            <a:pPr fontAlgn="base">
              <a:spcBef>
                <a:spcPct val="0"/>
              </a:spcBef>
              <a:spcAft>
                <a:spcPct val="0"/>
              </a:spcAft>
            </a:pPr>
            <a:r>
              <a:rPr lang="zh-CN" altLang="en-US" sz="2000" b="1">
                <a:solidFill>
                  <a:srgbClr val="0000FF"/>
                </a:solidFill>
                <a:latin typeface="黑体" panose="02010609060101010101" charset="-122"/>
                <a:ea typeface="黑体" panose="02010609060101010101" charset="-122"/>
                <a:cs typeface="黑体" panose="02010609060101010101" charset="-122"/>
              </a:rPr>
              <a:t>被张桂梅拒绝的全职太太回应：</a:t>
            </a:r>
          </a:p>
          <a:p>
            <a:pPr fontAlgn="base">
              <a:spcBef>
                <a:spcPct val="0"/>
              </a:spcBef>
              <a:spcAft>
                <a:spcPct val="0"/>
              </a:spcAft>
            </a:pPr>
            <a:r>
              <a:rPr lang="zh-CN" altLang="en-US" sz="2000" b="1">
                <a:solidFill>
                  <a:srgbClr val="0000FF"/>
                </a:solidFill>
                <a:latin typeface="黑体" panose="02010609060101010101" charset="-122"/>
                <a:ea typeface="黑体" panose="02010609060101010101" charset="-122"/>
                <a:cs typeface="黑体" panose="02010609060101010101" charset="-122"/>
              </a:rPr>
              <a:t>她是</a:t>
            </a:r>
            <a:r>
              <a:rPr lang="zh-CN" altLang="en-US" sz="2400" b="1">
                <a:solidFill>
                  <a:srgbClr val="0000FF"/>
                </a:solidFill>
                <a:highlight>
                  <a:srgbClr val="FFFF00"/>
                </a:highlight>
                <a:latin typeface="黑体" panose="02010609060101010101" charset="-122"/>
                <a:ea typeface="黑体" panose="02010609060101010101" charset="-122"/>
                <a:cs typeface="黑体" panose="02010609060101010101" charset="-122"/>
              </a:rPr>
              <a:t>“话丑理正”</a:t>
            </a:r>
            <a:r>
              <a:rPr lang="zh-CN" altLang="en-US" sz="2000" b="1">
                <a:solidFill>
                  <a:srgbClr val="0000FF"/>
                </a:solidFill>
                <a:latin typeface="黑体" panose="02010609060101010101" charset="-122"/>
                <a:ea typeface="黑体" panose="02010609060101010101" charset="-122"/>
                <a:cs typeface="黑体" panose="02010609060101010101" charset="-122"/>
              </a:rPr>
              <a:t>， 被拒第二年考上了特岗教师</a:t>
            </a:r>
          </a:p>
        </p:txBody>
      </p:sp>
    </p:spTree>
    <p:custDataLst>
      <p:tags r:id="rId10"/>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7">
            <a:alphaModFix amt="15000"/>
            <a:lum/>
          </a:blip>
          <a:stretch>
            <a:fillRect t="-9000" b="-9000"/>
          </a:stretch>
        </a:blipFill>
        <a:effectLst/>
      </p:bgPr>
    </p:bg>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8B89C999-F268-72A0-174F-C969F427B337}"/>
              </a:ext>
            </a:extLst>
          </p:cNvPr>
          <p:cNvSpPr txBox="1"/>
          <p:nvPr>
            <p:custDataLst>
              <p:tags r:id="rId3"/>
            </p:custDataLst>
          </p:nvPr>
        </p:nvSpPr>
        <p:spPr>
          <a:xfrm>
            <a:off x="1465690" y="1014830"/>
            <a:ext cx="3524251" cy="5632311"/>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我如果爱你</a:t>
            </a:r>
            <a:r>
              <a:rPr lang="en-US" altLang="zh-CN" b="0" i="0">
                <a:solidFill>
                  <a:srgbClr val="333333"/>
                </a:solidFill>
                <a:effectLst/>
                <a:latin typeface="思源黑体 CN Heavy" panose="020b0a00000000000000" pitchFamily="34" charset="-122"/>
                <a:ea typeface="思源黑体 CN Heavy" panose="020b0a00000000000000" pitchFamily="34" charset="-122"/>
              </a:rPr>
              <a:t>——</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绝不像攀援的凌霄花，</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借你的高枝炫耀自己；</a:t>
            </a:r>
          </a:p>
          <a:p>
            <a:pPr algn="l"/>
            <a:endParaRPr lang="en-US" altLang="zh-CN" b="0" i="0">
              <a:solidFill>
                <a:srgbClr val="333333"/>
              </a:solidFill>
              <a:effectLst/>
              <a:latin typeface="思源黑体 CN Heavy" panose="020b0a00000000000000" pitchFamily="34" charset="-122"/>
              <a:ea typeface="思源黑体 CN Heavy" panose="020b0a00000000000000" pitchFamily="34" charset="-122"/>
            </a:endParaRP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我如果爱你</a:t>
            </a:r>
            <a:r>
              <a:rPr lang="en-US" altLang="zh-CN" b="0" i="0">
                <a:solidFill>
                  <a:srgbClr val="333333"/>
                </a:solidFill>
                <a:effectLst/>
                <a:latin typeface="思源黑体 CN Heavy" panose="020b0a00000000000000" pitchFamily="34" charset="-122"/>
                <a:ea typeface="思源黑体 CN Heavy" panose="020b0a00000000000000" pitchFamily="34" charset="-122"/>
              </a:rPr>
              <a:t>——</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绝不学痴情的鸟儿，</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为绿荫重复单调的歌曲；</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也不止像泉源，</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常年送来清凉的慰藉；</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也不止像险峰，</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增加你的高度，衬托你的威仪。</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甚至日光。</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甚至春雨。</a:t>
            </a:r>
          </a:p>
          <a:p>
            <a:pPr algn="l"/>
            <a:endParaRPr lang="en-US" altLang="zh-CN" b="0" i="0">
              <a:solidFill>
                <a:srgbClr val="333333"/>
              </a:solidFill>
              <a:effectLst/>
              <a:latin typeface="思源黑体 CN Heavy" panose="020b0a00000000000000" pitchFamily="34" charset="-122"/>
              <a:ea typeface="思源黑体 CN Heavy" panose="020b0a00000000000000" pitchFamily="34" charset="-122"/>
            </a:endParaRP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不，这些都还不够！</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我必须是你近旁的一株木棉，</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作为树的形象和你站在一起。</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根，紧握在地下，</a:t>
            </a:r>
          </a:p>
          <a:p>
            <a:pPr algn="l"/>
            <a:r>
              <a:rPr lang="zh-CN" altLang="en-US" b="0" i="0">
                <a:solidFill>
                  <a:srgbClr val="333333"/>
                </a:solidFill>
                <a:effectLst/>
                <a:latin typeface="思源黑体 CN Heavy" panose="020b0a00000000000000" pitchFamily="34" charset="-122"/>
                <a:ea typeface="思源黑体 CN Heavy" panose="020b0a00000000000000" pitchFamily="34" charset="-122"/>
              </a:rPr>
              <a:t>叶，相触在云里。</a:t>
            </a:r>
          </a:p>
          <a:p>
            <a:pPr algn="l"/>
            <a:endParaRPr lang="zh-CN" altLang="en-US" b="0" i="0">
              <a:solidFill>
                <a:srgbClr val="333333"/>
              </a:solidFill>
              <a:effectLst/>
              <a:latin typeface="思源黑体 CN Heavy" panose="020b0a00000000000000" pitchFamily="34" charset="-122"/>
              <a:ea typeface="思源黑体 CN Heavy" panose="020b0a00000000000000" pitchFamily="34" charset="-122"/>
            </a:endParaRPr>
          </a:p>
        </p:txBody>
      </p:sp>
      <p:sp>
        <p:nvSpPr>
          <p:cNvPr id="5" name="文本框 4">
            <a:extLst>
              <a:ext uri="{FF2B5EF4-FFF2-40B4-BE49-F238E27FC236}">
                <a16:creationId xmlns:a16="http://schemas.microsoft.com/office/drawing/2014/main" id="{FA356C51-DA46-00F1-C219-82A73418C301}"/>
              </a:ext>
            </a:extLst>
          </p:cNvPr>
          <p:cNvSpPr txBox="1"/>
          <p:nvPr>
            <p:custDataLst>
              <p:tags r:id="rId4"/>
            </p:custDataLst>
          </p:nvPr>
        </p:nvSpPr>
        <p:spPr>
          <a:xfrm>
            <a:off x="7001455" y="460832"/>
            <a:ext cx="3724855" cy="618630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每一阵风过，</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我们都互相致意，</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但没有人，</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听懂我们的言语。</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你有你的铜枝铁干，</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像刀，像剑，</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也像戟；</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我有我红硕的花朵，</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像沉重的叹息，</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又像英勇的火炬。</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我们分担寒潮、风雷、霹雳；</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我们共享雾霭、流岚、虹霓。</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仿佛永远分离，</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却又终身相依。</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这才是伟大的爱情，</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坚贞就在这里：</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爱</a:t>
            </a:r>
            <a:r>
              <a:rPr kumimoji="0" lang="en-US" altLang="zh-CN"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不仅爱你伟岸的身躯，</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333333"/>
                </a:solidFill>
                <a:effectLst/>
                <a:uLnTx/>
                <a:uFillTx/>
                <a:latin typeface="思源黑体 CN Heavy" panose="020b0a00000000000000" pitchFamily="34" charset="-122"/>
                <a:ea typeface="思源黑体 CN Heavy" panose="020b0a00000000000000" pitchFamily="34" charset="-122"/>
              </a:rPr>
              <a:t>也爱你坚持的位置，足下的土地。</a:t>
            </a:r>
            <a:endParaRPr lang="zh-CN" altLang="en-US">
              <a:latin typeface="思源黑体 CN Heavy" panose="020b0a00000000000000" pitchFamily="34" charset="-122"/>
              <a:ea typeface="思源黑体 CN Heavy" panose="020b0a00000000000000" pitchFamily="34" charset="-122"/>
            </a:endParaRPr>
          </a:p>
        </p:txBody>
      </p:sp>
      <p:sp>
        <p:nvSpPr>
          <p:cNvPr id="7" name="文本框 6">
            <a:extLst>
              <a:ext uri="{FF2B5EF4-FFF2-40B4-BE49-F238E27FC236}">
                <a16:creationId xmlns:a16="http://schemas.microsoft.com/office/drawing/2014/main" id="{B93E5CA0-207A-41F5-0875-B61BBAA167DE}"/>
              </a:ext>
            </a:extLst>
          </p:cNvPr>
          <p:cNvSpPr txBox="1"/>
          <p:nvPr>
            <p:custDataLst>
              <p:tags r:id="rId5"/>
            </p:custDataLst>
          </p:nvPr>
        </p:nvSpPr>
        <p:spPr>
          <a:xfrm>
            <a:off x="1732391" y="327333"/>
            <a:ext cx="1495425" cy="58477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Helvetica Neue"/>
                <a:ea typeface="等线" panose="02010600030101010101" pitchFamily="2" charset="-122"/>
                <a:cs typeface="+mn-cs"/>
              </a:rPr>
              <a:t>致橡树</a:t>
            </a:r>
            <a:endParaRPr kumimoji="0" lang="zh-CN" altLang="en-US" sz="3200" b="0" i="0" u="none" strike="noStrike" kern="1200" cap="none" spc="0" normalizeH="0" baseline="0" noProof="0">
              <a:ln>
                <a:noFill/>
              </a:ln>
              <a:solidFill>
                <a:srgbClr val="C00000"/>
              </a:solidFill>
              <a:effectLst/>
              <a:uLnTx/>
              <a:uFillTx/>
              <a:latin typeface="Helvetica Neue"/>
              <a:ea typeface="等线" panose="02010600030101010101" pitchFamily="2" charset="-122"/>
              <a:cs typeface="+mn-cs"/>
            </a:endParaRPr>
          </a:p>
        </p:txBody>
      </p:sp>
      <p:sp>
        <p:nvSpPr>
          <p:cNvPr id="9" name="文本框 8">
            <a:extLst>
              <a:ext uri="{FF2B5EF4-FFF2-40B4-BE49-F238E27FC236}">
                <a16:creationId xmlns:a16="http://schemas.microsoft.com/office/drawing/2014/main" id="{457A63A9-35FA-E987-1CF7-9679E06DFCD8}"/>
              </a:ext>
            </a:extLst>
          </p:cNvPr>
          <p:cNvSpPr txBox="1"/>
          <p:nvPr>
            <p:custDataLst>
              <p:tags r:id="rId6"/>
            </p:custDataLst>
          </p:nvPr>
        </p:nvSpPr>
        <p:spPr>
          <a:xfrm>
            <a:off x="3362325" y="555367"/>
            <a:ext cx="1228725" cy="461665"/>
          </a:xfrm>
          <a:prstGeom prst="rect">
            <a:avLst/>
          </a:prstGeom>
          <a:noFill/>
        </p:spPr>
        <p:txBody>
          <a:bodyPr wrap="square">
            <a:spAutoFit/>
          </a:bodyPr>
          <a:lstStyle/>
          <a:p>
            <a:r>
              <a:rPr kumimoji="0" lang="zh-CN" altLang="en-US" sz="2400" b="0" i="0" u="none" strike="noStrike" kern="1200" cap="none" spc="0" normalizeH="0" baseline="0" noProof="0">
                <a:ln>
                  <a:noFill/>
                </a:ln>
                <a:solidFill>
                  <a:srgbClr val="000000"/>
                </a:solidFill>
                <a:effectLst/>
                <a:uLnTx/>
                <a:uFillTx/>
                <a:latin typeface="楷体" pitchFamily="49" charset="-122"/>
                <a:ea typeface="楷体" pitchFamily="49" charset="-122"/>
                <a:cs typeface="Arial"/>
              </a:rPr>
              <a:t>舒婷</a:t>
            </a:r>
            <a:endParaRPr lang="zh-CN" altLang="en-US"/>
          </a:p>
        </p:txBody>
      </p:sp>
    </p:spTree>
    <p:extLst>
      <p:ext uri="{BB962C8B-B14F-4D97-AF65-F5344CB8AC3E}">
        <p14:creationId xmlns:p14="http://schemas.microsoft.com/office/powerpoint/2010/main" val="2770832116"/>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1000"/>
                                        <p:tgtEl>
                                          <p:spTgt spid="3">
                                            <p:txEl>
                                              <p:pRg st="9" end="9"/>
                                            </p:txEl>
                                          </p:spTgt>
                                        </p:tgtEl>
                                      </p:cBhvr>
                                    </p:animEffect>
                                    <p:anim calcmode="lin" valueType="num">
                                      <p:cBhvr>
                                        <p:cTn id="5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Effect transition="in" filter="fade">
                                      <p:cBhvr>
                                        <p:cTn id="61" dur="1000"/>
                                        <p:tgtEl>
                                          <p:spTgt spid="3">
                                            <p:txEl>
                                              <p:pRg st="10" end="10"/>
                                            </p:txEl>
                                          </p:spTgt>
                                        </p:tgtEl>
                                      </p:cBhvr>
                                    </p:animEffect>
                                    <p:anim calcmode="lin" valueType="num">
                                      <p:cBhvr>
                                        <p:cTn id="6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fade">
                                      <p:cBhvr>
                                        <p:cTn id="67" dur="1000"/>
                                        <p:tgtEl>
                                          <p:spTgt spid="3">
                                            <p:txEl>
                                              <p:pRg st="11" end="11"/>
                                            </p:txEl>
                                          </p:spTgt>
                                        </p:tgtEl>
                                      </p:cBhvr>
                                    </p:animEffect>
                                    <p:anim calcmode="lin" valueType="num">
                                      <p:cBhvr>
                                        <p:cTn id="6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
                                            <p:txEl>
                                              <p:pRg st="12" end="12"/>
                                            </p:txEl>
                                          </p:spTgt>
                                        </p:tgtEl>
                                        <p:attrNameLst>
                                          <p:attrName>style.visibility</p:attrName>
                                        </p:attrNameLst>
                                      </p:cBhvr>
                                      <p:to>
                                        <p:strVal val="visible"/>
                                      </p:to>
                                    </p:set>
                                    <p:animEffect transition="in" filter="fade">
                                      <p:cBhvr>
                                        <p:cTn id="73" dur="1000"/>
                                        <p:tgtEl>
                                          <p:spTgt spid="3">
                                            <p:txEl>
                                              <p:pRg st="12" end="12"/>
                                            </p:txEl>
                                          </p:spTgt>
                                        </p:tgtEl>
                                      </p:cBhvr>
                                    </p:animEffect>
                                    <p:anim calcmode="lin" valueType="num">
                                      <p:cBhvr>
                                        <p:cTn id="74"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5"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
                                            <p:txEl>
                                              <p:pRg st="14" end="14"/>
                                            </p:txEl>
                                          </p:spTgt>
                                        </p:tgtEl>
                                        <p:attrNameLst>
                                          <p:attrName>style.visibility</p:attrName>
                                        </p:attrNameLst>
                                      </p:cBhvr>
                                      <p:to>
                                        <p:strVal val="visible"/>
                                      </p:to>
                                    </p:set>
                                    <p:animEffect transition="in" filter="fade">
                                      <p:cBhvr>
                                        <p:cTn id="79" dur="1000"/>
                                        <p:tgtEl>
                                          <p:spTgt spid="3">
                                            <p:txEl>
                                              <p:pRg st="14" end="14"/>
                                            </p:txEl>
                                          </p:spTgt>
                                        </p:tgtEl>
                                      </p:cBhvr>
                                    </p:animEffect>
                                    <p:anim calcmode="lin" valueType="num">
                                      <p:cBhvr>
                                        <p:cTn id="80"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81"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
                                            <p:txEl>
                                              <p:pRg st="15" end="15"/>
                                            </p:txEl>
                                          </p:spTgt>
                                        </p:tgtEl>
                                        <p:attrNameLst>
                                          <p:attrName>style.visibility</p:attrName>
                                        </p:attrNameLst>
                                      </p:cBhvr>
                                      <p:to>
                                        <p:strVal val="visible"/>
                                      </p:to>
                                    </p:set>
                                    <p:animEffect transition="in" filter="fade">
                                      <p:cBhvr>
                                        <p:cTn id="85" dur="1000"/>
                                        <p:tgtEl>
                                          <p:spTgt spid="3">
                                            <p:txEl>
                                              <p:pRg st="15" end="15"/>
                                            </p:txEl>
                                          </p:spTgt>
                                        </p:tgtEl>
                                      </p:cBhvr>
                                    </p:animEffect>
                                    <p:anim calcmode="lin" valueType="num">
                                      <p:cBhvr>
                                        <p:cTn id="86"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87"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
                                            <p:txEl>
                                              <p:pRg st="16" end="16"/>
                                            </p:txEl>
                                          </p:spTgt>
                                        </p:tgtEl>
                                        <p:attrNameLst>
                                          <p:attrName>style.visibility</p:attrName>
                                        </p:attrNameLst>
                                      </p:cBhvr>
                                      <p:to>
                                        <p:strVal val="visible"/>
                                      </p:to>
                                    </p:set>
                                    <p:animEffect transition="in" filter="fade">
                                      <p:cBhvr>
                                        <p:cTn id="91" dur="1000"/>
                                        <p:tgtEl>
                                          <p:spTgt spid="3">
                                            <p:txEl>
                                              <p:pRg st="16" end="16"/>
                                            </p:txEl>
                                          </p:spTgt>
                                        </p:tgtEl>
                                      </p:cBhvr>
                                    </p:animEffect>
                                    <p:anim calcmode="lin" valueType="num">
                                      <p:cBhvr>
                                        <p:cTn id="92"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3">
                                            <p:txEl>
                                              <p:pRg st="17" end="17"/>
                                            </p:txEl>
                                          </p:spTgt>
                                        </p:tgtEl>
                                        <p:attrNameLst>
                                          <p:attrName>style.visibility</p:attrName>
                                        </p:attrNameLst>
                                      </p:cBhvr>
                                      <p:to>
                                        <p:strVal val="visible"/>
                                      </p:to>
                                    </p:set>
                                    <p:animEffect transition="in" filter="fade">
                                      <p:cBhvr>
                                        <p:cTn id="97" dur="1000"/>
                                        <p:tgtEl>
                                          <p:spTgt spid="3">
                                            <p:txEl>
                                              <p:pRg st="17" end="17"/>
                                            </p:txEl>
                                          </p:spTgt>
                                        </p:tgtEl>
                                      </p:cBhvr>
                                    </p:animEffect>
                                    <p:anim calcmode="lin" valueType="num">
                                      <p:cBhvr>
                                        <p:cTn id="98" dur="1000" fill="hold"/>
                                        <p:tgtEl>
                                          <p:spTgt spid="3">
                                            <p:txEl>
                                              <p:pRg st="17" end="17"/>
                                            </p:txEl>
                                          </p:spTgt>
                                        </p:tgtEl>
                                        <p:attrNameLst>
                                          <p:attrName>ppt_x</p:attrName>
                                        </p:attrNameLst>
                                      </p:cBhvr>
                                      <p:tavLst>
                                        <p:tav tm="0">
                                          <p:val>
                                            <p:strVal val="#ppt_x"/>
                                          </p:val>
                                        </p:tav>
                                        <p:tav tm="100000">
                                          <p:val>
                                            <p:strVal val="#ppt_x"/>
                                          </p:val>
                                        </p:tav>
                                      </p:tavLst>
                                    </p:anim>
                                    <p:anim calcmode="lin" valueType="num">
                                      <p:cBhvr>
                                        <p:cTn id="99" dur="1000" fill="hold"/>
                                        <p:tgtEl>
                                          <p:spTgt spid="3">
                                            <p:txEl>
                                              <p:pRg st="17" end="17"/>
                                            </p:txEl>
                                          </p:spTgt>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3">
                                            <p:txEl>
                                              <p:pRg st="18" end="18"/>
                                            </p:txEl>
                                          </p:spTgt>
                                        </p:tgtEl>
                                        <p:attrNameLst>
                                          <p:attrName>style.visibility</p:attrName>
                                        </p:attrNameLst>
                                      </p:cBhvr>
                                      <p:to>
                                        <p:strVal val="visible"/>
                                      </p:to>
                                    </p:set>
                                    <p:animEffect transition="in" filter="fade">
                                      <p:cBhvr>
                                        <p:cTn id="103" dur="1000"/>
                                        <p:tgtEl>
                                          <p:spTgt spid="3">
                                            <p:txEl>
                                              <p:pRg st="18" end="18"/>
                                            </p:txEl>
                                          </p:spTgt>
                                        </p:tgtEl>
                                      </p:cBhvr>
                                    </p:animEffect>
                                    <p:anim calcmode="lin" valueType="num">
                                      <p:cBhvr>
                                        <p:cTn id="104" dur="1000" fill="hold"/>
                                        <p:tgtEl>
                                          <p:spTgt spid="3">
                                            <p:txEl>
                                              <p:pRg st="18" end="18"/>
                                            </p:txEl>
                                          </p:spTgt>
                                        </p:tgtEl>
                                        <p:attrNameLst>
                                          <p:attrName>ppt_x</p:attrName>
                                        </p:attrNameLst>
                                      </p:cBhvr>
                                      <p:tavLst>
                                        <p:tav tm="0">
                                          <p:val>
                                            <p:strVal val="#ppt_x"/>
                                          </p:val>
                                        </p:tav>
                                        <p:tav tm="100000">
                                          <p:val>
                                            <p:strVal val="#ppt_x"/>
                                          </p:val>
                                        </p:tav>
                                      </p:tavLst>
                                    </p:anim>
                                    <p:anim calcmode="lin" valueType="num">
                                      <p:cBhvr>
                                        <p:cTn id="105" dur="1000" fill="hold"/>
                                        <p:tgtEl>
                                          <p:spTgt spid="3">
                                            <p:txEl>
                                              <p:pRg st="18" end="18"/>
                                            </p:txEl>
                                          </p:spTgt>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5">
                                            <p:txEl>
                                              <p:pRg st="0" end="0"/>
                                            </p:txEl>
                                          </p:spTgt>
                                        </p:tgtEl>
                                        <p:attrNameLst>
                                          <p:attrName>style.visibility</p:attrName>
                                        </p:attrNameLst>
                                      </p:cBhvr>
                                      <p:to>
                                        <p:strVal val="visible"/>
                                      </p:to>
                                    </p:set>
                                    <p:animEffect transition="in" filter="fade">
                                      <p:cBhvr>
                                        <p:cTn id="109" dur="1000"/>
                                        <p:tgtEl>
                                          <p:spTgt spid="5">
                                            <p:txEl>
                                              <p:pRg st="0" end="0"/>
                                            </p:txEl>
                                          </p:spTgt>
                                        </p:tgtEl>
                                      </p:cBhvr>
                                    </p:animEffect>
                                    <p:anim calcmode="lin" valueType="num">
                                      <p:cBhvr>
                                        <p:cTn id="11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1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5">
                                            <p:txEl>
                                              <p:pRg st="1" end="1"/>
                                            </p:txEl>
                                          </p:spTgt>
                                        </p:tgtEl>
                                        <p:attrNameLst>
                                          <p:attrName>style.visibility</p:attrName>
                                        </p:attrNameLst>
                                      </p:cBhvr>
                                      <p:to>
                                        <p:strVal val="visible"/>
                                      </p:to>
                                    </p:set>
                                    <p:animEffect transition="in" filter="fade">
                                      <p:cBhvr>
                                        <p:cTn id="115" dur="1000"/>
                                        <p:tgtEl>
                                          <p:spTgt spid="5">
                                            <p:txEl>
                                              <p:pRg st="1" end="1"/>
                                            </p:txEl>
                                          </p:spTgt>
                                        </p:tgtEl>
                                      </p:cBhvr>
                                    </p:animEffect>
                                    <p:anim calcmode="lin" valueType="num">
                                      <p:cBhvr>
                                        <p:cTn id="11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17"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118" fill="hold" nodeType="afterGroup">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5">
                                            <p:txEl>
                                              <p:pRg st="2" end="2"/>
                                            </p:txEl>
                                          </p:spTgt>
                                        </p:tgtEl>
                                        <p:attrNameLst>
                                          <p:attrName>style.visibility</p:attrName>
                                        </p:attrNameLst>
                                      </p:cBhvr>
                                      <p:to>
                                        <p:strVal val="visible"/>
                                      </p:to>
                                    </p:set>
                                    <p:animEffect transition="in" filter="fade">
                                      <p:cBhvr>
                                        <p:cTn id="121" dur="1000"/>
                                        <p:tgtEl>
                                          <p:spTgt spid="5">
                                            <p:txEl>
                                              <p:pRg st="2" end="2"/>
                                            </p:txEl>
                                          </p:spTgt>
                                        </p:tgtEl>
                                      </p:cBhvr>
                                    </p:animEffect>
                                    <p:anim calcmode="lin" valueType="num">
                                      <p:cBhvr>
                                        <p:cTn id="1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24" fill="hold" nodeType="afterGroup">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5">
                                            <p:txEl>
                                              <p:pRg st="3" end="3"/>
                                            </p:txEl>
                                          </p:spTgt>
                                        </p:tgtEl>
                                        <p:attrNameLst>
                                          <p:attrName>style.visibility</p:attrName>
                                        </p:attrNameLst>
                                      </p:cBhvr>
                                      <p:to>
                                        <p:strVal val="visible"/>
                                      </p:to>
                                    </p:set>
                                    <p:animEffect transition="in" filter="fade">
                                      <p:cBhvr>
                                        <p:cTn id="127" dur="1000"/>
                                        <p:tgtEl>
                                          <p:spTgt spid="5">
                                            <p:txEl>
                                              <p:pRg st="3" end="3"/>
                                            </p:txEl>
                                          </p:spTgt>
                                        </p:tgtEl>
                                      </p:cBhvr>
                                    </p:animEffect>
                                    <p:anim calcmode="lin" valueType="num">
                                      <p:cBhvr>
                                        <p:cTn id="12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2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130" fill="hold" nodeType="afterGroup">
                            <p:stCondLst>
                              <p:cond delay="21000"/>
                            </p:stCondLst>
                            <p:childTnLst>
                              <p:par>
                                <p:cTn id="131" presetID="42" presetClass="entr" presetSubtype="0" fill="hold" grpId="0" nodeType="afterEffect">
                                  <p:stCondLst>
                                    <p:cond delay="0"/>
                                  </p:stCondLst>
                                  <p:childTnLst>
                                    <p:set>
                                      <p:cBhvr>
                                        <p:cTn id="132" dur="1" fill="hold">
                                          <p:stCondLst>
                                            <p:cond delay="0"/>
                                          </p:stCondLst>
                                        </p:cTn>
                                        <p:tgtEl>
                                          <p:spTgt spid="5">
                                            <p:txEl>
                                              <p:pRg st="5" end="5"/>
                                            </p:txEl>
                                          </p:spTgt>
                                        </p:tgtEl>
                                        <p:attrNameLst>
                                          <p:attrName>style.visibility</p:attrName>
                                        </p:attrNameLst>
                                      </p:cBhvr>
                                      <p:to>
                                        <p:strVal val="visible"/>
                                      </p:to>
                                    </p:set>
                                    <p:animEffect transition="in" filter="fade">
                                      <p:cBhvr>
                                        <p:cTn id="133" dur="1000"/>
                                        <p:tgtEl>
                                          <p:spTgt spid="5">
                                            <p:txEl>
                                              <p:pRg st="5" end="5"/>
                                            </p:txEl>
                                          </p:spTgt>
                                        </p:tgtEl>
                                      </p:cBhvr>
                                    </p:animEffect>
                                    <p:anim calcmode="lin" valueType="num">
                                      <p:cBhvr>
                                        <p:cTn id="134"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35"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136" fill="hold" nodeType="afterGroup">
                            <p:stCondLst>
                              <p:cond delay="22000"/>
                            </p:stCondLst>
                            <p:childTnLst>
                              <p:par>
                                <p:cTn id="137" presetID="42" presetClass="entr" presetSubtype="0" fill="hold" grpId="0" nodeType="afterEffect">
                                  <p:stCondLst>
                                    <p:cond delay="0"/>
                                  </p:stCondLst>
                                  <p:childTnLst>
                                    <p:set>
                                      <p:cBhvr>
                                        <p:cTn id="138" dur="1" fill="hold">
                                          <p:stCondLst>
                                            <p:cond delay="0"/>
                                          </p:stCondLst>
                                        </p:cTn>
                                        <p:tgtEl>
                                          <p:spTgt spid="5">
                                            <p:txEl>
                                              <p:pRg st="6" end="6"/>
                                            </p:txEl>
                                          </p:spTgt>
                                        </p:tgtEl>
                                        <p:attrNameLst>
                                          <p:attrName>style.visibility</p:attrName>
                                        </p:attrNameLst>
                                      </p:cBhvr>
                                      <p:to>
                                        <p:strVal val="visible"/>
                                      </p:to>
                                    </p:set>
                                    <p:animEffect transition="in" filter="fade">
                                      <p:cBhvr>
                                        <p:cTn id="139" dur="1000"/>
                                        <p:tgtEl>
                                          <p:spTgt spid="5">
                                            <p:txEl>
                                              <p:pRg st="6" end="6"/>
                                            </p:txEl>
                                          </p:spTgt>
                                        </p:tgtEl>
                                      </p:cBhvr>
                                    </p:animEffect>
                                    <p:anim calcmode="lin" valueType="num">
                                      <p:cBhvr>
                                        <p:cTn id="14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14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par>
                          <p:cTn id="142" fill="hold" nodeType="afterGroup">
                            <p:stCondLst>
                              <p:cond delay="23000"/>
                            </p:stCondLst>
                            <p:childTnLst>
                              <p:par>
                                <p:cTn id="143" presetID="42" presetClass="entr" presetSubtype="0" fill="hold" grpId="0" nodeType="afterEffect">
                                  <p:stCondLst>
                                    <p:cond delay="0"/>
                                  </p:stCondLst>
                                  <p:childTnLst>
                                    <p:set>
                                      <p:cBhvr>
                                        <p:cTn id="144" dur="1" fill="hold">
                                          <p:stCondLst>
                                            <p:cond delay="0"/>
                                          </p:stCondLst>
                                        </p:cTn>
                                        <p:tgtEl>
                                          <p:spTgt spid="5">
                                            <p:txEl>
                                              <p:pRg st="7" end="7"/>
                                            </p:txEl>
                                          </p:spTgt>
                                        </p:tgtEl>
                                        <p:attrNameLst>
                                          <p:attrName>style.visibility</p:attrName>
                                        </p:attrNameLst>
                                      </p:cBhvr>
                                      <p:to>
                                        <p:strVal val="visible"/>
                                      </p:to>
                                    </p:set>
                                    <p:animEffect transition="in" filter="fade">
                                      <p:cBhvr>
                                        <p:cTn id="145" dur="1000"/>
                                        <p:tgtEl>
                                          <p:spTgt spid="5">
                                            <p:txEl>
                                              <p:pRg st="7" end="7"/>
                                            </p:txEl>
                                          </p:spTgt>
                                        </p:tgtEl>
                                      </p:cBhvr>
                                    </p:animEffect>
                                    <p:anim calcmode="lin" valueType="num">
                                      <p:cBhvr>
                                        <p:cTn id="146"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147"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par>
                          <p:cTn id="148" fill="hold" nodeType="afterGroup">
                            <p:stCondLst>
                              <p:cond delay="24000"/>
                            </p:stCondLst>
                            <p:childTnLst>
                              <p:par>
                                <p:cTn id="149" presetID="42" presetClass="entr" presetSubtype="0" fill="hold" grpId="0" nodeType="afterEffect">
                                  <p:stCondLst>
                                    <p:cond delay="0"/>
                                  </p:stCondLst>
                                  <p:childTnLst>
                                    <p:set>
                                      <p:cBhvr>
                                        <p:cTn id="150" dur="1" fill="hold">
                                          <p:stCondLst>
                                            <p:cond delay="0"/>
                                          </p:stCondLst>
                                        </p:cTn>
                                        <p:tgtEl>
                                          <p:spTgt spid="5">
                                            <p:txEl>
                                              <p:pRg st="8" end="8"/>
                                            </p:txEl>
                                          </p:spTgt>
                                        </p:tgtEl>
                                        <p:attrNameLst>
                                          <p:attrName>style.visibility</p:attrName>
                                        </p:attrNameLst>
                                      </p:cBhvr>
                                      <p:to>
                                        <p:strVal val="visible"/>
                                      </p:to>
                                    </p:set>
                                    <p:animEffect transition="in" filter="fade">
                                      <p:cBhvr>
                                        <p:cTn id="151" dur="1000"/>
                                        <p:tgtEl>
                                          <p:spTgt spid="5">
                                            <p:txEl>
                                              <p:pRg st="8" end="8"/>
                                            </p:txEl>
                                          </p:spTgt>
                                        </p:tgtEl>
                                      </p:cBhvr>
                                    </p:animEffect>
                                    <p:anim calcmode="lin" valueType="num">
                                      <p:cBhvr>
                                        <p:cTn id="152"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153"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par>
                          <p:cTn id="154" fill="hold" nodeType="afterGroup">
                            <p:stCondLst>
                              <p:cond delay="25000"/>
                            </p:stCondLst>
                            <p:childTnLst>
                              <p:par>
                                <p:cTn id="155" presetID="42" presetClass="entr" presetSubtype="0" fill="hold" grpId="0" nodeType="afterEffect">
                                  <p:stCondLst>
                                    <p:cond delay="0"/>
                                  </p:stCondLst>
                                  <p:childTnLst>
                                    <p:set>
                                      <p:cBhvr>
                                        <p:cTn id="156" dur="1" fill="hold">
                                          <p:stCondLst>
                                            <p:cond delay="0"/>
                                          </p:stCondLst>
                                        </p:cTn>
                                        <p:tgtEl>
                                          <p:spTgt spid="5">
                                            <p:txEl>
                                              <p:pRg st="9" end="9"/>
                                            </p:txEl>
                                          </p:spTgt>
                                        </p:tgtEl>
                                        <p:attrNameLst>
                                          <p:attrName>style.visibility</p:attrName>
                                        </p:attrNameLst>
                                      </p:cBhvr>
                                      <p:to>
                                        <p:strVal val="visible"/>
                                      </p:to>
                                    </p:set>
                                    <p:animEffect transition="in" filter="fade">
                                      <p:cBhvr>
                                        <p:cTn id="157" dur="1000"/>
                                        <p:tgtEl>
                                          <p:spTgt spid="5">
                                            <p:txEl>
                                              <p:pRg st="9" end="9"/>
                                            </p:txEl>
                                          </p:spTgt>
                                        </p:tgtEl>
                                      </p:cBhvr>
                                    </p:animEffect>
                                    <p:anim calcmode="lin" valueType="num">
                                      <p:cBhvr>
                                        <p:cTn id="158"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159"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par>
                          <p:cTn id="160" fill="hold" nodeType="afterGroup">
                            <p:stCondLst>
                              <p:cond delay="26000"/>
                            </p:stCondLst>
                            <p:childTnLst>
                              <p:par>
                                <p:cTn id="161" presetID="42" presetClass="entr" presetSubtype="0" fill="hold" grpId="0" nodeType="afterEffect">
                                  <p:stCondLst>
                                    <p:cond delay="0"/>
                                  </p:stCondLst>
                                  <p:childTnLst>
                                    <p:set>
                                      <p:cBhvr>
                                        <p:cTn id="162" dur="1" fill="hold">
                                          <p:stCondLst>
                                            <p:cond delay="0"/>
                                          </p:stCondLst>
                                        </p:cTn>
                                        <p:tgtEl>
                                          <p:spTgt spid="5">
                                            <p:txEl>
                                              <p:pRg st="10" end="10"/>
                                            </p:txEl>
                                          </p:spTgt>
                                        </p:tgtEl>
                                        <p:attrNameLst>
                                          <p:attrName>style.visibility</p:attrName>
                                        </p:attrNameLst>
                                      </p:cBhvr>
                                      <p:to>
                                        <p:strVal val="visible"/>
                                      </p:to>
                                    </p:set>
                                    <p:animEffect transition="in" filter="fade">
                                      <p:cBhvr>
                                        <p:cTn id="163" dur="1000"/>
                                        <p:tgtEl>
                                          <p:spTgt spid="5">
                                            <p:txEl>
                                              <p:pRg st="10" end="10"/>
                                            </p:txEl>
                                          </p:spTgt>
                                        </p:tgtEl>
                                      </p:cBhvr>
                                    </p:animEffect>
                                    <p:anim calcmode="lin" valueType="num">
                                      <p:cBhvr>
                                        <p:cTn id="164"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165"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par>
                          <p:cTn id="166" fill="hold" nodeType="afterGroup">
                            <p:stCondLst>
                              <p:cond delay="27000"/>
                            </p:stCondLst>
                            <p:childTnLst>
                              <p:par>
                                <p:cTn id="167" presetID="42" presetClass="entr" presetSubtype="0" fill="hold" grpId="0" nodeType="afterEffect">
                                  <p:stCondLst>
                                    <p:cond delay="0"/>
                                  </p:stCondLst>
                                  <p:childTnLst>
                                    <p:set>
                                      <p:cBhvr>
                                        <p:cTn id="168" dur="1" fill="hold">
                                          <p:stCondLst>
                                            <p:cond delay="0"/>
                                          </p:stCondLst>
                                        </p:cTn>
                                        <p:tgtEl>
                                          <p:spTgt spid="5">
                                            <p:txEl>
                                              <p:pRg st="12" end="12"/>
                                            </p:txEl>
                                          </p:spTgt>
                                        </p:tgtEl>
                                        <p:attrNameLst>
                                          <p:attrName>style.visibility</p:attrName>
                                        </p:attrNameLst>
                                      </p:cBhvr>
                                      <p:to>
                                        <p:strVal val="visible"/>
                                      </p:to>
                                    </p:set>
                                    <p:animEffect transition="in" filter="fade">
                                      <p:cBhvr>
                                        <p:cTn id="169" dur="1000"/>
                                        <p:tgtEl>
                                          <p:spTgt spid="5">
                                            <p:txEl>
                                              <p:pRg st="12" end="12"/>
                                            </p:txEl>
                                          </p:spTgt>
                                        </p:tgtEl>
                                      </p:cBhvr>
                                    </p:animEffect>
                                    <p:anim calcmode="lin" valueType="num">
                                      <p:cBhvr>
                                        <p:cTn id="170" dur="1000" fill="hold"/>
                                        <p:tgtEl>
                                          <p:spTgt spid="5">
                                            <p:txEl>
                                              <p:pRg st="12" end="12"/>
                                            </p:txEl>
                                          </p:spTgt>
                                        </p:tgtEl>
                                        <p:attrNameLst>
                                          <p:attrName>ppt_x</p:attrName>
                                        </p:attrNameLst>
                                      </p:cBhvr>
                                      <p:tavLst>
                                        <p:tav tm="0">
                                          <p:val>
                                            <p:strVal val="#ppt_x"/>
                                          </p:val>
                                        </p:tav>
                                        <p:tav tm="100000">
                                          <p:val>
                                            <p:strVal val="#ppt_x"/>
                                          </p:val>
                                        </p:tav>
                                      </p:tavLst>
                                    </p:anim>
                                    <p:anim calcmode="lin" valueType="num">
                                      <p:cBhvr>
                                        <p:cTn id="171" dur="1000" fill="hold"/>
                                        <p:tgtEl>
                                          <p:spTgt spid="5">
                                            <p:txEl>
                                              <p:pRg st="12" end="12"/>
                                            </p:txEl>
                                          </p:spTgt>
                                        </p:tgtEl>
                                        <p:attrNameLst>
                                          <p:attrName>ppt_y</p:attrName>
                                        </p:attrNameLst>
                                      </p:cBhvr>
                                      <p:tavLst>
                                        <p:tav tm="0">
                                          <p:val>
                                            <p:strVal val="#ppt_y+.1"/>
                                          </p:val>
                                        </p:tav>
                                        <p:tav tm="100000">
                                          <p:val>
                                            <p:strVal val="#ppt_y"/>
                                          </p:val>
                                        </p:tav>
                                      </p:tavLst>
                                    </p:anim>
                                  </p:childTnLst>
                                </p:cTn>
                              </p:par>
                            </p:childTnLst>
                          </p:cTn>
                        </p:par>
                        <p:par>
                          <p:cTn id="172" fill="hold" nodeType="afterGroup">
                            <p:stCondLst>
                              <p:cond delay="28000"/>
                            </p:stCondLst>
                            <p:childTnLst>
                              <p:par>
                                <p:cTn id="173" presetID="42" presetClass="entr" presetSubtype="0" fill="hold" grpId="0" nodeType="afterEffect">
                                  <p:stCondLst>
                                    <p:cond delay="0"/>
                                  </p:stCondLst>
                                  <p:childTnLst>
                                    <p:set>
                                      <p:cBhvr>
                                        <p:cTn id="174" dur="1" fill="hold">
                                          <p:stCondLst>
                                            <p:cond delay="0"/>
                                          </p:stCondLst>
                                        </p:cTn>
                                        <p:tgtEl>
                                          <p:spTgt spid="5">
                                            <p:txEl>
                                              <p:pRg st="13" end="13"/>
                                            </p:txEl>
                                          </p:spTgt>
                                        </p:tgtEl>
                                        <p:attrNameLst>
                                          <p:attrName>style.visibility</p:attrName>
                                        </p:attrNameLst>
                                      </p:cBhvr>
                                      <p:to>
                                        <p:strVal val="visible"/>
                                      </p:to>
                                    </p:set>
                                    <p:animEffect transition="in" filter="fade">
                                      <p:cBhvr>
                                        <p:cTn id="175" dur="1000"/>
                                        <p:tgtEl>
                                          <p:spTgt spid="5">
                                            <p:txEl>
                                              <p:pRg st="13" end="13"/>
                                            </p:txEl>
                                          </p:spTgt>
                                        </p:tgtEl>
                                      </p:cBhvr>
                                    </p:animEffect>
                                    <p:anim calcmode="lin" valueType="num">
                                      <p:cBhvr>
                                        <p:cTn id="176" dur="1000" fill="hold"/>
                                        <p:tgtEl>
                                          <p:spTgt spid="5">
                                            <p:txEl>
                                              <p:pRg st="13" end="13"/>
                                            </p:txEl>
                                          </p:spTgt>
                                        </p:tgtEl>
                                        <p:attrNameLst>
                                          <p:attrName>ppt_x</p:attrName>
                                        </p:attrNameLst>
                                      </p:cBhvr>
                                      <p:tavLst>
                                        <p:tav tm="0">
                                          <p:val>
                                            <p:strVal val="#ppt_x"/>
                                          </p:val>
                                        </p:tav>
                                        <p:tav tm="100000">
                                          <p:val>
                                            <p:strVal val="#ppt_x"/>
                                          </p:val>
                                        </p:tav>
                                      </p:tavLst>
                                    </p:anim>
                                    <p:anim calcmode="lin" valueType="num">
                                      <p:cBhvr>
                                        <p:cTn id="177" dur="1000" fill="hold"/>
                                        <p:tgtEl>
                                          <p:spTgt spid="5">
                                            <p:txEl>
                                              <p:pRg st="13" end="13"/>
                                            </p:txEl>
                                          </p:spTgt>
                                        </p:tgtEl>
                                        <p:attrNameLst>
                                          <p:attrName>ppt_y</p:attrName>
                                        </p:attrNameLst>
                                      </p:cBhvr>
                                      <p:tavLst>
                                        <p:tav tm="0">
                                          <p:val>
                                            <p:strVal val="#ppt_y+.1"/>
                                          </p:val>
                                        </p:tav>
                                        <p:tav tm="100000">
                                          <p:val>
                                            <p:strVal val="#ppt_y"/>
                                          </p:val>
                                        </p:tav>
                                      </p:tavLst>
                                    </p:anim>
                                  </p:childTnLst>
                                </p:cTn>
                              </p:par>
                            </p:childTnLst>
                          </p:cTn>
                        </p:par>
                        <p:par>
                          <p:cTn id="178" fill="hold" nodeType="afterGroup">
                            <p:stCondLst>
                              <p:cond delay="29000"/>
                            </p:stCondLst>
                            <p:childTnLst>
                              <p:par>
                                <p:cTn id="179" presetID="42" presetClass="entr" presetSubtype="0" fill="hold" grpId="0" nodeType="afterEffect">
                                  <p:stCondLst>
                                    <p:cond delay="0"/>
                                  </p:stCondLst>
                                  <p:childTnLst>
                                    <p:set>
                                      <p:cBhvr>
                                        <p:cTn id="180" dur="1" fill="hold">
                                          <p:stCondLst>
                                            <p:cond delay="0"/>
                                          </p:stCondLst>
                                        </p:cTn>
                                        <p:tgtEl>
                                          <p:spTgt spid="5">
                                            <p:txEl>
                                              <p:pRg st="14" end="14"/>
                                            </p:txEl>
                                          </p:spTgt>
                                        </p:tgtEl>
                                        <p:attrNameLst>
                                          <p:attrName>style.visibility</p:attrName>
                                        </p:attrNameLst>
                                      </p:cBhvr>
                                      <p:to>
                                        <p:strVal val="visible"/>
                                      </p:to>
                                    </p:set>
                                    <p:animEffect transition="in" filter="fade">
                                      <p:cBhvr>
                                        <p:cTn id="181" dur="1000"/>
                                        <p:tgtEl>
                                          <p:spTgt spid="5">
                                            <p:txEl>
                                              <p:pRg st="14" end="14"/>
                                            </p:txEl>
                                          </p:spTgt>
                                        </p:tgtEl>
                                      </p:cBhvr>
                                    </p:animEffect>
                                    <p:anim calcmode="lin" valueType="num">
                                      <p:cBhvr>
                                        <p:cTn id="182" dur="1000" fill="hold"/>
                                        <p:tgtEl>
                                          <p:spTgt spid="5">
                                            <p:txEl>
                                              <p:pRg st="14" end="14"/>
                                            </p:txEl>
                                          </p:spTgt>
                                        </p:tgtEl>
                                        <p:attrNameLst>
                                          <p:attrName>ppt_x</p:attrName>
                                        </p:attrNameLst>
                                      </p:cBhvr>
                                      <p:tavLst>
                                        <p:tav tm="0">
                                          <p:val>
                                            <p:strVal val="#ppt_x"/>
                                          </p:val>
                                        </p:tav>
                                        <p:tav tm="100000">
                                          <p:val>
                                            <p:strVal val="#ppt_x"/>
                                          </p:val>
                                        </p:tav>
                                      </p:tavLst>
                                    </p:anim>
                                    <p:anim calcmode="lin" valueType="num">
                                      <p:cBhvr>
                                        <p:cTn id="183" dur="1000" fill="hold"/>
                                        <p:tgtEl>
                                          <p:spTgt spid="5">
                                            <p:txEl>
                                              <p:pRg st="14" end="14"/>
                                            </p:txEl>
                                          </p:spTgt>
                                        </p:tgtEl>
                                        <p:attrNameLst>
                                          <p:attrName>ppt_y</p:attrName>
                                        </p:attrNameLst>
                                      </p:cBhvr>
                                      <p:tavLst>
                                        <p:tav tm="0">
                                          <p:val>
                                            <p:strVal val="#ppt_y+.1"/>
                                          </p:val>
                                        </p:tav>
                                        <p:tav tm="100000">
                                          <p:val>
                                            <p:strVal val="#ppt_y"/>
                                          </p:val>
                                        </p:tav>
                                      </p:tavLst>
                                    </p:anim>
                                  </p:childTnLst>
                                </p:cTn>
                              </p:par>
                            </p:childTnLst>
                          </p:cTn>
                        </p:par>
                        <p:par>
                          <p:cTn id="184" fill="hold" nodeType="afterGroup">
                            <p:stCondLst>
                              <p:cond delay="30000"/>
                            </p:stCondLst>
                            <p:childTnLst>
                              <p:par>
                                <p:cTn id="185" presetID="42" presetClass="entr" presetSubtype="0" fill="hold" grpId="0" nodeType="afterEffect">
                                  <p:stCondLst>
                                    <p:cond delay="0"/>
                                  </p:stCondLst>
                                  <p:childTnLst>
                                    <p:set>
                                      <p:cBhvr>
                                        <p:cTn id="186" dur="1" fill="hold">
                                          <p:stCondLst>
                                            <p:cond delay="0"/>
                                          </p:stCondLst>
                                        </p:cTn>
                                        <p:tgtEl>
                                          <p:spTgt spid="5">
                                            <p:txEl>
                                              <p:pRg st="15" end="15"/>
                                            </p:txEl>
                                          </p:spTgt>
                                        </p:tgtEl>
                                        <p:attrNameLst>
                                          <p:attrName>style.visibility</p:attrName>
                                        </p:attrNameLst>
                                      </p:cBhvr>
                                      <p:to>
                                        <p:strVal val="visible"/>
                                      </p:to>
                                    </p:set>
                                    <p:animEffect transition="in" filter="fade">
                                      <p:cBhvr>
                                        <p:cTn id="187" dur="1000"/>
                                        <p:tgtEl>
                                          <p:spTgt spid="5">
                                            <p:txEl>
                                              <p:pRg st="15" end="15"/>
                                            </p:txEl>
                                          </p:spTgt>
                                        </p:tgtEl>
                                      </p:cBhvr>
                                    </p:animEffect>
                                    <p:anim calcmode="lin" valueType="num">
                                      <p:cBhvr>
                                        <p:cTn id="188" dur="1000" fill="hold"/>
                                        <p:tgtEl>
                                          <p:spTgt spid="5">
                                            <p:txEl>
                                              <p:pRg st="15" end="15"/>
                                            </p:txEl>
                                          </p:spTgt>
                                        </p:tgtEl>
                                        <p:attrNameLst>
                                          <p:attrName>ppt_x</p:attrName>
                                        </p:attrNameLst>
                                      </p:cBhvr>
                                      <p:tavLst>
                                        <p:tav tm="0">
                                          <p:val>
                                            <p:strVal val="#ppt_x"/>
                                          </p:val>
                                        </p:tav>
                                        <p:tav tm="100000">
                                          <p:val>
                                            <p:strVal val="#ppt_x"/>
                                          </p:val>
                                        </p:tav>
                                      </p:tavLst>
                                    </p:anim>
                                    <p:anim calcmode="lin" valueType="num">
                                      <p:cBhvr>
                                        <p:cTn id="189" dur="1000" fill="hold"/>
                                        <p:tgtEl>
                                          <p:spTgt spid="5">
                                            <p:txEl>
                                              <p:pRg st="15" end="15"/>
                                            </p:txEl>
                                          </p:spTgt>
                                        </p:tgtEl>
                                        <p:attrNameLst>
                                          <p:attrName>ppt_y</p:attrName>
                                        </p:attrNameLst>
                                      </p:cBhvr>
                                      <p:tavLst>
                                        <p:tav tm="0">
                                          <p:val>
                                            <p:strVal val="#ppt_y+.1"/>
                                          </p:val>
                                        </p:tav>
                                        <p:tav tm="100000">
                                          <p:val>
                                            <p:strVal val="#ppt_y"/>
                                          </p:val>
                                        </p:tav>
                                      </p:tavLst>
                                    </p:anim>
                                  </p:childTnLst>
                                </p:cTn>
                              </p:par>
                            </p:childTnLst>
                          </p:cTn>
                        </p:par>
                        <p:par>
                          <p:cTn id="190" fill="hold" nodeType="afterGroup">
                            <p:stCondLst>
                              <p:cond delay="31000"/>
                            </p:stCondLst>
                            <p:childTnLst>
                              <p:par>
                                <p:cTn id="191" presetID="42" presetClass="entr" presetSubtype="0" fill="hold" grpId="0" nodeType="afterEffect">
                                  <p:stCondLst>
                                    <p:cond delay="0"/>
                                  </p:stCondLst>
                                  <p:childTnLst>
                                    <p:set>
                                      <p:cBhvr>
                                        <p:cTn id="192" dur="1" fill="hold">
                                          <p:stCondLst>
                                            <p:cond delay="0"/>
                                          </p:stCondLst>
                                        </p:cTn>
                                        <p:tgtEl>
                                          <p:spTgt spid="5">
                                            <p:txEl>
                                              <p:pRg st="16" end="16"/>
                                            </p:txEl>
                                          </p:spTgt>
                                        </p:tgtEl>
                                        <p:attrNameLst>
                                          <p:attrName>style.visibility</p:attrName>
                                        </p:attrNameLst>
                                      </p:cBhvr>
                                      <p:to>
                                        <p:strVal val="visible"/>
                                      </p:to>
                                    </p:set>
                                    <p:animEffect transition="in" filter="fade">
                                      <p:cBhvr>
                                        <p:cTn id="193" dur="1000"/>
                                        <p:tgtEl>
                                          <p:spTgt spid="5">
                                            <p:txEl>
                                              <p:pRg st="16" end="16"/>
                                            </p:txEl>
                                          </p:spTgt>
                                        </p:tgtEl>
                                      </p:cBhvr>
                                    </p:animEffect>
                                    <p:anim calcmode="lin" valueType="num">
                                      <p:cBhvr>
                                        <p:cTn id="194" dur="1000" fill="hold"/>
                                        <p:tgtEl>
                                          <p:spTgt spid="5">
                                            <p:txEl>
                                              <p:pRg st="16" end="16"/>
                                            </p:txEl>
                                          </p:spTgt>
                                        </p:tgtEl>
                                        <p:attrNameLst>
                                          <p:attrName>ppt_x</p:attrName>
                                        </p:attrNameLst>
                                      </p:cBhvr>
                                      <p:tavLst>
                                        <p:tav tm="0">
                                          <p:val>
                                            <p:strVal val="#ppt_x"/>
                                          </p:val>
                                        </p:tav>
                                        <p:tav tm="100000">
                                          <p:val>
                                            <p:strVal val="#ppt_x"/>
                                          </p:val>
                                        </p:tav>
                                      </p:tavLst>
                                    </p:anim>
                                    <p:anim calcmode="lin" valueType="num">
                                      <p:cBhvr>
                                        <p:cTn id="195" dur="1000" fill="hold"/>
                                        <p:tgtEl>
                                          <p:spTgt spid="5">
                                            <p:txEl>
                                              <p:pRg st="16" end="16"/>
                                            </p:txEl>
                                          </p:spTgt>
                                        </p:tgtEl>
                                        <p:attrNameLst>
                                          <p:attrName>ppt_y</p:attrName>
                                        </p:attrNameLst>
                                      </p:cBhvr>
                                      <p:tavLst>
                                        <p:tav tm="0">
                                          <p:val>
                                            <p:strVal val="#ppt_y+.1"/>
                                          </p:val>
                                        </p:tav>
                                        <p:tav tm="100000">
                                          <p:val>
                                            <p:strVal val="#ppt_y"/>
                                          </p:val>
                                        </p:tav>
                                      </p:tavLst>
                                    </p:anim>
                                  </p:childTnLst>
                                </p:cTn>
                              </p:par>
                            </p:childTnLst>
                          </p:cTn>
                        </p:par>
                        <p:par>
                          <p:cTn id="196" fill="hold" nodeType="afterGroup">
                            <p:stCondLst>
                              <p:cond delay="32000"/>
                            </p:stCondLst>
                            <p:childTnLst>
                              <p:par>
                                <p:cTn id="197" presetID="42" presetClass="entr" presetSubtype="0" fill="hold" grpId="0" nodeType="afterEffect">
                                  <p:stCondLst>
                                    <p:cond delay="0"/>
                                  </p:stCondLst>
                                  <p:childTnLst>
                                    <p:set>
                                      <p:cBhvr>
                                        <p:cTn id="198" dur="1" fill="hold">
                                          <p:stCondLst>
                                            <p:cond delay="0"/>
                                          </p:stCondLst>
                                        </p:cTn>
                                        <p:tgtEl>
                                          <p:spTgt spid="5">
                                            <p:txEl>
                                              <p:pRg st="18" end="18"/>
                                            </p:txEl>
                                          </p:spTgt>
                                        </p:tgtEl>
                                        <p:attrNameLst>
                                          <p:attrName>style.visibility</p:attrName>
                                        </p:attrNameLst>
                                      </p:cBhvr>
                                      <p:to>
                                        <p:strVal val="visible"/>
                                      </p:to>
                                    </p:set>
                                    <p:animEffect transition="in" filter="fade">
                                      <p:cBhvr>
                                        <p:cTn id="199" dur="1000"/>
                                        <p:tgtEl>
                                          <p:spTgt spid="5">
                                            <p:txEl>
                                              <p:pRg st="18" end="18"/>
                                            </p:txEl>
                                          </p:spTgt>
                                        </p:tgtEl>
                                      </p:cBhvr>
                                    </p:animEffect>
                                    <p:anim calcmode="lin" valueType="num">
                                      <p:cBhvr>
                                        <p:cTn id="200" dur="1000" fill="hold"/>
                                        <p:tgtEl>
                                          <p:spTgt spid="5">
                                            <p:txEl>
                                              <p:pRg st="18" end="18"/>
                                            </p:txEl>
                                          </p:spTgt>
                                        </p:tgtEl>
                                        <p:attrNameLst>
                                          <p:attrName>ppt_x</p:attrName>
                                        </p:attrNameLst>
                                      </p:cBhvr>
                                      <p:tavLst>
                                        <p:tav tm="0">
                                          <p:val>
                                            <p:strVal val="#ppt_x"/>
                                          </p:val>
                                        </p:tav>
                                        <p:tav tm="100000">
                                          <p:val>
                                            <p:strVal val="#ppt_x"/>
                                          </p:val>
                                        </p:tav>
                                      </p:tavLst>
                                    </p:anim>
                                    <p:anim calcmode="lin" valueType="num">
                                      <p:cBhvr>
                                        <p:cTn id="201" dur="1000" fill="hold"/>
                                        <p:tgtEl>
                                          <p:spTgt spid="5">
                                            <p:txEl>
                                              <p:pRg st="18" end="18"/>
                                            </p:txEl>
                                          </p:spTgt>
                                        </p:tgtEl>
                                        <p:attrNameLst>
                                          <p:attrName>ppt_y</p:attrName>
                                        </p:attrNameLst>
                                      </p:cBhvr>
                                      <p:tavLst>
                                        <p:tav tm="0">
                                          <p:val>
                                            <p:strVal val="#ppt_y+.1"/>
                                          </p:val>
                                        </p:tav>
                                        <p:tav tm="100000">
                                          <p:val>
                                            <p:strVal val="#ppt_y"/>
                                          </p:val>
                                        </p:tav>
                                      </p:tavLst>
                                    </p:anim>
                                  </p:childTnLst>
                                </p:cTn>
                              </p:par>
                            </p:childTnLst>
                          </p:cTn>
                        </p:par>
                        <p:par>
                          <p:cTn id="202" fill="hold" nodeType="afterGroup">
                            <p:stCondLst>
                              <p:cond delay="33000"/>
                            </p:stCondLst>
                            <p:childTnLst>
                              <p:par>
                                <p:cTn id="203" presetID="42" presetClass="entr" presetSubtype="0" fill="hold" grpId="0" nodeType="afterEffect">
                                  <p:stCondLst>
                                    <p:cond delay="0"/>
                                  </p:stCondLst>
                                  <p:childTnLst>
                                    <p:set>
                                      <p:cBhvr>
                                        <p:cTn id="204" dur="1" fill="hold">
                                          <p:stCondLst>
                                            <p:cond delay="0"/>
                                          </p:stCondLst>
                                        </p:cTn>
                                        <p:tgtEl>
                                          <p:spTgt spid="5">
                                            <p:txEl>
                                              <p:pRg st="19" end="19"/>
                                            </p:txEl>
                                          </p:spTgt>
                                        </p:tgtEl>
                                        <p:attrNameLst>
                                          <p:attrName>style.visibility</p:attrName>
                                        </p:attrNameLst>
                                      </p:cBhvr>
                                      <p:to>
                                        <p:strVal val="visible"/>
                                      </p:to>
                                    </p:set>
                                    <p:animEffect transition="in" filter="fade">
                                      <p:cBhvr>
                                        <p:cTn id="205" dur="1000"/>
                                        <p:tgtEl>
                                          <p:spTgt spid="5">
                                            <p:txEl>
                                              <p:pRg st="19" end="19"/>
                                            </p:txEl>
                                          </p:spTgt>
                                        </p:tgtEl>
                                      </p:cBhvr>
                                    </p:animEffect>
                                    <p:anim calcmode="lin" valueType="num">
                                      <p:cBhvr>
                                        <p:cTn id="206" dur="1000" fill="hold"/>
                                        <p:tgtEl>
                                          <p:spTgt spid="5">
                                            <p:txEl>
                                              <p:pRg st="19" end="19"/>
                                            </p:txEl>
                                          </p:spTgt>
                                        </p:tgtEl>
                                        <p:attrNameLst>
                                          <p:attrName>ppt_x</p:attrName>
                                        </p:attrNameLst>
                                      </p:cBhvr>
                                      <p:tavLst>
                                        <p:tav tm="0">
                                          <p:val>
                                            <p:strVal val="#ppt_x"/>
                                          </p:val>
                                        </p:tav>
                                        <p:tav tm="100000">
                                          <p:val>
                                            <p:strVal val="#ppt_x"/>
                                          </p:val>
                                        </p:tav>
                                      </p:tavLst>
                                    </p:anim>
                                    <p:anim calcmode="lin" valueType="num">
                                      <p:cBhvr>
                                        <p:cTn id="207" dur="1000" fill="hold"/>
                                        <p:tgtEl>
                                          <p:spTgt spid="5">
                                            <p:txEl>
                                              <p:pRg st="19" end="19"/>
                                            </p:txEl>
                                          </p:spTgt>
                                        </p:tgtEl>
                                        <p:attrNameLst>
                                          <p:attrName>ppt_y</p:attrName>
                                        </p:attrNameLst>
                                      </p:cBhvr>
                                      <p:tavLst>
                                        <p:tav tm="0">
                                          <p:val>
                                            <p:strVal val="#ppt_y+.1"/>
                                          </p:val>
                                        </p:tav>
                                        <p:tav tm="100000">
                                          <p:val>
                                            <p:strVal val="#ppt_y"/>
                                          </p:val>
                                        </p:tav>
                                      </p:tavLst>
                                    </p:anim>
                                  </p:childTnLst>
                                </p:cTn>
                              </p:par>
                            </p:childTnLst>
                          </p:cTn>
                        </p:par>
                        <p:par>
                          <p:cTn id="208" fill="hold" nodeType="afterGroup">
                            <p:stCondLst>
                              <p:cond delay="34000"/>
                            </p:stCondLst>
                            <p:childTnLst>
                              <p:par>
                                <p:cTn id="209" presetID="42" presetClass="entr" presetSubtype="0" fill="hold" grpId="0" nodeType="afterEffect">
                                  <p:stCondLst>
                                    <p:cond delay="0"/>
                                  </p:stCondLst>
                                  <p:childTnLst>
                                    <p:set>
                                      <p:cBhvr>
                                        <p:cTn id="210" dur="1" fill="hold">
                                          <p:stCondLst>
                                            <p:cond delay="0"/>
                                          </p:stCondLst>
                                        </p:cTn>
                                        <p:tgtEl>
                                          <p:spTgt spid="5">
                                            <p:txEl>
                                              <p:pRg st="20" end="20"/>
                                            </p:txEl>
                                          </p:spTgt>
                                        </p:tgtEl>
                                        <p:attrNameLst>
                                          <p:attrName>style.visibility</p:attrName>
                                        </p:attrNameLst>
                                      </p:cBhvr>
                                      <p:to>
                                        <p:strVal val="visible"/>
                                      </p:to>
                                    </p:set>
                                    <p:animEffect transition="in" filter="fade">
                                      <p:cBhvr>
                                        <p:cTn id="211" dur="1000"/>
                                        <p:tgtEl>
                                          <p:spTgt spid="5">
                                            <p:txEl>
                                              <p:pRg st="20" end="20"/>
                                            </p:txEl>
                                          </p:spTgt>
                                        </p:tgtEl>
                                      </p:cBhvr>
                                    </p:animEffect>
                                    <p:anim calcmode="lin" valueType="num">
                                      <p:cBhvr>
                                        <p:cTn id="212" dur="1000" fill="hold"/>
                                        <p:tgtEl>
                                          <p:spTgt spid="5">
                                            <p:txEl>
                                              <p:pRg st="20" end="20"/>
                                            </p:txEl>
                                          </p:spTgt>
                                        </p:tgtEl>
                                        <p:attrNameLst>
                                          <p:attrName>ppt_x</p:attrName>
                                        </p:attrNameLst>
                                      </p:cBhvr>
                                      <p:tavLst>
                                        <p:tav tm="0">
                                          <p:val>
                                            <p:strVal val="#ppt_x"/>
                                          </p:val>
                                        </p:tav>
                                        <p:tav tm="100000">
                                          <p:val>
                                            <p:strVal val="#ppt_x"/>
                                          </p:val>
                                        </p:tav>
                                      </p:tavLst>
                                    </p:anim>
                                    <p:anim calcmode="lin" valueType="num">
                                      <p:cBhvr>
                                        <p:cTn id="213" dur="1000" fill="hold"/>
                                        <p:tgtEl>
                                          <p:spTgt spid="5">
                                            <p:txEl>
                                              <p:pRg st="20" end="20"/>
                                            </p:txEl>
                                          </p:spTgt>
                                        </p:tgtEl>
                                        <p:attrNameLst>
                                          <p:attrName>ppt_y</p:attrName>
                                        </p:attrNameLst>
                                      </p:cBhvr>
                                      <p:tavLst>
                                        <p:tav tm="0">
                                          <p:val>
                                            <p:strVal val="#ppt_y+.1"/>
                                          </p:val>
                                        </p:tav>
                                        <p:tav tm="100000">
                                          <p:val>
                                            <p:strVal val="#ppt_y"/>
                                          </p:val>
                                        </p:tav>
                                      </p:tavLst>
                                    </p:anim>
                                  </p:childTnLst>
                                </p:cTn>
                              </p:par>
                            </p:childTnLst>
                          </p:cTn>
                        </p:par>
                        <p:par>
                          <p:cTn id="214" fill="hold" nodeType="afterGroup">
                            <p:stCondLst>
                              <p:cond delay="35000"/>
                            </p:stCondLst>
                            <p:childTnLst>
                              <p:par>
                                <p:cTn id="215" presetID="42" presetClass="entr" presetSubtype="0" fill="hold" grpId="0" nodeType="afterEffect">
                                  <p:stCondLst>
                                    <p:cond delay="0"/>
                                  </p:stCondLst>
                                  <p:childTnLst>
                                    <p:set>
                                      <p:cBhvr>
                                        <p:cTn id="216" dur="1" fill="hold">
                                          <p:stCondLst>
                                            <p:cond delay="0"/>
                                          </p:stCondLst>
                                        </p:cTn>
                                        <p:tgtEl>
                                          <p:spTgt spid="5">
                                            <p:txEl>
                                              <p:pRg st="21" end="21"/>
                                            </p:txEl>
                                          </p:spTgt>
                                        </p:tgtEl>
                                        <p:attrNameLst>
                                          <p:attrName>style.visibility</p:attrName>
                                        </p:attrNameLst>
                                      </p:cBhvr>
                                      <p:to>
                                        <p:strVal val="visible"/>
                                      </p:to>
                                    </p:set>
                                    <p:animEffect transition="in" filter="fade">
                                      <p:cBhvr>
                                        <p:cTn id="217" dur="1000"/>
                                        <p:tgtEl>
                                          <p:spTgt spid="5">
                                            <p:txEl>
                                              <p:pRg st="21" end="21"/>
                                            </p:txEl>
                                          </p:spTgt>
                                        </p:tgtEl>
                                      </p:cBhvr>
                                    </p:animEffect>
                                    <p:anim calcmode="lin" valueType="num">
                                      <p:cBhvr>
                                        <p:cTn id="218" dur="1000" fill="hold"/>
                                        <p:tgtEl>
                                          <p:spTgt spid="5">
                                            <p:txEl>
                                              <p:pRg st="21" end="21"/>
                                            </p:txEl>
                                          </p:spTgt>
                                        </p:tgtEl>
                                        <p:attrNameLst>
                                          <p:attrName>ppt_x</p:attrName>
                                        </p:attrNameLst>
                                      </p:cBhvr>
                                      <p:tavLst>
                                        <p:tav tm="0">
                                          <p:val>
                                            <p:strVal val="#ppt_x"/>
                                          </p:val>
                                        </p:tav>
                                        <p:tav tm="100000">
                                          <p:val>
                                            <p:strVal val="#ppt_x"/>
                                          </p:val>
                                        </p:tav>
                                      </p:tavLst>
                                    </p:anim>
                                    <p:anim calcmode="lin" valueType="num">
                                      <p:cBhvr>
                                        <p:cTn id="219" dur="1000" fill="hold"/>
                                        <p:tgtEl>
                                          <p:spTgt spid="5">
                                            <p:txEl>
                                              <p:pRg st="21" end="2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id="{D4899C6D-CC7F-4276-B64A-016A3ACF8CC0}"/>
              </a:ext>
            </a:extLst>
          </p:cNvPr>
          <p:cNvSpPr txBox="1"/>
          <p:nvPr>
            <p:custDataLst>
              <p:tags r:id="rId3"/>
            </p:custDataLst>
          </p:nvPr>
        </p:nvSpPr>
        <p:spPr>
          <a:xfrm>
            <a:off x="2977660" y="1752147"/>
            <a:ext cx="8100095" cy="4515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342900" indent="-342900">
              <a:lnSpc>
                <a:spcPct val="150000"/>
              </a:lnSpc>
              <a:buFont typeface="Wingdings" panose="05000000000000000000" pitchFamily="2" charset="2"/>
              <a:buChar char="u"/>
            </a:pPr>
            <a:r>
              <a:rPr lang="zh-CN" altLang="en-US" sz="2400" b="1" i="0">
                <a:solidFill>
                  <a:srgbClr val="333333"/>
                </a:solidFill>
                <a:effectLst/>
                <a:latin typeface="黑体" panose="02010609060101010101" pitchFamily="49" charset="-122"/>
                <a:ea typeface="黑体" panose="02010609060101010101" pitchFamily="49" charset="-122"/>
              </a:rPr>
              <a:t>    易卜生</a:t>
            </a:r>
            <a:r>
              <a:rPr lang="zh-CN" altLang="en-US" sz="2400" b="1" i="0">
                <a:solidFill>
                  <a:srgbClr val="FF0000"/>
                </a:solidFill>
                <a:effectLst/>
                <a:latin typeface="黑体" panose="02010609060101010101" pitchFamily="49" charset="-122"/>
                <a:ea typeface="黑体" panose="02010609060101010101" pitchFamily="49" charset="-122"/>
              </a:rPr>
              <a:t>用戏剧</a:t>
            </a:r>
            <a:r>
              <a:rPr lang="zh-CN" altLang="en-US" sz="2400" b="1" i="0">
                <a:solidFill>
                  <a:srgbClr val="333333"/>
                </a:solidFill>
                <a:effectLst/>
                <a:latin typeface="黑体" panose="02010609060101010101" pitchFamily="49" charset="-122"/>
                <a:ea typeface="黑体" panose="02010609060101010101" pitchFamily="49" charset="-122"/>
              </a:rPr>
              <a:t>参与</a:t>
            </a:r>
            <a:r>
              <a:rPr lang="zh-CN" altLang="en-US" sz="2400" b="1" i="0">
                <a:solidFill>
                  <a:srgbClr val="FF0000"/>
                </a:solidFill>
                <a:effectLst/>
                <a:latin typeface="黑体" panose="02010609060101010101" pitchFamily="49" charset="-122"/>
                <a:ea typeface="黑体" panose="02010609060101010101" pitchFamily="49" charset="-122"/>
              </a:rPr>
              <a:t>社会问题讨论</a:t>
            </a:r>
            <a:r>
              <a:rPr lang="zh-CN" altLang="en-US" sz="2400" b="1" i="0">
                <a:solidFill>
                  <a:srgbClr val="333333"/>
                </a:solidFill>
                <a:effectLst/>
                <a:latin typeface="黑体" panose="02010609060101010101" pitchFamily="49" charset="-122"/>
                <a:ea typeface="黑体" panose="02010609060101010101" pitchFamily="49" charset="-122"/>
              </a:rPr>
              <a:t>，</a:t>
            </a:r>
            <a:r>
              <a:rPr lang="en-US" altLang="zh-CN" sz="2400" b="1" i="0">
                <a:solidFill>
                  <a:srgbClr val="333333"/>
                </a:solidFill>
                <a:effectLst/>
                <a:latin typeface="黑体" panose="02010609060101010101" pitchFamily="49" charset="-122"/>
                <a:ea typeface="黑体" panose="02010609060101010101" pitchFamily="49" charset="-122"/>
              </a:rPr>
              <a:t>《</a:t>
            </a:r>
            <a:r>
              <a:rPr lang="zh-CN" altLang="en-US" sz="2400" b="1" i="0">
                <a:solidFill>
                  <a:srgbClr val="333333"/>
                </a:solidFill>
                <a:effectLst/>
                <a:latin typeface="黑体" panose="02010609060101010101" pitchFamily="49" charset="-122"/>
                <a:ea typeface="黑体" panose="02010609060101010101" pitchFamily="49" charset="-122"/>
              </a:rPr>
              <a:t>玩偶之家</a:t>
            </a:r>
            <a:r>
              <a:rPr lang="en-US" altLang="zh-CN" sz="2400" b="1" i="0">
                <a:solidFill>
                  <a:srgbClr val="333333"/>
                </a:solidFill>
                <a:effectLst/>
                <a:latin typeface="黑体" panose="02010609060101010101" pitchFamily="49" charset="-122"/>
                <a:ea typeface="黑体" panose="02010609060101010101" pitchFamily="49" charset="-122"/>
              </a:rPr>
              <a:t>》</a:t>
            </a:r>
            <a:r>
              <a:rPr lang="zh-CN" altLang="en-US" sz="2400" b="1" i="0">
                <a:solidFill>
                  <a:srgbClr val="333333"/>
                </a:solidFill>
                <a:effectLst/>
                <a:latin typeface="黑体" panose="02010609060101010101" pitchFamily="49" charset="-122"/>
                <a:ea typeface="黑体" panose="02010609060101010101" pitchFamily="49" charset="-122"/>
              </a:rPr>
              <a:t>这部经典剧作尖锐地提出</a:t>
            </a:r>
            <a:r>
              <a:rPr lang="zh-CN" altLang="en-US" sz="2400" b="1" i="0">
                <a:solidFill>
                  <a:srgbClr val="FF0000"/>
                </a:solidFill>
                <a:effectLst/>
                <a:latin typeface="黑体" panose="02010609060101010101" pitchFamily="49" charset="-122"/>
                <a:ea typeface="黑体" panose="02010609060101010101" pitchFamily="49" charset="-122"/>
              </a:rPr>
              <a:t>家庭中妇女地位问题</a:t>
            </a:r>
            <a:r>
              <a:rPr lang="zh-CN" altLang="en-US" sz="2400" b="1" i="0">
                <a:solidFill>
                  <a:srgbClr val="333333"/>
                </a:solidFill>
                <a:effectLst/>
                <a:latin typeface="黑体" panose="02010609060101010101" pitchFamily="49" charset="-122"/>
                <a:ea typeface="黑体" panose="02010609060101010101" pitchFamily="49" charset="-122"/>
              </a:rPr>
              <a:t>，同时作品呼吁</a:t>
            </a:r>
            <a:r>
              <a:rPr lang="zh-CN" altLang="en-US" sz="2400" b="1" i="0">
                <a:solidFill>
                  <a:srgbClr val="FF0000"/>
                </a:solidFill>
                <a:effectLst/>
                <a:latin typeface="黑体" panose="02010609060101010101" pitchFamily="49" charset="-122"/>
                <a:ea typeface="黑体" panose="02010609060101010101" pitchFamily="49" charset="-122"/>
              </a:rPr>
              <a:t>个性解放、社会解放</a:t>
            </a:r>
            <a:r>
              <a:rPr lang="zh-CN" altLang="en-US" sz="2400" b="1" i="0">
                <a:solidFill>
                  <a:srgbClr val="333333"/>
                </a:solidFill>
                <a:effectLst/>
                <a:latin typeface="黑体" panose="02010609060101010101" pitchFamily="49" charset="-122"/>
                <a:ea typeface="黑体" panose="02010609060101010101" pitchFamily="49" charset="-122"/>
              </a:rPr>
              <a:t>，对当时世界都有着巨大影响。</a:t>
            </a:r>
            <a:endParaRPr lang="en-US" altLang="zh-CN" sz="2400" b="1" i="0">
              <a:solidFill>
                <a:srgbClr val="333333"/>
              </a:solidFill>
              <a:effectLst/>
              <a:latin typeface="黑体" panose="02010609060101010101" pitchFamily="49" charset="-122"/>
              <a:ea typeface="黑体" panose="02010609060101010101" pitchFamily="49" charset="-122"/>
            </a:endParaRPr>
          </a:p>
          <a:p>
            <a:pPr marL="342900" indent="-342900">
              <a:lnSpc>
                <a:spcPct val="150000"/>
              </a:lnSpc>
              <a:buFont typeface="Wingdings" panose="05000000000000000000" pitchFamily="2" charset="2"/>
              <a:buChar char="u"/>
            </a:pPr>
            <a:r>
              <a:rPr lang="en-US" altLang="zh-CN" sz="2400" b="1">
                <a:solidFill>
                  <a:srgbClr val="333333"/>
                </a:solidFill>
                <a:latin typeface="黑体" panose="02010609060101010101" pitchFamily="49" charset="-122"/>
                <a:ea typeface="黑体" panose="02010609060101010101" pitchFamily="49" charset="-122"/>
              </a:rPr>
              <a:t>    </a:t>
            </a:r>
            <a:r>
              <a:rPr lang="zh-CN" altLang="en-US" sz="2400" b="1" i="0">
                <a:solidFill>
                  <a:srgbClr val="333333"/>
                </a:solidFill>
                <a:effectLst/>
                <a:latin typeface="黑体" panose="02010609060101010101" pitchFamily="49" charset="-122"/>
                <a:ea typeface="黑体" panose="02010609060101010101" pitchFamily="49" charset="-122"/>
              </a:rPr>
              <a:t>而易卜生社会问题剧的伟大之处，</a:t>
            </a:r>
            <a:r>
              <a:rPr lang="zh-CN" altLang="en-US" sz="2400" b="1" i="0" u="sng">
                <a:solidFill>
                  <a:srgbClr val="FF0000"/>
                </a:solidFill>
                <a:effectLst/>
                <a:latin typeface="黑体" panose="02010609060101010101" pitchFamily="49" charset="-122"/>
                <a:ea typeface="黑体" panose="02010609060101010101" pitchFamily="49" charset="-122"/>
              </a:rPr>
              <a:t>就在于没有给出具体答案</a:t>
            </a:r>
            <a:r>
              <a:rPr lang="zh-CN" altLang="en-US" sz="2400" b="1" i="0">
                <a:solidFill>
                  <a:srgbClr val="333333"/>
                </a:solidFill>
                <a:effectLst/>
                <a:latin typeface="黑体" panose="02010609060101010101" pitchFamily="49" charset="-122"/>
                <a:ea typeface="黑体" panose="02010609060101010101" pitchFamily="49" charset="-122"/>
              </a:rPr>
              <a:t>，</a:t>
            </a:r>
            <a:r>
              <a:rPr lang="zh-CN" altLang="en-US" sz="2400" b="1" i="0" u="sng">
                <a:solidFill>
                  <a:srgbClr val="333333"/>
                </a:solidFill>
                <a:effectLst/>
                <a:latin typeface="黑体" panose="02010609060101010101" pitchFamily="49" charset="-122"/>
                <a:ea typeface="黑体" panose="02010609060101010101" pitchFamily="49" charset="-122"/>
              </a:rPr>
              <a:t>而是</a:t>
            </a:r>
            <a:r>
              <a:rPr lang="zh-CN" altLang="en-US" sz="2400" b="1" i="0" u="sng">
                <a:solidFill>
                  <a:srgbClr val="FF0000"/>
                </a:solidFill>
                <a:effectLst/>
                <a:latin typeface="黑体" panose="02010609060101010101" pitchFamily="49" charset="-122"/>
                <a:ea typeface="黑体" panose="02010609060101010101" pitchFamily="49" charset="-122"/>
              </a:rPr>
              <a:t>留下“问号”，启发人们思考</a:t>
            </a:r>
            <a:r>
              <a:rPr lang="zh-CN" altLang="en-US" sz="2400" b="1" i="0">
                <a:solidFill>
                  <a:srgbClr val="333333"/>
                </a:solidFill>
                <a:effectLst/>
                <a:latin typeface="黑体" panose="02010609060101010101" pitchFamily="49" charset="-122"/>
                <a:ea typeface="黑体" panose="02010609060101010101" pitchFamily="49" charset="-122"/>
              </a:rPr>
              <a:t>。</a:t>
            </a:r>
            <a:endParaRPr lang="en-US" altLang="zh-CN" sz="2400" b="1" i="0">
              <a:solidFill>
                <a:srgbClr val="333333"/>
              </a:solidFill>
              <a:effectLst/>
              <a:latin typeface="黑体" panose="02010609060101010101" pitchFamily="49" charset="-122"/>
              <a:ea typeface="黑体" panose="02010609060101010101" pitchFamily="49" charset="-122"/>
            </a:endParaRPr>
          </a:p>
          <a:p>
            <a:pPr marL="342900" indent="-342900">
              <a:lnSpc>
                <a:spcPct val="150000"/>
              </a:lnSpc>
              <a:buFont typeface="Wingdings" panose="05000000000000000000" pitchFamily="2" charset="2"/>
              <a:buChar char="u"/>
            </a:pPr>
            <a:r>
              <a:rPr lang="en-US" altLang="zh-CN" sz="2400" b="1">
                <a:solidFill>
                  <a:srgbClr val="333333"/>
                </a:solidFill>
                <a:latin typeface="黑体" panose="02010609060101010101" pitchFamily="49" charset="-122"/>
                <a:ea typeface="黑体" panose="02010609060101010101" pitchFamily="49" charset="-122"/>
              </a:rPr>
              <a:t>    </a:t>
            </a:r>
            <a:r>
              <a:rPr lang="zh-CN" altLang="en-US" sz="2400" b="1" i="0">
                <a:solidFill>
                  <a:srgbClr val="333333"/>
                </a:solidFill>
                <a:effectLst/>
                <a:latin typeface="黑体" panose="02010609060101010101" pitchFamily="49" charset="-122"/>
                <a:ea typeface="黑体" panose="02010609060101010101" pitchFamily="49" charset="-122"/>
              </a:rPr>
              <a:t>不仅如此，易卜生在作品中所叩问的不仅是</a:t>
            </a:r>
            <a:r>
              <a:rPr lang="zh-CN" altLang="en-US" sz="2400" b="1" i="0">
                <a:solidFill>
                  <a:srgbClr val="FF0000"/>
                </a:solidFill>
                <a:effectLst/>
                <a:latin typeface="黑体" panose="02010609060101010101" pitchFamily="49" charset="-122"/>
                <a:ea typeface="黑体" panose="02010609060101010101" pitchFamily="49" charset="-122"/>
              </a:rPr>
              <a:t>社会问题</a:t>
            </a:r>
            <a:r>
              <a:rPr lang="zh-CN" altLang="en-US" sz="2400" b="1" i="0">
                <a:solidFill>
                  <a:srgbClr val="333333"/>
                </a:solidFill>
                <a:effectLst/>
                <a:latin typeface="黑体" panose="02010609060101010101" pitchFamily="49" charset="-122"/>
                <a:ea typeface="黑体" panose="02010609060101010101" pitchFamily="49" charset="-122"/>
              </a:rPr>
              <a:t>，还包括对复杂</a:t>
            </a:r>
            <a:r>
              <a:rPr lang="zh-CN" altLang="en-US" sz="2400" b="1" i="0">
                <a:solidFill>
                  <a:srgbClr val="FF0000"/>
                </a:solidFill>
                <a:effectLst/>
                <a:latin typeface="黑体" panose="02010609060101010101" pitchFamily="49" charset="-122"/>
                <a:ea typeface="黑体" panose="02010609060101010101" pitchFamily="49" charset="-122"/>
              </a:rPr>
              <a:t>人性的探问</a:t>
            </a:r>
            <a:r>
              <a:rPr lang="zh-CN" altLang="en-US" sz="2400" b="1" i="0">
                <a:solidFill>
                  <a:srgbClr val="333333"/>
                </a:solidFill>
                <a:effectLst/>
                <a:latin typeface="黑体" panose="02010609060101010101" pitchFamily="49" charset="-122"/>
                <a:ea typeface="黑体" panose="02010609060101010101" pitchFamily="49" charset="-122"/>
              </a:rPr>
              <a:t>，穿越时空永无止境，所以在世界文学史上易卜生被称为</a:t>
            </a:r>
            <a:r>
              <a:rPr lang="zh-CN" altLang="en-US" sz="2800" b="1" i="0">
                <a:solidFill>
                  <a:srgbClr val="C00000"/>
                </a:solidFill>
                <a:effectLst/>
                <a:latin typeface="黑体" panose="02010609060101010101" pitchFamily="49" charset="-122"/>
                <a:ea typeface="黑体" panose="02010609060101010101" pitchFamily="49" charset="-122"/>
              </a:rPr>
              <a:t>“伟大的问号”。</a:t>
            </a:r>
            <a:endParaRPr lang="zh-CN" altLang="en-US" sz="2400" b="1">
              <a:solidFill>
                <a:srgbClr val="C00000"/>
              </a:solidFill>
              <a:latin typeface="黑体" panose="02010609060101010101" pitchFamily="49" charset="-122"/>
              <a:ea typeface="黑体" panose="02010609060101010101" pitchFamily="49" charset="-122"/>
            </a:endParaRPr>
          </a:p>
        </p:txBody>
      </p:sp>
      <p:sp>
        <p:nvSpPr>
          <p:cNvPr id="5" name="文本框 4">
            <a:extLst>
              <a:ext uri="{FF2B5EF4-FFF2-40B4-BE49-F238E27FC236}">
                <a16:creationId xmlns:a16="http://schemas.microsoft.com/office/drawing/2014/main" id="{D6910A40-A21E-9E3E-FE93-A0061B77B198}"/>
              </a:ext>
            </a:extLst>
          </p:cNvPr>
          <p:cNvSpPr txBox="1"/>
          <p:nvPr>
            <p:custDataLst>
              <p:tags r:id="rId4"/>
            </p:custDataLst>
          </p:nvPr>
        </p:nvSpPr>
        <p:spPr>
          <a:xfrm>
            <a:off x="2748712" y="668100"/>
            <a:ext cx="7290708" cy="70788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kumimoji="0" lang="zh-CN" altLang="en-US" sz="20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易卜生在戏剧的结尾上悬置不绝，留下一个大大的问号，引人思索，这就是我们前面提到的“讨论的不确定性”</a:t>
            </a:r>
            <a:r>
              <a:rPr kumimoji="0" lang="zh-CN" altLang="en-US" sz="2000" b="1" i="0" u="none" strike="noStrike" kern="1200" cap="none" spc="0" normalizeH="0" baseline="0" noProof="0">
                <a:ln>
                  <a:noFill/>
                </a:ln>
                <a:solidFill>
                  <a:srgbClr val="333333"/>
                </a:solidFill>
                <a:effectLst/>
                <a:uLnTx/>
                <a:uFillTx/>
                <a:latin typeface="黑体" panose="02010609060101010101" pitchFamily="49" charset="-122"/>
                <a:ea typeface="黑体" panose="02010609060101010101" pitchFamily="49" charset="-122"/>
                <a:cs typeface="+mn-cs"/>
              </a:rPr>
              <a:t>。</a:t>
            </a:r>
            <a:endParaRPr lang="zh-CN" altLang="en-US" sz="1600" b="1"/>
          </a:p>
        </p:txBody>
      </p:sp>
      <p:pic>
        <p:nvPicPr>
          <p:cNvPr id="3" name="图片 2">
            <a:extLst>
              <a:ext uri="{FF2B5EF4-FFF2-40B4-BE49-F238E27FC236}">
                <a16:creationId xmlns:a16="http://schemas.microsoft.com/office/drawing/2014/main" id="{55DB9C41-5E2B-60A7-CE2A-3C36B0BBA7D3}"/>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380148" y="1956165"/>
            <a:ext cx="2199766" cy="3308892"/>
          </a:xfrm>
          <a:prstGeom prst="rect">
            <a:avLst/>
          </a:prstGeom>
        </p:spPr>
      </p:pic>
      <p:pic>
        <p:nvPicPr>
          <p:cNvPr id="6" name="New picture"/>
          <p:cNvPicPr/>
          <p:nvPr>
            <p:custDataLst>
              <p:tags r:id="rId8"/>
            </p:custDataLst>
          </p:nvPr>
        </p:nvPicPr>
        <p:blipFill>
          <a:blip r:embed="rId7"/>
          <a:stretch>
            <a:fillRect/>
          </a:stretch>
        </p:blipFill>
        <p:spPr>
          <a:xfrm>
            <a:off x="12547600" y="10160000"/>
            <a:ext cx="355600" cy="266700"/>
          </a:xfrm>
          <a:prstGeom prst="cube">
            <a:avLst/>
          </a:prstGeom>
        </p:spPr>
      </p:pic>
    </p:spTree>
    <p:extLst>
      <p:ext uri="{BB962C8B-B14F-4D97-AF65-F5344CB8AC3E}">
        <p14:creationId xmlns:p14="http://schemas.microsoft.com/office/powerpoint/2010/main" val="1328893168"/>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5" name="Rectangle 3"/>
          <p:cNvSpPr>
            <a:spLocks noGrp="1"/>
          </p:cNvSpPr>
          <p:nvPr>
            <p:ph idx="4294967295"/>
            <p:custDataLst>
              <p:tags r:id="rId3"/>
            </p:custDataLst>
          </p:nvPr>
        </p:nvSpPr>
        <p:spPr>
          <a:xfrm>
            <a:off x="94343" y="715372"/>
            <a:ext cx="5715454" cy="714375"/>
          </a:xfrm>
        </p:spPr>
        <p:txBody>
          <a:bodyPr vert="horz" wrap="square" lIns="91465" tIns="45732" rIns="91465" bIns="45732" anchor="t">
            <a:normAutofit fontScale="77500" lnSpcReduction="20000"/>
          </a:bodyPr>
          <a:lstStyle/>
          <a:p>
            <a:pPr marL="0" indent="0" algn="ctr" defTabSz="1171575">
              <a:buNone/>
            </a:pPr>
            <a:r>
              <a:rPr sz="3500" b="1">
                <a:solidFill>
                  <a:srgbClr val="C00000"/>
                </a:solidFill>
                <a:latin typeface="思源黑体 CN Heavy" panose="020b0a00000000000000" pitchFamily="34" charset="-122"/>
                <a:ea typeface="思源黑体 CN Heavy" panose="020b0a00000000000000" pitchFamily="34" charset="-122"/>
                <a:cs typeface="Times New Roman" panose="02020603050405020304" pitchFamily="18" charset="0"/>
                <a:sym typeface="+mn-ea"/>
              </a:rPr>
              <a:t>“欧洲现代戏剧之父”</a:t>
            </a:r>
            <a:r>
              <a:rPr lang="en-US" altLang="zh-CN" sz="3500" b="1">
                <a:solidFill>
                  <a:srgbClr val="C00000"/>
                </a:solidFill>
                <a:latin typeface="思源黑体 CN Heavy" panose="020b0a00000000000000" pitchFamily="34" charset="-122"/>
                <a:ea typeface="思源黑体 CN Heavy" panose="020b0a00000000000000" pitchFamily="34" charset="-122"/>
                <a:sym typeface="+mn-ea"/>
              </a:rPr>
              <a:t>——</a:t>
            </a:r>
            <a:r>
              <a:rPr sz="3500" b="1" err="1">
                <a:solidFill>
                  <a:srgbClr val="C00000"/>
                </a:solidFill>
                <a:latin typeface="思源黑体 CN Heavy" panose="020b0a00000000000000" pitchFamily="34" charset="-122"/>
                <a:ea typeface="思源黑体 CN Heavy" panose="020b0a00000000000000" pitchFamily="34" charset="-122"/>
                <a:cs typeface="Times New Roman" panose="02020603050405020304" pitchFamily="18" charset="0"/>
                <a:sym typeface="+mn-ea"/>
              </a:rPr>
              <a:t>易卜生</a:t>
            </a:r>
            <a:endParaRPr lang="zh-CN" altLang="en-US" sz="2500" b="1">
              <a:solidFill>
                <a:srgbClr val="C00000"/>
              </a:solidFill>
              <a:latin typeface="思源黑体 CN Heavy" panose="020b0a00000000000000" pitchFamily="34" charset="-122"/>
              <a:ea typeface="思源黑体 CN Heavy" panose="020b0a00000000000000" pitchFamily="34" charset="-122"/>
            </a:endParaRPr>
          </a:p>
        </p:txBody>
      </p:sp>
      <p:sp>
        <p:nvSpPr>
          <p:cNvPr id="2" name="矩形 1"/>
          <p:cNvSpPr>
            <a:spLocks noChangeAspect="1"/>
          </p:cNvSpPr>
          <p:nvPr>
            <p:custDataLst>
              <p:tags r:id="rId4"/>
            </p:custDataLst>
          </p:nvPr>
        </p:nvSpPr>
        <p:spPr>
          <a:xfrm>
            <a:off x="3296194" y="1429747"/>
            <a:ext cx="8514806" cy="4493346"/>
          </a:xfrm>
          <a:prstGeom prst="rect">
            <a:avLst/>
          </a:prstGeom>
        </p:spPr>
        <p:txBody>
          <a:bodyPr wrap="square">
            <a:spAutoFit/>
          </a:bodyPr>
          <a:lstStyle/>
          <a:p>
            <a:pPr marL="457200" indent="-457200" defTabSz="914400" fontAlgn="auto">
              <a:lnSpc>
                <a:spcPct val="120000"/>
              </a:lnSpc>
              <a:spcAft>
                <a:spcPct val="0"/>
              </a:spcAft>
              <a:buFont typeface="Wingdings" panose="05000000000000000000" pitchFamily="2" charset="2"/>
              <a:buChar char="u"/>
              <a:tabLst>
                <a:tab pos="1188085"/>
                <a:tab pos="2163445"/>
                <a:tab pos="3142615"/>
                <a:tab pos="4190365"/>
              </a:tabLst>
            </a:pPr>
            <a:r>
              <a:rPr lang="en-US" altLang="zh-CN" sz="2400" b="1" err="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亨利克·约翰·</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易卜生</a:t>
            </a:r>
            <a:r>
              <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(1828—1906)</a:t>
            </a:r>
            <a:r>
              <a:rPr lang="zh-CN" altLang="en-US"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，是一位影响深远的</a:t>
            </a:r>
            <a:r>
              <a:rPr lang="zh-CN" altLang="en-US"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挪威剧作家</a:t>
            </a:r>
            <a:r>
              <a:rPr lang="zh-CN" altLang="en-US"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，被称为</a:t>
            </a:r>
            <a:r>
              <a:rPr lang="zh-CN" altLang="en-US"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rPr>
              <a:t>“现代戏剧之父”</a:t>
            </a:r>
            <a:r>
              <a:rPr lang="zh-CN" altLang="en-US"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出生于挪威南部一个商人家庭。</a:t>
            </a:r>
          </a:p>
          <a:p>
            <a:pPr marL="457200" indent="-457200" defTabSz="914400" fontAlgn="auto">
              <a:lnSpc>
                <a:spcPct val="120000"/>
              </a:lnSpc>
              <a:spcAft>
                <a:spcPct val="0"/>
              </a:spcAft>
              <a:buFont typeface="Wingdings" panose="05000000000000000000" pitchFamily="2" charset="2"/>
              <a:buChar char="u"/>
              <a:tabLst>
                <a:tab pos="1188085"/>
                <a:tab pos="2163445"/>
                <a:tab pos="3142615"/>
                <a:tab pos="4190365"/>
              </a:tabLst>
            </a:pP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由于父亲破产，只接受过几年小学教育。16岁入药材店当学徒，22岁去首都奥斯陆参加</a:t>
            </a:r>
            <a:r>
              <a:rPr lang="zh-CN" altLang="zh-CN" sz="2400" b="1">
                <a:solidFill>
                  <a:schemeClr val="tx1"/>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社会主义者领导的</a:t>
            </a:r>
            <a:r>
              <a:rPr lang="zh-CN" altLang="zh-CN" sz="2400" b="1">
                <a:solidFill>
                  <a:srgbClr val="0000FF"/>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工人运动（挪威民族独立运动）并从事写作。</a:t>
            </a:r>
            <a:endPar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endParaRPr>
          </a:p>
          <a:p>
            <a:pPr marL="457200" indent="-457200" defTabSz="914400" fontAlgn="auto">
              <a:lnSpc>
                <a:spcPct val="120000"/>
              </a:lnSpc>
              <a:spcAft>
                <a:spcPct val="0"/>
              </a:spcAft>
              <a:buFont typeface="Wingdings" panose="05000000000000000000" pitchFamily="2" charset="2"/>
              <a:buChar char="u"/>
              <a:tabLst>
                <a:tab pos="1188085"/>
                <a:tab pos="2163445"/>
                <a:tab pos="3142615"/>
                <a:tab pos="4190365"/>
              </a:tabLst>
            </a:pP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1849年开始戏剧创作，</a:t>
            </a:r>
            <a:r>
              <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1851—1862</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年任剧院编剧、导演</a:t>
            </a:r>
            <a:r>
              <a:rPr lang="zh-CN" altLang="en-US"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共写剧本</a:t>
            </a:r>
            <a:r>
              <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26</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部。</a:t>
            </a:r>
            <a:r>
              <a:rPr lang="zh-CN" altLang="zh-CN"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倡导挪威民族戏剧</a:t>
            </a:r>
            <a:r>
              <a:rPr lang="zh-CN" altLang="en-US"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a:t>
            </a:r>
            <a:r>
              <a:rPr lang="zh-CN" altLang="zh-CN"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遭到保守势力攻击。</a:t>
            </a:r>
            <a:endParaRPr lang="en-US" altLang="zh-CN" sz="2400" b="1">
              <a:solidFill>
                <a:srgbClr val="C00000"/>
              </a:solidFill>
              <a:latin typeface="思源黑体 CN Heavy" panose="020b0a00000000000000" pitchFamily="34" charset="-122"/>
              <a:ea typeface="思源黑体 CN Heavy" panose="020b0a00000000000000" pitchFamily="34" charset="-122"/>
              <a:cs typeface="宋体" panose="02010600030101010101" pitchFamily="2" charset="-122"/>
            </a:endParaRPr>
          </a:p>
          <a:p>
            <a:pPr marL="457200" indent="-457200" defTabSz="914400" fontAlgn="auto">
              <a:lnSpc>
                <a:spcPct val="120000"/>
              </a:lnSpc>
              <a:spcAft>
                <a:spcPct val="0"/>
              </a:spcAft>
              <a:buFont typeface="Wingdings" panose="05000000000000000000" pitchFamily="2" charset="2"/>
              <a:buChar char="u"/>
              <a:tabLst>
                <a:tab pos="1188085"/>
                <a:tab pos="2163445"/>
                <a:tab pos="3142615"/>
                <a:tab pos="4190365"/>
              </a:tabLst>
            </a:pPr>
            <a:r>
              <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1864</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年出于对政府的不满而出国</a:t>
            </a:r>
            <a:r>
              <a:rPr lang="zh-CN" altLang="en-US"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侨居国外</a:t>
            </a:r>
            <a:r>
              <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27</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rPr>
              <a:t>年。</a:t>
            </a:r>
            <a:endParaRPr lang="en-US"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sym typeface="+mn-ea"/>
            </a:endParaRPr>
          </a:p>
          <a:p>
            <a:pPr marL="457200" indent="-457200" defTabSz="914400" fontAlgn="auto">
              <a:lnSpc>
                <a:spcPct val="120000"/>
              </a:lnSpc>
              <a:spcAft>
                <a:spcPct val="0"/>
              </a:spcAft>
              <a:buFont typeface="Wingdings" panose="05000000000000000000" pitchFamily="2" charset="2"/>
              <a:buChar char="u"/>
              <a:tabLst>
                <a:tab pos="1188085"/>
                <a:tab pos="2163445"/>
                <a:tab pos="3142615"/>
                <a:tab pos="4190365"/>
              </a:tabLst>
            </a:pP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晚年回到挪威，他去世后挪威为他举行了</a:t>
            </a:r>
            <a:r>
              <a:rPr lang="zh-CN" altLang="zh-CN" sz="2400" b="1">
                <a:solidFill>
                  <a:srgbClr val="FF0000"/>
                </a:solidFill>
                <a:latin typeface="思源黑体 CN Heavy" panose="020b0a00000000000000" pitchFamily="34" charset="-122"/>
                <a:ea typeface="思源黑体 CN Heavy" panose="020b0a00000000000000" pitchFamily="34" charset="-122"/>
                <a:cs typeface="宋体" panose="02010600030101010101" pitchFamily="2" charset="-122"/>
              </a:rPr>
              <a:t>国葬</a:t>
            </a:r>
            <a:r>
              <a:rPr lang="zh-CN" altLang="zh-CN" sz="24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rPr>
              <a:t>。</a:t>
            </a:r>
            <a:endParaRPr lang="zh-CN" altLang="zh-CN" sz="2600" b="1">
              <a:solidFill>
                <a:srgbClr val="000000"/>
              </a:solidFill>
              <a:latin typeface="思源黑体 CN Heavy" panose="020b0a00000000000000" pitchFamily="34" charset="-122"/>
              <a:ea typeface="思源黑体 CN Heavy" panose="020b0a00000000000000" pitchFamily="34" charset="-122"/>
              <a:cs typeface="宋体" panose="02010600030101010101" pitchFamily="2" charset="-122"/>
            </a:endParaRPr>
          </a:p>
        </p:txBody>
      </p:sp>
      <p:pic>
        <p:nvPicPr>
          <p:cNvPr id="1026"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592908" y="1795707"/>
            <a:ext cx="2474686" cy="326658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custDataLst>
      <p:tags r:id="rId7"/>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a:extLst>
              <a:ext uri="{FF2B5EF4-FFF2-40B4-BE49-F238E27FC236}">
                <a16:creationId xmlns:a16="http://schemas.microsoft.com/office/drawing/2014/main" id="{7B874EC2-3E6E-45F8-8F20-4EA69F7491B2}"/>
              </a:ext>
            </a:extLst>
          </p:cNvPr>
          <p:cNvSpPr txBox="1"/>
          <p:nvPr>
            <p:custDataLst>
              <p:tags r:id="rId4"/>
            </p:custDataLst>
          </p:nvPr>
        </p:nvSpPr>
        <p:spPr>
          <a:xfrm>
            <a:off x="482599" y="1084310"/>
            <a:ext cx="11193463" cy="630237"/>
          </a:xfrm>
          <a:prstGeom prst="rect">
            <a:avLst/>
          </a:prstGeom>
          <a:noFill/>
        </p:spPr>
        <p:txBody>
          <a:bodyPr wrap="square" rtlCol="0" anchor="t">
            <a:spAutoFit/>
          </a:bodyPr>
          <a:lstStyle/>
          <a:p>
            <a:pPr marL="0" marR="0" lvl="0" indent="0" algn="l" defTabSz="914400" rtl="0" eaLnBrk="1" fontAlgn="auto" latinLnBrk="0" hangingPunct="1">
              <a:lnSpc>
                <a:spcPct val="14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他的创作可分为早期、中期和晚期</a:t>
            </a:r>
            <a:r>
              <a:rPr kumimoji="0" lang="en-US" altLang="zh-CN" sz="2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3</a:t>
            </a:r>
            <a:r>
              <a:rPr kumimoji="0"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个阶段。</a:t>
            </a:r>
          </a:p>
        </p:txBody>
      </p:sp>
      <p:sp>
        <p:nvSpPr>
          <p:cNvPr id="8" name="_14" hidden="1">
            <a:extLst>
              <a:ext uri="{FF2B5EF4-FFF2-40B4-BE49-F238E27FC236}">
                <a16:creationId xmlns:a16="http://schemas.microsoft.com/office/drawing/2014/main" id="{9138731B-6EC5-4D46-85C3-7443D852630C}"/>
              </a:ext>
            </a:extLst>
          </p:cNvPr>
          <p:cNvSpPr txBox="1">
            <a:spLocks noChangeArrowheads="1"/>
          </p:cNvSpPr>
          <p:nvPr>
            <p:custDataLst>
              <p:tags r:id="rId5"/>
            </p:custDataLst>
          </p:nvPr>
        </p:nvSpPr>
        <p:spPr bwMode="auto">
          <a:xfrm>
            <a:off x="4923613" y="1575958"/>
            <a:ext cx="2444776" cy="757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5" tIns="34293" rIns="68585" bIns="3429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C00000"/>
                </a:solidFill>
                <a:effectLst/>
                <a:uLnTx/>
                <a:uFillTx/>
                <a:latin typeface="苏新诗古印宋简" panose="02010609000101010101" pitchFamily="49" charset="-122"/>
                <a:ea typeface="苏新诗古印宋简" panose="02010609000101010101" pitchFamily="49" charset="-122"/>
                <a:cs typeface="+mn-ea"/>
                <a:sym typeface="Arial" panose="020b0604020202020204" pitchFamily="34" charset="0"/>
              </a:rPr>
              <a:t>欧阳修</a:t>
            </a:r>
          </a:p>
        </p:txBody>
      </p:sp>
      <p:cxnSp>
        <p:nvCxnSpPr>
          <p:cNvPr id="4" name="直接箭头连接符 3">
            <a:extLst>
              <a:ext uri="{FF2B5EF4-FFF2-40B4-BE49-F238E27FC236}">
                <a16:creationId xmlns:a16="http://schemas.microsoft.com/office/drawing/2014/main" id="{6239CDD7-ED9F-4DE1-9826-00B9EB909251}"/>
              </a:ext>
            </a:extLst>
          </p:cNvPr>
          <p:cNvCxnSpPr/>
          <p:nvPr>
            <p:custDataLst>
              <p:tags r:id="rId6"/>
            </p:custDataLst>
          </p:nvPr>
        </p:nvCxnSpPr>
        <p:spPr>
          <a:xfrm flipH="1">
            <a:off x="660400" y="2044700"/>
            <a:ext cx="0" cy="4381500"/>
          </a:xfrm>
          <a:prstGeom prst="straightConnector1">
            <a:avLst/>
          </a:prstGeom>
          <a:ln w="38100">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9209C842-34BA-4047-BC65-351CEA3AA917}"/>
              </a:ext>
            </a:extLst>
          </p:cNvPr>
          <p:cNvGrpSpPr/>
          <p:nvPr>
            <p:custDataLst>
              <p:tags r:id="rId7"/>
            </p:custDataLst>
          </p:nvPr>
        </p:nvGrpSpPr>
        <p:grpSpPr>
          <a:xfrm>
            <a:off x="469901" y="1882162"/>
            <a:ext cx="11252197" cy="1370191"/>
            <a:chOff x="469901" y="1882162"/>
            <a:chExt cx="11252197" cy="1370191"/>
          </a:xfrm>
        </p:grpSpPr>
        <p:sp>
          <p:nvSpPr>
            <p:cNvPr id="7" name="Text Box 5">
              <a:extLst>
                <a:ext uri="{FF2B5EF4-FFF2-40B4-BE49-F238E27FC236}">
                  <a16:creationId xmlns:a16="http://schemas.microsoft.com/office/drawing/2014/main" id="{EDCB7957-58C5-4CFF-9184-42F852DAC34A}"/>
                </a:ext>
              </a:extLst>
            </p:cNvPr>
            <p:cNvSpPr>
              <a:spLocks noChangeArrowheads="1"/>
            </p:cNvSpPr>
            <p:nvPr>
              <p:custDataLst>
                <p:tags r:id="rId8"/>
              </p:custDataLst>
            </p:nvPr>
          </p:nvSpPr>
          <p:spPr bwMode="auto">
            <a:xfrm>
              <a:off x="2586719" y="1882162"/>
              <a:ext cx="9135379" cy="1370191"/>
            </a:xfrm>
            <a:prstGeom prst="rect">
              <a:avLst/>
            </a:prstGeom>
          </p:spPr>
          <p:style>
            <a:lnRef idx="2">
              <a:schemeClr val="accent3"/>
            </a:lnRef>
            <a:fillRef idx="1">
              <a:schemeClr val="lt1"/>
            </a:fillRef>
            <a:effectRef idx="0">
              <a:schemeClr val="accent3"/>
            </a:effectRef>
            <a:fontRef idx="minor">
              <a:schemeClr val="dk1"/>
            </a:fontRef>
          </p:style>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fontAlgn="base">
                <a:lnSpc>
                  <a:spcPct val="120000"/>
                </a:lnSpc>
                <a:spcBef>
                  <a:spcPct val="0"/>
                </a:spcBef>
                <a:spcAft>
                  <a:spcPct val="0"/>
                </a:spcAft>
                <a:buSzTx/>
              </a:pPr>
              <a:r>
                <a:rPr lang="zh-CN" altLang="en-US" sz="2400" b="1">
                  <a:solidFill>
                    <a:srgbClr val="000000"/>
                  </a:solidFill>
                  <a:latin typeface="思源黑体 CN Heavy" panose="020b0a00000000000000" pitchFamily="34" charset="-122"/>
                  <a:ea typeface="思源黑体 CN Heavy" panose="020b0a00000000000000" pitchFamily="34" charset="-122"/>
                </a:rPr>
                <a:t>作品以古代英雄传奇、民谣、神话等为素材，题材多样，富有幻想和浪漫色彩</a:t>
              </a:r>
              <a:r>
                <a:rPr lang="zh-CN" altLang="en-US" sz="2400" b="1">
                  <a:latin typeface="思源黑体 CN Heavy" panose="020b0a00000000000000" pitchFamily="34" charset="-122"/>
                  <a:ea typeface="思源黑体 CN Heavy" panose="020b0a00000000000000" pitchFamily="34" charset="-122"/>
                </a:rPr>
                <a:t>，如</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埃斯特罗的英格夫人</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恋爱喜剧</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布朗德</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和</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培尔</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金特</a:t>
              </a:r>
              <a:r>
                <a:rPr lang="en-US" altLang="zh-CN" sz="2400" b="1">
                  <a:latin typeface="思源黑体 CN Heavy" panose="020b0a00000000000000" pitchFamily="34" charset="-122"/>
                  <a:ea typeface="思源黑体 CN Heavy" panose="020b0a00000000000000" pitchFamily="34" charset="-122"/>
                </a:rPr>
                <a:t>》</a:t>
              </a:r>
              <a:r>
                <a:rPr lang="zh-CN" altLang="en-US" sz="2400" b="1">
                  <a:latin typeface="思源黑体 CN Heavy" panose="020b0a00000000000000" pitchFamily="34" charset="-122"/>
                  <a:ea typeface="思源黑体 CN Heavy" panose="020b0a00000000000000" pitchFamily="34" charset="-122"/>
                </a:rPr>
                <a:t>等。        </a:t>
              </a:r>
            </a:p>
          </p:txBody>
        </p:sp>
        <p:sp>
          <p:nvSpPr>
            <p:cNvPr id="11" name="文本框 10">
              <a:extLst>
                <a:ext uri="{FF2B5EF4-FFF2-40B4-BE49-F238E27FC236}">
                  <a16:creationId xmlns:a16="http://schemas.microsoft.com/office/drawing/2014/main" id="{F690465D-042C-4925-B74F-0D1D8747F65A}"/>
                </a:ext>
              </a:extLst>
            </p:cNvPr>
            <p:cNvSpPr txBox="1"/>
            <p:nvPr>
              <p:custDataLst>
                <p:tags r:id="rId9"/>
              </p:custDataLst>
            </p:nvPr>
          </p:nvSpPr>
          <p:spPr>
            <a:xfrm>
              <a:off x="830944" y="2566910"/>
              <a:ext cx="1755775" cy="400110"/>
            </a:xfrm>
            <a:prstGeom prst="rect">
              <a:avLst/>
            </a:prstGeom>
            <a:noFill/>
          </p:spPr>
          <p:txBody>
            <a:bodyPr wrap="square">
              <a:spAutoFit/>
            </a:bodyPr>
            <a:lstStyle/>
            <a:p>
              <a:r>
                <a:rPr lang="en-US" altLang="zh-CN" sz="2000" i="1">
                  <a:solidFill>
                    <a:srgbClr val="9E1111"/>
                  </a:solidFill>
                  <a:latin typeface="微软雅黑" panose="020b0503020204020204" pitchFamily="34" charset="-122"/>
                  <a:ea typeface="微软雅黑" panose="020b0503020204020204" pitchFamily="34" charset="-122"/>
                </a:rPr>
                <a:t>1850</a:t>
              </a:r>
              <a:r>
                <a:rPr lang="zh-CN" altLang="en-US" sz="2000" i="1">
                  <a:solidFill>
                    <a:srgbClr val="9E1111"/>
                  </a:solidFill>
                  <a:latin typeface="微软雅黑" panose="020b0503020204020204" pitchFamily="34" charset="-122"/>
                  <a:ea typeface="微软雅黑" panose="020b0503020204020204" pitchFamily="34" charset="-122"/>
                </a:rPr>
                <a:t>一</a:t>
              </a:r>
              <a:r>
                <a:rPr lang="en-US" altLang="zh-CN" sz="2000" i="1">
                  <a:solidFill>
                    <a:srgbClr val="9E1111"/>
                  </a:solidFill>
                  <a:latin typeface="微软雅黑" panose="020b0503020204020204" pitchFamily="34" charset="-122"/>
                  <a:ea typeface="微软雅黑" panose="020b0503020204020204" pitchFamily="34" charset="-122"/>
                </a:rPr>
                <a:t>1868</a:t>
              </a:r>
              <a:endParaRPr lang="zh-CN" altLang="en-US" sz="2000" i="1">
                <a:solidFill>
                  <a:srgbClr val="9E111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2893B14-93F3-457E-8FC9-E5F6C650C311}"/>
                </a:ext>
              </a:extLst>
            </p:cNvPr>
            <p:cNvSpPr txBox="1"/>
            <p:nvPr>
              <p:custDataLst>
                <p:tags r:id="rId10"/>
              </p:custDataLst>
            </p:nvPr>
          </p:nvSpPr>
          <p:spPr>
            <a:xfrm>
              <a:off x="931275" y="1982135"/>
              <a:ext cx="1122044" cy="584775"/>
            </a:xfrm>
            <a:prstGeom prst="rect">
              <a:avLst/>
            </a:prstGeom>
            <a:noFill/>
          </p:spPr>
          <p:txBody>
            <a:bodyPr wrap="square">
              <a:spAutoFit/>
            </a:bodyPr>
            <a:lstStyle/>
            <a:p>
              <a:r>
                <a:rPr lang="zh-CN" altLang="en-US" sz="3200" b="1">
                  <a:solidFill>
                    <a:srgbClr val="9E1111"/>
                  </a:solidFill>
                  <a:latin typeface="微软雅黑" panose="020b0503020204020204" pitchFamily="34" charset="-122"/>
                  <a:ea typeface="微软雅黑" panose="020b0503020204020204" pitchFamily="34" charset="-122"/>
                </a:rPr>
                <a:t>早期</a:t>
              </a:r>
              <a:endParaRPr lang="zh-CN" altLang="en-US" sz="3200">
                <a:solidFill>
                  <a:srgbClr val="9E1111"/>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a16="http://schemas.microsoft.com/office/drawing/2014/main" id="{C4326842-A7BD-4751-BB75-85ED0E847060}"/>
                </a:ext>
              </a:extLst>
            </p:cNvPr>
            <p:cNvSpPr/>
            <p:nvPr>
              <p:custDataLst>
                <p:tags r:id="rId11"/>
              </p:custDataLst>
            </p:nvPr>
          </p:nvSpPr>
          <p:spPr>
            <a:xfrm>
              <a:off x="469901" y="2166800"/>
              <a:ext cx="400110" cy="400110"/>
            </a:xfrm>
            <a:prstGeom prst="ellipse">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F1102BA6-0E0A-427C-B51F-808183D6AC36}"/>
              </a:ext>
            </a:extLst>
          </p:cNvPr>
          <p:cNvGrpSpPr/>
          <p:nvPr>
            <p:custDataLst>
              <p:tags r:id="rId12"/>
            </p:custDataLst>
          </p:nvPr>
        </p:nvGrpSpPr>
        <p:grpSpPr>
          <a:xfrm>
            <a:off x="453231" y="3512342"/>
            <a:ext cx="11252197" cy="1084858"/>
            <a:chOff x="469901" y="1920920"/>
            <a:chExt cx="11597360" cy="1084858"/>
          </a:xfrm>
        </p:grpSpPr>
        <p:sp>
          <p:nvSpPr>
            <p:cNvPr id="17" name="Text Box 5">
              <a:extLst>
                <a:ext uri="{FF2B5EF4-FFF2-40B4-BE49-F238E27FC236}">
                  <a16:creationId xmlns:a16="http://schemas.microsoft.com/office/drawing/2014/main" id="{CD8F20AF-F2C3-4856-B756-B5065F908AAD}"/>
                </a:ext>
              </a:extLst>
            </p:cNvPr>
            <p:cNvSpPr>
              <a:spLocks noChangeArrowheads="1"/>
            </p:cNvSpPr>
            <p:nvPr>
              <p:custDataLst>
                <p:tags r:id="rId13"/>
              </p:custDataLst>
            </p:nvPr>
          </p:nvSpPr>
          <p:spPr bwMode="auto">
            <a:xfrm>
              <a:off x="2647983" y="1920920"/>
              <a:ext cx="9419278" cy="1084858"/>
            </a:xfrm>
            <a:prstGeom prst="rect">
              <a:avLst/>
            </a:prstGeom>
          </p:spPr>
          <p:style>
            <a:lnRef idx="2">
              <a:schemeClr val="accent3"/>
            </a:lnRef>
            <a:fillRef idx="1">
              <a:schemeClr val="lt1"/>
            </a:fillRef>
            <a:effectRef idx="0">
              <a:schemeClr val="accent3"/>
            </a:effectRef>
            <a:fontRef idx="minor">
              <a:schemeClr val="dk1"/>
            </a:fontRef>
          </p:style>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fontAlgn="base">
                <a:lnSpc>
                  <a:spcPct val="120000"/>
                </a:lnSpc>
                <a:spcBef>
                  <a:spcPct val="0"/>
                </a:spcBef>
                <a:spcAft>
                  <a:spcPct val="0"/>
                </a:spcAft>
              </a:pPr>
              <a:r>
                <a:rPr lang="zh-CN" altLang="en-US" sz="2400" b="1">
                  <a:solidFill>
                    <a:srgbClr val="000000"/>
                  </a:solidFill>
                  <a:latin typeface="思源黑体 CN Heavy" panose="020b0a00000000000000" pitchFamily="34" charset="-122"/>
                  <a:ea typeface="思源黑体 CN Heavy" panose="020b0a00000000000000" pitchFamily="34" charset="-122"/>
                </a:rPr>
                <a:t>把揭露和批判的锋芒指向整个资本主义社会，主要剧作有</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社会支柱</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玩偶之家</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群鬼</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和</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C00000"/>
                  </a:solidFill>
                  <a:latin typeface="思源黑体 CN Heavy" panose="020b0a00000000000000" pitchFamily="34" charset="-122"/>
                  <a:ea typeface="思源黑体 CN Heavy" panose="020b0a00000000000000" pitchFamily="34" charset="-122"/>
                </a:rPr>
                <a:t>国民公敌</a:t>
              </a:r>
              <a:r>
                <a:rPr lang="en-US" altLang="zh-CN" sz="2400" b="1">
                  <a:solidFill>
                    <a:srgbClr val="C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等。</a:t>
              </a:r>
            </a:p>
          </p:txBody>
        </p:sp>
        <p:sp>
          <p:nvSpPr>
            <p:cNvPr id="18" name="文本框 17">
              <a:extLst>
                <a:ext uri="{FF2B5EF4-FFF2-40B4-BE49-F238E27FC236}">
                  <a16:creationId xmlns:a16="http://schemas.microsoft.com/office/drawing/2014/main" id="{49E1693E-317D-4109-98C5-CDFBF29C0D98}"/>
                </a:ext>
              </a:extLst>
            </p:cNvPr>
            <p:cNvSpPr txBox="1"/>
            <p:nvPr>
              <p:custDataLst>
                <p:tags r:id="rId14"/>
              </p:custDataLst>
            </p:nvPr>
          </p:nvSpPr>
          <p:spPr>
            <a:xfrm>
              <a:off x="830944" y="2566910"/>
              <a:ext cx="1755775" cy="400110"/>
            </a:xfrm>
            <a:prstGeom prst="rect">
              <a:avLst/>
            </a:prstGeom>
            <a:noFill/>
          </p:spPr>
          <p:txBody>
            <a:bodyPr wrap="square">
              <a:spAutoFit/>
            </a:bodyPr>
            <a:lstStyle/>
            <a:p>
              <a:r>
                <a:rPr lang="en-US" altLang="zh-CN" sz="2000" i="1">
                  <a:solidFill>
                    <a:srgbClr val="9E1111"/>
                  </a:solidFill>
                  <a:latin typeface="微软雅黑" panose="020b0503020204020204" pitchFamily="34" charset="-122"/>
                  <a:ea typeface="微软雅黑" panose="020b0503020204020204" pitchFamily="34" charset="-122"/>
                </a:rPr>
                <a:t>1809</a:t>
              </a:r>
              <a:r>
                <a:rPr lang="zh-CN" altLang="en-US" sz="2000" i="1">
                  <a:solidFill>
                    <a:srgbClr val="9E1111"/>
                  </a:solidFill>
                  <a:latin typeface="微软雅黑" panose="020b0503020204020204" pitchFamily="34" charset="-122"/>
                  <a:ea typeface="微软雅黑" panose="020b0503020204020204" pitchFamily="34" charset="-122"/>
                </a:rPr>
                <a:t>一</a:t>
              </a:r>
              <a:r>
                <a:rPr lang="en-US" altLang="zh-CN" sz="2000" i="1">
                  <a:solidFill>
                    <a:srgbClr val="9E1111"/>
                  </a:solidFill>
                  <a:latin typeface="微软雅黑" panose="020b0503020204020204" pitchFamily="34" charset="-122"/>
                  <a:ea typeface="微软雅黑" panose="020b0503020204020204" pitchFamily="34" charset="-122"/>
                </a:rPr>
                <a:t>1890</a:t>
              </a:r>
              <a:endParaRPr lang="zh-CN" altLang="en-US" sz="2000" i="1">
                <a:solidFill>
                  <a:srgbClr val="9E111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7E8745A1-2767-4055-8827-8151F658345B}"/>
                </a:ext>
              </a:extLst>
            </p:cNvPr>
            <p:cNvSpPr txBox="1"/>
            <p:nvPr>
              <p:custDataLst>
                <p:tags r:id="rId15"/>
              </p:custDataLst>
            </p:nvPr>
          </p:nvSpPr>
          <p:spPr>
            <a:xfrm>
              <a:off x="931275" y="1982135"/>
              <a:ext cx="1122044" cy="584775"/>
            </a:xfrm>
            <a:prstGeom prst="rect">
              <a:avLst/>
            </a:prstGeom>
            <a:noFill/>
          </p:spPr>
          <p:txBody>
            <a:bodyPr wrap="square">
              <a:spAutoFit/>
            </a:bodyPr>
            <a:lstStyle/>
            <a:p>
              <a:r>
                <a:rPr lang="zh-CN" altLang="en-US" sz="3200" b="1">
                  <a:solidFill>
                    <a:srgbClr val="9E1111"/>
                  </a:solidFill>
                  <a:latin typeface="微软雅黑" panose="020b0503020204020204" pitchFamily="34" charset="-122"/>
                  <a:ea typeface="微软雅黑" panose="020b0503020204020204" pitchFamily="34" charset="-122"/>
                </a:rPr>
                <a:t>中期</a:t>
              </a:r>
              <a:endParaRPr lang="zh-CN" altLang="en-US" sz="3200">
                <a:solidFill>
                  <a:srgbClr val="9E1111"/>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id="{5FB0B249-6F40-42F3-A6AC-DC98ACBD8FF0}"/>
                </a:ext>
              </a:extLst>
            </p:cNvPr>
            <p:cNvSpPr/>
            <p:nvPr>
              <p:custDataLst>
                <p:tags r:id="rId16"/>
              </p:custDataLst>
            </p:nvPr>
          </p:nvSpPr>
          <p:spPr>
            <a:xfrm>
              <a:off x="469901" y="2166800"/>
              <a:ext cx="400110" cy="400110"/>
            </a:xfrm>
            <a:prstGeom prst="ellipse">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6B568A2E-D47E-4974-A7AD-042A740F38AB}"/>
              </a:ext>
            </a:extLst>
          </p:cNvPr>
          <p:cNvGrpSpPr/>
          <p:nvPr>
            <p:custDataLst>
              <p:tags r:id="rId17"/>
            </p:custDataLst>
          </p:nvPr>
        </p:nvGrpSpPr>
        <p:grpSpPr>
          <a:xfrm>
            <a:off x="469901" y="4997310"/>
            <a:ext cx="11252197" cy="1084858"/>
            <a:chOff x="469901" y="1882162"/>
            <a:chExt cx="11252197" cy="1084858"/>
          </a:xfrm>
        </p:grpSpPr>
        <p:sp>
          <p:nvSpPr>
            <p:cNvPr id="22" name="Text Box 5">
              <a:extLst>
                <a:ext uri="{FF2B5EF4-FFF2-40B4-BE49-F238E27FC236}">
                  <a16:creationId xmlns:a16="http://schemas.microsoft.com/office/drawing/2014/main" id="{DE993995-3BDE-48DF-983B-DD1571630A81}"/>
                </a:ext>
              </a:extLst>
            </p:cNvPr>
            <p:cNvSpPr>
              <a:spLocks noChangeArrowheads="1"/>
            </p:cNvSpPr>
            <p:nvPr>
              <p:custDataLst>
                <p:tags r:id="rId18"/>
              </p:custDataLst>
            </p:nvPr>
          </p:nvSpPr>
          <p:spPr bwMode="auto">
            <a:xfrm>
              <a:off x="2586719" y="1882162"/>
              <a:ext cx="9135379" cy="1084858"/>
            </a:xfrm>
            <a:prstGeom prst="rect">
              <a:avLst/>
            </a:prstGeom>
          </p:spPr>
          <p:style>
            <a:lnRef idx="2">
              <a:schemeClr val="accent3"/>
            </a:lnRef>
            <a:fillRef idx="1">
              <a:schemeClr val="lt1"/>
            </a:fillRef>
            <a:effectRef idx="0">
              <a:schemeClr val="accent3"/>
            </a:effectRef>
            <a:fontRef idx="minor">
              <a:schemeClr val="dk1"/>
            </a:fontRef>
          </p:style>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fontAlgn="base">
                <a:lnSpc>
                  <a:spcPct val="120000"/>
                </a:lnSpc>
                <a:spcBef>
                  <a:spcPct val="0"/>
                </a:spcBef>
                <a:spcAft>
                  <a:spcPct val="0"/>
                </a:spcAft>
              </a:pPr>
              <a:r>
                <a:rPr lang="zh-CN" altLang="en-US" sz="2400" b="1">
                  <a:solidFill>
                    <a:srgbClr val="000000"/>
                  </a:solidFill>
                  <a:latin typeface="思源黑体 CN Heavy" panose="020b0a00000000000000" pitchFamily="34" charset="-122"/>
                  <a:ea typeface="思源黑体 CN Heavy" panose="020b0a00000000000000" pitchFamily="34" charset="-122"/>
                </a:rPr>
                <a:t>创作着重于人物内心活动的分析，象征主义因素加重，悲观气氛较浓，如</a:t>
              </a:r>
              <a:r>
                <a:rPr lang="en-US" altLang="zh-CN" sz="2400" b="1">
                  <a:solidFill>
                    <a:srgbClr val="0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海达</a:t>
              </a:r>
              <a:r>
                <a:rPr lang="en-US" altLang="zh-CN" sz="2400" b="1">
                  <a:solidFill>
                    <a:srgbClr val="0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高布乐</a:t>
              </a:r>
              <a:r>
                <a:rPr lang="en-US" altLang="zh-CN" sz="2400" b="1">
                  <a:solidFill>
                    <a:srgbClr val="0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和</a:t>
              </a:r>
              <a:r>
                <a:rPr lang="en-US" altLang="zh-CN" sz="2400" b="1">
                  <a:solidFill>
                    <a:srgbClr val="0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建筑师</a:t>
              </a:r>
              <a:r>
                <a:rPr lang="en-US" altLang="zh-CN" sz="2400" b="1">
                  <a:solidFill>
                    <a:srgbClr val="000000"/>
                  </a:solidFill>
                  <a:latin typeface="思源黑体 CN Heavy" panose="020b0a00000000000000" pitchFamily="34" charset="-122"/>
                  <a:ea typeface="思源黑体 CN Heavy" panose="020b0a00000000000000" pitchFamily="34" charset="-122"/>
                </a:rPr>
                <a:t>》</a:t>
              </a:r>
              <a:r>
                <a:rPr lang="zh-CN" altLang="en-US" sz="2400" b="1">
                  <a:solidFill>
                    <a:srgbClr val="000000"/>
                  </a:solidFill>
                  <a:latin typeface="思源黑体 CN Heavy" panose="020b0a00000000000000" pitchFamily="34" charset="-122"/>
                  <a:ea typeface="思源黑体 CN Heavy" panose="020b0a00000000000000" pitchFamily="34" charset="-122"/>
                </a:rPr>
                <a:t>等。</a:t>
              </a:r>
            </a:p>
          </p:txBody>
        </p:sp>
        <p:sp>
          <p:nvSpPr>
            <p:cNvPr id="23" name="文本框 22">
              <a:extLst>
                <a:ext uri="{FF2B5EF4-FFF2-40B4-BE49-F238E27FC236}">
                  <a16:creationId xmlns:a16="http://schemas.microsoft.com/office/drawing/2014/main" id="{3F873790-4A30-435F-B947-A089BF2BDE51}"/>
                </a:ext>
              </a:extLst>
            </p:cNvPr>
            <p:cNvSpPr txBox="1"/>
            <p:nvPr>
              <p:custDataLst>
                <p:tags r:id="rId19"/>
              </p:custDataLst>
            </p:nvPr>
          </p:nvSpPr>
          <p:spPr>
            <a:xfrm>
              <a:off x="871309" y="2566910"/>
              <a:ext cx="1755775" cy="400110"/>
            </a:xfrm>
            <a:prstGeom prst="rect">
              <a:avLst/>
            </a:prstGeom>
            <a:noFill/>
          </p:spPr>
          <p:txBody>
            <a:bodyPr wrap="square">
              <a:spAutoFit/>
            </a:bodyPr>
            <a:lstStyle/>
            <a:p>
              <a:r>
                <a:rPr lang="en-US" altLang="zh-CN" sz="2000" i="1">
                  <a:solidFill>
                    <a:srgbClr val="9E1111"/>
                  </a:solidFill>
                  <a:latin typeface="微软雅黑" panose="020b0503020204020204" pitchFamily="34" charset="-122"/>
                  <a:ea typeface="微软雅黑" panose="020b0503020204020204" pitchFamily="34" charset="-122"/>
                </a:rPr>
                <a:t>1891</a:t>
              </a:r>
              <a:r>
                <a:rPr lang="zh-CN" altLang="en-US" sz="2000" i="1">
                  <a:solidFill>
                    <a:srgbClr val="9E1111"/>
                  </a:solidFill>
                  <a:latin typeface="微软雅黑" panose="020b0503020204020204" pitchFamily="34" charset="-122"/>
                  <a:ea typeface="微软雅黑" panose="020b0503020204020204" pitchFamily="34" charset="-122"/>
                </a:rPr>
                <a:t>一</a:t>
              </a:r>
              <a:r>
                <a:rPr lang="en-US" altLang="zh-CN" sz="2000" i="1">
                  <a:solidFill>
                    <a:srgbClr val="9E1111"/>
                  </a:solidFill>
                  <a:latin typeface="微软雅黑" panose="020b0503020204020204" pitchFamily="34" charset="-122"/>
                  <a:ea typeface="微软雅黑" panose="020b0503020204020204" pitchFamily="34" charset="-122"/>
                </a:rPr>
                <a:t>1906</a:t>
              </a:r>
              <a:endParaRPr lang="zh-CN" altLang="en-US" sz="2000" i="1">
                <a:solidFill>
                  <a:srgbClr val="9E111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4BD295C5-823A-45DF-8933-F7CC7E5975AD}"/>
                </a:ext>
              </a:extLst>
            </p:cNvPr>
            <p:cNvSpPr txBox="1"/>
            <p:nvPr>
              <p:custDataLst>
                <p:tags r:id="rId20"/>
              </p:custDataLst>
            </p:nvPr>
          </p:nvSpPr>
          <p:spPr>
            <a:xfrm>
              <a:off x="971640" y="1982135"/>
              <a:ext cx="1122044" cy="584775"/>
            </a:xfrm>
            <a:prstGeom prst="rect">
              <a:avLst/>
            </a:prstGeom>
            <a:noFill/>
          </p:spPr>
          <p:txBody>
            <a:bodyPr wrap="square">
              <a:spAutoFit/>
            </a:bodyPr>
            <a:lstStyle/>
            <a:p>
              <a:r>
                <a:rPr lang="zh-CN" altLang="en-US" sz="3200" b="1">
                  <a:solidFill>
                    <a:srgbClr val="9E1111"/>
                  </a:solidFill>
                  <a:latin typeface="微软雅黑" panose="020b0503020204020204" pitchFamily="34" charset="-122"/>
                  <a:ea typeface="微软雅黑" panose="020b0503020204020204" pitchFamily="34" charset="-122"/>
                </a:rPr>
                <a:t>晚期</a:t>
              </a:r>
              <a:endParaRPr lang="zh-CN" altLang="en-US" sz="3200">
                <a:solidFill>
                  <a:srgbClr val="9E1111"/>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id="{BA9F8E7B-3F58-4AA5-9C39-828A25D0368C}"/>
                </a:ext>
              </a:extLst>
            </p:cNvPr>
            <p:cNvSpPr/>
            <p:nvPr>
              <p:custDataLst>
                <p:tags r:id="rId21"/>
              </p:custDataLst>
            </p:nvPr>
          </p:nvSpPr>
          <p:spPr>
            <a:xfrm>
              <a:off x="469901" y="2166800"/>
              <a:ext cx="400110" cy="400110"/>
            </a:xfrm>
            <a:prstGeom prst="ellipse">
              <a:avLst/>
            </a:prstGeom>
            <a:solidFill>
              <a:schemeClr val="bg1"/>
            </a:solidFill>
            <a:ln w="28575">
              <a:solidFill>
                <a:srgbClr val="9E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Rectangle 3">
            <a:extLst>
              <a:ext uri="{FF2B5EF4-FFF2-40B4-BE49-F238E27FC236}">
                <a16:creationId xmlns:a16="http://schemas.microsoft.com/office/drawing/2014/main" id="{78B12DE4-7871-AF47-9893-77E108999B69}"/>
              </a:ext>
            </a:extLst>
          </p:cNvPr>
          <p:cNvSpPr txBox="1"/>
          <p:nvPr>
            <p:custDataLst>
              <p:tags r:id="rId22"/>
            </p:custDataLst>
          </p:nvPr>
        </p:nvSpPr>
        <p:spPr>
          <a:xfrm>
            <a:off x="2093684" y="468226"/>
            <a:ext cx="7380515" cy="714375"/>
          </a:xfrm>
        </p:spPr>
        <p:txBody>
          <a:bodyPr vert="horz" wrap="square" lIns="91465" tIns="45732" rIns="91465" bIns="45732"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171575">
              <a:buFont typeface="Arial" panose="020b0604020202020204" pitchFamily="34" charset="0"/>
              <a:buNone/>
            </a:pPr>
            <a:r>
              <a:rPr lang="zh-CN" altLang="en-US" sz="3500" b="1">
                <a:solidFill>
                  <a:srgbClr val="C00000"/>
                </a:solidFill>
                <a:latin typeface="华文琥珀" panose="02010800040101010101" pitchFamily="2" charset="-122"/>
                <a:ea typeface="华文琥珀" panose="02010800040101010101" pitchFamily="2" charset="-122"/>
                <a:cs typeface="Times New Roman" panose="02020603050405020304" pitchFamily="18" charset="0"/>
                <a:sym typeface="+mn-ea"/>
              </a:rPr>
              <a:t>“欧洲现代戏剧之父”</a:t>
            </a:r>
            <a:r>
              <a:rPr lang="en-US" altLang="zh-CN" sz="3500" b="1">
                <a:solidFill>
                  <a:srgbClr val="C00000"/>
                </a:solidFill>
                <a:latin typeface="华文琥珀" panose="02010800040101010101" pitchFamily="2" charset="-122"/>
                <a:ea typeface="华文琥珀" panose="02010800040101010101" pitchFamily="2" charset="-122"/>
                <a:sym typeface="+mn-ea"/>
              </a:rPr>
              <a:t>——</a:t>
            </a:r>
            <a:r>
              <a:rPr lang="zh-CN" altLang="en-US" sz="3500" b="1">
                <a:solidFill>
                  <a:srgbClr val="C00000"/>
                </a:solidFill>
                <a:latin typeface="华文琥珀" panose="02010800040101010101" pitchFamily="2" charset="-122"/>
                <a:ea typeface="华文琥珀" panose="02010800040101010101" pitchFamily="2" charset="-122"/>
                <a:cs typeface="Times New Roman" panose="02020603050405020304" pitchFamily="18" charset="0"/>
                <a:sym typeface="+mn-ea"/>
              </a:rPr>
              <a:t>易卜生</a:t>
            </a:r>
            <a:endParaRPr lang="zh-CN" altLang="en-US" sz="2500" b="1">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56554596"/>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nodeType="afterGroup">
                            <p:stCondLst>
                              <p:cond delay="15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nodeType="afterGroup">
                            <p:stCondLst>
                              <p:cond delay="20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nodeType="afterGroup">
                            <p:stCondLst>
                              <p:cond delay="25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5" name="Rectangle 3"/>
          <p:cNvSpPr>
            <a:spLocks noGrp="1"/>
          </p:cNvSpPr>
          <p:nvPr>
            <p:ph idx="4294967295"/>
            <p:custDataLst>
              <p:tags r:id="rId3"/>
            </p:custDataLst>
          </p:nvPr>
        </p:nvSpPr>
        <p:spPr>
          <a:xfrm>
            <a:off x="500743" y="683306"/>
            <a:ext cx="3211513" cy="714375"/>
          </a:xfrm>
        </p:spPr>
        <p:txBody>
          <a:bodyPr vert="horz" wrap="square" lIns="91465" tIns="45732" rIns="91465" bIns="45732" anchor="t">
            <a:normAutofit/>
          </a:bodyPr>
          <a:lstStyle/>
          <a:p>
            <a:pPr marL="0" indent="0" algn="ctr" defTabSz="1171575">
              <a:buNone/>
            </a:pPr>
            <a:r>
              <a:rPr lang="zh-CN" sz="3200" b="1">
                <a:latin typeface="华文琥珀" panose="02010800040101010101" pitchFamily="2" charset="-122"/>
                <a:ea typeface="华文琥珀" panose="02010800040101010101" pitchFamily="2" charset="-122"/>
                <a:cs typeface="Times New Roman" panose="02020603050405020304" pitchFamily="18" charset="0"/>
                <a:sym typeface="+mn-ea"/>
              </a:rPr>
              <a:t>社会问题剧</a:t>
            </a:r>
            <a:r>
              <a:rPr lang="en-US" altLang="zh-CN" sz="3200" b="1">
                <a:latin typeface="华文琥珀" panose="02010800040101010101" pitchFamily="2" charset="-122"/>
                <a:ea typeface="华文琥珀" panose="02010800040101010101" pitchFamily="2" charset="-122"/>
                <a:cs typeface="Times New Roman" panose="02020603050405020304" pitchFamily="18" charset="0"/>
                <a:sym typeface="+mn-ea"/>
              </a:rPr>
              <a:t>:</a:t>
            </a:r>
            <a:endParaRPr lang="zh-CN" sz="2400" b="1">
              <a:latin typeface="华文琥珀" panose="02010800040101010101" pitchFamily="2" charset="-122"/>
              <a:ea typeface="华文琥珀" panose="02010800040101010101" pitchFamily="2" charset="-122"/>
            </a:endParaRPr>
          </a:p>
        </p:txBody>
      </p:sp>
      <p:sp>
        <p:nvSpPr>
          <p:cNvPr id="2" name="矩形 1"/>
          <p:cNvSpPr>
            <a:spLocks noChangeAspect="1"/>
          </p:cNvSpPr>
          <p:nvPr>
            <p:custDataLst>
              <p:tags r:id="rId4"/>
            </p:custDataLst>
          </p:nvPr>
        </p:nvSpPr>
        <p:spPr>
          <a:xfrm>
            <a:off x="500743" y="1587772"/>
            <a:ext cx="11244943" cy="4062651"/>
          </a:xfrm>
          <a:prstGeom prst="rect">
            <a:avLst/>
          </a:prstGeom>
        </p:spPr>
        <p:txBody>
          <a:bodyPr wrap="square">
            <a:spAutoFit/>
          </a:bodyPr>
          <a:lstStyle/>
          <a:p>
            <a:pPr indent="635000" defTabSz="0" fontAlgn="auto">
              <a:lnSpc>
                <a:spcPct val="120000"/>
              </a:lnSpc>
              <a:spcAft>
                <a:spcPts val="600"/>
              </a:spcAft>
              <a:tabLst>
                <a:tab pos="1188085"/>
                <a:tab pos="2163445"/>
                <a:tab pos="3142615"/>
                <a:tab pos="4190365"/>
              </a:tabLst>
            </a:pPr>
            <a:r>
              <a:rPr lang="zh-CN" altLang="zh-CN" sz="2500" b="1">
                <a:solidFill>
                  <a:srgbClr val="000000"/>
                </a:solidFill>
                <a:latin typeface="微软雅黑" panose="020b0503020204020204" charset="-122"/>
                <a:ea typeface="微软雅黑" panose="020b0503020204020204" charset="-122"/>
                <a:cs typeface="微软雅黑" panose="020b0503020204020204" charset="-122"/>
              </a:rPr>
              <a:t>易卜生四大问题剧又被称为当代现实剧</a:t>
            </a:r>
            <a:r>
              <a:rPr lang="en-US" altLang="zh-CN" sz="2500" b="1">
                <a:solidFill>
                  <a:srgbClr val="000000"/>
                </a:solidFill>
                <a:latin typeface="微软雅黑" panose="020b0503020204020204" charset="-122"/>
                <a:ea typeface="微软雅黑" panose="020b0503020204020204" charset="-122"/>
                <a:cs typeface="微软雅黑" panose="020b0503020204020204" charset="-122"/>
              </a:rPr>
              <a:t>:</a:t>
            </a:r>
          </a:p>
          <a:p>
            <a:pPr indent="635000" defTabSz="0" fontAlgn="auto">
              <a:lnSpc>
                <a:spcPct val="120000"/>
              </a:lnSpc>
              <a:spcAft>
                <a:spcPts val="600"/>
              </a:spcAft>
              <a:tabLst>
                <a:tab pos="1188085"/>
                <a:tab pos="2163445"/>
                <a:tab pos="3142615"/>
                <a:tab pos="4190365"/>
              </a:tabLst>
            </a:pPr>
            <a:r>
              <a:rPr lang="zh-CN" altLang="zh-CN" sz="2500" b="1">
                <a:solidFill>
                  <a:srgbClr val="C00000"/>
                </a:solidFill>
                <a:latin typeface="微软雅黑" panose="020b0503020204020204" charset="-122"/>
                <a:ea typeface="微软雅黑" panose="020b0503020204020204" charset="-122"/>
                <a:cs typeface="微软雅黑" panose="020b0503020204020204" charset="-122"/>
              </a:rPr>
              <a:t>《社会支柱》 （1877年）、</a:t>
            </a:r>
            <a:endParaRPr lang="en-US" altLang="zh-CN" sz="2500" b="1">
              <a:solidFill>
                <a:srgbClr val="C00000"/>
              </a:solidFill>
              <a:latin typeface="微软雅黑" panose="020b0503020204020204" charset="-122"/>
              <a:ea typeface="微软雅黑" panose="020b0503020204020204" charset="-122"/>
              <a:cs typeface="微软雅黑" panose="020b0503020204020204" charset="-122"/>
            </a:endParaRPr>
          </a:p>
          <a:p>
            <a:pPr indent="635000" defTabSz="0" fontAlgn="auto">
              <a:lnSpc>
                <a:spcPct val="120000"/>
              </a:lnSpc>
              <a:spcAft>
                <a:spcPts val="600"/>
              </a:spcAft>
              <a:tabLst>
                <a:tab pos="1188085"/>
                <a:tab pos="2163445"/>
                <a:tab pos="3142615"/>
                <a:tab pos="4190365"/>
              </a:tabLst>
            </a:pPr>
            <a:r>
              <a:rPr lang="zh-CN" altLang="zh-CN" sz="2500" b="1">
                <a:solidFill>
                  <a:srgbClr val="C00000"/>
                </a:solidFill>
                <a:latin typeface="微软雅黑" panose="020b0503020204020204" charset="-122"/>
                <a:ea typeface="微软雅黑" panose="020b0503020204020204" charset="-122"/>
                <a:cs typeface="微软雅黑" panose="020b0503020204020204" charset="-122"/>
              </a:rPr>
              <a:t>《玩偶之家》（1879年）、</a:t>
            </a:r>
            <a:endParaRPr lang="en-US" altLang="zh-CN" sz="2500" b="1">
              <a:solidFill>
                <a:srgbClr val="C00000"/>
              </a:solidFill>
              <a:latin typeface="微软雅黑" panose="020b0503020204020204" charset="-122"/>
              <a:ea typeface="微软雅黑" panose="020b0503020204020204" charset="-122"/>
              <a:cs typeface="微软雅黑" panose="020b0503020204020204" charset="-122"/>
            </a:endParaRPr>
          </a:p>
          <a:p>
            <a:pPr indent="635000" defTabSz="0" fontAlgn="auto">
              <a:lnSpc>
                <a:spcPct val="120000"/>
              </a:lnSpc>
              <a:spcAft>
                <a:spcPts val="600"/>
              </a:spcAft>
              <a:tabLst>
                <a:tab pos="1188085"/>
                <a:tab pos="2163445"/>
                <a:tab pos="3142615"/>
                <a:tab pos="4190365"/>
              </a:tabLst>
            </a:pPr>
            <a:r>
              <a:rPr lang="zh-CN" altLang="zh-CN" sz="2500" b="1">
                <a:solidFill>
                  <a:srgbClr val="C00000"/>
                </a:solidFill>
                <a:latin typeface="微软雅黑" panose="020b0503020204020204" charset="-122"/>
                <a:ea typeface="微软雅黑" panose="020b0503020204020204" charset="-122"/>
                <a:cs typeface="微软雅黑" panose="020b0503020204020204" charset="-122"/>
              </a:rPr>
              <a:t>《群鬼》(1881年）、</a:t>
            </a:r>
            <a:endParaRPr lang="en-US" altLang="zh-CN" sz="2500" b="1">
              <a:solidFill>
                <a:srgbClr val="C00000"/>
              </a:solidFill>
              <a:latin typeface="微软雅黑" panose="020b0503020204020204" charset="-122"/>
              <a:ea typeface="微软雅黑" panose="020b0503020204020204" charset="-122"/>
              <a:cs typeface="微软雅黑" panose="020b0503020204020204" charset="-122"/>
            </a:endParaRPr>
          </a:p>
          <a:p>
            <a:pPr indent="635000" defTabSz="0" fontAlgn="auto">
              <a:lnSpc>
                <a:spcPct val="120000"/>
              </a:lnSpc>
              <a:spcAft>
                <a:spcPts val="600"/>
              </a:spcAft>
              <a:tabLst>
                <a:tab pos="1188085"/>
                <a:tab pos="2163445"/>
                <a:tab pos="3142615"/>
                <a:tab pos="4190365"/>
              </a:tabLst>
            </a:pPr>
            <a:r>
              <a:rPr lang="zh-CN" altLang="zh-CN" sz="2500" b="1">
                <a:solidFill>
                  <a:srgbClr val="C00000"/>
                </a:solidFill>
                <a:latin typeface="微软雅黑" panose="020b0503020204020204" charset="-122"/>
                <a:ea typeface="微软雅黑" panose="020b0503020204020204" charset="-122"/>
                <a:cs typeface="微软雅黑" panose="020b0503020204020204" charset="-122"/>
              </a:rPr>
              <a:t>《人民公敌》（1882年）。</a:t>
            </a:r>
          </a:p>
          <a:p>
            <a:pPr indent="635000" defTabSz="0" fontAlgn="auto">
              <a:lnSpc>
                <a:spcPct val="100000"/>
              </a:lnSpc>
              <a:spcBef>
                <a:spcPts val="600"/>
              </a:spcBef>
              <a:spcAft>
                <a:spcPts val="600"/>
              </a:spcAft>
              <a:tabLst>
                <a:tab pos="1188085"/>
                <a:tab pos="2163445"/>
                <a:tab pos="3142615"/>
                <a:tab pos="4190365"/>
              </a:tabLst>
            </a:pPr>
            <a:r>
              <a:rPr lang="zh-CN" altLang="zh-CN" sz="2400" b="1">
                <a:solidFill>
                  <a:srgbClr val="000000"/>
                </a:solidFill>
                <a:latin typeface="黑体" panose="02010609060101010101" pitchFamily="49" charset="-122"/>
                <a:ea typeface="黑体" panose="02010609060101010101" pitchFamily="49" charset="-122"/>
                <a:cs typeface="仿宋" panose="02010609060101010101" charset="-122"/>
              </a:rPr>
              <a:t>在易卜生的四大问题剧中，</a:t>
            </a:r>
            <a:r>
              <a:rPr lang="zh-CN" altLang="zh-CN" sz="2400" b="1">
                <a:solidFill>
                  <a:srgbClr val="FF0000"/>
                </a:solidFill>
                <a:latin typeface="黑体" panose="02010609060101010101" pitchFamily="49" charset="-122"/>
                <a:ea typeface="黑体" panose="02010609060101010101" pitchFamily="49" charset="-122"/>
                <a:cs typeface="仿宋" panose="02010609060101010101" charset="-122"/>
              </a:rPr>
              <a:t>易卜生对当时的社会现象提出了自己的“问号”，被后人称之为 “伟大的问号”，引导着当时的人们对当时的这些社会问题进行思考。</a:t>
            </a:r>
            <a:r>
              <a:rPr lang="zh-CN" altLang="zh-CN" sz="2400" b="1">
                <a:solidFill>
                  <a:srgbClr val="000000"/>
                </a:solidFill>
                <a:latin typeface="黑体" panose="02010609060101010101" pitchFamily="49" charset="-122"/>
                <a:ea typeface="黑体" panose="02010609060101010101" pitchFamily="49" charset="-122"/>
                <a:cs typeface="仿宋" panose="02010609060101010101" charset="-122"/>
              </a:rPr>
              <a:t>但是由于时代的局限性，易卜生并没有提出自己的解决方法。</a:t>
            </a:r>
          </a:p>
        </p:txBody>
      </p:sp>
      <p:sp>
        <p:nvSpPr>
          <p:cNvPr id="4" name="文本框 3">
            <a:extLst>
              <a:ext uri="{FF2B5EF4-FFF2-40B4-BE49-F238E27FC236}">
                <a16:creationId xmlns:a16="http://schemas.microsoft.com/office/drawing/2014/main" id="{A754C86A-E0CF-E3F3-467F-1D23C06C1967}"/>
              </a:ext>
            </a:extLst>
          </p:cNvPr>
          <p:cNvSpPr txBox="1"/>
          <p:nvPr>
            <p:custDataLst>
              <p:tags r:id="rId5"/>
            </p:custDataLst>
          </p:nvPr>
        </p:nvSpPr>
        <p:spPr>
          <a:xfrm>
            <a:off x="1219200" y="6174694"/>
            <a:ext cx="9194482" cy="412613"/>
          </a:xfrm>
          <a:prstGeom prst="rect">
            <a:avLst/>
          </a:prstGeom>
          <a:noFill/>
        </p:spPr>
        <p:txBody>
          <a:bodyPr wrap="square">
            <a:spAutoFit/>
          </a:bodyPr>
          <a:lstStyle/>
          <a:p>
            <a:pPr marL="0" marR="0" lvl="0" indent="660400" algn="l" defTabSz="91440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zh-CN" sz="2000" b="1" i="0" u="none" strike="noStrike" kern="1200" cap="none" spc="0" normalizeH="0" baseline="0" noProof="0">
                <a:ln>
                  <a:noFill/>
                </a:ln>
                <a:gradFill>
                  <a:gsLst>
                    <a:gs pos="0">
                      <a:srgbClr val="E30000"/>
                    </a:gs>
                    <a:gs pos="100000">
                      <a:srgbClr val="760303"/>
                    </a:gs>
                  </a:gsLst>
                  <a:lin scaled="0"/>
                </a:gradFill>
                <a:effectLst/>
                <a:uLnTx/>
                <a:uFillTx/>
                <a:latin typeface="楷体" panose="02010609060101010101" charset="-122"/>
                <a:ea typeface="楷体" panose="02010609060101010101" charset="-122"/>
                <a:cs typeface="楷体" panose="02010609060101010101" charset="-122"/>
              </a:rPr>
              <a:t>“社会问题剧”现今也泛指反映现实社会问题，揭示社会矛盾的戏剧形式。</a:t>
            </a:r>
          </a:p>
        </p:txBody>
      </p:sp>
      <p:pic>
        <p:nvPicPr>
          <p:cNvPr id="3" name="图片 2">
            <a:extLst>
              <a:ext uri="{FF2B5EF4-FFF2-40B4-BE49-F238E27FC236}">
                <a16:creationId xmlns:a16="http://schemas.microsoft.com/office/drawing/2014/main" id="{009F5FE0-D811-EE4B-39C0-FB7C806C17F0}"/>
              </a:ext>
            </a:extLst>
          </p:cNvPr>
          <p:cNvPicPr>
            <a:picLocks noChangeAspect="1"/>
          </p:cNvPicPr>
          <p:nvPr>
            <p:custDataLst>
              <p:tags r:id="rId7"/>
            </p:custDataLst>
          </p:nvPr>
        </p:nvPicPr>
        <p:blipFill>
          <a:blip r:embed="rId6"/>
          <a:stretch>
            <a:fillRect/>
          </a:stretch>
        </p:blipFill>
        <p:spPr>
          <a:xfrm>
            <a:off x="8651755" y="683306"/>
            <a:ext cx="2254370" cy="3286125"/>
          </a:xfrm>
          <a:prstGeom prst="rect">
            <a:avLst/>
          </a:prstGeom>
        </p:spPr>
      </p:pic>
    </p:spTree>
    <p:custDataLst>
      <p:tags r:id="rId8"/>
    </p:custData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a:extLst>
              <a:ext uri="{FF2B5EF4-FFF2-40B4-BE49-F238E27FC236}">
                <a16:creationId xmlns:a16="http://schemas.microsoft.com/office/drawing/2014/main" id="{B32B8A62-7E84-E2E3-29E4-19664DB4323F}"/>
              </a:ext>
            </a:extLst>
          </p:cNvPr>
          <p:cNvSpPr txBox="1"/>
          <p:nvPr>
            <p:custDataLst>
              <p:tags r:id="rId3"/>
            </p:custDataLst>
          </p:nvPr>
        </p:nvSpPr>
        <p:spPr>
          <a:xfrm>
            <a:off x="691242" y="1778484"/>
            <a:ext cx="10809515" cy="3762697"/>
          </a:xfrm>
          <a:prstGeom prst="rect">
            <a:avLst/>
          </a:prstGeom>
          <a:noFill/>
        </p:spPr>
        <p:txBody>
          <a:bodyPr wrap="square">
            <a:spAutoFit/>
          </a:bodyPr>
          <a:lstStyle/>
          <a:p>
            <a:pPr marL="0" marR="0" lvl="0" indent="63500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zh-CN" sz="2500" b="1" i="0" u="none" strike="noStrike" kern="1200" cap="none" spc="0" normalizeH="0" baseline="0" noProof="0">
                <a:ln>
                  <a:noFill/>
                </a:ln>
                <a:solidFill>
                  <a:srgbClr val="C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《社会支柱》</a:t>
            </a:r>
            <a:r>
              <a:rPr kumimoji="0" lang="zh-CN" altLang="zh-CN" sz="2500" b="1" i="0" u="none" strike="noStrike" kern="1200" cap="none" spc="0" normalizeH="0" baseline="0" noProof="0">
                <a:ln>
                  <a:noFill/>
                </a:ln>
                <a:solidFill>
                  <a:srgbClr val="0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是易卜生第一次写社会问题剧，在这部剧中，易卜生写出了不健康灵魂的典型</a:t>
            </a:r>
            <a:r>
              <a:rPr kumimoji="0" lang="en-US" altLang="zh-CN" sz="2500" b="1" i="0" u="none" strike="noStrike" kern="1200" cap="none" spc="0" normalizeH="0" baseline="0" noProof="0">
                <a:ln>
                  <a:noFill/>
                </a:ln>
                <a:solidFill>
                  <a:srgbClr val="0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a:t>
            </a:r>
            <a:r>
              <a:rPr kumimoji="0" lang="zh-CN" altLang="en-US" sz="2500" b="1" i="0" u="none" strike="noStrike" kern="1200" cap="none" spc="0" normalizeH="0" baseline="0" noProof="0">
                <a:ln>
                  <a:noFill/>
                </a:ln>
                <a:solidFill>
                  <a:srgbClr val="0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博尼克，揭露</a:t>
            </a:r>
            <a:r>
              <a:rPr kumimoji="0" lang="zh-CN" altLang="zh-CN" sz="2500" b="1" i="0" u="none" strike="noStrike" kern="1200" cap="none" spc="0" normalizeH="0" baseline="0" noProof="0">
                <a:ln>
                  <a:noFill/>
                </a:ln>
                <a:solidFill>
                  <a:srgbClr val="0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了资产阶级的罪恶，同时也提出了社会支柱的问题，带给人们无限的思考。</a:t>
            </a:r>
          </a:p>
          <a:p>
            <a:pPr marL="0" marR="0" lvl="0" indent="63500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endParaRPr kumimoji="0" lang="en-US" altLang="zh-CN" sz="2500" b="1" i="0" u="none" strike="noStrike" kern="1200" cap="none" spc="0" normalizeH="0" baseline="0" noProof="0">
              <a:ln>
                <a:noFill/>
              </a:ln>
              <a:solidFill>
                <a:srgbClr val="C00000"/>
              </a:solidFill>
              <a:effectLst/>
              <a:uLnTx/>
              <a:uFillTx/>
              <a:latin typeface="方正粗黑宋简体" panose="02000000000000000000" pitchFamily="2" charset="-122"/>
              <a:ea typeface="方正粗黑宋简体" panose="02000000000000000000" pitchFamily="2" charset="-122"/>
              <a:cs typeface="楷体" panose="02010609060101010101" charset="-122"/>
            </a:endParaRPr>
          </a:p>
          <a:p>
            <a:pPr marL="0" marR="0" lvl="0" indent="63500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zh-CN" sz="2500" b="1" i="0" u="none" strike="noStrike" kern="1200" cap="none" spc="0" normalizeH="0" baseline="0" noProof="0">
                <a:ln>
                  <a:noFill/>
                </a:ln>
                <a:solidFill>
                  <a:srgbClr val="C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《群鬼》</a:t>
            </a:r>
            <a:r>
              <a:rPr kumimoji="0" lang="zh-CN" altLang="zh-CN" sz="2500" b="1" i="0" u="none" strike="noStrike" kern="1200" cap="none" spc="0" normalizeH="0" baseline="0" noProof="0">
                <a:ln>
                  <a:noFill/>
                </a:ln>
                <a:solidFill>
                  <a:srgbClr val="000000"/>
                </a:solidFill>
                <a:effectLst/>
                <a:uLnTx/>
                <a:uFillTx/>
                <a:latin typeface="方正粗黑宋简体" panose="02000000000000000000" pitchFamily="2" charset="-122"/>
                <a:ea typeface="方正粗黑宋简体" panose="02000000000000000000" pitchFamily="2" charset="-122"/>
                <a:cs typeface="楷体" panose="02010609060101010101" charset="-122"/>
              </a:rPr>
              <a:t>塑造了一个逆来顺受的阿尔文太太的形象，也写出了当时男人们的不负责任和腐败的生活，引起人们对这一社会问题的思考，揭露了资产阶级腐朽堕落的生活本质和女性在社会家庭中的不幸，但是，在这部作品中阿尔文太太最终以悲剧结尾。</a:t>
            </a:r>
          </a:p>
        </p:txBody>
      </p:sp>
    </p:spTree>
    <p:extLst>
      <p:ext uri="{BB962C8B-B14F-4D97-AF65-F5344CB8AC3E}">
        <p14:creationId xmlns:p14="http://schemas.microsoft.com/office/powerpoint/2010/main" val="368975010"/>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tags/tag1.xml><?xml version="1.0" encoding="utf-8"?>
<p:tagLst xmlns:p="http://schemas.openxmlformats.org/presentationml/2006/main">
  <p:tag name="AS_UNIQUEID" val="3055"/>
</p:tagLst>
</file>

<file path=ppt/tags/tag10.xml><?xml version="1.0" encoding="utf-8"?>
<p:tagLst xmlns:p="http://schemas.openxmlformats.org/presentationml/2006/main">
  <p:tag name="AS_UNIQUEID" val="3064"/>
</p:tagLst>
</file>

<file path=ppt/tags/tag100.xml><?xml version="1.0" encoding="utf-8"?>
<p:tagLst xmlns:p="http://schemas.openxmlformats.org/presentationml/2006/main">
  <p:tag name="AS_UNIQUEID" val="37"/>
</p:tagLst>
</file>

<file path=ppt/tags/tag101.xml><?xml version="1.0" encoding="utf-8"?>
<p:tagLst xmlns:p="http://schemas.openxmlformats.org/presentationml/2006/main">
  <p:tag name="AS_UNIQUEID" val="38"/>
</p:tagLst>
</file>

<file path=ppt/tags/tag102.xml><?xml version="1.0" encoding="utf-8"?>
<p:tagLst xmlns:p="http://schemas.openxmlformats.org/presentationml/2006/main">
  <p:tag name="AS_UNIQUEID" val="39"/>
</p:tagLst>
</file>

<file path=ppt/tags/tag103.xml><?xml version="1.0" encoding="utf-8"?>
<p:tagLst xmlns:p="http://schemas.openxmlformats.org/presentationml/2006/main">
  <p:tag name="AS_UNIQUEID" val="3142"/>
</p:tagLst>
</file>

<file path=ppt/tags/tag104.xml><?xml version="1.0" encoding="utf-8"?>
<p:tagLst xmlns:p="http://schemas.openxmlformats.org/presentationml/2006/main">
  <p:tag name="AS_UNIQUEID" val="3143"/>
</p:tagLst>
</file>

<file path=ppt/tags/tag105.xml><?xml version="1.0" encoding="utf-8"?>
<p:tagLst xmlns:p="http://schemas.openxmlformats.org/presentationml/2006/main">
  <p:tag name="AS_UNIQUEID" val="3144"/>
</p:tagLst>
</file>

<file path=ppt/tags/tag106.xml><?xml version="1.0" encoding="utf-8"?>
<p:tagLst xmlns:p="http://schemas.openxmlformats.org/presentationml/2006/main">
  <p:tag name="AS_UNIQUEID" val="3145"/>
</p:tagLst>
</file>

<file path=ppt/tags/tag107.xml><?xml version="1.0" encoding="utf-8"?>
<p:tagLst xmlns:p="http://schemas.openxmlformats.org/presentationml/2006/main">
  <p:tag name="AS_UNIQUEID" val="3146"/>
</p:tagLst>
</file>

<file path=ppt/tags/tag108.xml><?xml version="1.0" encoding="utf-8"?>
<p:tagLst xmlns:p="http://schemas.openxmlformats.org/presentationml/2006/main">
  <p:tag name="AS_UNIQUEID" val="3147"/>
</p:tagLst>
</file>

<file path=ppt/tags/tag109.xml><?xml version="1.0" encoding="utf-8"?>
<p:tagLst xmlns:p="http://schemas.openxmlformats.org/presentationml/2006/main">
  <p:tag name="AS_UNIQUEID" val="3148"/>
</p:tagLst>
</file>

<file path=ppt/tags/tag11.xml><?xml version="1.0" encoding="utf-8"?>
<p:tagLst xmlns:p="http://schemas.openxmlformats.org/presentationml/2006/main">
  <p:tag name="AS_UNIQUEID" val="3065"/>
</p:tagLst>
</file>

<file path=ppt/tags/tag110.xml><?xml version="1.0" encoding="utf-8"?>
<p:tagLst xmlns:p="http://schemas.openxmlformats.org/presentationml/2006/main">
  <p:tag name="AS_UNIQUEID" val="3149"/>
</p:tagLst>
</file>

<file path=ppt/tags/tag111.xml><?xml version="1.0" encoding="utf-8"?>
<p:tagLst xmlns:p="http://schemas.openxmlformats.org/presentationml/2006/main">
  <p:tag name="AS_UNIQUEID" val="3150"/>
</p:tagLst>
</file>

<file path=ppt/tags/tag112.xml><?xml version="1.0" encoding="utf-8"?>
<p:tagLst xmlns:p="http://schemas.openxmlformats.org/presentationml/2006/main">
  <p:tag name="AS_UNIQUEID" val="3151"/>
</p:tagLst>
</file>

<file path=ppt/tags/tag113.xml><?xml version="1.0" encoding="utf-8"?>
<p:tagLst xmlns:p="http://schemas.openxmlformats.org/presentationml/2006/main">
  <p:tag name="AS_UNIQUEID" val="3152"/>
</p:tagLst>
</file>

<file path=ppt/tags/tag114.xml><?xml version="1.0" encoding="utf-8"?>
<p:tagLst xmlns:p="http://schemas.openxmlformats.org/presentationml/2006/main">
  <p:tag name="AS_UNIQUEID" val="3153"/>
</p:tagLst>
</file>

<file path=ppt/tags/tag115.xml><?xml version="1.0" encoding="utf-8"?>
<p:tagLst xmlns:p="http://schemas.openxmlformats.org/presentationml/2006/main">
  <p:tag name="AS_UNIQUEID" val="3154"/>
</p:tagLst>
</file>

<file path=ppt/tags/tag116.xml><?xml version="1.0" encoding="utf-8"?>
<p:tagLst xmlns:p="http://schemas.openxmlformats.org/presentationml/2006/main">
  <p:tag name="AS_UNIQUEID" val="3155"/>
</p:tagLst>
</file>

<file path=ppt/tags/tag117.xml><?xml version="1.0" encoding="utf-8"?>
<p:tagLst xmlns:p="http://schemas.openxmlformats.org/presentationml/2006/main">
  <p:tag name="AS_UNIQUEID" val="3156"/>
</p:tagLst>
</file>

<file path=ppt/tags/tag118.xml><?xml version="1.0" encoding="utf-8"?>
<p:tagLst xmlns:p="http://schemas.openxmlformats.org/presentationml/2006/main">
  <p:tag name="AS_UNIQUEID" val="3157"/>
</p:tagLst>
</file>

<file path=ppt/tags/tag119.xml><?xml version="1.0" encoding="utf-8"?>
<p:tagLst xmlns:p="http://schemas.openxmlformats.org/presentationml/2006/main">
  <p:tag name="AS_UNIQUEID" val="3158"/>
</p:tagLst>
</file>

<file path=ppt/tags/tag12.xml><?xml version="1.0" encoding="utf-8"?>
<p:tagLst xmlns:p="http://schemas.openxmlformats.org/presentationml/2006/main">
  <p:tag name="AS_UNIQUEID" val="3066"/>
</p:tagLst>
</file>

<file path=ppt/tags/tag120.xml><?xml version="1.0" encoding="utf-8"?>
<p:tagLst xmlns:p="http://schemas.openxmlformats.org/presentationml/2006/main">
  <p:tag name="AS_UNIQUEID" val="3159"/>
</p:tagLst>
</file>

<file path=ppt/tags/tag121.xml><?xml version="1.0" encoding="utf-8"?>
<p:tagLst xmlns:p="http://schemas.openxmlformats.org/presentationml/2006/main">
  <p:tag name="AS_UNIQUEID" val="3160"/>
</p:tagLst>
</file>

<file path=ppt/tags/tag122.xml><?xml version="1.0" encoding="utf-8"?>
<p:tagLst xmlns:p="http://schemas.openxmlformats.org/presentationml/2006/main">
  <p:tag name="AS_UNIQUEID" val="3161"/>
</p:tagLst>
</file>

<file path=ppt/tags/tag123.xml><?xml version="1.0" encoding="utf-8"?>
<p:tagLst xmlns:p="http://schemas.openxmlformats.org/presentationml/2006/main">
  <p:tag name="AS_UNIQUEID" val="3162"/>
</p:tagLst>
</file>

<file path=ppt/tags/tag124.xml><?xml version="1.0" encoding="utf-8"?>
<p:tagLst xmlns:p="http://schemas.openxmlformats.org/presentationml/2006/main">
  <p:tag name="AS_UNIQUEID" val="3042"/>
</p:tagLst>
</file>

<file path=ppt/tags/tag125.xml><?xml version="1.0" encoding="utf-8"?>
<p:tagLst xmlns:p="http://schemas.openxmlformats.org/presentationml/2006/main">
  <p:tag name="AS_UNIQUEID" val="3043"/>
</p:tagLst>
</file>

<file path=ppt/tags/tag126.xml><?xml version="1.0" encoding="utf-8"?>
<p:tagLst xmlns:p="http://schemas.openxmlformats.org/presentationml/2006/main">
  <p:tag name="AS_UNIQUEID" val="3044"/>
</p:tagLst>
</file>

<file path=ppt/tags/tag127.xml><?xml version="1.0" encoding="utf-8"?>
<p:tagLst xmlns:p="http://schemas.openxmlformats.org/presentationml/2006/main">
  <p:tag name="AS_UNIQUEID" val="3163"/>
</p:tagLst>
</file>

<file path=ppt/tags/tag128.xml><?xml version="1.0" encoding="utf-8"?>
<p:tagLst xmlns:p="http://schemas.openxmlformats.org/presentationml/2006/main">
  <p:tag name="AS_UNIQUEID" val="3048"/>
</p:tagLst>
</file>

<file path=ppt/tags/tag129.xml><?xml version="1.0" encoding="utf-8"?>
<p:tagLst xmlns:p="http://schemas.openxmlformats.org/presentationml/2006/main">
  <p:tag name="AS_UNIQUEID" val="3054"/>
</p:tagLst>
</file>

<file path=ppt/tags/tag13.xml><?xml version="1.0" encoding="utf-8"?>
<p:tagLst xmlns:p="http://schemas.openxmlformats.org/presentationml/2006/main">
  <p:tag name="AS_UNIQUEID" val="3067"/>
</p:tagLst>
</file>

<file path=ppt/tags/tag130.xml><?xml version="1.0" encoding="utf-8"?>
<p:tagLst xmlns:p="http://schemas.openxmlformats.org/presentationml/2006/main">
  <p:tag name="AS_UNIQUEID" val="3164"/>
</p:tagLst>
</file>

<file path=ppt/tags/tag131.xml><?xml version="1.0" encoding="utf-8"?>
<p:tagLst xmlns:p="http://schemas.openxmlformats.org/presentationml/2006/main">
  <p:tag name="AS_UNIQUEID" val="3165"/>
</p:tagLst>
</file>

<file path=ppt/tags/tag132.xml><?xml version="1.0" encoding="utf-8"?>
<p:tagLst xmlns:p="http://schemas.openxmlformats.org/presentationml/2006/main">
  <p:tag name="AS_UNIQUEID" val="3166"/>
</p:tagLst>
</file>

<file path=ppt/tags/tag133.xml><?xml version="1.0" encoding="utf-8"?>
<p:tagLst xmlns:p="http://schemas.openxmlformats.org/presentationml/2006/main">
  <p:tag name="AS_UNIQUEID" val="3167"/>
</p:tagLst>
</file>

<file path=ppt/tags/tag134.xml><?xml version="1.0" encoding="utf-8"?>
<p:tagLst xmlns:p="http://schemas.openxmlformats.org/presentationml/2006/main">
  <p:tag name="AS_UNIQUEID" val="3168"/>
</p:tagLst>
</file>

<file path=ppt/tags/tag135.xml><?xml version="1.0" encoding="utf-8"?>
<p:tagLst xmlns:p="http://schemas.openxmlformats.org/presentationml/2006/main">
  <p:tag name="AS_UNIQUEID" val="3169"/>
</p:tagLst>
</file>

<file path=ppt/tags/tag136.xml><?xml version="1.0" encoding="utf-8"?>
<p:tagLst xmlns:p="http://schemas.openxmlformats.org/presentationml/2006/main">
  <p:tag name="AS_UNIQUEID" val="3170"/>
</p:tagLst>
</file>

<file path=ppt/tags/tag137.xml><?xml version="1.0" encoding="utf-8"?>
<p:tagLst xmlns:p="http://schemas.openxmlformats.org/presentationml/2006/main">
  <p:tag name="AS_UNIQUEID" val="3171"/>
</p:tagLst>
</file>

<file path=ppt/tags/tag138.xml><?xml version="1.0" encoding="utf-8"?>
<p:tagLst xmlns:p="http://schemas.openxmlformats.org/presentationml/2006/main">
  <p:tag name="AS_UNIQUEID" val="3172"/>
</p:tagLst>
</file>

<file path=ppt/tags/tag139.xml><?xml version="1.0" encoding="utf-8"?>
<p:tagLst xmlns:p="http://schemas.openxmlformats.org/presentationml/2006/main">
  <p:tag name="AS_UNIQUEID" val="3173"/>
</p:tagLst>
</file>

<file path=ppt/tags/tag14.xml><?xml version="1.0" encoding="utf-8"?>
<p:tagLst xmlns:p="http://schemas.openxmlformats.org/presentationml/2006/main">
  <p:tag name="AS_UNIQUEID" val="3068"/>
</p:tagLst>
</file>

<file path=ppt/tags/tag140.xml><?xml version="1.0" encoding="utf-8"?>
<p:tagLst xmlns:p="http://schemas.openxmlformats.org/presentationml/2006/main">
  <p:tag name="AS_UNIQUEID" val="3174"/>
</p:tagLst>
</file>

<file path=ppt/tags/tag141.xml><?xml version="1.0" encoding="utf-8"?>
<p:tagLst xmlns:p="http://schemas.openxmlformats.org/presentationml/2006/main">
  <p:tag name="AS_UNIQUEID" val="3175"/>
</p:tagLst>
</file>

<file path=ppt/tags/tag142.xml><?xml version="1.0" encoding="utf-8"?>
<p:tagLst xmlns:p="http://schemas.openxmlformats.org/presentationml/2006/main">
  <p:tag name="AS_UNIQUEID" val="3176"/>
</p:tagLst>
</file>

<file path=ppt/tags/tag143.xml><?xml version="1.0" encoding="utf-8"?>
<p:tagLst xmlns:p="http://schemas.openxmlformats.org/presentationml/2006/main">
  <p:tag name="AS_UNIQUEID" val="1054"/>
</p:tagLst>
</file>

<file path=ppt/tags/tag144.xml><?xml version="1.0" encoding="utf-8"?>
<p:tagLst xmlns:p="http://schemas.openxmlformats.org/presentationml/2006/main">
  <p:tag name="AS_UNIQUEID" val="849"/>
</p:tagLst>
</file>

<file path=ppt/tags/tag145.xml><?xml version="1.0" encoding="utf-8"?>
<p:tagLst xmlns:p="http://schemas.openxmlformats.org/presentationml/2006/main">
  <p:tag name="AS_UNIQUEID" val="1055"/>
  <p:tag name="KSO_WM_UNIT_PLACING_PICTURE_USER_VIEWPORT" val="{&quot;height&quot;:6928.018897637795,&quot;width&quot;:5248.499212598425}"/>
</p:tagLst>
</file>

<file path=ppt/tags/tag146.xml><?xml version="1.0" encoding="utf-8"?>
<p:tagLst xmlns:p="http://schemas.openxmlformats.org/presentationml/2006/main">
  <p:tag name="KSO_WM_SLIDE_MODEL_TYPE" val="cover"/>
</p:tagLst>
</file>

<file path=ppt/tags/tag147.xml><?xml version="1.0" encoding="utf-8"?>
<p:tagLst xmlns:p="http://schemas.openxmlformats.org/presentationml/2006/main">
  <p:tag name="AS_UNIQUEID" val="3177"/>
</p:tagLst>
</file>

<file path=ppt/tags/tag148.xml><?xml version="1.0" encoding="utf-8"?>
<p:tagLst xmlns:p="http://schemas.openxmlformats.org/presentationml/2006/main">
  <p:tag name="AS_UNIQUEID" val="3178"/>
</p:tagLst>
</file>

<file path=ppt/tags/tag149.xml><?xml version="1.0" encoding="utf-8"?>
<p:tagLst xmlns:p="http://schemas.openxmlformats.org/presentationml/2006/main">
  <p:tag name="AS_UNIQUEID" val="3179"/>
</p:tagLst>
</file>

<file path=ppt/tags/tag15.xml><?xml version="1.0" encoding="utf-8"?>
<p:tagLst xmlns:p="http://schemas.openxmlformats.org/presentationml/2006/main">
  <p:tag name="AS_UNIQUEID" val="3069"/>
</p:tagLst>
</file>

<file path=ppt/tags/tag150.xml><?xml version="1.0" encoding="utf-8"?>
<p:tagLst xmlns:p="http://schemas.openxmlformats.org/presentationml/2006/main">
  <p:tag name="AS_UNIQUEID" val="3180"/>
</p:tagLst>
</file>

<file path=ppt/tags/tag151.xml><?xml version="1.0" encoding="utf-8"?>
<p:tagLst xmlns:p="http://schemas.openxmlformats.org/presentationml/2006/main">
  <p:tag name="AS_UNIQUEID" val="3181"/>
</p:tagLst>
</file>

<file path=ppt/tags/tag152.xml><?xml version="1.0" encoding="utf-8"?>
<p:tagLst xmlns:p="http://schemas.openxmlformats.org/presentationml/2006/main">
  <p:tag name="AS_UNIQUEID" val="3182"/>
</p:tagLst>
</file>

<file path=ppt/tags/tag153.xml><?xml version="1.0" encoding="utf-8"?>
<p:tagLst xmlns:p="http://schemas.openxmlformats.org/presentationml/2006/main">
  <p:tag name="AS_UNIQUEID" val="3183"/>
</p:tagLst>
</file>

<file path=ppt/tags/tag154.xml><?xml version="1.0" encoding="utf-8"?>
<p:tagLst xmlns:p="http://schemas.openxmlformats.org/presentationml/2006/main">
  <p:tag name="AS_UNIQUEID" val="3184"/>
</p:tagLst>
</file>

<file path=ppt/tags/tag155.xml><?xml version="1.0" encoding="utf-8"?>
<p:tagLst xmlns:p="http://schemas.openxmlformats.org/presentationml/2006/main">
  <p:tag name="AS_UNIQUEID" val="3185"/>
</p:tagLst>
</file>

<file path=ppt/tags/tag156.xml><?xml version="1.0" encoding="utf-8"?>
<p:tagLst xmlns:p="http://schemas.openxmlformats.org/presentationml/2006/main">
  <p:tag name="AS_UNIQUEID" val="3186"/>
</p:tagLst>
</file>

<file path=ppt/tags/tag157.xml><?xml version="1.0" encoding="utf-8"?>
<p:tagLst xmlns:p="http://schemas.openxmlformats.org/presentationml/2006/main">
  <p:tag name="AS_UNIQUEID" val="3187"/>
</p:tagLst>
</file>

<file path=ppt/tags/tag158.xml><?xml version="1.0" encoding="utf-8"?>
<p:tagLst xmlns:p="http://schemas.openxmlformats.org/presentationml/2006/main">
  <p:tag name="AS_UNIQUEID" val="3188"/>
</p:tagLst>
</file>

<file path=ppt/tags/tag159.xml><?xml version="1.0" encoding="utf-8"?>
<p:tagLst xmlns:p="http://schemas.openxmlformats.org/presentationml/2006/main">
  <p:tag name="AS_UNIQUEID" val="3189"/>
</p:tagLst>
</file>

<file path=ppt/tags/tag16.xml><?xml version="1.0" encoding="utf-8"?>
<p:tagLst xmlns:p="http://schemas.openxmlformats.org/presentationml/2006/main">
  <p:tag name="AS_UNIQUEID" val="3070"/>
</p:tagLst>
</file>

<file path=ppt/tags/tag160.xml><?xml version="1.0" encoding="utf-8"?>
<p:tagLst xmlns:p="http://schemas.openxmlformats.org/presentationml/2006/main">
  <p:tag name="AS_UNIQUEID" val="3190"/>
</p:tagLst>
</file>

<file path=ppt/tags/tag161.xml><?xml version="1.0" encoding="utf-8"?>
<p:tagLst xmlns:p="http://schemas.openxmlformats.org/presentationml/2006/main">
  <p:tag name="AS_UNIQUEID" val="3191"/>
</p:tagLst>
</file>

<file path=ppt/tags/tag162.xml><?xml version="1.0" encoding="utf-8"?>
<p:tagLst xmlns:p="http://schemas.openxmlformats.org/presentationml/2006/main">
  <p:tag name="AS_UNIQUEID" val="3192"/>
</p:tagLst>
</file>

<file path=ppt/tags/tag163.xml><?xml version="1.0" encoding="utf-8"?>
<p:tagLst xmlns:p="http://schemas.openxmlformats.org/presentationml/2006/main">
  <p:tag name="AS_UNIQUEID" val="3193"/>
</p:tagLst>
</file>

<file path=ppt/tags/tag164.xml><?xml version="1.0" encoding="utf-8"?>
<p:tagLst xmlns:p="http://schemas.openxmlformats.org/presentationml/2006/main">
  <p:tag name="AS_UNIQUEID" val="3194"/>
</p:tagLst>
</file>

<file path=ppt/tags/tag165.xml><?xml version="1.0" encoding="utf-8"?>
<p:tagLst xmlns:p="http://schemas.openxmlformats.org/presentationml/2006/main">
  <p:tag name="AS_UNIQUEID" val="3195"/>
</p:tagLst>
</file>

<file path=ppt/tags/tag166.xml><?xml version="1.0" encoding="utf-8"?>
<p:tagLst xmlns:p="http://schemas.openxmlformats.org/presentationml/2006/main">
  <p:tag name="AS_UNIQUEID" val="3196"/>
</p:tagLst>
</file>

<file path=ppt/tags/tag167.xml><?xml version="1.0" encoding="utf-8"?>
<p:tagLst xmlns:p="http://schemas.openxmlformats.org/presentationml/2006/main">
  <p:tag name="AS_UNIQUEID" val="3197"/>
</p:tagLst>
</file>

<file path=ppt/tags/tag168.xml><?xml version="1.0" encoding="utf-8"?>
<p:tagLst xmlns:p="http://schemas.openxmlformats.org/presentationml/2006/main">
  <p:tag name="AS_UNIQUEID" val="3198"/>
</p:tagLst>
</file>

<file path=ppt/tags/tag169.xml><?xml version="1.0" encoding="utf-8"?>
<p:tagLst xmlns:p="http://schemas.openxmlformats.org/presentationml/2006/main">
  <p:tag name="AS_UNIQUEID" val="3199"/>
</p:tagLst>
</file>

<file path=ppt/tags/tag17.xml><?xml version="1.0" encoding="utf-8"?>
<p:tagLst xmlns:p="http://schemas.openxmlformats.org/presentationml/2006/main">
  <p:tag name="AS_UNIQUEID" val="3071"/>
</p:tagLst>
</file>

<file path=ppt/tags/tag170.xml><?xml version="1.0" encoding="utf-8"?>
<p:tagLst xmlns:p="http://schemas.openxmlformats.org/presentationml/2006/main">
  <p:tag name="AS_UNIQUEID" val="1064"/>
</p:tagLst>
</file>

<file path=ppt/tags/tag171.xml><?xml version="1.0" encoding="utf-8"?>
<p:tagLst xmlns:p="http://schemas.openxmlformats.org/presentationml/2006/main">
  <p:tag name="AS_UNIQUEID" val="3200"/>
</p:tagLst>
</file>

<file path=ppt/tags/tag172.xml><?xml version="1.0" encoding="utf-8"?>
<p:tagLst xmlns:p="http://schemas.openxmlformats.org/presentationml/2006/main">
  <p:tag name="AS_UNIQUEID" val="1067"/>
</p:tagLst>
</file>

<file path=ppt/tags/tag173.xml><?xml version="1.0" encoding="utf-8"?>
<p:tagLst xmlns:p="http://schemas.openxmlformats.org/presentationml/2006/main">
  <p:tag name="AS_UNIQUEID" val="849"/>
</p:tagLst>
</file>

<file path=ppt/tags/tag174.xml><?xml version="1.0" encoding="utf-8"?>
<p:tagLst xmlns:p="http://schemas.openxmlformats.org/presentationml/2006/main">
  <p:tag name="AS_UNIQUEID" val="3201"/>
</p:tagLst>
</file>

<file path=ppt/tags/tag175.xml><?xml version="1.0" encoding="utf-8"?>
<p:tagLst xmlns:p="http://schemas.openxmlformats.org/presentationml/2006/main">
  <p:tag name="AS_UNIQUEID" val="117"/>
</p:tagLst>
</file>

<file path=ppt/tags/tag176.xml><?xml version="1.0" encoding="utf-8"?>
<p:tagLst xmlns:p="http://schemas.openxmlformats.org/presentationml/2006/main">
  <p:tag name="KSO_WM_SLIDE_MODEL_TYPE" val="cover"/>
</p:tagLst>
</file>

<file path=ppt/tags/tag177.xml><?xml version="1.0" encoding="utf-8"?>
<p:tagLst xmlns:p="http://schemas.openxmlformats.org/presentationml/2006/main">
  <p:tag name="AS_UNIQUEID" val="3202"/>
</p:tagLst>
</file>

<file path=ppt/tags/tag178.xml><?xml version="1.0" encoding="utf-8"?>
<p:tagLst xmlns:p="http://schemas.openxmlformats.org/presentationml/2006/main">
  <p:tag name="AS_UNIQUEID" val="3203"/>
</p:tagLst>
</file>

<file path=ppt/tags/tag179.xml><?xml version="1.0" encoding="utf-8"?>
<p:tagLst xmlns:p="http://schemas.openxmlformats.org/presentationml/2006/main">
  <p:tag name="AS_UNIQUEID" val="3204"/>
</p:tagLst>
</file>

<file path=ppt/tags/tag18.xml><?xml version="1.0" encoding="utf-8"?>
<p:tagLst xmlns:p="http://schemas.openxmlformats.org/presentationml/2006/main">
  <p:tag name="AS_UNIQUEID" val="927"/>
</p:tagLst>
</file>

<file path=ppt/tags/tag180.xml><?xml version="1.0" encoding="utf-8"?>
<p:tagLst xmlns:p="http://schemas.openxmlformats.org/presentationml/2006/main">
  <p:tag name="AS_UNIQUEID" val="220"/>
  <p:tag name="KSO_WM_BEAUTIFY_FLAG" val="#wm#"/>
  <p:tag name="KSO_WM_CHIP_GROUPID" val="5f0e73c28050c250ba65b219"/>
  <p:tag name="KSO_WM_CHIP_XID" val="5f631d070e9bcbd1695b17db"/>
  <p:tag name="KSO_WM_TAG_VERSION" val="1.0"/>
  <p:tag name="KSO_WM_TEMPLATE_ASSEMBLE_GROUPID" val="60656f2b4054ed1e2fb804d0"/>
  <p:tag name="KSO_WM_TEMPLATE_ASSEMBLE_XID" val="60656f2b4054ed1e2fb804d0"/>
  <p:tag name="KSO_WM_TEMPLATE_CATEGORY" val="diagram"/>
  <p:tag name="KSO_WM_TEMPLATE_INDEX" val="20213030"/>
  <p:tag name="KSO_WM_UNIT_BLOCK" val="0"/>
  <p:tag name="KSO_WM_UNIT_COMPATIBLE" val="0"/>
  <p:tag name="KSO_WM_UNIT_DEC_AREA_ID" val="da71221e190a469190c56b75652bd4d4"/>
  <p:tag name="KSO_WM_UNIT_DECORATE_INFO" val="{&quot;DecorateInfoH&quot;:{&quot;IsAbs&quot;:true},&quot;DecorateInfoW&quot;:{&quot;IsAbs&quot;:true},&quot;DecorateInfoX&quot;:{&quot;IsAbs&quot;:true,&quot;Pos&quot;:1},&quot;DecorateInfoY&quot;:{&quot;IsAbs&quot;:true,&quot;Pos&quot;:0},&quot;ReferentInfo&quot;:{&quot;Id&quot;:&quot;711ad165e37e407c8423a9b9b5f4e3ca&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030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181.xml><?xml version="1.0" encoding="utf-8"?>
<p:tagLst xmlns:p="http://schemas.openxmlformats.org/presentationml/2006/main">
  <p:tag name="AS_UNIQUEID" val="222"/>
  <p:tag name="KSO_WM_ASSEMBLE_CHIP_INDEX" val="920cf775ca704536a463ca098b8c1ce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b4054ed1e2fb804d0"/>
  <p:tag name="KSO_WM_TEMPLATE_ASSEMBLE_XID" val="60656f2b4054ed1e2fb804d0"/>
  <p:tag name="KSO_WM_TEMPLATE_CATEGORY" val="diagram"/>
  <p:tag name="KSO_WM_TEMPLATE_INDEX" val="20213030"/>
  <p:tag name="KSO_WM_UNIT_BLOCK" val="0"/>
  <p:tag name="KSO_WM_UNIT_COMPATIBLE" val="0"/>
  <p:tag name="KSO_WM_UNIT_DEC_AREA_ID" val="20522aef481f4984bed846e8032b47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30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
  <p:tag name="KSO_WM_UNIT_TEXT_FILL_FORE_SCHEMECOLOR_INDEX" val="13"/>
  <p:tag name="KSO_WM_UNIT_TEXT_FILL_FORE_SCHEMECOLOR_INDEX_BRIGHTNESS" val="0.25"/>
  <p:tag name="KSO_WM_UNIT_TEXT_FILL_TYPE" val="1"/>
  <p:tag name="KSO_WM_UNIT_TEXT_SUBTYPE" val="a"/>
  <p:tag name="KSO_WM_UNIT_VALUE" val="200"/>
</p:tagLst>
</file>

<file path=ppt/tags/tag182.xml><?xml version="1.0" encoding="utf-8"?>
<p:tagLst xmlns:p="http://schemas.openxmlformats.org/presentationml/2006/main">
  <p:tag name="AS_UNIQUEID" val="224"/>
</p:tagLst>
</file>

<file path=ppt/tags/tag183.xml><?xml version="1.0" encoding="utf-8"?>
<p:tagLst xmlns:p="http://schemas.openxmlformats.org/presentationml/2006/main">
  <p:tag name="AS_UNIQUEID" val="849"/>
</p:tagLst>
</file>

<file path=ppt/tags/tag184.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_TYPE" val="general"/>
  <p:tag name="KSO_WM_SLIDE_BK_DARK_LIGHT" val="2"/>
  <p:tag name="KSO_WM_SLIDE_CAN_ADD_NAVIGATION" val="1"/>
  <p:tag name="KSO_WM_SLIDE_ID" val="diagram20213030_1"/>
  <p:tag name="KSO_WM_SLIDE_INDEX" val="1"/>
  <p:tag name="KSO_WM_SLIDE_ITEM_CNT" val="0"/>
  <p:tag name="KSO_WM_SLIDE_LAYOUT" val="a_f"/>
  <p:tag name="KSO_WM_SLIDE_LAYOUT_CNT" val="1_2"/>
  <p:tag name="KSO_WM_SLIDE_LAYOUT_INFO" val="{&quot;id&quot;:&quot;2021-04-01T15:32:02&quot;,&quot;maxSize&quot;:{&quot;size1&quot;:26.699999999999999},&quot;minSize&quot;:{&quot;size1&quot;:20},&quot;normalSize&quot;:{&quot;size1&quot;:22.399999999999999},&quot;subLayout&quot;:[{&quot;id&quot;:&quot;2021-04-01T15:32:02&quot;,&quot;margin&quot;:{&quot;bottom&quot;:0.026000002399086952,&quot;left&quot;:1.6929999589920044,&quot;right&quot;:1.6929999589920044,&quot;top&quot;:1.6929999589920044},&quot;type&quot;:0},{&quot;direction&quot;:1,&quot;id&quot;:&quot;2021-04-01T15:32:02&quot;,&quot;maxSize&quot;:{&quot;size1&quot;:67.5},&quot;minSize&quot;:{&quot;size1&quot;:45},&quot;normalSize&quot;:{&quot;size1&quot;:61.149999999999999},&quot;subLayout&quot;:[{&quot;id&quot;:&quot;2021-04-01T15:32:02&quot;,&quot;margin&quot;:{&quot;bottom&quot;:1.6929999589920044,&quot;left&quot;:1.6929999589920044,&quot;right&quot;:1.2439998388290405,&quot;top&quot;:1.6670000553131104},&quot;type&quot;:0},{&quot;id&quot;:&quot;2021-04-01T15:32:02&quot;,&quot;margin&quot;:{&quot;bottom&quot;:1.6929999589920044,&quot;left&quot;:0.026000002399086952,&quot;right&quot;:1.6929999589920044,&quot;top&quot;:1.6670000553131104},&quot;type&quot;:0}],&quot;type&quot;:0}],&quot;type&quot;:0}"/>
  <p:tag name="KSO_WM_SLIDE_POSITION" val="0*60"/>
  <p:tag name="KSO_WM_SLIDE_RATIO" val="1.777778"/>
  <p:tag name="KSO_WM_SLIDE_SIZE" val="960*408"/>
  <p:tag name="KSO_WM_SLIDE_SUBTYPE" val="pureTxt"/>
  <p:tag name="KSO_WM_SLIDE_SUPPORT_FEATURE_TYPE" val="0"/>
  <p:tag name="KSO_WM_SLIDE_TYPE" val="text"/>
  <p:tag name="KSO_WM_SPECIAL_SOURCE" val="bdnull"/>
  <p:tag name="KSO_WM_TAG_VERSION" val="1.0"/>
  <p:tag name="KSO_WM_TEMPLATE_ASSEMBLE_GROUPID" val="60656f2b4054ed1e2fb804d0"/>
  <p:tag name="KSO_WM_TEMPLATE_ASSEMBLE_XID" val="60656f2b4054ed1e2fb804d0"/>
  <p:tag name="KSO_WM_TEMPLATE_CATEGORY" val="diagram"/>
  <p:tag name="KSO_WM_TEMPLATE_COLOR_TYPE" val="1"/>
  <p:tag name="KSO_WM_TEMPLATE_INDEX" val="20213030"/>
  <p:tag name="KSO_WM_TEMPLATE_MASTER_TYPE" val="0"/>
  <p:tag name="KSO_WM_TEMPLATE_SUBCATEGORY" val="21"/>
</p:tagLst>
</file>

<file path=ppt/tags/tag185.xml><?xml version="1.0" encoding="utf-8"?>
<p:tagLst xmlns:p="http://schemas.openxmlformats.org/presentationml/2006/main">
  <p:tag name="AS_UNIQUEID" val="3205"/>
</p:tagLst>
</file>

<file path=ppt/tags/tag186.xml><?xml version="1.0" encoding="utf-8"?>
<p:tagLst xmlns:p="http://schemas.openxmlformats.org/presentationml/2006/main">
  <p:tag name="AS_UNIQUEID" val="220"/>
  <p:tag name="KSO_WM_BEAUTIFY_FLAG" val="#wm#"/>
  <p:tag name="KSO_WM_CHIP_GROUPID" val="5f0e73c28050c250ba65b219"/>
  <p:tag name="KSO_WM_CHIP_XID" val="5f631d070e9bcbd1695b17db"/>
  <p:tag name="KSO_WM_TAG_VERSION" val="1.0"/>
  <p:tag name="KSO_WM_TEMPLATE_ASSEMBLE_GROUPID" val="60656f2b4054ed1e2fb804d0"/>
  <p:tag name="KSO_WM_TEMPLATE_ASSEMBLE_XID" val="60656f2b4054ed1e2fb804d0"/>
  <p:tag name="KSO_WM_TEMPLATE_CATEGORY" val="diagram"/>
  <p:tag name="KSO_WM_TEMPLATE_INDEX" val="20213030"/>
  <p:tag name="KSO_WM_UNIT_BLOCK" val="0"/>
  <p:tag name="KSO_WM_UNIT_COMPATIBLE" val="0"/>
  <p:tag name="KSO_WM_UNIT_DEC_AREA_ID" val="da71221e190a469190c56b75652bd4d4"/>
  <p:tag name="KSO_WM_UNIT_DECORATE_INFO" val="{&quot;DecorateInfoH&quot;:{&quot;IsAbs&quot;:true},&quot;DecorateInfoW&quot;:{&quot;IsAbs&quot;:true},&quot;DecorateInfoX&quot;:{&quot;IsAbs&quot;:true,&quot;Pos&quot;:1},&quot;DecorateInfoY&quot;:{&quot;IsAbs&quot;:true,&quot;Pos&quot;:0},&quot;ReferentInfo&quot;:{&quot;Id&quot;:&quot;711ad165e37e407c8423a9b9b5f4e3ca&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030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187.xml><?xml version="1.0" encoding="utf-8"?>
<p:tagLst xmlns:p="http://schemas.openxmlformats.org/presentationml/2006/main">
  <p:tag name="AS_UNIQUEID" val="221"/>
  <p:tag name="KSO_WM_ASSEMBLE_CHIP_INDEX" val="406b48b6e276447e872962d180cc5950"/>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b4054ed1e2fb804d0"/>
  <p:tag name="KSO_WM_TEMPLATE_ASSEMBLE_XID" val="60656f2b4054ed1e2fb804d0"/>
  <p:tag name="KSO_WM_TEMPLATE_CATEGORY" val="diagram"/>
  <p:tag name="KSO_WM_TEMPLATE_INDEX" val="20213030"/>
  <p:tag name="KSO_WM_UNIT_BLOCK" val="0"/>
  <p:tag name="KSO_WM_UNIT_COMPATIBLE" val="0"/>
  <p:tag name="KSO_WM_UNIT_DEC_AREA_ID" val="46a293e622de46468fc6096fce4368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30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10"/>
</p:tagLst>
</file>

<file path=ppt/tags/tag188.xml><?xml version="1.0" encoding="utf-8"?>
<p:tagLst xmlns:p="http://schemas.openxmlformats.org/presentationml/2006/main">
  <p:tag name="AS_UNIQUEID" val="222"/>
  <p:tag name="KSO_WM_ASSEMBLE_CHIP_INDEX" val="920cf775ca704536a463ca098b8c1ce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b4054ed1e2fb804d0"/>
  <p:tag name="KSO_WM_TEMPLATE_ASSEMBLE_XID" val="60656f2b4054ed1e2fb804d0"/>
  <p:tag name="KSO_WM_TEMPLATE_CATEGORY" val="diagram"/>
  <p:tag name="KSO_WM_TEMPLATE_INDEX" val="20213030"/>
  <p:tag name="KSO_WM_UNIT_BLOCK" val="0"/>
  <p:tag name="KSO_WM_UNIT_COMPATIBLE" val="0"/>
  <p:tag name="KSO_WM_UNIT_DEC_AREA_ID" val="20522aef481f4984bed846e8032b47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30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
  <p:tag name="KSO_WM_UNIT_TEXT_FILL_FORE_SCHEMECOLOR_INDEX" val="13"/>
  <p:tag name="KSO_WM_UNIT_TEXT_FILL_FORE_SCHEMECOLOR_INDEX_BRIGHTNESS" val="0.25"/>
  <p:tag name="KSO_WM_UNIT_TEXT_FILL_TYPE" val="1"/>
  <p:tag name="KSO_WM_UNIT_TEXT_SUBTYPE" val="a"/>
  <p:tag name="KSO_WM_UNIT_VALUE" val="200"/>
</p:tagLst>
</file>

<file path=ppt/tags/tag189.xml><?xml version="1.0" encoding="utf-8"?>
<p:tagLst xmlns:p="http://schemas.openxmlformats.org/presentationml/2006/main">
  <p:tag name="AS_UNIQUEID" val="224"/>
</p:tagLst>
</file>

<file path=ppt/tags/tag19.xml><?xml version="1.0" encoding="utf-8"?>
<p:tagLst xmlns:p="http://schemas.openxmlformats.org/presentationml/2006/main">
  <p:tag name="AS_UNIQUEID" val="928"/>
</p:tagLst>
</file>

<file path=ppt/tags/tag190.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_TYPE" val="general"/>
  <p:tag name="KSO_WM_SLIDE_BK_DARK_LIGHT" val="2"/>
  <p:tag name="KSO_WM_SLIDE_CAN_ADD_NAVIGATION" val="1"/>
  <p:tag name="KSO_WM_SLIDE_ID" val="diagram20213030_1"/>
  <p:tag name="KSO_WM_SLIDE_INDEX" val="1"/>
  <p:tag name="KSO_WM_SLIDE_ITEM_CNT" val="0"/>
  <p:tag name="KSO_WM_SLIDE_LAYOUT" val="a_f"/>
  <p:tag name="KSO_WM_SLIDE_LAYOUT_CNT" val="1_2"/>
  <p:tag name="KSO_WM_SLIDE_LAYOUT_INFO" val="{&quot;id&quot;:&quot;2021-04-01T15:32:02&quot;,&quot;maxSize&quot;:{&quot;size1&quot;:26.699999999999999},&quot;minSize&quot;:{&quot;size1&quot;:20},&quot;normalSize&quot;:{&quot;size1&quot;:22.399999999999999},&quot;subLayout&quot;:[{&quot;id&quot;:&quot;2021-04-01T15:32:02&quot;,&quot;margin&quot;:{&quot;bottom&quot;:0.026000002399086952,&quot;left&quot;:1.6929999589920044,&quot;right&quot;:1.6929999589920044,&quot;top&quot;:1.6929999589920044},&quot;type&quot;:0},{&quot;direction&quot;:1,&quot;id&quot;:&quot;2021-04-01T15:32:02&quot;,&quot;maxSize&quot;:{&quot;size1&quot;:67.5},&quot;minSize&quot;:{&quot;size1&quot;:45},&quot;normalSize&quot;:{&quot;size1&quot;:61.149999999999999},&quot;subLayout&quot;:[{&quot;id&quot;:&quot;2021-04-01T15:32:02&quot;,&quot;margin&quot;:{&quot;bottom&quot;:1.6929999589920044,&quot;left&quot;:1.6929999589920044,&quot;right&quot;:1.2439998388290405,&quot;top&quot;:1.6670000553131104},&quot;type&quot;:0},{&quot;id&quot;:&quot;2021-04-01T15:32:02&quot;,&quot;margin&quot;:{&quot;bottom&quot;:1.6929999589920044,&quot;left&quot;:0.026000002399086952,&quot;right&quot;:1.6929999589920044,&quot;top&quot;:1.6670000553131104},&quot;type&quot;:0}],&quot;type&quot;:0}],&quot;type&quot;:0}"/>
  <p:tag name="KSO_WM_SLIDE_POSITION" val="0*60"/>
  <p:tag name="KSO_WM_SLIDE_RATIO" val="1.777778"/>
  <p:tag name="KSO_WM_SLIDE_SIZE" val="960*408"/>
  <p:tag name="KSO_WM_SLIDE_SUBTYPE" val="pureTxt"/>
  <p:tag name="KSO_WM_SLIDE_SUPPORT_FEATURE_TYPE" val="0"/>
  <p:tag name="KSO_WM_SLIDE_TYPE" val="text"/>
  <p:tag name="KSO_WM_SPECIAL_SOURCE" val="bdnull"/>
  <p:tag name="KSO_WM_TAG_VERSION" val="1.0"/>
  <p:tag name="KSO_WM_TEMPLATE_ASSEMBLE_GROUPID" val="60656f2b4054ed1e2fb804d0"/>
  <p:tag name="KSO_WM_TEMPLATE_ASSEMBLE_XID" val="60656f2b4054ed1e2fb804d0"/>
  <p:tag name="KSO_WM_TEMPLATE_CATEGORY" val="diagram"/>
  <p:tag name="KSO_WM_TEMPLATE_COLOR_TYPE" val="1"/>
  <p:tag name="KSO_WM_TEMPLATE_INDEX" val="20213030"/>
  <p:tag name="KSO_WM_TEMPLATE_MASTER_TYPE" val="0"/>
  <p:tag name="KSO_WM_TEMPLATE_SUBCATEGORY" val="21"/>
</p:tagLst>
</file>

<file path=ppt/tags/tag191.xml><?xml version="1.0" encoding="utf-8"?>
<p:tagLst xmlns:p="http://schemas.openxmlformats.org/presentationml/2006/main">
  <p:tag name="AS_UNIQUEID" val="3206"/>
</p:tagLst>
</file>

<file path=ppt/tags/tag192.xml><?xml version="1.0" encoding="utf-8"?>
<p:tagLst xmlns:p="http://schemas.openxmlformats.org/presentationml/2006/main">
  <p:tag name="AS_UNIQUEID" val="849"/>
</p:tagLst>
</file>

<file path=ppt/tags/tag193.xml><?xml version="1.0" encoding="utf-8"?>
<p:tagLst xmlns:p="http://schemas.openxmlformats.org/presentationml/2006/main">
  <p:tag name="AS_UNIQUEID" val="1071"/>
</p:tagLst>
</file>

<file path=ppt/tags/tag194.xml><?xml version="1.0" encoding="utf-8"?>
<p:tagLst xmlns:p="http://schemas.openxmlformats.org/presentationml/2006/main">
  <p:tag name="KSO_WM_SLIDE_MODEL_TYPE" val="cover"/>
</p:tagLst>
</file>

<file path=ppt/tags/tag195.xml><?xml version="1.0" encoding="utf-8"?>
<p:tagLst xmlns:p="http://schemas.openxmlformats.org/presentationml/2006/main">
  <p:tag name="AS_UNIQUEID" val="3207"/>
</p:tagLst>
</file>

<file path=ppt/tags/tag196.xml><?xml version="1.0" encoding="utf-8"?>
<p:tagLst xmlns:p="http://schemas.openxmlformats.org/presentationml/2006/main">
  <p:tag name="AS_UNIQUEID" val="849"/>
</p:tagLst>
</file>

<file path=ppt/tags/tag197.xml><?xml version="1.0" encoding="utf-8"?>
<p:tagLst xmlns:p="http://schemas.openxmlformats.org/presentationml/2006/main">
  <p:tag name="AS_UNIQUEID" val="1071"/>
</p:tagLst>
</file>

<file path=ppt/tags/tag198.xml><?xml version="1.0" encoding="utf-8"?>
<p:tagLst xmlns:p="http://schemas.openxmlformats.org/presentationml/2006/main">
  <p:tag name="KSO_WM_SLIDE_MODEL_TYPE" val="cover"/>
</p:tagLst>
</file>

<file path=ppt/tags/tag199.xml><?xml version="1.0" encoding="utf-8"?>
<p:tagLst xmlns:p="http://schemas.openxmlformats.org/presentationml/2006/main">
  <p:tag name="AS_UNIQUEID" val="3208"/>
</p:tagLst>
</file>

<file path=ppt/tags/tag2.xml><?xml version="1.0" encoding="utf-8"?>
<p:tagLst xmlns:p="http://schemas.openxmlformats.org/presentationml/2006/main">
  <p:tag name="AS_UNIQUEID" val="3056"/>
</p:tagLst>
</file>

<file path=ppt/tags/tag20.xml><?xml version="1.0" encoding="utf-8"?>
<p:tagLst xmlns:p="http://schemas.openxmlformats.org/presentationml/2006/main">
  <p:tag name="AS_UNIQUEID" val="929"/>
</p:tagLst>
</file>

<file path=ppt/tags/tag200.xml><?xml version="1.0" encoding="utf-8"?>
<p:tagLst xmlns:p="http://schemas.openxmlformats.org/presentationml/2006/main">
  <p:tag name="AS_UNIQUEID" val="849"/>
</p:tagLst>
</file>

<file path=ppt/tags/tag201.xml><?xml version="1.0" encoding="utf-8"?>
<p:tagLst xmlns:p="http://schemas.openxmlformats.org/presentationml/2006/main">
  <p:tag name="AS_UNIQUEID" val="1071"/>
</p:tagLst>
</file>

<file path=ppt/tags/tag202.xml><?xml version="1.0" encoding="utf-8"?>
<p:tagLst xmlns:p="http://schemas.openxmlformats.org/presentationml/2006/main">
  <p:tag name="AS_UNIQUEID" val="1072"/>
</p:tagLst>
</file>

<file path=ppt/tags/tag203.xml><?xml version="1.0" encoding="utf-8"?>
<p:tagLst xmlns:p="http://schemas.openxmlformats.org/presentationml/2006/main">
  <p:tag name="KSO_WM_SLIDE_MODEL_TYPE" val="cover"/>
</p:tagLst>
</file>

<file path=ppt/tags/tag204.xml><?xml version="1.0" encoding="utf-8"?>
<p:tagLst xmlns:p="http://schemas.openxmlformats.org/presentationml/2006/main">
  <p:tag name="AS_UNIQUEID" val="3209"/>
</p:tagLst>
</file>

<file path=ppt/tags/tag205.xml><?xml version="1.0" encoding="utf-8"?>
<p:tagLst xmlns:p="http://schemas.openxmlformats.org/presentationml/2006/main">
  <p:tag name="AS_UNIQUEID" val="3210"/>
</p:tagLst>
</file>

<file path=ppt/tags/tag206.xml><?xml version="1.0" encoding="utf-8"?>
<p:tagLst xmlns:p="http://schemas.openxmlformats.org/presentationml/2006/main">
  <p:tag name="AS_UNIQUEID" val="3211"/>
</p:tagLst>
</file>

<file path=ppt/tags/tag207.xml><?xml version="1.0" encoding="utf-8"?>
<p:tagLst xmlns:p="http://schemas.openxmlformats.org/presentationml/2006/main">
  <p:tag name="AS_UNIQUEID" val="3212"/>
</p:tagLst>
</file>

<file path=ppt/tags/tag208.xml><?xml version="1.0" encoding="utf-8"?>
<p:tagLst xmlns:p="http://schemas.openxmlformats.org/presentationml/2006/main">
  <p:tag name="AS_UNIQUEID" val="3213"/>
</p:tagLst>
</file>

<file path=ppt/tags/tag209.xml><?xml version="1.0" encoding="utf-8"?>
<p:tagLst xmlns:p="http://schemas.openxmlformats.org/presentationml/2006/main">
  <p:tag name="AS_UNIQUEID" val="3214"/>
</p:tagLst>
</file>

<file path=ppt/tags/tag21.xml><?xml version="1.0" encoding="utf-8"?>
<p:tagLst xmlns:p="http://schemas.openxmlformats.org/presentationml/2006/main">
  <p:tag name="AS_UNIQUEID" val="930"/>
</p:tagLst>
</file>

<file path=ppt/tags/tag210.xml><?xml version="1.0" encoding="utf-8"?>
<p:tagLst xmlns:p="http://schemas.openxmlformats.org/presentationml/2006/main">
  <p:tag name="AS_UNIQUEID" val="3215"/>
</p:tagLst>
</file>

<file path=ppt/tags/tag211.xml><?xml version="1.0" encoding="utf-8"?>
<p:tagLst xmlns:p="http://schemas.openxmlformats.org/presentationml/2006/main">
  <p:tag name="AS_UNIQUEID" val="3216"/>
</p:tagLst>
</file>

<file path=ppt/tags/tag212.xml><?xml version="1.0" encoding="utf-8"?>
<p:tagLst xmlns:p="http://schemas.openxmlformats.org/presentationml/2006/main">
  <p:tag name="AS_UNIQUEID" val="3217"/>
</p:tagLst>
</file>

<file path=ppt/tags/tag213.xml><?xml version="1.0" encoding="utf-8"?>
<p:tagLst xmlns:p="http://schemas.openxmlformats.org/presentationml/2006/main">
  <p:tag name="AS_UNIQUEID" val="3218"/>
</p:tagLst>
</file>

<file path=ppt/tags/tag214.xml><?xml version="1.0" encoding="utf-8"?>
<p:tagLst xmlns:p="http://schemas.openxmlformats.org/presentationml/2006/main">
  <p:tag name="AS_UNIQUEID" val="1079"/>
</p:tagLst>
</file>

<file path=ppt/tags/tag215.xml><?xml version="1.0" encoding="utf-8"?>
<p:tagLst xmlns:p="http://schemas.openxmlformats.org/presentationml/2006/main">
  <p:tag name="AS_UNIQUEID" val="3219"/>
</p:tagLst>
</file>

<file path=ppt/tags/tag216.xml><?xml version="1.0" encoding="utf-8"?>
<p:tagLst xmlns:p="http://schemas.openxmlformats.org/presentationml/2006/main">
  <p:tag name="AS_UNIQUEID" val="1081"/>
</p:tagLst>
</file>

<file path=ppt/tags/tag217.xml><?xml version="1.0" encoding="utf-8"?>
<p:tagLst xmlns:p="http://schemas.openxmlformats.org/presentationml/2006/main">
  <p:tag name="AS_UNIQUEID" val="3220"/>
</p:tagLst>
</file>

<file path=ppt/tags/tag218.xml><?xml version="1.0" encoding="utf-8"?>
<p:tagLst xmlns:p="http://schemas.openxmlformats.org/presentationml/2006/main">
  <p:tag name="AS_UNIQUEID" val="1083"/>
</p:tagLst>
</file>

<file path=ppt/tags/tag219.xml><?xml version="1.0" encoding="utf-8"?>
<p:tagLst xmlns:p="http://schemas.openxmlformats.org/presentationml/2006/main">
  <p:tag name="AS_UNIQUEID" val="3221"/>
</p:tagLst>
</file>

<file path=ppt/tags/tag22.xml><?xml version="1.0" encoding="utf-8"?>
<p:tagLst xmlns:p="http://schemas.openxmlformats.org/presentationml/2006/main">
  <p:tag name="AS_UNIQUEID" val="931"/>
</p:tagLst>
</file>

<file path=ppt/tags/tag220.xml><?xml version="1.0" encoding="utf-8"?>
<p:tagLst xmlns:p="http://schemas.openxmlformats.org/presentationml/2006/main">
  <p:tag name="AS_UNIQUEID" val="3222"/>
</p:tagLst>
</file>

<file path=ppt/tags/tag221.xml><?xml version="1.0" encoding="utf-8"?>
<p:tagLst xmlns:p="http://schemas.openxmlformats.org/presentationml/2006/main">
  <p:tag name="AS_UNIQUEID" val="3223"/>
</p:tagLst>
</file>

<file path=ppt/tags/tag222.xml><?xml version="1.0" encoding="utf-8"?>
<p:tagLst xmlns:p="http://schemas.openxmlformats.org/presentationml/2006/main">
  <p:tag name="AS_UNIQUEID" val="3224"/>
</p:tagLst>
</file>

<file path=ppt/tags/tag223.xml><?xml version="1.0" encoding="utf-8"?>
<p:tagLst xmlns:p="http://schemas.openxmlformats.org/presentationml/2006/main">
  <p:tag name="AS_UNIQUEID" val="3225"/>
</p:tagLst>
</file>

<file path=ppt/tags/tag224.xml><?xml version="1.0" encoding="utf-8"?>
<p:tagLst xmlns:p="http://schemas.openxmlformats.org/presentationml/2006/main">
  <p:tag name="AS_UNIQUEID" val="3226"/>
</p:tagLst>
</file>

<file path=ppt/tags/tag225.xml><?xml version="1.0" encoding="utf-8"?>
<p:tagLst xmlns:p="http://schemas.openxmlformats.org/presentationml/2006/main">
  <p:tag name="AS_UNIQUEID" val="3227"/>
</p:tagLst>
</file>

<file path=ppt/tags/tag226.xml><?xml version="1.0" encoding="utf-8"?>
<p:tagLst xmlns:p="http://schemas.openxmlformats.org/presentationml/2006/main">
  <p:tag name="AS_UNIQUEID" val="3228"/>
</p:tagLst>
</file>

<file path=ppt/tags/tag227.xml><?xml version="1.0" encoding="utf-8"?>
<p:tagLst xmlns:p="http://schemas.openxmlformats.org/presentationml/2006/main">
  <p:tag name="AS_UNIQUEID" val="3229"/>
</p:tagLst>
</file>

<file path=ppt/tags/tag228.xml><?xml version="1.0" encoding="utf-8"?>
<p:tagLst xmlns:p="http://schemas.openxmlformats.org/presentationml/2006/main">
  <p:tag name="AS_UNIQUEID" val="3230"/>
</p:tagLst>
</file>

<file path=ppt/tags/tag229.xml><?xml version="1.0" encoding="utf-8"?>
<p:tagLst xmlns:p="http://schemas.openxmlformats.org/presentationml/2006/main">
  <p:tag name="AS_UNIQUEID" val="3231"/>
</p:tagLst>
</file>

<file path=ppt/tags/tag23.xml><?xml version="1.0" encoding="utf-8"?>
<p:tagLst xmlns:p="http://schemas.openxmlformats.org/presentationml/2006/main">
  <p:tag name="AS_UNIQUEID" val="3072"/>
</p:tagLst>
</file>

<file path=ppt/tags/tag230.xml><?xml version="1.0" encoding="utf-8"?>
<p:tagLst xmlns:p="http://schemas.openxmlformats.org/presentationml/2006/main">
  <p:tag name="AS_UNIQUEID" val="3232"/>
</p:tagLst>
</file>

<file path=ppt/tags/tag231.xml><?xml version="1.0" encoding="utf-8"?>
<p:tagLst xmlns:p="http://schemas.openxmlformats.org/presentationml/2006/main">
  <p:tag name="AS_UNIQUEID" val="3233"/>
</p:tagLst>
</file>

<file path=ppt/tags/tag232.xml><?xml version="1.0" encoding="utf-8"?>
<p:tagLst xmlns:p="http://schemas.openxmlformats.org/presentationml/2006/main">
  <p:tag name="AS_UNIQUEID" val="3234"/>
</p:tagLst>
</file>

<file path=ppt/tags/tag233.xml><?xml version="1.0" encoding="utf-8"?>
<p:tagLst xmlns:p="http://schemas.openxmlformats.org/presentationml/2006/main">
  <p:tag name="AS_UNIQUEID" val="3235"/>
</p:tagLst>
</file>

<file path=ppt/tags/tag234.xml><?xml version="1.0" encoding="utf-8"?>
<p:tagLst xmlns:p="http://schemas.openxmlformats.org/presentationml/2006/main">
  <p:tag name="AS_UNIQUEID" val="3236"/>
</p:tagLst>
</file>

<file path=ppt/tags/tag235.xml><?xml version="1.0" encoding="utf-8"?>
<p:tagLst xmlns:p="http://schemas.openxmlformats.org/presentationml/2006/main">
  <p:tag name="AS_UNIQUEID" val="3237"/>
</p:tagLst>
</file>

<file path=ppt/tags/tag236.xml><?xml version="1.0" encoding="utf-8"?>
<p:tagLst xmlns:p="http://schemas.openxmlformats.org/presentationml/2006/main">
  <p:tag name="AS_UNIQUEID" val="3238"/>
</p:tagLst>
</file>

<file path=ppt/tags/tag237.xml><?xml version="1.0" encoding="utf-8"?>
<p:tagLst xmlns:p="http://schemas.openxmlformats.org/presentationml/2006/main">
  <p:tag name="AS_UNIQUEID" val="3239"/>
</p:tagLst>
</file>

<file path=ppt/tags/tag238.xml><?xml version="1.0" encoding="utf-8"?>
<p:tagLst xmlns:p="http://schemas.openxmlformats.org/presentationml/2006/main">
  <p:tag name="AS_UNIQUEID" val="3240"/>
</p:tagLst>
</file>

<file path=ppt/tags/tag239.xml><?xml version="1.0" encoding="utf-8"?>
<p:tagLst xmlns:p="http://schemas.openxmlformats.org/presentationml/2006/main">
  <p:tag name="AS_UNIQUEID" val="3241"/>
</p:tagLst>
</file>

<file path=ppt/tags/tag24.xml><?xml version="1.0" encoding="utf-8"?>
<p:tagLst xmlns:p="http://schemas.openxmlformats.org/presentationml/2006/main">
  <p:tag name="AS_UNIQUEID" val="3073"/>
</p:tagLst>
</file>

<file path=ppt/tags/tag240.xml><?xml version="1.0" encoding="utf-8"?>
<p:tagLst xmlns:p="http://schemas.openxmlformats.org/presentationml/2006/main">
  <p:tag name="AS_UNIQUEID" val="3242"/>
</p:tagLst>
</file>

<file path=ppt/tags/tag241.xml><?xml version="1.0" encoding="utf-8"?>
<p:tagLst xmlns:p="http://schemas.openxmlformats.org/presentationml/2006/main">
  <p:tag name="AS_UNIQUEID" val="3243"/>
</p:tagLst>
</file>

<file path=ppt/tags/tag242.xml><?xml version="1.0" encoding="utf-8"?>
<p:tagLst xmlns:p="http://schemas.openxmlformats.org/presentationml/2006/main">
  <p:tag name="AS_UNIQUEID" val="3244"/>
</p:tagLst>
</file>

<file path=ppt/tags/tag243.xml><?xml version="1.0" encoding="utf-8"?>
<p:tagLst xmlns:p="http://schemas.openxmlformats.org/presentationml/2006/main">
  <p:tag name="AS_UNIQUEID" val="3245"/>
</p:tagLst>
</file>

<file path=ppt/tags/tag244.xml><?xml version="1.0" encoding="utf-8"?>
<p:tagLst xmlns:p="http://schemas.openxmlformats.org/presentationml/2006/main">
  <p:tag name="AS_UNIQUEID" val="3246"/>
  <p:tag name="KSO_WM_ASSEMBLE_CHIP_INDEX" val="a7e32099992a4b77adec87e8457217bb"/>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BLOCK" val="0"/>
  <p:tag name="KSO_WM_UNIT_COMPATIBLE" val="0"/>
  <p:tag name="KSO_WM_UNIT_DEC_AREA_ID" val="b13b5d8648ac480aac75e182806712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00_1*f*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36"/>
</p:tagLst>
</file>

<file path=ppt/tags/tag245.xml><?xml version="1.0" encoding="utf-8"?>
<p:tagLst xmlns:p="http://schemas.openxmlformats.org/presentationml/2006/main">
  <p:tag name="AS_UNIQUEID" val="3247"/>
  <p:tag name="KSO_WM_UNIT_TEXT_FILL_FORE_SCHEMECOLOR_INDEX" val="13"/>
  <p:tag name="KSO_WM_UNIT_TEXT_FILL_FORE_SCHEMECOLOR_INDEX_BRIGHTNESS" val="0"/>
  <p:tag name="KSO_WM_UNIT_TEXT_FILL_TYPE" val="1"/>
</p:tagLst>
</file>

<file path=ppt/tags/tag246.xml><?xml version="1.0" encoding="utf-8"?>
<p:tagLst xmlns:p="http://schemas.openxmlformats.org/presentationml/2006/main">
  <p:tag name="AS_UNIQUEID" val="3248"/>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Lst>
</file>

<file path=ppt/tags/tag247.xml><?xml version="1.0" encoding="utf-8"?>
<p:tagLst xmlns:p="http://schemas.openxmlformats.org/presentationml/2006/main">
  <p:tag name="AS_UNIQUEID" val="3249"/>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25"/>
  <p:tag name="KSO_WM_UNIT_TEXT_FILL_TYPE" val="1"/>
</p:tagLst>
</file>

<file path=ppt/tags/tag248.xml><?xml version="1.0" encoding="utf-8"?>
<p:tagLst xmlns:p="http://schemas.openxmlformats.org/presentationml/2006/main">
  <p:tag name="AS_UNIQUEID" val="3250"/>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249.xml><?xml version="1.0" encoding="utf-8"?>
<p:tagLst xmlns:p="http://schemas.openxmlformats.org/presentationml/2006/main">
  <p:tag name="AS_UNIQUEID" val="3251"/>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25.xml><?xml version="1.0" encoding="utf-8"?>
<p:tagLst xmlns:p="http://schemas.openxmlformats.org/presentationml/2006/main">
  <p:tag name="AS_UNIQUEID" val="3074"/>
</p:tagLst>
</file>

<file path=ppt/tags/tag250.xml><?xml version="1.0" encoding="utf-8"?>
<p:tagLst xmlns:p="http://schemas.openxmlformats.org/presentationml/2006/main">
  <p:tag name="AS_UNIQUEID" val="3252"/>
</p:tagLst>
</file>

<file path=ppt/tags/tag251.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ab6211542c99468b846ea752d41c401e&quot;,&quot;fill_align&quot;:&quot;cm&quot;,&quot;chip_types&quot;:[&quot;picture&quot;]},{&quot;text_align&quot;:&quot;lt&quot;,&quot;text_direction&quot;:&quot;horizontal&quot;,&quot;support_big_font&quot;:false,&quot;picture_toward&quot;:0,&quot;picture_dockside&quot;:[],&quot;fill_id&quot;:&quot;b73485738d3d475cabe723c102a452b8&quot;,&quot;fill_align&quot;:&quot;lt&quot;,&quot;chip_types&quot;:[&quot;header&quot;]},{&quot;text_align&quot;:&quot;lt&quot;,&quot;text_direction&quot;:&quot;horizontal&quot;,&quot;support_big_font&quot;:false,&quot;picture_toward&quot;:0,&quot;picture_dockside&quot;:[],&quot;fill_id&quot;:&quot;65f5ca4e61684887bce9058c18d2c397&quot;,&quot;fill_align&quot;:&quot;lt&quot;,&quot;chip_types&quot;:[&quot;text&quot;]},{&quot;text_align&quot;:&quot;lt&quot;,&quot;text_direction&quot;:&quot;horizontal&quot;,&quot;support_big_font&quot;:false,&quot;picture_toward&quot;:0,&quot;picture_dockside&quot;:[],&quot;fill_id&quot;:&quot;5ce5454615eb44a5a3bb694ff373fcda&quot;,&quot;fill_align&quot;:&quot;lt&quot;,&quot;chip_types&quot;:[&quot;text&quot;]}]]"/>
  <p:tag name="KSO_WM_CHIP_GROUPID" val="5fadf431998712faa657abb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431998712faa657abb6"/>
  <p:tag name="KSO_WM_SLIDE_BACKGROUND_TYPE" val="general"/>
  <p:tag name="KSO_WM_SLIDE_BK_DARK_LIGHT" val="2"/>
  <p:tag name="KSO_WM_SLIDE_ID" val="diagram20217100_1"/>
  <p:tag name="KSO_WM_SLIDE_INDEX" val="1"/>
  <p:tag name="KSO_WM_SLIDE_ITEM_CNT" val="0"/>
  <p:tag name="KSO_WM_SLIDE_LAYOUT" val="a_d_f"/>
  <p:tag name="KSO_WM_SLIDE_LAYOUT_CNT" val="1_1_2"/>
  <p:tag name="KSO_WM_SLIDE_LAYOUT_INFO" val="{&quot;direction&quot;:1,&quot;id&quot;:&quot;2021-04-01T16:16:35&quot;,&quot;maxSize&quot;:{&quot;size1&quot;:62.5},&quot;minSize&quot;:{&quot;size1&quot;:37.399999999999999},&quot;normalSize&quot;:{&quot;size1&quot;:59.743749999999999},&quot;subLayout&quot;:[{&quot;id&quot;:&quot;2021-04-01T16:16:35&quot;,&quot;maxSize&quot;:{&quot;size1&quot;:37.799999999999997},&quot;minSize&quot;:{&quot;size1&quot;:22.199999999999999},&quot;normalSize&quot;:{&quot;size1&quot;:32.866666666666667},&quot;subLayout&quot;:[{&quot;id&quot;:&quot;2021-04-01T16:16:35&quot;,&quot;margin&quot;:{&quot;bottom&quot;:0.84700000286102295,&quot;left&quot;:2.1170001029968262,&quot;right&quot;:1.6670000553131104,&quot;top&quot;:1.6929999589920044},&quot;type&quot;:0},{&quot;id&quot;:&quot;2021-04-01T16:16:35&quot;,&quot;maxSize&quot;:{&quot;size1&quot;:60},&quot;minSize&quot;:{&quot;size1&quot;:28.600000000000001},&quot;normalSize&quot;:{&quot;size1&quot;:36.703625876256858},&quot;subLayout&quot;:[{&quot;id&quot;:&quot;2021-04-01T16:16:35&quot;,&quot;margin&quot;:{&quot;bottom&quot;:0.026000002399086952,&quot;left&quot;:2.1170001029968262,&quot;right&quot;:1.6670000553131104,&quot;top&quot;:0.84700000286102295},&quot;type&quot;:0},{&quot;id&quot;:&quot;2021-04-01T16:16:35&quot;,&quot;margin&quot;:{&quot;bottom&quot;:1.6929999589920044,&quot;left&quot;:2.1170001029968262,&quot;right&quot;:1.6670000553131104,&quot;top&quot;:0.81999999284744263},&quot;type&quot;:0}],&quot;type&quot;:0}],&quot;type&quot;:0},{&quot;id&quot;:&quot;2021-04-01T16:16:35&quot;,&quot;margin&quot;:{&quot;bottom&quot;:0,&quot;left&quot;:0.026000002399086952,&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SPECIAL_SOURCE" val="bdnull"/>
  <p:tag name="KSO_WM_TAG_VERSION" val="1.0"/>
  <p:tag name="KSO_WM_TEMPLATE_ASSEMBLE_GROUPID" val="606570614054ed1e2fb814ee"/>
  <p:tag name="KSO_WM_TEMPLATE_ASSEMBLE_XID" val="606570614054ed1e2fb814ee"/>
  <p:tag name="KSO_WM_TEMPLATE_CATEGORY" val="diagram"/>
  <p:tag name="KSO_WM_TEMPLATE_COLOR_TYPE" val="1"/>
  <p:tag name="KSO_WM_TEMPLATE_INDEX" val="20217100"/>
  <p:tag name="KSO_WM_TEMPLATE_MASTER_TYPE" val="0"/>
  <p:tag name="KSO_WM_TEMPLATE_SUBCATEGORY" val="21"/>
</p:tagLst>
</file>

<file path=ppt/tags/tag252.xml><?xml version="1.0" encoding="utf-8"?>
<p:tagLst xmlns:p="http://schemas.openxmlformats.org/presentationml/2006/main">
  <p:tag name="AS_UNIQUEID" val="3253"/>
</p:tagLst>
</file>

<file path=ppt/tags/tag253.xml><?xml version="1.0" encoding="utf-8"?>
<p:tagLst xmlns:p="http://schemas.openxmlformats.org/presentationml/2006/main">
  <p:tag name="AS_UNIQUEID" val="3254"/>
  <p:tag name="KSO_WM_ASSEMBLE_CHIP_INDEX" val="d4182ab7c5de44bcb5c015d93b63d52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COMPATIBLE" val="1"/>
  <p:tag name="KSO_WM_UNIT_DEC_AREA_ID" val="a9ff341d237f43379ca1573ff37c4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00_1*d*1"/>
  <p:tag name="KSO_WM_UNIT_INDEX" val="1"/>
  <p:tag name="KSO_WM_UNIT_LAYERLEVEL" val="1"/>
  <p:tag name="KSO_WM_UNIT_PICTURE_CLIP_FLAG" val="0"/>
  <p:tag name="KSO_WM_UNIT_PICTURE_DOCKSIDE" val="cb,rm,ct"/>
  <p:tag name="KSO_WM_UNIT_PICTURE_TOWARD" val="1"/>
  <p:tag name="KSO_WM_UNIT_SM_LIMIT_TYPE" val="2"/>
  <p:tag name="KSO_WM_UNIT_TYPE" val="d"/>
  <p:tag name="KSO_WM_UNIT_VALUE" val="1904*2115"/>
</p:tagLst>
</file>

<file path=ppt/tags/tag254.xml><?xml version="1.0" encoding="utf-8"?>
<p:tagLst xmlns:p="http://schemas.openxmlformats.org/presentationml/2006/main">
  <p:tag name="AS_UNIQUEID" val="3255"/>
  <p:tag name="KSO_WM_ASSEMBLE_CHIP_INDEX" val="4197ca50239c4f918b63a6c263f0bbc6"/>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BLOCK" val="0"/>
  <p:tag name="KSO_WM_UNIT_COMPATIBLE" val="0"/>
  <p:tag name="KSO_WM_UNIT_DEC_AREA_ID" val="25dc445ddbc048bca393c3e7121c5b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00_1*a*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9"/>
</p:tagLst>
</file>

<file path=ppt/tags/tag255.xml><?xml version="1.0" encoding="utf-8"?>
<p:tagLst xmlns:p="http://schemas.openxmlformats.org/presentationml/2006/main">
  <p:tag name="AS_UNIQUEID" val="3256"/>
  <p:tag name="KSO_WM_ASSEMBLE_CHIP_INDEX" val="a7e32099992a4b77adec87e8457217bb"/>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BLOCK" val="0"/>
  <p:tag name="KSO_WM_UNIT_COMPATIBLE" val="0"/>
  <p:tag name="KSO_WM_UNIT_DEC_AREA_ID" val="b13b5d8648ac480aac75e182806712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00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56.xml><?xml version="1.0" encoding="utf-8"?>
<p:tagLst xmlns:p="http://schemas.openxmlformats.org/presentationml/2006/main">
  <p:tag name="AS_UNIQUEID" val="3257"/>
  <p:tag name="KSO_WM_ASSEMBLE_CHIP_INDEX" val="1e3b296d010749759229d2eeef7b6398"/>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BLOCK" val="0"/>
  <p:tag name="KSO_WM_UNIT_COMPATIBLE" val="0"/>
  <p:tag name="KSO_WM_UNIT_DEC_AREA_ID" val="00daeaf2490e4348adbd4efc5bd217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00_1*f*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36"/>
</p:tagLst>
</file>

<file path=ppt/tags/tag257.xml><?xml version="1.0" encoding="utf-8"?>
<p:tagLst xmlns:p="http://schemas.openxmlformats.org/presentationml/2006/main">
  <p:tag name="AS_UNIQUEID" val="3258"/>
  <p:tag name="KSO_WM_BEAUTIFY_FLAG" val="#wm#"/>
  <p:tag name="KSO_WM_CHIP_GROUPID" val="5fadf431998712faa657abb5"/>
  <p:tag name="KSO_WM_CHIP_XID" val="5fadf431998712faa657abb6"/>
  <p:tag name="KSO_WM_TAG_VERSION" val="1.0"/>
  <p:tag name="KSO_WM_TEMPLATE_ASSEMBLE_GROUPID" val="606570614054ed1e2fb814ee"/>
  <p:tag name="KSO_WM_TEMPLATE_ASSEMBLE_XID" val="606570614054ed1e2fb814ee"/>
  <p:tag name="KSO_WM_TEMPLATE_CATEGORY" val="diagram"/>
  <p:tag name="KSO_WM_TEMPLATE_INDEX" val="20217100"/>
  <p:tag name="KSO_WM_UNIT_BLOCK" val="0"/>
  <p:tag name="KSO_WM_UNIT_COMPATIBLE" val="0"/>
  <p:tag name="KSO_WM_UNIT_DEC_AREA_ID" val="9d54fd4b0fd74e38868efa865d5c09d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0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25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ab6211542c99468b846ea752d41c401e&quot;,&quot;fill_align&quot;:&quot;cm&quot;,&quot;chip_types&quot;:[&quot;picture&quot;]},{&quot;text_align&quot;:&quot;lt&quot;,&quot;text_direction&quot;:&quot;horizontal&quot;,&quot;support_big_font&quot;:false,&quot;picture_toward&quot;:0,&quot;picture_dockside&quot;:[],&quot;fill_id&quot;:&quot;b73485738d3d475cabe723c102a452b8&quot;,&quot;fill_align&quot;:&quot;lt&quot;,&quot;chip_types&quot;:[&quot;header&quot;]},{&quot;text_align&quot;:&quot;lt&quot;,&quot;text_direction&quot;:&quot;horizontal&quot;,&quot;support_big_font&quot;:false,&quot;picture_toward&quot;:0,&quot;picture_dockside&quot;:[],&quot;fill_id&quot;:&quot;65f5ca4e61684887bce9058c18d2c397&quot;,&quot;fill_align&quot;:&quot;lt&quot;,&quot;chip_types&quot;:[&quot;text&quot;]},{&quot;text_align&quot;:&quot;lt&quot;,&quot;text_direction&quot;:&quot;horizontal&quot;,&quot;support_big_font&quot;:false,&quot;picture_toward&quot;:0,&quot;picture_dockside&quot;:[],&quot;fill_id&quot;:&quot;5ce5454615eb44a5a3bb694ff373fcda&quot;,&quot;fill_align&quot;:&quot;lt&quot;,&quot;chip_types&quot;:[&quot;text&quot;]}]]"/>
  <p:tag name="KSO_WM_CHIP_GROUPID" val="5fadf431998712faa657abb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431998712faa657abb6"/>
  <p:tag name="KSO_WM_SLIDE_BACKGROUND_TYPE" val="general"/>
  <p:tag name="KSO_WM_SLIDE_BK_DARK_LIGHT" val="2"/>
  <p:tag name="KSO_WM_SLIDE_ID" val="diagram20217100_1"/>
  <p:tag name="KSO_WM_SLIDE_INDEX" val="1"/>
  <p:tag name="KSO_WM_SLIDE_ITEM_CNT" val="0"/>
  <p:tag name="KSO_WM_SLIDE_LAYOUT" val="a_d_f"/>
  <p:tag name="KSO_WM_SLIDE_LAYOUT_CNT" val="1_1_2"/>
  <p:tag name="KSO_WM_SLIDE_LAYOUT_INFO" val="{&quot;direction&quot;:1,&quot;id&quot;:&quot;2021-04-01T16:16:35&quot;,&quot;maxSize&quot;:{&quot;size1&quot;:62.5},&quot;minSize&quot;:{&quot;size1&quot;:37.4},&quot;normalSize&quot;:{&quot;size1&quot;:59.74375},&quot;subLayout&quot;:[{&quot;id&quot;:&quot;2021-04-01T16:16:35&quot;,&quot;maxSize&quot;:{&quot;size1&quot;:37.8},&quot;minSize&quot;:{&quot;size1&quot;:22.2},&quot;normalSize&quot;:{&quot;size1&quot;:27.533333333333335},&quot;subLayout&quot;:[{&quot;id&quot;:&quot;2021-04-01T16:16:35&quot;,&quot;margin&quot;:{&quot;bottom&quot;:0.847000002861023,&quot;left&quot;:2.117000102996826,&quot;right&quot;:1.6670000553131104,&quot;top&quot;:1.6929999589920044},&quot;type&quot;:0},{&quot;id&quot;:&quot;2021-04-01T16:16:35&quot;,&quot;maxSize&quot;:{&quot;size1&quot;:60},&quot;minSize&quot;:{&quot;size1&quot;:28.6},&quot;normalSize&quot;:{&quot;size1&quot;:35.65622381474168},&quot;subLayout&quot;:[{&quot;id&quot;:&quot;2021-04-01T16:16:35&quot;,&quot;margin&quot;:{&quot;bottom&quot;:0.02600000612437725,&quot;left&quot;:2.117000102996826,&quot;right&quot;:1.6670000553131104,&quot;top&quot;:0.847000002861023},&quot;type&quot;:0},{&quot;id&quot;:&quot;2021-04-01T16:16:35&quot;,&quot;margin&quot;:{&quot;bottom&quot;:1.6929999589920044,&quot;left&quot;:2.117000102996826,&quot;right&quot;:1.6670000553131104,&quot;top&quot;:0.8199999928474426},&quot;type&quot;:0}],&quot;type&quot;:0}],&quot;type&quot;:0},{&quot;id&quot;:&quot;2021-04-01T16:16:35&quot;,&quot;margin&quot;:{&quot;bottom&quot;:0,&quot;left&quot;:0.02600000612437725,&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SPECIAL_SOURCE" val="bdnull"/>
  <p:tag name="KSO_WM_TAG_VERSION" val="1.0"/>
  <p:tag name="KSO_WM_TEMPLATE_ASSEMBLE_GROUPID" val="606570614054ed1e2fb814ee"/>
  <p:tag name="KSO_WM_TEMPLATE_ASSEMBLE_XID" val="606570614054ed1e2fb814ee"/>
  <p:tag name="KSO_WM_TEMPLATE_CATEGORY" val="diagram"/>
  <p:tag name="KSO_WM_TEMPLATE_COLOR_TYPE" val="1"/>
  <p:tag name="KSO_WM_TEMPLATE_INDEX" val="20217100"/>
  <p:tag name="KSO_WM_TEMPLATE_MASTER_TYPE" val="0"/>
  <p:tag name="KSO_WM_TEMPLATE_SUBCATEGORY" val="21"/>
</p:tagLst>
</file>

<file path=ppt/tags/tag259.xml><?xml version="1.0" encoding="utf-8"?>
<p:tagLst xmlns:p="http://schemas.openxmlformats.org/presentationml/2006/main">
  <p:tag name="AS_UNIQUEID" val="3259"/>
</p:tagLst>
</file>

<file path=ppt/tags/tag26.xml><?xml version="1.0" encoding="utf-8"?>
<p:tagLst xmlns:p="http://schemas.openxmlformats.org/presentationml/2006/main">
  <p:tag name="AS_UNIQUEID" val="3075"/>
</p:tagLst>
</file>

<file path=ppt/tags/tag260.xml><?xml version="1.0" encoding="utf-8"?>
<p:tagLst xmlns:p="http://schemas.openxmlformats.org/presentationml/2006/main">
  <p:tag name="AS_UNIQUEID" val="3260"/>
  <p:tag name="KSO_WM_UNIT_TABLE_BEAUTIFY" val="smartTable{5a9e445f-f297-4b71-9450-235fffc443cd}"/>
  <p:tag name="TABLE_ENDDRAG_ORIGIN_RECT" val="877*453"/>
  <p:tag name="TABLE_ENDDRAG_RECT" val="43*52*877*453"/>
</p:tagLst>
</file>

<file path=ppt/tags/tag261.xml><?xml version="1.0" encoding="utf-8"?>
<p:tagLst xmlns:p="http://schemas.openxmlformats.org/presentationml/2006/main">
  <p:tag name="AS_UNIQUEID" val="3261"/>
  <p:tag name="KSO_WM_UNIT_TEXT_FILL_FORE_SCHEMECOLOR_INDEX" val="13"/>
  <p:tag name="KSO_WM_UNIT_TEXT_FILL_FORE_SCHEMECOLOR_INDEX_BRIGHTNESS" val="0"/>
  <p:tag name="KSO_WM_UNIT_TEXT_FILL_TYPE" val="1"/>
</p:tagLst>
</file>

<file path=ppt/tags/tag262.xml><?xml version="1.0" encoding="utf-8"?>
<p:tagLst xmlns:p="http://schemas.openxmlformats.org/presentationml/2006/main">
  <p:tag name="AS_UNIQUEID" val="3262"/>
</p:tagLst>
</file>

<file path=ppt/tags/tag263.xml><?xml version="1.0" encoding="utf-8"?>
<p:tagLst xmlns:p="http://schemas.openxmlformats.org/presentationml/2006/main">
  <p:tag name="AS_UNIQUEID" val="3263"/>
</p:tagLst>
</file>

<file path=ppt/tags/tag264.xml><?xml version="1.0" encoding="utf-8"?>
<p:tagLst xmlns:p="http://schemas.openxmlformats.org/presentationml/2006/main">
  <p:tag name="AS_UNIQUEID" val="3264"/>
</p:tagLst>
</file>

<file path=ppt/tags/tag265.xml><?xml version="1.0" encoding="utf-8"?>
<p:tagLst xmlns:p="http://schemas.openxmlformats.org/presentationml/2006/main">
  <p:tag name="AS_UNIQUEID" val="3265"/>
  <p:tag name="KSO_WM_UNIT_TEXT_FILL_FORE_SCHEMECOLOR_INDEX" val="13"/>
  <p:tag name="KSO_WM_UNIT_TEXT_FILL_FORE_SCHEMECOLOR_INDEX_BRIGHTNESS" val="0"/>
  <p:tag name="KSO_WM_UNIT_TEXT_FILL_TYPE" val="1"/>
</p:tagLst>
</file>

<file path=ppt/tags/tag266.xml><?xml version="1.0" encoding="utf-8"?>
<p:tagLst xmlns:p="http://schemas.openxmlformats.org/presentationml/2006/main">
  <p:tag name="AS_UNIQUEID" val="3266"/>
</p:tagLst>
</file>

<file path=ppt/tags/tag267.xml><?xml version="1.0" encoding="utf-8"?>
<p:tagLst xmlns:p="http://schemas.openxmlformats.org/presentationml/2006/main">
  <p:tag name="AS_UNIQUEID" val="3267"/>
</p:tagLst>
</file>

<file path=ppt/tags/tag268.xml><?xml version="1.0" encoding="utf-8"?>
<p:tagLst xmlns:p="http://schemas.openxmlformats.org/presentationml/2006/main">
  <p:tag name="AS_UNIQUEID" val="3268"/>
</p:tagLst>
</file>

<file path=ppt/tags/tag269.xml><?xml version="1.0" encoding="utf-8"?>
<p:tagLst xmlns:p="http://schemas.openxmlformats.org/presentationml/2006/main">
  <p:tag name="KSO_WM_BEAUTIFY_FLAG" val="#wm#"/>
  <p:tag name="KSO_WM_SPECIAL_SOURCE" val="bdnull"/>
  <p:tag name="KSO_WM_TEMPLATE_CATEGORY" val="diagram"/>
  <p:tag name="KSO_WM_TEMPLATE_INDEX" val="20217100"/>
</p:tagLst>
</file>

<file path=ppt/tags/tag27.xml><?xml version="1.0" encoding="utf-8"?>
<p:tagLst xmlns:p="http://schemas.openxmlformats.org/presentationml/2006/main">
  <p:tag name="AS_UNIQUEID" val="3076"/>
</p:tagLst>
</file>

<file path=ppt/tags/tag270.xml><?xml version="1.0" encoding="utf-8"?>
<p:tagLst xmlns:p="http://schemas.openxmlformats.org/presentationml/2006/main">
  <p:tag name="AS_UNIQUEID" val="3269"/>
</p:tagLst>
</file>

<file path=ppt/tags/tag271.xml><?xml version="1.0" encoding="utf-8"?>
<p:tagLst xmlns:p="http://schemas.openxmlformats.org/presentationml/2006/main">
  <p:tag name="AS_UNIQUEID" val="3270"/>
  <p:tag name="KSO_WM_UNIT_TABLE_BEAUTIFY" val="smartTable{5a9e445f-f297-4b71-9450-235fffc443cd}"/>
  <p:tag name="TABLE_ENDDRAG_ORIGIN_RECT" val="877*453"/>
  <p:tag name="TABLE_ENDDRAG_RECT" val="43*52*877*453"/>
</p:tagLst>
</file>

<file path=ppt/tags/tag272.xml><?xml version="1.0" encoding="utf-8"?>
<p:tagLst xmlns:p="http://schemas.openxmlformats.org/presentationml/2006/main">
  <p:tag name="AS_UNIQUEID" val="3271"/>
</p:tagLst>
</file>

<file path=ppt/tags/tag273.xml><?xml version="1.0" encoding="utf-8"?>
<p:tagLst xmlns:p="http://schemas.openxmlformats.org/presentationml/2006/main">
  <p:tag name="AS_UNIQUEID" val="3272"/>
</p:tagLst>
</file>

<file path=ppt/tags/tag274.xml><?xml version="1.0" encoding="utf-8"?>
<p:tagLst xmlns:p="http://schemas.openxmlformats.org/presentationml/2006/main">
  <p:tag name="AS_UNIQUEID" val="3273"/>
</p:tagLst>
</file>

<file path=ppt/tags/tag275.xml><?xml version="1.0" encoding="utf-8"?>
<p:tagLst xmlns:p="http://schemas.openxmlformats.org/presentationml/2006/main">
  <p:tag name="AS_UNIQUEID" val="3274"/>
  <p:tag name="KSO_WM_UNIT_TEXT_FILL_FORE_SCHEMECOLOR_INDEX" val="13"/>
  <p:tag name="KSO_WM_UNIT_TEXT_FILL_FORE_SCHEMECOLOR_INDEX_BRIGHTNESS" val="0"/>
  <p:tag name="KSO_WM_UNIT_TEXT_FILL_TYPE" val="1"/>
</p:tagLst>
</file>

<file path=ppt/tags/tag276.xml><?xml version="1.0" encoding="utf-8"?>
<p:tagLst xmlns:p="http://schemas.openxmlformats.org/presentationml/2006/main">
  <p:tag name="AS_UNIQUEID" val="3275"/>
</p:tagLst>
</file>

<file path=ppt/tags/tag277.xml><?xml version="1.0" encoding="utf-8"?>
<p:tagLst xmlns:p="http://schemas.openxmlformats.org/presentationml/2006/main">
  <p:tag name="AS_UNIQUEID" val="3276"/>
</p:tagLst>
</file>

<file path=ppt/tags/tag278.xml><?xml version="1.0" encoding="utf-8"?>
<p:tagLst xmlns:p="http://schemas.openxmlformats.org/presentationml/2006/main">
  <p:tag name="AS_UNIQUEID" val="3277"/>
</p:tagLst>
</file>

<file path=ppt/tags/tag279.xml><?xml version="1.0" encoding="utf-8"?>
<p:tagLst xmlns:p="http://schemas.openxmlformats.org/presentationml/2006/main">
  <p:tag name="AS_UNIQUEID" val="3278"/>
</p:tagLst>
</file>

<file path=ppt/tags/tag28.xml><?xml version="1.0" encoding="utf-8"?>
<p:tagLst xmlns:p="http://schemas.openxmlformats.org/presentationml/2006/main">
  <p:tag name="AS_UNIQUEID" val="3077"/>
</p:tagLst>
</file>

<file path=ppt/tags/tag28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81.xml><?xml version="1.0" encoding="utf-8"?>
<p:tagLst xmlns:p="http://schemas.openxmlformats.org/presentationml/2006/main">
  <p:tag name="AS_UNIQUEID" val="3279"/>
</p:tagLst>
</file>

<file path=ppt/tags/tag282.xml><?xml version="1.0" encoding="utf-8"?>
<p:tagLst xmlns:p="http://schemas.openxmlformats.org/presentationml/2006/main">
  <p:tag name="AS_UNIQUEID" val="3280"/>
  <p:tag name="KSO_WM_UNIT_TABLE_BEAUTIFY" val="smartTable{5a9e445f-f297-4b71-9450-235fffc443cd}"/>
  <p:tag name="TABLE_ENDDRAG_ORIGIN_RECT" val="877*453"/>
  <p:tag name="TABLE_ENDDRAG_RECT" val="43*52*877*453"/>
</p:tagLst>
</file>

<file path=ppt/tags/tag283.xml><?xml version="1.0" encoding="utf-8"?>
<p:tagLst xmlns:p="http://schemas.openxmlformats.org/presentationml/2006/main">
  <p:tag name="AS_UNIQUEID" val="3281"/>
</p:tagLst>
</file>

<file path=ppt/tags/tag284.xml><?xml version="1.0" encoding="utf-8"?>
<p:tagLst xmlns:p="http://schemas.openxmlformats.org/presentationml/2006/main">
  <p:tag name="AS_UNIQUEID" val="3282"/>
</p:tagLst>
</file>

<file path=ppt/tags/tag285.xml><?xml version="1.0" encoding="utf-8"?>
<p:tagLst xmlns:p="http://schemas.openxmlformats.org/presentationml/2006/main">
  <p:tag name="AS_UNIQUEID" val="3283"/>
  <p:tag name="KSO_WM_UNIT_TEXT_FILL_FORE_SCHEMECOLOR_INDEX" val="13"/>
  <p:tag name="KSO_WM_UNIT_TEXT_FILL_FORE_SCHEMECOLOR_INDEX_BRIGHTNESS" val="0"/>
  <p:tag name="KSO_WM_UNIT_TEXT_FILL_TYPE" val="1"/>
</p:tagLst>
</file>

<file path=ppt/tags/tag286.xml><?xml version="1.0" encoding="utf-8"?>
<p:tagLst xmlns:p="http://schemas.openxmlformats.org/presentationml/2006/main">
  <p:tag name="AS_UNIQUEID" val="3284"/>
</p:tagLst>
</file>

<file path=ppt/tags/tag287.xml><?xml version="1.0" encoding="utf-8"?>
<p:tagLst xmlns:p="http://schemas.openxmlformats.org/presentationml/2006/main">
  <p:tag name="AS_UNIQUEID" val="3285"/>
</p:tagLst>
</file>

<file path=ppt/tags/tag288.xml><?xml version="1.0" encoding="utf-8"?>
<p:tagLst xmlns:p="http://schemas.openxmlformats.org/presentationml/2006/main">
  <p:tag name="AS_UNIQUEID" val="3286"/>
  <p:tag name="KSO_WM_UNIT_TEXT_FILL_FORE_SCHEMECOLOR_INDEX" val="13"/>
  <p:tag name="KSO_WM_UNIT_TEXT_FILL_FORE_SCHEMECOLOR_INDEX_BRIGHTNESS" val="0"/>
  <p:tag name="KSO_WM_UNIT_TEXT_FILL_TYPE" val="1"/>
</p:tagLst>
</file>

<file path=ppt/tags/tag289.xml><?xml version="1.0" encoding="utf-8"?>
<p:tagLst xmlns:p="http://schemas.openxmlformats.org/presentationml/2006/main">
  <p:tag name="AS_UNIQUEID" val="3287"/>
</p:tagLst>
</file>

<file path=ppt/tags/tag29.xml><?xml version="1.0" encoding="utf-8"?>
<p:tagLst xmlns:p="http://schemas.openxmlformats.org/presentationml/2006/main">
  <p:tag name="AS_UNIQUEID" val="3078"/>
</p:tagLst>
</file>

<file path=ppt/tags/tag290.xml><?xml version="1.0" encoding="utf-8"?>
<p:tagLst xmlns:p="http://schemas.openxmlformats.org/presentationml/2006/main">
  <p:tag name="AS_UNIQUEID" val="3288"/>
</p:tagLst>
</file>

<file path=ppt/tags/tag29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92.xml><?xml version="1.0" encoding="utf-8"?>
<p:tagLst xmlns:p="http://schemas.openxmlformats.org/presentationml/2006/main">
  <p:tag name="AS_UNIQUEID" val="3289"/>
</p:tagLst>
</file>

<file path=ppt/tags/tag293.xml><?xml version="1.0" encoding="utf-8"?>
<p:tagLst xmlns:p="http://schemas.openxmlformats.org/presentationml/2006/main">
  <p:tag name="AS_UNIQUEID" val="3290"/>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UNIT_DIAGRAM_ISNUMVISUAL" val="0"/>
  <p:tag name="KSO_WM_UNIT_DIAGRAM_ISREFERUNIT" val="0"/>
  <p:tag name="KSO_WM_UNIT_HIGHLIGHT" val="0"/>
  <p:tag name="KSO_WM_UNIT_ID" val="diagram20217198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94.xml><?xml version="1.0" encoding="utf-8"?>
<p:tagLst xmlns:p="http://schemas.openxmlformats.org/presentationml/2006/main">
  <p:tag name="AS_UNIQUEID" val="3291"/>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UNIT_DIAGRAM_ISNUMVISUAL" val="0"/>
  <p:tag name="KSO_WM_UNIT_DIAGRAM_ISREFERUNIT" val="0"/>
  <p:tag name="KSO_WM_UNIT_HIGHLIGHT" val="0"/>
  <p:tag name="KSO_WM_UNIT_ID" val="diagram20217198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95.xml><?xml version="1.0" encoding="utf-8"?>
<p:tagLst xmlns:p="http://schemas.openxmlformats.org/presentationml/2006/main">
  <p:tag name="AS_UNIQUEID" val="3292"/>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8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96.xml><?xml version="1.0" encoding="utf-8"?>
<p:tagLst xmlns:p="http://schemas.openxmlformats.org/presentationml/2006/main">
  <p:tag name="AS_UNIQUEID" val="3293"/>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8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97.xml><?xml version="1.0" encoding="utf-8"?>
<p:tagLst xmlns:p="http://schemas.openxmlformats.org/presentationml/2006/main">
  <p:tag name="AS_UNIQUEID" val="3294"/>
  <p:tag name="KSO_WM_ASSEMBLE_CHIP_INDEX" val="496a98217a104b10b726d7d37e1744cf"/>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298df7668c464b829c386c4e5fe049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98.xml><?xml version="1.0" encoding="utf-8"?>
<p:tagLst xmlns:p="http://schemas.openxmlformats.org/presentationml/2006/main">
  <p:tag name="AS_UNIQUEID" val="3295"/>
  <p:tag name="KSO_WM_ASSEMBLE_CHIP_INDEX" val="29175951118746ab968f40953a81644d"/>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26867a5bbc3a4a5793c82d72d89a00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7198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7"/>
</p:tagLst>
</file>

<file path=ppt/tags/tag299.xml><?xml version="1.0" encoding="utf-8"?>
<p:tagLst xmlns:p="http://schemas.openxmlformats.org/presentationml/2006/main">
  <p:tag name="AS_UNIQUEID" val="3296"/>
  <p:tag name="KSO_WM_ASSEMBLE_CHIP_INDEX" val="29175951118746ab968f40953a81644d"/>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40dd845daf6f4f2c97e7655b095db8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8_1*h_f*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02"/>
</p:tagLst>
</file>

<file path=ppt/tags/tag3.xml><?xml version="1.0" encoding="utf-8"?>
<p:tagLst xmlns:p="http://schemas.openxmlformats.org/presentationml/2006/main">
  <p:tag name="AS_UNIQUEID" val="3057"/>
</p:tagLst>
</file>

<file path=ppt/tags/tag30.xml><?xml version="1.0" encoding="utf-8"?>
<p:tagLst xmlns:p="http://schemas.openxmlformats.org/presentationml/2006/main">
  <p:tag name="AS_UNIQUEID" val="3079"/>
</p:tagLst>
</file>

<file path=ppt/tags/tag300.xml><?xml version="1.0" encoding="utf-8"?>
<p:tagLst xmlns:p="http://schemas.openxmlformats.org/presentationml/2006/main">
  <p:tag name="AS_UNIQUEID" val="3297"/>
  <p:tag name="KSO_WM_ASSEMBLE_CHIP_INDEX" val="ad73f3b7c3434755a704bc7f4714911b"/>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7198_1*h_a*2_1"/>
  <p:tag name="KSO_WM_UNIT_INDEX" val="2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7"/>
</p:tagLst>
</file>

<file path=ppt/tags/tag301.xml><?xml version="1.0" encoding="utf-8"?>
<p:tagLst xmlns:p="http://schemas.openxmlformats.org/presentationml/2006/main">
  <p:tag name="AS_UNIQUEID" val="3298"/>
  <p:tag name="KSO_WM_ASSEMBLE_CHIP_INDEX" val="ad73f3b7c3434755a704bc7f4714911b"/>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8_1*h_f*2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02"/>
</p:tagLst>
</file>

<file path=ppt/tags/tag302.xml><?xml version="1.0" encoding="utf-8"?>
<p:tagLst xmlns:p="http://schemas.openxmlformats.org/presentationml/2006/main">
  <p:tag name="AS_UNIQUEID" val="3299"/>
</p:tagLst>
</file>

<file path=ppt/tags/tag303.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8_1"/>
  <p:tag name="KSO_WM_SLIDE_INDEX" val="1"/>
  <p:tag name="KSO_WM_SLIDE_ITEM_CNT" val="0"/>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6.699999999999999},&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33.236022567644511},&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33.236022567644511},&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POSITION" val="84*239.3"/>
  <p:tag name="KSO_WM_SLIDE_RATIO" val="1.777778"/>
  <p:tag name="KSO_WM_SLIDE_SIZE" val="803.949*192.7"/>
  <p:tag name="KSO_WM_SLIDE_SUBTYPE" val="pureTxt"/>
  <p:tag name="KSO_WM_SLIDE_SUPPORT_FEATURE_TYPE" val="0"/>
  <p:tag name="KSO_WM_SLIDE_TYPE" val="text"/>
  <p:tag name="KSO_WM_SPECIAL_SOURCE" val="bdnull"/>
  <p:tag name="KSO_WM_TAG_VERSION" val="1.0"/>
  <p:tag name="KSO_WM_TEMPLATE_ASSEMBLE_GROUPID" val="606570734054ed1e2fb81563"/>
  <p:tag name="KSO_WM_TEMPLATE_ASSEMBLE_XID" val="606570734054ed1e2fb81563"/>
  <p:tag name="KSO_WM_TEMPLATE_CATEGORY" val="diagram"/>
  <p:tag name="KSO_WM_TEMPLATE_COLOR_TYPE" val="1"/>
  <p:tag name="KSO_WM_TEMPLATE_INDEX" val="20217198"/>
  <p:tag name="KSO_WM_TEMPLATE_MASTER_TYPE" val="0"/>
  <p:tag name="KSO_WM_TEMPLATE_SUBCATEGORY" val="21"/>
</p:tagLst>
</file>

<file path=ppt/tags/tag304.xml><?xml version="1.0" encoding="utf-8"?>
<p:tagLst xmlns:p="http://schemas.openxmlformats.org/presentationml/2006/main">
  <p:tag name="AS_UNIQUEID" val="3300"/>
</p:tagLst>
</file>

<file path=ppt/tags/tag305.xml><?xml version="1.0" encoding="utf-8"?>
<p:tagLst xmlns:p="http://schemas.openxmlformats.org/presentationml/2006/main">
  <p:tag name="AS_UNIQUEID" val="3301"/>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UNIT_DIAGRAM_ISNUMVISUAL" val="0"/>
  <p:tag name="KSO_WM_UNIT_DIAGRAM_ISREFERUNIT" val="0"/>
  <p:tag name="KSO_WM_UNIT_HIGHLIGHT" val="0"/>
  <p:tag name="KSO_WM_UNIT_ID" val="diagram20217198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06.xml><?xml version="1.0" encoding="utf-8"?>
<p:tagLst xmlns:p="http://schemas.openxmlformats.org/presentationml/2006/main">
  <p:tag name="AS_UNIQUEID" val="3302"/>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UNIT_DIAGRAM_ISNUMVISUAL" val="0"/>
  <p:tag name="KSO_WM_UNIT_DIAGRAM_ISREFERUNIT" val="0"/>
  <p:tag name="KSO_WM_UNIT_HIGHLIGHT" val="0"/>
  <p:tag name="KSO_WM_UNIT_ID" val="diagram20217198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07.xml><?xml version="1.0" encoding="utf-8"?>
<p:tagLst xmlns:p="http://schemas.openxmlformats.org/presentationml/2006/main">
  <p:tag name="AS_UNIQUEID" val="3303"/>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8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08.xml><?xml version="1.0" encoding="utf-8"?>
<p:tagLst xmlns:p="http://schemas.openxmlformats.org/presentationml/2006/main">
  <p:tag name="AS_UNIQUEID" val="3304"/>
  <p:tag name="KSO_WM_BEAUTIFY_FLAG" val="#wm#"/>
  <p:tag name="KSO_WM_CHIP_GROUPID" val="5f5ee1ca4d6848d78f644aec"/>
  <p:tag name="KSO_WM_CHIP_XID" val="5f5ee1ca4d6848d78f644aec"/>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8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09.xml><?xml version="1.0" encoding="utf-8"?>
<p:tagLst xmlns:p="http://schemas.openxmlformats.org/presentationml/2006/main">
  <p:tag name="AS_UNIQUEID" val="3305"/>
  <p:tag name="KSO_WM_ASSEMBLE_CHIP_INDEX" val="496a98217a104b10b726d7d37e1744cf"/>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298df7668c464b829c386c4e5fe049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1.xml><?xml version="1.0" encoding="utf-8"?>
<p:tagLst xmlns:p="http://schemas.openxmlformats.org/presentationml/2006/main">
  <p:tag name="AS_UNIQUEID" val="3080"/>
</p:tagLst>
</file>

<file path=ppt/tags/tag310.xml><?xml version="1.0" encoding="utf-8"?>
<p:tagLst xmlns:p="http://schemas.openxmlformats.org/presentationml/2006/main">
  <p:tag name="AS_UNIQUEID" val="3306"/>
  <p:tag name="KSO_WM_ASSEMBLE_CHIP_INDEX" val="ad73f3b7c3434755a704bc7f4714911b"/>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70734054ed1e2fb81563"/>
  <p:tag name="KSO_WM_TEMPLATE_ASSEMBLE_XID" val="606570734054ed1e2fb81563"/>
  <p:tag name="KSO_WM_TEMPLATE_CATEGORY" val="diagram"/>
  <p:tag name="KSO_WM_TEMPLATE_INDEX" val="20217198"/>
  <p:tag name="KSO_WM_UNIT_BLOCK" val="0"/>
  <p:tag name="KSO_WM_UNIT_COMPATIBLE" val="0"/>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8_1*h_f*2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02"/>
</p:tagLst>
</file>

<file path=ppt/tags/tag311.xml><?xml version="1.0" encoding="utf-8"?>
<p:tagLst xmlns:p="http://schemas.openxmlformats.org/presentationml/2006/main">
  <p:tag name="AS_UNIQUEID" val="3307"/>
</p:tagLst>
</file>

<file path=ppt/tags/tag31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8_1"/>
  <p:tag name="KSO_WM_SLIDE_INDEX" val="1"/>
  <p:tag name="KSO_WM_SLIDE_ITEM_CNT" val="0"/>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6.699999999999999},&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33.236022567644511},&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33.236022567644511},&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POSITION" val="84*239.3"/>
  <p:tag name="KSO_WM_SLIDE_RATIO" val="1.777778"/>
  <p:tag name="KSO_WM_SLIDE_SIZE" val="803.949*192.7"/>
  <p:tag name="KSO_WM_SLIDE_SUBTYPE" val="pureTxt"/>
  <p:tag name="KSO_WM_SLIDE_SUPPORT_FEATURE_TYPE" val="0"/>
  <p:tag name="KSO_WM_SLIDE_TYPE" val="text"/>
  <p:tag name="KSO_WM_SPECIAL_SOURCE" val="bdnull"/>
  <p:tag name="KSO_WM_TAG_VERSION" val="1.0"/>
  <p:tag name="KSO_WM_TEMPLATE_ASSEMBLE_GROUPID" val="606570734054ed1e2fb81563"/>
  <p:tag name="KSO_WM_TEMPLATE_ASSEMBLE_XID" val="606570734054ed1e2fb81563"/>
  <p:tag name="KSO_WM_TEMPLATE_CATEGORY" val="diagram"/>
  <p:tag name="KSO_WM_TEMPLATE_COLOR_TYPE" val="1"/>
  <p:tag name="KSO_WM_TEMPLATE_INDEX" val="20217198"/>
  <p:tag name="KSO_WM_TEMPLATE_MASTER_TYPE" val="0"/>
  <p:tag name="KSO_WM_TEMPLATE_SUBCATEGORY" val="21"/>
</p:tagLst>
</file>

<file path=ppt/tags/tag313.xml><?xml version="1.0" encoding="utf-8"?>
<p:tagLst xmlns:p="http://schemas.openxmlformats.org/presentationml/2006/main">
  <p:tag name="AS_UNIQUEID" val="3308"/>
</p:tagLst>
</file>

<file path=ppt/tags/tag314.xml><?xml version="1.0" encoding="utf-8"?>
<p:tagLst xmlns:p="http://schemas.openxmlformats.org/presentationml/2006/main">
  <p:tag name="AS_UNIQUEID" val="3309"/>
  <p:tag name="KSO_WM_ASSEMBLE_CHIP_INDEX" val="55d4609bc09f49e6840eabb556deecab"/>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60656f134054ed1e2fb80306"/>
  <p:tag name="KSO_WM_TEMPLATE_ASSEMBLE_XID" val="60656f134054ed1e2fb80306"/>
  <p:tag name="KSO_WM_TEMPLATE_CATEGORY" val="diagram"/>
  <p:tag name="KSO_WM_TEMPLATE_INDEX" val="20212139"/>
  <p:tag name="KSO_WM_UNIT_BLOCK" val="0"/>
  <p:tag name="KSO_WM_UNIT_COMPATIBLE" val="0"/>
  <p:tag name="KSO_WM_UNIT_DEC_AREA_ID" val="37f2d70834ba40e6a9e2c73c764a9d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139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230"/>
</p:tagLst>
</file>

<file path=ppt/tags/tag315.xml><?xml version="1.0" encoding="utf-8"?>
<p:tagLst xmlns:p="http://schemas.openxmlformats.org/presentationml/2006/main">
  <p:tag name="AS_UNIQUEID" val="3310"/>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i*1_1"/>
  <p:tag name="KSO_WM_UNIT_INDEX" val="1_1"/>
  <p:tag name="KSO_WM_UNIT_LAYERLEVEL" val="1_1"/>
  <p:tag name="KSO_WM_UNIT_LINE_FILL_TYPE" val="2"/>
  <p:tag name="KSO_WM_UNIT_LINE_FORE_SCHEMECOLOR_INDEX" val="5"/>
  <p:tag name="KSO_WM_UNIT_TYPE" val="m_i"/>
  <p:tag name="KSO_WM_UNIT_USESOURCEFORMAT_APPLY" val="0"/>
</p:tagLst>
</file>

<file path=ppt/tags/tag316.xml><?xml version="1.0" encoding="utf-8"?>
<p:tagLst xmlns:p="http://schemas.openxmlformats.org/presentationml/2006/main">
  <p:tag name="AS_UNIQUEID" val="3311"/>
</p:tagLst>
</file>

<file path=ppt/tags/tag317.xml><?xml version="1.0" encoding="utf-8"?>
<p:tagLst xmlns:p="http://schemas.openxmlformats.org/presentationml/2006/main">
  <p:tag name="AS_UNIQUEID" val="3312"/>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HIGHLIGHT" val="0"/>
  <p:tag name="KSO_WM_UNIT_ID" val="diagram160404_4*m_h_i*1_2_2"/>
  <p:tag name="KSO_WM_UNIT_INDEX" val="1_2_2"/>
  <p:tag name="KSO_WM_UNIT_LAYERLEVEL" val="1_1_1"/>
  <p:tag name="KSO_WM_UNIT_SUBTYPE" val="d"/>
  <p:tag name="KSO_WM_UNIT_TEXT_FILL_FORE_SCHEMECOLOR_INDEX" val="14"/>
  <p:tag name="KSO_WM_UNIT_TEXT_FILL_TYPE" val="1"/>
  <p:tag name="KSO_WM_UNIT_TYPE" val="m_h_i"/>
  <p:tag name="KSO_WM_UNIT_USESOURCEFORMAT_APPLY" val="0"/>
</p:tagLst>
</file>

<file path=ppt/tags/tag318.xml><?xml version="1.0" encoding="utf-8"?>
<p:tagLst xmlns:p="http://schemas.openxmlformats.org/presentationml/2006/main">
  <p:tag name="AS_UNIQUEID" val="3313"/>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6"/>
  <p:tag name="KSO_WM_UNIT_TEXT_FILL_TYPE" val="1"/>
  <p:tag name="KSO_WM_UNIT_TYPE" val="m_h_f"/>
  <p:tag name="KSO_WM_UNIT_USESOURCEFORMAT_APPLY" val="0"/>
  <p:tag name="KSO_WM_UNIT_VALUE" val="78"/>
</p:tagLst>
</file>

<file path=ppt/tags/tag319.xml><?xml version="1.0" encoding="utf-8"?>
<p:tagLst xmlns:p="http://schemas.openxmlformats.org/presentationml/2006/main">
  <p:tag name="AS_UNIQUEID" val="3314"/>
</p:tagLst>
</file>

<file path=ppt/tags/tag32.xml><?xml version="1.0" encoding="utf-8"?>
<p:tagLst xmlns:p="http://schemas.openxmlformats.org/presentationml/2006/main">
  <p:tag name="AS_UNIQUEID" val="3081"/>
</p:tagLst>
</file>

<file path=ppt/tags/tag320.xml><?xml version="1.0" encoding="utf-8"?>
<p:tagLst xmlns:p="http://schemas.openxmlformats.org/presentationml/2006/main">
  <p:tag name="AS_UNIQUEID" val="3315"/>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HIGHLIGHT" val="0"/>
  <p:tag name="KSO_WM_UNIT_ID" val="diagram160404_4*m_h_i*1_3_2"/>
  <p:tag name="KSO_WM_UNIT_INDEX" val="1_3_2"/>
  <p:tag name="KSO_WM_UNIT_LAYERLEVEL" val="1_1_1"/>
  <p:tag name="KSO_WM_UNIT_SUBTYPE" val="d"/>
  <p:tag name="KSO_WM_UNIT_TEXT_FILL_FORE_SCHEMECOLOR_INDEX" val="14"/>
  <p:tag name="KSO_WM_UNIT_TEXT_FILL_TYPE" val="1"/>
  <p:tag name="KSO_WM_UNIT_TYPE" val="m_h_i"/>
  <p:tag name="KSO_WM_UNIT_USESOURCEFORMAT_APPLY" val="0"/>
</p:tagLst>
</file>

<file path=ppt/tags/tag321.xml><?xml version="1.0" encoding="utf-8"?>
<p:tagLst xmlns:p="http://schemas.openxmlformats.org/presentationml/2006/main">
  <p:tag name="AS_UNIQUEID" val="3316"/>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h_f*1_3_1"/>
  <p:tag name="KSO_WM_UNIT_INDEX" val="1_3_1"/>
  <p:tag name="KSO_WM_UNIT_LAYERLEVEL" val="1_1_1"/>
  <p:tag name="KSO_WM_UNIT_NOCLEAR" val="0"/>
  <p:tag name="KSO_WM_UNIT_PRESET_TEXT" val="单击此处添加文本具体内容，简明扼要的阐述您的观点。"/>
  <p:tag name="KSO_WM_UNIT_SUBTYPE" val="a"/>
  <p:tag name="KSO_WM_UNIT_TEXT_FILL_FORE_SCHEMECOLOR_INDEX" val="7"/>
  <p:tag name="KSO_WM_UNIT_TEXT_FILL_TYPE" val="1"/>
  <p:tag name="KSO_WM_UNIT_TYPE" val="m_h_f"/>
  <p:tag name="KSO_WM_UNIT_USESOURCEFORMAT_APPLY" val="0"/>
  <p:tag name="KSO_WM_UNIT_VALUE" val="78"/>
</p:tagLst>
</file>

<file path=ppt/tags/tag322.xml><?xml version="1.0" encoding="utf-8"?>
<p:tagLst xmlns:p="http://schemas.openxmlformats.org/presentationml/2006/main">
  <p:tag name="AS_UNIQUEID" val="3317"/>
</p:tagLst>
</file>

<file path=ppt/tags/tag323.xml><?xml version="1.0" encoding="utf-8"?>
<p:tagLst xmlns:p="http://schemas.openxmlformats.org/presentationml/2006/main">
  <p:tag name="AS_UNIQUEID" val="3318"/>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FILL_FORE_SCHEMECOLOR_INDEX" val="8"/>
  <p:tag name="KSO_WM_UNIT_FILL_TYPE" val="1"/>
  <p:tag name="KSO_WM_UNIT_HIGHLIGHT" val="0"/>
  <p:tag name="KSO_WM_UNIT_ID" val="diagram160404_4*m_h_i*1_4_2"/>
  <p:tag name="KSO_WM_UNIT_INDEX" val="1_4_2"/>
  <p:tag name="KSO_WM_UNIT_LAYERLEVEL" val="1_1_1"/>
  <p:tag name="KSO_WM_UNIT_SUBTYPE" val="d"/>
  <p:tag name="KSO_WM_UNIT_TEXT_FILL_FORE_SCHEMECOLOR_INDEX" val="14"/>
  <p:tag name="KSO_WM_UNIT_TEXT_FILL_TYPE" val="1"/>
  <p:tag name="KSO_WM_UNIT_TYPE" val="m_h_i"/>
  <p:tag name="KSO_WM_UNIT_USESOURCEFORMAT_APPLY" val="0"/>
</p:tagLst>
</file>

<file path=ppt/tags/tag324.xml><?xml version="1.0" encoding="utf-8"?>
<p:tagLst xmlns:p="http://schemas.openxmlformats.org/presentationml/2006/main">
  <p:tag name="AS_UNIQUEID" val="3319"/>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h_f*1_4_1"/>
  <p:tag name="KSO_WM_UNIT_INDEX" val="1_4_1"/>
  <p:tag name="KSO_WM_UNIT_LAYERLEVEL" val="1_1_1"/>
  <p:tag name="KSO_WM_UNIT_NOCLEAR" val="0"/>
  <p:tag name="KSO_WM_UNIT_PRESET_TEXT" val="单击此处添加文本具体内容，简明扼要的阐述您的观点。"/>
  <p:tag name="KSO_WM_UNIT_SUBTYPE" val="a"/>
  <p:tag name="KSO_WM_UNIT_TEXT_FILL_FORE_SCHEMECOLOR_INDEX" val="8"/>
  <p:tag name="KSO_WM_UNIT_TEXT_FILL_TYPE" val="1"/>
  <p:tag name="KSO_WM_UNIT_TYPE" val="m_h_f"/>
  <p:tag name="KSO_WM_UNIT_USESOURCEFORMAT_APPLY" val="0"/>
  <p:tag name="KSO_WM_UNIT_VALUE" val="78"/>
</p:tagLst>
</file>

<file path=ppt/tags/tag325.xml><?xml version="1.0" encoding="utf-8"?>
<p:tagLst xmlns:p="http://schemas.openxmlformats.org/presentationml/2006/main">
  <p:tag name="AS_UNIQUEID" val="3320"/>
</p:tagLst>
</file>

<file path=ppt/tags/tag326.xml><?xml version="1.0" encoding="utf-8"?>
<p:tagLst xmlns:p="http://schemas.openxmlformats.org/presentationml/2006/main">
  <p:tag name="AS_UNIQUEID" val="3321"/>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FILL_FORE_SCHEMECOLOR_INDEX" val="9"/>
  <p:tag name="KSO_WM_UNIT_FILL_TYPE" val="1"/>
  <p:tag name="KSO_WM_UNIT_HIGHLIGHT" val="0"/>
  <p:tag name="KSO_WM_UNIT_ID" val="diagram160404_4*m_h_i*1_5_2"/>
  <p:tag name="KSO_WM_UNIT_INDEX" val="1_5_2"/>
  <p:tag name="KSO_WM_UNIT_LAYERLEVEL" val="1_1_1"/>
  <p:tag name="KSO_WM_UNIT_SUBTYPE" val="d"/>
  <p:tag name="KSO_WM_UNIT_TEXT_FILL_FORE_SCHEMECOLOR_INDEX" val="14"/>
  <p:tag name="KSO_WM_UNIT_TEXT_FILL_TYPE" val="1"/>
  <p:tag name="KSO_WM_UNIT_TYPE" val="m_h_i"/>
  <p:tag name="KSO_WM_UNIT_USESOURCEFORMAT_APPLY" val="0"/>
</p:tagLst>
</file>

<file path=ppt/tags/tag327.xml><?xml version="1.0" encoding="utf-8"?>
<p:tagLst xmlns:p="http://schemas.openxmlformats.org/presentationml/2006/main">
  <p:tag name="AS_UNIQUEID" val="3322"/>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h_f*1_5_1"/>
  <p:tag name="KSO_WM_UNIT_INDEX" val="1_5_1"/>
  <p:tag name="KSO_WM_UNIT_LAYERLEVEL" val="1_1_1"/>
  <p:tag name="KSO_WM_UNIT_NOCLEAR" val="0"/>
  <p:tag name="KSO_WM_UNIT_PRESET_TEXT" val="单击此处添加文本具体内容，简明扼要的阐述您的观点。"/>
  <p:tag name="KSO_WM_UNIT_SUBTYPE" val="a"/>
  <p:tag name="KSO_WM_UNIT_TEXT_FILL_FORE_SCHEMECOLOR_INDEX" val="9"/>
  <p:tag name="KSO_WM_UNIT_TEXT_FILL_TYPE" val="1"/>
  <p:tag name="KSO_WM_UNIT_TYPE" val="m_h_f"/>
  <p:tag name="KSO_WM_UNIT_USESOURCEFORMAT_APPLY" val="0"/>
  <p:tag name="KSO_WM_UNIT_VALUE" val="78"/>
</p:tagLst>
</file>

<file path=ppt/tags/tag328.xml><?xml version="1.0" encoding="utf-8"?>
<p:tagLst xmlns:p="http://schemas.openxmlformats.org/presentationml/2006/main">
  <p:tag name="AS_UNIQUEID" val="3323"/>
</p:tagLst>
</file>

<file path=ppt/tags/tag329.xml><?xml version="1.0" encoding="utf-8"?>
<p:tagLst xmlns:p="http://schemas.openxmlformats.org/presentationml/2006/main">
  <p:tag name="AS_UNIQUEID" val="3324"/>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HIGHLIGHT" val="0"/>
  <p:tag name="KSO_WM_UNIT_ID" val="diagram160404_4*m_h_i*1_1_2"/>
  <p:tag name="KSO_WM_UNIT_INDEX" val="1_1_2"/>
  <p:tag name="KSO_WM_UNIT_LAYERLEVEL" val="1_1_1"/>
  <p:tag name="KSO_WM_UNIT_SUBTYPE" val="d"/>
  <p:tag name="KSO_WM_UNIT_TEXT_FILL_FORE_SCHEMECOLOR_INDEX" val="14"/>
  <p:tag name="KSO_WM_UNIT_TEXT_FILL_TYPE" val="1"/>
  <p:tag name="KSO_WM_UNIT_TYPE" val="m_h_i"/>
  <p:tag name="KSO_WM_UNIT_USESOURCEFORMAT_APPLY" val="0"/>
</p:tagLst>
</file>

<file path=ppt/tags/tag33.xml><?xml version="1.0" encoding="utf-8"?>
<p:tagLst xmlns:p="http://schemas.openxmlformats.org/presentationml/2006/main">
  <p:tag name="AS_UNIQUEID" val="3082"/>
  <p:tag name="KSO_WM_ASSEMBLE_CHIP_INDEX" val="6f8f2a04d4e4410c96dc3ab636039a6f"/>
  <p:tag name="KSO_WM_BEAUTIFY_FLAG" val="#wm#"/>
  <p:tag name="KSO_WM_CHIP_FILLAREA_FILL_RULE" val="{&quot;fill_align&quot;:&quot;cm&quot;,&quot;fill_effect&quot;:[],&quot;fill_mode&quot;:&quot;full&quot;,&quot;sacle_strategy&quot;:&quot;stretch&quot;}"/>
  <p:tag name="KSO_WM_CHIP_GROUPID" val="6305c4eba35593066dce3f24"/>
  <p:tag name="KSO_WM_CHIP_XID" val="6305c4eba35593066dce3f33"/>
  <p:tag name="KSO_WM_TAG_VERSION" val="1.0"/>
  <p:tag name="KSO_WM_TEMPLATE_CATEGORY" val="chip"/>
  <p:tag name="KSO_WM_TEMPLATE_INDEX" val="20227204"/>
  <p:tag name="KSO_WM_UNIT_DEC_AREA_ID" val="7408b41e54e04e239032aa654b08cebf"/>
  <p:tag name="KSO_WM_UNIT_DEC_CHANGEPICRESERVED" val="1"/>
  <p:tag name="KSO_WM_UNIT_DEC_SUPPORTCHANGEPIC" val="0"/>
  <p:tag name="KSO_WM_UNIT_ID" val="chip20227204_1*i*1"/>
  <p:tag name="KSO_WM_UNIT_INDEX" val="1"/>
  <p:tag name="KSO_WM_UNIT_SUBTYPE" val="v"/>
  <p:tag name="KSO_WM_UNIT_TYPE" val="i"/>
</p:tagLst>
</file>

<file path=ppt/tags/tag330.xml><?xml version="1.0" encoding="utf-8"?>
<p:tagLst xmlns:p="http://schemas.openxmlformats.org/presentationml/2006/main">
  <p:tag name="AS_UNIQUEID" val="3325"/>
  <p:tag name="KSO_WM_BEAUTIFY_FLAG" val="#wm#"/>
  <p:tag name="KSO_WM_DIAGRAM_GROUP_CODE" val="m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4*m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5"/>
  <p:tag name="KSO_WM_UNIT_TEXT_FILL_TYPE" val="1"/>
  <p:tag name="KSO_WM_UNIT_TYPE" val="m_h_f"/>
  <p:tag name="KSO_WM_UNIT_USESOURCEFORMAT_APPLY" val="0"/>
  <p:tag name="KSO_WM_UNIT_VALUE" val="78"/>
</p:tagLst>
</file>

<file path=ppt/tags/tag331.xml><?xml version="1.0" encoding="utf-8"?>
<p:tagLst xmlns:p="http://schemas.openxmlformats.org/presentationml/2006/main">
  <p:tag name="AS_UNIQUEID" val="117"/>
</p:tagLst>
</file>

<file path=ppt/tags/tag332.xml><?xml version="1.0" encoding="utf-8"?>
<p:tagLst xmlns:p="http://schemas.openxmlformats.org/presentationml/2006/main">
  <p:tag name="KSO_WM_BEAUTIFY_FLAG" val="#wm#"/>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lm&quot;,&quot;text_direction&quot;:&quot;horizontal&quot;,&quot;chip_types&quot;:[&quot;pictext&quot;,&quot;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cfd605d5daf04fe5f90"/>
  <p:tag name="KSO_WM_SLIDE_ANIMATION_ID" val="3167252"/>
  <p:tag name="KSO_WM_SLIDE_ANIMATION_TYPE" val="1_3_2_3"/>
  <p:tag name="KSO_WM_SLIDE_BACKGROUND" val="[&quot;general&quot;,&quot;frame&quot;]"/>
  <p:tag name="KSO_WM_SLIDE_BACKGROUND_TYPE" val="frame"/>
  <p:tag name="KSO_WM_SLIDE_BK_DARK_LIGHT" val="2"/>
  <p:tag name="KSO_WM_SLIDE_CAN_ADD_NAVIGATION" val="1"/>
  <p:tag name="KSO_WM_SLIDE_ID" val="diagram20212139_1"/>
  <p:tag name="KSO_WM_SLIDE_INDEX" val="1"/>
  <p:tag name="KSO_WM_SLIDE_ITEM_CNT" val="5"/>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7:16&quot;,&quot;maxSize&quot;:{&quot;size1&quot;:56.199971307794719},&quot;minSize&quot;:{&quot;size1&quot;:41.199971307794719},&quot;normalSize&quot;:{&quot;size1&quot;:44.841637974461385},&quot;subLayout&quot;:[{&quot;id&quot;:&quot;2021-04-01T15:27:16&quot;,&quot;margin&quot;:{&quot;bottom&quot;:1.6929999589920044,&quot;left&quot;:1.6929999589920044,&quot;right&quot;:0,&quot;top&quot;:1.6929999589920044},&quot;type&quot;:0},{&quot;id&quot;:&quot;2021-04-01T15:27:16&quot;,&quot;margin&quot;:{&quot;bottom&quot;:1.6929999589920044,&quot;left&quot;:0.84700000286102295,&quot;right&quot;:1.6929999589920044,&quot;top&quot;:1.6929999589920044},&quot;type&quot;:0}],&quot;type&quot;:0}"/>
  <p:tag name="KSO_WM_SLIDE_POSITION" val="48*144"/>
  <p:tag name="KSO_WM_SLIDE_RATIO" val="1.777778"/>
  <p:tag name="KSO_WM_SLIDE_SIZE" val="864*252"/>
  <p:tag name="KSO_WM_SLIDE_SUBTYPE" val="pureTxt"/>
  <p:tag name="KSO_WM_SLIDE_SUPPORT_FEATURE_TYPE" val="0"/>
  <p:tag name="KSO_WM_SLIDE_TYPE" val="text"/>
  <p:tag name="KSO_WM_SPECIAL_SOURCE" val="bdnull"/>
  <p:tag name="KSO_WM_TAG_VERSION" val="1.0"/>
  <p:tag name="KSO_WM_TEMPLATE_ASSEMBLE_GROUPID" val="60656f134054ed1e2fb80306"/>
  <p:tag name="KSO_WM_TEMPLATE_ASSEMBLE_XID" val="60656f134054ed1e2fb80306"/>
  <p:tag name="KSO_WM_TEMPLATE_CATEGORY" val="diagram"/>
  <p:tag name="KSO_WM_TEMPLATE_COLOR_TYPE" val="1"/>
  <p:tag name="KSO_WM_TEMPLATE_INDEX" val="20212139"/>
  <p:tag name="KSO_WM_TEMPLATE_MASTER_TYPE" val="0"/>
  <p:tag name="KSO_WM_TEMPLATE_SUBCATEGORY" val="21"/>
</p:tagLst>
</file>

<file path=ppt/tags/tag333.xml><?xml version="1.0" encoding="utf-8"?>
<p:tagLst xmlns:p="http://schemas.openxmlformats.org/presentationml/2006/main">
  <p:tag name="AS_UNIQUEID" val="3326"/>
</p:tagLst>
</file>

<file path=ppt/tags/tag334.xml><?xml version="1.0" encoding="utf-8"?>
<p:tagLst xmlns:p="http://schemas.openxmlformats.org/presentationml/2006/main">
  <p:tag name="AS_UNIQUEID" val="3327"/>
  <p:tag name="KSO_WM_BEAUTIFY_FLAG" val="#wm#"/>
  <p:tag name="KSO_WM_TAG_VERSION" val="1.0"/>
  <p:tag name="KSO_WM_TEMPLATE_CATEGORY" val="diagram"/>
  <p:tag name="KSO_WM_TEMPLATE_INDEX" val="20195048"/>
  <p:tag name="KSO_WM_UNIT_ADJUSTLAYOUT_ID" val="11"/>
  <p:tag name="KSO_WM_UNIT_COLOR_SCHEME_PARENT_PAGE" val="0_1"/>
  <p:tag name="KSO_WM_UNIT_COLOR_SCHEME_SHAPE_ID" val="11"/>
  <p:tag name="KSO_WM_UNIT_COMPATIBLE" val="0"/>
  <p:tag name="KSO_WM_UNIT_DECOLORIZATION" val="1"/>
  <p:tag name="KSO_WM_UNIT_DIAGRAM_ISNUMVISUAL" val="0"/>
  <p:tag name="KSO_WM_UNIT_DIAGRAM_ISREFERUNIT" val="0"/>
  <p:tag name="KSO_WM_UNIT_HIGHLIGHT" val="0"/>
  <p:tag name="KSO_WM_UNIT_ID" val="diagram20195048_1*i*1"/>
  <p:tag name="KSO_WM_UNIT_INDEX" val="1"/>
  <p:tag name="KSO_WM_UNIT_LAYERLEVEL" val="1"/>
  <p:tag name="KSO_WM_UNIT_LINE_FILL_TYPE" val="2"/>
  <p:tag name="KSO_WM_UNIT_LINE_FORE_SCHEMECOLOR_INDEX" val="5"/>
  <p:tag name="KSO_WM_UNIT_LINE_FORE_SCHEMECOLOR_INDEX_BRIGHTNESS" val="-0.1"/>
  <p:tag name="KSO_WM_UNIT_TYPE" val="i"/>
</p:tagLst>
</file>

<file path=ppt/tags/tag335.xml><?xml version="1.0" encoding="utf-8"?>
<p:tagLst xmlns:p="http://schemas.openxmlformats.org/presentationml/2006/main">
  <p:tag name="AS_UNIQUEID" val="3328"/>
  <p:tag name="KSO_WM_BEAUTIFY_FLAG" val="#wm#"/>
  <p:tag name="KSO_WM_TAG_VERSION" val="1.0"/>
  <p:tag name="KSO_WM_TEMPLATE_CATEGORY" val="diagram"/>
  <p:tag name="KSO_WM_TEMPLATE_INDEX" val="20195048"/>
  <p:tag name="KSO_WM_UNIT_ADJUSTLAYOUT_ID" val="20"/>
  <p:tag name="KSO_WM_UNIT_COLOR_SCHEME_PARENT_PAGE" val="0_1"/>
  <p:tag name="KSO_WM_UNIT_COLOR_SCHEME_SHAPE_ID" val="2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5048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36.xml><?xml version="1.0" encoding="utf-8"?>
<p:tagLst xmlns:p="http://schemas.openxmlformats.org/presentationml/2006/main">
  <p:tag name="AS_UNIQUEID" val="3329"/>
  <p:tag name="KSO_WM_BEAUTIFY_FLAG" val="#wm#"/>
  <p:tag name="KSO_WM_TAG_VERSION" val="1.0"/>
  <p:tag name="KSO_WM_TEMPLATE_CATEGORY" val="diagram"/>
  <p:tag name="KSO_WM_TEMPLATE_INDEX" val="20195048"/>
  <p:tag name="KSO_WM_UNIT_ADJUSTLAYOUT_ID" val="22"/>
  <p:tag name="KSO_WM_UNIT_COLOR_SCHEME_PARENT_PAGE" val="0_1"/>
  <p:tag name="KSO_WM_UNIT_COLOR_SCHEME_SHAPE_ID" val="22"/>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5048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37.xml><?xml version="1.0" encoding="utf-8"?>
<p:tagLst xmlns:p="http://schemas.openxmlformats.org/presentationml/2006/main">
  <p:tag name="AS_UNIQUEID" val="3330"/>
  <p:tag name="KSO_WM_BEAUTIFY_FLAG" val="#wm#"/>
  <p:tag name="KSO_WM_TAG_VERSION" val="1.0"/>
  <p:tag name="KSO_WM_TEMPLATE_CATEGORY" val="diagram"/>
  <p:tag name="KSO_WM_TEMPLATE_INDEX" val="20195048"/>
  <p:tag name="KSO_WM_UNIT_ADJUSTLAYOUT_ID" val="23"/>
  <p:tag name="KSO_WM_UNIT_COLOR_SCHEME_PARENT_PAGE" val="0_1"/>
  <p:tag name="KSO_WM_UNIT_COLOR_SCHEME_SHAPE_ID" val="23"/>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5048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38.xml><?xml version="1.0" encoding="utf-8"?>
<p:tagLst xmlns:p="http://schemas.openxmlformats.org/presentationml/2006/main">
  <p:tag name="AS_UNIQUEID" val="3331"/>
  <p:tag name="KSO_WM_TAG_VERSION" val="1.0"/>
  <p:tag name="KSO_WM_TEMPLATE_CATEGORY" val="diagram"/>
  <p:tag name="KSO_WM_TEMPLATE_INDEX" val="20195048"/>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HIGHLIGHT" val="0"/>
  <p:tag name="KSO_WM_UNIT_ID" val="diagram20195048_1*a*1"/>
  <p:tag name="KSO_WM_UNIT_ISCONTENTSTITLE" val="0"/>
  <p:tag name="KSO_WM_UNIT_ISNUMDGMTITLE" val="0"/>
  <p:tag name="KSO_WM_UNIT_LAYERLEVEL" val="1"/>
  <p:tag name="KSO_WM_UNIT_NOCLEAR" val="0"/>
  <p:tag name="KSO_WM_UNIT_PRESET_TEXT" val="前后双&#10;重刹车系统"/>
  <p:tag name="KSO_WM_UNIT_TEXT_FILL_FORE_SCHEMECOLOR_INDEX" val="13"/>
  <p:tag name="KSO_WM_UNIT_TEXT_FILL_FORE_SCHEMECOLOR_INDEX_BRIGHTNESS" val="0.25"/>
  <p:tag name="KSO_WM_UNIT_TEXT_FILL_TYPE" val="1"/>
  <p:tag name="KSO_WM_UNIT_VALUE" val="14"/>
</p:tagLst>
</file>

<file path=ppt/tags/tag339.xml><?xml version="1.0" encoding="utf-8"?>
<p:tagLst xmlns:p="http://schemas.openxmlformats.org/presentationml/2006/main">
  <p:tag name="AS_UNIQUEID" val="3332"/>
  <p:tag name="KSO_WM_TAG_VERSION" val="1.0"/>
  <p:tag name="KSO_WM_TEMPLATE_CATEGORY" val="diagram"/>
  <p:tag name="KSO_WM_TEMPLATE_INDEX" val="20195048"/>
  <p:tag name="KSO_WM_UNIT_ADJUSTLAYOUT_ID" val="16"/>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195048_1*f*1"/>
  <p:tag name="KSO_WM_UNIT_LAYERLEVEL" val="1"/>
  <p:tag name="KSO_WM_UNIT_NOCLEAR" val="0"/>
  <p:tag name="KSO_WM_UNIT_PRESET_TEXT" val="小米米家电动滑板车，搭载通风式碟刹系统和E-ABS防抱死系统，可实现高效制动快速反应，刹车距离短至4米，骑行安全更省心。"/>
  <p:tag name="KSO_WM_UNIT_SUBTYPE" val="a"/>
  <p:tag name="KSO_WM_UNIT_TEXT_FILL_FORE_SCHEMECOLOR_INDEX" val="14"/>
  <p:tag name="KSO_WM_UNIT_TEXT_FILL_FORE_SCHEMECOLOR_INDEX_BRIGHTNESS" val="-0.35"/>
  <p:tag name="KSO_WM_UNIT_TEXT_FILL_TYPE" val="1"/>
  <p:tag name="KSO_WM_UNIT_VALUE" val="66"/>
</p:tagLst>
</file>

<file path=ppt/tags/tag34.xml><?xml version="1.0" encoding="utf-8"?>
<p:tagLst xmlns:p="http://schemas.openxmlformats.org/presentationml/2006/main">
  <p:tag name="AS_UNIQUEID" val="3083"/>
  <p:tag name="KSO_WM_ASSEMBLE_CHIP_INDEX" val="f6a364b22fb7457698ba72ccb4a3bfb2"/>
  <p:tag name="KSO_WM_BEAUTIFY_FLAG" val="#wm#"/>
  <p:tag name="KSO_WM_CHIP_FILLAREA_FILL_RULE" val="{&quot;fill_align&quot;:&quot;lt&quot;,&quot;fill_effect&quot;:[],&quot;fill_mode&quot;:&quot;adaptive&quot;,&quot;sacle_strategy&quot;:&quot;stretch&quot;}"/>
  <p:tag name="KSO_WM_CHIP_GROUPID" val="6305c4eba35593066dce3f24"/>
  <p:tag name="KSO_WM_CHIP_XID" val="6305c4eba35593066dce3f31"/>
  <p:tag name="KSO_WM_TAG_VERSION" val="1.0"/>
  <p:tag name="KSO_WM_TEMPLATE_CATEGORY" val="chip"/>
  <p:tag name="KSO_WM_TEMPLATE_INDEX" val="20227204"/>
  <p:tag name="KSO_WM_UNIT_DEC_AREA_ID" val="9ad49b7a46c7406583ce9ae092b99705"/>
  <p:tag name="KSO_WM_UNIT_DEC_CHANGEPICRESERVED" val="1"/>
  <p:tag name="KSO_WM_UNIT_DEC_SUPPORTCHANGEPIC" val="0"/>
  <p:tag name="KSO_WM_UNIT_ID" val="chip20227204_2*i*1"/>
  <p:tag name="KSO_WM_UNIT_INDEX" val="1"/>
  <p:tag name="KSO_WM_UNIT_SUBTYPE" val="t"/>
  <p:tag name="KSO_WM_UNIT_TYPE" val="i"/>
</p:tagLst>
</file>

<file path=ppt/tags/tag340.xml><?xml version="1.0" encoding="utf-8"?>
<p:tagLst xmlns:p="http://schemas.openxmlformats.org/presentationml/2006/main">
  <p:tag name="AS_UNIQUEID" val="3333"/>
  <p:tag name="KSO_WM_BEAUTIFY_FLAG" val="#wm#"/>
  <p:tag name="KSO_WM_TAG_VERSION" val="1.0"/>
  <p:tag name="KSO_WM_TEMPLATE_CATEGORY" val="diagram"/>
  <p:tag name="KSO_WM_TEMPLATE_INDEX" val="20195048"/>
  <p:tag name="KSO_WM_UNIT_COMPATIBLE" val="0"/>
  <p:tag name="KSO_WM_UNIT_DIAGRAM_ISNUMVISUAL" val="0"/>
  <p:tag name="KSO_WM_UNIT_DIAGRAM_ISREFERUNIT" val="0"/>
  <p:tag name="KSO_WM_UNIT_HIGHLIGHT" val="0"/>
  <p:tag name="KSO_WM_UNIT_ID" val="diagram20195048_1*d*1"/>
  <p:tag name="KSO_WM_UNIT_INDEX" val="1"/>
  <p:tag name="KSO_WM_UNIT_LAYERLEVEL" val="1"/>
  <p:tag name="KSO_WM_UNIT_PICTURE_CLIP_FLAG" val="0"/>
  <p:tag name="KSO_WM_UNIT_SUPPORT_UNIT_TYPE" val="[]"/>
  <p:tag name="KSO_WM_UNIT_TYPE" val="d"/>
  <p:tag name="KSO_WM_UNIT_VALUE" val="1328*996"/>
  <p:tag name="PA" val="v5.2.3"/>
</p:tagLst>
</file>

<file path=ppt/tags/tag341.xml><?xml version="1.0" encoding="utf-8"?>
<p:tagLst xmlns:p="http://schemas.openxmlformats.org/presentationml/2006/main">
  <p:tag name="KSO_WM_BEAUTIFY_FLAG" val="#wm#"/>
  <p:tag name="KSO_WM_SLIDE_BACKGROUND_TYPE" val="general"/>
  <p:tag name="KSO_WM_SLIDE_COLORSCHEME_VERSION" val="3.2"/>
  <p:tag name="KSO_WM_SLIDE_CONSTRAINT" val="%7b%22slideConstraint%22%3a%7b%22seriesAreas%22%3a%5b%5d%2c%22singleAreas%22%3a%5b%7b%22shapes%22%3a%5b6%5d%2c%22serialConstraintIndex%22%3a-1%2c%22areatextmark%22%3a0%2c%22pictureprocessmark%22%3a0%7d%5d%7d%7d"/>
  <p:tag name="KSO_WM_SLIDE_ID" val="diagram20195048_1"/>
  <p:tag name="KSO_WM_SLIDE_INDEX" val="1"/>
  <p:tag name="KSO_WM_SLIDE_ITEM_CNT" val="0"/>
  <p:tag name="KSO_WM_SLIDE_LAYOUT" val="a_d_f"/>
  <p:tag name="KSO_WM_SLIDE_LAYOUT_CNT" val="1_1_2"/>
  <p:tag name="KSO_WM_SLIDE_POSITION" val="-21*52"/>
  <p:tag name="KSO_WM_SLIDE_SIZE" val="980*460"/>
  <p:tag name="KSO_WM_SLIDE_SUBTYPE" val="picTxt"/>
  <p:tag name="KSO_WM_SLIDE_TYPE" val="text"/>
  <p:tag name="KSO_WM_SPECIAL_SOURCE" val="bdnull"/>
  <p:tag name="KSO_WM_TAG_VERSION" val="1.0"/>
  <p:tag name="KSO_WM_TEMPLATE_CATEGORY" val="diagram"/>
  <p:tag name="KSO_WM_TEMPLATE_COLOR_TYPE" val="1"/>
  <p:tag name="KSO_WM_TEMPLATE_INDEX" val="20195048"/>
  <p:tag name="KSO_WM_TEMPLATE_MASTER_TYPE" val="0"/>
  <p:tag name="KSO_WM_TEMPLATE_SUBCATEGORY" val="0"/>
</p:tagLst>
</file>

<file path=ppt/tags/tag342.xml><?xml version="1.0" encoding="utf-8"?>
<p:tagLst xmlns:p="http://schemas.openxmlformats.org/presentationml/2006/main">
  <p:tag name="AS_UNIQUEID" val="3334"/>
</p:tagLst>
</file>

<file path=ppt/tags/tag343.xml><?xml version="1.0" encoding="utf-8"?>
<p:tagLst xmlns:p="http://schemas.openxmlformats.org/presentationml/2006/main">
  <p:tag name="AS_UNIQUEID" val="3335"/>
</p:tagLst>
</file>

<file path=ppt/tags/tag344.xml><?xml version="1.0" encoding="utf-8"?>
<p:tagLst xmlns:p="http://schemas.openxmlformats.org/presentationml/2006/main">
  <p:tag name="AS_UNIQUEID" val="3336"/>
</p:tagLst>
</file>

<file path=ppt/tags/tag345.xml><?xml version="1.0" encoding="utf-8"?>
<p:tagLst xmlns:p="http://schemas.openxmlformats.org/presentationml/2006/main">
  <p:tag name="AS_UNIQUEID" val="3337"/>
</p:tagLst>
</file>

<file path=ppt/tags/tag346.xml><?xml version="1.0" encoding="utf-8"?>
<p:tagLst xmlns:p="http://schemas.openxmlformats.org/presentationml/2006/main">
  <p:tag name="AS_UNIQUEID" val="3338"/>
</p:tagLst>
</file>

<file path=ppt/tags/tag347.xml><?xml version="1.0" encoding="utf-8"?>
<p:tagLst xmlns:p="http://schemas.openxmlformats.org/presentationml/2006/main">
  <p:tag name="AS_UNIQUEID" val="3339"/>
</p:tagLst>
</file>

<file path=ppt/tags/tag348.xml><?xml version="1.0" encoding="utf-8"?>
<p:tagLst xmlns:p="http://schemas.openxmlformats.org/presentationml/2006/main">
  <p:tag name="AS_UNIQUEID" val="3340"/>
</p:tagLst>
</file>

<file path=ppt/tags/tag349.xml><?xml version="1.0" encoding="utf-8"?>
<p:tagLst xmlns:p="http://schemas.openxmlformats.org/presentationml/2006/main">
  <p:tag name="AS_UNIQUEID" val="3341"/>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35.xml><?xml version="1.0" encoding="utf-8"?>
<p:tagLst xmlns:p="http://schemas.openxmlformats.org/presentationml/2006/main">
  <p:tag name="AS_UNIQUEID" val="3084"/>
  <p:tag name="KSO_WM_ASSEMBLE_CHIP_INDEX" val="2e7200efb9c0432a973326e22b9271e0"/>
  <p:tag name="KSO_WM_BEAUTIFY_FLAG" val="#wm#"/>
  <p:tag name="KSO_WM_CHIP_FILLAREA_FILL_RULE" val="{&quot;fill_align&quot;:&quot;rb&quot;,&quot;fill_effect&quot;:[],&quot;fill_mode&quot;:&quot;adaptive&quot;,&quot;sacle_strategy&quot;:&quot;stretch&quot;}"/>
  <p:tag name="KSO_WM_CHIP_GROUPID" val="6305c4eba35593066dce3f24"/>
  <p:tag name="KSO_WM_CHIP_XID" val="6305c4eba35593066dce3f32"/>
  <p:tag name="KSO_WM_TAG_VERSION" val="1.0"/>
  <p:tag name="KSO_WM_TEMPLATE_CATEGORY" val="chip"/>
  <p:tag name="KSO_WM_TEMPLATE_INDEX" val="20227204"/>
  <p:tag name="KSO_WM_UNIT_DEC_AREA_ID" val="45433cca2fa84ba89ef4f8ea1d231826"/>
  <p:tag name="KSO_WM_UNIT_DEC_CHANGEPICRESERVED" val="1"/>
  <p:tag name="KSO_WM_UNIT_DEC_SUPPORTCHANGEPIC" val="0"/>
  <p:tag name="KSO_WM_UNIT_ID" val="chip20227204_3*i*1"/>
  <p:tag name="KSO_WM_UNIT_INDEX" val="1"/>
  <p:tag name="KSO_WM_UNIT_SUBTYPE" val="t"/>
  <p:tag name="KSO_WM_UNIT_TYPE" val="i"/>
</p:tagLst>
</file>

<file path=ppt/tags/tag350.xml><?xml version="1.0" encoding="utf-8"?>
<p:tagLst xmlns:p="http://schemas.openxmlformats.org/presentationml/2006/main">
  <p:tag name="AS_UNIQUEID" val="3342"/>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351.xml><?xml version="1.0" encoding="utf-8"?>
<p:tagLst xmlns:p="http://schemas.openxmlformats.org/presentationml/2006/main">
  <p:tag name="AS_UNIQUEID" val="118"/>
</p:tagLst>
</file>

<file path=ppt/tags/tag352.xml><?xml version="1.0" encoding="utf-8"?>
<p:tagLst xmlns:p="http://schemas.openxmlformats.org/presentationml/2006/main">
  <p:tag name="AS_UNIQUEID" val="3343"/>
</p:tagLst>
</file>

<file path=ppt/tags/tag353.xml><?xml version="1.0" encoding="utf-8"?>
<p:tagLst xmlns:p="http://schemas.openxmlformats.org/presentationml/2006/main">
  <p:tag name="AS_UNIQUEID" val="3344"/>
</p:tagLst>
</file>

<file path=ppt/tags/tag354.xml><?xml version="1.0" encoding="utf-8"?>
<p:tagLst xmlns:p="http://schemas.openxmlformats.org/presentationml/2006/main">
  <p:tag name="KSO_WM_BEAUTIFY_FLAG" val="#wm#"/>
  <p:tag name="KSO_WM_SPECIAL_SOURCE" val="bdnull"/>
  <p:tag name="KSO_WM_TEMPLATE_CATEGORY" val="diagram"/>
  <p:tag name="KSO_WM_TEMPLATE_INDEX" val="20217198"/>
</p:tagLst>
</file>

<file path=ppt/tags/tag355.xml><?xml version="1.0" encoding="utf-8"?>
<p:tagLst xmlns:p="http://schemas.openxmlformats.org/presentationml/2006/main">
  <p:tag name="AS_UNIQUEID" val="3345"/>
</p:tagLst>
</file>

<file path=ppt/tags/tag356.xml><?xml version="1.0" encoding="utf-8"?>
<p:tagLst xmlns:p="http://schemas.openxmlformats.org/presentationml/2006/main">
  <p:tag name="AS_UNIQUEID" val="207"/>
</p:tagLst>
</file>

<file path=ppt/tags/tag357.xml><?xml version="1.0" encoding="utf-8"?>
<p:tagLst xmlns:p="http://schemas.openxmlformats.org/presentationml/2006/main">
  <p:tag name="AS_UNIQUEID" val="118"/>
</p:tagLst>
</file>

<file path=ppt/tags/tag358.xml><?xml version="1.0" encoding="utf-8"?>
<p:tagLst xmlns:p="http://schemas.openxmlformats.org/presentationml/2006/main">
  <p:tag name="AS_UNIQUEID" val="3346"/>
  <p:tag name="KSO_WM_TAG_VERSION" val="1.0"/>
  <p:tag name="KSO_WM_TEMPLATE_CATEGORY" val="diagram"/>
  <p:tag name="KSO_WM_TEMPLATE_INDEX" val="20195048"/>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HIGHLIGHT" val="0"/>
  <p:tag name="KSO_WM_UNIT_ID" val="diagram20195048_1*a*1"/>
  <p:tag name="KSO_WM_UNIT_ISCONTENTSTITLE" val="0"/>
  <p:tag name="KSO_WM_UNIT_ISNUMDGMTITLE" val="0"/>
  <p:tag name="KSO_WM_UNIT_LAYERLEVEL" val="1"/>
  <p:tag name="KSO_WM_UNIT_NOCLEAR" val="0"/>
  <p:tag name="KSO_WM_UNIT_PRESET_TEXT" val="前后双&#10;重刹车系统"/>
  <p:tag name="KSO_WM_UNIT_TEXT_FILL_FORE_SCHEMECOLOR_INDEX" val="13"/>
  <p:tag name="KSO_WM_UNIT_TEXT_FILL_FORE_SCHEMECOLOR_INDEX_BRIGHTNESS" val="0.25"/>
  <p:tag name="KSO_WM_UNIT_TEXT_FILL_TYPE" val="1"/>
  <p:tag name="KSO_WM_UNIT_VALUE" val="14"/>
</p:tagLst>
</file>

<file path=ppt/tags/tag359.xml><?xml version="1.0" encoding="utf-8"?>
<p:tagLst xmlns:p="http://schemas.openxmlformats.org/presentationml/2006/main">
  <p:tag name="AS_UNIQUEID" val="3347"/>
</p:tagLst>
</file>

<file path=ppt/tags/tag36.xml><?xml version="1.0" encoding="utf-8"?>
<p:tagLst xmlns:p="http://schemas.openxmlformats.org/presentationml/2006/main">
  <p:tag name="AS_UNIQUEID" val="3085"/>
</p:tagLst>
</file>

<file path=ppt/tags/tag360.xml><?xml version="1.0" encoding="utf-8"?>
<p:tagLst xmlns:p="http://schemas.openxmlformats.org/presentationml/2006/main">
  <p:tag name="AS_UNIQUEID" val="3348"/>
</p:tagLst>
</file>

<file path=ppt/tags/tag361.xml><?xml version="1.0" encoding="utf-8"?>
<p:tagLst xmlns:p="http://schemas.openxmlformats.org/presentationml/2006/main">
  <p:tag name="AS_UNIQUEID" val="3349"/>
</p:tagLst>
</file>

<file path=ppt/tags/tag362.xml><?xml version="1.0" encoding="utf-8"?>
<p:tagLst xmlns:p="http://schemas.openxmlformats.org/presentationml/2006/main">
  <p:tag name="AS_UNIQUEID" val="3350"/>
  <p:tag name="KSO_WM_ASSEMBLE_CHIP_INDEX" val="cb75ab1854554ce1b4f35158b54f7333"/>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27"/>
</p:tagLst>
</file>

<file path=ppt/tags/tag363.xml><?xml version="1.0" encoding="utf-8"?>
<p:tagLst xmlns:p="http://schemas.openxmlformats.org/presentationml/2006/main">
  <p:tag name="AS_UNIQUEID" val="3351"/>
  <p:tag name="KSO_WM_SLIDE_ANIMATION_ID" val="3110590"/>
</p:tagLst>
</file>

<file path=ppt/tags/tag364.xml><?xml version="1.0" encoding="utf-8"?>
<p:tagLst xmlns:p="http://schemas.openxmlformats.org/presentationml/2006/main">
  <p:tag name="AS_UNIQUEID" val="3352"/>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EXT_SUBTYPE" val="a"/>
  <p:tag name="KSO_WM_UNIT_TYPE" val="l_h_f"/>
  <p:tag name="KSO_WM_UNIT_USESOURCEFORMAT_APPLY" val="1"/>
</p:tagLst>
</file>

<file path=ppt/tags/tag365.xml><?xml version="1.0" encoding="utf-8"?>
<p:tagLst xmlns:p="http://schemas.openxmlformats.org/presentationml/2006/main">
  <p:tag name="AS_UNIQUEID" val="3353"/>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i*1_1_1"/>
  <p:tag name="KSO_WM_UNIT_INDEX" val="1_1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366.xml><?xml version="1.0" encoding="utf-8"?>
<p:tagLst xmlns:p="http://schemas.openxmlformats.org/presentationml/2006/main">
  <p:tag name="AS_UNIQUEID" val="3354"/>
  <p:tag name="KSO_WM_SLIDE_ANIMATION_ID" val="3110590"/>
</p:tagLst>
</file>

<file path=ppt/tags/tag367.xml><?xml version="1.0" encoding="utf-8"?>
<p:tagLst xmlns:p="http://schemas.openxmlformats.org/presentationml/2006/main">
  <p:tag name="AS_UNIQUEID" val="3355"/>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EXT_SUBTYPE" val="a"/>
  <p:tag name="KSO_WM_UNIT_TYPE" val="l_h_f"/>
  <p:tag name="KSO_WM_UNIT_USESOURCEFORMAT_APPLY" val="1"/>
</p:tagLst>
</file>

<file path=ppt/tags/tag368.xml><?xml version="1.0" encoding="utf-8"?>
<p:tagLst xmlns:p="http://schemas.openxmlformats.org/presentationml/2006/main">
  <p:tag name="AS_UNIQUEID" val="3356"/>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i*1_2_1"/>
  <p:tag name="KSO_WM_UNIT_INDEX" val="1_2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 name="KSO_WM_UNIT_USESOURCEFORMAT_APPLY" val="1"/>
</p:tagLst>
</file>

<file path=ppt/tags/tag369.xml><?xml version="1.0" encoding="utf-8"?>
<p:tagLst xmlns:p="http://schemas.openxmlformats.org/presentationml/2006/main">
  <p:tag name="AS_UNIQUEID" val="3357"/>
  <p:tag name="KSO_WM_SLIDE_ANIMATION_ID" val="3110590"/>
</p:tagLst>
</file>

<file path=ppt/tags/tag37.xml><?xml version="1.0" encoding="utf-8"?>
<p:tagLst xmlns:p="http://schemas.openxmlformats.org/presentationml/2006/main">
  <p:tag name="AS_UNIQUEID" val="3086"/>
</p:tagLst>
</file>

<file path=ppt/tags/tag370.xml><?xml version="1.0" encoding="utf-8"?>
<p:tagLst xmlns:p="http://schemas.openxmlformats.org/presentationml/2006/main">
  <p:tag name="AS_UNIQUEID" val="3358"/>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EXT_SUBTYPE" val="a"/>
  <p:tag name="KSO_WM_UNIT_TYPE" val="l_h_f"/>
  <p:tag name="KSO_WM_UNIT_USESOURCEFORMAT_APPLY" val="1"/>
</p:tagLst>
</file>

<file path=ppt/tags/tag371.xml><?xml version="1.0" encoding="utf-8"?>
<p:tagLst xmlns:p="http://schemas.openxmlformats.org/presentationml/2006/main">
  <p:tag name="AS_UNIQUEID" val="3359"/>
  <p:tag name="KSO_WM_BEAUTIFY_FLAG" val="#wm#"/>
  <p:tag name="KSO_WM_DIAGRAM_GROUP_CODE" val="l1-1"/>
  <p:tag name="KSO_WM_TAG_VERSION" val="1.0"/>
  <p:tag name="KSO_WM_TEMPLATE_CATEGORY" val="diagram"/>
  <p:tag name="KSO_WM_TEMPLATE_INDEX" val="20205583"/>
  <p:tag name="KSO_WM_UNIT_COMPATIBLE" val="0"/>
  <p:tag name="KSO_WM_UNIT_DIAGRAM_ISNUMVISUAL" val="0"/>
  <p:tag name="KSO_WM_UNIT_DIAGRAM_ISREFERUNIT" val="0"/>
  <p:tag name="KSO_WM_UNIT_HIGHLIGHT" val="0"/>
  <p:tag name="KSO_WM_UNIT_ID" val="diagram20205583_2*l_h_i*1_3_1"/>
  <p:tag name="KSO_WM_UNIT_INDEX" val="1_3_1"/>
  <p:tag name="KSO_WM_UNIT_LAYERLEVEL" val="1_1_1"/>
  <p:tag name="KSO_WM_UNIT_SUBTYPE" val="d"/>
  <p:tag name="KSO_WM_UNIT_TEXT_FILL_FORE_SCHEMECOLOR_INDEX" val="7"/>
  <p:tag name="KSO_WM_UNIT_TEXT_FILL_FORE_SCHEMECOLOR_INDEX_BRIGHTNESS" val="0"/>
  <p:tag name="KSO_WM_UNIT_TEXT_FILL_TYPE" val="1"/>
  <p:tag name="KSO_WM_UNIT_TYPE" val="l_h_i"/>
  <p:tag name="KSO_WM_UNIT_USESOURCEFORMAT_APPLY" val="1"/>
</p:tagLst>
</file>

<file path=ppt/tags/tag372.xml><?xml version="1.0" encoding="utf-8"?>
<p:tagLst xmlns:p="http://schemas.openxmlformats.org/presentationml/2006/main">
  <p:tag name="AS_UNIQUEID" val="1058"/>
</p:tagLst>
</file>

<file path=ppt/tags/tag373.xml><?xml version="1.0" encoding="utf-8"?>
<p:tagLst xmlns:p="http://schemas.openxmlformats.org/presentationml/2006/main">
  <p:tag name="AS_UNIQUEID" val="1055"/>
</p:tagLst>
</file>

<file path=ppt/tags/tag374.xml><?xml version="1.0" encoding="utf-8"?>
<p:tagLst xmlns:p="http://schemas.openxmlformats.org/presentationml/2006/main">
  <p:tag name="AS_UNIQUEID" val="3360"/>
</p:tagLst>
</file>

<file path=ppt/tags/tag375.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00000000000001},&quot;minSize&quot;:{&quot;size1&quot;:20},&quot;normalSize&quot;:{&quot;size1&quot;:27.533333333333335},&quot;subLayout&quot;:[{&quot;id&quot;:&quot;2021-04-01T15:14:58&quot;,&quot;margin&quot;:{&quot;bottom&quot;:0.21199998259544373,&quot;left&quot;:1.6929999589920044,&quot;right&quot;:1.6929999589920044,&quot;top&quot;:1.6929999589920044},&quot;type&quot;:0},{&quot;id&quot;:&quot;2021-04-01T15:14: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SPECIAL_SOURCE" val="bdnull"/>
  <p:tag name="KSO_WM_TAG_VERSION" val="1.0"/>
  <p:tag name="KSO_WM_TEMPLATE_ASSEMBLE_GROUPID" val="60656eb54054ed1e2fb7fe8f"/>
  <p:tag name="KSO_WM_TEMPLATE_ASSEMBLE_XID" val="60656eb54054ed1e2fb7fe8f"/>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376.xml><?xml version="1.0" encoding="utf-8"?>
<p:tagLst xmlns:p="http://schemas.openxmlformats.org/presentationml/2006/main">
  <p:tag name="AS_UNIQUEID" val="3361"/>
</p:tagLst>
</file>

<file path=ppt/tags/tag377.xml><?xml version="1.0" encoding="utf-8"?>
<p:tagLst xmlns:p="http://schemas.openxmlformats.org/presentationml/2006/main">
  <p:tag name="AS_UNIQUEID" val="3362"/>
</p:tagLst>
</file>

<file path=ppt/tags/tag378.xml><?xml version="1.0" encoding="utf-8"?>
<p:tagLst xmlns:p="http://schemas.openxmlformats.org/presentationml/2006/main">
  <p:tag name="AS_UNIQUEID" val="3363"/>
</p:tagLst>
</file>

<file path=ppt/tags/tag379.xml><?xml version="1.0" encoding="utf-8"?>
<p:tagLst xmlns:p="http://schemas.openxmlformats.org/presentationml/2006/main">
  <p:tag name="AS_UNIQUEID" val="118"/>
</p:tagLst>
</file>

<file path=ppt/tags/tag38.xml><?xml version="1.0" encoding="utf-8"?>
<p:tagLst xmlns:p="http://schemas.openxmlformats.org/presentationml/2006/main">
  <p:tag name="AS_UNIQUEID" val="3087"/>
</p:tagLst>
</file>

<file path=ppt/tags/tag380.xml><?xml version="1.0" encoding="utf-8"?>
<p:tagLst xmlns:p="http://schemas.openxmlformats.org/presentationml/2006/main">
  <p:tag name="AS_UNIQUEID" val="3364"/>
</p:tagLst>
</file>

<file path=ppt/tags/tag381.xml><?xml version="1.0" encoding="utf-8"?>
<p:tagLst xmlns:p="http://schemas.openxmlformats.org/presentationml/2006/main">
  <p:tag name="AS_UNIQUEID" val="3365"/>
</p:tagLst>
</file>

<file path=ppt/tags/tag382.xml><?xml version="1.0" encoding="utf-8"?>
<p:tagLst xmlns:p="http://schemas.openxmlformats.org/presentationml/2006/main">
  <p:tag name="AS_UNIQUEID" val="3366"/>
</p:tagLst>
</file>

<file path=ppt/tags/tag383.xml><?xml version="1.0" encoding="utf-8"?>
<p:tagLst xmlns:p="http://schemas.openxmlformats.org/presentationml/2006/main">
  <p:tag name="AS_UNIQUEID" val="3367"/>
</p:tagLst>
</file>

<file path=ppt/tags/tag384.xml><?xml version="1.0" encoding="utf-8"?>
<p:tagLst xmlns:p="http://schemas.openxmlformats.org/presentationml/2006/main">
  <p:tag name="AS_UNIQUEID" val="3368"/>
</p:tagLst>
</file>

<file path=ppt/tags/tag385.xml><?xml version="1.0" encoding="utf-8"?>
<p:tagLst xmlns:p="http://schemas.openxmlformats.org/presentationml/2006/main">
  <p:tag name="AS_UNIQUEID" val="3369"/>
</p:tagLst>
</file>

<file path=ppt/tags/tag386.xml><?xml version="1.0" encoding="utf-8"?>
<p:tagLst xmlns:p="http://schemas.openxmlformats.org/presentationml/2006/main">
  <p:tag name="AS_UNIQUEID" val="231"/>
</p:tagLst>
</file>

<file path=ppt/tags/tag387.xml><?xml version="1.0" encoding="utf-8"?>
<p:tagLst xmlns:p="http://schemas.openxmlformats.org/presentationml/2006/main">
  <p:tag name="AS_UNIQUEID" val="3370"/>
</p:tagLst>
</file>

<file path=ppt/tags/tag388.xml><?xml version="1.0" encoding="utf-8"?>
<p:tagLst xmlns:p="http://schemas.openxmlformats.org/presentationml/2006/main">
  <p:tag name="AS_UNIQUEID" val="3371"/>
</p:tagLst>
</file>

<file path=ppt/tags/tag389.xml><?xml version="1.0" encoding="utf-8"?>
<p:tagLst xmlns:p="http://schemas.openxmlformats.org/presentationml/2006/main">
  <p:tag name="AS_UNIQUEID" val="3372"/>
</p:tagLst>
</file>

<file path=ppt/tags/tag39.xml><?xml version="1.0" encoding="utf-8"?>
<p:tagLst xmlns:p="http://schemas.openxmlformats.org/presentationml/2006/main">
  <p:tag name="AS_UNIQUEID" val="3088"/>
</p:tagLst>
</file>

<file path=ppt/tags/tag390.xml><?xml version="1.0" encoding="utf-8"?>
<p:tagLst xmlns:p="http://schemas.openxmlformats.org/presentationml/2006/main">
  <p:tag name="AS_UNIQUEID" val="3373"/>
</p:tagLst>
</file>

<file path=ppt/tags/tag391.xml><?xml version="1.0" encoding="utf-8"?>
<p:tagLst xmlns:p="http://schemas.openxmlformats.org/presentationml/2006/main">
  <p:tag name="KSO_WM_SPECIAL_SOURCE" val="bdnull"/>
</p:tagLst>
</file>

<file path=ppt/tags/tag392.xml><?xml version="1.0" encoding="utf-8"?>
<p:tagLst xmlns:p="http://schemas.openxmlformats.org/presentationml/2006/main">
  <p:tag name="AS_UNIQUEID" val="3374"/>
</p:tagLst>
</file>

<file path=ppt/tags/tag393.xml><?xml version="1.0" encoding="utf-8"?>
<p:tagLst xmlns:p="http://schemas.openxmlformats.org/presentationml/2006/main">
  <p:tag name="AS_UNIQUEID" val="1139"/>
</p:tagLst>
</file>

<file path=ppt/tags/tag394.xml><?xml version="1.0" encoding="utf-8"?>
<p:tagLst xmlns:p="http://schemas.openxmlformats.org/presentationml/2006/main">
  <p:tag name="AS_UNIQUEID" val="1140"/>
</p:tagLst>
</file>

<file path=ppt/tags/tag395.xml><?xml version="1.0" encoding="utf-8"?>
<p:tagLst xmlns:p="http://schemas.openxmlformats.org/presentationml/2006/main">
  <p:tag name="AS_UNIQUEID" val="3375"/>
</p:tagLst>
</file>

<file path=ppt/tags/tag396.xml><?xml version="1.0" encoding="utf-8"?>
<p:tagLst xmlns:p="http://schemas.openxmlformats.org/presentationml/2006/main">
  <p:tag name="AS_UNIQUEID" val="1142"/>
</p:tagLst>
</file>

<file path=ppt/tags/tag397.xml><?xml version="1.0" encoding="utf-8"?>
<p:tagLst xmlns:p="http://schemas.openxmlformats.org/presentationml/2006/main">
  <p:tag name="AS_UNIQUEID" val="916"/>
</p:tagLst>
</file>

<file path=ppt/tags/tag398.xml><?xml version="1.0" encoding="utf-8"?>
<p:tagLst xmlns:p="http://schemas.openxmlformats.org/presentationml/2006/main">
  <p:tag name="AS_UNIQUEID" val="117"/>
</p:tagLst>
</file>

<file path=ppt/tags/tag399.xml><?xml version="1.0" encoding="utf-8"?>
<p:tagLst xmlns:p="http://schemas.openxmlformats.org/presentationml/2006/main">
  <p:tag name="AS_UNIQUEID" val="3376"/>
</p:tagLst>
</file>

<file path=ppt/tags/tag4.xml><?xml version="1.0" encoding="utf-8"?>
<p:tagLst xmlns:p="http://schemas.openxmlformats.org/presentationml/2006/main">
  <p:tag name="AS_UNIQUEID" val="3058"/>
</p:tagLst>
</file>

<file path=ppt/tags/tag40.xml><?xml version="1.0" encoding="utf-8"?>
<p:tagLst xmlns:p="http://schemas.openxmlformats.org/presentationml/2006/main">
  <p:tag name="AS_UNIQUEID" val="3089"/>
</p:tagLst>
</file>

<file path=ppt/tags/tag400.xml><?xml version="1.0" encoding="utf-8"?>
<p:tagLst xmlns:p="http://schemas.openxmlformats.org/presentationml/2006/main">
  <p:tag name="AS_UNIQUEID" val="3377"/>
</p:tagLst>
</file>

<file path=ppt/tags/tag401.xml><?xml version="1.0" encoding="utf-8"?>
<p:tagLst xmlns:p="http://schemas.openxmlformats.org/presentationml/2006/main">
  <p:tag name="AS_UNIQUEID" val="117"/>
</p:tagLst>
</file>

<file path=ppt/tags/tag402.xml><?xml version="1.0" encoding="utf-8"?>
<p:tagLst xmlns:p="http://schemas.openxmlformats.org/presentationml/2006/main">
  <p:tag name="AS_UNIQUEID" val="506"/>
</p:tagLst>
</file>

<file path=ppt/tags/tag403.xml><?xml version="1.0" encoding="utf-8"?>
<p:tagLst xmlns:p="http://schemas.openxmlformats.org/presentationml/2006/main">
  <p:tag name="AS_UNIQUEID" val="3378"/>
</p:tagLst>
</file>

<file path=ppt/tags/tag404.xml><?xml version="1.0" encoding="utf-8"?>
<p:tagLst xmlns:p="http://schemas.openxmlformats.org/presentationml/2006/main">
  <p:tag name="AS_UNIQUEID" val="3379"/>
</p:tagLst>
</file>

<file path=ppt/tags/tag405.xml><?xml version="1.0" encoding="utf-8"?>
<p:tagLst xmlns:p="http://schemas.openxmlformats.org/presentationml/2006/main">
  <p:tag name="AS_UNIQUEID" val="3380"/>
</p:tagLst>
</file>

<file path=ppt/tags/tag406.xml><?xml version="1.0" encoding="utf-8"?>
<p:tagLst xmlns:p="http://schemas.openxmlformats.org/presentationml/2006/main">
  <p:tag name="KSO_WM_SPECIAL_SOURCE" val="bdnull"/>
</p:tagLst>
</file>

<file path=ppt/tags/tag407.xml><?xml version="1.0" encoding="utf-8"?>
<p:tagLst xmlns:p="http://schemas.openxmlformats.org/presentationml/2006/main">
  <p:tag name="AS_UNIQUEID" val="3381"/>
</p:tagLst>
</file>

<file path=ppt/tags/tag408.xml><?xml version="1.0" encoding="utf-8"?>
<p:tagLst xmlns:p="http://schemas.openxmlformats.org/presentationml/2006/main">
  <p:tag name="AS_UNIQUEID" val="234"/>
</p:tagLst>
</file>

<file path=ppt/tags/tag409.xml><?xml version="1.0" encoding="utf-8"?>
<p:tagLst xmlns:p="http://schemas.openxmlformats.org/presentationml/2006/main">
  <p:tag name="AS_UNIQUEID" val="235"/>
</p:tagLst>
</file>

<file path=ppt/tags/tag41.xml><?xml version="1.0" encoding="utf-8"?>
<p:tagLst xmlns:p="http://schemas.openxmlformats.org/presentationml/2006/main">
  <p:tag name="AS_UNIQUEID" val="3090"/>
</p:tagLst>
</file>

<file path=ppt/tags/tag410.xml><?xml version="1.0" encoding="utf-8"?>
<p:tagLst xmlns:p="http://schemas.openxmlformats.org/presentationml/2006/main">
  <p:tag name="AS_UNIQUEID" val="236"/>
  <p:tag name="KSO_WM_UNIT_TABLE_BEAUTIFY" val="smartTable{277eb606-8da0-4ac1-8046-04e3fd4b5319}"/>
  <p:tag name="TABLE_ENDDRAG_ORIGIN_RECT" val="640*223"/>
  <p:tag name="TABLE_ENDDRAG_RECT" val="50*153*640*230"/>
</p:tagLst>
</file>

<file path=ppt/tags/tag411.xml><?xml version="1.0" encoding="utf-8"?>
<p:tagLst xmlns:p="http://schemas.openxmlformats.org/presentationml/2006/main">
  <p:tag name="AS_UNIQUEID" val="237"/>
</p:tagLst>
</file>

<file path=ppt/tags/tag412.xml><?xml version="1.0" encoding="utf-8"?>
<p:tagLst xmlns:p="http://schemas.openxmlformats.org/presentationml/2006/main">
  <p:tag name="AS_UNIQUEID" val="238"/>
</p:tagLst>
</file>

<file path=ppt/tags/tag413.xml><?xml version="1.0" encoding="utf-8"?>
<p:tagLst xmlns:p="http://schemas.openxmlformats.org/presentationml/2006/main">
  <p:tag name="AS_UNIQUEID" val="239"/>
</p:tagLst>
</file>

<file path=ppt/tags/tag414.xml><?xml version="1.0" encoding="utf-8"?>
<p:tagLst xmlns:p="http://schemas.openxmlformats.org/presentationml/2006/main">
  <p:tag name="AS_UNIQUEID" val="3382"/>
</p:tagLst>
</file>

<file path=ppt/tags/tag415.xml><?xml version="1.0" encoding="utf-8"?>
<p:tagLst xmlns:p="http://schemas.openxmlformats.org/presentationml/2006/main">
  <p:tag name="KSO_WM_SPECIAL_SOURCE" val="bdnull"/>
</p:tagLst>
</file>

<file path=ppt/tags/tag416.xml><?xml version="1.0" encoding="utf-8"?>
<p:tagLst xmlns:p="http://schemas.openxmlformats.org/presentationml/2006/main">
  <p:tag name="AS_UNIQUEID" val="3383"/>
</p:tagLst>
</file>

<file path=ppt/tags/tag417.xml><?xml version="1.0" encoding="utf-8"?>
<p:tagLst xmlns:p="http://schemas.openxmlformats.org/presentationml/2006/main">
  <p:tag name="AS_UNIQUEID" val="3384"/>
  <p:tag name="KSO_WM_ASSEMBLE_CHIP_INDEX" val="55d4609bc09f49e6840eabb556deecab"/>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60656f134054ed1e2fb80306"/>
  <p:tag name="KSO_WM_TEMPLATE_ASSEMBLE_XID" val="60656f134054ed1e2fb80306"/>
  <p:tag name="KSO_WM_TEMPLATE_CATEGORY" val="diagram"/>
  <p:tag name="KSO_WM_TEMPLATE_INDEX" val="20212139"/>
  <p:tag name="KSO_WM_UNIT_BLOCK" val="0"/>
  <p:tag name="KSO_WM_UNIT_COMPATIBLE" val="0"/>
  <p:tag name="KSO_WM_UNIT_DEC_AREA_ID" val="37f2d70834ba40e6a9e2c73c764a9d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139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230"/>
</p:tagLst>
</file>

<file path=ppt/tags/tag418.xml><?xml version="1.0" encoding="utf-8"?>
<p:tagLst xmlns:p="http://schemas.openxmlformats.org/presentationml/2006/main">
  <p:tag name="AS_UNIQUEID" val="3385"/>
  <p:tag name="KSO_WM_ASSEMBLE_CHIP_INDEX" val="fbf7984a8f93414faf752b0f8e2d7a74"/>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134054ed1e2fb80306"/>
  <p:tag name="KSO_WM_TEMPLATE_ASSEMBLE_XID" val="60656f134054ed1e2fb80306"/>
  <p:tag name="KSO_WM_TEMPLATE_CATEGORY" val="diagram"/>
  <p:tag name="KSO_WM_TEMPLATE_INDEX" val="20212139"/>
  <p:tag name="KSO_WM_UNIT_BLOCK" val="0"/>
  <p:tag name="KSO_WM_UNIT_COMPATIBLE" val="0"/>
  <p:tag name="KSO_WM_UNIT_DEC_AREA_ID" val="457917265ef540a09e67927ac626f27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139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230"/>
</p:tagLst>
</file>

<file path=ppt/tags/tag419.xml><?xml version="1.0" encoding="utf-8"?>
<p:tagLst xmlns:p="http://schemas.openxmlformats.org/presentationml/2006/main">
  <p:tag name="AS_UNIQUEID" val="3386"/>
</p:tagLst>
</file>

<file path=ppt/tags/tag42.xml><?xml version="1.0" encoding="utf-8"?>
<p:tagLst xmlns:p="http://schemas.openxmlformats.org/presentationml/2006/main">
  <p:tag name="AS_UNIQUEID" val="3091"/>
</p:tagLst>
</file>

<file path=ppt/tags/tag420.xml><?xml version="1.0" encoding="utf-8"?>
<p:tagLst xmlns:p="http://schemas.openxmlformats.org/presentationml/2006/main">
  <p:tag name="KSO_WM_BEAUTIFY_FLAG" val="#wm#"/>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lm&quot;,&quot;text_direction&quot;:&quot;horizontal&quot;,&quot;chip_types&quot;:[&quot;pictext&quot;,&quot;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cfd605d5daf04fe5f90"/>
  <p:tag name="KSO_WM_SLIDE_BACKGROUND" val="[&quot;general&quot;,&quot;frame&quot;]"/>
  <p:tag name="KSO_WM_SLIDE_BACKGROUND_TYPE" val="frame"/>
  <p:tag name="KSO_WM_SLIDE_BK_DARK_LIGHT" val="2"/>
  <p:tag name="KSO_WM_SLIDE_CAN_ADD_NAVIGATION" val="1"/>
  <p:tag name="KSO_WM_SLIDE_ID" val="diagram2021213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7:16&quot;,&quot;maxSize&quot;:{&quot;size1&quot;:56.199971307794719},&quot;minSize&quot;:{&quot;size1&quot;:41.199971307794719},&quot;normalSize&quot;:{&quot;size1&quot;:41.200075474461379},&quot;subLayout&quot;:[{&quot;id&quot;:&quot;2021-04-01T15:27:16&quot;,&quot;margin&quot;:{&quot;bottom&quot;:1.6929999589920044,&quot;left&quot;:1.6929999589920044,&quot;right&quot;:0,&quot;top&quot;:1.6929999589920044},&quot;type&quot;:0},{&quot;id&quot;:&quot;2021-04-01T15:27:16&quot;,&quot;margin&quot;:{&quot;bottom&quot;:1.6929999589920044,&quot;left&quot;:0.84700000286102295,&quot;right&quot;:1.6929999589920044,&quot;top&quot;:1.6929999589920044},&quot;type&quot;:0}],&quot;type&quot;:0}"/>
  <p:tag name="KSO_WM_SLIDE_POSITION" val="48*144"/>
  <p:tag name="KSO_WM_SLIDE_RATIO" val="1.777778"/>
  <p:tag name="KSO_WM_SLIDE_SIZE" val="864*252"/>
  <p:tag name="KSO_WM_SLIDE_SUBTYPE" val="pureTxt"/>
  <p:tag name="KSO_WM_SLIDE_SUPPORT_FEATURE_TYPE" val="0"/>
  <p:tag name="KSO_WM_SLIDE_TYPE" val="text"/>
  <p:tag name="KSO_WM_SPECIAL_SOURCE" val="bdnull"/>
  <p:tag name="KSO_WM_TAG_VERSION" val="1.0"/>
  <p:tag name="KSO_WM_TEMPLATE_ASSEMBLE_GROUPID" val="60656f134054ed1e2fb80306"/>
  <p:tag name="KSO_WM_TEMPLATE_ASSEMBLE_XID" val="60656f134054ed1e2fb80306"/>
  <p:tag name="KSO_WM_TEMPLATE_CATEGORY" val="diagram"/>
  <p:tag name="KSO_WM_TEMPLATE_COLOR_TYPE" val="1"/>
  <p:tag name="KSO_WM_TEMPLATE_INDEX" val="20212139"/>
  <p:tag name="KSO_WM_TEMPLATE_MASTER_TYPE" val="0"/>
  <p:tag name="KSO_WM_TEMPLATE_SUBCATEGORY" val="21"/>
</p:tagLst>
</file>

<file path=ppt/tags/tag421.xml><?xml version="1.0" encoding="utf-8"?>
<p:tagLst xmlns:p="http://schemas.openxmlformats.org/presentationml/2006/main">
  <p:tag name="AS_UNIQUEID" val="3387"/>
</p:tagLst>
</file>

<file path=ppt/tags/tag422.xml><?xml version="1.0" encoding="utf-8"?>
<p:tagLst xmlns:p="http://schemas.openxmlformats.org/presentationml/2006/main">
  <p:tag name="AS_UNIQUEID" val="141"/>
</p:tagLst>
</file>

<file path=ppt/tags/tag423.xml><?xml version="1.0" encoding="utf-8"?>
<p:tagLst xmlns:p="http://schemas.openxmlformats.org/presentationml/2006/main">
  <p:tag name="AS_UNIQUEID" val="142"/>
</p:tagLst>
</file>

<file path=ppt/tags/tag424.xml><?xml version="1.0" encoding="utf-8"?>
<p:tagLst xmlns:p="http://schemas.openxmlformats.org/presentationml/2006/main">
  <p:tag name="AS_UNIQUEID" val="217"/>
</p:tagLst>
</file>

<file path=ppt/tags/tag425.xml><?xml version="1.0" encoding="utf-8"?>
<p:tagLst xmlns:p="http://schemas.openxmlformats.org/presentationml/2006/main">
  <p:tag name="KSO_WM_SPECIAL_SOURCE" val="bdnull"/>
</p:tagLst>
</file>

<file path=ppt/tags/tag426.xml><?xml version="1.0" encoding="utf-8"?>
<p:tagLst xmlns:p="http://schemas.openxmlformats.org/presentationml/2006/main">
  <p:tag name="AS_UNIQUEID" val="3388"/>
</p:tagLst>
</file>

<file path=ppt/tags/tag427.xml><?xml version="1.0" encoding="utf-8"?>
<p:tagLst xmlns:p="http://schemas.openxmlformats.org/presentationml/2006/main">
  <p:tag name="AS_UNIQUEID" val="3389"/>
</p:tagLst>
</file>

<file path=ppt/tags/tag428.xml><?xml version="1.0" encoding="utf-8"?>
<p:tagLst xmlns:p="http://schemas.openxmlformats.org/presentationml/2006/main">
  <p:tag name="AS_UNIQUEID" val="3390"/>
</p:tagLst>
</file>

<file path=ppt/tags/tag429.xml><?xml version="1.0" encoding="utf-8"?>
<p:tagLst xmlns:p="http://schemas.openxmlformats.org/presentationml/2006/main">
  <p:tag name="AS_UNIQUEID" val="3391"/>
</p:tagLst>
</file>

<file path=ppt/tags/tag43.xml><?xml version="1.0" encoding="utf-8"?>
<p:tagLst xmlns:p="http://schemas.openxmlformats.org/presentationml/2006/main">
  <p:tag name="AS_UNIQUEID" val="3092"/>
</p:tagLst>
</file>

<file path=ppt/tags/tag430.xml><?xml version="1.0" encoding="utf-8"?>
<p:tagLst xmlns:p="http://schemas.openxmlformats.org/presentationml/2006/main">
  <p:tag name="AS_UNIQUEID" val="3392"/>
</p:tagLst>
</file>

<file path=ppt/tags/tag431.xml><?xml version="1.0" encoding="utf-8"?>
<p:tagLst xmlns:p="http://schemas.openxmlformats.org/presentationml/2006/main">
  <p:tag name="AS_UNIQUEID" val="3393"/>
</p:tagLst>
</file>

<file path=ppt/tags/tag432.xml><?xml version="1.0" encoding="utf-8"?>
<p:tagLst xmlns:p="http://schemas.openxmlformats.org/presentationml/2006/main">
  <p:tag name="AS_UNIQUEID" val="3394"/>
</p:tagLst>
</file>

<file path=ppt/tags/tag433.xml><?xml version="1.0" encoding="utf-8"?>
<p:tagLst xmlns:p="http://schemas.openxmlformats.org/presentationml/2006/main">
  <p:tag name="AS_UNIQUEID" val="3395"/>
</p:tagLst>
</file>

<file path=ppt/tags/tag434.xml><?xml version="1.0" encoding="utf-8"?>
<p:tagLst xmlns:p="http://schemas.openxmlformats.org/presentationml/2006/main">
  <p:tag name="AS_UNIQUEID" val="3396"/>
</p:tagLst>
</file>

<file path=ppt/tags/tag435.xml><?xml version="1.0" encoding="utf-8"?>
<p:tagLst xmlns:p="http://schemas.openxmlformats.org/presentationml/2006/main">
  <p:tag name="AS_UNIQUEID" val="3397"/>
</p:tagLst>
</file>

<file path=ppt/tags/tag436.xml><?xml version="1.0" encoding="utf-8"?>
<p:tagLst xmlns:p="http://schemas.openxmlformats.org/presentationml/2006/main">
  <p:tag name="AS_UNIQUEID" val="3398"/>
</p:tagLst>
</file>

<file path=ppt/tags/tag437.xml><?xml version="1.0" encoding="utf-8"?>
<p:tagLst xmlns:p="http://schemas.openxmlformats.org/presentationml/2006/main">
  <p:tag name="AS_UNIQUEID" val="3399"/>
</p:tagLst>
</file>

<file path=ppt/tags/tag438.xml><?xml version="1.0" encoding="utf-8"?>
<p:tagLst xmlns:p="http://schemas.openxmlformats.org/presentationml/2006/main">
  <p:tag name="AS_UNIQUEID" val="3400"/>
</p:tagLst>
</file>

<file path=ppt/tags/tag439.xml><?xml version="1.0" encoding="utf-8"?>
<p:tagLst xmlns:p="http://schemas.openxmlformats.org/presentationml/2006/main">
  <p:tag name="AS_UNIQUEID" val="3401"/>
</p:tagLst>
</file>

<file path=ppt/tags/tag44.xml><?xml version="1.0" encoding="utf-8"?>
<p:tagLst xmlns:p="http://schemas.openxmlformats.org/presentationml/2006/main">
  <p:tag name="AS_UNIQUEID" val="3093"/>
</p:tagLst>
</file>

<file path=ppt/tags/tag440.xml><?xml version="1.0" encoding="utf-8"?>
<p:tagLst xmlns:p="http://schemas.openxmlformats.org/presentationml/2006/main">
  <p:tag name="AS_UNIQUEID" val="3402"/>
</p:tagLst>
</file>

<file path=ppt/tags/tag441.xml><?xml version="1.0" encoding="utf-8"?>
<p:tagLst xmlns:p="http://schemas.openxmlformats.org/presentationml/2006/main">
  <p:tag name="AS_UNIQUEID" val="1058"/>
</p:tagLst>
</file>

<file path=ppt/tags/tag442.xml><?xml version="1.0" encoding="utf-8"?>
<p:tagLst xmlns:p="http://schemas.openxmlformats.org/presentationml/2006/main">
  <p:tag name="AS_UNIQUEID" val="3403"/>
</p:tagLst>
</file>

<file path=ppt/tags/tag443.xml><?xml version="1.0" encoding="utf-8"?>
<p:tagLst xmlns:p="http://schemas.openxmlformats.org/presentationml/2006/main">
  <p:tag name="AS_UNIQUEID" val="216"/>
</p:tagLst>
</file>

<file path=ppt/tags/tag444.xml><?xml version="1.0" encoding="utf-8"?>
<p:tagLst xmlns:p="http://schemas.openxmlformats.org/presentationml/2006/main">
  <p:tag name="AS_UNIQUEID" val="217"/>
</p:tagLst>
</file>

<file path=ppt/tags/tag445.xml><?xml version="1.0" encoding="utf-8"?>
<p:tagLst xmlns:p="http://schemas.openxmlformats.org/presentationml/2006/main">
  <p:tag name="AS_UNIQUEID" val="218"/>
</p:tagLst>
</file>

<file path=ppt/tags/tag446.xml><?xml version="1.0" encoding="utf-8"?>
<p:tagLst xmlns:p="http://schemas.openxmlformats.org/presentationml/2006/main">
  <p:tag name="KSO_WM_SPECIAL_SOURCE" val="bdnull"/>
</p:tagLst>
</file>

<file path=ppt/tags/tag447.xml><?xml version="1.0" encoding="utf-8"?>
<p:tagLst xmlns:p="http://schemas.openxmlformats.org/presentationml/2006/main">
  <p:tag name="AS_UNIQUEID" val="3404"/>
</p:tagLst>
</file>

<file path=ppt/tags/tag448.xml><?xml version="1.0" encoding="utf-8"?>
<p:tagLst xmlns:p="http://schemas.openxmlformats.org/presentationml/2006/main">
  <p:tag name="AS_UNIQUEID" val="3405"/>
  <p:tag name="KSO_WM_ASSEMBLE_CHIP_INDEX" val="88be469b56ee4f8fbb415a85280eb1fe"/>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705a4054ed1e2fb814d5"/>
  <p:tag name="KSO_WM_TEMPLATE_ASSEMBLE_XID" val="6065705a4054ed1e2fb814d5"/>
  <p:tag name="KSO_WM_TEMPLATE_CATEGORY" val="diagram"/>
  <p:tag name="KSO_WM_TEMPLATE_INDEX" val="20217083"/>
  <p:tag name="KSO_WM_UNIT_BLOCK" val="0"/>
  <p:tag name="KSO_WM_UNIT_COMPATIBLE" val="0"/>
  <p:tag name="KSO_WM_UNIT_DEC_AREA_ID" val="862857bfe7c3487b9c707ae697b3de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83_1*a*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6"/>
</p:tagLst>
</file>

<file path=ppt/tags/tag449.xml><?xml version="1.0" encoding="utf-8"?>
<p:tagLst xmlns:p="http://schemas.openxmlformats.org/presentationml/2006/main">
  <p:tag name="AS_UNIQUEID" val="3406"/>
  <p:tag name="KSO_WM_SLIDE_ANIMATION_ID" val="3110590"/>
</p:tagLst>
</file>

<file path=ppt/tags/tag45.xml><?xml version="1.0" encoding="utf-8"?>
<p:tagLst xmlns:p="http://schemas.openxmlformats.org/presentationml/2006/main">
  <p:tag name="AS_UNIQUEID" val="3094"/>
</p:tagLst>
</file>

<file path=ppt/tags/tag450.xml><?xml version="1.0" encoding="utf-8"?>
<p:tagLst xmlns:p="http://schemas.openxmlformats.org/presentationml/2006/main">
  <p:tag name="AS_UNIQUEID" val="3407"/>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a*1_2_1"/>
  <p:tag name="KSO_WM_UNIT_INDEX" val="1_2_1"/>
  <p:tag name="KSO_WM_UNIT_ISCONTENTSTITLE" val="0"/>
  <p:tag name="KSO_WM_UNIT_LAYERLEVEL" val="1_1_1"/>
  <p:tag name="KSO_WM_UNIT_NOCLEAR" val="0"/>
  <p:tag name="KSO_WM_UNIT_PRESET_TEXT" val="主要经历"/>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0"/>
</p:tagLst>
</file>

<file path=ppt/tags/tag451.xml><?xml version="1.0" encoding="utf-8"?>
<p:tagLst xmlns:p="http://schemas.openxmlformats.org/presentationml/2006/main">
  <p:tag name="AS_UNIQUEID" val="3408"/>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2_1"/>
  <p:tag name="KSO_WM_UNIT_INDEX" val="1_2_1"/>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452.xml><?xml version="1.0" encoding="utf-8"?>
<p:tagLst xmlns:p="http://schemas.openxmlformats.org/presentationml/2006/main">
  <p:tag name="AS_UNIQUEID" val="3409"/>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2_2"/>
  <p:tag name="KSO_WM_UNIT_INDEX" val="1_2_2"/>
  <p:tag name="KSO_WM_UNIT_LAYERLEVEL" val="1_1_1"/>
  <p:tag name="KSO_WM_UNIT_LINE_FILL_TYPE" val="2"/>
  <p:tag name="KSO_WM_UNIT_LINE_FORE_SCHEMECOLOR_INDEX" val="8"/>
  <p:tag name="KSO_WM_UNIT_LINE_FORE_SCHEMECOLOR_INDEX_BRIGHTNESS" val="0"/>
  <p:tag name="KSO_WM_UNIT_TYPE" val="l_h_i"/>
  <p:tag name="KSO_WM_UNIT_USESOURCEFORMAT_APPLY" val="1"/>
</p:tagLst>
</file>

<file path=ppt/tags/tag453.xml><?xml version="1.0" encoding="utf-8"?>
<p:tagLst xmlns:p="http://schemas.openxmlformats.org/presentationml/2006/main">
  <p:tag name="AS_UNIQUEID" val="3410"/>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f*1_2_1"/>
  <p:tag name="KSO_WM_UNIT_INDEX" val="1_2_1"/>
  <p:tag name="KSO_WM_UNIT_LAYERLEVEL" val="1_1_1"/>
  <p:tag name="KSO_WM_UNIT_NOCLEAR" val="0"/>
  <p:tag name="KSO_WM_UNIT_PRESET_TEXT" val="点击此处添加正文，文字是您思想的提炼，为了最终演示发布的良好效果，请尽量言简意赅的阐述观点；根据需要可酌情增减文字，以便观者可以准确理解您所传达的信息。&#10;您的正文已经简明扼要，字字珠玑，但信息却千丝万缕、错综复杂，需要用更多的文字来表述；但请您尽可能提炼思想的精髓，恰如其分的表达观点，往往可以事半功倍。&#10;为了能让您有更直观的字数感受，您输入的文字到这里时，就是最佳视觉效果。"/>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280"/>
</p:tagLst>
</file>

<file path=ppt/tags/tag454.xml><?xml version="1.0" encoding="utf-8"?>
<p:tagLst xmlns:p="http://schemas.openxmlformats.org/presentationml/2006/main">
  <p:tag name="AS_UNIQUEID" val="3411"/>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2_1"/>
  <p:tag name="KSO_WM_UNIT_INDEX" val="1_2_1"/>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455.xml><?xml version="1.0" encoding="utf-8"?>
<p:tagLst xmlns:p="http://schemas.openxmlformats.org/presentationml/2006/main">
  <p:tag name="AS_UNIQUEID" val="3412"/>
  <p:tag name="KSO_WM_SLIDE_ANIMATION_ID" val="3110590"/>
</p:tagLst>
</file>

<file path=ppt/tags/tag456.xml><?xml version="1.0" encoding="utf-8"?>
<p:tagLst xmlns:p="http://schemas.openxmlformats.org/presentationml/2006/main">
  <p:tag name="AS_UNIQUEID" val="3413"/>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f*1_3_1"/>
  <p:tag name="KSO_WM_UNIT_INDEX" val="1_3_1"/>
  <p:tag name="KSO_WM_UNIT_LAYERLEVEL" val="1_1_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20"/>
</p:tagLst>
</file>

<file path=ppt/tags/tag457.xml><?xml version="1.0" encoding="utf-8"?>
<p:tagLst xmlns:p="http://schemas.openxmlformats.org/presentationml/2006/main">
  <p:tag name="AS_UNIQUEID" val="3414"/>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a*1_3_1"/>
  <p:tag name="KSO_WM_UNIT_INDEX" val="1_3_1"/>
  <p:tag name="KSO_WM_UNIT_ISCONTENTSTITLE" val="0"/>
  <p:tag name="KSO_WM_UNIT_LAYERLEVEL" val="1_1_1"/>
  <p:tag name="KSO_WM_UNIT_NOCLEAR" val="0"/>
  <p:tag name="KSO_WM_UNIT_PRESET_TEXT" val="主要荣誉"/>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0"/>
</p:tagLst>
</file>

<file path=ppt/tags/tag458.xml><?xml version="1.0" encoding="utf-8"?>
<p:tagLst xmlns:p="http://schemas.openxmlformats.org/presentationml/2006/main">
  <p:tag name="AS_UNIQUEID" val="3415"/>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3_1"/>
  <p:tag name="KSO_WM_UNIT_INDEX" val="1_3_1"/>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459.xml><?xml version="1.0" encoding="utf-8"?>
<p:tagLst xmlns:p="http://schemas.openxmlformats.org/presentationml/2006/main">
  <p:tag name="AS_UNIQUEID" val="3416"/>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3_2"/>
  <p:tag name="KSO_WM_UNIT_INDEX" val="1_3_2"/>
  <p:tag name="KSO_WM_UNIT_LAYERLEVEL" val="1_1_1"/>
  <p:tag name="KSO_WM_UNIT_LINE_FILL_TYPE" val="2"/>
  <p:tag name="KSO_WM_UNIT_LINE_FORE_SCHEMECOLOR_INDEX" val="8"/>
  <p:tag name="KSO_WM_UNIT_LINE_FORE_SCHEMECOLOR_INDEX_BRIGHTNESS" val="0"/>
  <p:tag name="KSO_WM_UNIT_TYPE" val="l_h_i"/>
  <p:tag name="KSO_WM_UNIT_USESOURCEFORMAT_APPLY" val="1"/>
</p:tagLst>
</file>

<file path=ppt/tags/tag46.xml><?xml version="1.0" encoding="utf-8"?>
<p:tagLst xmlns:p="http://schemas.openxmlformats.org/presentationml/2006/main">
  <p:tag name="AS_UNIQUEID" val="3095"/>
</p:tagLst>
</file>

<file path=ppt/tags/tag460.xml><?xml version="1.0" encoding="utf-8"?>
<p:tagLst xmlns:p="http://schemas.openxmlformats.org/presentationml/2006/main">
  <p:tag name="AS_UNIQUEID" val="3417"/>
  <p:tag name="KSO_WM_SLIDE_ANIMATION_ID" val="3110590"/>
</p:tagLst>
</file>

<file path=ppt/tags/tag461.xml><?xml version="1.0" encoding="utf-8"?>
<p:tagLst xmlns:p="http://schemas.openxmlformats.org/presentationml/2006/main">
  <p:tag name="AS_UNIQUEID" val="3418"/>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f*1_4_1"/>
  <p:tag name="KSO_WM_UNIT_INDEX" val="1_4_1"/>
  <p:tag name="KSO_WM_UNIT_LAYERLEVEL" val="1_1_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20"/>
</p:tagLst>
</file>

<file path=ppt/tags/tag462.xml><?xml version="1.0" encoding="utf-8"?>
<p:tagLst xmlns:p="http://schemas.openxmlformats.org/presentationml/2006/main">
  <p:tag name="AS_UNIQUEID" val="3419"/>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a*1_4_1"/>
  <p:tag name="KSO_WM_UNIT_INDEX" val="1_4_1"/>
  <p:tag name="KSO_WM_UNIT_ISCONTENTSTITLE" val="0"/>
  <p:tag name="KSO_WM_UNIT_LAYERLEVEL" val="1_1_1"/>
  <p:tag name="KSO_WM_UNIT_NOCLEAR" val="0"/>
  <p:tag name="KSO_WM_UNIT_PRESET_TEXT" val="主要职责"/>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0"/>
</p:tagLst>
</file>

<file path=ppt/tags/tag463.xml><?xml version="1.0" encoding="utf-8"?>
<p:tagLst xmlns:p="http://schemas.openxmlformats.org/presentationml/2006/main">
  <p:tag name="AS_UNIQUEID" val="3420"/>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4_1"/>
  <p:tag name="KSO_WM_UNIT_INDEX" val="1_4_1"/>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464.xml><?xml version="1.0" encoding="utf-8"?>
<p:tagLst xmlns:p="http://schemas.openxmlformats.org/presentationml/2006/main">
  <p:tag name="AS_UNIQUEID" val="3421"/>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4_2"/>
  <p:tag name="KSO_WM_UNIT_INDEX" val="1_4_2"/>
  <p:tag name="KSO_WM_UNIT_LAYERLEVEL" val="1_1_1"/>
  <p:tag name="KSO_WM_UNIT_LINE_FILL_TYPE" val="2"/>
  <p:tag name="KSO_WM_UNIT_LINE_FORE_SCHEMECOLOR_INDEX" val="8"/>
  <p:tag name="KSO_WM_UNIT_LINE_FORE_SCHEMECOLOR_INDEX_BRIGHTNESS" val="0"/>
  <p:tag name="KSO_WM_UNIT_TYPE" val="l_h_i"/>
  <p:tag name="KSO_WM_UNIT_USESOURCEFORMAT_APPLY" val="1"/>
</p:tagLst>
</file>

<file path=ppt/tags/tag465.xml><?xml version="1.0" encoding="utf-8"?>
<p:tagLst xmlns:p="http://schemas.openxmlformats.org/presentationml/2006/main">
  <p:tag name="AS_UNIQUEID" val="3422"/>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f*1_1_1"/>
  <p:tag name="KSO_WM_UNIT_INDEX" val="1_1_1"/>
  <p:tag name="KSO_WM_UNIT_LAYERLEVEL" val="1_1_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0"/>
</p:tagLst>
</file>

<file path=ppt/tags/tag466.xml><?xml version="1.0" encoding="utf-8"?>
<p:tagLst xmlns:p="http://schemas.openxmlformats.org/presentationml/2006/main">
  <p:tag name="AS_UNIQUEID" val="3423"/>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a*1_1_1"/>
  <p:tag name="KSO_WM_UNIT_INDEX" val="1_1_1"/>
  <p:tag name="KSO_WM_UNIT_ISCONTENTSTITLE" val="0"/>
  <p:tag name="KSO_WM_UNIT_LAYERLEVEL" val="1_1_1"/>
  <p:tag name="KSO_WM_UNIT_NOCLEAR" val="0"/>
  <p:tag name="KSO_WM_UNIT_PRESET_TEXT" val="主要职位"/>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0"/>
</p:tagLst>
</file>

<file path=ppt/tags/tag467.xml><?xml version="1.0" encoding="utf-8"?>
<p:tagLst xmlns:p="http://schemas.openxmlformats.org/presentationml/2006/main">
  <p:tag name="AS_UNIQUEID" val="3424"/>
  <p:tag name="KSO_WM_BEAUTIFY_FLAG" val="#wm#"/>
  <p:tag name="KSO_WM_DIAGRAM_GROUP_CODE" val="l1-1"/>
  <p:tag name="KSO_WM_TAG_VERSION" val="1.0"/>
  <p:tag name="KSO_WM_TEMPLATE_CATEGORY" val="diagram"/>
  <p:tag name="KSO_WM_TEMPLATE_INDEX" val="20198883"/>
  <p:tag name="KSO_WM_UNIT_COMPATIBLE" val="0"/>
  <p:tag name="KSO_WM_UNIT_DIAGRAM_ISNUMVISUAL" val="0"/>
  <p:tag name="KSO_WM_UNIT_DIAGRAM_ISREFERUNIT" val="0"/>
  <p:tag name="KSO_WM_UNIT_DIAGRAM_MODELTYPE" val="stripeEnum"/>
  <p:tag name="KSO_WM_UNIT_HIGHLIGHT" val="0"/>
  <p:tag name="KSO_WM_UNIT_ID" val="diagram20198883_3*l_h_i*1_1_2"/>
  <p:tag name="KSO_WM_UNIT_INDEX" val="1_1_2"/>
  <p:tag name="KSO_WM_UNIT_LAYERLEVEL" val="1_1_1"/>
  <p:tag name="KSO_WM_UNIT_LINE_FILL_TYPE" val="2"/>
  <p:tag name="KSO_WM_UNIT_LINE_FORE_SCHEMECOLOR_INDEX" val="8"/>
  <p:tag name="KSO_WM_UNIT_LINE_FORE_SCHEMECOLOR_INDEX_BRIGHTNESS" val="0"/>
  <p:tag name="KSO_WM_UNIT_TYPE" val="l_h_i"/>
  <p:tag name="KSO_WM_UNIT_USESOURCEFORMAT_APPLY" val="1"/>
</p:tagLst>
</file>

<file path=ppt/tags/tag468.xml><?xml version="1.0" encoding="utf-8"?>
<p:tagLst xmlns:p="http://schemas.openxmlformats.org/presentationml/2006/main">
  <p:tag name="AS_UNIQUEID" val="117"/>
</p:tagLst>
</file>

<file path=ppt/tags/tag469.xml><?xml version="1.0" encoding="utf-8"?>
<p:tagLst xmlns:p="http://schemas.openxmlformats.org/presentationml/2006/main">
  <p:tag name="FIXED_XID_TMP" val="5f5ee1ca4d6848d78f644aeb"/>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GROUPID" val="5fadf8d8998712faa657abd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SLIDE_BACKGROUND" val="[&quot;navigation&quot;]"/>
  <p:tag name="KSO_WM_SLIDE_BACKGROUND_TYPE" val="general"/>
  <p:tag name="KSO_WM_SLIDE_BK_DARK_LIGHT" val="2"/>
  <p:tag name="KSO_WM_SLIDE_ID" val="diagram20217083_1"/>
  <p:tag name="KSO_WM_SLIDE_INDEX" val="1"/>
  <p:tag name="KSO_WM_SLIDE_ITEM_CNT" val="4"/>
  <p:tag name="KSO_WM_SLIDE_LAYOUT" val="a_d_f"/>
  <p:tag name="KSO_WM_SLIDE_LAYOUT_CNT" val="1_1_1"/>
  <p:tag name="KSO_WM_SLIDE_LAYOUT_INFO" val="{&quot;direction&quot;:1,&quot;id&quot;:&quot;2021-04-01T16:16:20&quot;,&quot;maxSize&quot;:{&quot;size1&quot;:62.6},&quot;minSize&quot;:{&quot;size1&quot;:37.5},&quot;normalSize&quot;:{&quot;size1&quot;:38.5375},&quot;subLayout&quot;:[{&quot;id&quot;:&quot;2021-04-01T16:16:20&quot;,&quot;margin&quot;:{&quot;bottom&quot;:0,&quot;left&quot;:0,&quot;right&quot;:0.02600000612437725,&quot;top&quot;:0},&quot;type&quot;:0},{&quot;id&quot;:&quot;2021-04-01T16:16:20&quot;,&quot;maxSize&quot;:{&quot;size1&quot;:60.90313279893663},&quot;minSize&quot;:{&quot;size1&quot;:25.30313279893663},&quot;normalSize&quot;:{&quot;size1&quot;:27.20313279893663},&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 name="KSO_WM_SLIDE_POSITION" val="0*0"/>
  <p:tag name="KSO_WM_SLIDE_RATIO" val="1.777778"/>
  <p:tag name="KSO_WM_SLIDE_SIZE" val="888*540"/>
  <p:tag name="KSO_WM_SLIDE_SUBTYPE" val="picTxt"/>
  <p:tag name="KSO_WM_SLIDE_SUPPORT_FEATURE_TYPE" val="8"/>
  <p:tag name="KSO_WM_SLIDE_TYPE" val="text"/>
  <p:tag name="KSO_WM_SPECIAL_SOURCE" val="bdnull"/>
  <p:tag name="KSO_WM_TAG_VERSION" val="1.0"/>
  <p:tag name="KSO_WM_TEMPLATE_ASSEMBLE_GROUPID" val="6065705a4054ed1e2fb814d5"/>
  <p:tag name="KSO_WM_TEMPLATE_ASSEMBLE_XID" val="6065705a4054ed1e2fb814d5"/>
  <p:tag name="KSO_WM_TEMPLATE_CATEGORY" val="diagram"/>
  <p:tag name="KSO_WM_TEMPLATE_COLOR_TYPE" val="1"/>
  <p:tag name="KSO_WM_TEMPLATE_INDEX" val="20217083"/>
  <p:tag name="KSO_WM_TEMPLATE_MASTER_TYPE" val="0"/>
  <p:tag name="KSO_WM_TEMPLATE_SUBCATEGORY" val="21"/>
  <p:tag name="KSO_WM_TEMPLATE_THUMBS_INDEX" val="1、4、7、12、13、14、15、16、17、18、20、24、25、28、33、36、40、43、44"/>
</p:tagLst>
</file>

<file path=ppt/tags/tag47.xml><?xml version="1.0" encoding="utf-8"?>
<p:tagLst xmlns:p="http://schemas.openxmlformats.org/presentationml/2006/main">
  <p:tag name="AS_UNIQUEID" val="3096"/>
</p:tagLst>
</file>

<file path=ppt/tags/tag470.xml><?xml version="1.0" encoding="utf-8"?>
<p:tagLst xmlns:p="http://schemas.openxmlformats.org/presentationml/2006/main">
  <p:tag name="AS_UNIQUEID" val="3425"/>
</p:tagLst>
</file>

<file path=ppt/tags/tag471.xml><?xml version="1.0" encoding="utf-8"?>
<p:tagLst xmlns:p="http://schemas.openxmlformats.org/presentationml/2006/main">
  <p:tag name="AS_UNIQUEID" val="3426"/>
  <p:tag name="KSO_WM_BEAUTIFY_FLAG" val="#wm#"/>
  <p:tag name="KSO_WM_DIAGRAM_GROUP_CODE" val="ζ1-1"/>
  <p:tag name="KSO_WM_TAG_VERSION" val="1.0"/>
  <p:tag name="KSO_WM_TEMPLATE_CATEGORY" val="diagram"/>
  <p:tag name="KSO_WM_TEMPLATE_INDEX" val="20215449"/>
  <p:tag name="KSO_WM_UNIT_COMPATIBLE" val="0"/>
  <p:tag name="KSO_WM_UNIT_DIAGRAM_ISNUMVISUAL" val="0"/>
  <p:tag name="KSO_WM_UNIT_DIAGRAM_ISREFERUNIT" val="0"/>
  <p:tag name="KSO_WM_UNIT_DIAGRAM_MODELTYPE" val="creativePicture"/>
  <p:tag name="KSO_WM_UNIT_HIGHLIGHT" val="0"/>
  <p:tag name="KSO_WM_UNIT_ID" val="diagram20215449_1*ζ_h_d*1_1_1"/>
  <p:tag name="KSO_WM_UNIT_INDEX" val="1_1_1"/>
  <p:tag name="KSO_WM_UNIT_LAYERLEVEL" val="1_1_1"/>
  <p:tag name="KSO_WM_UNIT_PICTURE_TOWARD" val="1"/>
  <p:tag name="KSO_WM_UNIT_TYPE" val="ζ_h_d"/>
  <p:tag name="KSO_WM_UNIT_USESOURCEFORMAT_APPLY" val="1"/>
  <p:tag name="KSO_WM_UNIT_VALUE" val="1311*861"/>
</p:tagLst>
</file>

<file path=ppt/tags/tag472.xml><?xml version="1.0" encoding="utf-8"?>
<p:tagLst xmlns:p="http://schemas.openxmlformats.org/presentationml/2006/main">
  <p:tag name="AS_UNIQUEID" val="3427"/>
  <p:tag name="KSO_WM_ASSEMBLE_CHIP_INDEX" val="a2f11842ffb24742be6c3c047d565edd"/>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3"/>
  <p:tag name="KSO_WM_TEMPLATE_ASSEMBLE_XID" val="6065703f4054ed1e2fb81493"/>
  <p:tag name="KSO_WM_TEMPLATE_CATEGORY" val="diagram"/>
  <p:tag name="KSO_WM_TEMPLATE_INDEX" val="20217032"/>
  <p:tag name="KSO_WM_UNIT_BLOCK" val="0"/>
  <p:tag name="KSO_WM_UNIT_COMPATIBLE" val="0"/>
  <p:tag name="KSO_WM_UNIT_DEC_AREA_ID" val="07d42e7a557c480bb239dd4d36dd2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32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144"/>
</p:tagLst>
</file>

<file path=ppt/tags/tag473.xml><?xml version="1.0" encoding="utf-8"?>
<p:tagLst xmlns:p="http://schemas.openxmlformats.org/presentationml/2006/main">
  <p:tag name="AS_UNIQUEID" val="3428"/>
</p:tagLst>
</file>

<file path=ppt/tags/tag47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046a24402aa84fab9950226b440a17c8&quot;,&quot;fill_align&quot;:&quot;cm&quot;,&quot;chip_types&quot;:[&quot;picture&quot;]},{&quot;text_align&quot;:&quot;lb&quot;,&quot;text_direction&quot;:&quot;horizontal&quot;,&quot;support_big_font&quot;:true,&quot;picture_toward&quot;:0,&quot;picture_dockside&quot;:[],&quot;fill_id&quot;:&quot;20916184201d4f298034d43814fcc4fa&quot;,&quot;fill_align&quot;:&quot;lb&quot;,&quot;chip_types&quot;:[&quot;text&quot;]}]]"/>
  <p:tag name="KSO_WM_CHIP_GROUPID" val="5fadf195998712faa657ab8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195998712faa657ab87"/>
  <p:tag name="KSO_WM_SLIDE_BACKGROUND_TYPE" val="general"/>
  <p:tag name="KSO_WM_SLIDE_BK_DARK_LIGHT" val="2"/>
  <p:tag name="KSO_WM_SLIDE_ID" val="diagram20217032_1"/>
  <p:tag name="KSO_WM_SLIDE_INDEX" val="1"/>
  <p:tag name="KSO_WM_SLIDE_ITEM_CNT" val="0"/>
  <p:tag name="KSO_WM_SLIDE_LAYOUT" val="d_f"/>
  <p:tag name="KSO_WM_SLIDE_LAYOUT_CNT" val="1_1"/>
  <p:tag name="KSO_WM_SLIDE_LAYOUT_INFO" val="{&quot;direction&quot;:1,&quot;id&quot;:&quot;2021-04-01T16:15:33&quot;,&quot;maxSize&quot;:{&quot;size1&quot;:58.799999999999997},&quot;minSize&quot;:{&quot;size1&quot;:38.799999999999997},&quot;normalSize&quot;:{&quot;size1&quot;:58.79999999999999},&quot;subLayout&quot;:[{&quot;id&quot;:&quot;2021-04-01T16:15:33&quot;,&quot;margin&quot;:{&quot;bottom&quot;:1.6929999589920044,&quot;left&quot;:2.1170001029968262,&quot;right&quot;:0,&quot;top&quot;:1.6929999589920044},&quot;type&quot;:0},{&quot;id&quot;:&quot;2021-04-01T16:15:33&quot;,&quot;margin&quot;:{&quot;bottom&quot;:1.6929999589920044,&quot;left&quot;:1.6929999589920044,&quot;right&quot;:1.6929999589920044,&quot;top&quot;:1.6929999589920044},&quot;type&quot;:0}],&quot;type&quot;:0}"/>
  <p:tag name="KSO_WM_SLIDE_POSITION" val="0*95"/>
  <p:tag name="KSO_WM_SLIDE_RATIO" val="1.777778"/>
  <p:tag name="KSO_WM_SLIDE_SIZE" val="888*348"/>
  <p:tag name="KSO_WM_SLIDE_SUBTYPE" val="picTxt"/>
  <p:tag name="KSO_WM_SLIDE_SUPPORT_FEATURE_TYPE" val="8"/>
  <p:tag name="KSO_WM_SLIDE_TYPE" val="text"/>
  <p:tag name="KSO_WM_SPECIAL_SOURCE" val="bdnull"/>
  <p:tag name="KSO_WM_TAG_VERSION" val="1.0"/>
  <p:tag name="KSO_WM_TEMPLATE_ASSEMBLE_GROUPID" val="6065703f4054ed1e2fb81493"/>
  <p:tag name="KSO_WM_TEMPLATE_ASSEMBLE_XID" val="6065703f4054ed1e2fb81493"/>
  <p:tag name="KSO_WM_TEMPLATE_CATEGORY" val="diagram"/>
  <p:tag name="KSO_WM_TEMPLATE_COLOR_TYPE" val="1"/>
  <p:tag name="KSO_WM_TEMPLATE_INDEX" val="20217032"/>
  <p:tag name="KSO_WM_TEMPLATE_MASTER_TYPE" val="0"/>
  <p:tag name="KSO_WM_TEMPLATE_SUBCATEGORY" val="21"/>
</p:tagLst>
</file>

<file path=ppt/tags/tag475.xml><?xml version="1.0" encoding="utf-8"?>
<p:tagLst xmlns:p="http://schemas.openxmlformats.org/presentationml/2006/main">
  <p:tag name="AS_UNIQUEID" val="3429"/>
</p:tagLst>
</file>

<file path=ppt/tags/tag476.xml><?xml version="1.0" encoding="utf-8"?>
<p:tagLst xmlns:p="http://schemas.openxmlformats.org/presentationml/2006/main">
  <p:tag name="AS_UNIQUEID" val="1171"/>
</p:tagLst>
</file>

<file path=ppt/tags/tag477.xml><?xml version="1.0" encoding="utf-8"?>
<p:tagLst xmlns:p="http://schemas.openxmlformats.org/presentationml/2006/main">
  <p:tag name="AS_UNIQUEID" val="1172"/>
</p:tagLst>
</file>

<file path=ppt/tags/tag478.xml><?xml version="1.0" encoding="utf-8"?>
<p:tagLst xmlns:p="http://schemas.openxmlformats.org/presentationml/2006/main">
  <p:tag name="AS_UNIQUEID" val="3430"/>
</p:tagLst>
</file>

<file path=ppt/tags/tag479.xml><?xml version="1.0" encoding="utf-8"?>
<p:tagLst xmlns:p="http://schemas.openxmlformats.org/presentationml/2006/main">
  <p:tag name="AS_UNIQUEID" val="1174"/>
</p:tagLst>
</file>

<file path=ppt/tags/tag48.xml><?xml version="1.0" encoding="utf-8"?>
<p:tagLst xmlns:p="http://schemas.openxmlformats.org/presentationml/2006/main">
  <p:tag name="AS_UNIQUEID" val="3097"/>
</p:tagLst>
</file>

<file path=ppt/tags/tag480.xml><?xml version="1.0" encoding="utf-8"?>
<p:tagLst xmlns:p="http://schemas.openxmlformats.org/presentationml/2006/main">
  <p:tag name="AS_UNIQUEID" val="1175"/>
</p:tagLst>
</file>

<file path=ppt/tags/tag481.xml><?xml version="1.0" encoding="utf-8"?>
<p:tagLst xmlns:p="http://schemas.openxmlformats.org/presentationml/2006/main">
  <p:tag name="AS_UNIQUEID" val="1176"/>
  <p:tag name="KSO_WM_UNIT_PLACING_PICTURE_USER_VIEWPORT" val="{&quot;height&quot;:5908,&quot;width&quot;:8584}"/>
</p:tagLst>
</file>

<file path=ppt/tags/tag482.xml><?xml version="1.0" encoding="utf-8"?>
<p:tagLst xmlns:p="http://schemas.openxmlformats.org/presentationml/2006/main">
  <p:tag name="AS_UNIQUEID" val="3431"/>
</p:tagLst>
</file>

<file path=ppt/tags/tag483.xml><?xml version="1.0" encoding="utf-8"?>
<p:tagLst xmlns:p="http://schemas.openxmlformats.org/presentationml/2006/main">
  <p:tag name="AS_UNIQUEID" val="1067"/>
</p:tagLst>
</file>

<file path=ppt/tags/tag484.xml><?xml version="1.0" encoding="utf-8"?>
<p:tagLst xmlns:p="http://schemas.openxmlformats.org/presentationml/2006/main">
  <p:tag name="AS_UNIQUEID" val="1068"/>
</p:tagLst>
</file>

<file path=ppt/tags/tag485.xml><?xml version="1.0" encoding="utf-8"?>
<p:tagLst xmlns:p="http://schemas.openxmlformats.org/presentationml/2006/main">
  <p:tag name="AS_UNIQUEID" val="1069"/>
</p:tagLst>
</file>

<file path=ppt/tags/tag486.xml><?xml version="1.0" encoding="utf-8"?>
<p:tagLst xmlns:p="http://schemas.openxmlformats.org/presentationml/2006/main">
  <p:tag name="AS_UNIQUEID" val="1070"/>
</p:tagLst>
</file>

<file path=ppt/tags/tag487.xml><?xml version="1.0" encoding="utf-8"?>
<p:tagLst xmlns:p="http://schemas.openxmlformats.org/presentationml/2006/main">
  <p:tag name="AS_UNIQUEID" val="3432"/>
</p:tagLst>
</file>

<file path=ppt/tags/tag488.xml><?xml version="1.0" encoding="utf-8"?>
<p:tagLst xmlns:p="http://schemas.openxmlformats.org/presentationml/2006/main">
  <p:tag name="KSO_WM_SPECIAL_SOURCE" val="bdnull"/>
</p:tagLst>
</file>

<file path=ppt/tags/tag489.xml><?xml version="1.0" encoding="utf-8"?>
<p:tagLst xmlns:p="http://schemas.openxmlformats.org/presentationml/2006/main">
  <p:tag name="AS_UNIQUEID" val="3433"/>
</p:tagLst>
</file>

<file path=ppt/tags/tag49.xml><?xml version="1.0" encoding="utf-8"?>
<p:tagLst xmlns:p="http://schemas.openxmlformats.org/presentationml/2006/main">
  <p:tag name="AS_UNIQUEID" val="3098"/>
</p:tagLst>
</file>

<file path=ppt/tags/tag490.xml><?xml version="1.0" encoding="utf-8"?>
<p:tagLst xmlns:p="http://schemas.openxmlformats.org/presentationml/2006/main">
  <p:tag name="AS_UNIQUEID" val="1072"/>
</p:tagLst>
</file>

<file path=ppt/tags/tag491.xml><?xml version="1.0" encoding="utf-8"?>
<p:tagLst xmlns:p="http://schemas.openxmlformats.org/presentationml/2006/main">
  <p:tag name="AS_UNIQUEID" val="1073"/>
</p:tagLst>
</file>

<file path=ppt/tags/tag492.xml><?xml version="1.0" encoding="utf-8"?>
<p:tagLst xmlns:p="http://schemas.openxmlformats.org/presentationml/2006/main">
  <p:tag name="AS_UNIQUEID" val="1074"/>
</p:tagLst>
</file>

<file path=ppt/tags/tag493.xml><?xml version="1.0" encoding="utf-8"?>
<p:tagLst xmlns:p="http://schemas.openxmlformats.org/presentationml/2006/main">
  <p:tag name="AS_UNIQUEID" val="1075"/>
</p:tagLst>
</file>

<file path=ppt/tags/tag494.xml><?xml version="1.0" encoding="utf-8"?>
<p:tagLst xmlns:p="http://schemas.openxmlformats.org/presentationml/2006/main">
  <p:tag name="AS_UNIQUEID" val="1076"/>
  <p:tag name="KSO_WM_UNIT_PLACING_PICTURE_USER_VIEWPORT" val="{&quot;height&quot;:10240.264566929134,&quot;width&quot;:7103.1149606299214}"/>
</p:tagLst>
</file>

<file path=ppt/tags/tag495.xml><?xml version="1.0" encoding="utf-8"?>
<p:tagLst xmlns:p="http://schemas.openxmlformats.org/presentationml/2006/main">
  <p:tag name="KSO_WM_SPECIAL_SOURCE" val="bdnull"/>
</p:tagLst>
</file>

<file path=ppt/tags/tag496.xml><?xml version="1.0" encoding="utf-8"?>
<p:tagLst xmlns:p="http://schemas.openxmlformats.org/presentationml/2006/main">
  <p:tag name="AS_UNIQUEID" val="3434"/>
</p:tagLst>
</file>

<file path=ppt/tags/tag497.xml><?xml version="1.0" encoding="utf-8"?>
<p:tagLst xmlns:p="http://schemas.openxmlformats.org/presentationml/2006/main">
  <p:tag name="AS_UNIQUEID" val="1184"/>
</p:tagLst>
</file>

<file path=ppt/tags/tag498.xml><?xml version="1.0" encoding="utf-8"?>
<p:tagLst xmlns:p="http://schemas.openxmlformats.org/presentationml/2006/main">
  <p:tag name="AS_UNIQUEID" val="1185"/>
</p:tagLst>
</file>

<file path=ppt/tags/tag499.xml><?xml version="1.0" encoding="utf-8"?>
<p:tagLst xmlns:p="http://schemas.openxmlformats.org/presentationml/2006/main">
  <p:tag name="AS_UNIQUEID" val="3435"/>
</p:tagLst>
</file>

<file path=ppt/tags/tag5.xml><?xml version="1.0" encoding="utf-8"?>
<p:tagLst xmlns:p="http://schemas.openxmlformats.org/presentationml/2006/main">
  <p:tag name="AS_UNIQUEID" val="3059"/>
</p:tagLst>
</file>

<file path=ppt/tags/tag50.xml><?xml version="1.0" encoding="utf-8"?>
<p:tagLst xmlns:p="http://schemas.openxmlformats.org/presentationml/2006/main">
  <p:tag name="AS_UNIQUEID" val="3099"/>
</p:tagLst>
</file>

<file path=ppt/tags/tag500.xml><?xml version="1.0" encoding="utf-8"?>
<p:tagLst xmlns:p="http://schemas.openxmlformats.org/presentationml/2006/main">
  <p:tag name="AS_UNIQUEID" val="1187"/>
</p:tagLst>
</file>

<file path=ppt/tags/tag501.xml><?xml version="1.0" encoding="utf-8"?>
<p:tagLst xmlns:p="http://schemas.openxmlformats.org/presentationml/2006/main">
  <p:tag name="AS_UNIQUEID" val="3436"/>
</p:tagLst>
</file>

<file path=ppt/tags/tag502.xml><?xml version="1.0" encoding="utf-8"?>
<p:tagLst xmlns:p="http://schemas.openxmlformats.org/presentationml/2006/main">
  <p:tag name="AS_UNIQUEID" val="1179"/>
</p:tagLst>
</file>

<file path=ppt/tags/tag503.xml><?xml version="1.0" encoding="utf-8"?>
<p:tagLst xmlns:p="http://schemas.openxmlformats.org/presentationml/2006/main">
  <p:tag name="AS_UNIQUEID" val="1180"/>
</p:tagLst>
</file>

<file path=ppt/tags/tag504.xml><?xml version="1.0" encoding="utf-8"?>
<p:tagLst xmlns:p="http://schemas.openxmlformats.org/presentationml/2006/main">
  <p:tag name="AS_UNIQUEID" val="3437"/>
</p:tagLst>
</file>

<file path=ppt/tags/tag505.xml><?xml version="1.0" encoding="utf-8"?>
<p:tagLst xmlns:p="http://schemas.openxmlformats.org/presentationml/2006/main">
  <p:tag name="AS_UNIQUEID" val="1182"/>
</p:tagLst>
</file>

<file path=ppt/tags/tag506.xml><?xml version="1.0" encoding="utf-8"?>
<p:tagLst xmlns:p="http://schemas.openxmlformats.org/presentationml/2006/main">
  <p:tag name="AS_UNIQUEID" val="3438"/>
</p:tagLst>
</file>

<file path=ppt/tags/tag507.xml><?xml version="1.0" encoding="utf-8"?>
<p:tagLst xmlns:p="http://schemas.openxmlformats.org/presentationml/2006/main">
  <p:tag name="AS_UNIQUEID" val="241"/>
</p:tagLst>
</file>

<file path=ppt/tags/tag508.xml><?xml version="1.0" encoding="utf-8"?>
<p:tagLst xmlns:p="http://schemas.openxmlformats.org/presentationml/2006/main">
  <p:tag name="AS_UNIQUEID" val="242"/>
</p:tagLst>
</file>

<file path=ppt/tags/tag509.xml><?xml version="1.0" encoding="utf-8"?>
<p:tagLst xmlns:p="http://schemas.openxmlformats.org/presentationml/2006/main">
  <p:tag name="AS_UNIQUEID" val="243"/>
</p:tagLst>
</file>

<file path=ppt/tags/tag51.xml><?xml version="1.0" encoding="utf-8"?>
<p:tagLst xmlns:p="http://schemas.openxmlformats.org/presentationml/2006/main">
  <p:tag name="AS_UNIQUEID" val="3100"/>
</p:tagLst>
</file>

<file path=ppt/tags/tag510.xml><?xml version="1.0" encoding="utf-8"?>
<p:tagLst xmlns:p="http://schemas.openxmlformats.org/presentationml/2006/main">
  <p:tag name="AS_UNIQUEID" val="245"/>
</p:tagLst>
</file>

<file path=ppt/tags/tag511.xml><?xml version="1.0" encoding="utf-8"?>
<p:tagLst xmlns:p="http://schemas.openxmlformats.org/presentationml/2006/main">
  <p:tag name="AS_UNIQUEID" val="246"/>
</p:tagLst>
</file>

<file path=ppt/tags/tag512.xml><?xml version="1.0" encoding="utf-8"?>
<p:tagLst xmlns:p="http://schemas.openxmlformats.org/presentationml/2006/main">
  <p:tag name="KSO_WM_SPECIAL_SOURCE" val="bdnull"/>
</p:tagLst>
</file>

<file path=ppt/tags/tag513.xml><?xml version="1.0" encoding="utf-8"?>
<p:tagLst xmlns:p="http://schemas.openxmlformats.org/presentationml/2006/main">
  <p:tag name="AS_UNIQUEID" val="3439"/>
</p:tagLst>
</file>

<file path=ppt/tags/tag514.xml><?xml version="1.0" encoding="utf-8"?>
<p:tagLst xmlns:p="http://schemas.openxmlformats.org/presentationml/2006/main">
  <p:tag name="AS_UNIQUEID" val="248"/>
</p:tagLst>
</file>

<file path=ppt/tags/tag515.xml><?xml version="1.0" encoding="utf-8"?>
<p:tagLst xmlns:p="http://schemas.openxmlformats.org/presentationml/2006/main">
  <p:tag name="AS_UNIQUEID" val="249"/>
</p:tagLst>
</file>

<file path=ppt/tags/tag516.xml><?xml version="1.0" encoding="utf-8"?>
<p:tagLst xmlns:p="http://schemas.openxmlformats.org/presentationml/2006/main">
  <p:tag name="AS_UNIQUEID" val="250"/>
</p:tagLst>
</file>

<file path=ppt/tags/tag517.xml><?xml version="1.0" encoding="utf-8"?>
<p:tagLst xmlns:p="http://schemas.openxmlformats.org/presentationml/2006/main">
  <p:tag name="AS_UNIQUEID" val="251"/>
</p:tagLst>
</file>

<file path=ppt/tags/tag518.xml><?xml version="1.0" encoding="utf-8"?>
<p:tagLst xmlns:p="http://schemas.openxmlformats.org/presentationml/2006/main">
  <p:tag name="AS_UNIQUEID" val="252"/>
</p:tagLst>
</file>

<file path=ppt/tags/tag519.xml><?xml version="1.0" encoding="utf-8"?>
<p:tagLst xmlns:p="http://schemas.openxmlformats.org/presentationml/2006/main">
  <p:tag name="AS_UNIQUEID" val="253"/>
</p:tagLst>
</file>

<file path=ppt/tags/tag52.xml><?xml version="1.0" encoding="utf-8"?>
<p:tagLst xmlns:p="http://schemas.openxmlformats.org/presentationml/2006/main">
  <p:tag name="AS_UNIQUEID" val="3101"/>
</p:tagLst>
</file>

<file path=ppt/tags/tag520.xml><?xml version="1.0" encoding="utf-8"?>
<p:tagLst xmlns:p="http://schemas.openxmlformats.org/presentationml/2006/main">
  <p:tag name="AS_UNIQUEID" val="254"/>
</p:tagLst>
</file>

<file path=ppt/tags/tag521.xml><?xml version="1.0" encoding="utf-8"?>
<p:tagLst xmlns:p="http://schemas.openxmlformats.org/presentationml/2006/main">
  <p:tag name="AS_UNIQUEID" val="255"/>
</p:tagLst>
</file>

<file path=ppt/tags/tag522.xml><?xml version="1.0" encoding="utf-8"?>
<p:tagLst xmlns:p="http://schemas.openxmlformats.org/presentationml/2006/main">
  <p:tag name="KSO_WM_SPECIAL_SOURCE" val="bdnull"/>
</p:tagLst>
</file>

<file path=ppt/tags/tag523.xml><?xml version="1.0" encoding="utf-8"?>
<p:tagLst xmlns:p="http://schemas.openxmlformats.org/presentationml/2006/main">
  <p:tag name="AS_UNIQUEID" val="3440"/>
</p:tagLst>
</file>

<file path=ppt/tags/tag524.xml><?xml version="1.0" encoding="utf-8"?>
<p:tagLst xmlns:p="http://schemas.openxmlformats.org/presentationml/2006/main">
  <p:tag name="AS_UNIQUEID" val="260"/>
</p:tagLst>
</file>

<file path=ppt/tags/tag525.xml><?xml version="1.0" encoding="utf-8"?>
<p:tagLst xmlns:p="http://schemas.openxmlformats.org/presentationml/2006/main">
  <p:tag name="AS_UNIQUEID" val="257"/>
</p:tagLst>
</file>

<file path=ppt/tags/tag526.xml><?xml version="1.0" encoding="utf-8"?>
<p:tagLst xmlns:p="http://schemas.openxmlformats.org/presentationml/2006/main">
  <p:tag name="AS_UNIQUEID" val="258"/>
</p:tagLst>
</file>

<file path=ppt/tags/tag527.xml><?xml version="1.0" encoding="utf-8"?>
<p:tagLst xmlns:p="http://schemas.openxmlformats.org/presentationml/2006/main">
  <p:tag name="AS_UNIQUEID" val="259"/>
</p:tagLst>
</file>

<file path=ppt/tags/tag528.xml><?xml version="1.0" encoding="utf-8"?>
<p:tagLst xmlns:p="http://schemas.openxmlformats.org/presentationml/2006/main">
  <p:tag name="AS_UNIQUEID" val="8"/>
</p:tagLst>
</file>

<file path=ppt/tags/tag529.xml><?xml version="1.0" encoding="utf-8"?>
<p:tagLst xmlns:p="http://schemas.openxmlformats.org/presentationml/2006/main">
  <p:tag name="KSO_WM_SPECIAL_SOURCE" val="bdnull"/>
</p:tagLst>
</file>

<file path=ppt/tags/tag53.xml><?xml version="1.0" encoding="utf-8"?>
<p:tagLst xmlns:p="http://schemas.openxmlformats.org/presentationml/2006/main">
  <p:tag name="AS_UNIQUEID" val="3102"/>
</p:tagLst>
</file>

<file path=ppt/tags/tag530.xml><?xml version="1.0" encoding="utf-8"?>
<p:tagLst xmlns:p="http://schemas.openxmlformats.org/presentationml/2006/main">
  <p:tag name="AS_UNIQUEID" val="3441"/>
</p:tagLst>
</file>

<file path=ppt/tags/tag531.xml><?xml version="1.0" encoding="utf-8"?>
<p:tagLst xmlns:p="http://schemas.openxmlformats.org/presentationml/2006/main">
  <p:tag name="AS_UNIQUEID" val="3442"/>
</p:tagLst>
</file>

<file path=ppt/tags/tag532.xml><?xml version="1.0" encoding="utf-8"?>
<p:tagLst xmlns:p="http://schemas.openxmlformats.org/presentationml/2006/main">
  <p:tag name="AS_UNIQUEID" val="3443"/>
</p:tagLst>
</file>

<file path=ppt/tags/tag533.xml><?xml version="1.0" encoding="utf-8"?>
<p:tagLst xmlns:p="http://schemas.openxmlformats.org/presentationml/2006/main">
  <p:tag name="AS_UNIQUEID" val="3444"/>
</p:tagLst>
</file>

<file path=ppt/tags/tag534.xml><?xml version="1.0" encoding="utf-8"?>
<p:tagLst xmlns:p="http://schemas.openxmlformats.org/presentationml/2006/main">
  <p:tag name="AS_UNIQUEID" val="3445"/>
</p:tagLst>
</file>

<file path=ppt/tags/tag535.xml><?xml version="1.0" encoding="utf-8"?>
<p:tagLst xmlns:p="http://schemas.openxmlformats.org/presentationml/2006/main">
  <p:tag name="AS_UNIQUEID" val="3446"/>
</p:tagLst>
</file>

<file path=ppt/tags/tag536.xml><?xml version="1.0" encoding="utf-8"?>
<p:tagLst xmlns:p="http://schemas.openxmlformats.org/presentationml/2006/main">
  <p:tag name="AS_UNIQUEID" val="3447"/>
</p:tagLst>
</file>

<file path=ppt/tags/tag537.xml><?xml version="1.0" encoding="utf-8"?>
<p:tagLst xmlns:p="http://schemas.openxmlformats.org/presentationml/2006/main">
  <p:tag name="AS_UNIQUEID" val="3448"/>
</p:tagLst>
</file>

<file path=ppt/tags/tag538.xml><?xml version="1.0" encoding="utf-8"?>
<p:tagLst xmlns:p="http://schemas.openxmlformats.org/presentationml/2006/main">
  <p:tag name="AS_UNIQUEID" val="3449"/>
</p:tagLst>
</file>

<file path=ppt/tags/tag539.xml><?xml version="1.0" encoding="utf-8"?>
<p:tagLst xmlns:p="http://schemas.openxmlformats.org/presentationml/2006/main">
  <p:tag name="AS_UNIQUEID" val="3450"/>
</p:tagLst>
</file>

<file path=ppt/tags/tag54.xml><?xml version="1.0" encoding="utf-8"?>
<p:tagLst xmlns:p="http://schemas.openxmlformats.org/presentationml/2006/main">
  <p:tag name="AS_UNIQUEID" val="3103"/>
</p:tagLst>
</file>

<file path=ppt/tags/tag540.xml><?xml version="1.0" encoding="utf-8"?>
<p:tagLst xmlns:p="http://schemas.openxmlformats.org/presentationml/2006/main">
  <p:tag name="AS_OS" val="Unix 3.10 unknown"/>
  <p:tag name="AS_RELEASE_DATE" val="2020.11.30"/>
  <p:tag name="AS_TITLE" val="Aspose.Slides for Java"/>
  <p:tag name="AS_VERSION" val="20.11"/>
  <p:tag name="ISLIDE.GUIDESSETTING" val="{&quot;Id&quot;:&quot;e6d6f7bf-8b31-448e-b58b-ba824e229c40&quot;,&quot;Name&quot;:&quot;自定义&quot;,&quot;Kind&quot;:&quot;Custom&quot;,&quot;OldGuidesSetting&quot;:{&quot;HeaderHeight&quot;:0.0,&quot;FooterHeight&quot;:0.0,&quot;SideMargin&quot;:4.0,&quot;TopMargin&quot;:6.0,&quot;BottomMargin&quot;:8.0,&quot;IntervalMargin&quot;:0.0}}"/>
  <p:tag name="ISPRING_PRESENTATION_TITLE" val="卡通手绘课件PPT"/>
</p:tagLst>
</file>

<file path=ppt/tags/tag55.xml><?xml version="1.0" encoding="utf-8"?>
<p:tagLst xmlns:p="http://schemas.openxmlformats.org/presentationml/2006/main">
  <p:tag name="AS_UNIQUEID" val="3104"/>
</p:tagLst>
</file>

<file path=ppt/tags/tag56.xml><?xml version="1.0" encoding="utf-8"?>
<p:tagLst xmlns:p="http://schemas.openxmlformats.org/presentationml/2006/main">
  <p:tag name="AS_UNIQUEID" val="3105"/>
</p:tagLst>
</file>

<file path=ppt/tags/tag57.xml><?xml version="1.0" encoding="utf-8"?>
<p:tagLst xmlns:p="http://schemas.openxmlformats.org/presentationml/2006/main">
  <p:tag name="AS_UNIQUEID" val="3106"/>
</p:tagLst>
</file>

<file path=ppt/tags/tag58.xml><?xml version="1.0" encoding="utf-8"?>
<p:tagLst xmlns:p="http://schemas.openxmlformats.org/presentationml/2006/main">
  <p:tag name="AS_UNIQUEID" val="3107"/>
</p:tagLst>
</file>

<file path=ppt/tags/tag59.xml><?xml version="1.0" encoding="utf-8"?>
<p:tagLst xmlns:p="http://schemas.openxmlformats.org/presentationml/2006/main">
  <p:tag name="AS_UNIQUEID" val="3108"/>
</p:tagLst>
</file>

<file path=ppt/tags/tag6.xml><?xml version="1.0" encoding="utf-8"?>
<p:tagLst xmlns:p="http://schemas.openxmlformats.org/presentationml/2006/main">
  <p:tag name="AS_UNIQUEID" val="3060"/>
</p:tagLst>
</file>

<file path=ppt/tags/tag60.xml><?xml version="1.0" encoding="utf-8"?>
<p:tagLst xmlns:p="http://schemas.openxmlformats.org/presentationml/2006/main">
  <p:tag name="AS_UNIQUEID" val="3109"/>
</p:tagLst>
</file>

<file path=ppt/tags/tag61.xml><?xml version="1.0" encoding="utf-8"?>
<p:tagLst xmlns:p="http://schemas.openxmlformats.org/presentationml/2006/main">
  <p:tag name="AS_UNIQUEID" val="3110"/>
</p:tagLst>
</file>

<file path=ppt/tags/tag62.xml><?xml version="1.0" encoding="utf-8"?>
<p:tagLst xmlns:p="http://schemas.openxmlformats.org/presentationml/2006/main">
  <p:tag name="AS_UNIQUEID" val="3111"/>
</p:tagLst>
</file>

<file path=ppt/tags/tag63.xml><?xml version="1.0" encoding="utf-8"?>
<p:tagLst xmlns:p="http://schemas.openxmlformats.org/presentationml/2006/main">
  <p:tag name="AS_UNIQUEID" val="3112"/>
</p:tagLst>
</file>

<file path=ppt/tags/tag64.xml><?xml version="1.0" encoding="utf-8"?>
<p:tagLst xmlns:p="http://schemas.openxmlformats.org/presentationml/2006/main">
  <p:tag name="AS_UNIQUEID" val="3113"/>
</p:tagLst>
</file>

<file path=ppt/tags/tag65.xml><?xml version="1.0" encoding="utf-8"?>
<p:tagLst xmlns:p="http://schemas.openxmlformats.org/presentationml/2006/main">
  <p:tag name="AS_UNIQUEID" val="3114"/>
</p:tagLst>
</file>

<file path=ppt/tags/tag66.xml><?xml version="1.0" encoding="utf-8"?>
<p:tagLst xmlns:p="http://schemas.openxmlformats.org/presentationml/2006/main">
  <p:tag name="AS_UNIQUEID" val="3115"/>
</p:tagLst>
</file>

<file path=ppt/tags/tag67.xml><?xml version="1.0" encoding="utf-8"?>
<p:tagLst xmlns:p="http://schemas.openxmlformats.org/presentationml/2006/main">
  <p:tag name="AS_UNIQUEID" val="3116"/>
</p:tagLst>
</file>

<file path=ppt/tags/tag68.xml><?xml version="1.0" encoding="utf-8"?>
<p:tagLst xmlns:p="http://schemas.openxmlformats.org/presentationml/2006/main">
  <p:tag name="AS_UNIQUEID" val="3117"/>
</p:tagLst>
</file>

<file path=ppt/tags/tag69.xml><?xml version="1.0" encoding="utf-8"?>
<p:tagLst xmlns:p="http://schemas.openxmlformats.org/presentationml/2006/main">
  <p:tag name="AS_UNIQUEID" val="3118"/>
</p:tagLst>
</file>

<file path=ppt/tags/tag7.xml><?xml version="1.0" encoding="utf-8"?>
<p:tagLst xmlns:p="http://schemas.openxmlformats.org/presentationml/2006/main">
  <p:tag name="AS_UNIQUEID" val="3061"/>
</p:tagLst>
</file>

<file path=ppt/tags/tag70.xml><?xml version="1.0" encoding="utf-8"?>
<p:tagLst xmlns:p="http://schemas.openxmlformats.org/presentationml/2006/main">
  <p:tag name="AS_UNIQUEID" val="3119"/>
</p:tagLst>
</file>

<file path=ppt/tags/tag71.xml><?xml version="1.0" encoding="utf-8"?>
<p:tagLst xmlns:p="http://schemas.openxmlformats.org/presentationml/2006/main">
  <p:tag name="AS_UNIQUEID" val="3120"/>
</p:tagLst>
</file>

<file path=ppt/tags/tag72.xml><?xml version="1.0" encoding="utf-8"?>
<p:tagLst xmlns:p="http://schemas.openxmlformats.org/presentationml/2006/main">
  <p:tag name="AS_UNIQUEID" val="3121"/>
</p:tagLst>
</file>

<file path=ppt/tags/tag73.xml><?xml version="1.0" encoding="utf-8"?>
<p:tagLst xmlns:p="http://schemas.openxmlformats.org/presentationml/2006/main">
  <p:tag name="AS_UNIQUEID" val="3122"/>
</p:tagLst>
</file>

<file path=ppt/tags/tag74.xml><?xml version="1.0" encoding="utf-8"?>
<p:tagLst xmlns:p="http://schemas.openxmlformats.org/presentationml/2006/main">
  <p:tag name="AS_UNIQUEID" val="3123"/>
</p:tagLst>
</file>

<file path=ppt/tags/tag75.xml><?xml version="1.0" encoding="utf-8"?>
<p:tagLst xmlns:p="http://schemas.openxmlformats.org/presentationml/2006/main">
  <p:tag name="AS_UNIQUEID" val="3124"/>
</p:tagLst>
</file>

<file path=ppt/tags/tag76.xml><?xml version="1.0" encoding="utf-8"?>
<p:tagLst xmlns:p="http://schemas.openxmlformats.org/presentationml/2006/main">
  <p:tag name="AS_UNIQUEID" val="3125"/>
</p:tagLst>
</file>

<file path=ppt/tags/tag77.xml><?xml version="1.0" encoding="utf-8"?>
<p:tagLst xmlns:p="http://schemas.openxmlformats.org/presentationml/2006/main">
  <p:tag name="AS_UNIQUEID" val="3126"/>
</p:tagLst>
</file>

<file path=ppt/tags/tag78.xml><?xml version="1.0" encoding="utf-8"?>
<p:tagLst xmlns:p="http://schemas.openxmlformats.org/presentationml/2006/main">
  <p:tag name="AS_UNIQUEID" val="3127"/>
</p:tagLst>
</file>

<file path=ppt/tags/tag79.xml><?xml version="1.0" encoding="utf-8"?>
<p:tagLst xmlns:p="http://schemas.openxmlformats.org/presentationml/2006/main">
  <p:tag name="AS_UNIQUEID" val="3128"/>
</p:tagLst>
</file>

<file path=ppt/tags/tag8.xml><?xml version="1.0" encoding="utf-8"?>
<p:tagLst xmlns:p="http://schemas.openxmlformats.org/presentationml/2006/main">
  <p:tag name="AS_UNIQUEID" val="3062"/>
</p:tagLst>
</file>

<file path=ppt/tags/tag80.xml><?xml version="1.0" encoding="utf-8"?>
<p:tagLst xmlns:p="http://schemas.openxmlformats.org/presentationml/2006/main">
  <p:tag name="AS_UNIQUEID" val="3129"/>
</p:tagLst>
</file>

<file path=ppt/tags/tag81.xml><?xml version="1.0" encoding="utf-8"?>
<p:tagLst xmlns:p="http://schemas.openxmlformats.org/presentationml/2006/main">
  <p:tag name="AS_UNIQUEID" val="3130"/>
</p:tagLst>
</file>

<file path=ppt/tags/tag82.xml><?xml version="1.0" encoding="utf-8"?>
<p:tagLst xmlns:p="http://schemas.openxmlformats.org/presentationml/2006/main">
  <p:tag name="AS_UNIQUEID" val="3131"/>
</p:tagLst>
</file>

<file path=ppt/tags/tag83.xml><?xml version="1.0" encoding="utf-8"?>
<p:tagLst xmlns:p="http://schemas.openxmlformats.org/presentationml/2006/main">
  <p:tag name="AS_UNIQUEID" val="3132"/>
</p:tagLst>
</file>

<file path=ppt/tags/tag84.xml><?xml version="1.0" encoding="utf-8"?>
<p:tagLst xmlns:p="http://schemas.openxmlformats.org/presentationml/2006/main">
  <p:tag name="AS_UNIQUEID" val="3133"/>
</p:tagLst>
</file>

<file path=ppt/tags/tag85.xml><?xml version="1.0" encoding="utf-8"?>
<p:tagLst xmlns:p="http://schemas.openxmlformats.org/presentationml/2006/main">
  <p:tag name="AS_UNIQUEID" val="3134"/>
</p:tagLst>
</file>

<file path=ppt/tags/tag86.xml><?xml version="1.0" encoding="utf-8"?>
<p:tagLst xmlns:p="http://schemas.openxmlformats.org/presentationml/2006/main">
  <p:tag name="AS_UNIQUEID" val="3135"/>
</p:tagLst>
</file>

<file path=ppt/tags/tag87.xml><?xml version="1.0" encoding="utf-8"?>
<p:tagLst xmlns:p="http://schemas.openxmlformats.org/presentationml/2006/main">
  <p:tag name="AS_UNIQUEID" val="3136"/>
</p:tagLst>
</file>

<file path=ppt/tags/tag88.xml><?xml version="1.0" encoding="utf-8"?>
<p:tagLst xmlns:p="http://schemas.openxmlformats.org/presentationml/2006/main">
  <p:tag name="AS_UNIQUEID" val="3137"/>
</p:tagLst>
</file>

<file path=ppt/tags/tag89.xml><?xml version="1.0" encoding="utf-8"?>
<p:tagLst xmlns:p="http://schemas.openxmlformats.org/presentationml/2006/main">
  <p:tag name="AS_UNIQUEID" val="927"/>
</p:tagLst>
</file>

<file path=ppt/tags/tag9.xml><?xml version="1.0" encoding="utf-8"?>
<p:tagLst xmlns:p="http://schemas.openxmlformats.org/presentationml/2006/main">
  <p:tag name="AS_UNIQUEID" val="3063"/>
</p:tagLst>
</file>

<file path=ppt/tags/tag90.xml><?xml version="1.0" encoding="utf-8"?>
<p:tagLst xmlns:p="http://schemas.openxmlformats.org/presentationml/2006/main">
  <p:tag name="AS_UNIQUEID" val="928"/>
</p:tagLst>
</file>

<file path=ppt/tags/tag91.xml><?xml version="1.0" encoding="utf-8"?>
<p:tagLst xmlns:p="http://schemas.openxmlformats.org/presentationml/2006/main">
  <p:tag name="AS_UNIQUEID" val="929"/>
</p:tagLst>
</file>

<file path=ppt/tags/tag92.xml><?xml version="1.0" encoding="utf-8"?>
<p:tagLst xmlns:p="http://schemas.openxmlformats.org/presentationml/2006/main">
  <p:tag name="AS_UNIQUEID" val="930"/>
</p:tagLst>
</file>

<file path=ppt/tags/tag93.xml><?xml version="1.0" encoding="utf-8"?>
<p:tagLst xmlns:p="http://schemas.openxmlformats.org/presentationml/2006/main">
  <p:tag name="AS_UNIQUEID" val="931"/>
</p:tagLst>
</file>

<file path=ppt/tags/tag94.xml><?xml version="1.0" encoding="utf-8"?>
<p:tagLst xmlns:p="http://schemas.openxmlformats.org/presentationml/2006/main">
  <p:tag name="AS_UNIQUEID" val="3138"/>
</p:tagLst>
</file>

<file path=ppt/tags/tag95.xml><?xml version="1.0" encoding="utf-8"?>
<p:tagLst xmlns:p="http://schemas.openxmlformats.org/presentationml/2006/main">
  <p:tag name="AS_UNIQUEID" val="3139"/>
</p:tagLst>
</file>

<file path=ppt/tags/tag96.xml><?xml version="1.0" encoding="utf-8"?>
<p:tagLst xmlns:p="http://schemas.openxmlformats.org/presentationml/2006/main">
  <p:tag name="AS_UNIQUEID" val="3140"/>
</p:tagLst>
</file>

<file path=ppt/tags/tag97.xml><?xml version="1.0" encoding="utf-8"?>
<p:tagLst xmlns:p="http://schemas.openxmlformats.org/presentationml/2006/main">
  <p:tag name="AS_UNIQUEID" val="3141"/>
</p:tagLst>
</file>

<file path=ppt/tags/tag98.xml><?xml version="1.0" encoding="utf-8"?>
<p:tagLst xmlns:p="http://schemas.openxmlformats.org/presentationml/2006/main">
  <p:tag name="AS_UNIQUEID" val="35"/>
</p:tagLst>
</file>

<file path=ppt/tags/tag99.xml><?xml version="1.0" encoding="utf-8"?>
<p:tagLst xmlns:p="http://schemas.openxmlformats.org/presentationml/2006/main">
  <p:tag name="AS_UNIQUEID" val="36"/>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371</Paragraphs>
  <Slides>55</Slides>
  <Notes>8</Notes>
  <TotalTime>0</TotalTime>
  <HiddenSlides>1</HiddenSlides>
  <MMClips>0</MMClips>
  <ScaleCrop>0</ScaleCrop>
  <HeadingPairs>
    <vt:vector baseType="variant" size="6">
      <vt:variant>
        <vt:lpstr>Fonts used</vt:lpstr>
      </vt:variant>
      <vt:variant>
        <vt:i4>33</vt:i4>
      </vt:variant>
      <vt:variant>
        <vt:lpstr>Theme</vt:lpstr>
      </vt:variant>
      <vt:variant>
        <vt:i4>1</vt:i4>
      </vt:variant>
      <vt:variant>
        <vt:lpstr>Slide Titles</vt:lpstr>
      </vt:variant>
      <vt:variant>
        <vt:i4>55</vt:i4>
      </vt:variant>
    </vt:vector>
  </HeadingPairs>
  <TitlesOfParts>
    <vt:vector baseType="lpstr" size="89">
      <vt:lpstr>Arial</vt:lpstr>
      <vt:lpstr>等线 Light</vt:lpstr>
      <vt:lpstr>等线</vt:lpstr>
      <vt:lpstr>微软雅黑</vt:lpstr>
      <vt:lpstr>宋体</vt:lpstr>
      <vt:lpstr>方正粗黑宋简体</vt:lpstr>
      <vt:lpstr>迷你简卡通</vt:lpstr>
      <vt:lpstr>思源黑体 CN Heavy</vt:lpstr>
      <vt:lpstr>华文琥珀</vt:lpstr>
      <vt:lpstr>Times New Roman</vt:lpstr>
      <vt:lpstr>Wingdings</vt:lpstr>
      <vt:lpstr>苏新诗古印宋简</vt:lpstr>
      <vt:lpstr>Calibri</vt:lpstr>
      <vt:lpstr>黑体</vt:lpstr>
      <vt:lpstr>仿宋</vt:lpstr>
      <vt:lpstr>楷体</vt:lpstr>
      <vt:lpstr>Segoe UI</vt:lpstr>
      <vt:lpstr>叶根友毛笔行书2.0版</vt:lpstr>
      <vt:lpstr>Noto Sans S Chinese Medium</vt:lpstr>
      <vt:lpstr>汉仪君黑-55W</vt:lpstr>
      <vt:lpstr>汉仪北魏写经W</vt:lpstr>
      <vt:lpstr>方正大黑简体</vt:lpstr>
      <vt:lpstr>汉仪综艺体简</vt:lpstr>
      <vt:lpstr>汉仪旗黑-55简</vt:lpstr>
      <vt:lpstr>华文楷体</vt:lpstr>
      <vt:lpstr>华文仿宋</vt:lpstr>
      <vt:lpstr>mp-quote</vt:lpstr>
      <vt:lpstr>华文中宋</vt:lpstr>
      <vt:lpstr>汉仪黑方简</vt:lpstr>
      <vt:lpstr>Roboto Regular</vt:lpstr>
      <vt:lpstr>方正启体简体</vt:lpstr>
      <vt:lpstr>隶书</vt:lpstr>
      <vt:lpstr>Helvetica Neue</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观点二：不认同。⑴社会为娜拉出走以争取独立和人权提供了良好的环境。⑵娜拉具备出走后走向自立和成功的主观条件。娜拉有着刚烈的性格，有敢于质疑法律、宗教的勇气，有对美好生活的追求，这决定了她不会向困难屈服，有勇气战胜出走后的一些困难，努力实现自己的追求。⑶娜拉周围有可以学习和借鉴的成功的榜样。</vt:lpstr>
      <vt:lpstr>观点一：认同。⑴从社会环境来看，社会还没有为妇女的独立生存提供充分的空间。⑵从主观条件来看，娜拉没有赖以谋生的一技之长。从剧情来看，娜拉除了长得漂亮、跳舞跳得好之外，并没有什么特长，甚至操持家务的工作也是由佣人来做的。这样一位年轻女子，很难适应当时男权主义流行的社会。⑶从娜拉出走时的状况来看，她没有可以立足于社会的条件。⑷从社会发展的必然规律来看，娜拉很可能成为女权运动的牺牲品。</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2022-12-02T10:58:18.810</cp:lastPrinted>
  <dcterms:created xsi:type="dcterms:W3CDTF">2022-12-02T10:58:18Z</dcterms:created>
  <dcterms:modified xsi:type="dcterms:W3CDTF">2022-12-02T02:58:24Z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