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333" r:id="rId5"/>
    <p:sldId id="352" r:id="rId6"/>
    <p:sldId id="337" r:id="rId7"/>
    <p:sldId id="338" r:id="rId8"/>
    <p:sldId id="339" r:id="rId9"/>
    <p:sldId id="341" r:id="rId10"/>
    <p:sldId id="340" r:id="rId11"/>
    <p:sldId id="344" r:id="rId12"/>
    <p:sldId id="345" r:id="rId13"/>
    <p:sldId id="346" r:id="rId14"/>
    <p:sldId id="347" r:id="rId15"/>
    <p:sldId id="348" r:id="rId16"/>
    <p:sldId id="367" r:id="rId17"/>
    <p:sldId id="351"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283"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王笛" initials="T"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792" y="78"/>
      </p:cViewPr>
      <p:guideLst>
        <p:guide orient="horz" pos="2174"/>
        <p:guide pos="3804"/>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264.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E6AE1D70-9C61-4B59-BBC9-94D66AAE08C8}"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DDA5F0C1-811E-423D-A554-873A11A3CBC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tags" Target="../tags/tag239.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DDA5F0C1-811E-423D-A554-873A11A3CBC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68F1ADB-5708-424B-B98F-4FE8806552F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F042E99-1137-4561-A7D8-F8C66E7E56D2}"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F042E99-1137-4561-A7D8-F8C66E7E56D2}"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DDA5F0C1-811E-423D-A554-873A11A3CBC5}"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5" name="幻灯片图像占位符 1"/>
          <p:cNvSpPr>
            <a:spLocks noGrp="1" noRot="1" noChangeAspect="1" noTextEdit="1"/>
          </p:cNvSpPr>
          <p:nvPr>
            <p:ph type="sldImg"/>
            <p:custDataLst>
              <p:tags r:id="rId4"/>
            </p:custDataLst>
          </p:nvPr>
        </p:nvSpPr>
        <p:spPr>
          <a:ln>
            <a:solidFill>
              <a:srgbClr val="000000"/>
            </a:solidFill>
            <a:miter/>
          </a:ln>
        </p:spPr>
      </p:sp>
      <p:sp>
        <p:nvSpPr>
          <p:cNvPr id="6146"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6147"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en-US" altLang="zh-CN" sz="1200"/>
              <a:t>3</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68F1ADB-5708-424B-B98F-4FE8806552F9}"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B7540B39-981A-46F4-ACE0-12BB5FE70A11}"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C36CF24-C4F9-4E9C-810B-E2764A64E4AE}"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B7540B39-981A-46F4-ACE0-12BB5FE70A11}"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C36CF24-C4F9-4E9C-810B-E2764A64E4A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custDataLst>
            <p:tags r:id="rId1"/>
          </p:custDataLst>
        </p:nvPr>
      </p:nvGrpSpPr>
      <p:grpSpPr>
        <a:xfrm>
          <a:off x="0" y="0"/>
          <a:ext cx="0" cy="0"/>
        </a:xfrm>
      </p:grpSpPr>
    </p:spTree>
  </p:cSld>
  <p:clrMapOvr>
    <a:masterClrMapping/>
  </p:clrMapOvr>
  <p:transition spd="slow" advClick="0">
    <p:push dir="u"/>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7ABAEF-E4D6-43F9-8707-9FF9D1806FA7}" type="slidenum">
              <a:rPr kumimoji="0" altLang="en-US" sz="1200" b="0" i="0" u="none" strike="noStrike" kern="1200" cap="none" spc="0" normalizeH="0" baseline="0" noProof="1" smtClean="0">
                <a:ln>
                  <a:noFill/>
                </a:ln>
                <a:solidFill>
                  <a:srgbClr val="898989"/>
                </a:solidFill>
                <a:effectLst/>
                <a:uLnTx/>
                <a:uFillTx/>
                <a:latin typeface="Calibri" panose="020f0502020204030204" charset="0"/>
                <a:ea typeface="宋体" panose="02010600030101010101" pitchFamily="2" charset="-122"/>
                <a:cs typeface="+mn-cs"/>
              </a:rPr>
              <a:t/>
            </a:fld>
            <a:endParaRPr kumimoji="0" lang="zh-CN" altLang="en-US" sz="1200" b="0" i="0" u="none" strike="noStrike" kern="1200" cap="none" spc="0" normalizeH="0" baseline="0" noProof="1" smtClean="0">
              <a:ln>
                <a:noFill/>
              </a:ln>
              <a:solidFill>
                <a:srgbClr val="898989"/>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DEBD6"/>
        </a:solidFill>
        <a:effectLst/>
      </p:bgPr>
    </p:bg>
    <p:spTree>
      <p:nvGrpSpPr>
        <p:cNvPr id="1" name=""/>
        <p:cNvGrpSpPr/>
        <p:nvPr>
          <p:custDataLst>
            <p:tags r:id="rId5"/>
          </p:custDataLst>
        </p:nvPr>
      </p:nvGrpSpPr>
      <p:grpSpPr>
        <a:xfrm>
          <a:off x="0" y="0"/>
          <a:ext cx="0" cy="0"/>
        </a:xfrm>
      </p:grpSpPr>
      <p:sp>
        <p:nvSpPr>
          <p:cNvPr id="2" name="标题占位符 1"/>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B7540B39-981A-46F4-ACE0-12BB5FE70A11}" type="datetimeFigureOut">
              <a:rPr lang="zh-CN" altLang="en-US" smtClean="0"/>
              <a:t/>
            </a:fld>
            <a:endParaRPr lang="zh-CN" altLang="en-US"/>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a:p>
        </p:txBody>
      </p:sp>
      <p:sp>
        <p:nvSpPr>
          <p:cNvPr id="6" name="灯片编号占位符 5"/>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4C36CF24-C4F9-4E9C-810B-E2764A64E4A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0.xml" /><Relationship Id="rId11" Type="http://schemas.openxmlformats.org/officeDocument/2006/relationships/tags" Target="../tags/tag41.xml" /><Relationship Id="rId12" Type="http://schemas.openxmlformats.org/officeDocument/2006/relationships/tags" Target="../tags/tag42.xml" /><Relationship Id="rId13" Type="http://schemas.openxmlformats.org/officeDocument/2006/relationships/tags" Target="../tags/tag43.xml" /><Relationship Id="rId14" Type="http://schemas.openxmlformats.org/officeDocument/2006/relationships/tags" Target="../tags/tag44.xml" /><Relationship Id="rId15" Type="http://schemas.openxmlformats.org/officeDocument/2006/relationships/image" Target="../media/image3.png" /><Relationship Id="rId16" Type="http://schemas.openxmlformats.org/officeDocument/2006/relationships/tags" Target="../tags/tag45.xml" /><Relationship Id="rId2" Type="http://schemas.openxmlformats.org/officeDocument/2006/relationships/notesSlide" Target="../notesSlides/notesSlide1.xml" /><Relationship Id="rId3" Type="http://schemas.openxmlformats.org/officeDocument/2006/relationships/tags" Target="../tags/tag35.xml" /><Relationship Id="rId4" Type="http://schemas.openxmlformats.org/officeDocument/2006/relationships/image" Target="../media/image1.jpeg"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image" Target="../media/image2.png" /><Relationship Id="rId8" Type="http://schemas.openxmlformats.org/officeDocument/2006/relationships/tags" Target="../tags/tag38.xml" /><Relationship Id="rId9" Type="http://schemas.openxmlformats.org/officeDocument/2006/relationships/tags" Target="../tags/tag3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image" Target="../media/image7.png" /><Relationship Id="rId6" Type="http://schemas.openxmlformats.org/officeDocument/2006/relationships/tags" Target="../tags/tag1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tags" Target="../tags/tag121.xml" /><Relationship Id="rId4" Type="http://schemas.openxmlformats.org/officeDocument/2006/relationships/tags" Target="../tags/tag12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127.xml" /><Relationship Id="rId4" Type="http://schemas.openxmlformats.org/officeDocument/2006/relationships/tags" Target="../tags/tag12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6.xml" /><Relationship Id="rId3" Type="http://schemas.openxmlformats.org/officeDocument/2006/relationships/image" Target="../media/image8.jpeg" /><Relationship Id="rId4" Type="http://schemas.openxmlformats.org/officeDocument/2006/relationships/tags" Target="../tags/tag137.xml" /><Relationship Id="rId5"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4.png" /><Relationship Id="rId11" Type="http://schemas.openxmlformats.org/officeDocument/2006/relationships/tags" Target="../tags/tag57.xml" /><Relationship Id="rId12" Type="http://schemas.openxmlformats.org/officeDocument/2006/relationships/tags" Target="../tags/tag58.xml" /><Relationship Id="rId2" Type="http://schemas.openxmlformats.org/officeDocument/2006/relationships/notesSlide" Target="../notesSlides/notesSlide2.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image" Target="../media/image9.png"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image" Target="../media/image10.png" /><Relationship Id="rId9" Type="http://schemas.openxmlformats.org/officeDocument/2006/relationships/tags" Target="../tags/tag1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image" Target="../media/image11.png" /><Relationship Id="rId5" Type="http://schemas.openxmlformats.org/officeDocument/2006/relationships/tags" Target="../tags/tag18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slide" Target="slide3.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image" Target="../media/image4.png" /><Relationship Id="rId8" Type="http://schemas.openxmlformats.org/officeDocument/2006/relationships/tags" Target="../tags/tag221.xml" /><Relationship Id="rId9" Type="http://schemas.openxmlformats.org/officeDocument/2006/relationships/tags" Target="../tags/tag2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4.xml" /><Relationship Id="rId3" Type="http://schemas.openxmlformats.org/officeDocument/2006/relationships/tags" Target="../tags/tag234.xml" /><Relationship Id="rId4" Type="http://schemas.openxmlformats.org/officeDocument/2006/relationships/tags" Target="../tags/tag23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5.xml" /><Relationship Id="rId3" Type="http://schemas.openxmlformats.org/officeDocument/2006/relationships/tags" Target="../tags/tag240.xml" /><Relationship Id="rId4" Type="http://schemas.openxmlformats.org/officeDocument/2006/relationships/tags" Target="../tags/tag24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6.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slide" Target="slide3.xml" TargetMode="Internal" /><Relationship Id="rId6" Type="http://schemas.openxmlformats.org/officeDocument/2006/relationships/tags" Target="../tags/tag24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media/image5.jpeg" /><Relationship Id="rId6" Type="http://schemas.openxmlformats.org/officeDocument/2006/relationships/tags" Target="../tags/tag65.xml" /><Relationship Id="rId7" Type="http://schemas.openxmlformats.org/officeDocument/2006/relationships/tags" Target="../tags/tag6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8.xml" /><Relationship Id="rId11" Type="http://schemas.openxmlformats.org/officeDocument/2006/relationships/tags" Target="../tags/tag259.xml" /><Relationship Id="rId12" Type="http://schemas.openxmlformats.org/officeDocument/2006/relationships/tags" Target="../tags/tag260.xml" /><Relationship Id="rId13" Type="http://schemas.openxmlformats.org/officeDocument/2006/relationships/tags" Target="../tags/tag261.xml" /><Relationship Id="rId14" Type="http://schemas.openxmlformats.org/officeDocument/2006/relationships/image" Target="../media/image3.png" /><Relationship Id="rId15" Type="http://schemas.openxmlformats.org/officeDocument/2006/relationships/tags" Target="../tags/tag262.xml" /><Relationship Id="rId16" Type="http://schemas.openxmlformats.org/officeDocument/2006/relationships/image" Target="../media/image12.png" /><Relationship Id="rId17" Type="http://schemas.openxmlformats.org/officeDocument/2006/relationships/tags" Target="../tags/tag263.xml" /><Relationship Id="rId2" Type="http://schemas.openxmlformats.org/officeDocument/2006/relationships/notesSlide" Target="../notesSlides/notesSlide27.xml" /><Relationship Id="rId3" Type="http://schemas.openxmlformats.org/officeDocument/2006/relationships/tags" Target="../tags/tag253.xml" /><Relationship Id="rId4" Type="http://schemas.openxmlformats.org/officeDocument/2006/relationships/image" Target="../media/image1.jpeg"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image" Target="../media/image2.png" /><Relationship Id="rId8" Type="http://schemas.openxmlformats.org/officeDocument/2006/relationships/tags" Target="../tags/tag256.xml" /><Relationship Id="rId9" Type="http://schemas.openxmlformats.org/officeDocument/2006/relationships/tags" Target="../tags/tag25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image" Target="../media/image6.png" /><Relationship Id="rId7" Type="http://schemas.openxmlformats.org/officeDocument/2006/relationships/tags" Target="../tags/tag10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20979"/>
          <a:stretch>
            <a:fillRect/>
          </a:stretch>
        </p:blipFill>
        <p:spPr>
          <a:xfrm>
            <a:off x="0" y="0"/>
            <a:ext cx="12192000" cy="6858000"/>
          </a:xfrm>
          <a:prstGeom prst="rect">
            <a:avLst/>
          </a:prstGeom>
        </p:spPr>
      </p:pic>
      <p:sp>
        <p:nvSpPr>
          <p:cNvPr id="7" name="文本框 6"/>
          <p:cNvSpPr txBox="1"/>
          <p:nvPr>
            <p:custDataLst>
              <p:tags r:id="rId6"/>
            </p:custDataLst>
          </p:nvPr>
        </p:nvSpPr>
        <p:spPr>
          <a:xfrm>
            <a:off x="1455493" y="2261167"/>
            <a:ext cx="7069455" cy="1938020"/>
          </a:xfrm>
          <a:prstGeom prst="rect">
            <a:avLst/>
          </a:prstGeom>
          <a:noFill/>
        </p:spPr>
        <p:txBody>
          <a:bodyPr wrap="none" rtlCol="0" anchor="ctr">
            <a:spAutoFit/>
          </a:bodyPr>
          <a:lstStyle/>
          <a:p>
            <a:pPr algn="ctr"/>
            <a:r>
              <a:rPr lang="en-US" altLang="zh-CN" sz="6000" b="1" smtClean="0">
                <a:solidFill>
                  <a:srgbClr val="201300"/>
                </a:solidFill>
                <a:latin typeface="黑体" panose="02010609060101010101" charset="-122"/>
                <a:ea typeface="黑体" panose="02010609060101010101" charset="-122"/>
              </a:rPr>
              <a:t>《</a:t>
            </a:r>
            <a:r>
              <a:rPr lang="zh-CN" altLang="en-US" sz="6000" b="1" smtClean="0">
                <a:solidFill>
                  <a:srgbClr val="201300"/>
                </a:solidFill>
                <a:latin typeface="黑体" panose="02010609060101010101" charset="-122"/>
                <a:ea typeface="黑体" panose="02010609060101010101" charset="-122"/>
              </a:rPr>
              <a:t>峨日朵雪峰之侧</a:t>
            </a:r>
            <a:r>
              <a:rPr lang="en-US" altLang="zh-CN" sz="6000" b="1" smtClean="0">
                <a:solidFill>
                  <a:srgbClr val="201300"/>
                </a:solidFill>
                <a:latin typeface="黑体" panose="02010609060101010101" charset="-122"/>
                <a:ea typeface="黑体" panose="02010609060101010101" charset="-122"/>
              </a:rPr>
              <a:t>》</a:t>
            </a:r>
            <a:endParaRPr lang="en-US" altLang="zh-CN" sz="6000" b="1" smtClean="0">
              <a:solidFill>
                <a:srgbClr val="201300"/>
              </a:solidFill>
              <a:latin typeface="黑体" panose="02010609060101010101" charset="-122"/>
              <a:ea typeface="黑体" panose="02010609060101010101" charset="-122"/>
            </a:endParaRPr>
          </a:p>
          <a:p>
            <a:pPr algn="ctr"/>
            <a:r>
              <a:rPr lang="en-US" altLang="zh-CN" sz="6000" b="1" smtClean="0">
                <a:solidFill>
                  <a:srgbClr val="201300"/>
                </a:solidFill>
                <a:latin typeface="黑体" panose="02010609060101010101" charset="-122"/>
                <a:ea typeface="黑体" panose="02010609060101010101" charset="-122"/>
              </a:rPr>
              <a:t>《</a:t>
            </a:r>
            <a:r>
              <a:rPr lang="zh-CN" altLang="en-US" sz="6000" b="1" smtClean="0">
                <a:solidFill>
                  <a:srgbClr val="201300"/>
                </a:solidFill>
                <a:latin typeface="黑体" panose="02010609060101010101" charset="-122"/>
                <a:ea typeface="黑体" panose="02010609060101010101" charset="-122"/>
              </a:rPr>
              <a:t>致云雀</a:t>
            </a:r>
            <a:r>
              <a:rPr lang="en-US" altLang="zh-CN" sz="6000" b="1" smtClean="0">
                <a:solidFill>
                  <a:srgbClr val="201300"/>
                </a:solidFill>
                <a:latin typeface="黑体" panose="02010609060101010101" charset="-122"/>
                <a:ea typeface="黑体" panose="02010609060101010101" charset="-122"/>
              </a:rPr>
              <a:t>》</a:t>
            </a:r>
            <a:endParaRPr lang="en-US" altLang="zh-CN" sz="6000" b="1">
              <a:solidFill>
                <a:srgbClr val="201300"/>
              </a:solidFill>
              <a:latin typeface="黑体" panose="02010609060101010101" charset="-122"/>
              <a:ea typeface="黑体" panose="02010609060101010101" charset="-122"/>
            </a:endParaRPr>
          </a:p>
        </p:txBody>
      </p:sp>
      <p:pic>
        <p:nvPicPr>
          <p:cNvPr id="8" name="图片 7"/>
          <p:cNvPicPr>
            <a:picLocks noChangeAspect="1"/>
          </p:cNvPicPr>
          <p:nvPr>
            <p:custDataLst>
              <p:tags r:id="rId8"/>
            </p:custDataLst>
          </p:nvPr>
        </p:nvPicPr>
        <p:blipFill>
          <a:blip r:embed="rId7">
            <a:duotone>
              <a:prstClr val="black"/>
              <a:srgbClr val="D9C3A5">
                <a:tint val="50000"/>
                <a:satMod val="180000"/>
              </a:srgbClr>
            </a:duotone>
          </a:blip>
          <a:stretch>
            <a:fillRect/>
          </a:stretch>
        </p:blipFill>
        <p:spPr>
          <a:xfrm rot="16200000">
            <a:off x="751765" y="2851372"/>
            <a:ext cx="1462953" cy="701749"/>
          </a:xfrm>
          <a:prstGeom prst="rect">
            <a:avLst/>
          </a:prstGeom>
        </p:spPr>
      </p:pic>
      <p:pic>
        <p:nvPicPr>
          <p:cNvPr id="9" name="图片 8"/>
          <p:cNvPicPr>
            <a:picLocks noChangeAspect="1"/>
          </p:cNvPicPr>
          <p:nvPr>
            <p:custDataLst>
              <p:tags r:id="rId9"/>
            </p:custDataLst>
          </p:nvPr>
        </p:nvPicPr>
        <p:blipFill>
          <a:blip r:embed="rId7">
            <a:duotone>
              <a:prstClr val="black"/>
              <a:srgbClr val="D9C3A5">
                <a:tint val="50000"/>
                <a:satMod val="180000"/>
              </a:srgbClr>
            </a:duotone>
          </a:blip>
          <a:stretch>
            <a:fillRect/>
          </a:stretch>
        </p:blipFill>
        <p:spPr>
          <a:xfrm rot="5400000" flipH="1">
            <a:off x="7895893" y="2853207"/>
            <a:ext cx="1466624" cy="701749"/>
          </a:xfrm>
          <a:prstGeom prst="rect">
            <a:avLst/>
          </a:prstGeom>
        </p:spPr>
      </p:pic>
      <p:grpSp>
        <p:nvGrpSpPr>
          <p:cNvPr id="14" name="组合 13"/>
          <p:cNvGrpSpPr/>
          <p:nvPr>
            <p:custDataLst>
              <p:tags r:id="rId10"/>
            </p:custDataLst>
          </p:nvPr>
        </p:nvGrpSpPr>
        <p:grpSpPr>
          <a:xfrm>
            <a:off x="1483242" y="4189231"/>
            <a:ext cx="6801294" cy="63796"/>
            <a:chOff x="914400" y="4359348"/>
            <a:chExt cx="6801294" cy="63796"/>
          </a:xfrm>
        </p:grpSpPr>
        <p:cxnSp>
          <p:nvCxnSpPr>
            <p:cNvPr id="11" name="直接连接符 10"/>
            <p:cNvCxnSpPr/>
            <p:nvPr>
              <p:custDataLst>
                <p:tags r:id="rId11"/>
              </p:custDataLst>
            </p:nvPr>
          </p:nvCxnSpPr>
          <p:spPr>
            <a:xfrm>
              <a:off x="914400" y="4391246"/>
              <a:ext cx="3232298" cy="0"/>
            </a:xfrm>
            <a:prstGeom prst="line">
              <a:avLst/>
            </a:prstGeom>
            <a:ln>
              <a:solidFill>
                <a:srgbClr val="81786D"/>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12"/>
              </p:custDataLst>
            </p:nvPr>
          </p:nvSpPr>
          <p:spPr>
            <a:xfrm>
              <a:off x="4283149" y="4359348"/>
              <a:ext cx="63796" cy="63796"/>
            </a:xfrm>
            <a:prstGeom prst="ellipse">
              <a:avLst/>
            </a:prstGeom>
            <a:solidFill>
              <a:srgbClr val="817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endParaRPr>
            </a:p>
          </p:txBody>
        </p:sp>
        <p:cxnSp>
          <p:nvCxnSpPr>
            <p:cNvPr id="13" name="直接连接符 12"/>
            <p:cNvCxnSpPr/>
            <p:nvPr>
              <p:custDataLst>
                <p:tags r:id="rId13"/>
              </p:custDataLst>
            </p:nvPr>
          </p:nvCxnSpPr>
          <p:spPr>
            <a:xfrm>
              <a:off x="4483396" y="4391246"/>
              <a:ext cx="3232298" cy="0"/>
            </a:xfrm>
            <a:prstGeom prst="line">
              <a:avLst/>
            </a:prstGeom>
            <a:ln>
              <a:solidFill>
                <a:srgbClr val="81786D"/>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custDataLst>
              <p:tags r:id="rId14"/>
            </p:custDataLst>
          </p:nvPr>
        </p:nvSpPr>
        <p:spPr>
          <a:xfrm>
            <a:off x="2512461" y="4416875"/>
            <a:ext cx="4752340" cy="460375"/>
          </a:xfrm>
          <a:prstGeom prst="rect">
            <a:avLst/>
          </a:prstGeom>
          <a:noFill/>
        </p:spPr>
        <p:txBody>
          <a:bodyPr wrap="none" rtlCol="0" anchor="ctr">
            <a:spAutoFit/>
          </a:bodyPr>
          <a:lstStyle/>
          <a:p>
            <a:pPr algn="ctr">
              <a:defRPr/>
            </a:pPr>
            <a:r>
              <a:rPr lang="zh-CN" altLang="en-US" sz="2400" b="1" spc="450">
                <a:solidFill>
                  <a:prstClr val="black">
                    <a:lumMod val="85000"/>
                    <a:lumOff val="15000"/>
                  </a:prstClr>
                </a:solidFill>
                <a:latin typeface="黑体" panose="02010609060101010101" charset="-122"/>
                <a:ea typeface="黑体" panose="02010609060101010101" charset="-122"/>
                <a:sym typeface="微软雅黑" panose="020b0503020204020204" charset="-122"/>
              </a:rPr>
              <a:t>部编版必修上册 组文阅读课</a:t>
            </a:r>
            <a:endParaRPr lang="zh-CN" altLang="en-US" sz="2400" b="1" spc="450">
              <a:solidFill>
                <a:prstClr val="black">
                  <a:lumMod val="85000"/>
                  <a:lumOff val="15000"/>
                </a:prstClr>
              </a:solidFill>
              <a:latin typeface="黑体" panose="02010609060101010101" charset="-122"/>
              <a:ea typeface="黑体" panose="02010609060101010101" charset="-122"/>
              <a:sym typeface="微软雅黑" panose="020b0503020204020204" charset="-122"/>
            </a:endParaRPr>
          </a:p>
        </p:txBody>
      </p:sp>
      <p:pic>
        <p:nvPicPr>
          <p:cNvPr id="2" name="图片 1"/>
          <p:cNvPicPr>
            <a:picLocks noChangeAspect="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a:xfrm>
            <a:off x="74421" y="540626"/>
            <a:ext cx="1652779" cy="1447637"/>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5383530" y="957580"/>
            <a:ext cx="6808470" cy="4399915"/>
          </a:xfrm>
          <a:prstGeom prst="rect">
            <a:avLst/>
          </a:prstGeom>
          <a:noFill/>
        </p:spPr>
        <p:txBody>
          <a:bodyPr wrap="square" rtlCol="0">
            <a:spAutoFit/>
          </a:bodyPr>
          <a:lstStyle/>
          <a:p>
            <a:r>
              <a:rPr lang="en-US" altLang="zh-CN" sz="2800" b="1"/>
              <a:t>2</a:t>
            </a:r>
            <a:r>
              <a:rPr lang="zh-CN" altLang="en-US" sz="2800" b="1"/>
              <a:t>、写作背景：  </a:t>
            </a:r>
            <a:endParaRPr lang="zh-CN" altLang="en-US" sz="2800" b="1"/>
          </a:p>
          <a:p>
            <a:r>
              <a:rPr lang="zh-CN" altLang="en-US" sz="2800"/>
              <a:t>         这首诗写于1962年8月，作者被打成右派，正在距峨堡乡不远的青海省八宝农场接受劳动改造。  </a:t>
            </a:r>
            <a:endParaRPr lang="zh-CN" altLang="en-US" sz="2800"/>
          </a:p>
          <a:p>
            <a:r>
              <a:rPr lang="zh-CN" altLang="en-US" sz="2800"/>
              <a:t>        </a:t>
            </a:r>
            <a:r>
              <a:rPr lang="zh-CN" altLang="en-US" sz="2800">
                <a:solidFill>
                  <a:srgbClr val="FF0000"/>
                </a:solidFill>
              </a:rPr>
              <a:t>“峨日朵”</a:t>
            </a:r>
            <a:r>
              <a:rPr lang="zh-CN" altLang="en-US" sz="2800"/>
              <a:t>是现在的海北藏族自治州祁连县的峨堡镇的老百姓对“峨堡”一词的</a:t>
            </a:r>
            <a:r>
              <a:rPr lang="zh-CN" altLang="en-US" sz="2800">
                <a:solidFill>
                  <a:srgbClr val="FF0000"/>
                </a:solidFill>
              </a:rPr>
              <a:t>口语发音</a:t>
            </a:r>
            <a:r>
              <a:rPr lang="zh-CN" altLang="en-US" sz="2800"/>
              <a:t>，“峨日朵雪峰”便是峨堡乡境内的祁连山脉中一座或者几座小雪峰。</a:t>
            </a:r>
            <a:r>
              <a:rPr lang="zh-CN" altLang="en-US" sz="2800">
                <a:solidFill>
                  <a:srgbClr val="FF0000"/>
                </a:solidFill>
              </a:rPr>
              <a:t>它们原本没有自己独立的名字，诗人拿来作为诗中一个如画的诗作之远景而已。</a:t>
            </a:r>
            <a:endParaRPr lang="zh-CN" altLang="en-US" sz="2800">
              <a:solidFill>
                <a:srgbClr val="FF0000"/>
              </a:solidFill>
            </a:endParaRPr>
          </a:p>
        </p:txBody>
      </p:sp>
      <p:pic>
        <p:nvPicPr>
          <p:cNvPr id="2" name="图片 1"/>
          <p:cNvPicPr>
            <a:picLocks noChangeAspect="1"/>
          </p:cNvPicPr>
          <p:nvPr>
            <p:custDataLst>
              <p:tags r:id="rId6"/>
            </p:custDataLst>
          </p:nvPr>
        </p:nvPicPr>
        <p:blipFill>
          <a:blip r:embed="rId5"/>
          <a:stretch>
            <a:fillRect/>
          </a:stretch>
        </p:blipFill>
        <p:spPr>
          <a:xfrm>
            <a:off x="331470" y="883920"/>
            <a:ext cx="4707890" cy="4938395"/>
          </a:xfrm>
          <a:prstGeom prst="rect">
            <a:avLst/>
          </a:prstGeom>
        </p:spPr>
      </p:pic>
    </p:spTree>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36585" y="549372"/>
            <a:ext cx="11484910" cy="5631180"/>
          </a:xfrm>
          <a:prstGeom prst="rect">
            <a:avLst/>
          </a:prstGeom>
        </p:spPr>
        <p:txBody>
          <a:bodyPr wrap="square">
            <a:spAutoFit/>
          </a:bodyPr>
          <a:lstStyle/>
          <a:p>
            <a:pPr indent="2540" algn="just">
              <a:lnSpc>
                <a:spcPct val="150000"/>
              </a:lnSpc>
              <a:spcAft>
                <a:spcPct val="0"/>
              </a:spcAft>
            </a:pPr>
            <a:r>
              <a:rPr lang="en-US" altLang="zh-CN" sz="2400" b="1" kern="100">
                <a:latin typeface="微软雅黑" panose="020b0503020204020204" charset="-122"/>
                <a:cs typeface="Times New Roman" panose="02020603050405020304" pitchFamily="18" charset="0"/>
              </a:rPr>
              <a:t>3.</a:t>
            </a:r>
            <a:r>
              <a:rPr lang="zh-CN" altLang="zh-CN" sz="2400" b="1" kern="100">
                <a:latin typeface="宋体" panose="02010600030101010101" pitchFamily="2" charset="-122"/>
                <a:ea typeface="微软雅黑" panose="020b0503020204020204" charset="-122"/>
                <a:cs typeface="Times New Roman" panose="02020603050405020304" pitchFamily="18" charset="0"/>
              </a:rPr>
              <a:t>对昌耀的评价</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昌耀是不可替代的，如青铜般凝重而朴拙的生命化石，如神话般高邈而深邃的天空，我们深深感谢他留给诗坛一个博大而神奇的认知天空。</a:t>
            </a:r>
            <a:endParaRPr lang="zh-CN" altLang="zh-CN" sz="2400" kern="100">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这是被授予</a:t>
            </a:r>
            <a:r>
              <a:rPr lang="en-US" altLang="zh-CN" sz="2400" kern="100">
                <a:latin typeface="Times New Roman" panose="02020603050405020304" pitchFamily="18" charset="0"/>
                <a:ea typeface="微软雅黑" panose="020b0503020204020204" charset="-122"/>
                <a:cs typeface="Courier New" panose="02070309020205020404" pitchFamily="49" charset="0"/>
              </a:rPr>
              <a:t>1998</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charset="-122"/>
                <a:cs typeface="Courier New" panose="02070309020205020404" pitchFamily="49" charset="0"/>
              </a:rPr>
              <a:t>1999</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年度中国诗人奖时授奖词中给予昌耀的文字。</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昌耀是一个奇迹，是他那一辈人中唯一可以被称作诗人的人。尽管他也不可避免地受到过革命话语的冲击，但他从一开始就有意识地将革命话语的影响降到了最低程度，以维护诗歌的个人性；二十世纪八十年代初期以后，昌耀的诗歌才情可以用井喷来形容，一大批杰作经他之手被塑造成型。昌耀发明了一种崭新的诗歌语言，极大地拓宽了汉语的表现力。他的诗质地坚硬，有金石之声，刚好同中国人内心深处太多的忧患意识相对称。                                   </a:t>
            </a:r>
            <a:r>
              <a:rPr lang="zh-CN" altLang="zh-CN" sz="2400" kern="100">
                <a:latin typeface="Times New Roman" panose="02020603050405020304" pitchFamily="18" charset="0"/>
                <a:ea typeface="微软雅黑" panose="020b0503020204020204" charset="-122"/>
                <a:cs typeface="Times New Roman" panose="02020603050405020304" pitchFamily="18" charset="0"/>
                <a:sym typeface="+mn-ea"/>
              </a:rPr>
              <a:t>     ——敬文东 </a:t>
            </a:r>
            <a:r>
              <a:rPr lang="zh-CN" altLang="zh-CN" sz="2400" kern="100">
                <a:latin typeface="Times New Roman" panose="02020603050405020304" pitchFamily="18" charset="0"/>
                <a:ea typeface="微软雅黑" panose="020b0503020204020204" charset="-122"/>
                <a:cs typeface="Times New Roman" panose="02020603050405020304" pitchFamily="18" charset="0"/>
              </a:rPr>
              <a:t>                                                                               </a:t>
            </a:r>
            <a:endParaRPr lang="zh-CN" altLang="zh-CN" sz="2400" kern="10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36585" y="692776"/>
            <a:ext cx="11484910" cy="3969385"/>
          </a:xfrm>
          <a:prstGeom prst="rect">
            <a:avLst/>
          </a:prstGeom>
        </p:spPr>
        <p:txBody>
          <a:bodyPr wrap="square">
            <a:spAutoFit/>
          </a:bodyPr>
          <a:lstStyle/>
          <a:p>
            <a:pPr indent="2540" algn="just">
              <a:lnSpc>
                <a:spcPct val="150000"/>
              </a:lnSpc>
              <a:spcAft>
                <a:spcPct val="0"/>
              </a:spcAft>
            </a:pPr>
            <a:r>
              <a:rPr lang="en-US" altLang="zh-CN" sz="2400" b="1" kern="100">
                <a:latin typeface="微软雅黑" panose="020b0503020204020204" charset="-122"/>
                <a:cs typeface="Times New Roman" panose="02020603050405020304" pitchFamily="18" charset="0"/>
              </a:rPr>
              <a:t>4.</a:t>
            </a:r>
            <a:r>
              <a:rPr lang="zh-CN" altLang="zh-CN" sz="2400" b="1" kern="100">
                <a:latin typeface="宋体" panose="02010600030101010101" pitchFamily="2" charset="-122"/>
                <a:ea typeface="微软雅黑" panose="020b0503020204020204" charset="-122"/>
                <a:cs typeface="Times New Roman" panose="02020603050405020304" pitchFamily="18" charset="0"/>
              </a:rPr>
              <a:t>作品延读</a:t>
            </a:r>
            <a:endParaRPr lang="zh-CN" altLang="zh-CN" sz="1050" kern="100">
              <a:latin typeface="宋体" panose="02010600030101010101" pitchFamily="2" charset="-122"/>
              <a:cs typeface="Courier New" panose="02070309020205020404" pitchFamily="49" charset="0"/>
            </a:endParaRPr>
          </a:p>
          <a:p>
            <a:pPr indent="2540" algn="ctr">
              <a:lnSpc>
                <a:spcPct val="150000"/>
              </a:lnSpc>
              <a:spcAft>
                <a:spcPct val="0"/>
              </a:spcAft>
            </a:pPr>
            <a:r>
              <a:rPr lang="zh-CN" altLang="zh-CN" sz="3600" b="1" kern="100">
                <a:solidFill>
                  <a:srgbClr val="C00000"/>
                </a:solidFill>
                <a:latin typeface="隶书" panose="02010509060101010101" pitchFamily="49" charset="-122"/>
                <a:ea typeface="隶书" panose="02010509060101010101" pitchFamily="49" charset="-122"/>
                <a:cs typeface="Times New Roman" panose="02020603050405020304" pitchFamily="18" charset="0"/>
              </a:rPr>
              <a:t>斯　人</a:t>
            </a:r>
            <a:endParaRPr lang="zh-CN" altLang="zh-CN" sz="3600" kern="100">
              <a:latin typeface="隶书" panose="02010509060101010101" pitchFamily="49" charset="-122"/>
              <a:ea typeface="隶书" panose="02010509060101010101" pitchFamily="49" charset="-122"/>
              <a:cs typeface="Courier New" panose="02070309020205020404" pitchFamily="49" charset="0"/>
            </a:endParaRPr>
          </a:p>
          <a:p>
            <a:pPr indent="2540" algn="ctr">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昌　耀</a:t>
            </a:r>
            <a:endParaRPr lang="zh-CN" altLang="zh-CN" sz="1050" kern="100">
              <a:latin typeface="宋体" panose="02010600030101010101" pitchFamily="2" charset="-122"/>
              <a:cs typeface="Courier New" panose="02070309020205020404" pitchFamily="49" charset="0"/>
            </a:endParaRPr>
          </a:p>
          <a:p>
            <a:pPr indent="3232150" algn="just">
              <a:lnSpc>
                <a:spcPct val="150000"/>
              </a:lnSpc>
              <a:spcAft>
                <a:spcPct val="0"/>
              </a:spcAf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静极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谁的叹嘘？</a:t>
            </a:r>
            <a:endParaRPr lang="zh-CN" altLang="zh-CN" sz="1200" kern="100">
              <a:latin typeface="宋体" panose="02010600030101010101" pitchFamily="2" charset="-122"/>
              <a:ea typeface="楷体_GB2312" pitchFamily="49" charset="-122"/>
              <a:cs typeface="Courier New" panose="02070309020205020404" pitchFamily="49" charset="0"/>
            </a:endParaRPr>
          </a:p>
          <a:p>
            <a:pPr indent="3232150" algn="just">
              <a:lnSpc>
                <a:spcPct val="150000"/>
              </a:lnSpc>
              <a:spcAft>
                <a:spcPct val="0"/>
              </a:spcAf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密西西比河此刻风雨，在那边攀缘而走。</a:t>
            </a:r>
            <a:endParaRPr lang="zh-CN" altLang="zh-CN" sz="1200" kern="100">
              <a:latin typeface="宋体" panose="02010600030101010101" pitchFamily="2" charset="-122"/>
              <a:ea typeface="楷体_GB2312" panose="02010609030101010101" pitchFamily="49" charset="-122"/>
              <a:cs typeface="Courier New" panose="02070309020205020404" pitchFamily="49" charset="0"/>
            </a:endParaRPr>
          </a:p>
          <a:p>
            <a:pPr indent="3232150" algn="just">
              <a:lnSpc>
                <a:spcPct val="150000"/>
              </a:lnSpc>
              <a:spcAft>
                <a:spcPct val="0"/>
              </a:spcAf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地球这壁，一人无语独坐。</a:t>
            </a:r>
            <a:endParaRPr lang="zh-CN" altLang="zh-CN" sz="2800" kern="100">
              <a:latin typeface="Times New Roman" panose="02020603050405020304" pitchFamily="18" charset="0"/>
              <a:ea typeface="楷体_GB2312"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36585" y="830995"/>
            <a:ext cx="11484910" cy="4707890"/>
          </a:xfrm>
          <a:prstGeom prst="rect">
            <a:avLst/>
          </a:prstGeom>
        </p:spPr>
        <p:txBody>
          <a:bodyPr wrap="square">
            <a:spAutoFit/>
          </a:bodyPr>
          <a:lstStyle/>
          <a:p>
            <a:pPr indent="2540" algn="just">
              <a:lnSpc>
                <a:spcPts val="4000"/>
              </a:lnSpc>
              <a:spcAft>
                <a:spcPct val="0"/>
              </a:spcAft>
            </a:pPr>
            <a:r>
              <a:rPr lang="zh-CN" altLang="zh-CN" sz="2800" b="1" kern="100" spc="-100">
                <a:solidFill>
                  <a:srgbClr val="0070C0"/>
                </a:solidFill>
                <a:latin typeface="Times New Roman" panose="02020603050405020304" pitchFamily="18" charset="0"/>
                <a:ea typeface="微软雅黑" panose="020b0503020204020204" charset="-122"/>
                <a:cs typeface="Times New Roman" panose="02020603050405020304" pitchFamily="18" charset="0"/>
              </a:rPr>
              <a:t>【美点点击】</a:t>
            </a:r>
            <a:r>
              <a:rPr lang="zh-CN" altLang="zh-CN" sz="2800" kern="100" spc="-100">
                <a:latin typeface="Times New Roman" panose="02020603050405020304" pitchFamily="18" charset="0"/>
                <a:ea typeface="仿宋_GB2312" panose="02010609030101010101" pitchFamily="49" charset="-122"/>
                <a:cs typeface="Times New Roman" panose="02020603050405020304" pitchFamily="18" charset="0"/>
              </a:rPr>
              <a:t>　</a:t>
            </a:r>
            <a:endParaRPr lang="zh-CN" altLang="zh-CN" sz="2800" kern="100" spc="-100">
              <a:latin typeface="Times New Roman" panose="02020603050405020304" pitchFamily="18" charset="0"/>
              <a:ea typeface="仿宋_GB2312" pitchFamily="49" charset="-122"/>
              <a:cs typeface="Times New Roman" panose="02020603050405020304" pitchFamily="18" charset="0"/>
            </a:endParaRPr>
          </a:p>
          <a:p>
            <a:pPr indent="2540" algn="just">
              <a:lnSpc>
                <a:spcPts val="4000"/>
              </a:lnSpc>
              <a:spcAft>
                <a:spcPct val="0"/>
              </a:spcAft>
            </a:pPr>
            <a:r>
              <a:rPr lang="zh-CN" altLang="zh-CN" sz="2800" kern="100" spc="-100">
                <a:latin typeface="Times New Roman" panose="02020603050405020304" pitchFamily="18" charset="0"/>
                <a:ea typeface="仿宋_GB2312" panose="02010609030101010101" pitchFamily="49" charset="-122"/>
                <a:cs typeface="Times New Roman" panose="02020603050405020304" pitchFamily="18" charset="0"/>
              </a:rPr>
              <a:t>         </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题目为</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斯人</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，诗歌已经展开。</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静极</a:t>
            </a:r>
            <a:r>
              <a:rPr lang="en-US" altLang="zh-CN" sz="2800" b="1" kern="100" spc="-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谁的叹嘘？</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承接题目，将诗铺展开来，引出了悬念。接下来应该是回答这个问题了吧？然而不是，</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密西西比河此刻风雨，在那边攀缘而走</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猛一下，却转到密西西比河去了。就如平时我们行走在一条笔直的道路中，本没有悬念，但是突然间拐了个弯，这下我们的兴致又上来了。这两行的效果就是这样。就在我们正疑惑怎么会到了密西西比河去的当头，</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地球这壁，一人无语独坐</a:t>
            </a:r>
            <a:r>
              <a:rPr lang="en-US" altLang="zh-CN" sz="2800" b="1"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800" b="1" kern="100" spc="-100">
                <a:latin typeface="Times New Roman" panose="02020603050405020304" pitchFamily="18" charset="0"/>
                <a:ea typeface="仿宋_GB2312" panose="02010609030101010101" pitchFamily="49" charset="-122"/>
                <a:cs typeface="Times New Roman" panose="02020603050405020304" pitchFamily="18" charset="0"/>
              </a:rPr>
              <a:t>猛地又折了回来，既启承了与上句的关系，又与第一行的设问融合。通过几次的突然转折，于短短三行间，将诗歌旷古的幽思，演绎得淋漓尽致。</a:t>
            </a:r>
            <a:endParaRPr lang="zh-CN" altLang="zh-CN" sz="2800" b="1" kern="100" spc="-100">
              <a:latin typeface="Times New Roman" panose="02020603050405020304" pitchFamily="18" charset="0"/>
              <a:ea typeface="仿宋_GB2312" pitchFamily="49" charset="-122"/>
              <a:cs typeface="Times New Roman" panose="02020603050405020304" pitchFamily="18" charset="0"/>
            </a:endParaRPr>
          </a:p>
        </p:txBody>
      </p:sp>
      <p:sp>
        <p:nvSpPr>
          <p:cNvPr id="3" name="返回">
            <a:hlinkClick r:id="rId6" action="ppaction://hlinksldjump"/>
          </p:cNvPr>
          <p:cNvSpPr/>
          <p:nvPr>
            <p:custDataLst>
              <p:tags r:id="rId5"/>
            </p:custDataLst>
          </p:nvPr>
        </p:nvSpPr>
        <p:spPr bwMode="auto">
          <a:xfrm>
            <a:off x="11211218" y="6397603"/>
            <a:ext cx="979019" cy="460715"/>
          </a:xfrm>
          <a:prstGeom prst="roundRect">
            <a:avLst>
              <a:gd name="adj"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a:solidFill>
                  <a:schemeClr val="tx1"/>
                </a:solidFill>
                <a:latin typeface="微软雅黑" panose="020b0503020204020204" charset="-122"/>
                <a:ea typeface="微软雅黑" panose="020b0503020204020204" charset="-122"/>
              </a:rPr>
              <a:t>返 回</a:t>
            </a:r>
            <a:endParaRPr lang="zh-CN" altLang="en-US">
              <a:solidFill>
                <a:schemeClr val="tx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313" name="Picture 5" descr="27siniao1463"/>
          <p:cNvPicPr>
            <a:picLocks noChangeAspect="1"/>
          </p:cNvPicPr>
          <p:nvPr>
            <p:custDataLst>
              <p:tags r:id="rId4"/>
            </p:custDataLst>
          </p:nvPr>
        </p:nvPicPr>
        <p:blipFill>
          <a:blip r:embed="rId3"/>
          <a:stretch>
            <a:fillRect/>
          </a:stretch>
        </p:blipFill>
        <p:spPr>
          <a:xfrm>
            <a:off x="10160" y="0"/>
            <a:ext cx="12178030" cy="6858000"/>
          </a:xfrm>
          <a:prstGeom prst="rect">
            <a:avLst/>
          </a:prstGeom>
          <a:noFill/>
          <a:ln w="9525">
            <a:noFill/>
          </a:ln>
        </p:spPr>
      </p:pic>
      <p:sp>
        <p:nvSpPr>
          <p:cNvPr id="2051" name="Rectangle 2"/>
          <p:cNvSpPr>
            <a:spLocks noGrp="1"/>
          </p:cNvSpPr>
          <p:nvPr>
            <p:ph type="ctrTitle"/>
            <p:custDataLst>
              <p:tags r:id="rId5"/>
            </p:custDataLst>
          </p:nvPr>
        </p:nvSpPr>
        <p:spPr>
          <a:xfrm>
            <a:off x="-168275" y="1196975"/>
            <a:ext cx="7772400" cy="1470025"/>
          </a:xfrm>
        </p:spPr>
        <p:txBody>
          <a:bodyPr wrap="square" lIns="91440" tIns="45720" rIns="91440" bIns="45720" anchor="ctr">
            <a:normAutofit fontScale="90000"/>
          </a:bodyPr>
          <a:lstStyle/>
          <a:p>
            <a:pPr eaLnBrk="1" latinLnBrk="0" hangingPunct="1">
              <a:buClrTx/>
              <a:buSzTx/>
              <a:buFontTx/>
            </a:pPr>
            <a:r>
              <a:rPr lang="zh-CN" altLang="en-US" b="1">
                <a:solidFill>
                  <a:schemeClr val="accent2"/>
                </a:solidFill>
                <a:latin typeface="楷体" panose="02010609060101010101" pitchFamily="49" charset="-122"/>
                <a:ea typeface="楷体" panose="02010609060101010101" pitchFamily="49" charset="-122"/>
              </a:rPr>
              <a:t>致云雀</a:t>
            </a:r>
            <a:br>
              <a:rPr lang="zh-CN" altLang="en-US" b="1">
                <a:solidFill>
                  <a:schemeClr val="accent2"/>
                </a:solidFill>
                <a:latin typeface="楷体" panose="02010609060101010101" pitchFamily="49" charset="-122"/>
                <a:ea typeface="楷体" panose="02010609060101010101" pitchFamily="49" charset="-122"/>
              </a:rPr>
            </a:br>
            <a:r>
              <a:rPr lang="zh-CN" altLang="en-US" b="1">
                <a:solidFill>
                  <a:schemeClr val="accent2"/>
                </a:solidFill>
                <a:latin typeface="楷体" panose="02010609060101010101" pitchFamily="49" charset="-122"/>
                <a:ea typeface="楷体" panose="02010609060101010101" pitchFamily="49" charset="-122"/>
              </a:rPr>
              <a:t>                                </a:t>
            </a:r>
            <a:r>
              <a:rPr lang="en-US" altLang="zh-CN" b="1">
                <a:solidFill>
                  <a:schemeClr val="accent2"/>
                </a:solidFill>
                <a:latin typeface="楷体" panose="02010609060101010101" pitchFamily="49" charset="-122"/>
                <a:ea typeface="楷体" panose="02010609060101010101" pitchFamily="49" charset="-122"/>
              </a:rPr>
              <a:t>——</a:t>
            </a:r>
            <a:r>
              <a:rPr lang="zh-CN" altLang="en-US" b="1">
                <a:solidFill>
                  <a:schemeClr val="accent2"/>
                </a:solidFill>
                <a:latin typeface="楷体" panose="02010609060101010101" pitchFamily="49" charset="-122"/>
                <a:ea typeface="楷体" panose="02010609060101010101" pitchFamily="49" charset="-122"/>
              </a:rPr>
              <a:t>雪莱</a:t>
            </a:r>
            <a:endParaRPr lang="zh-CN" altLang="en-US" b="1">
              <a:solidFill>
                <a:schemeClr val="accent2"/>
              </a:solidFill>
              <a:latin typeface="楷体" panose="02010609060101010101" pitchFamily="49" charset="-122"/>
              <a:ea typeface="楷体" panose="02010609060101010101"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grpId="0" nodeType="withEffect">
                                  <p:stCondLst>
                                    <p:cond delay="0"/>
                                  </p:stCondLst>
                                  <p:childTnLst>
                                    <p:set>
                                      <p:cBhvr>
                                        <p:cTn id="6" dur="indefinite" fill="hold">
                                          <p:stCondLst>
                                            <p:cond delay="0"/>
                                          </p:stCondLst>
                                        </p:cTn>
                                        <p:tgtEl>
                                          <p:spTgt spid="2051"/>
                                        </p:tgtEl>
                                        <p:attrNameLst>
                                          <p:attrName>style.visibility</p:attrName>
                                        </p:attrNameLst>
                                      </p:cBhvr>
                                      <p:to>
                                        <p:strVal val="visible"/>
                                      </p:to>
                                    </p:set>
                                    <p:animEffect transition="in" filter="fade">
                                      <p:cBhvr>
                                        <p:cTn id="7" dur="767" decel="100000"/>
                                        <p:tgtEl>
                                          <p:spTgt spid="2051"/>
                                        </p:tgtEl>
                                      </p:cBhvr>
                                    </p:animEffect>
                                    <p:animScale>
                                      <p:cBhvr>
                                        <p:cTn id="8" dur="767" decel="100000" fill="hold"/>
                                        <p:tgtEl>
                                          <p:spTgt spid="2051"/>
                                        </p:tgtEl>
                                      </p:cBhvr>
                                      <p:from x="10000" y="10000"/>
                                      <p:to x="200000" y="450000"/>
                                    </p:animScale>
                                    <p:animScale>
                                      <p:cBhvr>
                                        <p:cTn id="9" dur="1228" accel="100000" fill="hold">
                                          <p:stCondLst>
                                            <p:cond delay="767"/>
                                          </p:stCondLst>
                                        </p:cTn>
                                        <p:tgtEl>
                                          <p:spTgt spid="2051"/>
                                        </p:tgtEl>
                                      </p:cBhvr>
                                      <p:from x="200000" y="450000"/>
                                      <p:to x="100000" y="100000"/>
                                    </p:animScale>
                                    <p:set>
                                      <p:cBhvr>
                                        <p:cTn id="10" dur="767" fill="hold"/>
                                        <p:tgtEl>
                                          <p:spTgt spid="2051"/>
                                        </p:tgtEl>
                                        <p:attrNameLst>
                                          <p:attrName>ppt_x</p:attrName>
                                        </p:attrNameLst>
                                      </p:cBhvr>
                                      <p:to>
                                        <p:strVal val="(0.5)"/>
                                      </p:to>
                                    </p:set>
                                    <p:anim from="(0.5)" to="(#ppt_x)" calcmode="lin" valueType="num">
                                      <p:cBhvr>
                                        <p:cTn id="11" dur="1228" accel="100000" fill="hold">
                                          <p:stCondLst>
                                            <p:cond delay="767"/>
                                          </p:stCondLst>
                                        </p:cTn>
                                        <p:tgtEl>
                                          <p:spTgt spid="2051"/>
                                        </p:tgtEl>
                                        <p:attrNameLst>
                                          <p:attrName>ppt_x</p:attrName>
                                        </p:attrNameLst>
                                      </p:cBhvr>
                                    </p:anim>
                                    <p:set>
                                      <p:cBhvr>
                                        <p:cTn id="12" dur="767" fill="hold"/>
                                        <p:tgtEl>
                                          <p:spTgt spid="2051"/>
                                        </p:tgtEl>
                                        <p:attrNameLst>
                                          <p:attrName>ppt_y</p:attrName>
                                        </p:attrNameLst>
                                      </p:cBhvr>
                                      <p:to>
                                        <p:strVal val="(#ppt_y+0.4)"/>
                                      </p:to>
                                    </p:set>
                                    <p:anim from="(#ppt_y+0.4)" to="(#ppt_y)" calcmode="lin" valueType="num">
                                      <p:cBhvr>
                                        <p:cTn id="13" dur="1228" accel="100000" fill="hold">
                                          <p:stCondLst>
                                            <p:cond delay="767"/>
                                          </p:stCondLst>
                                        </p:cTn>
                                        <p:tgtEl>
                                          <p:spTgt spid="205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8" name="矩形 4"/>
          <p:cNvSpPr/>
          <p:nvPr>
            <p:custDataLst>
              <p:tags r:id="rId3"/>
            </p:custDataLst>
          </p:nvPr>
        </p:nvSpPr>
        <p:spPr>
          <a:xfrm>
            <a:off x="659951" y="1895588"/>
            <a:ext cx="9001125" cy="582295"/>
          </a:xfrm>
          <a:prstGeom prst="rect">
            <a:avLst/>
          </a:prstGeom>
          <a:noFill/>
          <a:ln w="9525">
            <a:noFill/>
          </a:ln>
        </p:spPr>
        <p:txBody>
          <a:bodyPr wrap="square" lIns="91439" tIns="45719" rIns="91439" bIns="45719">
            <a:spAutoFit/>
          </a:bodyPr>
          <a:lstStyle/>
          <a:p>
            <a:pPr algn="ctr" defTabSz="914400" fontAlgn="base">
              <a:buClrTx/>
              <a:buSzTx/>
              <a:buFontTx/>
            </a:pPr>
            <a:r>
              <a:rPr lang="zh-CN" altLang="en-US" sz="2800" b="1" strike="noStrike" noProof="1">
                <a:latin typeface="Arial" panose="020b0604020202020204" pitchFamily="34" charset="0"/>
                <a:ea typeface="宋体" panose="02010600030101010101" pitchFamily="2" charset="-122"/>
                <a:cs typeface="+mn-cs"/>
              </a:rPr>
              <a:t>第一部分：</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第</a:t>
            </a:r>
            <a:r>
              <a:rPr 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1</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小节，诗人总体评价云雀及其歌声</a:t>
            </a:r>
            <a:r>
              <a:rPr lang="zh-CN" alt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a:t>
            </a:r>
            <a:endParaRPr lang="zh-CN" altLang="en-US" sz="3200" b="1" strike="noStrike" noProof="1"/>
          </a:p>
        </p:txBody>
      </p:sp>
      <p:sp>
        <p:nvSpPr>
          <p:cNvPr id="14" name="任意多边形 13"/>
          <p:cNvSpPr/>
          <p:nvPr>
            <p:custDataLst>
              <p:tags r:id="rId4"/>
            </p:custDataLst>
          </p:nvPr>
        </p:nvSpPr>
        <p:spPr>
          <a:xfrm>
            <a:off x="2080" y="0"/>
            <a:ext cx="12188156" cy="621367"/>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 name="矩形 14"/>
          <p:cNvSpPr/>
          <p:nvPr>
            <p:custDataLst>
              <p:tags r:id="rId5"/>
            </p:custDataLst>
          </p:nvPr>
        </p:nvSpPr>
        <p:spPr>
          <a:xfrm>
            <a:off x="5383017" y="23930"/>
            <a:ext cx="1426284" cy="583565"/>
          </a:xfrm>
          <a:prstGeom prst="rect">
            <a:avLst/>
          </a:prstGeom>
        </p:spPr>
        <p:txBody>
          <a:bodyPr wrap="square">
            <a:spAutoFit/>
          </a:bodyPr>
          <a:lstStyle/>
          <a:p>
            <a:pPr>
              <a:spcBef>
                <a:spcPct val="0"/>
              </a:spcBef>
              <a:tabLst>
                <a:tab pos="2610485"/>
              </a:tabLst>
            </a:pPr>
            <a:r>
              <a:rPr lang="zh-CN" altLang="en-US" sz="3200" b="1">
                <a:solidFill>
                  <a:schemeClr val="accent6">
                    <a:lumMod val="75000"/>
                  </a:schemeClr>
                </a:solidFill>
                <a:latin typeface="微软雅黑" panose="020b0503020204020204" charset="-122"/>
                <a:ea typeface="微软雅黑" panose="020b0503020204020204" charset="-122"/>
              </a:rPr>
              <a:t>致云雀</a:t>
            </a:r>
            <a:endParaRPr lang="zh-CN" altLang="zh-CN" sz="3200" b="1">
              <a:solidFill>
                <a:schemeClr val="accent6">
                  <a:lumMod val="75000"/>
                </a:schemeClr>
              </a:solidFill>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456022" y="769478"/>
            <a:ext cx="5516880" cy="521970"/>
          </a:xfrm>
          <a:prstGeom prst="rect">
            <a:avLst/>
          </a:prstGeom>
          <a:noFill/>
        </p:spPr>
        <p:txBody>
          <a:bodyPr wrap="none" rtlCol="0" anchor="t">
            <a:spAutoFit/>
          </a:bodyPr>
          <a:lstStyle/>
          <a:p>
            <a:r>
              <a:rPr lang="zh-CN" altLang="zh-CN" sz="2800" b="1" kern="100">
                <a:latin typeface="Times New Roman" panose="02020603050405020304" pitchFamily="18" charset="0"/>
                <a:ea typeface="微软雅黑" panose="020b0503020204020204" charset="-122"/>
                <a:cs typeface="Times New Roman" panose="02020603050405020304" pitchFamily="18" charset="0"/>
                <a:sym typeface="+mn-ea"/>
              </a:rPr>
              <a:t>任务活动一　诵读全诗，划分层次</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4" name="文本框 3"/>
          <p:cNvSpPr txBox="1"/>
          <p:nvPr>
            <p:custDataLst>
              <p:tags r:id="rId7"/>
            </p:custDataLst>
          </p:nvPr>
        </p:nvSpPr>
        <p:spPr>
          <a:xfrm>
            <a:off x="658991" y="1201832"/>
            <a:ext cx="8949055" cy="694055"/>
          </a:xfrm>
          <a:prstGeom prst="rect">
            <a:avLst/>
          </a:prstGeom>
          <a:noFill/>
        </p:spPr>
        <p:txBody>
          <a:bodyPr wrap="none" rtlCol="0" anchor="t">
            <a:spAutoFit/>
          </a:bodyPr>
          <a:lstStyle/>
          <a:p>
            <a:pPr indent="2540" algn="just">
              <a:lnSpc>
                <a:spcPct val="140000"/>
              </a:lnSpc>
              <a:spcAft>
                <a:spcPct val="0"/>
              </a:spcAft>
            </a:pPr>
            <a:r>
              <a:rPr lang="zh-CN" altLang="en-US" sz="2800" b="1">
                <a:solidFill>
                  <a:srgbClr val="FF0000"/>
                </a:solidFill>
                <a:effectLst>
                  <a:outerShdw blurRad="38100" dist="38100" dir="2700000">
                    <a:srgbClr val="C0C0C0"/>
                  </a:outerShdw>
                </a:effectLst>
                <a:latin typeface="Calibri" panose="020f0502020204030204" charset="0"/>
                <a:ea typeface="宋体" panose="02010600030101010101" pitchFamily="2" charset="-122"/>
                <a:cs typeface="Times New Roman" panose="02020603050405020304" pitchFamily="18" charset="0"/>
                <a:sym typeface="+mn-ea"/>
              </a:rPr>
              <a:t>全诗共</a:t>
            </a:r>
            <a:r>
              <a:rPr lang="en-US" altLang="zh-CN" sz="2800" b="1">
                <a:solidFill>
                  <a:srgbClr val="FF0000"/>
                </a:solidFill>
                <a:effectLst>
                  <a:outerShdw blurRad="38100" dist="38100" dir="2700000">
                    <a:srgbClr val="C0C0C0"/>
                  </a:outerShdw>
                </a:effectLst>
                <a:latin typeface="Calibri" panose="020f0502020204030204" charset="0"/>
                <a:ea typeface="宋体" panose="02010600030101010101" pitchFamily="2" charset="-122"/>
                <a:cs typeface="Times New Roman" panose="02020603050405020304" pitchFamily="18" charset="0"/>
                <a:sym typeface="+mn-ea"/>
              </a:rPr>
              <a:t>21</a:t>
            </a:r>
            <a:r>
              <a:rPr lang="zh-CN" altLang="en-US" sz="2800" b="1">
                <a:solidFill>
                  <a:srgbClr val="FF0000"/>
                </a:solidFill>
                <a:effectLst>
                  <a:outerShdw blurRad="38100" dist="38100" dir="2700000">
                    <a:srgbClr val="C0C0C0"/>
                  </a:outerShdw>
                </a:effectLst>
                <a:latin typeface="Calibri" panose="020f0502020204030204" charset="0"/>
                <a:ea typeface="宋体" panose="02010600030101010101" pitchFamily="2" charset="-122"/>
                <a:cs typeface="Times New Roman" panose="02020603050405020304" pitchFamily="18" charset="0"/>
                <a:sym typeface="+mn-ea"/>
              </a:rPr>
              <a:t>节，共分</a:t>
            </a:r>
            <a:r>
              <a:rPr lang="en-US" altLang="zh-CN" sz="2800" b="1">
                <a:solidFill>
                  <a:srgbClr val="FF0000"/>
                </a:solidFill>
                <a:effectLst>
                  <a:outerShdw blurRad="38100" dist="38100" dir="2700000">
                    <a:srgbClr val="C0C0C0"/>
                  </a:outerShdw>
                </a:effectLst>
                <a:latin typeface="Calibri" panose="020f0502020204030204" charset="0"/>
                <a:ea typeface="宋体" panose="02010600030101010101" pitchFamily="2" charset="-122"/>
                <a:cs typeface="Times New Roman" panose="02020603050405020304" pitchFamily="18" charset="0"/>
                <a:sym typeface="+mn-ea"/>
              </a:rPr>
              <a:t>6</a:t>
            </a:r>
            <a:r>
              <a:rPr lang="zh-CN" altLang="en-US" sz="2800" b="1">
                <a:solidFill>
                  <a:srgbClr val="FF0000"/>
                </a:solidFill>
                <a:effectLst>
                  <a:outerShdw blurRad="38100" dist="38100" dir="2700000">
                    <a:srgbClr val="C0C0C0"/>
                  </a:outerShdw>
                </a:effectLst>
                <a:latin typeface="Calibri" panose="020f0502020204030204" charset="0"/>
                <a:ea typeface="宋体" panose="02010600030101010101" pitchFamily="2" charset="-122"/>
                <a:cs typeface="Times New Roman" panose="02020603050405020304" pitchFamily="18" charset="0"/>
                <a:sym typeface="+mn-ea"/>
              </a:rPr>
              <a:t>部分，每个部分的主要内容是什么？</a:t>
            </a:r>
            <a:endParaRPr lang="zh-CN" altLang="en-US" sz="2800" b="1">
              <a:solidFill>
                <a:srgbClr val="FF0000"/>
              </a:solidFill>
              <a:effectLst>
                <a:outerShdw blurRad="38100" dist="38100" dir="2700000">
                  <a:srgbClr val="C0C0C0"/>
                </a:outerShdw>
              </a:effectLst>
              <a:latin typeface="Calibri"/>
              <a:ea typeface="宋体" panose="02010600030101010101" pitchFamily="2" charset="-122"/>
              <a:cs typeface="Times New Roman" panose="02020603050405020304" pitchFamily="18" charset="0"/>
              <a:sym typeface="+mn-ea"/>
            </a:endParaRPr>
          </a:p>
        </p:txBody>
      </p:sp>
      <p:sp>
        <p:nvSpPr>
          <p:cNvPr id="13316" name="矩形 3"/>
          <p:cNvSpPr/>
          <p:nvPr>
            <p:custDataLst>
              <p:tags r:id="rId8"/>
            </p:custDataLst>
          </p:nvPr>
        </p:nvSpPr>
        <p:spPr>
          <a:xfrm>
            <a:off x="1001069" y="2479216"/>
            <a:ext cx="9352915" cy="520700"/>
          </a:xfrm>
          <a:prstGeom prst="rect">
            <a:avLst/>
          </a:prstGeom>
          <a:noFill/>
          <a:ln w="9525">
            <a:noFill/>
          </a:ln>
        </p:spPr>
        <p:txBody>
          <a:bodyPr wrap="none" lIns="91423" tIns="45711" rIns="91423" bIns="45711">
            <a:spAutoFit/>
          </a:bodyPr>
          <a:lstStyle/>
          <a:p>
            <a:pPr defTabSz="914400" fontAlgn="base">
              <a:buClrTx/>
              <a:buSzTx/>
              <a:buFontTx/>
            </a:pPr>
            <a:r>
              <a:rPr lang="zh-CN" altLang="en-US" sz="2800" b="1" strike="noStrike" noProof="1">
                <a:latin typeface="Arial" panose="020b0604020202020204" pitchFamily="34" charset="0"/>
                <a:ea typeface="宋体" panose="02010600030101010101" pitchFamily="2" charset="-122"/>
                <a:cs typeface="+mn-cs"/>
              </a:rPr>
              <a:t>第二部分：</a:t>
            </a:r>
            <a:r>
              <a:rPr lang="en-US" altLang="zh-CN" sz="2800" b="1" strike="noStrike" noProof="1">
                <a:latin typeface="Arial" panose="020b0604020202020204" pitchFamily="34" charset="0"/>
                <a:ea typeface="宋体" panose="02010600030101010101" pitchFamily="2" charset="-122"/>
                <a:cs typeface="+mn-cs"/>
              </a:rPr>
              <a:t>2—4</a:t>
            </a:r>
            <a:r>
              <a:rPr lang="zh-CN" altLang="en-US" sz="2800" b="1" strike="noStrike" noProof="1">
                <a:latin typeface="Arial" panose="020b0604020202020204" pitchFamily="34" charset="0"/>
                <a:ea typeface="宋体" panose="02010600030101010101" pitchFamily="2" charset="-122"/>
                <a:cs typeface="+mn-cs"/>
              </a:rPr>
              <a:t>节 ， </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云雀飞翔的姿态及欢快明朗的形象。</a:t>
            </a:r>
            <a:endParaRPr lang="zh-CN" altLang="en-US" sz="2800" b="1" strike="noStrike" noProof="1">
              <a:effectLst>
                <a:outerShdw blurRad="38100" dist="38100" dir="2700000">
                  <a:srgbClr val="C0C0C0"/>
                </a:outerShdw>
              </a:effectLst>
            </a:endParaRPr>
          </a:p>
        </p:txBody>
      </p:sp>
      <p:sp>
        <p:nvSpPr>
          <p:cNvPr id="5" name="文本框 4"/>
          <p:cNvSpPr txBox="1"/>
          <p:nvPr>
            <p:custDataLst>
              <p:tags r:id="rId9"/>
            </p:custDataLst>
          </p:nvPr>
        </p:nvSpPr>
        <p:spPr>
          <a:xfrm>
            <a:off x="1001386" y="3001089"/>
            <a:ext cx="8896607" cy="521970"/>
          </a:xfrm>
          <a:prstGeom prst="rect">
            <a:avLst/>
          </a:prstGeom>
          <a:noFill/>
        </p:spPr>
        <p:txBody>
          <a:bodyPr wrap="square" rtlCol="0">
            <a:spAutoFit/>
          </a:bodyPr>
          <a:lstStyle/>
          <a:p>
            <a:r>
              <a:rPr lang="zh-CN" altLang="en-US" sz="2800" b="1">
                <a:latin typeface="Arial" panose="020b0604020202020204" pitchFamily="34" charset="0"/>
                <a:ea typeface="宋体" panose="02010600030101010101" pitchFamily="2" charset="-122"/>
                <a:sym typeface="+mn-ea"/>
              </a:rPr>
              <a:t>第三部分：5—</a:t>
            </a:r>
            <a:r>
              <a:rPr lang="en-US" altLang="zh-CN" sz="2800" b="1">
                <a:latin typeface="Arial" panose="020b0604020202020204" pitchFamily="34" charset="0"/>
                <a:ea typeface="宋体" panose="02010600030101010101" pitchFamily="2" charset="-122"/>
                <a:sym typeface="+mn-ea"/>
              </a:rPr>
              <a:t>7</a:t>
            </a:r>
            <a:r>
              <a:rPr lang="zh-CN" altLang="en-US" sz="2800" b="1">
                <a:latin typeface="Arial" panose="020b0604020202020204" pitchFamily="34" charset="0"/>
                <a:ea typeface="宋体" panose="02010600030101010101" pitchFamily="2" charset="-122"/>
                <a:sym typeface="+mn-ea"/>
              </a:rPr>
              <a:t>小节，</a:t>
            </a:r>
            <a:r>
              <a:rPr lang="zh-CN" altLang="en-US" sz="2800" b="1">
                <a:effectLst>
                  <a:outerShdw blurRad="38100" dist="38100" dir="2700000">
                    <a:srgbClr val="C0C0C0"/>
                  </a:outerShdw>
                </a:effectLst>
                <a:latin typeface="Arial" panose="020b0604020202020204" pitchFamily="34" charset="0"/>
                <a:ea typeface="宋体" panose="02010600030101010101" pitchFamily="2" charset="-122"/>
                <a:sym typeface="+mn-ea"/>
              </a:rPr>
              <a:t>极力赞美云雀丰沛四溢的歌声。</a:t>
            </a:r>
            <a:endParaRPr lang="zh-CN" altLang="en-US" sz="2800" b="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6" name="文本框 5"/>
          <p:cNvSpPr txBox="1"/>
          <p:nvPr>
            <p:custDataLst>
              <p:tags r:id="rId10"/>
            </p:custDataLst>
          </p:nvPr>
        </p:nvSpPr>
        <p:spPr>
          <a:xfrm>
            <a:off x="1038844" y="3522963"/>
            <a:ext cx="10234305" cy="521970"/>
          </a:xfrm>
          <a:prstGeom prst="rect">
            <a:avLst/>
          </a:prstGeom>
          <a:noFill/>
        </p:spPr>
        <p:txBody>
          <a:bodyPr wrap="square" rtlCol="0" anchor="t">
            <a:spAutoFit/>
          </a:bodyPr>
          <a:lstStyle/>
          <a:p>
            <a:r>
              <a:rPr lang="zh-CN" altLang="en-US" sz="2800" b="1">
                <a:latin typeface="Arial" panose="020b0604020202020204" pitchFamily="34" charset="0"/>
                <a:ea typeface="宋体" panose="02010600030101010101" pitchFamily="2" charset="-122"/>
                <a:sym typeface="+mn-ea"/>
              </a:rPr>
              <a:t>第四部分：8</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sym typeface="+mn-ea"/>
              </a:rPr>
              <a:t>12节，</a:t>
            </a:r>
            <a:r>
              <a:rPr lang="zh-CN" altLang="en-US" sz="2800" b="1">
                <a:effectLst>
                  <a:outerShdw blurRad="38100" dist="38100" dir="2700000">
                    <a:srgbClr val="C0C0C0"/>
                  </a:outerShdw>
                </a:effectLst>
                <a:latin typeface="Arial" panose="020b0604020202020204" pitchFamily="34" charset="0"/>
                <a:ea typeface="宋体" panose="02010600030101010101" pitchFamily="2" charset="-122"/>
                <a:sym typeface="+mn-ea"/>
              </a:rPr>
              <a:t>借云雀抒发自己对真善美世界的向往。</a:t>
            </a:r>
            <a:endParaRPr lang="zh-CN" altLang="en-US" sz="2800" b="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2" name="文本框 1"/>
          <p:cNvSpPr txBox="1"/>
          <p:nvPr>
            <p:custDataLst>
              <p:tags r:id="rId11"/>
            </p:custDataLst>
          </p:nvPr>
        </p:nvSpPr>
        <p:spPr>
          <a:xfrm>
            <a:off x="1038860" y="4044950"/>
            <a:ext cx="9718675" cy="521970"/>
          </a:xfrm>
          <a:prstGeom prst="rect">
            <a:avLst/>
          </a:prstGeom>
          <a:noFill/>
        </p:spPr>
        <p:txBody>
          <a:bodyPr wrap="square" rtlCol="0" anchor="t">
            <a:spAutoFit/>
          </a:bodyPr>
          <a:lstStyle/>
          <a:p>
            <a:r>
              <a:rPr lang="zh-CN" altLang="en-US" sz="2800" b="1">
                <a:latin typeface="Arial" panose="020b0604020202020204" pitchFamily="34" charset="0"/>
                <a:ea typeface="宋体" panose="02010600030101010101" pitchFamily="2" charset="-122"/>
                <a:sym typeface="+mn-ea"/>
              </a:rPr>
              <a:t>第五部分：18—2</a:t>
            </a:r>
            <a:r>
              <a:rPr lang="en-US" altLang="zh-CN" sz="2800" b="1">
                <a:latin typeface="Arial" panose="020b0604020202020204" pitchFamily="34" charset="0"/>
                <a:ea typeface="宋体" panose="02010600030101010101" pitchFamily="2" charset="-122"/>
                <a:sym typeface="+mn-ea"/>
              </a:rPr>
              <a:t>0</a:t>
            </a:r>
            <a:r>
              <a:rPr lang="zh-CN" altLang="en-US" sz="2800" b="1">
                <a:latin typeface="Arial" panose="020b0604020202020204" pitchFamily="34" charset="0"/>
                <a:ea typeface="宋体" panose="02010600030101010101" pitchFamily="2" charset="-122"/>
                <a:sym typeface="+mn-ea"/>
              </a:rPr>
              <a:t>节，</a:t>
            </a:r>
            <a:r>
              <a:rPr lang="zh-CN" altLang="en-US" sz="2800" b="1">
                <a:effectLst>
                  <a:outerShdw blurRad="38100" dist="38100" dir="2700000">
                    <a:srgbClr val="C0C0C0"/>
                  </a:outerShdw>
                </a:effectLst>
                <a:latin typeface="Arial" panose="020b0604020202020204" pitchFamily="34" charset="0"/>
                <a:ea typeface="宋体" panose="02010600030101010101" pitchFamily="2" charset="-122"/>
                <a:sym typeface="+mn-ea"/>
              </a:rPr>
              <a:t>人鸟对比，突出云雀的鄙弃尘土。</a:t>
            </a:r>
            <a:endParaRPr lang="zh-CN" altLang="en-US" sz="2800" b="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7" name="文本框 6"/>
          <p:cNvSpPr txBox="1"/>
          <p:nvPr>
            <p:custDataLst>
              <p:tags r:id="rId12"/>
            </p:custDataLst>
          </p:nvPr>
        </p:nvSpPr>
        <p:spPr>
          <a:xfrm>
            <a:off x="1038860" y="4436745"/>
            <a:ext cx="9521825" cy="1296670"/>
          </a:xfrm>
          <a:prstGeom prst="rect">
            <a:avLst/>
          </a:prstGeom>
          <a:noFill/>
        </p:spPr>
        <p:txBody>
          <a:bodyPr wrap="square" rtlCol="0" anchor="t">
            <a:spAutoFit/>
          </a:bodyPr>
          <a:lstStyle/>
          <a:p>
            <a:pPr indent="2540" algn="just">
              <a:lnSpc>
                <a:spcPct val="140000"/>
              </a:lnSpc>
              <a:spcAft>
                <a:spcPct val="0"/>
              </a:spcAft>
            </a:pPr>
            <a:r>
              <a:rPr lang="zh-CN" altLang="en-US" sz="2800" b="1">
                <a:latin typeface="Arial" panose="020b0604020202020204" pitchFamily="34" charset="0"/>
                <a:ea typeface="宋体" panose="02010600030101010101" pitchFamily="2" charset="-122"/>
                <a:sym typeface="+mn-ea"/>
              </a:rPr>
              <a:t>第六部分：</a:t>
            </a:r>
            <a:r>
              <a:rPr lang="zh-CN" altLang="en-US" sz="2800" b="1">
                <a:effectLst>
                  <a:outerShdw blurRad="38100" dist="38100" dir="2700000">
                    <a:srgbClr val="C0C0C0"/>
                  </a:outerShdw>
                </a:effectLst>
                <a:latin typeface="Arial" panose="020b0604020202020204" pitchFamily="34" charset="0"/>
                <a:ea typeface="宋体" panose="02010600030101010101" pitchFamily="2" charset="-122"/>
                <a:sym typeface="+mn-ea"/>
              </a:rPr>
              <a:t>第21节，抒发诗人的希冀，渴望学会云雀的欢欣，向全世界泼洒欢乐、希望与爱！</a:t>
            </a:r>
            <a:endParaRPr lang="zh-CN" altLang="en-US" sz="2800" b="1">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227492"/>
            <a:ext cx="11409887" cy="4246245"/>
          </a:xfrm>
          <a:prstGeom prst="rect">
            <a:avLst/>
          </a:prstGeom>
        </p:spPr>
        <p:txBody>
          <a:bodyPr>
            <a:spAutoFit/>
          </a:bodyPr>
          <a:lstStyle/>
          <a:p>
            <a:pPr indent="2540" algn="just">
              <a:lnSpc>
                <a:spcPct val="150000"/>
              </a:lnSpc>
              <a:spcAft>
                <a:spcPct val="0"/>
              </a:spcAft>
            </a:pPr>
            <a:r>
              <a:rPr lang="zh-CN" altLang="zh-CN" sz="2800" b="1" kern="100">
                <a:latin typeface="Times New Roman" panose="02020603050405020304" pitchFamily="18" charset="0"/>
                <a:ea typeface="微软雅黑" panose="020b0503020204020204" charset="-122"/>
                <a:cs typeface="Times New Roman" panose="02020603050405020304" pitchFamily="18" charset="0"/>
              </a:rPr>
              <a:t>任务活动二　研读与鉴赏</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品味语言之美</a:t>
            </a:r>
            <a:endParaRPr lang="zh-CN" altLang="zh-CN" sz="1050" kern="100">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诗歌是一种独特的语言形式，巧妙地运用修辞是增强诗歌语言形象性和艺术性、丰富诗歌意义、增强诗歌艺术张力的重要手段。请结合有关诗句对本诗中主要的修辞手法进行赏析。</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1.从地面你一跃而上，像一片烈火的轻云，掠过蔚蓝的天心，永远歌唱着飞翔，飞翔着歌唱。</a:t>
            </a:r>
            <a:endParaRPr lang="en-US" altLang="zh-CN" sz="2800" b="1" kern="100">
              <a:latin typeface="Times New Roman" panose="02020603050405020304" pitchFamily="18" charset="0"/>
              <a:ea typeface="微软雅黑" panose="020b0503020204020204" charset="-122"/>
              <a:cs typeface="Courier New" panose="02070309020205020404" pitchFamily="49" charset="0"/>
            </a:endParaRPr>
          </a:p>
        </p:txBody>
      </p:sp>
      <p:sp>
        <p:nvSpPr>
          <p:cNvPr id="3" name="矩形 2"/>
          <p:cNvSpPr/>
          <p:nvPr>
            <p:custDataLst>
              <p:tags r:id="rId5"/>
            </p:custDataLst>
          </p:nvPr>
        </p:nvSpPr>
        <p:spPr>
          <a:xfrm>
            <a:off x="391215" y="4384056"/>
            <a:ext cx="11409887" cy="230695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像一片烈火的轻云</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是一处</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明喻</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，将从地面上一跃而起飞入高空的云雀比喻成一团云般的火焰，衬托出云雀如火的激情、如火的魅力，表现出其冲破束缚、直入云霄的英雄气概。</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永远歌唱着飞翔，飞翔着歌唱”</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是一处</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拟人</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，描绘出云雀即飞即歌的乐观精神及其对困难与黑暗的藐视。</a:t>
            </a:r>
            <a:endPar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621367"/>
            <a:ext cx="11409887" cy="1383665"/>
          </a:xfrm>
          <a:prstGeom prst="rect">
            <a:avLst/>
          </a:prstGeom>
        </p:spPr>
        <p:txBody>
          <a:bodyPr>
            <a:spAutoFit/>
          </a:bodyPr>
          <a:lstStyle/>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2.</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像一位诗人</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像一位高贵的少女</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像一只金色的萤火虫</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像一朵让自己的绿叶</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endParaRPr lang="en-US" altLang="zh-CN" sz="2800" b="1" kern="100">
              <a:latin typeface="宋体" panose="02010600030101010101" pitchFamily="2" charset="-122"/>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2258419"/>
            <a:ext cx="11409887" cy="396938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2800" kern="100">
                <a:latin typeface="Times New Roman" panose="02020603050405020304" pitchFamily="18" charset="0"/>
                <a:ea typeface="微软雅黑" panose="020b0503020204020204" charset="-122"/>
                <a:cs typeface="Times New Roman" panose="02020603050405020304" pitchFamily="18" charset="0"/>
              </a:rPr>
              <a:t>这几节</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连用四个明喻揭示云雀的本质</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字里行间寄予了诗人的美学理想和艺术抱负。他认为，诗人应以值得关注而未曾留意过的希望和忧虑去唤醒和传达人与人之间的同情。但是，诗人的博爱思想不为现实所容、不被同胞理解，正如云雀像身居深宫的高贵少女为爱所苦。诗人又通过</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金色的萤火虫</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绿叶荫蔽着的玫瑰</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等意象</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把云雀与光明、美善融为一体，抒发了自己对真善美世界的向往和憧憬。</a:t>
            </a:r>
            <a:endPar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215842"/>
            <a:ext cx="11409887" cy="2030095"/>
          </a:xfrm>
          <a:prstGeom prst="rect">
            <a:avLst/>
          </a:prstGeom>
        </p:spPr>
        <p:txBody>
          <a:bodyPr>
            <a:spAutoFit/>
          </a:bodyPr>
          <a:lstStyle/>
          <a:p>
            <a:pPr indent="2540" algn="just">
              <a:lnSpc>
                <a:spcPct val="150000"/>
              </a:lnSpc>
              <a:spcAft>
                <a:spcPct val="0"/>
              </a:spcAft>
            </a:pPr>
            <a:r>
              <a:rPr lang="zh-CN" altLang="zh-CN" sz="2800" b="1" kern="100">
                <a:latin typeface="Times New Roman" panose="02020603050405020304" pitchFamily="18" charset="0"/>
                <a:ea typeface="微软雅黑" panose="020b0503020204020204" charset="-122"/>
                <a:cs typeface="Times New Roman" panose="02020603050405020304" pitchFamily="18" charset="0"/>
              </a:rPr>
              <a:t>3.“飞禽或是精灵，有什么甜美的思绪在你心头？……”“赞婚的合唱也罢，凯旋的欢歌也罢……”“……是你对同类的爱，还是对痛苦的绝缘？”“……你的乐曲音流怎能像液态的水晶涌泻？”</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2414409"/>
            <a:ext cx="11409887" cy="3322955"/>
          </a:xfrm>
          <a:prstGeom prst="rect">
            <a:avLst/>
          </a:prstGeom>
        </p:spPr>
        <p:txBody>
          <a:bodyPr>
            <a:spAutoFit/>
          </a:bodyPr>
          <a:lstStyle/>
          <a:p>
            <a:pPr indent="2540" algn="just">
              <a:lnSpc>
                <a:spcPct val="150000"/>
              </a:lnSpc>
              <a:spcAft>
                <a:spcPct val="0"/>
              </a:spcAft>
            </a:pPr>
            <a:r>
              <a:rPr lang="zh-CN"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这几节，</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间以设问、反问句式</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强调赞婚的合唱、凯旋的欢歌都是空洞浮华的贫乏，都比不上云雀的歌声。雪莱认为没有高尚、优美的思想和情愫，就不能创造出美的艺术。只有心怀对同类的爱，参透生死的真谛，才能超越生的烦恼与死的恐惧，与</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痛苦绝缘</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，上升到崇高的精神境界。</a:t>
            </a:r>
            <a:endPar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79311"/>
            <a:ext cx="11409887" cy="1383665"/>
          </a:xfrm>
          <a:prstGeom prst="rect">
            <a:avLst/>
          </a:prstGeom>
        </p:spPr>
        <p:txBody>
          <a:bodyPr>
            <a:spAutoFit/>
          </a:bodyPr>
          <a:lstStyle/>
          <a:p>
            <a:pPr indent="2540" algn="just">
              <a:lnSpc>
                <a:spcPct val="150000"/>
              </a:lnSpc>
              <a:spcAft>
                <a:spcPct val="0"/>
              </a:spcAft>
            </a:pPr>
            <a:r>
              <a:rPr lang="en-US" altLang="zh-CN" sz="2800" b="1" kern="10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800" b="1" kern="100">
                <a:solidFill>
                  <a:srgbClr val="0070C0"/>
                </a:solidFill>
                <a:latin typeface="Times New Roman" panose="02020603050405020304" pitchFamily="18" charset="0"/>
                <a:ea typeface="微软雅黑" panose="020b0503020204020204" charset="-122"/>
                <a:cs typeface="Times New Roman" panose="02020603050405020304" pitchFamily="18" charset="0"/>
              </a:rPr>
              <a:t>二</a:t>
            </a:r>
            <a:r>
              <a:rPr lang="en-US" altLang="zh-CN" sz="2800" b="1" kern="10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800" b="1"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欣赏情感之美</a:t>
            </a:r>
            <a:endParaRPr lang="zh-CN" altLang="zh-CN" sz="1200" b="1"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4.</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结合全诗，简析云雀这一意象的内涵及体现的诗人情感。</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1210022"/>
            <a:ext cx="11409887" cy="5631180"/>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云雀不仅代表</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向上又复向上，一直飞进穹苍</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的</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大自然形象</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，更是</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诗人理想的自我形象以及艺术理想的形象载体。</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(2)</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云雀的歌声清新飘逸，无忧无虑，散发着天然之美，没有任何刻意的雕饰。雪莱和云雀在</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许多方面都很相似：他们都追求光明，讨厌尘世，都向往理想的精神世界。</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然而，</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他却不能像云雀那样摆脱现实生活的羁绊，随心歌唱，自由地超然度外。</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但从诗的整个调子中可以看出，</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雪莱虽感到理想遥远的痛苦，仍以不断飞升的积极情调去超越感伤。</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(3)</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在赞叹云雀美妙歌声的同时，雪莱深切表达了对自由的向往，渴望能像云雀那样放飞云间，在艺术殿堂里毫无顾虑地挥笔创作，让情感随意倾洒笔端，达到云雀般天籁之音的效果。因此，</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云雀不但是自由的化身，也是雪莱艺术理想的体现。</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 name="矩形 9"/>
          <p:cNvSpPr/>
          <p:nvPr>
            <p:custDataLst>
              <p:tags r:id="rId4"/>
            </p:custDataLst>
          </p:nvPr>
        </p:nvSpPr>
        <p:spPr>
          <a:xfrm>
            <a:off x="826746" y="3451228"/>
            <a:ext cx="8927339" cy="616394"/>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5"/>
            </p:custDataLst>
          </p:nvPr>
        </p:nvSpPr>
        <p:spPr>
          <a:xfrm>
            <a:off x="5701788" y="1269319"/>
            <a:ext cx="788738" cy="786047"/>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a:solidFill>
                  <a:sysClr val="windowText" lastClr="000000"/>
                </a:solidFill>
                <a:latin typeface="方正清刻本悦宋简体" panose="02000000000000000000" pitchFamily="2" charset="-122"/>
                <a:ea typeface="方正清刻本悦宋简体" panose="02000000000000000000" pitchFamily="2" charset="-122"/>
              </a:rPr>
              <a:t>壹</a:t>
            </a:r>
            <a:endParaRPr lang="zh-CN" altLang="en-US" sz="4000">
              <a:solidFill>
                <a:sysClr val="windowText" lastClr="000000"/>
              </a:solidFill>
              <a:latin typeface="方正清刻本悦宋简体" panose="02000000000000000000" pitchFamily="2" charset="-122"/>
              <a:ea typeface="方正清刻本悦宋简体" panose="02000000000000000000" pitchFamily="2" charset="-122"/>
            </a:endParaRP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6"/>
            </p:custDataLst>
          </p:nvPr>
        </p:nvSpPr>
        <p:spPr>
          <a:xfrm>
            <a:off x="3970640" y="2048530"/>
            <a:ext cx="4251038" cy="645160"/>
          </a:xfrm>
          <a:prstGeom prst="rect">
            <a:avLst/>
          </a:prstGeom>
          <a:noFill/>
        </p:spPr>
        <p:txBody>
          <a:bodyPr wrap="square" rtlCol="0" anchor="ctr">
            <a:spAutoFit/>
          </a:bodyPr>
          <a:lstStyle/>
          <a:p>
            <a:pPr algn="ctr">
              <a:lnSpc>
                <a:spcPct val="150000"/>
              </a:lnSpc>
              <a:spcBef>
                <a:spcPct val="0"/>
              </a:spcBef>
              <a:buFont typeface="Arial" panose="020b0604020202020204" pitchFamily="34" charset="0"/>
              <a:buNone/>
              <a:defRPr/>
            </a:pPr>
            <a:r>
              <a:rPr lang="en-US" altLang="zh-CN" sz="120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XI REN WU YI          YUE DU YU JIAN SHANG </a:t>
            </a:r>
            <a:endParaRPr lang="zh-CN" altLang="en-US" sz="120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7"/>
            </p:custDataLst>
          </p:nvPr>
        </p:nvSpPr>
        <p:spPr>
          <a:xfrm>
            <a:off x="3080518" y="2622104"/>
            <a:ext cx="6031282" cy="645160"/>
          </a:xfrm>
          <a:prstGeom prst="rect">
            <a:avLst/>
          </a:prstGeom>
          <a:noFill/>
        </p:spPr>
        <p:txBody>
          <a:bodyPr wrap="square" rtlCol="0" anchor="ctr">
            <a:spAutoFit/>
          </a:bodyPr>
          <a:lstStyle/>
          <a:p>
            <a:pPr algn="ctr">
              <a:lnSpc>
                <a:spcPct val="100000"/>
              </a:lnSpc>
              <a:spcBef>
                <a:spcPct val="0"/>
              </a:spcBef>
              <a:buFont typeface="Arial" panose="020b0604020202020204" pitchFamily="34" charset="0"/>
              <a:buNone/>
            </a:pPr>
            <a:r>
              <a:rPr lang="zh-CN" altLang="en-US" sz="3600" b="1">
                <a:solidFill>
                  <a:srgbClr val="E7E6E6">
                    <a:lumMod val="25000"/>
                  </a:srgbClr>
                </a:solidFill>
                <a:latin typeface="方正清刻本悦宋简体" panose="02000000000000000000" pitchFamily="2" charset="-122"/>
                <a:ea typeface="方正清刻本悦宋简体" panose="02000000000000000000" pitchFamily="2" charset="-122"/>
              </a:rPr>
              <a:t>学习任务一    阅读与鉴赏</a:t>
            </a:r>
            <a:endParaRPr lang="zh-CN" altLang="en-US" sz="3600" b="1">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
        <p:nvSpPr>
          <p:cNvPr id="8"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action="ppaction://noaction"/>
          </p:cNvPr>
          <p:cNvSpPr txBox="1">
            <a:spLocks noChangeArrowheads="1"/>
          </p:cNvSpPr>
          <p:nvPr>
            <p:custDataLst>
              <p:tags r:id="rId8"/>
            </p:custDataLst>
          </p:nvPr>
        </p:nvSpPr>
        <p:spPr bwMode="auto">
          <a:xfrm>
            <a:off x="2987040" y="3581400"/>
            <a:ext cx="326834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zh-CN" sz="2800" b="1">
                <a:solidFill>
                  <a:schemeClr val="accent6">
                    <a:lumMod val="75000"/>
                  </a:schemeClr>
                </a:solidFill>
                <a:latin typeface="方正博雅宋_GBK" panose="02000000000000000000" pitchFamily="2" charset="-122"/>
                <a:ea typeface="方正博雅宋_GBK" panose="02000000000000000000" pitchFamily="2" charset="-122"/>
              </a:rPr>
              <a:t>《峨日朵雪峰之侧》</a:t>
            </a:r>
            <a:endParaRPr lang="zh-CN" altLang="zh-CN" sz="2800" b="1">
              <a:solidFill>
                <a:schemeClr val="accent6">
                  <a:lumMod val="75000"/>
                </a:schemeClr>
              </a:solidFill>
              <a:latin typeface="方正博雅宋_GBK" panose="02000000000000000000" pitchFamily="2" charset="-122"/>
              <a:ea typeface="方正博雅宋_GBK" panose="02000000000000000000" pitchFamily="2" charset="-122"/>
            </a:endParaRPr>
          </a:p>
        </p:txBody>
      </p:sp>
      <p:sp>
        <p:nvSpPr>
          <p:cNvPr id="9"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action="ppaction://noaction"/>
          </p:cNvPr>
          <p:cNvSpPr txBox="1">
            <a:spLocks noChangeArrowheads="1"/>
          </p:cNvSpPr>
          <p:nvPr>
            <p:custDataLst>
              <p:tags r:id="rId9"/>
            </p:custDataLst>
          </p:nvPr>
        </p:nvSpPr>
        <p:spPr bwMode="auto">
          <a:xfrm>
            <a:off x="7136130" y="3582035"/>
            <a:ext cx="182626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zh-CN" sz="2800" b="1">
                <a:solidFill>
                  <a:schemeClr val="accent6">
                    <a:lumMod val="75000"/>
                  </a:schemeClr>
                </a:solidFill>
                <a:latin typeface="方正博雅宋_GBK" panose="02000000000000000000" pitchFamily="2" charset="-122"/>
                <a:ea typeface="方正博雅宋_GBK" panose="02000000000000000000" pitchFamily="2" charset="-122"/>
              </a:rPr>
              <a:t>《致云雀》</a:t>
            </a:r>
            <a:endParaRPr lang="zh-CN" altLang="zh-CN" sz="2800" b="1">
              <a:solidFill>
                <a:schemeClr val="accent6">
                  <a:lumMod val="75000"/>
                </a:schemeClr>
              </a:solidFill>
              <a:latin typeface="方正博雅宋_GBK" panose="02000000000000000000" pitchFamily="2" charset="-122"/>
              <a:ea typeface="方正博雅宋_GBK" panose="02000000000000000000" pitchFamily="2" charset="-122"/>
            </a:endParaRPr>
          </a:p>
        </p:txBody>
      </p:sp>
      <p:pic>
        <p:nvPicPr>
          <p:cNvPr id="2" name="图片 1"/>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0" y="0"/>
            <a:ext cx="3306726" cy="3306726"/>
          </a:xfrm>
          <a:prstGeom prst="rect">
            <a:avLst/>
          </a:prstGeom>
        </p:spPr>
      </p:pic>
      <p:pic>
        <p:nvPicPr>
          <p:cNvPr id="3" name="图片 2"/>
          <p:cNvPicPr>
            <a:picLocks noChangeAspect="1"/>
          </p:cNvPicPr>
          <p:nvPr>
            <p:custDataLst>
              <p:tags r:id="rId12"/>
            </p:custDataLst>
          </p:nvPr>
        </p:nvPicPr>
        <p:blipFill>
          <a:blip r:embed="rId10">
            <a:extLst>
              <a:ext uri="{28A0092B-C50C-407E-A947-70E740481C1C}">
                <a14:useLocalDpi xmlns:a14="http://schemas.microsoft.com/office/drawing/2010/main" val="0"/>
              </a:ext>
            </a:extLst>
          </a:blip>
          <a:stretch>
            <a:fillRect/>
          </a:stretch>
        </p:blipFill>
        <p:spPr>
          <a:xfrm flipH="1">
            <a:off x="8893531" y="0"/>
            <a:ext cx="3306726" cy="3306726"/>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70822" y="1165386"/>
            <a:ext cx="8224310" cy="5262245"/>
          </a:xfrm>
          <a:prstGeom prst="rect">
            <a:avLst/>
          </a:prstGeom>
        </p:spPr>
        <p:txBody>
          <a:bodyPr wrap="square">
            <a:spAutoFit/>
          </a:bodyPr>
          <a:lstStyle/>
          <a:p>
            <a:pPr indent="2540" algn="just">
              <a:lnSpc>
                <a:spcPct val="150000"/>
              </a:lnSpc>
              <a:spcAft>
                <a:spcPct val="0"/>
              </a:spcAft>
            </a:pPr>
            <a:r>
              <a:rPr lang="en-US" altLang="zh-CN" sz="2800" b="1" kern="100">
                <a:latin typeface="微软雅黑" panose="020b0503020204020204" charset="-122"/>
                <a:cs typeface="Times New Roman" panose="02020603050405020304" pitchFamily="18" charset="0"/>
              </a:rPr>
              <a:t>1.</a:t>
            </a:r>
            <a:r>
              <a:rPr lang="zh-CN" altLang="zh-CN" sz="2800" b="1" kern="100">
                <a:latin typeface="宋体" panose="02010600030101010101" pitchFamily="2" charset="-122"/>
                <a:ea typeface="微软雅黑" panose="020b0503020204020204" charset="-122"/>
                <a:cs typeface="Times New Roman" panose="02020603050405020304" pitchFamily="18" charset="0"/>
              </a:rPr>
              <a:t>作者简介</a:t>
            </a:r>
            <a:endParaRPr lang="zh-CN" altLang="zh-CN" sz="1200" kern="100">
              <a:latin typeface="宋体" panose="02010600030101010101" pitchFamily="2" charset="-122"/>
              <a:cs typeface="Courier New" panose="02070309020205020404" pitchFamily="49" charset="0"/>
            </a:endParaRPr>
          </a:p>
          <a:p>
            <a:pPr indent="2540" algn="just">
              <a:lnSpc>
                <a:spcPct val="150000"/>
              </a:lnSpc>
              <a:spcAft>
                <a:spcPct val="0"/>
              </a:spcAft>
            </a:pPr>
            <a:r>
              <a:rPr lang="zh-CN" altLang="zh-CN" sz="2800" kern="100">
                <a:latin typeface="Times New Roman" panose="02020603050405020304" pitchFamily="18" charset="0"/>
                <a:ea typeface="微软雅黑" panose="020b0503020204020204" charset="-122"/>
                <a:cs typeface="Times New Roman" panose="02020603050405020304" pitchFamily="18" charset="0"/>
              </a:rPr>
              <a:t>        珀西</a:t>
            </a:r>
            <a:r>
              <a:rPr lang="en-US" altLang="zh-CN" sz="2800" kern="100">
                <a:latin typeface="Times New Roman" panose="02020603050405020304" pitchFamily="18" charset="0"/>
                <a:ea typeface="微软雅黑" panose="020b0503020204020204" charset="-122"/>
                <a:cs typeface="Courier New" panose="02070309020205020404" pitchFamily="49" charset="0"/>
              </a:rPr>
              <a:t>·</a:t>
            </a:r>
            <a:r>
              <a:rPr lang="zh-CN" altLang="zh-CN" sz="2800" kern="100">
                <a:latin typeface="Times New Roman" panose="02020603050405020304" pitchFamily="18" charset="0"/>
                <a:ea typeface="微软雅黑" panose="020b0503020204020204" charset="-122"/>
                <a:cs typeface="Times New Roman" panose="02020603050405020304" pitchFamily="18" charset="0"/>
              </a:rPr>
              <a:t>比希</a:t>
            </a:r>
            <a:r>
              <a:rPr lang="en-US" altLang="zh-CN" sz="2800" kern="100">
                <a:latin typeface="Times New Roman" panose="02020603050405020304" pitchFamily="18" charset="0"/>
                <a:ea typeface="微软雅黑" panose="020b0503020204020204" charset="-122"/>
                <a:cs typeface="Courier New" panose="02070309020205020404" pitchFamily="49" charset="0"/>
              </a:rPr>
              <a:t>·</a:t>
            </a:r>
            <a:r>
              <a:rPr lang="zh-CN" altLang="zh-CN" sz="2800" kern="100">
                <a:latin typeface="Times New Roman" panose="02020603050405020304" pitchFamily="18" charset="0"/>
                <a:ea typeface="微软雅黑" panose="020b0503020204020204" charset="-122"/>
                <a:cs typeface="Times New Roman" panose="02020603050405020304" pitchFamily="18" charset="0"/>
              </a:rPr>
              <a:t>雪莱</a:t>
            </a:r>
            <a:r>
              <a:rPr lang="zh-CN" altLang="en-US" sz="2800" b="1">
                <a:latin typeface="宋体" panose="02010600030101010101" pitchFamily="2" charset="-122"/>
                <a:sym typeface="+mn-ea"/>
              </a:rPr>
              <a:t>（</a:t>
            </a:r>
            <a:r>
              <a:rPr lang="en-US" altLang="zh-CN" sz="2800" b="1">
                <a:latin typeface="宋体" panose="02010600030101010101" pitchFamily="2" charset="-122"/>
                <a:sym typeface="+mn-ea"/>
              </a:rPr>
              <a:t>1792—1822</a:t>
            </a:r>
            <a:r>
              <a:rPr lang="zh-CN" altLang="en-US" sz="2800" b="1">
                <a:latin typeface="宋体" panose="02010600030101010101" pitchFamily="2" charset="-122"/>
                <a:sym typeface="+mn-ea"/>
              </a:rPr>
              <a:t>）</a:t>
            </a:r>
            <a:r>
              <a:rPr lang="zh-CN" altLang="zh-CN" sz="2800" kern="100">
                <a:latin typeface="Times New Roman" panose="02020603050405020304" pitchFamily="18" charset="0"/>
                <a:ea typeface="微软雅黑" panose="020b0503020204020204" charset="-122"/>
                <a:cs typeface="Times New Roman" panose="02020603050405020304" pitchFamily="18" charset="0"/>
              </a:rPr>
              <a:t>，是英国文学史上最有才华的抒情诗人之一，被誉为</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诗人中的诗人</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latin typeface="Times New Roman" panose="02020603050405020304" pitchFamily="18" charset="0"/>
                <a:ea typeface="微软雅黑" panose="020b0503020204020204" charset="-122"/>
                <a:cs typeface="Times New Roman" panose="02020603050405020304" pitchFamily="18" charset="0"/>
              </a:rPr>
              <a:t>。他最有名的作品是</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《西风颂》《云》以及《致云雀》</a:t>
            </a:r>
            <a:r>
              <a:rPr lang="zh-CN" altLang="zh-CN" sz="2800" kern="100">
                <a:latin typeface="Times New Roman" panose="02020603050405020304" pitchFamily="18" charset="0"/>
                <a:ea typeface="微软雅黑" panose="020b0503020204020204" charset="-122"/>
                <a:cs typeface="Times New Roman" panose="02020603050405020304" pitchFamily="18" charset="0"/>
              </a:rPr>
              <a:t>，它们堪称抒情诗歌中的极品。</a:t>
            </a:r>
            <a:endParaRPr lang="zh-CN" altLang="zh-CN" sz="1200" kern="100">
              <a:latin typeface="宋体" panose="02010600030101010101" pitchFamily="2" charset="-122"/>
              <a:cs typeface="Courier New" panose="02070309020205020404" pitchFamily="49" charset="0"/>
            </a:endParaRPr>
          </a:p>
          <a:p>
            <a:pPr indent="2540" algn="just">
              <a:lnSpc>
                <a:spcPct val="150000"/>
              </a:lnSpc>
              <a:spcAft>
                <a:spcPct val="0"/>
              </a:spcAft>
            </a:pPr>
            <a:r>
              <a:rPr lang="zh-CN" altLang="zh-CN" sz="2800" kern="100">
                <a:latin typeface="Times New Roman" panose="02020603050405020304" pitchFamily="18" charset="0"/>
                <a:ea typeface="微软雅黑" panose="020b0503020204020204" charset="-122"/>
                <a:cs typeface="Times New Roman" panose="02020603050405020304" pitchFamily="18" charset="0"/>
              </a:rPr>
              <a:t>      雪莱的诗歌</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象征意义很强，主要以严肃为主，常常流露出诗人伤感的愁绪</a:t>
            </a:r>
            <a:r>
              <a:rPr lang="zh-CN" altLang="zh-CN" sz="2800" kern="100">
                <a:latin typeface="Times New Roman" panose="02020603050405020304" pitchFamily="18" charset="0"/>
                <a:ea typeface="微软雅黑" panose="020b0503020204020204" charset="-122"/>
                <a:cs typeface="Times New Roman" panose="02020603050405020304" pitchFamily="18" charset="0"/>
              </a:rPr>
              <a:t>，但是他有的作品也具有诙谐、讽刺的特点。</a:t>
            </a:r>
            <a:endParaRPr lang="zh-CN" altLang="zh-CN" sz="2800" kern="100">
              <a:latin typeface="Times New Roman" panose="02020603050405020304" pitchFamily="18" charset="0"/>
              <a:ea typeface="微软雅黑" panose="020b0503020204020204" charset="-122"/>
              <a:cs typeface="Times New Roman" panose="02020603050405020304" pitchFamily="18" charset="0"/>
            </a:endParaRPr>
          </a:p>
        </p:txBody>
      </p:sp>
      <p:pic>
        <p:nvPicPr>
          <p:cNvPr id="4098" name="Picture 2" descr="A20"/>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9250158" y="1773282"/>
            <a:ext cx="2245600" cy="275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custDataLst>
              <p:tags r:id="rId7"/>
            </p:custDataLst>
          </p:nvPr>
        </p:nvSpPr>
        <p:spPr>
          <a:xfrm>
            <a:off x="581783" y="367197"/>
            <a:ext cx="1808480" cy="583565"/>
          </a:xfrm>
          <a:prstGeom prst="rect">
            <a:avLst/>
          </a:prstGeom>
        </p:spPr>
        <p:txBody>
          <a:bodyPr wrap="none">
            <a:spAutoFit/>
          </a:bodyPr>
          <a:lstStyle/>
          <a:p>
            <a:pPr fontAlgn="base">
              <a:spcBef>
                <a:spcPct val="0"/>
              </a:spcBef>
              <a:spcAft>
                <a:spcPct val="0"/>
              </a:spcAft>
            </a:pPr>
            <a:r>
              <a:rPr lang="zh-CN" altLang="en-US" sz="3200" b="1">
                <a:solidFill>
                  <a:srgbClr val="0070C0"/>
                </a:solidFill>
                <a:latin typeface="Impact" panose="020b0806030902050204" pitchFamily="34" charset="0"/>
                <a:ea typeface="微软雅黑" panose="020b0503020204020204" charset="-122"/>
                <a:cs typeface="宋体" panose="02010600030101010101" pitchFamily="2" charset="-122"/>
              </a:rPr>
              <a:t>学习资源</a:t>
            </a:r>
            <a:endParaRPr lang="zh-CN" altLang="en-US" sz="3200" b="1">
              <a:solidFill>
                <a:srgbClr val="0070C0"/>
              </a:solidFill>
              <a:latin typeface="Impact" panose="020b0806030902050204" pitchFamily="34" charset="0"/>
              <a:ea typeface="微软雅黑" panose="020b0503020204020204" charset="-122"/>
              <a:cs typeface="宋体" panose="02010600030101010101" pitchFamily="2" charset="-122"/>
            </a:endParaRPr>
          </a:p>
        </p:txBody>
      </p:sp>
      <p:pic>
        <p:nvPicPr>
          <p:cNvPr id="8" name="图片 7"/>
          <p:cNvPicPr>
            <a:picLocks noChangeAspect="1"/>
          </p:cNvPicPr>
          <p:nvPr>
            <p:custDataLst>
              <p:tags r:id="rId9"/>
            </p:custDataLst>
          </p:nvPr>
        </p:nvPicPr>
        <p:blipFill>
          <a:blip r:embed="rId8">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69538" y="477378"/>
            <a:ext cx="1054075" cy="362023"/>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7" name="Rectangle 1"/>
          <p:cNvSpPr/>
          <p:nvPr>
            <p:custDataLst>
              <p:tags r:id="rId3"/>
            </p:custDataLst>
          </p:nvPr>
        </p:nvSpPr>
        <p:spPr>
          <a:xfrm>
            <a:off x="257175" y="728663"/>
            <a:ext cx="7345680" cy="5690235"/>
          </a:xfrm>
          <a:prstGeom prst="rect">
            <a:avLst/>
          </a:prstGeom>
          <a:noFill/>
          <a:ln w="9525">
            <a:noFill/>
          </a:ln>
        </p:spPr>
        <p:txBody>
          <a:bodyPr wrap="square" anchor="ctr">
            <a:spAutoFit/>
          </a:bodyPr>
          <a:lstStyle/>
          <a:p>
            <a:pPr eaLnBrk="0" fontAlgn="base" hangingPunct="0"/>
            <a:r>
              <a:rPr lang="en-US" altLang="zh-CN" sz="2800" b="1" strike="noStrike" kern="100" noProof="1">
                <a:latin typeface="宋体" panose="02010600030101010101" pitchFamily="2" charset="-122"/>
                <a:ea typeface="微软雅黑" panose="020b0503020204020204" charset="-122"/>
                <a:cs typeface="Times New Roman" panose="02020603050405020304" pitchFamily="18" charset="0"/>
              </a:rPr>
              <a:t>2.</a:t>
            </a:r>
            <a:r>
              <a:rPr lang="zh-CN" altLang="zh-CN" sz="2800" b="1" strike="noStrike" kern="100" noProof="1">
                <a:latin typeface="宋体" panose="02010600030101010101" pitchFamily="2" charset="-122"/>
                <a:ea typeface="微软雅黑" panose="020b0503020204020204" charset="-122"/>
                <a:cs typeface="Times New Roman" panose="02020603050405020304" pitchFamily="18" charset="0"/>
              </a:rPr>
              <a:t>创作背景：</a:t>
            </a:r>
            <a:endParaRPr lang="zh-CN" altLang="en-US" sz="4000" b="1" strike="noStrike" noProof="1">
              <a:solidFill>
                <a:srgbClr val="FF0000"/>
              </a:solidFill>
              <a:effectLst>
                <a:outerShdw blurRad="38100" dist="38100" dir="2700000">
                  <a:srgbClr val="C0C0C0"/>
                </a:outerShdw>
              </a:effectLst>
            </a:endParaRPr>
          </a:p>
          <a:p>
            <a:pPr eaLnBrk="0" fontAlgn="base" hangingPunct="0">
              <a:lnSpc>
                <a:spcPct val="120000"/>
              </a:lnSpc>
            </a:pPr>
            <a:r>
              <a:rPr lang="en-US" altLang="zh-CN" sz="2400" strike="noStrike" noProof="1">
                <a:solidFill>
                  <a:srgbClr val="1E1E1E"/>
                </a:solidFill>
                <a:latin typeface="Calibri" panose="020f0502020204030204" charset="0"/>
                <a:ea typeface="宋体" panose="02010600030101010101" pitchFamily="2" charset="-122"/>
                <a:cs typeface="+mn-cs"/>
              </a:rPr>
              <a:t>      </a:t>
            </a:r>
            <a:r>
              <a:rPr lang="zh-CN"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《致云雀》</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诗人在写这首诗的时候</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黑暗恐怖正沉重地笼罩着整个英国。大规模的</a:t>
            </a:r>
            <a:r>
              <a:rPr lang="zh-CN" altLang="en-US" sz="2800" b="1" strike="noStrike" noProof="1">
                <a:solidFill>
                  <a:srgbClr val="C00000"/>
                </a:solidFill>
                <a:effectLst>
                  <a:outerShdw blurRad="38100" dist="38100" dir="2700000">
                    <a:srgbClr val="C0C0C0"/>
                  </a:outerShdw>
                </a:effectLst>
                <a:latin typeface="Calibri" panose="020f0502020204030204" charset="0"/>
                <a:ea typeface="宋体" panose="02010600030101010101" pitchFamily="2" charset="-122"/>
                <a:cs typeface="+mn-cs"/>
              </a:rPr>
              <a:t>“圈地运动”</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使百姓流离失所</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大批工人流落街头</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到处是弱肉强食</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严重的经济危机使国家物价飞涨</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工人工资骤降</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人民生活贫困</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愤怒的工人因此起来罢工</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捣毁机器</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游行请愿</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然而这一切行动均遭到统治阶级的血腥镇压。这种黑暗暴政几乎压得人透不过气来</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因此人们对光明和幸福生活的渴盼非常迫切</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而雪莱的这首诗</a:t>
            </a:r>
            <a:r>
              <a:rPr lang="en-US" altLang="zh-CN"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a:t>
            </a:r>
            <a:r>
              <a:rPr lang="zh-CN" altLang="en-US" sz="2800" b="1" strike="noStrike" noProof="1">
                <a:solidFill>
                  <a:srgbClr val="1E1E1E"/>
                </a:solidFill>
                <a:effectLst>
                  <a:outerShdw blurRad="38100" dist="38100" dir="2700000">
                    <a:srgbClr val="C0C0C0"/>
                  </a:outerShdw>
                </a:effectLst>
                <a:latin typeface="Calibri" panose="020f0502020204030204" charset="0"/>
                <a:ea typeface="宋体" panose="02010600030101010101" pitchFamily="2" charset="-122"/>
                <a:cs typeface="+mn-cs"/>
              </a:rPr>
              <a:t>在一定程度上反映了当时人们的这一迫切愿望。</a:t>
            </a:r>
            <a:endParaRPr lang="zh-CN" altLang="en-US" sz="2800" b="1" strike="noStrike" noProof="1">
              <a:solidFill>
                <a:srgbClr val="1E1E1E"/>
              </a:solidFill>
              <a:effectLst>
                <a:outerShdw blurRad="38100" dist="38100" dir="2700000">
                  <a:srgbClr val="C0C0C0"/>
                </a:outerShdw>
              </a:effectLst>
              <a:latin typeface="Calibri"/>
              <a:ea typeface="宋体" panose="02010600030101010101" pitchFamily="2" charset="-122"/>
              <a:cs typeface="+mn-cs"/>
            </a:endParaRPr>
          </a:p>
        </p:txBody>
      </p:sp>
      <p:pic>
        <p:nvPicPr>
          <p:cNvPr id="12292" name="图片 12291"/>
          <p:cNvPicPr>
            <a:picLocks noChangeAspect="1"/>
          </p:cNvPicPr>
          <p:nvPr>
            <p:custDataLst>
              <p:tags r:id="rId5"/>
            </p:custDataLst>
          </p:nvPr>
        </p:nvPicPr>
        <p:blipFill>
          <a:blip r:embed="rId4"/>
          <a:stretch>
            <a:fillRect/>
          </a:stretch>
        </p:blipFill>
        <p:spPr>
          <a:xfrm>
            <a:off x="7618730" y="1346835"/>
            <a:ext cx="4573270" cy="4854575"/>
          </a:xfrm>
          <a:prstGeom prst="rect">
            <a:avLst/>
          </a:prstGeom>
          <a:noFill/>
          <a:ln w="9525">
            <a:noFill/>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36585" y="569875"/>
            <a:ext cx="11375157" cy="5734050"/>
          </a:xfrm>
          <a:prstGeom prst="rect">
            <a:avLst/>
          </a:prstGeom>
        </p:spPr>
        <p:txBody>
          <a:bodyPr wrap="square">
            <a:spAutoFit/>
          </a:bodyPr>
          <a:lstStyle/>
          <a:p>
            <a:pPr indent="2540" algn="just">
              <a:lnSpc>
                <a:spcPts val="4000"/>
              </a:lnSpc>
              <a:spcAft>
                <a:spcPct val="0"/>
              </a:spcAft>
            </a:pPr>
            <a:r>
              <a:rPr lang="en-US" altLang="zh-CN" sz="2800" b="1" kern="100">
                <a:latin typeface="微软雅黑" panose="020b0503020204020204" charset="-122"/>
                <a:cs typeface="Times New Roman" panose="02020603050405020304" pitchFamily="18" charset="0"/>
              </a:rPr>
              <a:t>3.</a:t>
            </a:r>
            <a:r>
              <a:rPr lang="zh-CN" altLang="zh-CN" sz="2800" b="1" kern="100">
                <a:latin typeface="宋体" panose="02010600030101010101" pitchFamily="2" charset="-122"/>
                <a:ea typeface="微软雅黑" panose="020b0503020204020204" charset="-122"/>
                <a:cs typeface="Times New Roman" panose="02020603050405020304" pitchFamily="18" charset="0"/>
              </a:rPr>
              <a:t>作品延读</a:t>
            </a:r>
            <a:endParaRPr lang="zh-CN" altLang="zh-CN" sz="1050" kern="100">
              <a:latin typeface="宋体" panose="02010600030101010101" pitchFamily="2" charset="-122"/>
              <a:cs typeface="Courier New" panose="02070309020205020404" pitchFamily="49" charset="0"/>
            </a:endParaRPr>
          </a:p>
          <a:p>
            <a:pPr indent="2540" algn="ctr">
              <a:lnSpc>
                <a:spcPts val="4000"/>
              </a:lnSpc>
              <a:spcAft>
                <a:spcPct val="0"/>
              </a:spcAft>
            </a:pPr>
            <a:r>
              <a:rPr lang="zh-CN" altLang="zh-CN" sz="3200" kern="100">
                <a:solidFill>
                  <a:srgbClr val="C00000"/>
                </a:solidFill>
                <a:latin typeface="隶书" panose="02010509060101010101" pitchFamily="49" charset="-122"/>
                <a:ea typeface="隶书" panose="02010509060101010101" pitchFamily="49" charset="-122"/>
                <a:cs typeface="Times New Roman" panose="02020603050405020304" pitchFamily="18" charset="0"/>
              </a:rPr>
              <a:t>西风颂</a:t>
            </a:r>
            <a:r>
              <a:rPr lang="en-US" altLang="zh-CN" sz="3200" kern="10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sz="3200" kern="100">
                <a:solidFill>
                  <a:srgbClr val="C00000"/>
                </a:solidFill>
                <a:latin typeface="隶书" panose="02010509060101010101" pitchFamily="49" charset="-122"/>
                <a:ea typeface="隶书" panose="02010509060101010101" pitchFamily="49" charset="-122"/>
                <a:cs typeface="Times New Roman" panose="02020603050405020304" pitchFamily="18" charset="0"/>
              </a:rPr>
              <a:t>节选</a:t>
            </a:r>
            <a:r>
              <a:rPr lang="en-US" altLang="zh-CN" sz="3200" kern="10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kern="10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2540" algn="ctr">
              <a:lnSpc>
                <a:spcPts val="4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雪　莱</a:t>
            </a:r>
            <a:endParaRPr lang="en-US" altLang="zh-CN" sz="1050" kern="100">
              <a:latin typeface="宋体" panose="02010600030101010101" pitchFamily="2" charset="-122"/>
              <a:cs typeface="Courier New" panose="02070309020205020404" pitchFamily="49" charset="0"/>
            </a:endParaRPr>
          </a:p>
          <a:p>
            <a:pPr lvl="7" indent="2540">
              <a:lnSpc>
                <a:spcPts val="4000"/>
              </a:lnSpc>
            </a:pPr>
            <a:r>
              <a:rPr lang="zh-CN" altLang="zh-CN" sz="2400" kern="100">
                <a:latin typeface="微软雅黑" panose="020b0503020204020204" charset="-122"/>
                <a:ea typeface="微软雅黑" panose="020b0503020204020204" charset="-122"/>
                <a:cs typeface="Times New Roman" panose="02020603050405020304" pitchFamily="18" charset="0"/>
              </a:rPr>
              <a:t>四</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我若是一朵轻捷的浮云能和你同飞，</a:t>
            </a:r>
            <a:endParaRPr lang="zh-CN" altLang="zh-CN" sz="1050" kern="100">
              <a:latin typeface="宋体" panose="02010600030101010101" pitchFamily="2" charset="-122"/>
              <a:ea typeface="楷体_GB2312"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我若是一片落叶，你所能提携，</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我若是一头波浪能喘息于你的神威，</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分享你雄强的脉搏，自由不羁，</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仅次于，哦，仅次于不可控制的你，</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我若能像少年时，作为伴侣，</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89535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随你同游天际，因为在那时节，</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3" name="矩形 2"/>
          <p:cNvSpPr/>
          <p:nvPr>
            <p:custDataLst>
              <p:tags r:id="rId5"/>
            </p:custDataLst>
          </p:nvPr>
        </p:nvSpPr>
        <p:spPr>
          <a:xfrm>
            <a:off x="6685824" y="2564581"/>
            <a:ext cx="5097913" cy="3681730"/>
          </a:xfrm>
          <a:prstGeom prst="rect">
            <a:avLst/>
          </a:prstGeom>
        </p:spPr>
        <p:txBody>
          <a:bodyPr wrap="square">
            <a:spAutoFit/>
          </a:bodyPr>
          <a:lstStyle/>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似乎超越你天界的神速也不为奇迹；</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我也就不至于像现在这样急切，</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向你苦苦祈求。哦，快把我扬起，</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就像你扬起的波浪、浮云、落叶！</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我倾覆于人生的荆棘！我在流血！</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岁月的重负压制着的这一个太像你，</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像你一样，骄傲，不驯，而且敏捷。</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cxnSp>
        <p:nvCxnSpPr>
          <p:cNvPr id="4" name="直接连接符 3"/>
          <p:cNvCxnSpPr/>
          <p:nvPr>
            <p:custDataLst>
              <p:tags r:id="rId6"/>
            </p:custDataLst>
          </p:nvPr>
        </p:nvCxnSpPr>
        <p:spPr>
          <a:xfrm flipH="1">
            <a:off x="6312142" y="2299339"/>
            <a:ext cx="0" cy="4297585"/>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594373" y="549372"/>
            <a:ext cx="5357796" cy="5220970"/>
          </a:xfrm>
          <a:prstGeom prst="rect">
            <a:avLst/>
          </a:prstGeom>
        </p:spPr>
        <p:txBody>
          <a:bodyPr wrap="square">
            <a:spAutoFit/>
          </a:bodyPr>
          <a:lstStyle/>
          <a:p>
            <a:pPr indent="2540">
              <a:lnSpc>
                <a:spcPts val="4000"/>
              </a:lnSpc>
              <a:spcAft>
                <a:spcPct val="0"/>
              </a:spcAft>
            </a:pPr>
            <a:r>
              <a:rPr lang="en-US" altLang="zh-CN" sz="2400" kern="100">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400" kern="100">
                <a:latin typeface="微软雅黑" panose="020b0503020204020204" charset="-122"/>
                <a:ea typeface="微软雅黑" panose="020b0503020204020204" charset="-122"/>
                <a:cs typeface="Times New Roman" panose="02020603050405020304" pitchFamily="18" charset="0"/>
              </a:rPr>
              <a:t> </a:t>
            </a:r>
            <a:r>
              <a:rPr lang="zh-CN" altLang="zh-CN" sz="2400" kern="100">
                <a:latin typeface="微软雅黑" panose="020b0503020204020204" charset="-122"/>
                <a:ea typeface="微软雅黑" panose="020b0503020204020204" charset="-122"/>
                <a:cs typeface="Times New Roman" panose="02020603050405020304" pitchFamily="18" charset="0"/>
              </a:rPr>
              <a:t>五</a:t>
            </a:r>
            <a:endParaRPr lang="zh-CN" altLang="zh-CN" sz="2400" kern="100">
              <a:latin typeface="微软雅黑" panose="020b0503020204020204" charset="-122"/>
              <a:ea typeface="微软雅黑" panose="020b0503020204020204" charset="-122"/>
              <a:cs typeface="Times New Roman" panose="02020603050405020304" pitchFamily="18"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像你以森林演奏，请你也以我为琴，</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哪怕我的叶片也像森林一样凋谢！</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你那非凡和谐的慷慨激越之情，</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定能从森林和我同奏出深沉的秋乐，</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悲怆却又甘洌。但愿你勇猛的精灵</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竟是我的魂魄，我能成为剽悍的你！</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请把我枯萎的思绪播送宇宙，</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就像你驱遣落叶催促新的生命，</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请凭借我这韵文写就的符咒，</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3" name="矩形 2"/>
          <p:cNvSpPr/>
          <p:nvPr>
            <p:custDataLst>
              <p:tags r:id="rId5"/>
            </p:custDataLst>
          </p:nvPr>
        </p:nvSpPr>
        <p:spPr>
          <a:xfrm>
            <a:off x="6528126" y="1036216"/>
            <a:ext cx="5357795" cy="2656205"/>
          </a:xfrm>
          <a:prstGeom prst="rect">
            <a:avLst/>
          </a:prstGeom>
        </p:spPr>
        <p:txBody>
          <a:bodyPr wrap="square">
            <a:spAutoFit/>
          </a:bodyPr>
          <a:lstStyle/>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就像从未灭的余烬扬出炉灰和火星，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把我的话语传遍天地间万户千家，</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通过我的嘴唇，向沉睡未醒的人境，</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让预言的号角奏鸣！哦，风啊，</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indent="254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如果冬天来了，春天还会远吗？</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cxnSp>
        <p:nvCxnSpPr>
          <p:cNvPr id="4" name="直接连接符 3"/>
          <p:cNvCxnSpPr/>
          <p:nvPr>
            <p:custDataLst>
              <p:tags r:id="rId6"/>
            </p:custDataLst>
          </p:nvPr>
        </p:nvCxnSpPr>
        <p:spPr>
          <a:xfrm flipH="1">
            <a:off x="6312142" y="532910"/>
            <a:ext cx="0" cy="5200078"/>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336585" y="964923"/>
            <a:ext cx="11591141" cy="3969385"/>
          </a:xfrm>
          <a:prstGeom prst="rect">
            <a:avLst/>
          </a:prstGeom>
        </p:spPr>
        <p:txBody>
          <a:bodyPr wrap="square">
            <a:spAutoFit/>
          </a:bodyPr>
          <a:lstStyle/>
          <a:p>
            <a:pPr indent="2540" algn="just">
              <a:lnSpc>
                <a:spcPct val="150000"/>
              </a:lnSpc>
              <a:spcAft>
                <a:spcPct val="0"/>
              </a:spcAft>
            </a:pPr>
            <a:r>
              <a:rPr lang="zh-CN" altLang="zh-CN" sz="2400" b="1" kern="100">
                <a:solidFill>
                  <a:srgbClr val="0070C0"/>
                </a:solidFill>
                <a:latin typeface="Times New Roman" panose="02020603050405020304" pitchFamily="18" charset="0"/>
                <a:ea typeface="微软雅黑" panose="020b0503020204020204" charset="-122"/>
                <a:cs typeface="Times New Roman" panose="02020603050405020304" pitchFamily="18" charset="0"/>
              </a:rPr>
              <a:t>【美点点击】</a:t>
            </a:r>
            <a:r>
              <a:rPr lang="zh-CN" altLang="zh-CN" sz="2400" kern="100">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诗歌的这两节写诗人与西风的应和。</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我倾覆于人生的荆棘，我在流血！</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这令人心碎的诗句道出了诗人不羁心灵的创伤。尽管如此，诗人愿意被西风吹拂</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，愿意自己即将逝去的生命在被撕碎的瞬间感受到西风的精神，西风的气息；诗人愿意奉献自己的一切，为即将到来的春天奉献。在诗的结尾，诗人以预言家的口吻高喊：</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如果冬天来了，春天还会远吗？</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endParaRPr lang="zh-CN" altLang="zh-CN" sz="1050" kern="100" spc="-100">
              <a:latin typeface="宋体" panose="02010600030101010101" pitchFamily="2" charset="-122"/>
              <a:ea typeface="仿宋_GB2312" pitchFamily="49" charset="-122"/>
              <a:cs typeface="Courier New" panose="02070309020205020404" pitchFamily="49" charset="0"/>
            </a:endParaRPr>
          </a:p>
          <a:p>
            <a:pPr indent="533400" algn="just">
              <a:lnSpc>
                <a:spcPct val="150000"/>
              </a:lnSpc>
              <a:spcAft>
                <a:spcPct val="0"/>
              </a:spcAft>
            </a:pP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这里</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西风已经成了一种象征</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它是一种无处不在的宇宙精神</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一种打破旧世界</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追求新世界的西风精神</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诗人以西风自喻</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表达了自己对生活的信念和向旧世界宣战的决心</a:t>
            </a:r>
            <a:r>
              <a:rPr lang="zh-CN" altLang="zh-CN" sz="2400" kern="100" spc="-10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spc="-1000">
              <a:latin typeface="Times New Roman" panose="02020603050405020304" pitchFamily="18" charset="0"/>
              <a:ea typeface="仿宋_GB2312" pitchFamily="49" charset="-122"/>
              <a:cs typeface="Times New Roman" panose="02020603050405020304" pitchFamily="18" charset="0"/>
            </a:endParaRPr>
          </a:p>
        </p:txBody>
      </p:sp>
      <p:sp>
        <p:nvSpPr>
          <p:cNvPr id="4" name="返回">
            <a:hlinkClick r:id="rId6" action="ppaction://hlinksldjump"/>
          </p:cNvPr>
          <p:cNvSpPr/>
          <p:nvPr>
            <p:custDataLst>
              <p:tags r:id="rId5"/>
            </p:custDataLst>
          </p:nvPr>
        </p:nvSpPr>
        <p:spPr bwMode="auto">
          <a:xfrm>
            <a:off x="11211218" y="6397603"/>
            <a:ext cx="979019" cy="460715"/>
          </a:xfrm>
          <a:prstGeom prst="rect">
            <a:avLst/>
          </a:prstGeom>
          <a:solidFill>
            <a:srgbClr val="EEECE1">
              <a:lumMod val="90000"/>
              <a:alpha val="60000"/>
            </a:srgbClr>
          </a:solidFill>
          <a:ln w="25400" cap="flat" cmpd="sng" algn="ctr">
            <a:noFill/>
            <a:prstDash val="solid"/>
          </a:ln>
          <a:effectLst/>
        </p:spPr>
        <p:txBody>
          <a:bodyPr anchor="ctr"/>
          <a:lstStyle/>
          <a:p>
            <a:pPr algn="ctr" defTabSz="1218565">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 name="椭圆 10"/>
          <p:cNvSpPr/>
          <p:nvPr>
            <p:custDataLst>
              <p:tags r:id="rId4"/>
            </p:custDataLst>
          </p:nvPr>
        </p:nvSpPr>
        <p:spPr>
          <a:xfrm>
            <a:off x="5701788" y="1976935"/>
            <a:ext cx="788738" cy="786047"/>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a:solidFill>
                <a:sysClr val="windowText" lastClr="000000"/>
              </a:solidFill>
              <a:latin typeface="方正清刻本悦宋简体" panose="02000000000000000000" pitchFamily="2" charset="-122"/>
              <a:ea typeface="方正清刻本悦宋简体" panose="02000000000000000000" pitchFamily="2" charset="-122"/>
            </a:endParaRPr>
          </a:p>
        </p:txBody>
      </p:sp>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5"/>
            </p:custDataLst>
          </p:nvPr>
        </p:nvSpPr>
        <p:spPr>
          <a:xfrm>
            <a:off x="3758088" y="2894576"/>
            <a:ext cx="4676141" cy="368300"/>
          </a:xfrm>
          <a:prstGeom prst="rect">
            <a:avLst/>
          </a:prstGeom>
          <a:noFill/>
        </p:spPr>
        <p:txBody>
          <a:bodyPr wrap="square" rtlCol="0" anchor="ctr">
            <a:spAutoFit/>
          </a:bodyPr>
          <a:lstStyle/>
          <a:p>
            <a:pPr algn="ctr">
              <a:lnSpc>
                <a:spcPct val="150000"/>
              </a:lnSpc>
              <a:defRPr/>
            </a:pPr>
            <a:r>
              <a:rPr lang="en-US" altLang="zh-CN" sz="120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XI REN WU ER          ZHENG HE YU TAN JIU</a:t>
            </a:r>
            <a:endParaRPr lang="zh-CN" altLang="en-US" sz="120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custDataLst>
              <p:tags r:id="rId6"/>
            </p:custDataLst>
          </p:nvPr>
        </p:nvSpPr>
        <p:spPr>
          <a:xfrm>
            <a:off x="3080518" y="3329720"/>
            <a:ext cx="6031282" cy="645160"/>
          </a:xfrm>
          <a:prstGeom prst="rect">
            <a:avLst/>
          </a:prstGeom>
          <a:noFill/>
        </p:spPr>
        <p:txBody>
          <a:bodyPr wrap="square" rtlCol="0" anchor="ctr">
            <a:spAutoFit/>
          </a:bodyPr>
          <a:lstStyle/>
          <a:p>
            <a:pPr algn="ctr">
              <a:lnSpc>
                <a:spcPct val="100000"/>
              </a:lnSpc>
              <a:spcBef>
                <a:spcPct val="0"/>
              </a:spcBef>
              <a:buNone/>
            </a:pPr>
            <a:r>
              <a:rPr lang="zh-CN" altLang="en-US" sz="3600" b="1">
                <a:solidFill>
                  <a:srgbClr val="E7E6E6">
                    <a:lumMod val="25000"/>
                  </a:srgbClr>
                </a:solidFill>
                <a:latin typeface="方正清刻本悦宋简体" panose="02000000000000000000" pitchFamily="2" charset="-122"/>
                <a:ea typeface="方正清刻本悦宋简体" panose="02000000000000000000" pitchFamily="2" charset="-122"/>
              </a:rPr>
              <a:t>学习任务二    整合与探究</a:t>
            </a:r>
            <a:endParaRPr lang="zh-CN" altLang="en-US" sz="3600" b="1">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pic>
        <p:nvPicPr>
          <p:cNvPr id="2" name="图片 1"/>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0" y="0"/>
            <a:ext cx="3306726" cy="3306726"/>
          </a:xfrm>
          <a:prstGeom prst="rect">
            <a:avLst/>
          </a:prstGeom>
        </p:spPr>
      </p:pic>
      <p:pic>
        <p:nvPicPr>
          <p:cNvPr id="3" name="图片 2"/>
          <p:cNvPicPr>
            <a:picLocks noChangeAspect="1"/>
          </p:cNvPicPr>
          <p:nvPr>
            <p:custDataLst>
              <p:tags r:id="rId9"/>
            </p:custDataLst>
          </p:nvPr>
        </p:nvPicPr>
        <p:blipFill>
          <a:blip r:embed="rId7">
            <a:extLst>
              <a:ext uri="{28A0092B-C50C-407E-A947-70E740481C1C}">
                <a14:useLocalDpi xmlns:a14="http://schemas.microsoft.com/office/drawing/2010/main" val="0"/>
              </a:ext>
            </a:extLst>
          </a:blip>
          <a:stretch>
            <a:fillRect/>
          </a:stretch>
        </p:blipFill>
        <p:spPr>
          <a:xfrm flipH="1">
            <a:off x="8893531" y="0"/>
            <a:ext cx="3306726" cy="3306726"/>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334065" y="342904"/>
            <a:ext cx="11409887" cy="1597660"/>
          </a:xfrm>
          <a:prstGeom prst="rect">
            <a:avLst/>
          </a:prstGeom>
        </p:spPr>
        <p:txBody>
          <a:bodyPr wrap="square" lIns="121875" tIns="60936" rIns="121875" bIns="60936">
            <a:spAutoFit/>
          </a:bodyPr>
          <a:lstStyle/>
          <a:p>
            <a:pPr indent="2540" algn="just">
              <a:lnSpc>
                <a:spcPct val="150000"/>
              </a:lnSpc>
              <a:spcAft>
                <a:spcPct val="0"/>
              </a:spcAft>
            </a:pPr>
            <a:r>
              <a:rPr lang="zh-CN" altLang="zh-CN" sz="3200" kern="100">
                <a:latin typeface="Times New Roman" panose="02020603050405020304" pitchFamily="18" charset="0"/>
                <a:ea typeface="微软雅黑" panose="020b0503020204020204" charset="-122"/>
                <a:cs typeface="Times New Roman" panose="02020603050405020304" pitchFamily="18" charset="0"/>
              </a:rPr>
              <a:t>本课四首诗歌同属现代诗作，用了象征的手法，但它们在结构、韵律方面又各有何特点？这些与其抒发的情感有何关系？</a:t>
            </a:r>
            <a:endParaRPr lang="en-US" altLang="zh-CN" sz="3200" kern="100">
              <a:latin typeface="Times New Roman" panose="02020603050405020304" pitchFamily="18" charset="0"/>
              <a:ea typeface="微软雅黑" panose="020b0503020204020204" charset="-122"/>
              <a:cs typeface="Times New Roman" panose="02020603050405020304" pitchFamily="18" charset="0"/>
            </a:endParaRPr>
          </a:p>
        </p:txBody>
      </p:sp>
      <p:graphicFrame>
        <p:nvGraphicFramePr>
          <p:cNvPr id="5" name="表格 4"/>
          <p:cNvGraphicFramePr>
            <a:graphicFrameLocks noGrp="1"/>
          </p:cNvGraphicFramePr>
          <p:nvPr>
            <p:custDataLst>
              <p:tags r:id="rId5"/>
            </p:custDataLst>
          </p:nvPr>
        </p:nvGraphicFramePr>
        <p:xfrm>
          <a:off x="699135" y="2067560"/>
          <a:ext cx="11120120" cy="4153535"/>
        </p:xfrm>
        <a:graphic>
          <a:graphicData uri="http://schemas.openxmlformats.org/drawingml/2006/table">
            <a:tbl>
              <a:tblPr firstRow="1" bandRow="1">
                <a:tableStyleId>{5C22544A-7EE6-4342-B048-85BDC9FD1C3A}</a:tableStyleId>
              </a:tblPr>
              <a:tblGrid>
                <a:gridCol w="1626870"/>
                <a:gridCol w="3075940"/>
                <a:gridCol w="2350135"/>
                <a:gridCol w="2355215"/>
                <a:gridCol w="1711960"/>
              </a:tblGrid>
              <a:tr h="826770">
                <a:tc>
                  <a:txBody>
                    <a:bodyPr vert="horz" wrap="square"/>
                    <a:lstStyle/>
                    <a:p>
                      <a:pPr algn="ctr">
                        <a:buNone/>
                      </a:pPr>
                      <a:r>
                        <a:rPr lang="zh-CN" altLang="en-US" sz="3200"/>
                        <a:t>课文</a:t>
                      </a:r>
                      <a:endParaRPr lang="zh-CN" altLang="en-US" sz="3200"/>
                    </a:p>
                  </a:txBody>
                  <a:tcPr/>
                </a:tc>
                <a:tc>
                  <a:txBody>
                    <a:bodyPr vert="horz" wrap="square"/>
                    <a:lstStyle/>
                    <a:p>
                      <a:pPr algn="ctr">
                        <a:buNone/>
                      </a:pPr>
                      <a:r>
                        <a:rPr lang="zh-CN" altLang="en-US" sz="2400"/>
                        <a:t>《立在地球边上放号》</a:t>
                      </a:r>
                      <a:endParaRPr lang="zh-CN" altLang="en-US" sz="2400"/>
                    </a:p>
                  </a:txBody>
                  <a:tcPr/>
                </a:tc>
                <a:tc>
                  <a:txBody>
                    <a:bodyPr vert="horz" wrap="square"/>
                    <a:lstStyle/>
                    <a:p>
                      <a:pPr algn="ctr">
                        <a:buNone/>
                      </a:pPr>
                      <a:r>
                        <a:rPr lang="zh-CN" altLang="en-US" sz="2400"/>
                        <a:t>《红烛》</a:t>
                      </a:r>
                      <a:endParaRPr lang="zh-CN" altLang="en-US" sz="2400"/>
                    </a:p>
                  </a:txBody>
                  <a:tcPr/>
                </a:tc>
                <a:tc>
                  <a:txBody>
                    <a:bodyPr vert="horz" wrap="square"/>
                    <a:lstStyle/>
                    <a:p>
                      <a:pPr algn="ctr">
                        <a:buNone/>
                      </a:pPr>
                      <a:r>
                        <a:rPr lang="zh-CN" altLang="en-US" sz="2400"/>
                        <a:t>《俄日朵雪峰之侧》</a:t>
                      </a:r>
                      <a:endParaRPr lang="zh-CN" altLang="en-US" sz="2400"/>
                    </a:p>
                  </a:txBody>
                  <a:tcPr/>
                </a:tc>
                <a:tc>
                  <a:txBody>
                    <a:bodyPr vert="horz" wrap="square"/>
                    <a:lstStyle/>
                    <a:p>
                      <a:pPr algn="ctr">
                        <a:buNone/>
                      </a:pPr>
                      <a:r>
                        <a:rPr lang="zh-CN" altLang="en-US" sz="2400"/>
                        <a:t>《致云雀》</a:t>
                      </a:r>
                      <a:endParaRPr lang="zh-CN" altLang="en-US" sz="2400"/>
                    </a:p>
                  </a:txBody>
                  <a:tcPr/>
                </a:tc>
              </a:tr>
              <a:tr h="949325">
                <a:tc>
                  <a:txBody>
                    <a:bodyPr vert="horz" wrap="square"/>
                    <a:lstStyle/>
                    <a:p>
                      <a:pPr algn="ctr">
                        <a:buNone/>
                      </a:pPr>
                      <a:r>
                        <a:rPr lang="zh-CN" altLang="en-US" sz="2800" b="1">
                          <a:solidFill>
                            <a:srgbClr val="FF0000"/>
                          </a:solidFill>
                        </a:rPr>
                        <a:t>象征体</a:t>
                      </a:r>
                      <a:endParaRPr lang="zh-CN" altLang="en-US" sz="2800" b="1">
                        <a:solidFill>
                          <a:srgbClr val="FF0000"/>
                        </a:solidFill>
                      </a:endParaRPr>
                    </a:p>
                  </a:txBody>
                  <a:tcPr/>
                </a:tc>
                <a:tc>
                  <a:txBody>
                    <a:bodyPr vert="horz" wrap="square"/>
                    <a:lstStyle/>
                    <a:p>
                      <a:pPr algn="ctr">
                        <a:buNone/>
                      </a:pPr>
                      <a:r>
                        <a:rPr lang="zh-CN" altLang="en-US" sz="2800"/>
                        <a:t>地球边上吹响号角巨人</a:t>
                      </a:r>
                      <a:endParaRPr lang="zh-CN" altLang="en-US" sz="2800"/>
                    </a:p>
                  </a:txBody>
                  <a:tcPr/>
                </a:tc>
                <a:tc>
                  <a:txBody>
                    <a:bodyPr vert="horz" wrap="square"/>
                    <a:lstStyle/>
                    <a:p>
                      <a:pPr algn="ctr">
                        <a:buNone/>
                      </a:pPr>
                      <a:r>
                        <a:rPr lang="zh-CN" altLang="en-US" sz="2800"/>
                        <a:t>红烛</a:t>
                      </a:r>
                      <a:endParaRPr lang="zh-CN" altLang="en-US" sz="2800"/>
                    </a:p>
                  </a:txBody>
                  <a:tcPr/>
                </a:tc>
                <a:tc>
                  <a:txBody>
                    <a:bodyPr vert="horz" wrap="square"/>
                    <a:lstStyle/>
                    <a:p>
                      <a:pPr algn="ctr">
                        <a:buNone/>
                      </a:pPr>
                      <a:r>
                        <a:rPr lang="zh-CN" altLang="en-US" sz="2800"/>
                        <a:t>小蜘蛛</a:t>
                      </a:r>
                      <a:endParaRPr lang="zh-CN" altLang="en-US" sz="2800"/>
                    </a:p>
                  </a:txBody>
                  <a:tcPr/>
                </a:tc>
                <a:tc>
                  <a:txBody>
                    <a:bodyPr vert="horz" wrap="square"/>
                    <a:lstStyle/>
                    <a:p>
                      <a:pPr algn="ctr">
                        <a:buNone/>
                      </a:pPr>
                      <a:r>
                        <a:rPr lang="zh-CN" altLang="en-US" sz="2800"/>
                        <a:t>云雀</a:t>
                      </a:r>
                      <a:endParaRPr lang="zh-CN" altLang="en-US" sz="2800"/>
                    </a:p>
                  </a:txBody>
                  <a:tcPr/>
                </a:tc>
              </a:tr>
              <a:tr h="995045">
                <a:tc>
                  <a:txBody>
                    <a:bodyPr vert="horz" wrap="square"/>
                    <a:lstStyle/>
                    <a:p>
                      <a:pPr algn="ctr">
                        <a:buNone/>
                      </a:pPr>
                      <a:r>
                        <a:rPr lang="zh-CN" altLang="en-US" sz="2800" b="1">
                          <a:solidFill>
                            <a:srgbClr val="FF0000"/>
                          </a:solidFill>
                        </a:rPr>
                        <a:t>本体</a:t>
                      </a:r>
                      <a:endParaRPr lang="zh-CN" altLang="en-US" sz="2800" b="1">
                        <a:solidFill>
                          <a:srgbClr val="FF0000"/>
                        </a:solidFill>
                      </a:endParaRPr>
                    </a:p>
                  </a:txBody>
                  <a:tcPr/>
                </a:tc>
                <a:tc>
                  <a:txBody>
                    <a:bodyPr vert="horz" wrap="square"/>
                    <a:lstStyle/>
                    <a:p>
                      <a:pPr algn="ctr">
                        <a:buClrTx/>
                        <a:buSzTx/>
                        <a:buFontTx/>
                        <a:buNone/>
                      </a:pPr>
                      <a:r>
                        <a:rPr lang="zh-CN" altLang="en-US" sz="2800"/>
                        <a:t>诗人的自我形象</a:t>
                      </a:r>
                      <a:endParaRPr lang="zh-CN" altLang="en-US" sz="2800"/>
                    </a:p>
                  </a:txBody>
                  <a:tcPr/>
                </a:tc>
                <a:tc>
                  <a:txBody>
                    <a:bodyPr vert="horz" wrap="square"/>
                    <a:lstStyle/>
                    <a:p>
                      <a:pPr algn="ctr">
                        <a:buNone/>
                      </a:pPr>
                      <a:r>
                        <a:rPr lang="zh-CN" altLang="en-US" sz="2800"/>
                        <a:t>诗人自我形象</a:t>
                      </a:r>
                      <a:endParaRPr lang="zh-CN" altLang="en-US" sz="2800"/>
                    </a:p>
                  </a:txBody>
                  <a:tcPr/>
                </a:tc>
                <a:tc>
                  <a:txBody>
                    <a:bodyPr vert="horz" wrap="square"/>
                    <a:lstStyle/>
                    <a:p>
                      <a:pPr algn="ctr">
                        <a:buNone/>
                      </a:pPr>
                      <a:r>
                        <a:rPr lang="zh-CN" altLang="en-US" sz="2800">
                          <a:sym typeface="+mn-ea"/>
                        </a:rPr>
                        <a:t>诗人自我形象</a:t>
                      </a:r>
                      <a:endParaRPr lang="zh-CN" altLang="en-US" sz="2800"/>
                    </a:p>
                  </a:txBody>
                  <a:tcPr/>
                </a:tc>
                <a:tc>
                  <a:txBody>
                    <a:bodyPr vert="horz" wrap="square"/>
                    <a:lstStyle/>
                    <a:p>
                      <a:pPr>
                        <a:buNone/>
                      </a:pPr>
                      <a:r>
                        <a:rPr lang="zh-CN" altLang="en-US" sz="2400"/>
                        <a:t>诗人自我形象及艺术理想的化身</a:t>
                      </a:r>
                      <a:endParaRPr lang="zh-CN" altLang="en-US" sz="2400"/>
                    </a:p>
                  </a:txBody>
                  <a:tcPr/>
                </a:tc>
              </a:tr>
              <a:tr h="1154430">
                <a:tc>
                  <a:txBody>
                    <a:bodyPr vert="horz" wrap="square"/>
                    <a:lstStyle/>
                    <a:p>
                      <a:pPr algn="ctr">
                        <a:buNone/>
                      </a:pPr>
                      <a:r>
                        <a:rPr lang="zh-CN" altLang="en-US" sz="2800" b="1">
                          <a:solidFill>
                            <a:srgbClr val="FF0000"/>
                          </a:solidFill>
                        </a:rPr>
                        <a:t>情感</a:t>
                      </a:r>
                      <a:endParaRPr lang="zh-CN" altLang="en-US" sz="2800" b="1">
                        <a:solidFill>
                          <a:srgbClr val="FF0000"/>
                        </a:solidFill>
                      </a:endParaRPr>
                    </a:p>
                  </a:txBody>
                  <a:tcPr/>
                </a:tc>
                <a:tc>
                  <a:txBody>
                    <a:bodyPr vert="horz" wrap="square"/>
                    <a:lstStyle/>
                    <a:p>
                      <a:pPr>
                        <a:buNone/>
                      </a:pPr>
                      <a:r>
                        <a:rPr lang="zh-CN" altLang="en-US" sz="2800"/>
                        <a:t>破坏旧世界，创造新世界的热情</a:t>
                      </a:r>
                      <a:endParaRPr lang="zh-CN" altLang="en-US" sz="2800"/>
                    </a:p>
                  </a:txBody>
                  <a:tcPr/>
                </a:tc>
                <a:tc>
                  <a:txBody>
                    <a:bodyPr vert="horz" wrap="square"/>
                    <a:lstStyle/>
                    <a:p>
                      <a:pPr>
                        <a:buNone/>
                      </a:pPr>
                      <a:r>
                        <a:rPr lang="zh-CN" altLang="en-US" sz="2800"/>
                        <a:t>献身精神与爱国热情</a:t>
                      </a:r>
                      <a:endParaRPr lang="zh-CN" altLang="en-US" sz="2800"/>
                    </a:p>
                  </a:txBody>
                  <a:tcPr/>
                </a:tc>
                <a:tc>
                  <a:txBody>
                    <a:bodyPr vert="horz" wrap="square"/>
                    <a:lstStyle/>
                    <a:p>
                      <a:pPr>
                        <a:buNone/>
                      </a:pPr>
                      <a:r>
                        <a:rPr lang="zh-CN" altLang="en-US" sz="2400"/>
                        <a:t>对平凡弱小却内心坚韧的生命力的赞颂</a:t>
                      </a:r>
                      <a:endParaRPr lang="zh-CN" altLang="en-US" sz="2400"/>
                    </a:p>
                  </a:txBody>
                  <a:tcPr/>
                </a:tc>
                <a:tc>
                  <a:txBody>
                    <a:bodyPr vert="horz" wrap="square"/>
                    <a:lstStyle/>
                    <a:p>
                      <a:pPr>
                        <a:buNone/>
                      </a:pPr>
                      <a:r>
                        <a:rPr lang="zh-CN" altLang="en-US" sz="2400"/>
                        <a:t>对欢乐、自由与真善美的向往</a:t>
                      </a:r>
                      <a:endParaRPr lang="zh-CN" altLang="en-US" sz="2400"/>
                    </a:p>
                  </a:txBody>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391215" y="549372"/>
            <a:ext cx="11409887" cy="5660390"/>
          </a:xfrm>
          <a:prstGeom prst="rect">
            <a:avLst/>
          </a:prstGeom>
        </p:spPr>
        <p:txBody>
          <a:bodyPr wrap="square" lIns="121875" tIns="60936" rIns="121875" bIns="60936">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不同　</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本课四首诗歌虽同属现代诗作，但在结构、韵律方面还是存在较大差别的。其中，《致云雀》格律较为严格，可划入现代格律诗的范畴。其他三首则可称之为自由体诗。</a:t>
            </a:r>
            <a:endParaRPr lang="zh-CN" altLang="zh-CN" sz="1050" kern="100">
              <a:solidFill>
                <a:schemeClr val="tx1"/>
              </a:solidFill>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《立在地球边上放号》几乎不讲诗歌的</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形式</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，完全不考虑诗句的</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咏唱动听</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一任感情的宣泄，急不择言。全诗共七行，每行长短不一，既单调又散乱，全然不理会读者低吟浅唱的诗歌审美预期，通篇为高腔大嗓的狂呼呐喊，随兴陡然而起，兴尽戛然而止！这种句式，增强了全诗一气呵成的整体连贯性，粗犷豪放的语言强化，凸显了诗的力度，径直坦陈的赤裸情感，更易于与读者交流，产生共鸣。这样，全诗浑然一体，如灼热的岩浆冲破地壳，如火山爆发喷涌不已，又如天山之巅暴发泥石流，汹涌澎湃，呼啸奔突，一泻如注，具有极大的冲击力和震撼力！</a:t>
            </a:r>
            <a:endPar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391215" y="405383"/>
            <a:ext cx="11409887" cy="5660390"/>
          </a:xfrm>
          <a:prstGeom prst="rect">
            <a:avLst/>
          </a:prstGeom>
        </p:spPr>
        <p:txBody>
          <a:bodyPr wrap="square" lIns="121875" tIns="60936" rIns="121875" bIns="60936">
            <a:spAutoFit/>
          </a:bodyPr>
          <a:lstStyle/>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(2)</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《红烛》不是闻一多严格意义上的现代格律诗，整首诗诗行长短自由不齐，诗节大小不一，字数也不相同，但整体格局仍然大致是匀整均齐的，九小节中，每节都以</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红烛啊！</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为开端，复沓式的反复吟咏，不是简单的重复，而是思想情感的不断变化，行节之间层次鲜明，逻辑关系清晰可循，全诗构成一种冷静</a:t>
            </a: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热烈</a:t>
            </a: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冷静的圈形发展轨道，诗歌的情感结构由此得以完美构建。这样一个完满的情感过程，其情感结构体现出了闻一多诗学观念里的</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建筑美</a:t>
            </a:r>
            <a:r>
              <a:rPr lang="en-US" altLang="zh-CN" sz="24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，直线的发展线索中不乏跌宕起伏，情感变化更具有和谐对称之美。</a:t>
            </a:r>
            <a:endParaRPr lang="zh-CN" altLang="zh-CN" sz="1050" kern="100">
              <a:solidFill>
                <a:schemeClr val="tx1"/>
              </a:solidFill>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(3)</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《峨日朵雪峰之侧》可以看作一首较典范的自由体诗。它不受格律限制，注重自然的、内在的节奏，不拘泥于外在的韵律和音节等，诗体不受任何框式的束缚，段、行和字数都不固定。</a:t>
            </a:r>
            <a:endPar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9" name="返回">
            <a:hlinkClick r:id="rId5" action="ppaction://hlinksldjump"/>
          </p:cNvPr>
          <p:cNvSpPr/>
          <p:nvPr>
            <p:custDataLst>
              <p:tags r:id="rId4"/>
            </p:custDataLst>
          </p:nvPr>
        </p:nvSpPr>
        <p:spPr bwMode="auto">
          <a:xfrm>
            <a:off x="11211218" y="6397603"/>
            <a:ext cx="979019" cy="460715"/>
          </a:xfrm>
          <a:prstGeom prst="rect">
            <a:avLst/>
          </a:prstGeom>
          <a:solidFill>
            <a:srgbClr val="EEECE1">
              <a:lumMod val="90000"/>
              <a:alpha val="60000"/>
            </a:srgbClr>
          </a:solidFill>
          <a:ln w="25400" cap="flat" cmpd="sng" algn="ctr">
            <a:noFill/>
            <a:prstDash val="solid"/>
          </a:ln>
          <a:effectLst/>
        </p:spPr>
        <p:txBody>
          <a:bodyPr anchor="ctr"/>
          <a:lstStyle/>
          <a:p>
            <a:pPr lvl="0" algn="ctr" defTabSz="1218565">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
        <p:nvSpPr>
          <p:cNvPr id="7" name="矩形 6"/>
          <p:cNvSpPr/>
          <p:nvPr>
            <p:custDataLst>
              <p:tags r:id="rId6"/>
            </p:custDataLst>
          </p:nvPr>
        </p:nvSpPr>
        <p:spPr>
          <a:xfrm>
            <a:off x="391215" y="846660"/>
            <a:ext cx="11409887" cy="3444240"/>
          </a:xfrm>
          <a:prstGeom prst="rect">
            <a:avLst/>
          </a:prstGeom>
        </p:spPr>
        <p:txBody>
          <a:bodyPr wrap="square" lIns="121875" tIns="60936" rIns="121875" bIns="60936">
            <a:spAutoFit/>
          </a:bodyPr>
          <a:lstStyle/>
          <a:p>
            <a:pPr indent="2540" algn="just">
              <a:lnSpc>
                <a:spcPct val="150000"/>
              </a:lnSpc>
              <a:spcAft>
                <a:spcPct val="0"/>
              </a:spcAft>
            </a:pPr>
            <a:r>
              <a:rPr lang="en-US" altLang="zh-CN" sz="2400" kern="100">
                <a:solidFill>
                  <a:schemeClr val="tx1"/>
                </a:solidFill>
                <a:latin typeface="Times New Roman" panose="02020603050405020304" pitchFamily="18" charset="0"/>
                <a:ea typeface="微软雅黑" panose="020b0503020204020204" charset="-122"/>
                <a:cs typeface="Courier New" panose="02070309020205020404" pitchFamily="49" charset="0"/>
              </a:rPr>
              <a:t>(4)</a:t>
            </a: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致云雀》极富音乐美感。全诗由二十一个诗节构成，每节五行，前四行较短，最后一行较长，形成了先急后缓的效果，与云雀或抑或扬、尾声悠长的鸣声构成一致。全诗节奏流畅激昂；诗节之间环环相扣，层层推进；韵脚排列整齐，一般是隔行押韵，最后一行重复押韵，给人一种回旋往复的音乐之美。</a:t>
            </a:r>
            <a:endParaRPr lang="zh-CN" altLang="zh-CN" sz="1050" kern="100">
              <a:solidFill>
                <a:schemeClr val="tx1"/>
              </a:solidFill>
              <a:latin typeface="宋体" panose="02010600030101010101" pitchFamily="2" charset="-122"/>
              <a:cs typeface="Courier New" panose="02070309020205020404" pitchFamily="49" charset="0"/>
            </a:endParaRPr>
          </a:p>
          <a:p>
            <a:pPr indent="2540" algn="just">
              <a:lnSpc>
                <a:spcPct val="150000"/>
              </a:lnSpc>
              <a:spcAft>
                <a:spcPct val="0"/>
              </a:spcAft>
            </a:pPr>
            <a:r>
              <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        虽然这四首诗歌的外在结构各具特点，但都从属于情感抒发的需要，四首诗歌的情感通过不同的外在形式，都得到了完美的抒发，成为脍炙人口的佳作。</a:t>
            </a:r>
            <a:endParaRPr lang="zh-CN" altLang="zh-CN" sz="24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7" name="文本占位符 5"/>
          <p:cNvSpPr txBox="1"/>
          <p:nvPr>
            <p:custDataLst>
              <p:tags r:id="rId4"/>
            </p:custDataLst>
          </p:nvPr>
        </p:nvSpPr>
        <p:spPr>
          <a:xfrm>
            <a:off x="0" y="0"/>
            <a:ext cx="12192000" cy="6858000"/>
          </a:xfrm>
          <a:prstGeom prst="rect">
            <a:avLst/>
          </a:prstGeom>
          <a:noFill/>
          <a:ln w="9525">
            <a:noFill/>
          </a:ln>
        </p:spPr>
        <p:txBody>
          <a:bodyPr anchor="ctr"/>
          <a:lstStyle/>
          <a:p>
            <a:pPr algn="ctr">
              <a:buFont typeface="Arial" panose="020b0604020202020204" pitchFamily="34" charset="0"/>
            </a:pPr>
            <a:r>
              <a:rPr lang="zh-CN" altLang="en-US" sz="3600" b="1">
                <a:solidFill>
                  <a:srgbClr val="008651"/>
                </a:solidFill>
                <a:latin typeface="微软雅黑" panose="020b0503020204020204" charset="-122"/>
                <a:ea typeface="微软雅黑" panose="020b0503020204020204" charset="-122"/>
                <a:sym typeface="微软雅黑" panose="020b0503020204020204" charset="-122"/>
              </a:rPr>
              <a:t> </a:t>
            </a:r>
            <a:endParaRPr lang="en-US" altLang="zh-CN" sz="3600" b="1">
              <a:solidFill>
                <a:srgbClr val="008651"/>
              </a:solidFill>
              <a:latin typeface="微软雅黑" panose="020b0503020204020204" charset="-122"/>
              <a:ea typeface="微软雅黑" panose="020b0503020204020204" charset="-122"/>
              <a:sym typeface="微软雅黑" panose="020b0503020204020204" charset="-122"/>
            </a:endParaRPr>
          </a:p>
          <a:p>
            <a:pPr algn="ctr">
              <a:buFont typeface="Arial" panose="020b0604020202020204" pitchFamily="34" charset="0"/>
            </a:pPr>
            <a:r>
              <a:rPr lang="zh-CN" altLang="en-US" sz="3600" b="1">
                <a:solidFill>
                  <a:srgbClr val="008651"/>
                </a:solidFill>
                <a:latin typeface="微软雅黑" panose="020b0503020204020204" charset="-122"/>
                <a:ea typeface="微软雅黑" panose="020b0503020204020204" charset="-122"/>
                <a:sym typeface="微软雅黑" panose="020b0503020204020204" charset="-122"/>
              </a:rPr>
              <a:t>    </a:t>
            </a:r>
            <a:endParaRPr lang="en-US" altLang="zh-CN" sz="3600" b="1">
              <a:solidFill>
                <a:srgbClr val="008651"/>
              </a:solidFill>
              <a:latin typeface="微软雅黑" panose="020b0503020204020204" charset="-122"/>
              <a:ea typeface="微软雅黑" panose="020b0503020204020204" charset="-122"/>
              <a:sym typeface="微软雅黑" panose="020b0503020204020204" charset="-122"/>
            </a:endParaRPr>
          </a:p>
          <a:p>
            <a:pPr algn="ctr">
              <a:buFont typeface="Arial" panose="020b0604020202020204" pitchFamily="34" charset="0"/>
            </a:pPr>
            <a:endParaRPr lang="en-US" altLang="zh-CN" sz="2400" b="1">
              <a:solidFill>
                <a:srgbClr val="008651"/>
              </a:solidFill>
              <a:latin typeface="微软雅黑" panose="020b0503020204020204" charset="-122"/>
              <a:ea typeface="微软雅黑" panose="020b0503020204020204" charset="-122"/>
              <a:sym typeface="微软雅黑" panose="020b0503020204020204" charset="-122"/>
            </a:endParaRPr>
          </a:p>
          <a:p>
            <a:pPr algn="ctr">
              <a:buFont typeface="Arial" panose="020b0604020202020204" pitchFamily="34" charset="0"/>
            </a:pPr>
            <a:endParaRPr lang="zh-CN" altLang="en-US" sz="2400" b="1">
              <a:solidFill>
                <a:srgbClr val="008651"/>
              </a:solidFill>
              <a:latin typeface="微软雅黑" panose="020b0503020204020204" charset="-122"/>
              <a:ea typeface="微软雅黑" panose="020b0503020204020204" charset="-122"/>
              <a:sym typeface="微软雅黑" panose="020b0503020204020204" charset="-122"/>
            </a:endParaRPr>
          </a:p>
        </p:txBody>
      </p:sp>
      <p:pic>
        <p:nvPicPr>
          <p:cNvPr id="2" name="图片 1" descr="雪山图片"/>
          <p:cNvPicPr>
            <a:picLocks noChangeAspect="1"/>
          </p:cNvPicPr>
          <p:nvPr>
            <p:custDataLst>
              <p:tags r:id="rId6"/>
            </p:custDataLst>
          </p:nvPr>
        </p:nvPicPr>
        <p:blipFill>
          <a:blip r:embed="rId5"/>
          <a:stretch>
            <a:fillRect/>
          </a:stretch>
        </p:blipFill>
        <p:spPr>
          <a:xfrm>
            <a:off x="0" y="0"/>
            <a:ext cx="12192000" cy="6863715"/>
          </a:xfrm>
          <a:prstGeom prst="rect">
            <a:avLst/>
          </a:prstGeom>
        </p:spPr>
      </p:pic>
      <p:sp>
        <p:nvSpPr>
          <p:cNvPr id="4" name="矩形 3"/>
          <p:cNvSpPr/>
          <p:nvPr>
            <p:custDataLst>
              <p:tags r:id="rId7"/>
            </p:custDataLst>
          </p:nvPr>
        </p:nvSpPr>
        <p:spPr>
          <a:xfrm>
            <a:off x="1676400" y="886460"/>
            <a:ext cx="9168765" cy="1445260"/>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8800" b="1">
                <a:solidFill>
                  <a:schemeClr val="accent4"/>
                </a:solidFill>
                <a:effectLst/>
              </a:rPr>
              <a:t>峨日朵雪峰之侧</a:t>
            </a:r>
            <a:endParaRPr lang="zh-CN" altLang="en-US" sz="8800" b="1">
              <a:solidFill>
                <a:schemeClr val="accent4"/>
              </a:solidFill>
              <a:effectLst/>
            </a:endParaRPr>
          </a:p>
        </p:txBody>
      </p:sp>
    </p:spTree>
  </p:cSld>
  <p:clrMapOvr>
    <a:masterClrMapping/>
  </p:clrMapOvr>
  <p:transition>
    <p:blinds/>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20979"/>
          <a:stretch>
            <a:fillRect/>
          </a:stretch>
        </p:blipFill>
        <p:spPr>
          <a:xfrm>
            <a:off x="0" y="0"/>
            <a:ext cx="12192000" cy="6858000"/>
          </a:xfrm>
          <a:prstGeom prst="rect">
            <a:avLst/>
          </a:prstGeom>
        </p:spPr>
      </p:pic>
      <p:sp>
        <p:nvSpPr>
          <p:cNvPr id="7" name="文本框 6"/>
          <p:cNvSpPr txBox="1"/>
          <p:nvPr>
            <p:custDataLst>
              <p:tags r:id="rId6"/>
            </p:custDataLst>
          </p:nvPr>
        </p:nvSpPr>
        <p:spPr>
          <a:xfrm>
            <a:off x="2367815" y="2768512"/>
            <a:ext cx="5032148" cy="923330"/>
          </a:xfrm>
          <a:prstGeom prst="rect">
            <a:avLst/>
          </a:prstGeom>
          <a:noFill/>
        </p:spPr>
        <p:txBody>
          <a:bodyPr wrap="none" rtlCol="0" anchor="ctr">
            <a:spAutoFit/>
          </a:bodyPr>
          <a:lstStyle/>
          <a:p>
            <a:pPr algn="ctr"/>
            <a:r>
              <a:rPr lang="zh-CN" altLang="en-US" sz="5400" b="1">
                <a:solidFill>
                  <a:srgbClr val="201300"/>
                </a:solidFill>
                <a:latin typeface="黑体" panose="02010609060101010101" charset="-122"/>
                <a:ea typeface="黑体" panose="02010609060101010101" charset="-122"/>
              </a:rPr>
              <a:t>谢谢同学们观看</a:t>
            </a:r>
            <a:endParaRPr lang="zh-CN" altLang="en-US" sz="5400" b="1">
              <a:solidFill>
                <a:srgbClr val="201300"/>
              </a:solidFill>
              <a:latin typeface="黑体" panose="02010609060101010101" charset="-122"/>
              <a:ea typeface="黑体" panose="02010609060101010101" charset="-122"/>
            </a:endParaRPr>
          </a:p>
        </p:txBody>
      </p:sp>
      <p:pic>
        <p:nvPicPr>
          <p:cNvPr id="8" name="图片 7"/>
          <p:cNvPicPr>
            <a:picLocks noChangeAspect="1"/>
          </p:cNvPicPr>
          <p:nvPr>
            <p:custDataLst>
              <p:tags r:id="rId8"/>
            </p:custDataLst>
          </p:nvPr>
        </p:nvPicPr>
        <p:blipFill>
          <a:blip r:embed="rId7">
            <a:duotone>
              <a:prstClr val="black"/>
              <a:srgbClr val="D9C3A5">
                <a:tint val="50000"/>
                <a:satMod val="180000"/>
              </a:srgbClr>
            </a:duotone>
          </a:blip>
          <a:stretch>
            <a:fillRect/>
          </a:stretch>
        </p:blipFill>
        <p:spPr>
          <a:xfrm rot="16200000">
            <a:off x="969733" y="2879302"/>
            <a:ext cx="1462953" cy="701749"/>
          </a:xfrm>
          <a:prstGeom prst="rect">
            <a:avLst/>
          </a:prstGeom>
        </p:spPr>
      </p:pic>
      <p:pic>
        <p:nvPicPr>
          <p:cNvPr id="9" name="图片 8"/>
          <p:cNvPicPr>
            <a:picLocks noChangeAspect="1"/>
          </p:cNvPicPr>
          <p:nvPr>
            <p:custDataLst>
              <p:tags r:id="rId9"/>
            </p:custDataLst>
          </p:nvPr>
        </p:nvPicPr>
        <p:blipFill>
          <a:blip r:embed="rId7">
            <a:duotone>
              <a:prstClr val="black"/>
              <a:srgbClr val="D9C3A5">
                <a:tint val="50000"/>
                <a:satMod val="180000"/>
              </a:srgbClr>
            </a:duotone>
          </a:blip>
          <a:stretch>
            <a:fillRect/>
          </a:stretch>
        </p:blipFill>
        <p:spPr>
          <a:xfrm rot="5400000" flipH="1">
            <a:off x="7333256" y="2881137"/>
            <a:ext cx="1466624" cy="701749"/>
          </a:xfrm>
          <a:prstGeom prst="rect">
            <a:avLst/>
          </a:prstGeom>
        </p:spPr>
      </p:pic>
      <p:grpSp>
        <p:nvGrpSpPr>
          <p:cNvPr id="14" name="组合 13"/>
          <p:cNvGrpSpPr/>
          <p:nvPr>
            <p:custDataLst>
              <p:tags r:id="rId10"/>
            </p:custDataLst>
          </p:nvPr>
        </p:nvGrpSpPr>
        <p:grpSpPr>
          <a:xfrm>
            <a:off x="1483242" y="4189231"/>
            <a:ext cx="6801294" cy="63796"/>
            <a:chOff x="914400" y="4359348"/>
            <a:chExt cx="6801294" cy="63796"/>
          </a:xfrm>
        </p:grpSpPr>
        <p:cxnSp>
          <p:nvCxnSpPr>
            <p:cNvPr id="11" name="直接连接符 10"/>
            <p:cNvCxnSpPr/>
            <p:nvPr>
              <p:custDataLst>
                <p:tags r:id="rId11"/>
              </p:custDataLst>
            </p:nvPr>
          </p:nvCxnSpPr>
          <p:spPr>
            <a:xfrm>
              <a:off x="914400" y="4391246"/>
              <a:ext cx="3232298" cy="0"/>
            </a:xfrm>
            <a:prstGeom prst="line">
              <a:avLst/>
            </a:prstGeom>
            <a:ln>
              <a:solidFill>
                <a:srgbClr val="81786D"/>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12"/>
              </p:custDataLst>
            </p:nvPr>
          </p:nvSpPr>
          <p:spPr>
            <a:xfrm>
              <a:off x="4283149" y="4359348"/>
              <a:ext cx="63796" cy="63796"/>
            </a:xfrm>
            <a:prstGeom prst="ellipse">
              <a:avLst/>
            </a:prstGeom>
            <a:solidFill>
              <a:srgbClr val="817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59号-创粗黑" panose="00000500000000000000" pitchFamily="2" charset="-122"/>
                <a:ea typeface="字魂59号-创粗黑" panose="00000500000000000000" pitchFamily="2" charset="-122"/>
              </a:endParaRPr>
            </a:p>
          </p:txBody>
        </p:sp>
        <p:cxnSp>
          <p:nvCxnSpPr>
            <p:cNvPr id="13" name="直接连接符 12"/>
            <p:cNvCxnSpPr/>
            <p:nvPr>
              <p:custDataLst>
                <p:tags r:id="rId13"/>
              </p:custDataLst>
            </p:nvPr>
          </p:nvCxnSpPr>
          <p:spPr>
            <a:xfrm>
              <a:off x="4483396" y="4391246"/>
              <a:ext cx="3232298" cy="0"/>
            </a:xfrm>
            <a:prstGeom prst="line">
              <a:avLst/>
            </a:prstGeom>
            <a:ln>
              <a:solidFill>
                <a:srgbClr val="81786D"/>
              </a:solidFill>
            </a:ln>
          </p:spPr>
          <p:style>
            <a:lnRef idx="1">
              <a:schemeClr val="accent1"/>
            </a:lnRef>
            <a:fillRef idx="0">
              <a:schemeClr val="accent1"/>
            </a:fillRef>
            <a:effectRef idx="0">
              <a:schemeClr val="accent1"/>
            </a:effectRef>
            <a:fontRef idx="minor">
              <a:schemeClr val="tx1"/>
            </a:fontRef>
          </p:style>
        </p:cxnSp>
      </p:grpSp>
      <p:pic>
        <p:nvPicPr>
          <p:cNvPr id="17" name="图片 16"/>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74421" y="540626"/>
            <a:ext cx="1652779" cy="1447637"/>
          </a:xfrm>
          <a:prstGeom prst="rect">
            <a:avLst/>
          </a:prstGeom>
        </p:spPr>
      </p:pic>
      <p:pic>
        <p:nvPicPr>
          <p:cNvPr id="18" name="New picture" hidden="1"/>
          <p:cNvPicPr/>
          <p:nvPr>
            <p:custDataLst>
              <p:tags r:id="rId17"/>
            </p:custDataLst>
          </p:nvPr>
        </p:nvPicPr>
        <p:blipFill>
          <a:blip r:embed="rId16"/>
          <a:stretch>
            <a:fillRect/>
          </a:stretch>
        </p:blipFill>
        <p:spPr>
          <a:xfrm>
            <a:off x="12496800" y="11226800"/>
            <a:ext cx="393700" cy="4318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570651"/>
            <a:ext cx="11409887" cy="1383665"/>
          </a:xfrm>
          <a:prstGeom prst="rect">
            <a:avLst/>
          </a:prstGeom>
        </p:spPr>
        <p:txBody>
          <a:bodyPr>
            <a:spAutoFit/>
          </a:bodyPr>
          <a:lstStyle/>
          <a:p>
            <a:pPr indent="2540" algn="just">
              <a:lnSpc>
                <a:spcPct val="150000"/>
              </a:lnSpc>
              <a:spcAft>
                <a:spcPct val="0"/>
              </a:spcAft>
            </a:pPr>
            <a:r>
              <a:rPr lang="zh-CN" sz="2800" b="1" kern="100">
                <a:solidFill>
                  <a:srgbClr val="0070C0"/>
                </a:solidFill>
                <a:latin typeface="Times New Roman" panose="02020603050405020304" pitchFamily="18" charset="0"/>
                <a:ea typeface="微软雅黑" panose="020b0503020204020204" charset="-122"/>
                <a:cs typeface="Courier New" panose="02070309020205020404" pitchFamily="49" charset="0"/>
              </a:rPr>
              <a:t>任务活动一、</a:t>
            </a:r>
            <a:r>
              <a:rPr lang="zh-CN" altLang="zh-CN" sz="2800" b="1" kern="100">
                <a:solidFill>
                  <a:srgbClr val="0070C0"/>
                </a:solidFill>
                <a:latin typeface="Times New Roman" panose="02020603050405020304" pitchFamily="18" charset="0"/>
                <a:ea typeface="微软雅黑" panose="020b0503020204020204" charset="-122"/>
                <a:cs typeface="Times New Roman" panose="02020603050405020304" pitchFamily="18" charset="0"/>
              </a:rPr>
              <a:t>初读诗歌，把握意象</a:t>
            </a:r>
            <a:endParaRPr lang="zh-CN" altLang="zh-CN" sz="28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zh-CN" altLang="zh-CN" sz="2800" b="1" kern="100">
                <a:latin typeface="Times New Roman" panose="02020603050405020304" pitchFamily="18" charset="0"/>
                <a:ea typeface="微软雅黑" panose="020b0503020204020204" charset="-122"/>
                <a:cs typeface="Times New Roman" panose="02020603050405020304" pitchFamily="18" charset="0"/>
              </a:rPr>
              <a:t>这首诗中主要运用了哪些意象？有何作用？</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2120557"/>
            <a:ext cx="11409887" cy="332295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《峨日朵雪峰之侧》选取了</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太阳</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山海</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石砾</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深渊</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军旅</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铆钉</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巨石</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血滴</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雄鹰</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雪豹</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蜘蛛</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等较为</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庄严、奇险</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的意象。</a:t>
            </a:r>
            <a:endPar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800" kern="100">
                <a:latin typeface="宋体" panose="02010600030101010101" pitchFamily="2" charset="-122"/>
                <a:ea typeface="微软雅黑" panose="020b0503020204020204" charset="-122"/>
                <a:cs typeface="Times New Roman" panose="02020603050405020304" pitchFamily="18" charset="0"/>
              </a:rPr>
              <a:t> 有利于营造</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凝重而又壮美</a:t>
            </a:r>
            <a:r>
              <a:rPr lang="en-US" altLang="zh-CN" sz="2800" kern="100">
                <a:latin typeface="宋体" panose="02010600030101010101" pitchFamily="2" charset="-122"/>
                <a:ea typeface="微软雅黑" panose="020b0503020204020204" charset="-122"/>
                <a:cs typeface="Times New Roman" panose="02020603050405020304" pitchFamily="18" charset="0"/>
              </a:rPr>
              <a:t>的氛围，让读者体会到在冷寂的思维中所展现的生命的张力。</a:t>
            </a:r>
            <a:endParaRPr lang="en-US" altLang="zh-CN" sz="2800" kern="100">
              <a:latin typeface="宋体" panose="02010600030101010101" pitchFamily="2" charset="-122"/>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245745" y="549275"/>
            <a:ext cx="11555095" cy="1383665"/>
          </a:xfrm>
          <a:prstGeom prst="rect">
            <a:avLst/>
          </a:prstGeom>
        </p:spPr>
        <p:txBody>
          <a:bodyPr wrap="square">
            <a:spAutoFit/>
          </a:bodyPr>
          <a:lstStyle/>
          <a:p>
            <a:pPr indent="2540" algn="just">
              <a:lnSpc>
                <a:spcPct val="150000"/>
              </a:lnSpc>
              <a:spcAft>
                <a:spcPct val="0"/>
              </a:spcAft>
            </a:pPr>
            <a:r>
              <a:rPr lang="en-US" altLang="zh-CN" sz="2800" b="1" kern="100">
                <a:solidFill>
                  <a:srgbClr val="0070C0"/>
                </a:solidFill>
                <a:latin typeface="Times New Roman" panose="02020603050405020304" pitchFamily="18" charset="0"/>
                <a:ea typeface="微软雅黑" panose="020b0503020204020204" charset="-122"/>
                <a:cs typeface="Courier New" panose="02070309020205020404" pitchFamily="49" charset="0"/>
              </a:rPr>
              <a:t>任务活动二　深入品读，感悟赏析</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1.</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起句</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这是我此刻仅能征服的高度了</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中的</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此刻</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仅</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暗示了什么？</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2032362"/>
            <a:ext cx="11409887" cy="461581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此刻</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和</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仅</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两个词暗示了多重意思：</a:t>
            </a:r>
            <a:endPar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①</a:t>
            </a:r>
            <a:r>
              <a:rPr lang="zh-CN" altLang="en-US" sz="2800" kern="100">
                <a:solidFill>
                  <a:schemeClr val="tx1"/>
                </a:solidFill>
                <a:latin typeface="宋体" panose="02010600030101010101" pitchFamily="2" charset="-122"/>
                <a:ea typeface="微软雅黑" panose="020b0503020204020204" charset="-122"/>
                <a:cs typeface="Times New Roman" panose="02020603050405020304" pitchFamily="18" charset="0"/>
              </a:rPr>
              <a:t>虽然</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这高度并非</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一览众山小</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的</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绝顶</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，却是</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尽了自己的全部努力所达到的</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②</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这并不意味着下一刻</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不</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能达到新的高度</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，也不意味着此刻的高度微不足道，这毕竟已是一次历尽艰辛的征服；</a:t>
            </a:r>
            <a:endParaRPr lang="en-US"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③</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这个判断句还暗示了</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的目标与</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的努力之间的差距，暗示了某种</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先喘口气</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的决定</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a:t>
            </a:r>
            <a:endPar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117404"/>
            <a:ext cx="11409887" cy="1383665"/>
          </a:xfrm>
          <a:prstGeom prst="rect">
            <a:avLst/>
          </a:prstGeom>
        </p:spPr>
        <p:txBody>
          <a:bodyPr>
            <a:spAutoFit/>
          </a:bodyPr>
          <a:lstStyle/>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2.</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朝向峨日朵之雪彷徨许久的太阳</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像军旅远去的喊杀声。</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试分析这一长句描绘了一幅怎样的景象？有什么效果？</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1500854"/>
            <a:ext cx="11409887" cy="461581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zh-CN" altLang="zh-CN" sz="2800" kern="100">
                <a:latin typeface="Times New Roman" panose="02020603050405020304" pitchFamily="18" charset="0"/>
                <a:ea typeface="微软雅黑" panose="020b0503020204020204" charset="-122"/>
                <a:cs typeface="Times New Roman" panose="02020603050405020304" pitchFamily="18" charset="0"/>
              </a:rPr>
              <a:t>这一长句用</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“薄壁”“峨日朵之雪”“太阳”</a:t>
            </a:r>
            <a:r>
              <a:rPr lang="en-US"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山海</a:t>
            </a:r>
            <a:r>
              <a:rPr lang="en-US"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zh-CN" altLang="en-US" sz="2800" kern="100">
                <a:latin typeface="Times New Roman" panose="02020603050405020304" pitchFamily="18" charset="0"/>
                <a:ea typeface="微软雅黑" panose="020b0503020204020204" charset="-122"/>
                <a:cs typeface="Times New Roman" panose="02020603050405020304" pitchFamily="18" charset="0"/>
              </a:rPr>
              <a:t>等意象，</a:t>
            </a:r>
            <a:r>
              <a:rPr lang="zh-CN" altLang="zh-CN" sz="2800" kern="100">
                <a:latin typeface="Times New Roman" panose="02020603050405020304" pitchFamily="18" charset="0"/>
                <a:ea typeface="微软雅黑" panose="020b0503020204020204" charset="-122"/>
                <a:cs typeface="Times New Roman" panose="02020603050405020304" pitchFamily="18" charset="0"/>
              </a:rPr>
              <a:t>描绘了一幅</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壮丽的雪峰落日图</a:t>
            </a:r>
            <a:r>
              <a:rPr lang="zh-CN" altLang="zh-CN" sz="2800" kern="100">
                <a:latin typeface="Times New Roman" panose="02020603050405020304" pitchFamily="18" charset="0"/>
                <a:ea typeface="微软雅黑" panose="020b0503020204020204" charset="-122"/>
                <a:cs typeface="Times New Roman" panose="02020603050405020304" pitchFamily="18" charset="0"/>
              </a:rPr>
              <a:t>，给人以巨大的视觉冲击。</a:t>
            </a:r>
            <a:r>
              <a:rPr lang="zh-CN" altLang="en-US" sz="2800" kern="100">
                <a:latin typeface="Times New Roman" panose="02020603050405020304" pitchFamily="18" charset="0"/>
                <a:ea typeface="微软雅黑" panose="020b0503020204020204" charset="-122"/>
                <a:cs typeface="Times New Roman" panose="02020603050405020304" pitchFamily="18" charset="0"/>
              </a:rPr>
              <a:t>在辉煌的视觉形象之上，诗人又叠加上一个</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宏大的听觉形象</a:t>
            </a:r>
            <a:r>
              <a:rPr lang="zh-CN" altLang="zh-CN" sz="2800" kern="100">
                <a:latin typeface="Times New Roman" panose="02020603050405020304" pitchFamily="18" charset="0"/>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滑坡的石砾</a:t>
            </a:r>
            <a:r>
              <a:rPr lang="zh-CN" altLang="zh-CN" sz="2800" kern="100">
                <a:latin typeface="Times New Roman" panose="02020603050405020304" pitchFamily="18" charset="0"/>
                <a:ea typeface="微软雅黑" panose="020b0503020204020204" charset="-122"/>
                <a:cs typeface="Times New Roman" panose="02020603050405020304" pitchFamily="18" charset="0"/>
              </a:rPr>
              <a:t>引动深渊的嚣鸣，如军旅的杀声渐远而去。这一音响的叠加使落日更显壮观。</a:t>
            </a:r>
            <a:endPar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indent="2540" algn="just">
              <a:lnSpc>
                <a:spcPct val="15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en-US" sz="2800" kern="100">
                <a:latin typeface="Times New Roman" panose="02020603050405020304" pitchFamily="18" charset="0"/>
                <a:ea typeface="微软雅黑" panose="020b0503020204020204" charset="-122"/>
                <a:cs typeface="Times New Roman" panose="02020603050405020304" pitchFamily="18" charset="0"/>
              </a:rPr>
              <a:t>滑坡的动势与落日的动势都是下坠的，与攀登者的动势正好相反。于是视听合一在生理上引发一种紧张，</a:t>
            </a:r>
            <a:r>
              <a:rPr lang="zh-CN" altLang="en-US"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sym typeface="+mn-ea"/>
              </a:rPr>
              <a:t>这样的场景是诗人现实生存状态的写照，也是精神生活的写照，</a:t>
            </a:r>
            <a:r>
              <a:rPr lang="zh-CN" altLang="en-US" sz="2800" kern="1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说明</a:t>
            </a:r>
            <a:r>
              <a:rPr lang="zh-CN" altLang="en-US"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a:t>
            </a:r>
            <a:r>
              <a:rPr lang="zh-CN" altLang="en-US" sz="2800" kern="100">
                <a:latin typeface="Times New Roman" panose="02020603050405020304" pitchFamily="18" charset="0"/>
                <a:ea typeface="微软雅黑" panose="020b0503020204020204" charset="-122"/>
                <a:cs typeface="Times New Roman" panose="02020603050405020304" pitchFamily="18" charset="0"/>
              </a:rPr>
              <a:t>我”在这个高度上的坚持决非易事。   </a:t>
            </a:r>
            <a:r>
              <a:rPr lang="zh-CN" altLang="en-US"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endParaRPr lang="zh-CN" altLang="en-US"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91215" y="693362"/>
            <a:ext cx="11409887" cy="1383665"/>
          </a:xfrm>
          <a:prstGeom prst="rect">
            <a:avLst/>
          </a:prstGeom>
        </p:spPr>
        <p:txBody>
          <a:bodyPr>
            <a:spAutoFit/>
          </a:bodyPr>
          <a:lstStyle/>
          <a:p>
            <a:pPr indent="2540" algn="just">
              <a:lnSpc>
                <a:spcPct val="150000"/>
              </a:lnSpc>
              <a:spcAft>
                <a:spcPct val="0"/>
              </a:spcAft>
            </a:pPr>
            <a:r>
              <a:rPr lang="en-US" altLang="zh-CN" sz="2800" b="1" kern="100">
                <a:solidFill>
                  <a:schemeClr val="tx1"/>
                </a:solidFill>
                <a:latin typeface="Times New Roman" panose="02020603050405020304" pitchFamily="18" charset="0"/>
                <a:ea typeface="微软雅黑" panose="020b0503020204020204" charset="-122"/>
                <a:cs typeface="Courier New" panose="02070309020205020404" pitchFamily="49" charset="0"/>
              </a:rPr>
              <a:t>3.</a:t>
            </a:r>
            <a:r>
              <a:rPr lang="en-US" altLang="zh-CN" sz="2800" b="1"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b="1" kern="100">
                <a:solidFill>
                  <a:schemeClr val="tx1"/>
                </a:solidFill>
                <a:latin typeface="Times New Roman" panose="02020603050405020304" pitchFamily="18" charset="0"/>
                <a:ea typeface="微软雅黑" panose="020b0503020204020204" charset="-122"/>
                <a:cs typeface="Times New Roman" panose="02020603050405020304" pitchFamily="18" charset="0"/>
              </a:rPr>
              <a:t>我的指关节铆钉一样揳入巨石的罅隙。血滴，从撕裂的千层掌鞋底渗出。</a:t>
            </a:r>
            <a:r>
              <a:rPr lang="en-US" altLang="zh-CN" sz="2800" b="1"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b="1"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这两句诗意在告诉读者什么？</a:t>
            </a:r>
            <a:endParaRPr lang="zh-CN" altLang="zh-CN" sz="2800" b="1"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2365903"/>
            <a:ext cx="11409887" cy="332295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这两句诗立即</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由上文</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眼中的壮观景象转入自身状态的描述：</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手指插入岩缝，血滴渗出鞋底，</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这是登山者的努力与挣扎。</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也就是说，日落和滑坡都不是悠闲者赞叹或观赏的对象，而是此时此地贴身绝壁的登山勇士的生命体验，不管是动作的叙述，还是画面的描写，都极具视觉冲击力。</a:t>
            </a:r>
            <a:endPar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447730" y="393642"/>
            <a:ext cx="11409887" cy="1383665"/>
          </a:xfrm>
          <a:prstGeom prst="rect">
            <a:avLst/>
          </a:prstGeom>
        </p:spPr>
        <p:txBody>
          <a:bodyPr>
            <a:spAutoFit/>
          </a:bodyPr>
          <a:lstStyle/>
          <a:p>
            <a:pPr indent="2540" algn="just">
              <a:lnSpc>
                <a:spcPct val="150000"/>
              </a:lnSpc>
              <a:spcAft>
                <a:spcPct val="0"/>
              </a:spcAft>
            </a:pPr>
            <a:r>
              <a:rPr lang="en-US" altLang="zh-CN" sz="2800" b="1" kern="100">
                <a:latin typeface="Times New Roman" panose="02020603050405020304" pitchFamily="18" charset="0"/>
                <a:ea typeface="微软雅黑" panose="020b0503020204020204" charset="-122"/>
                <a:cs typeface="Courier New" panose="02070309020205020404" pitchFamily="49" charset="0"/>
              </a:rPr>
              <a:t>4.</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诗人本来</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渴望有一只雄鹰或雪豹与我为伍</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，却意外发现与</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一只小得可怜的蜘蛛</a:t>
            </a:r>
            <a:r>
              <a:rPr lang="en-US" altLang="zh-CN" sz="2800" b="1" kern="100">
                <a:latin typeface="宋体" panose="02010600030101010101" pitchFamily="2" charset="-122"/>
                <a:ea typeface="微软雅黑" panose="020b0503020204020204" charset="-122"/>
                <a:cs typeface="Times New Roman" panose="02020603050405020304" pitchFamily="18" charset="0"/>
              </a:rPr>
              <a:t>”</a:t>
            </a:r>
            <a:r>
              <a:rPr lang="zh-CN" altLang="zh-CN" sz="2800" b="1" kern="100">
                <a:latin typeface="Times New Roman" panose="02020603050405020304" pitchFamily="18" charset="0"/>
                <a:ea typeface="微软雅黑" panose="020b0503020204020204" charset="-122"/>
                <a:cs typeface="Times New Roman" panose="02020603050405020304" pitchFamily="18" charset="0"/>
              </a:rPr>
              <a:t>为伴，这种强烈的反差告诉我们什么？</a:t>
            </a:r>
            <a:endParaRPr lang="zh-CN" altLang="zh-CN" sz="2800" b="1" kern="100">
              <a:latin typeface="Times New Roman" panose="02020603050405020304" pitchFamily="18" charset="0"/>
              <a:ea typeface="微软雅黑" panose="020b0503020204020204" charset="-122"/>
              <a:cs typeface="Times New Roman" panose="02020603050405020304" pitchFamily="18" charset="0"/>
            </a:endParaRPr>
          </a:p>
        </p:txBody>
      </p:sp>
      <p:sp>
        <p:nvSpPr>
          <p:cNvPr id="3" name="矩形 2"/>
          <p:cNvSpPr/>
          <p:nvPr>
            <p:custDataLst>
              <p:tags r:id="rId5"/>
            </p:custDataLst>
          </p:nvPr>
        </p:nvSpPr>
        <p:spPr>
          <a:xfrm>
            <a:off x="391215" y="1904637"/>
            <a:ext cx="11409887" cy="3969385"/>
          </a:xfrm>
          <a:prstGeom prst="rect">
            <a:avLst/>
          </a:prstGeom>
        </p:spPr>
        <p:txBody>
          <a:bodyPr>
            <a:spAutoFit/>
          </a:bodyPr>
          <a:lstStyle/>
          <a:p>
            <a:pPr indent="2540"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zh-CN" sz="2800" kern="100">
                <a:latin typeface="Times New Roman" panose="02020603050405020304" pitchFamily="18" charset="0"/>
                <a:ea typeface="微软雅黑" panose="020b0503020204020204" charset="-122"/>
                <a:cs typeface="Times New Roman" panose="02020603050405020304" pitchFamily="18" charset="0"/>
                <a:sym typeface="+mn-ea"/>
              </a:rPr>
              <a:t>诗人通过“雄鹰”“雪豹”的强大与“蜘蛛”的渺小的</a:t>
            </a:r>
            <a:r>
              <a:rPr 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sym typeface="+mn-ea"/>
              </a:rPr>
              <a:t>对比</a:t>
            </a:r>
            <a:r>
              <a:rPr lang="zh-CN" sz="2800" kern="100">
                <a:latin typeface="Times New Roman" panose="02020603050405020304" pitchFamily="18" charset="0"/>
                <a:ea typeface="微软雅黑" panose="020b0503020204020204" charset="-122"/>
                <a:cs typeface="Times New Roman" panose="02020603050405020304" pitchFamily="18" charset="0"/>
                <a:sym typeface="+mn-ea"/>
              </a:rPr>
              <a:t>，昭示了</a:t>
            </a:r>
            <a:r>
              <a:rPr 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sym typeface="+mn-ea"/>
              </a:rPr>
              <a:t>平凡卑微的东西有时比“波澜壮阔”更具有力量</a:t>
            </a:r>
            <a:r>
              <a:rPr lang="zh-CN" sz="2800" kern="100">
                <a:latin typeface="Times New Roman" panose="02020603050405020304" pitchFamily="18" charset="0"/>
                <a:ea typeface="微软雅黑" panose="020b0503020204020204" charset="-122"/>
                <a:cs typeface="Times New Roman" panose="02020603050405020304" pitchFamily="18" charset="0"/>
                <a:sym typeface="+mn-ea"/>
              </a:rPr>
              <a:t>。</a:t>
            </a:r>
            <a:r>
              <a:rPr 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在这样的高度上，</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只有一只不起眼的蜘蛛与</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我</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为伴，可即便是一只小得可怜的蜘蛛，也享受着大自然赐予的快乐与荣耀。与前一诗节的宏阔和</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嚣鸣</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相对照，这里，</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可怜</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与</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默享</a:t>
            </a:r>
            <a:r>
              <a:rPr lang="en-US" altLang="zh-CN" sz="2800" kern="100">
                <a:solidFill>
                  <a:schemeClr val="tx1"/>
                </a:solidFill>
                <a:latin typeface="宋体" panose="02010600030101010101" pitchFamily="2" charset="-122"/>
                <a:ea typeface="微软雅黑" panose="020b0503020204020204" charset="-122"/>
                <a:cs typeface="Times New Roman" panose="02020603050405020304" pitchFamily="18" charset="0"/>
              </a:rPr>
              <a:t>”</a:t>
            </a:r>
            <a:r>
              <a:rPr lang="zh-CN" altLang="zh-CN" sz="2800" kern="100">
                <a:solidFill>
                  <a:schemeClr val="tx1"/>
                </a:solidFill>
                <a:latin typeface="Times New Roman" panose="02020603050405020304" pitchFamily="18" charset="0"/>
                <a:ea typeface="微软雅黑" panose="020b0503020204020204" charset="-122"/>
                <a:cs typeface="Times New Roman" panose="02020603050405020304" pitchFamily="18" charset="0"/>
              </a:rPr>
              <a:t>两个词甚具分量。</a:t>
            </a:r>
            <a:r>
              <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对生命的热爱、对生命力的赞颂，全由这只小小的蜘蛛得到表露。</a:t>
            </a:r>
            <a:endParaRPr lang="zh-CN" alt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5383530" y="245745"/>
            <a:ext cx="6808470" cy="5262245"/>
          </a:xfrm>
          <a:prstGeom prst="rect">
            <a:avLst/>
          </a:prstGeom>
          <a:noFill/>
        </p:spPr>
        <p:txBody>
          <a:bodyPr wrap="square" rtlCol="0">
            <a:spAutoFit/>
          </a:bodyPr>
          <a:lstStyle/>
          <a:p>
            <a:r>
              <a:rPr lang="en-US" altLang="zh-CN" sz="2800" b="1"/>
              <a:t>1、作者简介</a:t>
            </a:r>
            <a:r>
              <a:rPr lang="zh-CN" altLang="en-US" sz="2800"/>
              <a:t>：</a:t>
            </a:r>
            <a:endParaRPr lang="zh-CN" altLang="en-US" sz="2800"/>
          </a:p>
          <a:p>
            <a:r>
              <a:rPr lang="zh-CN" altLang="en-US" sz="2800"/>
              <a:t>王昌耀（1936～2000），笔名昌耀，湖南人。</a:t>
            </a:r>
            <a:r>
              <a:rPr lang="zh-CN" altLang="en-US" sz="2800">
                <a:solidFill>
                  <a:srgbClr val="FF0000"/>
                </a:solidFill>
              </a:rPr>
              <a:t>1950</a:t>
            </a:r>
            <a:r>
              <a:rPr lang="zh-CN" altLang="en-US" sz="2800"/>
              <a:t>年参军，</a:t>
            </a:r>
            <a:r>
              <a:rPr lang="zh-CN" altLang="en-US" sz="2800">
                <a:solidFill>
                  <a:srgbClr val="FF0000"/>
                </a:solidFill>
              </a:rPr>
              <a:t>1951</a:t>
            </a:r>
            <a:r>
              <a:rPr lang="zh-CN" altLang="en-US" sz="2800"/>
              <a:t>年春赴朝鲜作战，</a:t>
            </a:r>
            <a:r>
              <a:rPr lang="zh-CN" altLang="en-US" sz="2800">
                <a:solidFill>
                  <a:srgbClr val="FF0000"/>
                </a:solidFill>
              </a:rPr>
              <a:t>1953</a:t>
            </a:r>
            <a:r>
              <a:rPr lang="zh-CN" altLang="en-US" sz="2800"/>
              <a:t>年，身负重伤，从此永远离开了部队。</a:t>
            </a:r>
            <a:r>
              <a:rPr lang="zh-CN" altLang="en-US" sz="2800">
                <a:solidFill>
                  <a:srgbClr val="FF0000"/>
                </a:solidFill>
              </a:rPr>
              <a:t>1955</a:t>
            </a:r>
            <a:r>
              <a:rPr lang="zh-CN" altLang="en-US" sz="2800"/>
              <a:t>年赴青海参加大西北开发。</a:t>
            </a:r>
            <a:r>
              <a:rPr lang="zh-CN" altLang="en-US" sz="2800">
                <a:solidFill>
                  <a:srgbClr val="FF0000"/>
                </a:solidFill>
              </a:rPr>
              <a:t>1957</a:t>
            </a:r>
            <a:r>
              <a:rPr lang="zh-CN" altLang="en-US" sz="2800"/>
              <a:t>年因一首短诗被定为右派，遭受了二十余年的坎坷与磨难。</a:t>
            </a:r>
            <a:r>
              <a:rPr lang="zh-CN" altLang="en-US" sz="2800">
                <a:solidFill>
                  <a:srgbClr val="FF0000"/>
                </a:solidFill>
              </a:rPr>
              <a:t>1979</a:t>
            </a:r>
            <a:r>
              <a:rPr lang="zh-CN" altLang="en-US" sz="2800"/>
              <a:t>年重返文坛，专业作家。著有《昌耀抒情诗集》、《一个挑战的旅行者步行在上帝的沙盘》等。他被人誉为</a:t>
            </a:r>
            <a:r>
              <a:rPr lang="zh-CN" altLang="en-US" sz="2800">
                <a:solidFill>
                  <a:srgbClr val="FF0000"/>
                </a:solidFill>
              </a:rPr>
              <a:t>“他那一辈人中唯一可以被称作诗人的人”“最信赖的诗人”“中国当代最杰出的诗人之一”“当代诗歌史上的一个传奇”</a:t>
            </a:r>
            <a:r>
              <a:rPr lang="zh-CN" altLang="en-US" sz="2800"/>
              <a:t>。</a:t>
            </a:r>
            <a:endParaRPr lang="zh-CN" altLang="en-US" sz="2800"/>
          </a:p>
        </p:txBody>
      </p:sp>
      <p:sp>
        <p:nvSpPr>
          <p:cNvPr id="8" name="矩形 7"/>
          <p:cNvSpPr/>
          <p:nvPr>
            <p:custDataLst>
              <p:tags r:id="rId5"/>
            </p:custDataLst>
          </p:nvPr>
        </p:nvSpPr>
        <p:spPr>
          <a:xfrm>
            <a:off x="533523" y="198922"/>
            <a:ext cx="1605280" cy="521970"/>
          </a:xfrm>
          <a:prstGeom prst="rect">
            <a:avLst/>
          </a:prstGeom>
        </p:spPr>
        <p:txBody>
          <a:bodyPr wrap="none">
            <a:spAutoFit/>
          </a:bodyPr>
          <a:lstStyle/>
          <a:p>
            <a:pPr fontAlgn="base">
              <a:spcBef>
                <a:spcPct val="0"/>
              </a:spcBef>
              <a:spcAft>
                <a:spcPct val="0"/>
              </a:spcAft>
            </a:pPr>
            <a:r>
              <a:rPr lang="zh-CN" altLang="en-US" sz="2800" b="1">
                <a:solidFill>
                  <a:srgbClr val="0070C0"/>
                </a:solidFill>
                <a:latin typeface="Impact" panose="020b0806030902050204" pitchFamily="34" charset="0"/>
                <a:ea typeface="微软雅黑" panose="020b0503020204020204" charset="-122"/>
                <a:cs typeface="宋体" panose="02010600030101010101" pitchFamily="2" charset="-122"/>
              </a:rPr>
              <a:t>学习资源</a:t>
            </a:r>
            <a:endParaRPr lang="zh-CN" altLang="en-US" sz="2800" b="1">
              <a:solidFill>
                <a:srgbClr val="0070C0"/>
              </a:solidFill>
              <a:latin typeface="Impact" panose="020b0806030902050204" pitchFamily="34" charset="0"/>
              <a:ea typeface="微软雅黑" panose="020b0503020204020204" charset="-122"/>
              <a:cs typeface="宋体" panose="02010600030101010101" pitchFamily="2" charset="-122"/>
            </a:endParaRPr>
          </a:p>
        </p:txBody>
      </p:sp>
      <p:pic>
        <p:nvPicPr>
          <p:cNvPr id="3074" name="Picture 2" descr="A19"/>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478155" y="941705"/>
            <a:ext cx="4253865" cy="439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5="http://schemas.microsoft.com/office/powerpoint/2012/main" Requires="p15">
      <p:transition spd="slow" p14:dur="1500">
        <p15:prstTrans prst="pageCurlDouble"/>
      </p:transition>
    </mc:Choice>
    <mc:Fallback>
      <p:transition spd="slow">
        <p:fade/>
      </p:transition>
    </mc:Fallback>
  </mc:AlternateContent>
  <p:timing/>
</p:sld>
</file>

<file path=ppt/tags/tag1.xml><?xml version="1.0" encoding="utf-8"?>
<p:tagLst xmlns:p="http://schemas.openxmlformats.org/presentationml/2006/main">
  <p:tag name="AS_UNIQUEID" val="219"/>
</p:tagLst>
</file>

<file path=ppt/tags/tag10.xml><?xml version="1.0" encoding="utf-8"?>
<p:tagLst xmlns:p="http://schemas.openxmlformats.org/presentationml/2006/main">
  <p:tag name="AS_UNIQUEID" val="228"/>
</p:tagLst>
</file>

<file path=ppt/tags/tag100.xml><?xml version="1.0" encoding="utf-8"?>
<p:tagLst xmlns:p="http://schemas.openxmlformats.org/presentationml/2006/main">
  <p:tag name="AS_UNIQUEID" val="311"/>
</p:tagLst>
</file>

<file path=ppt/tags/tag101.xml><?xml version="1.0" encoding="utf-8"?>
<p:tagLst xmlns:p="http://schemas.openxmlformats.org/presentationml/2006/main">
  <p:tag name="AS_UNIQUEID" val="312"/>
</p:tagLst>
</file>

<file path=ppt/tags/tag102.xml><?xml version="1.0" encoding="utf-8"?>
<p:tagLst xmlns:p="http://schemas.openxmlformats.org/presentationml/2006/main">
  <p:tag name="AS_UNIQUEID" val="313"/>
</p:tagLst>
</file>

<file path=ppt/tags/tag103.xml><?xml version="1.0" encoding="utf-8"?>
<p:tagLst xmlns:p="http://schemas.openxmlformats.org/presentationml/2006/main">
  <p:tag name="AS_UNIQUEID" val="314"/>
</p:tagLst>
</file>

<file path=ppt/tags/tag104.xml><?xml version="1.0" encoding="utf-8"?>
<p:tagLst xmlns:p="http://schemas.openxmlformats.org/presentationml/2006/main">
  <p:tag name="AS_UNIQUEID" val="315"/>
</p:tagLst>
</file>

<file path=ppt/tags/tag105.xml><?xml version="1.0" encoding="utf-8"?>
<p:tagLst xmlns:p="http://schemas.openxmlformats.org/presentationml/2006/main">
  <p:tag name="AS_UNIQUEID" val="316"/>
</p:tagLst>
</file>

<file path=ppt/tags/tag106.xml><?xml version="1.0" encoding="utf-8"?>
<p:tagLst xmlns:p="http://schemas.openxmlformats.org/presentationml/2006/main">
  <p:tag name="AS_UNIQUEID" val="317"/>
</p:tagLst>
</file>

<file path=ppt/tags/tag107.xml><?xml version="1.0" encoding="utf-8"?>
<p:tagLst xmlns:p="http://schemas.openxmlformats.org/presentationml/2006/main">
  <p:tag name="AS_UNIQUEID" val="318"/>
</p:tagLst>
</file>

<file path=ppt/tags/tag108.xml><?xml version="1.0" encoding="utf-8"?>
<p:tagLst xmlns:p="http://schemas.openxmlformats.org/presentationml/2006/main">
  <p:tag name="AS_UNIQUEID" val="319"/>
</p:tagLst>
</file>

<file path=ppt/tags/tag109.xml><?xml version="1.0" encoding="utf-8"?>
<p:tagLst xmlns:p="http://schemas.openxmlformats.org/presentationml/2006/main">
  <p:tag name="AS_UNIQUEID" val="320"/>
</p:tagLst>
</file>

<file path=ppt/tags/tag11.xml><?xml version="1.0" encoding="utf-8"?>
<p:tagLst xmlns:p="http://schemas.openxmlformats.org/presentationml/2006/main">
  <p:tag name="AS_UNIQUEID" val="229"/>
</p:tagLst>
</file>

<file path=ppt/tags/tag110.xml><?xml version="1.0" encoding="utf-8"?>
<p:tagLst xmlns:p="http://schemas.openxmlformats.org/presentationml/2006/main">
  <p:tag name="AS_UNIQUEID" val="321"/>
</p:tagLst>
</file>

<file path=ppt/tags/tag111.xml><?xml version="1.0" encoding="utf-8"?>
<p:tagLst xmlns:p="http://schemas.openxmlformats.org/presentationml/2006/main">
  <p:tag name="AS_UNIQUEID" val="322"/>
</p:tagLst>
</file>

<file path=ppt/tags/tag112.xml><?xml version="1.0" encoding="utf-8"?>
<p:tagLst xmlns:p="http://schemas.openxmlformats.org/presentationml/2006/main">
  <p:tag name="AS_UNIQUEID" val="323"/>
</p:tagLst>
</file>

<file path=ppt/tags/tag113.xml><?xml version="1.0" encoding="utf-8"?>
<p:tagLst xmlns:p="http://schemas.openxmlformats.org/presentationml/2006/main">
  <p:tag name="AS_UNIQUEID" val="324"/>
</p:tagLst>
</file>

<file path=ppt/tags/tag114.xml><?xml version="1.0" encoding="utf-8"?>
<p:tagLst xmlns:p="http://schemas.openxmlformats.org/presentationml/2006/main">
  <p:tag name="AS_UNIQUEID" val="325"/>
</p:tagLst>
</file>

<file path=ppt/tags/tag115.xml><?xml version="1.0" encoding="utf-8"?>
<p:tagLst xmlns:p="http://schemas.openxmlformats.org/presentationml/2006/main">
  <p:tag name="AS_UNIQUEID" val="326"/>
</p:tagLst>
</file>

<file path=ppt/tags/tag116.xml><?xml version="1.0" encoding="utf-8"?>
<p:tagLst xmlns:p="http://schemas.openxmlformats.org/presentationml/2006/main">
  <p:tag name="AS_UNIQUEID" val="22"/>
</p:tagLst>
</file>

<file path=ppt/tags/tag117.xml><?xml version="1.0" encoding="utf-8"?>
<p:tagLst xmlns:p="http://schemas.openxmlformats.org/presentationml/2006/main">
  <p:tag name="AS_UNIQUEID" val="327"/>
</p:tagLst>
</file>

<file path=ppt/tags/tag118.xml><?xml version="1.0" encoding="utf-8"?>
<p:tagLst xmlns:p="http://schemas.openxmlformats.org/presentationml/2006/main">
  <p:tag name="AS_UNIQUEID" val="328"/>
</p:tagLst>
</file>

<file path=ppt/tags/tag119.xml><?xml version="1.0" encoding="utf-8"?>
<p:tagLst xmlns:p="http://schemas.openxmlformats.org/presentationml/2006/main">
  <p:tag name="AS_UNIQUEID" val="329"/>
</p:tagLst>
</file>

<file path=ppt/tags/tag12.xml><?xml version="1.0" encoding="utf-8"?>
<p:tagLst xmlns:p="http://schemas.openxmlformats.org/presentationml/2006/main">
  <p:tag name="AS_UNIQUEID" val="230"/>
</p:tagLst>
</file>

<file path=ppt/tags/tag120.xml><?xml version="1.0" encoding="utf-8"?>
<p:tagLst xmlns:p="http://schemas.openxmlformats.org/presentationml/2006/main">
  <p:tag name="AS_UNIQUEID" val="330"/>
</p:tagLst>
</file>

<file path=ppt/tags/tag121.xml><?xml version="1.0" encoding="utf-8"?>
<p:tagLst xmlns:p="http://schemas.openxmlformats.org/presentationml/2006/main">
  <p:tag name="AS_UNIQUEID" val="331"/>
</p:tagLst>
</file>

<file path=ppt/tags/tag122.xml><?xml version="1.0" encoding="utf-8"?>
<p:tagLst xmlns:p="http://schemas.openxmlformats.org/presentationml/2006/main">
  <p:tag name="AS_UNIQUEID" val="332"/>
</p:tagLst>
</file>

<file path=ppt/tags/tag123.xml><?xml version="1.0" encoding="utf-8"?>
<p:tagLst xmlns:p="http://schemas.openxmlformats.org/presentationml/2006/main">
  <p:tag name="AS_UNIQUEID" val="333"/>
</p:tagLst>
</file>

<file path=ppt/tags/tag124.xml><?xml version="1.0" encoding="utf-8"?>
<p:tagLst xmlns:p="http://schemas.openxmlformats.org/presentationml/2006/main">
  <p:tag name="AS_UNIQUEID" val="334"/>
</p:tagLst>
</file>

<file path=ppt/tags/tag125.xml><?xml version="1.0" encoding="utf-8"?>
<p:tagLst xmlns:p="http://schemas.openxmlformats.org/presentationml/2006/main">
  <p:tag name="AS_UNIQUEID" val="335"/>
</p:tagLst>
</file>

<file path=ppt/tags/tag126.xml><?xml version="1.0" encoding="utf-8"?>
<p:tagLst xmlns:p="http://schemas.openxmlformats.org/presentationml/2006/main">
  <p:tag name="AS_UNIQUEID" val="336"/>
</p:tagLst>
</file>

<file path=ppt/tags/tag127.xml><?xml version="1.0" encoding="utf-8"?>
<p:tagLst xmlns:p="http://schemas.openxmlformats.org/presentationml/2006/main">
  <p:tag name="AS_UNIQUEID" val="337"/>
</p:tagLst>
</file>

<file path=ppt/tags/tag128.xml><?xml version="1.0" encoding="utf-8"?>
<p:tagLst xmlns:p="http://schemas.openxmlformats.org/presentationml/2006/main">
  <p:tag name="AS_UNIQUEID" val="338"/>
</p:tagLst>
</file>

<file path=ppt/tags/tag129.xml><?xml version="1.0" encoding="utf-8"?>
<p:tagLst xmlns:p="http://schemas.openxmlformats.org/presentationml/2006/main">
  <p:tag name="AS_UNIQUEID" val="339"/>
</p:tagLst>
</file>

<file path=ppt/tags/tag13.xml><?xml version="1.0" encoding="utf-8"?>
<p:tagLst xmlns:p="http://schemas.openxmlformats.org/presentationml/2006/main">
  <p:tag name="AS_UNIQUEID" val="231"/>
</p:tagLst>
</file>

<file path=ppt/tags/tag130.xml><?xml version="1.0" encoding="utf-8"?>
<p:tagLst xmlns:p="http://schemas.openxmlformats.org/presentationml/2006/main">
  <p:tag name="AS_UNIQUEID" val="340"/>
</p:tagLst>
</file>

<file path=ppt/tags/tag131.xml><?xml version="1.0" encoding="utf-8"?>
<p:tagLst xmlns:p="http://schemas.openxmlformats.org/presentationml/2006/main">
  <p:tag name="AS_UNIQUEID" val="341"/>
</p:tagLst>
</file>

<file path=ppt/tags/tag132.xml><?xml version="1.0" encoding="utf-8"?>
<p:tagLst xmlns:p="http://schemas.openxmlformats.org/presentationml/2006/main">
  <p:tag name="AS_UNIQUEID" val="342"/>
</p:tagLst>
</file>

<file path=ppt/tags/tag133.xml><?xml version="1.0" encoding="utf-8"?>
<p:tagLst xmlns:p="http://schemas.openxmlformats.org/presentationml/2006/main">
  <p:tag name="AS_UNIQUEID" val="343"/>
</p:tagLst>
</file>

<file path=ppt/tags/tag134.xml><?xml version="1.0" encoding="utf-8"?>
<p:tagLst xmlns:p="http://schemas.openxmlformats.org/presentationml/2006/main">
  <p:tag name="AS_UNIQUEID" val="344"/>
</p:tagLst>
</file>

<file path=ppt/tags/tag135.xml><?xml version="1.0" encoding="utf-8"?>
<p:tagLst xmlns:p="http://schemas.openxmlformats.org/presentationml/2006/main">
  <p:tag name="AS_UNIQUEID" val="345"/>
</p:tagLst>
</file>

<file path=ppt/tags/tag136.xml><?xml version="1.0" encoding="utf-8"?>
<p:tagLst xmlns:p="http://schemas.openxmlformats.org/presentationml/2006/main">
  <p:tag name="AS_UNIQUEID" val="346"/>
</p:tagLst>
</file>

<file path=ppt/tags/tag137.xml><?xml version="1.0" encoding="utf-8"?>
<p:tagLst xmlns:p="http://schemas.openxmlformats.org/presentationml/2006/main">
  <p:tag name="AS_UNIQUEID" val="201"/>
</p:tagLst>
</file>

<file path=ppt/tags/tag138.xml><?xml version="1.0" encoding="utf-8"?>
<p:tagLst xmlns:p="http://schemas.openxmlformats.org/presentationml/2006/main">
  <p:tag name="AS_UNIQUEID" val="202"/>
</p:tagLst>
</file>

<file path=ppt/tags/tag139.xml><?xml version="1.0" encoding="utf-8"?>
<p:tagLst xmlns:p="http://schemas.openxmlformats.org/presentationml/2006/main">
  <p:tag name="AS_UNIQUEID" val="347"/>
</p:tagLst>
</file>

<file path=ppt/tags/tag14.xml><?xml version="1.0" encoding="utf-8"?>
<p:tagLst xmlns:p="http://schemas.openxmlformats.org/presentationml/2006/main">
  <p:tag name="AS_UNIQUEID" val="232"/>
</p:tagLst>
</file>

<file path=ppt/tags/tag140.xml><?xml version="1.0" encoding="utf-8"?>
<p:tagLst xmlns:p="http://schemas.openxmlformats.org/presentationml/2006/main">
  <p:tag name="AS_UNIQUEID" val="20"/>
</p:tagLst>
</file>

<file path=ppt/tags/tag141.xml><?xml version="1.0" encoding="utf-8"?>
<p:tagLst xmlns:p="http://schemas.openxmlformats.org/presentationml/2006/main">
  <p:tag name="AS_UNIQUEID" val="348"/>
</p:tagLst>
</file>

<file path=ppt/tags/tag142.xml><?xml version="1.0" encoding="utf-8"?>
<p:tagLst xmlns:p="http://schemas.openxmlformats.org/presentationml/2006/main">
  <p:tag name="AS_UNIQUEID" val="349"/>
</p:tagLst>
</file>

<file path=ppt/tags/tag143.xml><?xml version="1.0" encoding="utf-8"?>
<p:tagLst xmlns:p="http://schemas.openxmlformats.org/presentationml/2006/main">
  <p:tag name="AS_UNIQUEID" val="350"/>
</p:tagLst>
</file>

<file path=ppt/tags/tag144.xml><?xml version="1.0" encoding="utf-8"?>
<p:tagLst xmlns:p="http://schemas.openxmlformats.org/presentationml/2006/main">
  <p:tag name="AS_UNIQUEID" val="351"/>
</p:tagLst>
</file>

<file path=ppt/tags/tag145.xml><?xml version="1.0" encoding="utf-8"?>
<p:tagLst xmlns:p="http://schemas.openxmlformats.org/presentationml/2006/main">
  <p:tag name="AS_UNIQUEID" val="25"/>
</p:tagLst>
</file>

<file path=ppt/tags/tag146.xml><?xml version="1.0" encoding="utf-8"?>
<p:tagLst xmlns:p="http://schemas.openxmlformats.org/presentationml/2006/main">
  <p:tag name="AS_UNIQUEID" val="352"/>
</p:tagLst>
</file>

<file path=ppt/tags/tag147.xml><?xml version="1.0" encoding="utf-8"?>
<p:tagLst xmlns:p="http://schemas.openxmlformats.org/presentationml/2006/main">
  <p:tag name="AS_UNIQUEID" val="353"/>
</p:tagLst>
</file>

<file path=ppt/tags/tag148.xml><?xml version="1.0" encoding="utf-8"?>
<p:tagLst xmlns:p="http://schemas.openxmlformats.org/presentationml/2006/main">
  <p:tag name="AS_UNIQUEID" val="354"/>
</p:tagLst>
</file>

<file path=ppt/tags/tag149.xml><?xml version="1.0" encoding="utf-8"?>
<p:tagLst xmlns:p="http://schemas.openxmlformats.org/presentationml/2006/main">
  <p:tag name="AS_UNIQUEID" val="355"/>
</p:tagLst>
</file>

<file path=ppt/tags/tag15.xml><?xml version="1.0" encoding="utf-8"?>
<p:tagLst xmlns:p="http://schemas.openxmlformats.org/presentationml/2006/main">
  <p:tag name="AS_UNIQUEID" val="191"/>
</p:tagLst>
</file>

<file path=ppt/tags/tag150.xml><?xml version="1.0" encoding="utf-8"?>
<p:tagLst xmlns:p="http://schemas.openxmlformats.org/presentationml/2006/main">
  <p:tag name="AS_UNIQUEID" val="356"/>
</p:tagLst>
</file>

<file path=ppt/tags/tag151.xml><?xml version="1.0" encoding="utf-8"?>
<p:tagLst xmlns:p="http://schemas.openxmlformats.org/presentationml/2006/main">
  <p:tag name="AS_UNIQUEID" val="357"/>
</p:tagLst>
</file>

<file path=ppt/tags/tag152.xml><?xml version="1.0" encoding="utf-8"?>
<p:tagLst xmlns:p="http://schemas.openxmlformats.org/presentationml/2006/main">
  <p:tag name="AS_UNIQUEID" val="358"/>
</p:tagLst>
</file>

<file path=ppt/tags/tag153.xml><?xml version="1.0" encoding="utf-8"?>
<p:tagLst xmlns:p="http://schemas.openxmlformats.org/presentationml/2006/main">
  <p:tag name="AS_UNIQUEID" val="359"/>
</p:tagLst>
</file>

<file path=ppt/tags/tag154.xml><?xml version="1.0" encoding="utf-8"?>
<p:tagLst xmlns:p="http://schemas.openxmlformats.org/presentationml/2006/main">
  <p:tag name="AS_UNIQUEID" val="360"/>
</p:tagLst>
</file>

<file path=ppt/tags/tag155.xml><?xml version="1.0" encoding="utf-8"?>
<p:tagLst xmlns:p="http://schemas.openxmlformats.org/presentationml/2006/main">
  <p:tag name="AS_UNIQUEID" val="361"/>
</p:tagLst>
</file>

<file path=ppt/tags/tag156.xml><?xml version="1.0" encoding="utf-8"?>
<p:tagLst xmlns:p="http://schemas.openxmlformats.org/presentationml/2006/main">
  <p:tag name="AS_UNIQUEID" val="362"/>
</p:tagLst>
</file>

<file path=ppt/tags/tag157.xml><?xml version="1.0" encoding="utf-8"?>
<p:tagLst xmlns:p="http://schemas.openxmlformats.org/presentationml/2006/main">
  <p:tag name="AS_UNIQUEID" val="363"/>
</p:tagLst>
</file>

<file path=ppt/tags/tag158.xml><?xml version="1.0" encoding="utf-8"?>
<p:tagLst xmlns:p="http://schemas.openxmlformats.org/presentationml/2006/main">
  <p:tag name="AS_UNIQUEID" val="364"/>
</p:tagLst>
</file>

<file path=ppt/tags/tag159.xml><?xml version="1.0" encoding="utf-8"?>
<p:tagLst xmlns:p="http://schemas.openxmlformats.org/presentationml/2006/main">
  <p:tag name="AS_UNIQUEID" val="365"/>
</p:tagLst>
</file>

<file path=ppt/tags/tag16.xml><?xml version="1.0" encoding="utf-8"?>
<p:tagLst xmlns:p="http://schemas.openxmlformats.org/presentationml/2006/main">
  <p:tag name="AS_UNIQUEID" val="192"/>
</p:tagLst>
</file>

<file path=ppt/tags/tag160.xml><?xml version="1.0" encoding="utf-8"?>
<p:tagLst xmlns:p="http://schemas.openxmlformats.org/presentationml/2006/main">
  <p:tag name="AS_UNIQUEID" val="366"/>
</p:tagLst>
</file>

<file path=ppt/tags/tag161.xml><?xml version="1.0" encoding="utf-8"?>
<p:tagLst xmlns:p="http://schemas.openxmlformats.org/presentationml/2006/main">
  <p:tag name="AS_UNIQUEID" val="367"/>
</p:tagLst>
</file>

<file path=ppt/tags/tag162.xml><?xml version="1.0" encoding="utf-8"?>
<p:tagLst xmlns:p="http://schemas.openxmlformats.org/presentationml/2006/main">
  <p:tag name="AS_UNIQUEID" val="368"/>
</p:tagLst>
</file>

<file path=ppt/tags/tag163.xml><?xml version="1.0" encoding="utf-8"?>
<p:tagLst xmlns:p="http://schemas.openxmlformats.org/presentationml/2006/main">
  <p:tag name="AS_UNIQUEID" val="369"/>
</p:tagLst>
</file>

<file path=ppt/tags/tag164.xml><?xml version="1.0" encoding="utf-8"?>
<p:tagLst xmlns:p="http://schemas.openxmlformats.org/presentationml/2006/main">
  <p:tag name="AS_UNIQUEID" val="370"/>
</p:tagLst>
</file>

<file path=ppt/tags/tag165.xml><?xml version="1.0" encoding="utf-8"?>
<p:tagLst xmlns:p="http://schemas.openxmlformats.org/presentationml/2006/main">
  <p:tag name="AS_UNIQUEID" val="371"/>
</p:tagLst>
</file>

<file path=ppt/tags/tag166.xml><?xml version="1.0" encoding="utf-8"?>
<p:tagLst xmlns:p="http://schemas.openxmlformats.org/presentationml/2006/main">
  <p:tag name="AS_UNIQUEID" val="372"/>
</p:tagLst>
</file>

<file path=ppt/tags/tag167.xml><?xml version="1.0" encoding="utf-8"?>
<p:tagLst xmlns:p="http://schemas.openxmlformats.org/presentationml/2006/main">
  <p:tag name="AS_UNIQUEID" val="373"/>
</p:tagLst>
</file>

<file path=ppt/tags/tag168.xml><?xml version="1.0" encoding="utf-8"?>
<p:tagLst xmlns:p="http://schemas.openxmlformats.org/presentationml/2006/main">
  <p:tag name="AS_UNIQUEID" val="374"/>
</p:tagLst>
</file>

<file path=ppt/tags/tag169.xml><?xml version="1.0" encoding="utf-8"?>
<p:tagLst xmlns:p="http://schemas.openxmlformats.org/presentationml/2006/main">
  <p:tag name="AS_UNIQUEID" val="375"/>
</p:tagLst>
</file>

<file path=ppt/tags/tag17.xml><?xml version="1.0" encoding="utf-8"?>
<p:tagLst xmlns:p="http://schemas.openxmlformats.org/presentationml/2006/main">
  <p:tag name="AS_UNIQUEID" val="193"/>
</p:tagLst>
</file>

<file path=ppt/tags/tag170.xml><?xml version="1.0" encoding="utf-8"?>
<p:tagLst xmlns:p="http://schemas.openxmlformats.org/presentationml/2006/main">
  <p:tag name="AS_UNIQUEID" val="376"/>
</p:tagLst>
</file>

<file path=ppt/tags/tag171.xml><?xml version="1.0" encoding="utf-8"?>
<p:tagLst xmlns:p="http://schemas.openxmlformats.org/presentationml/2006/main">
  <p:tag name="AS_UNIQUEID" val="377"/>
</p:tagLst>
</file>

<file path=ppt/tags/tag172.xml><?xml version="1.0" encoding="utf-8"?>
<p:tagLst xmlns:p="http://schemas.openxmlformats.org/presentationml/2006/main">
  <p:tag name="AS_UNIQUEID" val="378"/>
</p:tagLst>
</file>

<file path=ppt/tags/tag173.xml><?xml version="1.0" encoding="utf-8"?>
<p:tagLst xmlns:p="http://schemas.openxmlformats.org/presentationml/2006/main">
  <p:tag name="AS_UNIQUEID" val="379"/>
</p:tagLst>
</file>

<file path=ppt/tags/tag174.xml><?xml version="1.0" encoding="utf-8"?>
<p:tagLst xmlns:p="http://schemas.openxmlformats.org/presentationml/2006/main">
  <p:tag name="AS_UNIQUEID" val="380"/>
</p:tagLst>
</file>

<file path=ppt/tags/tag175.xml><?xml version="1.0" encoding="utf-8"?>
<p:tagLst xmlns:p="http://schemas.openxmlformats.org/presentationml/2006/main">
  <p:tag name="AS_UNIQUEID" val="381"/>
</p:tagLst>
</file>

<file path=ppt/tags/tag176.xml><?xml version="1.0" encoding="utf-8"?>
<p:tagLst xmlns:p="http://schemas.openxmlformats.org/presentationml/2006/main">
  <p:tag name="AS_UNIQUEID" val="382"/>
</p:tagLst>
</file>

<file path=ppt/tags/tag177.xml><?xml version="1.0" encoding="utf-8"?>
<p:tagLst xmlns:p="http://schemas.openxmlformats.org/presentationml/2006/main">
  <p:tag name="AS_UNIQUEID" val="383"/>
</p:tagLst>
</file>

<file path=ppt/tags/tag178.xml><?xml version="1.0" encoding="utf-8"?>
<p:tagLst xmlns:p="http://schemas.openxmlformats.org/presentationml/2006/main">
  <p:tag name="AS_UNIQUEID" val="384"/>
</p:tagLst>
</file>

<file path=ppt/tags/tag179.xml><?xml version="1.0" encoding="utf-8"?>
<p:tagLst xmlns:p="http://schemas.openxmlformats.org/presentationml/2006/main">
  <p:tag name="AS_UNIQUEID" val="385"/>
</p:tagLst>
</file>

<file path=ppt/tags/tag18.xml><?xml version="1.0" encoding="utf-8"?>
<p:tagLst xmlns:p="http://schemas.openxmlformats.org/presentationml/2006/main">
  <p:tag name="AS_UNIQUEID" val="233"/>
</p:tagLst>
</file>

<file path=ppt/tags/tag180.xml><?xml version="1.0" encoding="utf-8"?>
<p:tagLst xmlns:p="http://schemas.openxmlformats.org/presentationml/2006/main">
  <p:tag name="AS_UNIQUEID" val="386"/>
</p:tagLst>
</file>

<file path=ppt/tags/tag181.xml><?xml version="1.0" encoding="utf-8"?>
<p:tagLst xmlns:p="http://schemas.openxmlformats.org/presentationml/2006/main">
  <p:tag name="AS_UNIQUEID" val="387"/>
</p:tagLst>
</file>

<file path=ppt/tags/tag182.xml><?xml version="1.0" encoding="utf-8"?>
<p:tagLst xmlns:p="http://schemas.openxmlformats.org/presentationml/2006/main">
  <p:tag name="AS_UNIQUEID" val="388"/>
</p:tagLst>
</file>

<file path=ppt/tags/tag183.xml><?xml version="1.0" encoding="utf-8"?>
<p:tagLst xmlns:p="http://schemas.openxmlformats.org/presentationml/2006/main">
  <p:tag name="AS_UNIQUEID" val="389"/>
</p:tagLst>
</file>

<file path=ppt/tags/tag184.xml><?xml version="1.0" encoding="utf-8"?>
<p:tagLst xmlns:p="http://schemas.openxmlformats.org/presentationml/2006/main">
  <p:tag name="AS_UNIQUEID" val="390"/>
</p:tagLst>
</file>

<file path=ppt/tags/tag185.xml><?xml version="1.0" encoding="utf-8"?>
<p:tagLst xmlns:p="http://schemas.openxmlformats.org/presentationml/2006/main">
  <p:tag name="AS_UNIQUEID" val="391"/>
</p:tagLst>
</file>

<file path=ppt/tags/tag186.xml><?xml version="1.0" encoding="utf-8"?>
<p:tagLst xmlns:p="http://schemas.openxmlformats.org/presentationml/2006/main">
  <p:tag name="AS_UNIQUEID" val="392"/>
</p:tagLst>
</file>

<file path=ppt/tags/tag187.xml><?xml version="1.0" encoding="utf-8"?>
<p:tagLst xmlns:p="http://schemas.openxmlformats.org/presentationml/2006/main">
  <p:tag name="AS_UNIQUEID" val="393"/>
</p:tagLst>
</file>

<file path=ppt/tags/tag188.xml><?xml version="1.0" encoding="utf-8"?>
<p:tagLst xmlns:p="http://schemas.openxmlformats.org/presentationml/2006/main">
  <p:tag name="AS_UNIQUEID" val="9"/>
</p:tagLst>
</file>

<file path=ppt/tags/tag189.xml><?xml version="1.0" encoding="utf-8"?>
<p:tagLst xmlns:p="http://schemas.openxmlformats.org/presentationml/2006/main">
  <p:tag name="AS_UNIQUEID" val="20"/>
</p:tagLst>
</file>

<file path=ppt/tags/tag19.xml><?xml version="1.0" encoding="utf-8"?>
<p:tagLst xmlns:p="http://schemas.openxmlformats.org/presentationml/2006/main">
  <p:tag name="AS_UNIQUEID" val="234"/>
</p:tagLst>
</file>

<file path=ppt/tags/tag190.xml><?xml version="1.0" encoding="utf-8"?>
<p:tagLst xmlns:p="http://schemas.openxmlformats.org/presentationml/2006/main">
  <p:tag name="AS_UNIQUEID" val="394"/>
</p:tagLst>
</file>

<file path=ppt/tags/tag191.xml><?xml version="1.0" encoding="utf-8"?>
<p:tagLst xmlns:p="http://schemas.openxmlformats.org/presentationml/2006/main">
  <p:tag name="AS_UNIQUEID" val="395"/>
</p:tagLst>
</file>

<file path=ppt/tags/tag192.xml><?xml version="1.0" encoding="utf-8"?>
<p:tagLst xmlns:p="http://schemas.openxmlformats.org/presentationml/2006/main">
  <p:tag name="AS_UNIQUEID" val="396"/>
</p:tagLst>
</file>

<file path=ppt/tags/tag193.xml><?xml version="1.0" encoding="utf-8"?>
<p:tagLst xmlns:p="http://schemas.openxmlformats.org/presentationml/2006/main">
  <p:tag name="AS_UNIQUEID" val="397"/>
</p:tagLst>
</file>

<file path=ppt/tags/tag194.xml><?xml version="1.0" encoding="utf-8"?>
<p:tagLst xmlns:p="http://schemas.openxmlformats.org/presentationml/2006/main">
  <p:tag name="AS_UNIQUEID" val="398"/>
</p:tagLst>
</file>

<file path=ppt/tags/tag195.xml><?xml version="1.0" encoding="utf-8"?>
<p:tagLst xmlns:p="http://schemas.openxmlformats.org/presentationml/2006/main">
  <p:tag name="AS_UNIQUEID" val="399"/>
</p:tagLst>
</file>

<file path=ppt/tags/tag196.xml><?xml version="1.0" encoding="utf-8"?>
<p:tagLst xmlns:p="http://schemas.openxmlformats.org/presentationml/2006/main">
  <p:tag name="AS_UNIQUEID" val="400"/>
</p:tagLst>
</file>

<file path=ppt/tags/tag197.xml><?xml version="1.0" encoding="utf-8"?>
<p:tagLst xmlns:p="http://schemas.openxmlformats.org/presentationml/2006/main">
  <p:tag name="AS_UNIQUEID" val="401"/>
</p:tagLst>
</file>

<file path=ppt/tags/tag198.xml><?xml version="1.0" encoding="utf-8"?>
<p:tagLst xmlns:p="http://schemas.openxmlformats.org/presentationml/2006/main">
  <p:tag name="AS_UNIQUEID" val="402"/>
</p:tagLst>
</file>

<file path=ppt/tags/tag199.xml><?xml version="1.0" encoding="utf-8"?>
<p:tagLst xmlns:p="http://schemas.openxmlformats.org/presentationml/2006/main">
  <p:tag name="AS_UNIQUEID" val="403"/>
</p:tagLst>
</file>

<file path=ppt/tags/tag2.xml><?xml version="1.0" encoding="utf-8"?>
<p:tagLst xmlns:p="http://schemas.openxmlformats.org/presentationml/2006/main">
  <p:tag name="AS_UNIQUEID" val="220"/>
</p:tagLst>
</file>

<file path=ppt/tags/tag20.xml><?xml version="1.0" encoding="utf-8"?>
<p:tagLst xmlns:p="http://schemas.openxmlformats.org/presentationml/2006/main">
  <p:tag name="AS_UNIQUEID" val="235"/>
</p:tagLst>
</file>

<file path=ppt/tags/tag200.xml><?xml version="1.0" encoding="utf-8"?>
<p:tagLst xmlns:p="http://schemas.openxmlformats.org/presentationml/2006/main">
  <p:tag name="AS_UNIQUEID" val="404"/>
</p:tagLst>
</file>

<file path=ppt/tags/tag201.xml><?xml version="1.0" encoding="utf-8"?>
<p:tagLst xmlns:p="http://schemas.openxmlformats.org/presentationml/2006/main">
  <p:tag name="AS_UNIQUEID" val="405"/>
</p:tagLst>
</file>

<file path=ppt/tags/tag202.xml><?xml version="1.0" encoding="utf-8"?>
<p:tagLst xmlns:p="http://schemas.openxmlformats.org/presentationml/2006/main">
  <p:tag name="AS_UNIQUEID" val="406"/>
</p:tagLst>
</file>

<file path=ppt/tags/tag203.xml><?xml version="1.0" encoding="utf-8"?>
<p:tagLst xmlns:p="http://schemas.openxmlformats.org/presentationml/2006/main">
  <p:tag name="AS_UNIQUEID" val="407"/>
</p:tagLst>
</file>

<file path=ppt/tags/tag204.xml><?xml version="1.0" encoding="utf-8"?>
<p:tagLst xmlns:p="http://schemas.openxmlformats.org/presentationml/2006/main">
  <p:tag name="AS_UNIQUEID" val="408"/>
</p:tagLst>
</file>

<file path=ppt/tags/tag205.xml><?xml version="1.0" encoding="utf-8"?>
<p:tagLst xmlns:p="http://schemas.openxmlformats.org/presentationml/2006/main">
  <p:tag name="AS_UNIQUEID" val="409"/>
</p:tagLst>
</file>

<file path=ppt/tags/tag206.xml><?xml version="1.0" encoding="utf-8"?>
<p:tagLst xmlns:p="http://schemas.openxmlformats.org/presentationml/2006/main">
  <p:tag name="AS_UNIQUEID" val="410"/>
</p:tagLst>
</file>

<file path=ppt/tags/tag207.xml><?xml version="1.0" encoding="utf-8"?>
<p:tagLst xmlns:p="http://schemas.openxmlformats.org/presentationml/2006/main">
  <p:tag name="AS_UNIQUEID" val="411"/>
</p:tagLst>
</file>

<file path=ppt/tags/tag208.xml><?xml version="1.0" encoding="utf-8"?>
<p:tagLst xmlns:p="http://schemas.openxmlformats.org/presentationml/2006/main">
  <p:tag name="AS_UNIQUEID" val="412"/>
</p:tagLst>
</file>

<file path=ppt/tags/tag209.xml><?xml version="1.0" encoding="utf-8"?>
<p:tagLst xmlns:p="http://schemas.openxmlformats.org/presentationml/2006/main">
  <p:tag name="AS_UNIQUEID" val="413"/>
</p:tagLst>
</file>

<file path=ppt/tags/tag21.xml><?xml version="1.0" encoding="utf-8"?>
<p:tagLst xmlns:p="http://schemas.openxmlformats.org/presentationml/2006/main">
  <p:tag name="AS_UNIQUEID" val="236"/>
</p:tagLst>
</file>

<file path=ppt/tags/tag210.xml><?xml version="1.0" encoding="utf-8"?>
<p:tagLst xmlns:p="http://schemas.openxmlformats.org/presentationml/2006/main">
  <p:tag name="AS_UNIQUEID" val="414"/>
</p:tagLst>
</file>

<file path=ppt/tags/tag211.xml><?xml version="1.0" encoding="utf-8"?>
<p:tagLst xmlns:p="http://schemas.openxmlformats.org/presentationml/2006/main">
  <p:tag name="AS_UNIQUEID" val="415"/>
</p:tagLst>
</file>

<file path=ppt/tags/tag212.xml><?xml version="1.0" encoding="utf-8"?>
<p:tagLst xmlns:p="http://schemas.openxmlformats.org/presentationml/2006/main">
  <p:tag name="AS_UNIQUEID" val="416"/>
</p:tagLst>
</file>

<file path=ppt/tags/tag213.xml><?xml version="1.0" encoding="utf-8"?>
<p:tagLst xmlns:p="http://schemas.openxmlformats.org/presentationml/2006/main">
  <p:tag name="AS_UNIQUEID" val="417"/>
</p:tagLst>
</file>

<file path=ppt/tags/tag214.xml><?xml version="1.0" encoding="utf-8"?>
<p:tagLst xmlns:p="http://schemas.openxmlformats.org/presentationml/2006/main">
  <p:tag name="AS_UNIQUEID" val="418"/>
</p:tagLst>
</file>

<file path=ppt/tags/tag215.xml><?xml version="1.0" encoding="utf-8"?>
<p:tagLst xmlns:p="http://schemas.openxmlformats.org/presentationml/2006/main">
  <p:tag name="AS_UNIQUEID" val="419"/>
</p:tagLst>
</file>

<file path=ppt/tags/tag216.xml><?xml version="1.0" encoding="utf-8"?>
<p:tagLst xmlns:p="http://schemas.openxmlformats.org/presentationml/2006/main">
  <p:tag name="AS_UNIQUEID" val="420"/>
</p:tagLst>
</file>

<file path=ppt/tags/tag217.xml><?xml version="1.0" encoding="utf-8"?>
<p:tagLst xmlns:p="http://schemas.openxmlformats.org/presentationml/2006/main">
  <p:tag name="AS_UNIQUEID" val="421"/>
</p:tagLst>
</file>

<file path=ppt/tags/tag218.xml><?xml version="1.0" encoding="utf-8"?>
<p:tagLst xmlns:p="http://schemas.openxmlformats.org/presentationml/2006/main">
  <p:tag name="AS_UNIQUEID" val="422"/>
</p:tagLst>
</file>

<file path=ppt/tags/tag219.xml><?xml version="1.0" encoding="utf-8"?>
<p:tagLst xmlns:p="http://schemas.openxmlformats.org/presentationml/2006/main">
  <p:tag name="AS_UNIQUEID" val="423"/>
</p:tagLst>
</file>

<file path=ppt/tags/tag22.xml><?xml version="1.0" encoding="utf-8"?>
<p:tagLst xmlns:p="http://schemas.openxmlformats.org/presentationml/2006/main">
  <p:tag name="AS_UNIQUEID" val="237"/>
</p:tagLst>
</file>

<file path=ppt/tags/tag220.xml><?xml version="1.0" encoding="utf-8"?>
<p:tagLst xmlns:p="http://schemas.openxmlformats.org/presentationml/2006/main">
  <p:tag name="AS_UNIQUEID" val="424"/>
</p:tagLst>
</file>

<file path=ppt/tags/tag221.xml><?xml version="1.0" encoding="utf-8"?>
<p:tagLst xmlns:p="http://schemas.openxmlformats.org/presentationml/2006/main">
  <p:tag name="AS_UNIQUEID" val="425"/>
</p:tagLst>
</file>

<file path=ppt/tags/tag222.xml><?xml version="1.0" encoding="utf-8"?>
<p:tagLst xmlns:p="http://schemas.openxmlformats.org/presentationml/2006/main">
  <p:tag name="AS_UNIQUEID" val="426"/>
</p:tagLst>
</file>

<file path=ppt/tags/tag223.xml><?xml version="1.0" encoding="utf-8"?>
<p:tagLst xmlns:p="http://schemas.openxmlformats.org/presentationml/2006/main">
  <p:tag name="AS_UNIQUEID" val="427"/>
</p:tagLst>
</file>

<file path=ppt/tags/tag224.xml><?xml version="1.0" encoding="utf-8"?>
<p:tagLst xmlns:p="http://schemas.openxmlformats.org/presentationml/2006/main">
  <p:tag name="AS_UNIQUEID" val="428"/>
</p:tagLst>
</file>

<file path=ppt/tags/tag225.xml><?xml version="1.0" encoding="utf-8"?>
<p:tagLst xmlns:p="http://schemas.openxmlformats.org/presentationml/2006/main">
  <p:tag name="AS_UNIQUEID" val="429"/>
</p:tagLst>
</file>

<file path=ppt/tags/tag226.xml><?xml version="1.0" encoding="utf-8"?>
<p:tagLst xmlns:p="http://schemas.openxmlformats.org/presentationml/2006/main">
  <p:tag name="AS_UNIQUEID" val="430"/>
</p:tagLst>
</file>

<file path=ppt/tags/tag227.xml><?xml version="1.0" encoding="utf-8"?>
<p:tagLst xmlns:p="http://schemas.openxmlformats.org/presentationml/2006/main">
  <p:tag name="AS_UNIQUEID" val="431"/>
</p:tagLst>
</file>

<file path=ppt/tags/tag228.xml><?xml version="1.0" encoding="utf-8"?>
<p:tagLst xmlns:p="http://schemas.openxmlformats.org/presentationml/2006/main">
  <p:tag name="AS_UNIQUEID" val="432"/>
</p:tagLst>
</file>

<file path=ppt/tags/tag229.xml><?xml version="1.0" encoding="utf-8"?>
<p:tagLst xmlns:p="http://schemas.openxmlformats.org/presentationml/2006/main">
  <p:tag name="AS_UNIQUEID" val="433"/>
  <p:tag name="KSO_WM_UNIT_TABLE_BEAUTIFY" val="smartTable{20e87992-3c73-4c86-a41e-88d93fd2b251}"/>
</p:tagLst>
</file>

<file path=ppt/tags/tag23.xml><?xml version="1.0" encoding="utf-8"?>
<p:tagLst xmlns:p="http://schemas.openxmlformats.org/presentationml/2006/main">
  <p:tag name="AS_UNIQUEID" val="238"/>
</p:tagLst>
</file>

<file path=ppt/tags/tag230.xml><?xml version="1.0" encoding="utf-8"?>
<p:tagLst xmlns:p="http://schemas.openxmlformats.org/presentationml/2006/main">
  <p:tag name="AS_UNIQUEID" val="434"/>
</p:tagLst>
</file>

<file path=ppt/tags/tag231.xml><?xml version="1.0" encoding="utf-8"?>
<p:tagLst xmlns:p="http://schemas.openxmlformats.org/presentationml/2006/main">
  <p:tag name="AS_UNIQUEID" val="435"/>
</p:tagLst>
</file>

<file path=ppt/tags/tag232.xml><?xml version="1.0" encoding="utf-8"?>
<p:tagLst xmlns:p="http://schemas.openxmlformats.org/presentationml/2006/main">
  <p:tag name="AS_UNIQUEID" val="436"/>
</p:tagLst>
</file>

<file path=ppt/tags/tag233.xml><?xml version="1.0" encoding="utf-8"?>
<p:tagLst xmlns:p="http://schemas.openxmlformats.org/presentationml/2006/main">
  <p:tag name="AS_UNIQUEID" val="437"/>
</p:tagLst>
</file>

<file path=ppt/tags/tag234.xml><?xml version="1.0" encoding="utf-8"?>
<p:tagLst xmlns:p="http://schemas.openxmlformats.org/presentationml/2006/main">
  <p:tag name="AS_UNIQUEID" val="438"/>
</p:tagLst>
</file>

<file path=ppt/tags/tag235.xml><?xml version="1.0" encoding="utf-8"?>
<p:tagLst xmlns:p="http://schemas.openxmlformats.org/presentationml/2006/main">
  <p:tag name="AS_UNIQUEID" val="439"/>
</p:tagLst>
</file>

<file path=ppt/tags/tag236.xml><?xml version="1.0" encoding="utf-8"?>
<p:tagLst xmlns:p="http://schemas.openxmlformats.org/presentationml/2006/main">
  <p:tag name="AS_UNIQUEID" val="440"/>
</p:tagLst>
</file>

<file path=ppt/tags/tag237.xml><?xml version="1.0" encoding="utf-8"?>
<p:tagLst xmlns:p="http://schemas.openxmlformats.org/presentationml/2006/main">
  <p:tag name="AS_UNIQUEID" val="441"/>
</p:tagLst>
</file>

<file path=ppt/tags/tag238.xml><?xml version="1.0" encoding="utf-8"?>
<p:tagLst xmlns:p="http://schemas.openxmlformats.org/presentationml/2006/main">
  <p:tag name="AS_UNIQUEID" val="442"/>
</p:tagLst>
</file>

<file path=ppt/tags/tag239.xml><?xml version="1.0" encoding="utf-8"?>
<p:tagLst xmlns:p="http://schemas.openxmlformats.org/presentationml/2006/main">
  <p:tag name="AS_UNIQUEID" val="443"/>
</p:tagLst>
</file>

<file path=ppt/tags/tag24.xml><?xml version="1.0" encoding="utf-8"?>
<p:tagLst xmlns:p="http://schemas.openxmlformats.org/presentationml/2006/main">
  <p:tag name="AS_UNIQUEID" val="239"/>
</p:tagLst>
</file>

<file path=ppt/tags/tag240.xml><?xml version="1.0" encoding="utf-8"?>
<p:tagLst xmlns:p="http://schemas.openxmlformats.org/presentationml/2006/main">
  <p:tag name="AS_UNIQUEID" val="444"/>
</p:tagLst>
</file>

<file path=ppt/tags/tag241.xml><?xml version="1.0" encoding="utf-8"?>
<p:tagLst xmlns:p="http://schemas.openxmlformats.org/presentationml/2006/main">
  <p:tag name="AS_UNIQUEID" val="445"/>
</p:tagLst>
</file>

<file path=ppt/tags/tag242.xml><?xml version="1.0" encoding="utf-8"?>
<p:tagLst xmlns:p="http://schemas.openxmlformats.org/presentationml/2006/main">
  <p:tag name="AS_UNIQUEID" val="446"/>
</p:tagLst>
</file>

<file path=ppt/tags/tag243.xml><?xml version="1.0" encoding="utf-8"?>
<p:tagLst xmlns:p="http://schemas.openxmlformats.org/presentationml/2006/main">
  <p:tag name="AS_UNIQUEID" val="447"/>
</p:tagLst>
</file>

<file path=ppt/tags/tag244.xml><?xml version="1.0" encoding="utf-8"?>
<p:tagLst xmlns:p="http://schemas.openxmlformats.org/presentationml/2006/main">
  <p:tag name="AS_UNIQUEID" val="448"/>
</p:tagLst>
</file>

<file path=ppt/tags/tag245.xml><?xml version="1.0" encoding="utf-8"?>
<p:tagLst xmlns:p="http://schemas.openxmlformats.org/presentationml/2006/main">
  <p:tag name="AS_UNIQUEID" val="449"/>
</p:tagLst>
</file>

<file path=ppt/tags/tag246.xml><?xml version="1.0" encoding="utf-8"?>
<p:tagLst xmlns:p="http://schemas.openxmlformats.org/presentationml/2006/main">
  <p:tag name="AS_UNIQUEID" val="450"/>
</p:tagLst>
</file>

<file path=ppt/tags/tag247.xml><?xml version="1.0" encoding="utf-8"?>
<p:tagLst xmlns:p="http://schemas.openxmlformats.org/presentationml/2006/main">
  <p:tag name="AS_UNIQUEID" val="451"/>
</p:tagLst>
</file>

<file path=ppt/tags/tag248.xml><?xml version="1.0" encoding="utf-8"?>
<p:tagLst xmlns:p="http://schemas.openxmlformats.org/presentationml/2006/main">
  <p:tag name="AS_UNIQUEID" val="452"/>
</p:tagLst>
</file>

<file path=ppt/tags/tag249.xml><?xml version="1.0" encoding="utf-8"?>
<p:tagLst xmlns:p="http://schemas.openxmlformats.org/presentationml/2006/main">
  <p:tag name="AS_UNIQUEID" val="453"/>
</p:tagLst>
</file>

<file path=ppt/tags/tag25.xml><?xml version="1.0" encoding="utf-8"?>
<p:tagLst xmlns:p="http://schemas.openxmlformats.org/presentationml/2006/main">
  <p:tag name="AS_UNIQUEID" val="240"/>
</p:tagLst>
</file>

<file path=ppt/tags/tag250.xml><?xml version="1.0" encoding="utf-8"?>
<p:tagLst xmlns:p="http://schemas.openxmlformats.org/presentationml/2006/main">
  <p:tag name="AS_UNIQUEID" val="454"/>
</p:tagLst>
</file>

<file path=ppt/tags/tag251.xml><?xml version="1.0" encoding="utf-8"?>
<p:tagLst xmlns:p="http://schemas.openxmlformats.org/presentationml/2006/main">
  <p:tag name="AS_UNIQUEID" val="455"/>
</p:tagLst>
</file>

<file path=ppt/tags/tag252.xml><?xml version="1.0" encoding="utf-8"?>
<p:tagLst xmlns:p="http://schemas.openxmlformats.org/presentationml/2006/main">
  <p:tag name="AS_UNIQUEID" val="456"/>
</p:tagLst>
</file>

<file path=ppt/tags/tag253.xml><?xml version="1.0" encoding="utf-8"?>
<p:tagLst xmlns:p="http://schemas.openxmlformats.org/presentationml/2006/main">
  <p:tag name="AS_UNIQUEID" val="457"/>
</p:tagLst>
</file>

<file path=ppt/tags/tag254.xml><?xml version="1.0" encoding="utf-8"?>
<p:tagLst xmlns:p="http://schemas.openxmlformats.org/presentationml/2006/main">
  <p:tag name="AS_UNIQUEID" val="458"/>
</p:tagLst>
</file>

<file path=ppt/tags/tag255.xml><?xml version="1.0" encoding="utf-8"?>
<p:tagLst xmlns:p="http://schemas.openxmlformats.org/presentationml/2006/main">
  <p:tag name="AS_UNIQUEID" val="459"/>
</p:tagLst>
</file>

<file path=ppt/tags/tag256.xml><?xml version="1.0" encoding="utf-8"?>
<p:tagLst xmlns:p="http://schemas.openxmlformats.org/presentationml/2006/main">
  <p:tag name="AS_UNIQUEID" val="460"/>
</p:tagLst>
</file>

<file path=ppt/tags/tag257.xml><?xml version="1.0" encoding="utf-8"?>
<p:tagLst xmlns:p="http://schemas.openxmlformats.org/presentationml/2006/main">
  <p:tag name="AS_UNIQUEID" val="461"/>
</p:tagLst>
</file>

<file path=ppt/tags/tag258.xml><?xml version="1.0" encoding="utf-8"?>
<p:tagLst xmlns:p="http://schemas.openxmlformats.org/presentationml/2006/main">
  <p:tag name="AS_UNIQUEID" val="462"/>
</p:tagLst>
</file>

<file path=ppt/tags/tag259.xml><?xml version="1.0" encoding="utf-8"?>
<p:tagLst xmlns:p="http://schemas.openxmlformats.org/presentationml/2006/main">
  <p:tag name="AS_UNIQUEID" val="463"/>
</p:tagLst>
</file>

<file path=ppt/tags/tag26.xml><?xml version="1.0" encoding="utf-8"?>
<p:tagLst xmlns:p="http://schemas.openxmlformats.org/presentationml/2006/main">
  <p:tag name="AS_UNIQUEID" val="241"/>
</p:tagLst>
</file>

<file path=ppt/tags/tag260.xml><?xml version="1.0" encoding="utf-8"?>
<p:tagLst xmlns:p="http://schemas.openxmlformats.org/presentationml/2006/main">
  <p:tag name="AS_UNIQUEID" val="464"/>
</p:tagLst>
</file>

<file path=ppt/tags/tag261.xml><?xml version="1.0" encoding="utf-8"?>
<p:tagLst xmlns:p="http://schemas.openxmlformats.org/presentationml/2006/main">
  <p:tag name="AS_UNIQUEID" val="465"/>
</p:tagLst>
</file>

<file path=ppt/tags/tag262.xml><?xml version="1.0" encoding="utf-8"?>
<p:tagLst xmlns:p="http://schemas.openxmlformats.org/presentationml/2006/main">
  <p:tag name="AS_UNIQUEID" val="466"/>
</p:tagLst>
</file>

<file path=ppt/tags/tag263.xml><?xml version="1.0" encoding="utf-8"?>
<p:tagLst xmlns:p="http://schemas.openxmlformats.org/presentationml/2006/main">
  <p:tag name="AS_UNIQUEID" val="467"/>
</p:tagLst>
</file>

<file path=ppt/tags/tag264.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7.xml><?xml version="1.0" encoding="utf-8"?>
<p:tagLst xmlns:p="http://schemas.openxmlformats.org/presentationml/2006/main">
  <p:tag name="AS_UNIQUEID" val="242"/>
</p:tagLst>
</file>

<file path=ppt/tags/tag28.xml><?xml version="1.0" encoding="utf-8"?>
<p:tagLst xmlns:p="http://schemas.openxmlformats.org/presentationml/2006/main">
  <p:tag name="AS_UNIQUEID" val="243"/>
</p:tagLst>
</file>

<file path=ppt/tags/tag29.xml><?xml version="1.0" encoding="utf-8"?>
<p:tagLst xmlns:p="http://schemas.openxmlformats.org/presentationml/2006/main">
  <p:tag name="AS_UNIQUEID" val="244"/>
</p:tagLst>
</file>

<file path=ppt/tags/tag3.xml><?xml version="1.0" encoding="utf-8"?>
<p:tagLst xmlns:p="http://schemas.openxmlformats.org/presentationml/2006/main">
  <p:tag name="AS_UNIQUEID" val="221"/>
</p:tagLst>
</file>

<file path=ppt/tags/tag30.xml><?xml version="1.0" encoding="utf-8"?>
<p:tagLst xmlns:p="http://schemas.openxmlformats.org/presentationml/2006/main">
  <p:tag name="AS_UNIQUEID" val="245"/>
</p:tagLst>
</file>

<file path=ppt/tags/tag31.xml><?xml version="1.0" encoding="utf-8"?>
<p:tagLst xmlns:p="http://schemas.openxmlformats.org/presentationml/2006/main">
  <p:tag name="AS_UNIQUEID" val="246"/>
</p:tagLst>
</file>

<file path=ppt/tags/tag32.xml><?xml version="1.0" encoding="utf-8"?>
<p:tagLst xmlns:p="http://schemas.openxmlformats.org/presentationml/2006/main">
  <p:tag name="AS_UNIQUEID" val="247"/>
</p:tagLst>
</file>

<file path=ppt/tags/tag33.xml><?xml version="1.0" encoding="utf-8"?>
<p:tagLst xmlns:p="http://schemas.openxmlformats.org/presentationml/2006/main">
  <p:tag name="AS_UNIQUEID" val="248"/>
</p:tagLst>
</file>

<file path=ppt/tags/tag34.xml><?xml version="1.0" encoding="utf-8"?>
<p:tagLst xmlns:p="http://schemas.openxmlformats.org/presentationml/2006/main">
  <p:tag name="AS_UNIQUEID" val="249"/>
</p:tagLst>
</file>

<file path=ppt/tags/tag35.xml><?xml version="1.0" encoding="utf-8"?>
<p:tagLst xmlns:p="http://schemas.openxmlformats.org/presentationml/2006/main">
  <p:tag name="AS_UNIQUEID" val="250"/>
</p:tagLst>
</file>

<file path=ppt/tags/tag36.xml><?xml version="1.0" encoding="utf-8"?>
<p:tagLst xmlns:p="http://schemas.openxmlformats.org/presentationml/2006/main">
  <p:tag name="AS_UNIQUEID" val="251"/>
</p:tagLst>
</file>

<file path=ppt/tags/tag37.xml><?xml version="1.0" encoding="utf-8"?>
<p:tagLst xmlns:p="http://schemas.openxmlformats.org/presentationml/2006/main">
  <p:tag name="AS_UNIQUEID" val="252"/>
</p:tagLst>
</file>

<file path=ppt/tags/tag38.xml><?xml version="1.0" encoding="utf-8"?>
<p:tagLst xmlns:p="http://schemas.openxmlformats.org/presentationml/2006/main">
  <p:tag name="AS_UNIQUEID" val="253"/>
</p:tagLst>
</file>

<file path=ppt/tags/tag39.xml><?xml version="1.0" encoding="utf-8"?>
<p:tagLst xmlns:p="http://schemas.openxmlformats.org/presentationml/2006/main">
  <p:tag name="AS_UNIQUEID" val="254"/>
</p:tagLst>
</file>

<file path=ppt/tags/tag4.xml><?xml version="1.0" encoding="utf-8"?>
<p:tagLst xmlns:p="http://schemas.openxmlformats.org/presentationml/2006/main">
  <p:tag name="AS_UNIQUEID" val="222"/>
</p:tagLst>
</file>

<file path=ppt/tags/tag40.xml><?xml version="1.0" encoding="utf-8"?>
<p:tagLst xmlns:p="http://schemas.openxmlformats.org/presentationml/2006/main">
  <p:tag name="AS_UNIQUEID" val="255"/>
</p:tagLst>
</file>

<file path=ppt/tags/tag41.xml><?xml version="1.0" encoding="utf-8"?>
<p:tagLst xmlns:p="http://schemas.openxmlformats.org/presentationml/2006/main">
  <p:tag name="AS_UNIQUEID" val="256"/>
</p:tagLst>
</file>

<file path=ppt/tags/tag42.xml><?xml version="1.0" encoding="utf-8"?>
<p:tagLst xmlns:p="http://schemas.openxmlformats.org/presentationml/2006/main">
  <p:tag name="AS_UNIQUEID" val="257"/>
</p:tagLst>
</file>

<file path=ppt/tags/tag43.xml><?xml version="1.0" encoding="utf-8"?>
<p:tagLst xmlns:p="http://schemas.openxmlformats.org/presentationml/2006/main">
  <p:tag name="AS_UNIQUEID" val="258"/>
</p:tagLst>
</file>

<file path=ppt/tags/tag44.xml><?xml version="1.0" encoding="utf-8"?>
<p:tagLst xmlns:p="http://schemas.openxmlformats.org/presentationml/2006/main">
  <p:tag name="AS_UNIQUEID" val="259"/>
</p:tagLst>
</file>

<file path=ppt/tags/tag45.xml><?xml version="1.0" encoding="utf-8"?>
<p:tagLst xmlns:p="http://schemas.openxmlformats.org/presentationml/2006/main">
  <p:tag name="AS_UNIQUEID" val="260"/>
</p:tagLst>
</file>

<file path=ppt/tags/tag46.xml><?xml version="1.0" encoding="utf-8"?>
<p:tagLst xmlns:p="http://schemas.openxmlformats.org/presentationml/2006/main">
  <p:tag name="AS_UNIQUEID" val="261"/>
</p:tagLst>
</file>

<file path=ppt/tags/tag47.xml><?xml version="1.0" encoding="utf-8"?>
<p:tagLst xmlns:p="http://schemas.openxmlformats.org/presentationml/2006/main">
  <p:tag name="AS_UNIQUEID" val="262"/>
</p:tagLst>
</file>

<file path=ppt/tags/tag48.xml><?xml version="1.0" encoding="utf-8"?>
<p:tagLst xmlns:p="http://schemas.openxmlformats.org/presentationml/2006/main">
  <p:tag name="AS_UNIQUEID" val="263"/>
</p:tagLst>
</file>

<file path=ppt/tags/tag49.xml><?xml version="1.0" encoding="utf-8"?>
<p:tagLst xmlns:p="http://schemas.openxmlformats.org/presentationml/2006/main">
  <p:tag name="AS_UNIQUEID" val="264"/>
</p:tagLst>
</file>

<file path=ppt/tags/tag5.xml><?xml version="1.0" encoding="utf-8"?>
<p:tagLst xmlns:p="http://schemas.openxmlformats.org/presentationml/2006/main">
  <p:tag name="AS_UNIQUEID" val="223"/>
</p:tagLst>
</file>

<file path=ppt/tags/tag50.xml><?xml version="1.0" encoding="utf-8"?>
<p:tagLst xmlns:p="http://schemas.openxmlformats.org/presentationml/2006/main">
  <p:tag name="AS_UNIQUEID" val="265"/>
</p:tagLst>
</file>

<file path=ppt/tags/tag51.xml><?xml version="1.0" encoding="utf-8"?>
<p:tagLst xmlns:p="http://schemas.openxmlformats.org/presentationml/2006/main">
  <p:tag name="AS_UNIQUEID" val="266"/>
</p:tagLst>
</file>

<file path=ppt/tags/tag52.xml><?xml version="1.0" encoding="utf-8"?>
<p:tagLst xmlns:p="http://schemas.openxmlformats.org/presentationml/2006/main">
  <p:tag name="AS_UNIQUEID" val="267"/>
</p:tagLst>
</file>

<file path=ppt/tags/tag53.xml><?xml version="1.0" encoding="utf-8"?>
<p:tagLst xmlns:p="http://schemas.openxmlformats.org/presentationml/2006/main">
  <p:tag name="AS_UNIQUEID" val="268"/>
</p:tagLst>
</file>

<file path=ppt/tags/tag54.xml><?xml version="1.0" encoding="utf-8"?>
<p:tagLst xmlns:p="http://schemas.openxmlformats.org/presentationml/2006/main">
  <p:tag name="AS_UNIQUEID" val="269"/>
</p:tagLst>
</file>

<file path=ppt/tags/tag55.xml><?xml version="1.0" encoding="utf-8"?>
<p:tagLst xmlns:p="http://schemas.openxmlformats.org/presentationml/2006/main">
  <p:tag name="AS_UNIQUEID" val="270"/>
  <p:tag name="MH" val="20150816225314"/>
  <p:tag name="MH_LIBRARY" val="GRAPHIC"/>
  <p:tag name="MH_ORDER" val="1"/>
  <p:tag name="MH_TYPE" val="SubTitle"/>
</p:tagLst>
</file>

<file path=ppt/tags/tag56.xml><?xml version="1.0" encoding="utf-8"?>
<p:tagLst xmlns:p="http://schemas.openxmlformats.org/presentationml/2006/main">
  <p:tag name="AS_UNIQUEID" val="271"/>
  <p:tag name="MH" val="20150816225314"/>
  <p:tag name="MH_LIBRARY" val="GRAPHIC"/>
  <p:tag name="MH_ORDER" val="1"/>
  <p:tag name="MH_TYPE" val="SubTitle"/>
</p:tagLst>
</file>

<file path=ppt/tags/tag57.xml><?xml version="1.0" encoding="utf-8"?>
<p:tagLst xmlns:p="http://schemas.openxmlformats.org/presentationml/2006/main">
  <p:tag name="AS_UNIQUEID" val="272"/>
</p:tagLst>
</file>

<file path=ppt/tags/tag58.xml><?xml version="1.0" encoding="utf-8"?>
<p:tagLst xmlns:p="http://schemas.openxmlformats.org/presentationml/2006/main">
  <p:tag name="AS_UNIQUEID" val="273"/>
</p:tagLst>
</file>

<file path=ppt/tags/tag59.xml><?xml version="1.0" encoding="utf-8"?>
<p:tagLst xmlns:p="http://schemas.openxmlformats.org/presentationml/2006/main">
  <p:tag name="AS_UNIQUEID" val="274"/>
</p:tagLst>
</file>

<file path=ppt/tags/tag6.xml><?xml version="1.0" encoding="utf-8"?>
<p:tagLst xmlns:p="http://schemas.openxmlformats.org/presentationml/2006/main">
  <p:tag name="AS_UNIQUEID" val="224"/>
</p:tagLst>
</file>

<file path=ppt/tags/tag60.xml><?xml version="1.0" encoding="utf-8"?>
<p:tagLst xmlns:p="http://schemas.openxmlformats.org/presentationml/2006/main">
  <p:tag name="AS_UNIQUEID" val="214"/>
</p:tagLst>
</file>

<file path=ppt/tags/tag61.xml><?xml version="1.0" encoding="utf-8"?>
<p:tagLst xmlns:p="http://schemas.openxmlformats.org/presentationml/2006/main">
  <p:tag name="AS_UNIQUEID" val="215"/>
</p:tagLst>
</file>

<file path=ppt/tags/tag62.xml><?xml version="1.0" encoding="utf-8"?>
<p:tagLst xmlns:p="http://schemas.openxmlformats.org/presentationml/2006/main">
  <p:tag name="AS_UNIQUEID" val="216"/>
</p:tagLst>
</file>

<file path=ppt/tags/tag63.xml><?xml version="1.0" encoding="utf-8"?>
<p:tagLst xmlns:p="http://schemas.openxmlformats.org/presentationml/2006/main">
  <p:tag name="AS_UNIQUEID" val="275"/>
</p:tagLst>
</file>

<file path=ppt/tags/tag64.xml><?xml version="1.0" encoding="utf-8"?>
<p:tagLst xmlns:p="http://schemas.openxmlformats.org/presentationml/2006/main">
  <p:tag name="AS_UNIQUEID" val="218"/>
</p:tagLst>
</file>

<file path=ppt/tags/tag65.xml><?xml version="1.0" encoding="utf-8"?>
<p:tagLst xmlns:p="http://schemas.openxmlformats.org/presentationml/2006/main">
  <p:tag name="AS_UNIQUEID" val="276"/>
</p:tagLst>
</file>

<file path=ppt/tags/tag66.xml><?xml version="1.0" encoding="utf-8"?>
<p:tagLst xmlns:p="http://schemas.openxmlformats.org/presentationml/2006/main">
  <p:tag name="AS_UNIQUEID" val="277"/>
</p:tagLst>
</file>

<file path=ppt/tags/tag67.xml><?xml version="1.0" encoding="utf-8"?>
<p:tagLst xmlns:p="http://schemas.openxmlformats.org/presentationml/2006/main">
  <p:tag name="AS_UNIQUEID" val="278"/>
</p:tagLst>
</file>

<file path=ppt/tags/tag68.xml><?xml version="1.0" encoding="utf-8"?>
<p:tagLst xmlns:p="http://schemas.openxmlformats.org/presentationml/2006/main">
  <p:tag name="AS_UNIQUEID" val="279"/>
</p:tagLst>
</file>

<file path=ppt/tags/tag69.xml><?xml version="1.0" encoding="utf-8"?>
<p:tagLst xmlns:p="http://schemas.openxmlformats.org/presentationml/2006/main">
  <p:tag name="AS_UNIQUEID" val="280"/>
</p:tagLst>
</file>

<file path=ppt/tags/tag7.xml><?xml version="1.0" encoding="utf-8"?>
<p:tagLst xmlns:p="http://schemas.openxmlformats.org/presentationml/2006/main">
  <p:tag name="AS_UNIQUEID" val="225"/>
</p:tagLst>
</file>

<file path=ppt/tags/tag70.xml><?xml version="1.0" encoding="utf-8"?>
<p:tagLst xmlns:p="http://schemas.openxmlformats.org/presentationml/2006/main">
  <p:tag name="AS_UNIQUEID" val="281"/>
</p:tagLst>
</file>

<file path=ppt/tags/tag71.xml><?xml version="1.0" encoding="utf-8"?>
<p:tagLst xmlns:p="http://schemas.openxmlformats.org/presentationml/2006/main">
  <p:tag name="AS_UNIQUEID" val="282"/>
</p:tagLst>
</file>

<file path=ppt/tags/tag72.xml><?xml version="1.0" encoding="utf-8"?>
<p:tagLst xmlns:p="http://schemas.openxmlformats.org/presentationml/2006/main">
  <p:tag name="AS_UNIQUEID" val="283"/>
</p:tagLst>
</file>

<file path=ppt/tags/tag73.xml><?xml version="1.0" encoding="utf-8"?>
<p:tagLst xmlns:p="http://schemas.openxmlformats.org/presentationml/2006/main">
  <p:tag name="AS_UNIQUEID" val="284"/>
</p:tagLst>
</file>

<file path=ppt/tags/tag74.xml><?xml version="1.0" encoding="utf-8"?>
<p:tagLst xmlns:p="http://schemas.openxmlformats.org/presentationml/2006/main">
  <p:tag name="AS_UNIQUEID" val="285"/>
</p:tagLst>
</file>

<file path=ppt/tags/tag75.xml><?xml version="1.0" encoding="utf-8"?>
<p:tagLst xmlns:p="http://schemas.openxmlformats.org/presentationml/2006/main">
  <p:tag name="AS_UNIQUEID" val="286"/>
</p:tagLst>
</file>

<file path=ppt/tags/tag76.xml><?xml version="1.0" encoding="utf-8"?>
<p:tagLst xmlns:p="http://schemas.openxmlformats.org/presentationml/2006/main">
  <p:tag name="AS_UNIQUEID" val="287"/>
</p:tagLst>
</file>

<file path=ppt/tags/tag77.xml><?xml version="1.0" encoding="utf-8"?>
<p:tagLst xmlns:p="http://schemas.openxmlformats.org/presentationml/2006/main">
  <p:tag name="AS_UNIQUEID" val="288"/>
</p:tagLst>
</file>

<file path=ppt/tags/tag78.xml><?xml version="1.0" encoding="utf-8"?>
<p:tagLst xmlns:p="http://schemas.openxmlformats.org/presentationml/2006/main">
  <p:tag name="AS_UNIQUEID" val="289"/>
</p:tagLst>
</file>

<file path=ppt/tags/tag79.xml><?xml version="1.0" encoding="utf-8"?>
<p:tagLst xmlns:p="http://schemas.openxmlformats.org/presentationml/2006/main">
  <p:tag name="AS_UNIQUEID" val="290"/>
</p:tagLst>
</file>

<file path=ppt/tags/tag8.xml><?xml version="1.0" encoding="utf-8"?>
<p:tagLst xmlns:p="http://schemas.openxmlformats.org/presentationml/2006/main">
  <p:tag name="AS_UNIQUEID" val="226"/>
</p:tagLst>
</file>

<file path=ppt/tags/tag80.xml><?xml version="1.0" encoding="utf-8"?>
<p:tagLst xmlns:p="http://schemas.openxmlformats.org/presentationml/2006/main">
  <p:tag name="AS_UNIQUEID" val="291"/>
</p:tagLst>
</file>

<file path=ppt/tags/tag81.xml><?xml version="1.0" encoding="utf-8"?>
<p:tagLst xmlns:p="http://schemas.openxmlformats.org/presentationml/2006/main">
  <p:tag name="AS_UNIQUEID" val="292"/>
</p:tagLst>
</file>

<file path=ppt/tags/tag82.xml><?xml version="1.0" encoding="utf-8"?>
<p:tagLst xmlns:p="http://schemas.openxmlformats.org/presentationml/2006/main">
  <p:tag name="AS_UNIQUEID" val="293"/>
</p:tagLst>
</file>

<file path=ppt/tags/tag83.xml><?xml version="1.0" encoding="utf-8"?>
<p:tagLst xmlns:p="http://schemas.openxmlformats.org/presentationml/2006/main">
  <p:tag name="AS_UNIQUEID" val="294"/>
</p:tagLst>
</file>

<file path=ppt/tags/tag84.xml><?xml version="1.0" encoding="utf-8"?>
<p:tagLst xmlns:p="http://schemas.openxmlformats.org/presentationml/2006/main">
  <p:tag name="AS_UNIQUEID" val="295"/>
</p:tagLst>
</file>

<file path=ppt/tags/tag85.xml><?xml version="1.0" encoding="utf-8"?>
<p:tagLst xmlns:p="http://schemas.openxmlformats.org/presentationml/2006/main">
  <p:tag name="AS_UNIQUEID" val="296"/>
</p:tagLst>
</file>

<file path=ppt/tags/tag86.xml><?xml version="1.0" encoding="utf-8"?>
<p:tagLst xmlns:p="http://schemas.openxmlformats.org/presentationml/2006/main">
  <p:tag name="AS_UNIQUEID" val="297"/>
</p:tagLst>
</file>

<file path=ppt/tags/tag87.xml><?xml version="1.0" encoding="utf-8"?>
<p:tagLst xmlns:p="http://schemas.openxmlformats.org/presentationml/2006/main">
  <p:tag name="AS_UNIQUEID" val="298"/>
</p:tagLst>
</file>

<file path=ppt/tags/tag88.xml><?xml version="1.0" encoding="utf-8"?>
<p:tagLst xmlns:p="http://schemas.openxmlformats.org/presentationml/2006/main">
  <p:tag name="AS_UNIQUEID" val="299"/>
</p:tagLst>
</file>

<file path=ppt/tags/tag89.xml><?xml version="1.0" encoding="utf-8"?>
<p:tagLst xmlns:p="http://schemas.openxmlformats.org/presentationml/2006/main">
  <p:tag name="AS_UNIQUEID" val="300"/>
</p:tagLst>
</file>

<file path=ppt/tags/tag9.xml><?xml version="1.0" encoding="utf-8"?>
<p:tagLst xmlns:p="http://schemas.openxmlformats.org/presentationml/2006/main">
  <p:tag name="AS_UNIQUEID" val="227"/>
</p:tagLst>
</file>

<file path=ppt/tags/tag90.xml><?xml version="1.0" encoding="utf-8"?>
<p:tagLst xmlns:p="http://schemas.openxmlformats.org/presentationml/2006/main">
  <p:tag name="AS_UNIQUEID" val="301"/>
</p:tagLst>
</file>

<file path=ppt/tags/tag91.xml><?xml version="1.0" encoding="utf-8"?>
<p:tagLst xmlns:p="http://schemas.openxmlformats.org/presentationml/2006/main">
  <p:tag name="AS_UNIQUEID" val="302"/>
</p:tagLst>
</file>

<file path=ppt/tags/tag92.xml><?xml version="1.0" encoding="utf-8"?>
<p:tagLst xmlns:p="http://schemas.openxmlformats.org/presentationml/2006/main">
  <p:tag name="AS_UNIQUEID" val="303"/>
</p:tagLst>
</file>

<file path=ppt/tags/tag93.xml><?xml version="1.0" encoding="utf-8"?>
<p:tagLst xmlns:p="http://schemas.openxmlformats.org/presentationml/2006/main">
  <p:tag name="AS_UNIQUEID" val="304"/>
</p:tagLst>
</file>

<file path=ppt/tags/tag94.xml><?xml version="1.0" encoding="utf-8"?>
<p:tagLst xmlns:p="http://schemas.openxmlformats.org/presentationml/2006/main">
  <p:tag name="AS_UNIQUEID" val="305"/>
</p:tagLst>
</file>

<file path=ppt/tags/tag95.xml><?xml version="1.0" encoding="utf-8"?>
<p:tagLst xmlns:p="http://schemas.openxmlformats.org/presentationml/2006/main">
  <p:tag name="AS_UNIQUEID" val="306"/>
</p:tagLst>
</file>

<file path=ppt/tags/tag96.xml><?xml version="1.0" encoding="utf-8"?>
<p:tagLst xmlns:p="http://schemas.openxmlformats.org/presentationml/2006/main">
  <p:tag name="AS_UNIQUEID" val="307"/>
</p:tagLst>
</file>

<file path=ppt/tags/tag97.xml><?xml version="1.0" encoding="utf-8"?>
<p:tagLst xmlns:p="http://schemas.openxmlformats.org/presentationml/2006/main">
  <p:tag name="AS_UNIQUEID" val="308"/>
</p:tagLst>
</file>

<file path=ppt/tags/tag98.xml><?xml version="1.0" encoding="utf-8"?>
<p:tagLst xmlns:p="http://schemas.openxmlformats.org/presentationml/2006/main">
  <p:tag name="AS_UNIQUEID" val="309"/>
</p:tagLst>
</file>

<file path=ppt/tags/tag99.xml><?xml version="1.0" encoding="utf-8"?>
<p:tagLst xmlns:p="http://schemas.openxmlformats.org/presentationml/2006/main">
  <p:tag name="AS_UNIQUEID" val="31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125</Paragraphs>
  <Slides>30</Slides>
  <Notes>27</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30</vt:i4>
      </vt:variant>
    </vt:vector>
  </HeadingPairs>
  <TitlesOfParts>
    <vt:vector baseType="lpstr" size="50">
      <vt:lpstr>Arial</vt:lpstr>
      <vt:lpstr>等线 Light</vt:lpstr>
      <vt:lpstr>等线</vt:lpstr>
      <vt:lpstr>字魂59号-创粗黑</vt:lpstr>
      <vt:lpstr>Calibri</vt:lpstr>
      <vt:lpstr>宋体</vt:lpstr>
      <vt:lpstr>Calibri Light</vt:lpstr>
      <vt:lpstr>黑体</vt:lpstr>
      <vt:lpstr>微软雅黑</vt:lpstr>
      <vt:lpstr>方正清刻本悦宋简体</vt:lpstr>
      <vt:lpstr>Adobe Arabic</vt:lpstr>
      <vt:lpstr>方正博雅宋_GBK</vt:lpstr>
      <vt:lpstr>Times New Roman</vt:lpstr>
      <vt:lpstr>Courier New</vt:lpstr>
      <vt:lpstr>Impact</vt:lpstr>
      <vt:lpstr>隶书</vt:lpstr>
      <vt:lpstr>楷体_GB2312</vt:lpstr>
      <vt:lpstr>仿宋_GB2312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致云雀                                ——雪莱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lenovo</cp:lastModifiedBy>
  <cp:revision>158</cp:revision>
  <dcterms:created xsi:type="dcterms:W3CDTF">2017-12-10T02:18:00Z</dcterms:created>
  <dcterms:modified xsi:type="dcterms:W3CDTF">2020-09-09T00:26:51Z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