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433" r:id="rId28"/>
    <p:sldId id="434" r:id="rId29"/>
    <p:sldId id="435" r:id="rId30"/>
    <p:sldId id="436" r:id="rId31"/>
    <p:sldId id="437" r:id="rId32"/>
    <p:sldId id="438" r:id="rId33"/>
    <p:sldId id="439"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60" y="6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379.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02127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a:t>
            </a:fld>
            <a:endParaRPr lang="zh-CN" altLang="en-US"/>
          </a:p>
        </p:txBody>
      </p:sp>
    </p:spTree>
    <p:extLst>
      <p:ext uri="{BB962C8B-B14F-4D97-AF65-F5344CB8AC3E}">
        <p14:creationId xmlns:p14="http://schemas.microsoft.com/office/powerpoint/2010/main" val="368921807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75543339"/>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13</a:t>
            </a:fld>
            <a:endParaRPr lang="zh-CN" altLang="en-US"/>
          </a:p>
        </p:txBody>
      </p:sp>
    </p:spTree>
    <p:extLst>
      <p:ext uri="{BB962C8B-B14F-4D97-AF65-F5344CB8AC3E}">
        <p14:creationId xmlns:p14="http://schemas.microsoft.com/office/powerpoint/2010/main" val="89813870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15</a:t>
            </a:fld>
            <a:endParaRPr lang="zh-CN" altLang="en-US"/>
          </a:p>
        </p:txBody>
      </p:sp>
    </p:spTree>
    <p:extLst>
      <p:ext uri="{BB962C8B-B14F-4D97-AF65-F5344CB8AC3E}">
        <p14:creationId xmlns:p14="http://schemas.microsoft.com/office/powerpoint/2010/main" val="1726722663"/>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1801144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17</a:t>
            </a:fld>
            <a:endParaRPr lang="zh-CN" altLang="en-US"/>
          </a:p>
        </p:txBody>
      </p:sp>
    </p:spTree>
    <p:extLst>
      <p:ext uri="{BB962C8B-B14F-4D97-AF65-F5344CB8AC3E}">
        <p14:creationId xmlns:p14="http://schemas.microsoft.com/office/powerpoint/2010/main" val="32648711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02615121"/>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19</a:t>
            </a:fld>
            <a:endParaRPr lang="zh-CN" altLang="en-US"/>
          </a:p>
        </p:txBody>
      </p:sp>
    </p:spTree>
    <p:extLst>
      <p:ext uri="{BB962C8B-B14F-4D97-AF65-F5344CB8AC3E}">
        <p14:creationId xmlns:p14="http://schemas.microsoft.com/office/powerpoint/2010/main" val="62338123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8642766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14400"/>
            <a:fld id="{AC92208C-840A-4CC5-B936-25CB5D6D7B64}" type="slidenum">
              <a:rPr lang="zh-CN" altLang="en-US" smtClean="0">
                <a:solidFill>
                  <a:prstClr val="black"/>
                </a:solidFill>
                <a:latin typeface="等线" panose="02010600030101010101" charset="-122"/>
                <a:ea typeface="等线" panose="02010600030101010101" charset="-122"/>
              </a:rPr>
              <a:t>21</a:t>
            </a:fld>
            <a:endParaRPr lang="zh-CN" altLang="en-US">
              <a:solidFill>
                <a:prstClr val="black"/>
              </a:solidFill>
              <a:latin typeface="等线" panose="02010600030101010101" charset="-122"/>
              <a:ea typeface="等线" panose="02010600030101010101" charset="-122"/>
            </a:endParaRPr>
          </a:p>
        </p:txBody>
      </p:sp>
    </p:spTree>
    <p:extLst>
      <p:ext uri="{BB962C8B-B14F-4D97-AF65-F5344CB8AC3E}">
        <p14:creationId xmlns:p14="http://schemas.microsoft.com/office/powerpoint/2010/main" val="1277310824"/>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t>22</a:t>
            </a:fld>
            <a:endParaRPr lang="zh-CN" altLang="en-US"/>
          </a:p>
        </p:txBody>
      </p:sp>
    </p:spTree>
    <p:extLst>
      <p:ext uri="{BB962C8B-B14F-4D97-AF65-F5344CB8AC3E}">
        <p14:creationId xmlns:p14="http://schemas.microsoft.com/office/powerpoint/2010/main" val="178259190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extLst>
      <p:ext uri="{BB962C8B-B14F-4D97-AF65-F5344CB8AC3E}">
        <p14:creationId xmlns:p14="http://schemas.microsoft.com/office/powerpoint/2010/main" val="380441326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24</a:t>
            </a:fld>
            <a:endParaRPr lang="zh-CN" altLang="en-US"/>
          </a:p>
        </p:txBody>
      </p:sp>
    </p:spTree>
    <p:extLst>
      <p:ext uri="{BB962C8B-B14F-4D97-AF65-F5344CB8AC3E}">
        <p14:creationId xmlns:p14="http://schemas.microsoft.com/office/powerpoint/2010/main" val="312849976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26</a:t>
            </a:fld>
            <a:endParaRPr lang="zh-CN" altLang="en-US"/>
          </a:p>
        </p:txBody>
      </p:sp>
    </p:spTree>
    <p:extLst>
      <p:ext uri="{BB962C8B-B14F-4D97-AF65-F5344CB8AC3E}">
        <p14:creationId xmlns:p14="http://schemas.microsoft.com/office/powerpoint/2010/main" val="237835576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63676317"/>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28</a:t>
            </a:fld>
            <a:endParaRPr lang="zh-CN" altLang="en-US"/>
          </a:p>
        </p:txBody>
      </p:sp>
    </p:spTree>
    <p:extLst>
      <p:ext uri="{BB962C8B-B14F-4D97-AF65-F5344CB8AC3E}">
        <p14:creationId xmlns:p14="http://schemas.microsoft.com/office/powerpoint/2010/main" val="1571838683"/>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27187118"/>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30</a:t>
            </a:fld>
            <a:endParaRPr lang="zh-CN" altLang="en-US"/>
          </a:p>
        </p:txBody>
      </p:sp>
    </p:spTree>
    <p:extLst>
      <p:ext uri="{BB962C8B-B14F-4D97-AF65-F5344CB8AC3E}">
        <p14:creationId xmlns:p14="http://schemas.microsoft.com/office/powerpoint/2010/main" val="294137083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5954504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4</a:t>
            </a:fld>
            <a:endParaRPr lang="zh-CN" altLang="en-US"/>
          </a:p>
        </p:txBody>
      </p:sp>
    </p:spTree>
    <p:extLst>
      <p:ext uri="{BB962C8B-B14F-4D97-AF65-F5344CB8AC3E}">
        <p14:creationId xmlns:p14="http://schemas.microsoft.com/office/powerpoint/2010/main" val="324060274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E1B693-632D-4080-9CF6-EA28B66DC801}" type="slidenum">
              <a:rPr lang="zh-CN" altLang="en-US" smtClean="0"/>
              <a:t>5</a:t>
            </a:fld>
            <a:endParaRPr lang="zh-CN" altLang="en-US"/>
          </a:p>
        </p:txBody>
      </p:sp>
    </p:spTree>
    <p:extLst>
      <p:ext uri="{BB962C8B-B14F-4D97-AF65-F5344CB8AC3E}">
        <p14:creationId xmlns:p14="http://schemas.microsoft.com/office/powerpoint/2010/main" val="163679814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6</a:t>
            </a:fld>
            <a:endParaRPr lang="zh-CN" altLang="en-US"/>
          </a:p>
        </p:txBody>
      </p:sp>
    </p:spTree>
    <p:extLst>
      <p:ext uri="{BB962C8B-B14F-4D97-AF65-F5344CB8AC3E}">
        <p14:creationId xmlns:p14="http://schemas.microsoft.com/office/powerpoint/2010/main" val="47272124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DC224F-98C6-48A9-8E7C-061CA35C599B}" type="slidenum">
              <a:rPr lang="zh-CN" altLang="en-US" smtClean="0"/>
              <a:t>7</a:t>
            </a:fld>
            <a:endParaRPr lang="zh-CN" altLang="en-US"/>
          </a:p>
        </p:txBody>
      </p:sp>
    </p:spTree>
    <p:extLst>
      <p:ext uri="{BB962C8B-B14F-4D97-AF65-F5344CB8AC3E}">
        <p14:creationId xmlns:p14="http://schemas.microsoft.com/office/powerpoint/2010/main" val="275159708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8</a:t>
            </a:fld>
            <a:endParaRPr lang="zh-CN" altLang="en-US"/>
          </a:p>
        </p:txBody>
      </p:sp>
    </p:spTree>
    <p:extLst>
      <p:ext uri="{BB962C8B-B14F-4D97-AF65-F5344CB8AC3E}">
        <p14:creationId xmlns:p14="http://schemas.microsoft.com/office/powerpoint/2010/main" val="264062415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11</a:t>
            </a:fld>
            <a:endParaRPr lang="zh-CN" altLang="en-US"/>
          </a:p>
        </p:txBody>
      </p:sp>
    </p:spTree>
    <p:extLst>
      <p:ext uri="{BB962C8B-B14F-4D97-AF65-F5344CB8AC3E}">
        <p14:creationId xmlns:p14="http://schemas.microsoft.com/office/powerpoint/2010/main" val="360311593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10" Type="http://schemas.openxmlformats.org/officeDocument/2006/relationships/slideMaster" Target="../slideMasters/slideMaster2.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2021/4/1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10870" y="1521460"/>
            <a:ext cx="10970260" cy="2152015"/>
          </a:xfrm>
        </p:spPr>
        <p:txBody>
          <a:bodyPr lIns="101600" tIns="38100" rIns="25400" bIns="38100" anchor="b" anchorCtr="0">
            <a:normAutofit/>
          </a:bodyPr>
          <a:lstStyle>
            <a:lvl1pPr algn="ctr">
              <a:defRPr sz="6000" b="1" spc="600">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10870" y="3737610"/>
            <a:ext cx="10970260" cy="1596390"/>
          </a:xfrm>
        </p:spPr>
        <p:txBody>
          <a:bodyPr lIns="101600" tIns="38100" rIns="76200" bIns="38100">
            <a:normAutofit/>
          </a:bodyPr>
          <a:lstStyle>
            <a:lvl1pPr marL="0" indent="0" algn="ctr" eaLnBrk="1" fontAlgn="auto" latinLnBrk="0" hangingPunct="1">
              <a:lnSpc>
                <a:spcPct val="15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3" name="内容占位符 2"/>
          <p:cNvSpPr>
            <a:spLocks noGrp="1"/>
          </p:cNvSpPr>
          <p:nvPr>
            <p:ph idx="1"/>
            <p:custDataLst>
              <p:tags r:id="rId1"/>
            </p:custDataLst>
          </p:nvPr>
        </p:nvSpPr>
        <p:spPr>
          <a:xfrm>
            <a:off x="611505" y="1515110"/>
            <a:ext cx="10970895" cy="4736465"/>
          </a:xfrm>
        </p:spPr>
        <p:txBody>
          <a:bodyPr vert="horz" lIns="90170" tIns="46990" rIns="90170" bIns="0" rtlCol="0">
            <a:normAutofit/>
          </a:bodyPr>
          <a:lstStyle>
            <a:lvl1pPr marL="0" marR="0" lvl="0"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marR="0" lvl="1" indent="0" algn="l" defTabSz="914400" rtl="0" eaLnBrk="1" fontAlgn="auto" latinLnBrk="0" hangingPunct="1">
              <a:lnSpc>
                <a:spcPct val="150000"/>
              </a:lnSpc>
              <a:spcBef>
                <a:spcPct val="0"/>
              </a:spcBef>
              <a:spcAft>
                <a:spcPts val="1000"/>
              </a:spcAft>
              <a:buFont typeface="Arial" panose="020b0604020202020204" pitchFamily="34" charset="0"/>
              <a:buNone/>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914400" marR="0" lvl="2"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371600" marR="0" lvl="3"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1828800" marR="0" lvl="4"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p:txBody>
      </p:sp>
      <p:sp>
        <p:nvSpPr>
          <p:cNvPr id="2" name="标题 1"/>
          <p:cNvSpPr>
            <a:spLocks noGrp="1"/>
          </p:cNvSpPr>
          <p:nvPr>
            <p:ph type="title"/>
            <p:custDataLst>
              <p:tags r:id="rId2"/>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1995" y="3926840"/>
            <a:ext cx="7767955" cy="768350"/>
          </a:xfrm>
        </p:spPr>
        <p:txBody>
          <a:bodyPr lIns="101600" tIns="38100" rIns="63500" bIns="38100" anchor="t" anchorCtr="0">
            <a:normAutofit/>
          </a:bodyPr>
          <a:lstStyle>
            <a:lvl1pPr>
              <a:defRPr sz="4400" b="1" u="none" strike="noStrike" kern="1200" cap="none" spc="300" normalizeH="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1995" y="4728210"/>
            <a:ext cx="7769225" cy="1078230"/>
          </a:xfrm>
        </p:spPr>
        <p:txBody>
          <a:bodyPr wrap="square" lIns="90170" tIns="46990" rIns="90170" bIns="46990">
            <a:normAutofit/>
          </a:bodyPr>
          <a:lstStyle>
            <a:lvl1pPr marL="0" indent="0" algn="l" eaLnBrk="1" fontAlgn="auto" latinLnBrk="0" hangingPunct="1">
              <a:lnSpc>
                <a:spcPct val="150000"/>
              </a:lnSpc>
              <a:spcAft>
                <a:spcPct val="0"/>
              </a:spcAft>
              <a:buNone/>
              <a:defRPr kumimoji="0" lang="zh-CN" altLang="en-US" sz="18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9" name="文本占位符 8"/>
          <p:cNvSpPr>
            <a:spLocks noGrp="1"/>
          </p:cNvSpPr>
          <p:nvPr>
            <p:ph type="body" idx="1" hasCustomPrompt="1"/>
            <p:custDataLst>
              <p:tags r:id="rId1"/>
            </p:custDataLst>
          </p:nvPr>
        </p:nvSpPr>
        <p:spPr>
          <a:xfrm>
            <a:off x="612775"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cxnSp>
        <p:nvCxnSpPr>
          <p:cNvPr id="25" name="直接连接符 24"/>
          <p:cNvCxnSpPr/>
          <p:nvPr userDrawn="1">
            <p:custDataLst>
              <p:tags r:id="rId2"/>
            </p:custDataLst>
          </p:nvPr>
        </p:nvCxnSpPr>
        <p:spPr>
          <a:xfrm flipH="1">
            <a:off x="6096000" y="171577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标题 9"/>
          <p:cNvSpPr>
            <a:spLocks noGrp="1"/>
          </p:cNvSpPr>
          <p:nvPr>
            <p:ph type="title" hasCustomPrompt="1"/>
            <p:custDataLst>
              <p:tags r:id="rId3"/>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endParaRPr>
              <a:sym typeface="+mn-ea"/>
            </a:endParaRPr>
          </a:p>
        </p:txBody>
      </p:sp>
      <p:sp>
        <p:nvSpPr>
          <p:cNvPr id="11" name="文本占位符 10"/>
          <p:cNvSpPr>
            <a:spLocks noGrp="1"/>
          </p:cNvSpPr>
          <p:nvPr>
            <p:ph type="body" idx="13" hasCustomPrompt="1"/>
            <p:custDataLst>
              <p:tags r:id="rId4"/>
            </p:custDataLst>
          </p:nvPr>
        </p:nvSpPr>
        <p:spPr>
          <a:xfrm>
            <a:off x="6412230"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sp>
        <p:nvSpPr>
          <p:cNvPr id="4" name="日期占位符 3"/>
          <p:cNvSpPr>
            <a:spLocks noGrp="1"/>
          </p:cNvSpPr>
          <p:nvPr>
            <p:ph type="dt" sz="half" idx="2"/>
            <p:custDataLst>
              <p:tags r:id="rId5"/>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6"/>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3" name="文本占位符 2"/>
          <p:cNvSpPr>
            <a:spLocks noGrp="1"/>
          </p:cNvSpPr>
          <p:nvPr>
            <p:ph type="body" idx="1" hasCustomPrompt="1"/>
            <p:custDataLst>
              <p:tags r:id="rId1"/>
            </p:custDataLst>
          </p:nvPr>
        </p:nvSpPr>
        <p:spPr>
          <a:xfrm>
            <a:off x="619125" y="1428115"/>
            <a:ext cx="5334000" cy="3810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85000"/>
                    <a:lumOff val="15000"/>
                  </a:schemeClr>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2"/>
            </p:custDataLst>
          </p:nvPr>
        </p:nvSpPr>
        <p:spPr>
          <a:xfrm>
            <a:off x="619125" y="1854200"/>
            <a:ext cx="533400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3"/>
            </p:custDataLst>
          </p:nvPr>
        </p:nvSpPr>
        <p:spPr>
          <a:xfrm>
            <a:off x="6235700" y="1428115"/>
            <a:ext cx="5344160" cy="3810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85000"/>
                    <a:lumOff val="15000"/>
                  </a:schemeClr>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4"/>
            </p:custDataLst>
          </p:nvPr>
        </p:nvSpPr>
        <p:spPr>
          <a:xfrm>
            <a:off x="6235700" y="1854200"/>
            <a:ext cx="534416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11" name="标题 10"/>
          <p:cNvSpPr>
            <a:spLocks noGrp="1"/>
          </p:cNvSpPr>
          <p:nvPr>
            <p:ph type="title"/>
            <p:custDataLst>
              <p:tags r:id="rId5"/>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7" name="日期占位符 3"/>
          <p:cNvSpPr>
            <a:spLocks noGrp="1"/>
          </p:cNvSpPr>
          <p:nvPr>
            <p:ph type="dt" sz="half" idx="10"/>
            <p:custDataLst>
              <p:tags r:id="rId6"/>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8" name="页脚占位符 4"/>
          <p:cNvSpPr>
            <a:spLocks noGrp="1"/>
          </p:cNvSpPr>
          <p:nvPr>
            <p:ph type="ftr" sz="quarter" idx="11"/>
            <p:custDataLst>
              <p:tags r:id="rId7"/>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9" name="灯片编号占位符 5"/>
          <p:cNvSpPr>
            <a:spLocks noGrp="1"/>
          </p:cNvSpPr>
          <p:nvPr>
            <p:ph type="sldNum" sz="quarter" idx="12"/>
            <p:custDataLst>
              <p:tags r:id="rId8"/>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11" name="标题 10"/>
          <p:cNvSpPr>
            <a:spLocks noGrp="1"/>
          </p:cNvSpPr>
          <p:nvPr>
            <p:ph type="title"/>
            <p:custDataLst>
              <p:tags r:id="rId1"/>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75000"/>
                    <a:lumOff val="2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solidFill>
          <a:schemeClr val="bg2"/>
        </a:solidFill>
        <a:effectLst/>
      </p:bgPr>
    </p:bg>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2021/4/1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930" y="914400"/>
            <a:ext cx="1042670" cy="5029200"/>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3765" y="914399"/>
            <a:ext cx="9170035" cy="5028565"/>
          </a:xfrm>
        </p:spPr>
        <p:txBody>
          <a:bodyPr vert="eaVert" lIns="46990" tIns="46990" rIns="46990" bIns="46990">
            <a:normAutofit/>
          </a:bodyPr>
          <a:lstStyle>
            <a:lvl1pPr indent="0" eaLnBrk="1" fontAlgn="auto" latinLnBrk="0" hangingPunct="1">
              <a:buFont typeface="Wingdings" panose="05000000000000000000" charset="0"/>
              <a:buChar char="l"/>
              <a:defRPr>
                <a:solidFill>
                  <a:schemeClr val="tx1">
                    <a:lumMod val="65000"/>
                    <a:lumOff val="35000"/>
                  </a:schemeClr>
                </a:solidFill>
              </a:defRPr>
            </a:lvl1pPr>
            <a:lvl2pPr indent="0" eaLnBrk="1" fontAlgn="auto" latinLnBrk="0" hangingPunct="1">
              <a:buFont typeface="Wingdings" panose="05000000000000000000" charset="0"/>
              <a:buChar char="l"/>
              <a:defRPr>
                <a:solidFill>
                  <a:schemeClr val="tx1">
                    <a:lumMod val="65000"/>
                    <a:lumOff val="35000"/>
                  </a:schemeClr>
                </a:solidFill>
              </a:defRPr>
            </a:lvl2pPr>
            <a:lvl3pPr indent="0" eaLnBrk="1" fontAlgn="auto" latinLnBrk="0" hangingPunct="1">
              <a:buFont typeface="Wingdings" panose="05000000000000000000" charset="0"/>
              <a:buChar char="l"/>
              <a:defRPr>
                <a:solidFill>
                  <a:schemeClr val="tx1">
                    <a:lumMod val="65000"/>
                    <a:lumOff val="35000"/>
                  </a:schemeClr>
                </a:solidFill>
              </a:defRPr>
            </a:lvl3pPr>
            <a:lvl4pPr indent="0" eaLnBrk="1" fontAlgn="auto" latinLnBrk="0" hangingPunct="1">
              <a:buFont typeface="Wingdings" panose="05000000000000000000" charset="0"/>
              <a:buChar char="l"/>
              <a:defRPr>
                <a:solidFill>
                  <a:schemeClr val="tx1">
                    <a:lumMod val="65000"/>
                    <a:lumOff val="35000"/>
                  </a:schemeClr>
                </a:solidFill>
              </a:defRPr>
            </a:lvl4pPr>
            <a:lvl5pPr indent="0" eaLnBrk="1" fontAlgn="auto" latinLnBrk="0" hangingPunct="1">
              <a:buFont typeface="Wingdings" panose="05000000000000000000" charset="0"/>
              <a:buChar char="l"/>
              <a:defRPr>
                <a:solidFill>
                  <a:schemeClr val="tx1">
                    <a:lumMod val="65000"/>
                    <a:lumOff val="35000"/>
                  </a:schemeClr>
                </a:solidFill>
              </a:defRPr>
            </a:lvl5pPr>
          </a:lstStyle>
          <a:p>
            <a:pPr lvl="0"/>
            <a:r>
              <a:rPr lang="zh-CN" altLang="en-US"/>
              <a:t> 单击此处编辑文本</a:t>
            </a:r>
          </a:p>
          <a:p>
            <a:pPr lvl="1"/>
            <a:r>
              <a:rPr lang="zh-CN" altLang="en-US"/>
              <a:t> 第二级</a:t>
            </a:r>
          </a:p>
          <a:p>
            <a:pPr lvl="2"/>
            <a:r>
              <a:rPr lang="zh-CN" altLang="en-US"/>
              <a:t> 第三级</a:t>
            </a:r>
          </a:p>
          <a:p>
            <a:pPr lvl="3"/>
            <a:r>
              <a:rPr lang="zh-CN" altLang="en-US"/>
              <a:t> 第四级</a:t>
            </a:r>
          </a:p>
          <a:p>
            <a:pPr lvl="4"/>
            <a:r>
              <a:rPr lang="zh-CN" altLang="en-US"/>
              <a:t> 第五级</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8" name="内容占位符 7"/>
          <p:cNvSpPr>
            <a:spLocks noGrp="1"/>
          </p:cNvSpPr>
          <p:nvPr>
            <p:ph idx="1"/>
            <p:custDataLst>
              <p:tags r:id="rId1"/>
            </p:custDataLst>
          </p:nvPr>
        </p:nvSpPr>
        <p:spPr>
          <a:xfrm>
            <a:off x="611505" y="775335"/>
            <a:ext cx="10968990" cy="548195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209802" y="2576987"/>
            <a:ext cx="7772398" cy="1271113"/>
          </a:xfrm>
        </p:spPr>
        <p:txBody>
          <a:bodyPr vert="horz" wrap="square" lIns="90170" tIns="46990" rIns="90170" bIns="4699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800" normalizeH="0" baseline="0" noProof="1">
                <a:solidFill>
                  <a:schemeClr val="tx1"/>
                </a:solidFill>
                <a:effectLst/>
                <a:uFillTx/>
                <a:latin typeface="微软雅黑" panose="020b0503020204020204" pitchFamily="34" charset="-122"/>
                <a:ea typeface="微软雅黑" panose="020b0503020204020204" pitchFamily="34" charset="-122"/>
                <a:cs typeface="+mj-cs"/>
                <a:sym typeface="+mn-ea"/>
              </a:defRPr>
            </a:lvl1pPr>
          </a:lstStyle>
          <a:p>
            <a:pPr lvl="0"/>
            <a:r>
              <a:rPr>
                <a:sym typeface="+mn-ea"/>
              </a:rPr>
              <a:t>编辑标题</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0" hasCustomPrompt="1"/>
            <p:custDataLst>
              <p:tags r:id="rId5"/>
            </p:custDataLst>
          </p:nvPr>
        </p:nvSpPr>
        <p:spPr>
          <a:xfrm>
            <a:off x="2205355" y="3949700"/>
            <a:ext cx="7788910" cy="561975"/>
          </a:xfrm>
        </p:spPr>
        <p:txBody>
          <a:bodyPr anchor="t" anchorCtr="0">
            <a:normAutofit/>
          </a:bodyPr>
          <a:lstStyle>
            <a:lvl1pPr marL="0" indent="0" algn="ctr" eaLnBrk="1" fontAlgn="auto" latinLnBrk="0" hangingPunct="1">
              <a:lnSpc>
                <a:spcPct val="100000"/>
              </a:lnSpc>
              <a:spcAft>
                <a:spcPts val="1500"/>
              </a:spcAft>
              <a:buNone/>
              <a:defRPr sz="2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zh-CN" altLang="en-US"/>
              <a:t>单击此处编辑副标题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userDrawn="1">
            <p:ph type="title" hasCustomPrompt="1"/>
            <p:custDataLst>
              <p:tags r:id="rId1"/>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2"/>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2021/4/1</a:t>
            </a:fld>
            <a:endParaRPr lang="zh-CN" altLang="en-US"/>
          </a:p>
        </p:txBody>
      </p:sp>
      <p:sp>
        <p:nvSpPr>
          <p:cNvPr id="4" name="页脚占位符 3"/>
          <p:cNvSpPr>
            <a:spLocks noGrp="1"/>
          </p:cNvSpPr>
          <p:nvPr userDrawn="1">
            <p:ph type="ftr" sz="quarter" idx="11"/>
            <p:custDataLst>
              <p:tags r:id="rId3"/>
            </p:custDataLst>
          </p:nvPr>
        </p:nvSpPr>
        <p:spPr/>
        <p:txBody>
          <a:bodyPr/>
          <a:lstStyle>
            <a:lvl1pPr>
              <a:defRPr baseline="0">
                <a:latin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hasCustomPrompt="1"/>
            <p:custDataLst>
              <p:tags r:id="rId3"/>
            </p:custDataLst>
          </p:nvPr>
        </p:nvSpPr>
        <p:spPr>
          <a:xfrm>
            <a:off x="1281113" y="2163600"/>
            <a:ext cx="9626600" cy="3445200"/>
          </a:xfrm>
        </p:spPr>
        <p:txBody>
          <a:bodyPr>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endParaRPr lang="zh-CN" altLang="en-US"/>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0"/>
            <a:ext cx="4823460" cy="6858635"/>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583200" y="770400"/>
            <a:ext cx="3960000" cy="8820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586800" y="1764000"/>
            <a:ext cx="3956400" cy="4093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7"/>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0"/>
            <a:ext cx="12192000" cy="2664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12000" y="781200"/>
            <a:ext cx="10976400" cy="626400"/>
          </a:xfrm>
        </p:spPr>
        <p:txBody>
          <a:bodyPr anchor="ctr">
            <a:normAutofit/>
          </a:bodyPr>
          <a:lstStyle>
            <a:lvl1pPr algn="ctr">
              <a:defRPr sz="36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612000" y="1659600"/>
            <a:ext cx="10975975" cy="828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7"/>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5041901"/>
            <a:ext cx="12192000" cy="1828799"/>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04800" y="669600"/>
            <a:ext cx="10976400" cy="565200"/>
          </a:xfrm>
        </p:spPr>
        <p:txBody>
          <a:bodyPr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6"/>
            </p:custDataLst>
          </p:nvPr>
        </p:nvSpPr>
        <p:spPr>
          <a:xfrm>
            <a:off x="604837" y="1681200"/>
            <a:ext cx="10990800" cy="3211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userDrawn="1">
            <p:ph type="body" sz="quarter" idx="14"/>
            <p:custDataLst>
              <p:tags r:id="rId7"/>
            </p:custDataLst>
          </p:nvPr>
        </p:nvSpPr>
        <p:spPr>
          <a:xfrm>
            <a:off x="594000" y="5180400"/>
            <a:ext cx="11001600" cy="1011600"/>
          </a:xfrm>
        </p:spPr>
        <p:txBody>
          <a:bodyPr>
            <a:normAutofit/>
          </a:bodyPr>
          <a:lstStyle>
            <a:lvl1pPr marL="0" indent="0">
              <a:lnSpc>
                <a:spcPct val="130000"/>
              </a:lnSpc>
              <a:spcBef>
                <a:spcPct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userDrawn="1">
            <p:custDataLst>
              <p:tags r:id="rId1"/>
            </p:custDataLst>
          </p:nvPr>
        </p:nvSpPr>
        <p:spPr>
          <a:xfrm>
            <a:off x="0" y="0"/>
            <a:ext cx="12192000" cy="91440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tx1">
                  <a:lumMod val="85000"/>
                  <a:lumOff val="15000"/>
                </a:schemeClr>
              </a:solidFill>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3"/>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lumMod val="95000"/>
          </a:schemeClr>
        </a:solidFill>
        <a:effectLst/>
      </p:bgPr>
    </p:bg>
    <p:spTree>
      <p:nvGrpSpPr>
        <p:cNvPr id="1" name=""/>
        <p:cNvGrpSpPr/>
        <p:nvPr/>
      </p:nvGrpSpPr>
      <p:grpSpPr>
        <a:xfrm>
          <a:off x="0" y="0"/>
          <a:ext cx="0" cy="0"/>
        </a:xfrm>
      </p:grpSpPr>
      <p:sp>
        <p:nvSpPr>
          <p:cNvPr id="12" name="矩形 11"/>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1522800" y="1339200"/>
            <a:ext cx="9144000" cy="2386800"/>
          </a:xfrm>
        </p:spPr>
        <p:txBody>
          <a:bodyPr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2021/4/1</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1522413" y="3801840"/>
            <a:ext cx="9144000" cy="1656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2021/4/1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2021/4/1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2021/4/1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2021/4/1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3.xml" /><Relationship Id="rId2" Type="http://schemas.openxmlformats.org/officeDocument/2006/relationships/slideLayout" Target="../slideLayouts/slideLayout13.xml" /><Relationship Id="rId20" Type="http://schemas.openxmlformats.org/officeDocument/2006/relationships/tags" Target="../tags/tag164.xml" /><Relationship Id="rId21" Type="http://schemas.openxmlformats.org/officeDocument/2006/relationships/tags" Target="../tags/tag165.xml" /><Relationship Id="rId22" Type="http://schemas.openxmlformats.org/officeDocument/2006/relationships/tags" Target="../tags/tag166.xml" /><Relationship Id="rId23" Type="http://schemas.openxmlformats.org/officeDocument/2006/relationships/tags" Target="../tags/tag167.xml" /><Relationship Id="rId24" Type="http://schemas.openxmlformats.org/officeDocument/2006/relationships/tags" Target="../tags/tag168.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13410" y="611505"/>
            <a:ext cx="10965180" cy="6477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12775" y="1515745"/>
            <a:ext cx="10965815" cy="4735195"/>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2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2021/4/1</a:t>
            </a:fld>
            <a:endParaRPr lang="zh-CN" altLang="en-US"/>
          </a:p>
        </p:txBody>
      </p:sp>
      <p:sp>
        <p:nvSpPr>
          <p:cNvPr id="5" name="页脚占位符 4"/>
          <p:cNvSpPr>
            <a:spLocks noGrp="1"/>
          </p:cNvSpPr>
          <p:nvPr>
            <p:ph type="ftr" sz="quarter" idx="3"/>
            <p:custDataLst>
              <p:tags r:id="rId2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3600" b="1" u="none" strike="noStrike" kern="1200" cap="none" spc="200" normalizeH="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9.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0.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image" Target="../media/image1.jpeg" /><Relationship Id="rId8" Type="http://schemas.openxmlformats.org/officeDocument/2006/relationships/tags" Target="../tags/tag280.xml" /><Relationship Id="rId9" Type="http://schemas.openxmlformats.org/officeDocument/2006/relationships/tags" Target="../tags/tag28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2.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3.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image" Target="../media/image1.jpeg" /><Relationship Id="rId8" Type="http://schemas.openxmlformats.org/officeDocument/2006/relationships/tags" Target="../tags/tag300.xml" /><Relationship Id="rId9" Type="http://schemas.openxmlformats.org/officeDocument/2006/relationships/tags" Target="../tags/tag30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4.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5.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image" Target="../media/image1.jpeg" /><Relationship Id="rId8" Type="http://schemas.openxmlformats.org/officeDocument/2006/relationships/tags" Target="../tags/tag311.xml" /><Relationship Id="rId9" Type="http://schemas.openxmlformats.org/officeDocument/2006/relationships/tags" Target="../tags/tag3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6.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7.xml"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 Id="rId7" Type="http://schemas.openxmlformats.org/officeDocument/2006/relationships/image" Target="../media/image1.jpeg" /><Relationship Id="rId8" Type="http://schemas.openxmlformats.org/officeDocument/2006/relationships/tags" Target="../tags/tag322.xml" /><Relationship Id="rId9" Type="http://schemas.openxmlformats.org/officeDocument/2006/relationships/tags" Target="../tags/tag3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8.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5.xml" /><Relationship Id="rId11" Type="http://schemas.openxmlformats.org/officeDocument/2006/relationships/tags" Target="../tags/tag336.xml" /><Relationship Id="rId12" Type="http://schemas.openxmlformats.org/officeDocument/2006/relationships/tags" Target="../tags/tag337.xml" /><Relationship Id="rId13" Type="http://schemas.openxmlformats.org/officeDocument/2006/relationships/tags" Target="../tags/tag338.xml" /><Relationship Id="rId14" Type="http://schemas.openxmlformats.org/officeDocument/2006/relationships/tags" Target="../tags/tag339.xml" /><Relationship Id="rId15" Type="http://schemas.openxmlformats.org/officeDocument/2006/relationships/tags" Target="../tags/tag340.xml" /><Relationship Id="rId16" Type="http://schemas.openxmlformats.org/officeDocument/2006/relationships/tags" Target="../tags/tag341.xml" /><Relationship Id="rId17" Type="http://schemas.openxmlformats.org/officeDocument/2006/relationships/tags" Target="../tags/tag342.xml" /><Relationship Id="rId2" Type="http://schemas.openxmlformats.org/officeDocument/2006/relationships/notesSlide" Target="../notesSlides/notesSlide19.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0.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1.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tags" Target="../tags/tag35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2.xml"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image" Target="../media/image1.jpeg" /><Relationship Id="rId8" Type="http://schemas.openxmlformats.org/officeDocument/2006/relationships/tags" Target="../tags/tag364.xml" /><Relationship Id="rId9" Type="http://schemas.openxmlformats.org/officeDocument/2006/relationships/tags" Target="../tags/tag36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3.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 Id="rId7" Type="http://schemas.openxmlformats.org/officeDocument/2006/relationships/tags" Target="../tags/tag37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4.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 Id="rId7" Type="http://schemas.openxmlformats.org/officeDocument/2006/relationships/image" Target="../media/image1.jpeg" /><Relationship Id="rId8" Type="http://schemas.openxmlformats.org/officeDocument/2006/relationships/tags" Target="../tags/tag375.xml" /><Relationship Id="rId9" Type="http://schemas.openxmlformats.org/officeDocument/2006/relationships/tags" Target="../tags/tag37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image" Target="../media/image1.jpeg" /><Relationship Id="rId8" Type="http://schemas.openxmlformats.org/officeDocument/2006/relationships/tags" Target="../tags/tag182.xml" /><Relationship Id="rId9" Type="http://schemas.openxmlformats.org/officeDocument/2006/relationships/tags" Target="../tags/tag18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5.xml" /><Relationship Id="rId3" Type="http://schemas.openxmlformats.org/officeDocument/2006/relationships/tags" Target="../tags/tag377.xml" /><Relationship Id="rId4" Type="http://schemas.openxmlformats.org/officeDocument/2006/relationships/image" Target="../media/image3.png" /><Relationship Id="rId5" Type="http://schemas.openxmlformats.org/officeDocument/2006/relationships/tags" Target="../tags/tag37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4.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tags" Target="../tags/tag199.xml" /><Relationship Id="rId14" Type="http://schemas.openxmlformats.org/officeDocument/2006/relationships/tags" Target="../tags/tag200.xml" /><Relationship Id="rId15" Type="http://schemas.openxmlformats.org/officeDocument/2006/relationships/image" Target="../media/image2.jpeg" /><Relationship Id="rId16" Type="http://schemas.openxmlformats.org/officeDocument/2006/relationships/tags" Target="../tags/tag201.xml" /><Relationship Id="rId17" Type="http://schemas.openxmlformats.org/officeDocument/2006/relationships/tags" Target="../tags/tag202.xml" /><Relationship Id="rId18" Type="http://schemas.openxmlformats.org/officeDocument/2006/relationships/tags" Target="../tags/tag203.xml" /><Relationship Id="rId2" Type="http://schemas.openxmlformats.org/officeDocument/2006/relationships/notesSlide" Target="../notesSlides/notesSlide5.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6.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16.xml" /><Relationship Id="rId11" Type="http://schemas.openxmlformats.org/officeDocument/2006/relationships/tags" Target="../tags/tag217.xml" /><Relationship Id="rId12" Type="http://schemas.openxmlformats.org/officeDocument/2006/relationships/tags" Target="../tags/tag218.xml" /><Relationship Id="rId13" Type="http://schemas.openxmlformats.org/officeDocument/2006/relationships/tags" Target="../tags/tag219.xml" /><Relationship Id="rId14" Type="http://schemas.openxmlformats.org/officeDocument/2006/relationships/tags" Target="../tags/tag220.xml" /><Relationship Id="rId15" Type="http://schemas.openxmlformats.org/officeDocument/2006/relationships/tags" Target="../tags/tag221.xml" /><Relationship Id="rId16" Type="http://schemas.openxmlformats.org/officeDocument/2006/relationships/tags" Target="../tags/tag222.xml" /><Relationship Id="rId17" Type="http://schemas.openxmlformats.org/officeDocument/2006/relationships/tags" Target="../tags/tag223.xml" /><Relationship Id="rId2" Type="http://schemas.openxmlformats.org/officeDocument/2006/relationships/notesSlide" Target="../notesSlides/notesSlide7.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 Id="rId8" Type="http://schemas.openxmlformats.org/officeDocument/2006/relationships/tags" Target="../tags/tag214.xml" /><Relationship Id="rId9" Type="http://schemas.openxmlformats.org/officeDocument/2006/relationships/tags" Target="../tags/tag21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8.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tags" Target="../tags/tag242.xml" /><Relationship Id="rId16" Type="http://schemas.openxmlformats.org/officeDocument/2006/relationships/tags" Target="../tags/tag243.xml" /><Relationship Id="rId17" Type="http://schemas.openxmlformats.org/officeDocument/2006/relationships/tags" Target="../tags/tag244.xml" /><Relationship Id="rId18" Type="http://schemas.openxmlformats.org/officeDocument/2006/relationships/tags" Target="../tags/tag245.xml" /><Relationship Id="rId19" Type="http://schemas.openxmlformats.org/officeDocument/2006/relationships/tags" Target="../tags/tag246.xml" /><Relationship Id="rId2" Type="http://schemas.openxmlformats.org/officeDocument/2006/relationships/tags" Target="../tags/tag229.xml" /><Relationship Id="rId20" Type="http://schemas.openxmlformats.org/officeDocument/2006/relationships/tags" Target="../tags/tag247.xml" /><Relationship Id="rId21" Type="http://schemas.openxmlformats.org/officeDocument/2006/relationships/tags" Target="../tags/tag248.xml" /><Relationship Id="rId22" Type="http://schemas.openxmlformats.org/officeDocument/2006/relationships/tags" Target="../tags/tag249.xml" /><Relationship Id="rId23" Type="http://schemas.openxmlformats.org/officeDocument/2006/relationships/tags" Target="../tags/tag250.xml" /><Relationship Id="rId24" Type="http://schemas.openxmlformats.org/officeDocument/2006/relationships/tags" Target="../tags/tag251.xml" /><Relationship Id="rId25" Type="http://schemas.openxmlformats.org/officeDocument/2006/relationships/tags" Target="../tags/tag252.xml" /><Relationship Id="rId26" Type="http://schemas.openxmlformats.org/officeDocument/2006/relationships/tags" Target="../tags/tag253.xml" /><Relationship Id="rId27" Type="http://schemas.openxmlformats.org/officeDocument/2006/relationships/tags" Target="../tags/tag254.xml" /><Relationship Id="rId28" Type="http://schemas.openxmlformats.org/officeDocument/2006/relationships/tags" Target="../tags/tag255.xml" /><Relationship Id="rId29" Type="http://schemas.openxmlformats.org/officeDocument/2006/relationships/tags" Target="../tags/tag256.xml" /><Relationship Id="rId3" Type="http://schemas.openxmlformats.org/officeDocument/2006/relationships/tags" Target="../tags/tag230.xml" /><Relationship Id="rId30" Type="http://schemas.openxmlformats.org/officeDocument/2006/relationships/tags" Target="../tags/tag257.xml" /><Relationship Id="rId31" Type="http://schemas.openxmlformats.org/officeDocument/2006/relationships/tags" Target="../tags/tag258.xml" /><Relationship Id="rId32" Type="http://schemas.openxmlformats.org/officeDocument/2006/relationships/tags" Target="../tags/tag259.xml" /><Relationship Id="rId33" Type="http://schemas.openxmlformats.org/officeDocument/2006/relationships/tags" Target="../tags/tag260.xml" /><Relationship Id="rId34" Type="http://schemas.openxmlformats.org/officeDocument/2006/relationships/tags" Target="../tags/tag261.xml" /><Relationship Id="rId35" Type="http://schemas.openxmlformats.org/officeDocument/2006/relationships/tags" Target="../tags/tag262.xml" /><Relationship Id="rId36" Type="http://schemas.openxmlformats.org/officeDocument/2006/relationships/tags" Target="../tags/tag263.xml" /><Relationship Id="rId37" Type="http://schemas.openxmlformats.org/officeDocument/2006/relationships/tags" Target="../tags/tag264.xml" /><Relationship Id="rId38" Type="http://schemas.openxmlformats.org/officeDocument/2006/relationships/tags" Target="../tags/tag265.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custDataLst>
              <p:tags r:id="rId3"/>
            </p:custDataLst>
          </p:nvPr>
        </p:nvSpPr>
        <p:spPr>
          <a:xfrm>
            <a:off x="610870" y="1131472"/>
            <a:ext cx="10970260" cy="2152015"/>
          </a:xfrm>
        </p:spPr>
        <p:txBody>
          <a:bodyPr/>
          <a:lstStyle/>
          <a:p>
            <a:r>
              <a:rPr lang="zh-CN" altLang="en-US" spc="300">
                <a:latin typeface="Arial" panose="020b0604020202020204" pitchFamily="34" charset="0"/>
                <a:ea typeface="微软雅黑" panose="020b0503020204020204" pitchFamily="34" charset="-122"/>
                <a:sym typeface="+mn-ea"/>
              </a:rPr>
              <a:t>第一单元 4.2 怜悯是人的天性 教案</a:t>
            </a:r>
          </a:p>
        </p:txBody>
      </p:sp>
      <p:sp>
        <p:nvSpPr>
          <p:cNvPr id="6" name="文本占位符 2"/>
          <p:cNvSpPr txBox="1"/>
          <p:nvPr>
            <p:custDataLst>
              <p:tags r:id="rId4"/>
            </p:custDataLst>
          </p:nvPr>
        </p:nvSpPr>
        <p:spPr>
          <a:xfrm>
            <a:off x="3861594" y="4640347"/>
            <a:ext cx="4468813" cy="337185"/>
          </a:xfrm>
          <a:prstGeom prst="rect">
            <a:avLst/>
          </a:prstGeom>
        </p:spPr>
        <p:txBody>
          <a:bodyPr wrap="square">
            <a:normAutofit fontScale="90000"/>
          </a:bodyPr>
          <a:lst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ct val="0"/>
              </a:spcAft>
              <a:buNone/>
            </a:pPr>
            <a:r>
              <a:rPr lang="zh-CN" altLang="en-US" spc="300">
                <a:latin typeface="Arial" panose="020b0604020202020204" pitchFamily="34" charset="0"/>
                <a:ea typeface="微软雅黑" panose="020b0503020204020204" pitchFamily="34" charset="-122"/>
              </a:rPr>
              <a:t>演讲人</a:t>
            </a:r>
          </a:p>
        </p:txBody>
      </p:sp>
      <p:sp>
        <p:nvSpPr>
          <p:cNvPr id="8" name="文本占位符 2"/>
          <p:cNvSpPr txBox="1"/>
          <p:nvPr>
            <p:custDataLst>
              <p:tags r:id="rId5"/>
            </p:custDataLst>
          </p:nvPr>
        </p:nvSpPr>
        <p:spPr>
          <a:xfrm>
            <a:off x="3861594" y="4978901"/>
            <a:ext cx="4468813" cy="337185"/>
          </a:xfrm>
          <a:prstGeom prst="rect">
            <a:avLst/>
          </a:prstGeom>
        </p:spPr>
        <p:txBody>
          <a:bodyPr wrap="square">
            <a:normAutofit/>
          </a:bodyPr>
          <a:lst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ct val="0"/>
              </a:spcAft>
              <a:buNone/>
            </a:pPr>
            <a:r>
              <a:rPr lang="zh-CN" altLang="en-US" spc="300">
                <a:latin typeface="Arial" panose="020b0604020202020204" pitchFamily="34" charset="0"/>
                <a:ea typeface="微软雅黑" panose="020b0503020204020204" pitchFamily="34" charset="-122"/>
              </a:rPr>
              <a:t>2021-04-01</a:t>
            </a: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3" name="流程图: 数据 12"/>
          <p:cNvSpPr/>
          <p:nvPr>
            <p:custDataLst>
              <p:tags r:id="rId2"/>
            </p:custDataLst>
          </p:nvPr>
        </p:nvSpPr>
        <p:spPr>
          <a:xfrm flipH="1">
            <a:off x="0" y="0"/>
            <a:ext cx="12192000" cy="6858254"/>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4" name="矩形 13"/>
          <p:cNvSpPr/>
          <p:nvPr>
            <p:custDataLst>
              <p:tags r:id="rId3"/>
            </p:custDataLst>
          </p:nvPr>
        </p:nvSpPr>
        <p:spPr>
          <a:xfrm>
            <a:off x="0" y="1227005"/>
            <a:ext cx="12192000" cy="49136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669882" y="300355"/>
            <a:ext cx="7099300" cy="624840"/>
          </a:xfrm>
          <a:prstGeom prst="rect">
            <a:avLst/>
          </a:prstGeom>
          <a:noFill/>
          <a:ln>
            <a:noFill/>
          </a:ln>
        </p:spPr>
        <p:txBody>
          <a:bodyPr wrap="square" lIns="91440" tIns="45720" rIns="91440" bIns="45720" rtlCol="0">
            <a:normAutofit fontScale="90000"/>
          </a:bodyPr>
          <a:lstStyle/>
          <a:p>
            <a:r>
              <a:rPr lang="zh-CN" altLang="en-US" sz="3555" b="1" spc="300">
                <a:solidFill>
                  <a:schemeClr val="lt1"/>
                </a:solidFill>
                <a:latin typeface="微软雅黑" panose="020b0503020204020204" pitchFamily="34" charset="-122"/>
                <a:ea typeface="微软雅黑" panose="020b0503020204020204" pitchFamily="34" charset="-122"/>
              </a:rPr>
              <a:t>名句导入</a:t>
            </a:r>
          </a:p>
        </p:txBody>
      </p:sp>
      <p:sp>
        <p:nvSpPr>
          <p:cNvPr id="2" name="矩形 1"/>
          <p:cNvSpPr/>
          <p:nvPr>
            <p:custDataLst>
              <p:tags r:id="rId5"/>
            </p:custDataLst>
          </p:nvPr>
        </p:nvSpPr>
        <p:spPr>
          <a:xfrm>
            <a:off x="568303" y="1546217"/>
            <a:ext cx="11055393" cy="4318000"/>
          </a:xfrm>
          <a:prstGeom prst="rect">
            <a:avLst/>
          </a:prstGeom>
        </p:spPr>
        <p:txBody>
          <a:bodyPr wrap="square" lIns="91440" tIns="45720" rIns="91440" bIns="45720">
            <a:normAutofit lnSpcReduction="10000"/>
          </a:bodyPr>
          <a:lstStyle/>
          <a:p>
            <a:pPr marL="431800" indent="-358775" fontAlgn="ctr">
              <a:lnSpc>
                <a:spcPct val="150000"/>
              </a:lnSpc>
              <a:spcBef>
                <a:spcPts val="1000"/>
              </a:spcBef>
              <a:spcAft>
                <a:spcPct val="0"/>
              </a:spcAft>
              <a:buClr>
                <a:schemeClr val="tx1">
                  <a:lumMod val="95000"/>
                  <a:lumOff val="5000"/>
                </a:schemeClr>
              </a:buClr>
              <a:buSzPct val="130000"/>
              <a:buFont typeface="WPS-Bullets" pitchFamily="2" charset="0"/>
              <a:buChar char=""/>
            </a:pPr>
            <a:r>
              <a:rPr lang="zh-CN" altLang="en-US" sz="2000" b="1"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感受着怜悯的力量，也意识到你我皆有怜悯之心，所以孟子说“恻隐之心，人皆有之。”卢梭说“怜悯是人的天性”。</a:t>
            </a:r>
          </a:p>
          <a:p>
            <a:pPr marL="431800" indent="-358775" fontAlgn="ctr">
              <a:lnSpc>
                <a:spcPct val="150000"/>
              </a:lnSpc>
              <a:spcBef>
                <a:spcPts val="1000"/>
              </a:spcBef>
              <a:spcAft>
                <a:spcPct val="0"/>
              </a:spcAft>
              <a:buClr>
                <a:schemeClr val="tx1">
                  <a:lumMod val="95000"/>
                  <a:lumOff val="5000"/>
                </a:schemeClr>
              </a:buClr>
              <a:buSzPct val="130000"/>
              <a:buFont typeface="WPS-Bullets" pitchFamily="2" charset="0"/>
              <a:buChar char=""/>
            </a:pPr>
            <a:r>
              <a:rPr lang="zh-CN" altLang="en-US" sz="2000" b="1"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2写作背景</a:t>
            </a:r>
          </a:p>
          <a:p>
            <a:pPr marL="431800" indent="-358775" fontAlgn="ctr">
              <a:lnSpc>
                <a:spcPct val="150000"/>
              </a:lnSpc>
              <a:spcBef>
                <a:spcPts val="1000"/>
              </a:spcBef>
              <a:spcAft>
                <a:spcPct val="0"/>
              </a:spcAft>
              <a:buClr>
                <a:schemeClr val="tx1">
                  <a:lumMod val="95000"/>
                  <a:lumOff val="5000"/>
                </a:schemeClr>
              </a:buClr>
              <a:buSzPct val="130000"/>
              <a:buFont typeface="WPS-Bullets" pitchFamily="2" charset="0"/>
              <a:buChar char=""/>
            </a:pPr>
            <a:r>
              <a:rPr lang="zh-CN" altLang="en-US" sz="2000" b="1"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本文节选自《论人与人之间不平等的起因和基础》，该书是1753年卢梭应法国第戎科学院的征文而写的。在性质上，这是部阐发政治思想的著作，其重要性仅次于1762年卢梭著的《社会契约论》；而在思想体系上，《论人与人之间不平等的起因和基础》可视为《社会契约论》的基础和绪论。在这本书里，卢梭已经发现了人类历史发展本身所具有的两面性和所包含的内在矛盾。他认为贫困和奴役，亦即人与人之间的不平等关系的产生是随着私有制而来的，是建立在私有制确立的基础上的。</a:t>
            </a:r>
          </a:p>
        </p:txBody>
      </p:sp>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作者介绍</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05</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538924"/>
            <a:ext cx="42672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作者介绍</a:t>
            </a:r>
          </a:p>
        </p:txBody>
      </p:sp>
      <p:sp>
        <p:nvSpPr>
          <p:cNvPr id="11" name="Title 6"/>
          <p:cNvSpPr txBox="1"/>
          <p:nvPr>
            <p:custDataLst>
              <p:tags r:id="rId6"/>
            </p:custDataLst>
          </p:nvPr>
        </p:nvSpPr>
        <p:spPr>
          <a:xfrm>
            <a:off x="914400" y="2392894"/>
            <a:ext cx="4267200" cy="2926182"/>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卢梭(1712-1778),法国思想家哲学家、教育学家、文学家,民主政论家和浪漫主义文学流派的开创者,18世纪法国大革命的思想先驱,启蒙运动的代表人物之一。卢梭出生于瑞士日内瓦的个钟表匠家庭,由于家境贫寒,没有受过系统的教育。当过学徒、仆役、乐谱抄写员等。一生颠沛流离,备历艰辛。1749年曾以《科学与艺术的进步是否有助敦化风俗》一文而闻名。1762年因发表《爱弥儿》而遭法国当局的追捕,逃亡瑞士。1778年在巴黎逝世。 著有《论人与人之间不平等的起因和基础》《社会契约论》《爱弥儿》《忏悔录》《新爱洛绮丝》《植物学通信》等。</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080" y="914400"/>
            <a:ext cx="539115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题目解说</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06</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402205"/>
            <a:ext cx="9144076" cy="2053590"/>
          </a:xfrm>
          <a:prstGeom prst="rect">
            <a:avLst/>
          </a:prstGeom>
          <a:noFill/>
          <a:ln w="3175">
            <a:noFill/>
            <a:prstDash val="dash"/>
          </a:ln>
        </p:spPr>
        <p:txBody>
          <a:bodyPr wrap="square" lIns="91440" tIns="45720" rIns="91440" bIns="4572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题目解说</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“怜悯”，指对遭遇不幸的人表示同情；“天性”，指人先天具有的品质或性情。本文题目的意思是：人天生就具有怜悯心。本文节选自《论人与人之间不平等的起因和基础》</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全文分析</a:t>
            </a:r>
          </a:p>
        </p:txBody>
      </p:sp>
    </p:spTree>
    <p:custDataLst>
      <p:tags r:id="rId5"/>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字音字形</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07</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字音字形</a:t>
            </a:r>
          </a:p>
        </p:txBody>
      </p:sp>
      <p:sp>
        <p:nvSpPr>
          <p:cNvPr id="11" name="Title 6"/>
          <p:cNvSpPr txBox="1"/>
          <p:nvPr>
            <p:custDataLst>
              <p:tags r:id="rId6"/>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妨碍（ài） 汲汲（jí） 摒弃（bìng）</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200" y="914400"/>
            <a:ext cx="51816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词语解释</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08</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538924"/>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词语解释</a:t>
            </a:r>
          </a:p>
        </p:txBody>
      </p:sp>
      <p:sp>
        <p:nvSpPr>
          <p:cNvPr id="11" name="Title 6"/>
          <p:cNvSpPr txBox="1"/>
          <p:nvPr>
            <p:custDataLst>
              <p:tags r:id="rId6"/>
            </p:custDataLst>
          </p:nvPr>
        </p:nvSpPr>
        <p:spPr>
          <a:xfrm>
            <a:off x="914400" y="2392894"/>
            <a:ext cx="3962400" cy="2926182"/>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嗜血成性：意思是爱好吸血成了习性，指贪婪地进行敲诈勒索，榨取民脂民膏。</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无动于衷：指心里一点不受感动，一点也不动心。</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设身处地：设想自己处在别人的境地。指站在别人的处境替别人着想。</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若无其事：形容好像没有那么回事似的，或形容不动声色或漠不关心的样子。</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一往无前：一直往前，无所阻挡。形容勇猛无畏地前进。</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486280" y="914400"/>
            <a:ext cx="569595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40000"/>
          </a:bodyPr>
          <a:lstStyle/>
          <a:p>
            <a:r>
              <a:rPr lang="zh-CN" altLang="en-US" sz="4500">
                <a:solidFill>
                  <a:schemeClr val="tx1">
                    <a:lumMod val="85000"/>
                    <a:lumOff val="15000"/>
                  </a:schemeClr>
                </a:solidFill>
                <a:uFillTx/>
                <a:latin typeface="Arial" panose="020b0604020202020204" pitchFamily="34" charset="0"/>
                <a:ea typeface="微软雅黑" panose="020b0503020204020204" pitchFamily="34" charset="-122"/>
                <a:sym typeface="+mn-ea"/>
              </a:rPr>
              <a:t>如何理解“它能让每一个人都不可能对它温柔的声音充耳不闻”这句话的含意？</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09</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单元 4.2 怜悯是人的天性 教案</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01</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8229658"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711649"/>
            <a:ext cx="4267200" cy="762000"/>
          </a:xfrm>
          <a:prstGeom prst="rect">
            <a:avLst/>
          </a:prstGeom>
          <a:noFill/>
        </p:spPr>
        <p:txBody>
          <a:bodyPr wrap="square" lIns="63500" tIns="25400" rIns="63500" bIns="25400" rtlCol="0" anchor="b" anchorCtr="0">
            <a:normAutofit fontScale="40000"/>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rPr>
              <a:t>如何理解“它能让每一个人都不可能对它温柔的声音充耳不闻”这句话的含意？</a:t>
            </a:r>
          </a:p>
        </p:txBody>
      </p:sp>
      <p:sp>
        <p:nvSpPr>
          <p:cNvPr id="11" name="Title 6"/>
          <p:cNvSpPr txBox="1"/>
          <p:nvPr>
            <p:custDataLst>
              <p:tags r:id="rId6"/>
            </p:custDataLst>
          </p:nvPr>
        </p:nvSpPr>
        <p:spPr>
          <a:xfrm>
            <a:off x="914400" y="2626049"/>
            <a:ext cx="4267200" cy="2520302"/>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明确：</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这句话写出了怜悯心对人们潜移默化的熏陶作用。以“温柔的声音”来指怜悯心对人们的熏陶，写出怜悯心熏陶人们的方式：春风化雨，润物无声。</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080" y="914400"/>
            <a:ext cx="5486514"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3" name="矩形 2"/>
          <p:cNvSpPr/>
          <p:nvPr>
            <p:custDataLst>
              <p:tags r:id="rId3"/>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custDataLst>
              <p:tags r:id="rId4"/>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11" name="Title 6"/>
          <p:cNvSpPr txBox="1"/>
          <p:nvPr>
            <p:custDataLst>
              <p:tags r:id="rId5"/>
            </p:custDataLst>
          </p:nvPr>
        </p:nvSpPr>
        <p:spPr>
          <a:xfrm>
            <a:off x="3200426" y="1066809"/>
            <a:ext cx="6705651" cy="472442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如何理解“它能让每一个人都不可能对它温柔的声音充耳不闻”这句话的含意？</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这句话写出了怜悯心对人们潜移默化的熏陶作用。以“温柔的声音”来指怜悯心对人们的熏陶，写出怜悯心熏陶人们的方式：春风化雨，润物无声。</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文章围绕“怜悯是人的天性”这一核心论点,是怎样一步步展开论述的?</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三、四段批驳“人天生是恶人”的观点,梳理自的观点。 这一环节中,作者的论证可分为两个层次:第一个层次,以霍布斯“人天生是恶人”的观点作为自己批驳的靶标,采用分析推演和归谬论证等方法,彻底驳倒“人天生是恶人”这一与自己观点相左的观点;第二个层次,主要采用举例论证的方法,以动物、残暴者尚有怜悯之心的事实,树立起自己的观点。</a:t>
            </a:r>
          </a:p>
        </p:txBody>
      </p:sp>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7" name="矩形 6"/>
          <p:cNvSpPr/>
          <p:nvPr>
            <p:custDataLst>
              <p:tags r:id="rId3"/>
            </p:custDataLst>
          </p:nvPr>
        </p:nvSpPr>
        <p:spPr>
          <a:xfrm>
            <a:off x="127000" y="141898"/>
            <a:ext cx="11925300" cy="6574203"/>
          </a:xfrm>
          <a:prstGeom prst="rect">
            <a:avLst/>
          </a:prstGeom>
          <a:pattFill prst="wdUpDiag">
            <a:fgClr>
              <a:schemeClr val="accent1">
                <a:lumMod val="40000"/>
                <a:lumOff val="6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88758" y="288803"/>
            <a:ext cx="11614484" cy="628039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1424183" y="2022194"/>
            <a:ext cx="9343629"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rPr>
              <a:t>明确：</a:t>
            </a:r>
          </a:p>
        </p:txBody>
      </p:sp>
      <p:sp>
        <p:nvSpPr>
          <p:cNvPr id="5" name="文本框 4"/>
          <p:cNvSpPr txBox="1"/>
          <p:nvPr>
            <p:custDataLst>
              <p:tags r:id="rId6"/>
            </p:custDataLst>
          </p:nvPr>
        </p:nvSpPr>
        <p:spPr>
          <a:xfrm>
            <a:off x="1424183" y="1215957"/>
            <a:ext cx="9343629" cy="687178"/>
          </a:xfrm>
          <a:prstGeom prst="rect">
            <a:avLst/>
          </a:prstGeom>
          <a:noFill/>
        </p:spPr>
        <p:txBody>
          <a:bodyPr wrap="square" lIns="90170" tIns="46990" rIns="90170" bIns="46990" rtlCol="0">
            <a:normAutofit fontScale="50000"/>
          </a:bodyPr>
          <a:lstStyle/>
          <a:p>
            <a:pPr algn="ctr"/>
            <a:r>
              <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文章围绕“怜悯是人的天性”这一核心论点,是怎样一步步展开论述的?</a:t>
            </a:r>
          </a:p>
        </p:txBody>
      </p:sp>
      <p:sp>
        <p:nvSpPr>
          <p:cNvPr id="6" name="矩形 5"/>
          <p:cNvSpPr/>
          <p:nvPr>
            <p:custDataLst>
              <p:tags r:id="rId7"/>
            </p:custDataLst>
          </p:nvPr>
        </p:nvSpPr>
        <p:spPr>
          <a:xfrm>
            <a:off x="1424183" y="2720598"/>
            <a:ext cx="9343629" cy="284551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10000"/>
              </a:lnSpc>
              <a:spcAft>
                <a:spcPts val="400"/>
              </a:spcAft>
              <a:buClr>
                <a:schemeClr val="accent1">
                  <a:lumMod val="20000"/>
                  <a:lumOff val="80000"/>
                </a:schemeClr>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段引出接近中心论点的论题，作者首先从在自然状态中的人谈起,引出“天性”和“美德”的话题。话题的引出,为下文展开论述做好了准备。</a:t>
            </a:r>
          </a:p>
        </p:txBody>
      </p:sp>
      <p:sp>
        <p:nvSpPr>
          <p:cNvPr id="14" name="椭圆 13"/>
          <p:cNvSpPr/>
          <p:nvPr>
            <p:custDataLst>
              <p:tags r:id="rId8"/>
            </p:custDataLst>
          </p:nvPr>
        </p:nvSpPr>
        <p:spPr>
          <a:xfrm>
            <a:off x="459582"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9"/>
            </p:custDataLst>
          </p:nvPr>
        </p:nvSpPr>
        <p:spPr>
          <a:xfrm>
            <a:off x="11546680"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10"/>
            </p:custDataLst>
          </p:nvPr>
        </p:nvSpPr>
        <p:spPr>
          <a:xfrm>
            <a:off x="459582"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1"/>
            </p:custDataLst>
          </p:nvPr>
        </p:nvSpPr>
        <p:spPr>
          <a:xfrm>
            <a:off x="11546680"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2"/>
            </p:custDataLst>
          </p:nvPr>
        </p:nvSpPr>
        <p:spPr>
          <a:xfrm>
            <a:off x="459582"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3"/>
            </p:custDataLst>
          </p:nvPr>
        </p:nvSpPr>
        <p:spPr>
          <a:xfrm>
            <a:off x="11546680"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4"/>
            </p:custDataLst>
          </p:nvPr>
        </p:nvSpPr>
        <p:spPr>
          <a:xfrm>
            <a:off x="459582"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5"/>
            </p:custDataLst>
          </p:nvPr>
        </p:nvSpPr>
        <p:spPr>
          <a:xfrm>
            <a:off x="11546680"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6"/>
            </p:custDataLst>
          </p:nvPr>
        </p:nvSpPr>
        <p:spPr>
          <a:xfrm>
            <a:off x="5892800" y="2541967"/>
            <a:ext cx="393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7"/>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2" name="矩形 11"/>
          <p:cNvSpPr/>
          <p:nvPr userDrawn="1">
            <p:custDataLst>
              <p:tags r:id="rId2"/>
            </p:custDataLst>
          </p:nvPr>
        </p:nvSpPr>
        <p:spPr>
          <a:xfrm>
            <a:off x="0" y="1066800"/>
            <a:ext cx="12192000" cy="4724400"/>
          </a:xfrm>
          <a:prstGeom prst="rect">
            <a:avLst/>
          </a:prstGeom>
          <a:solidFill>
            <a:schemeClr val="l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2743174" y="1676386"/>
            <a:ext cx="6705651" cy="35052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这句话写出了怜悯心对人们潜移默化的熏陶作用。以“温柔的声音”来指怜悯心对人们的熏陶，写出怜悯心熏陶人们的方式：春风化雨，润物无声。</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三、四段批驳“人天生是恶人”的观点,梳理自的观点。 这一环节中,作者的论证可分为两个层次:第一个层次,以霍布斯“人天生是恶人”的观点作为自己批驳的靶标,采用分析推演和归谬论证等方法,彻底驳倒“人天生是恶人”这一与自己观点相左的观点;第二个层次,主要采用举例论证的方法,以动物、残暴者尚有怜悯之心的事实,树立起自己的观点。</a:t>
            </a:r>
          </a:p>
        </p:txBody>
      </p:sp>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40000"/>
          </a:bodyPr>
          <a:lstStyle/>
          <a:p>
            <a:r>
              <a:rPr lang="zh-CN" altLang="en-US" sz="4500">
                <a:solidFill>
                  <a:schemeClr val="tx1">
                    <a:lumMod val="85000"/>
                    <a:lumOff val="15000"/>
                  </a:schemeClr>
                </a:solidFill>
                <a:uFillTx/>
                <a:latin typeface="Arial" panose="020b0604020202020204" pitchFamily="34" charset="0"/>
                <a:ea typeface="微软雅黑" panose="020b0503020204020204" pitchFamily="34" charset="-122"/>
                <a:sym typeface="+mn-ea"/>
              </a:rPr>
              <a:t>段指出“怜心”的作用。 作者指出,“怜悯心”有助于整个人类的互相保存,甚至在自</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10</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566670"/>
            <a:ext cx="9144076" cy="1724660"/>
          </a:xfrm>
          <a:prstGeom prst="rect">
            <a:avLst/>
          </a:prstGeom>
          <a:noFill/>
          <a:ln w="3175">
            <a:noFill/>
            <a:prstDash val="dash"/>
          </a:ln>
        </p:spPr>
        <p:txBody>
          <a:bodyPr wrap="square" lIns="91440" tIns="45720" rIns="91440" bIns="4572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段指出“怜心”的作用。 作者指出,“怜悯心”有助于整个人类的互相保存,甚至在自然状态下可以“代替法律、良风美俗和道德”,软化人的心灵 “让每一个人都不可能对它温柔的声音充耳不闻”。</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最后,作者甚至将怜悯心上升到人类存亡的高度,来评价它的巨大作用。</a:t>
            </a:r>
          </a:p>
        </p:txBody>
      </p:sp>
    </p:spTree>
    <p:custDataLst>
      <p:tags r:id="rId5"/>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中心思想</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11</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691381"/>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中心思想</a:t>
            </a:r>
          </a:p>
        </p:txBody>
      </p:sp>
      <p:sp>
        <p:nvSpPr>
          <p:cNvPr id="11" name="Title 6"/>
          <p:cNvSpPr txBox="1"/>
          <p:nvPr>
            <p:custDataLst>
              <p:tags r:id="rId6"/>
            </p:custDataLst>
          </p:nvPr>
        </p:nvSpPr>
        <p:spPr>
          <a:xfrm>
            <a:off x="914400" y="2545352"/>
            <a:ext cx="3962400" cy="2621267"/>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本文在批评霍布斯“人天生是恶人”观点的基础上，用事实指出，善是人的本性，怜悯心作为一种善，是人类最普遍和最有用的一种美德。怜悯心对于人类的生活，对于调节人与人的关系具有重要意义。</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486400" y="914400"/>
            <a:ext cx="54864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布置作业</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12</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布置作业</a:t>
            </a:r>
          </a:p>
        </p:txBody>
      </p:sp>
      <p:sp>
        <p:nvSpPr>
          <p:cNvPr id="11" name="Title 6"/>
          <p:cNvSpPr txBox="1"/>
          <p:nvPr>
            <p:custDataLst>
              <p:tags r:id="rId6"/>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《修辞立其诚》强调为文为人要“真”,《怜悯是人的天性》认为人的天性为“善”,两篇文章都涉及立身处世的原则问题。请联系文章,谈谈你对人性的理解。</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200" y="914400"/>
            <a:ext cx="51816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828800"/>
            <a:ext cx="3962400" cy="1063739"/>
          </a:xfrm>
          <a:prstGeom prst="rect">
            <a:avLst/>
          </a:prstGeom>
          <a:noFill/>
        </p:spPr>
        <p:txBody>
          <a:bodyPr wrap="square" lIns="63500" tIns="25400" rIns="63500" bIns="25400" rtlCol="0" anchor="b" anchorCtr="0">
            <a:normAutofit fontScale="90000" lnSpcReduction="20000"/>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rPr>
              <a:t>单元 4.2 怜悯是人的天性 教案</a:t>
            </a:r>
          </a:p>
        </p:txBody>
      </p:sp>
      <p:sp>
        <p:nvSpPr>
          <p:cNvPr id="11" name="Title 6"/>
          <p:cNvSpPr txBox="1"/>
          <p:nvPr>
            <p:custDataLst>
              <p:tags r:id="rId6"/>
            </p:custDataLst>
          </p:nvPr>
        </p:nvSpPr>
        <p:spPr>
          <a:xfrm>
            <a:off x="914400" y="3044939"/>
            <a:ext cx="3962400" cy="198426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教学目标</a:t>
            </a: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486400" y="914400"/>
            <a:ext cx="54864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latin typeface="Arial" panose="020b0604020202020204" pitchFamily="34" charset="0"/>
              </a:rPr>
              <a:t>感谢聆听</a:t>
            </a:r>
          </a:p>
        </p:txBody>
      </p:sp>
      <p:pic>
        <p:nvPicPr>
          <p:cNvPr id="3" name="New picture"/>
          <p:cNvPicPr/>
          <p:nvPr/>
        </p:nvPicPr>
        <p:blipFill>
          <a:blip r:embed="rId4"/>
          <a:stretch>
            <a:fillRect/>
          </a:stretch>
        </p:blipFill>
        <p:spPr>
          <a:xfrm>
            <a:off x="10312400" y="11074400"/>
            <a:ext cx="330200" cy="241300"/>
          </a:xfrm>
          <a:prstGeom prst="cube">
            <a:avLst/>
          </a:prstGeom>
        </p:spPr>
      </p:pic>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60000"/>
          </a:bodyPr>
          <a:lstStyle/>
          <a:p>
            <a:r>
              <a:rPr lang="zh-CN" altLang="en-US" sz="4335">
                <a:solidFill>
                  <a:schemeClr val="tx1">
                    <a:lumMod val="85000"/>
                    <a:lumOff val="15000"/>
                  </a:schemeClr>
                </a:solidFill>
                <a:uFillTx/>
                <a:latin typeface="Arial" panose="020b0604020202020204" pitchFamily="34" charset="0"/>
                <a:ea typeface="微软雅黑" panose="020b0503020204020204" pitchFamily="34" charset="-122"/>
                <a:sym typeface="+mn-ea"/>
              </a:rPr>
              <a:t>了解卢梭及其作品，了解本文写作的相关背景。</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02</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77" name="直角三角形 76"/>
          <p:cNvSpPr/>
          <p:nvPr>
            <p:custDataLst>
              <p:tags r:id="rId3"/>
            </p:custDataLst>
          </p:nvPr>
        </p:nvSpPr>
        <p:spPr>
          <a:xfrm rot="10556773">
            <a:off x="8080427" y="293839"/>
            <a:ext cx="1121087" cy="1014043"/>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8" name="直角三角形 77"/>
          <p:cNvSpPr/>
          <p:nvPr>
            <p:custDataLst>
              <p:tags r:id="rId4"/>
            </p:custDataLst>
          </p:nvPr>
        </p:nvSpPr>
        <p:spPr>
          <a:xfrm rot="7372940">
            <a:off x="6093271" y="2241755"/>
            <a:ext cx="2144432" cy="1939676"/>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3" name="直角三角形 62"/>
          <p:cNvSpPr/>
          <p:nvPr>
            <p:custDataLst>
              <p:tags r:id="rId5"/>
            </p:custDataLst>
          </p:nvPr>
        </p:nvSpPr>
        <p:spPr>
          <a:xfrm>
            <a:off x="0" y="0"/>
            <a:ext cx="6858000" cy="6858000"/>
          </a:xfrm>
          <a:prstGeom prst="rtTriangle">
            <a:avLst/>
          </a:prstGeom>
          <a:pattFill prst="dashUpDiag">
            <a:fgClr>
              <a:schemeClr val="lt1">
                <a:lumMod val="8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4" name="矩形 63"/>
          <p:cNvSpPr/>
          <p:nvPr>
            <p:custDataLst>
              <p:tags r:id="rId6"/>
            </p:custDataLst>
          </p:nvPr>
        </p:nvSpPr>
        <p:spPr>
          <a:xfrm>
            <a:off x="870857" y="684664"/>
            <a:ext cx="10755086" cy="5844268"/>
          </a:xfrm>
          <a:prstGeom prst="rect">
            <a:avLst/>
          </a:prstGeom>
          <a:noFill/>
          <a:ln w="38100">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5" name="矩形 64"/>
          <p:cNvSpPr/>
          <p:nvPr>
            <p:custDataLst>
              <p:tags r:id="rId7"/>
            </p:custDataLst>
          </p:nvPr>
        </p:nvSpPr>
        <p:spPr>
          <a:xfrm>
            <a:off x="718457" y="532264"/>
            <a:ext cx="10755086" cy="5844268"/>
          </a:xfrm>
          <a:prstGeom prst="rect">
            <a:avLst/>
          </a:prstGeom>
          <a:noFill/>
          <a:ln w="38100">
            <a:solidFill>
              <a:schemeClr val="dk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8" name="矩形 67"/>
          <p:cNvSpPr/>
          <p:nvPr>
            <p:custDataLst>
              <p:tags r:id="rId8"/>
            </p:custDataLst>
          </p:nvPr>
        </p:nvSpPr>
        <p:spPr>
          <a:xfrm>
            <a:off x="1571499" y="1229573"/>
            <a:ext cx="3511554" cy="4811007"/>
          </a:xfrm>
          <a:prstGeom prst="rect">
            <a:avLst/>
          </a:prstGeom>
          <a:noFill/>
          <a:ln w="38100">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71" name="组合 70"/>
          <p:cNvGrpSpPr>
            <a:grpSpLocks noChangeAspect="1"/>
          </p:cNvGrpSpPr>
          <p:nvPr>
            <p:custDataLst>
              <p:tags r:id="rId9"/>
            </p:custDataLst>
          </p:nvPr>
        </p:nvGrpSpPr>
        <p:grpSpPr>
          <a:xfrm rot="10800000">
            <a:off x="10154735" y="1458599"/>
            <a:ext cx="747240" cy="652043"/>
            <a:chOff x="1168400" y="1347856"/>
            <a:chExt cx="723913" cy="631688"/>
          </a:xfrm>
          <a:solidFill>
            <a:schemeClr val="bg1">
              <a:lumMod val="95000"/>
            </a:schemeClr>
          </a:solidFill>
        </p:grpSpPr>
        <p:sp>
          <p:nvSpPr>
            <p:cNvPr id="75" name="任意多边形: 形状 74"/>
            <p:cNvSpPr>
              <a:spLocks noChangeAspect="1"/>
            </p:cNvSpPr>
            <p:nvPr>
              <p:custDataLst>
                <p:tags r:id="rId10"/>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6" name="任意多边形: 形状 75"/>
            <p:cNvSpPr>
              <a:spLocks noChangeAspect="1"/>
            </p:cNvSpPr>
            <p:nvPr>
              <p:custDataLst>
                <p:tags r:id="rId11"/>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72" name="组合 71"/>
          <p:cNvGrpSpPr>
            <a:grpSpLocks noChangeAspect="1"/>
          </p:cNvGrpSpPr>
          <p:nvPr>
            <p:custDataLst>
              <p:tags r:id="rId12"/>
            </p:custDataLst>
          </p:nvPr>
        </p:nvGrpSpPr>
        <p:grpSpPr>
          <a:xfrm rot="10800000">
            <a:off x="9981129" y="1284993"/>
            <a:ext cx="747240" cy="652043"/>
            <a:chOff x="1168400" y="1347856"/>
            <a:chExt cx="723913" cy="631688"/>
          </a:xfrm>
          <a:noFill/>
        </p:grpSpPr>
        <p:sp>
          <p:nvSpPr>
            <p:cNvPr id="73" name="任意多边形: 形状 72"/>
            <p:cNvSpPr>
              <a:spLocks noChangeAspect="1"/>
            </p:cNvSpPr>
            <p:nvPr>
              <p:custDataLst>
                <p:tags r:id="rId13"/>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4" name="任意多边形: 形状 73"/>
            <p:cNvSpPr>
              <a:spLocks noChangeAspect="1"/>
            </p:cNvSpPr>
            <p:nvPr>
              <p:custDataLst>
                <p:tags r:id="rId14"/>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custDataLst>
              <p:tags r:id="rId16"/>
            </p:custDataLst>
          </p:nvPr>
        </p:nvPicPr>
        <p:blipFill>
          <a:blip r:embed="rId15"/>
          <a:stretch>
            <a:fillRect/>
          </a:stretch>
        </p:blipFill>
        <p:spPr>
          <a:xfrm>
            <a:off x="1219200" y="1833245"/>
            <a:ext cx="3657600" cy="3657625"/>
          </a:xfrm>
          <a:custGeom>
            <a:cxnLst>
              <a:cxn ang="3">
                <a:pos x="hc" y="t"/>
              </a:cxn>
              <a:cxn ang="cd2">
                <a:pos x="l" y="vc"/>
              </a:cxn>
              <a:cxn ang="cd4">
                <a:pos x="hc" y="b"/>
              </a:cxn>
              <a:cxn ang="0">
                <a:pos x="r" y="vc"/>
              </a:cxn>
            </a:cxnLst>
            <a:rect l="l" t="t" r="r" b="b"/>
            <a:pathLst>
              <a:path w="5760" h="5760">
                <a:moveTo>
                  <a:pt x="0" y="0"/>
                </a:moveTo>
                <a:lnTo>
                  <a:pt x="5760" y="0"/>
                </a:lnTo>
                <a:lnTo>
                  <a:pt x="5760" y="5760"/>
                </a:lnTo>
                <a:lnTo>
                  <a:pt x="0" y="5760"/>
                </a:lnTo>
                <a:lnTo>
                  <a:pt x="0" y="0"/>
                </a:lnTo>
                <a:close/>
              </a:path>
            </a:pathLst>
          </a:custGeom>
        </p:spPr>
      </p:pic>
      <p:sp>
        <p:nvSpPr>
          <p:cNvPr id="11" name="Title 6"/>
          <p:cNvSpPr txBox="1"/>
          <p:nvPr>
            <p:custDataLst>
              <p:tags r:id="rId17"/>
            </p:custDataLst>
          </p:nvPr>
        </p:nvSpPr>
        <p:spPr>
          <a:xfrm>
            <a:off x="5638845" y="3200426"/>
            <a:ext cx="5181638" cy="76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了解卢梭及其作品，了解本文写作的相关背景。</a:t>
            </a:r>
          </a:p>
        </p:txBody>
      </p:sp>
    </p:spTree>
    <p:custDataLst>
      <p:tags r:id="rId1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40000"/>
          </a:bodyPr>
          <a:lstStyle/>
          <a:p>
            <a:r>
              <a:rPr lang="zh-CN" altLang="en-US" sz="4500">
                <a:solidFill>
                  <a:schemeClr val="tx1">
                    <a:lumMod val="85000"/>
                    <a:lumOff val="15000"/>
                  </a:schemeClr>
                </a:solidFill>
                <a:uFillTx/>
                <a:latin typeface="Arial" panose="020b0604020202020204" pitchFamily="34" charset="0"/>
                <a:ea typeface="微软雅黑" panose="020b0503020204020204" pitchFamily="34" charset="-122"/>
                <a:sym typeface="+mn-ea"/>
              </a:rPr>
              <a:t>理解文章中的关键概念，把握核心观点，理解关键句子的含义。</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03</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5" name="矩形 24"/>
          <p:cNvSpPr/>
          <p:nvPr>
            <p:custDataLst>
              <p:tags r:id="rId3"/>
            </p:custDataLst>
          </p:nvPr>
        </p:nvSpPr>
        <p:spPr>
          <a:xfrm>
            <a:off x="2418482" y="752301"/>
            <a:ext cx="7578247" cy="869872"/>
          </a:xfrm>
          <a:prstGeom prst="rect">
            <a:avLst/>
          </a:prstGeom>
        </p:spPr>
        <p:txBody>
          <a:bodyPr wrap="square" anchor="ctr" anchorCtr="0">
            <a:normAutofit fontScale="90000" lnSpcReduction="10000"/>
          </a:bodyPr>
          <a:lstStyle/>
          <a:p>
            <a:pPr algn="ctr"/>
            <a:r>
              <a:rPr lang="en-US" altLang="zh-CN" sz="2800">
                <a:solidFill>
                  <a:schemeClr val="dk1">
                    <a:lumMod val="65000"/>
                    <a:lumOff val="35000"/>
                  </a:schemeClr>
                </a:solidFill>
                <a:latin typeface="微软雅黑" panose="020b0503020204020204" pitchFamily="34" charset="-122"/>
                <a:ea typeface="微软雅黑" panose="020b0503020204020204" pitchFamily="34" charset="-122"/>
                <a:cs typeface="+mj-cs"/>
                <a:sym typeface="Arial" panose="020b0604020202020204" pitchFamily="34" charset="0"/>
              </a:rPr>
              <a:t>理解文章中的关键概念，把握核心观点，理解关键句子的含义。</a:t>
            </a:r>
          </a:p>
        </p:txBody>
      </p:sp>
      <p:grpSp>
        <p:nvGrpSpPr>
          <p:cNvPr id="7" name="组合 6"/>
          <p:cNvGrpSpPr/>
          <p:nvPr>
            <p:custDataLst>
              <p:tags r:id="rId4"/>
            </p:custDataLst>
          </p:nvPr>
        </p:nvGrpSpPr>
        <p:grpSpPr>
          <a:xfrm>
            <a:off x="1945888" y="2065069"/>
            <a:ext cx="8310174" cy="1007245"/>
            <a:chOff x="2249713" y="1361785"/>
            <a:chExt cx="5994401" cy="726559"/>
          </a:xfrm>
        </p:grpSpPr>
        <p:sp>
          <p:nvSpPr>
            <p:cNvPr id="19" name="任意多边形 18"/>
            <p:cNvSpPr/>
            <p:nvPr>
              <p:custDataLst>
                <p:tags r:id="rId5"/>
              </p:custDataLst>
            </p:nvPr>
          </p:nvSpPr>
          <p:spPr>
            <a:xfrm>
              <a:off x="2249713" y="1361785"/>
              <a:ext cx="2844442" cy="726559"/>
            </a:xfrm>
            <a:custGeom>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Ins="144000" rtlCol="0" anchor="ctr">
              <a:normAutofit/>
            </a:bodyPr>
            <a:lstStyle/>
            <a:p>
              <a:pPr algn="ctr"/>
              <a:r>
                <a:rPr lang="en-US" altLang="zh-CN">
                  <a:solidFill>
                    <a:schemeClr val="lt1"/>
                  </a:solidFill>
                  <a:latin typeface="微软雅黑" panose="020b0503020204020204" pitchFamily="34" charset="-122"/>
                  <a:ea typeface="微软雅黑" panose="020b0503020204020204" pitchFamily="34" charset="-122"/>
                  <a:cs typeface="+mj-cs"/>
                  <a:sym typeface="Arial" panose="020b0604020202020204" pitchFamily="34" charset="0"/>
                </a:rPr>
                <a:t>核心素养</a:t>
              </a:r>
            </a:p>
          </p:txBody>
        </p:sp>
        <p:sp>
          <p:nvSpPr>
            <p:cNvPr id="26" name="Text Box 22"/>
            <p:cNvSpPr txBox="1">
              <a:spLocks noChangeArrowheads="1"/>
            </p:cNvSpPr>
            <p:nvPr>
              <p:custDataLst>
                <p:tags r:id="rId6"/>
              </p:custDataLst>
            </p:nvPr>
          </p:nvSpPr>
          <p:spPr bwMode="gray">
            <a:xfrm>
              <a:off x="5323830" y="1361785"/>
              <a:ext cx="2920284" cy="721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norm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algn="ctr" eaLnBrk="0" fontAlgn="base" hangingPunct="0">
                <a:spcBef>
                  <a:spcPct val="0"/>
                </a:spcBef>
                <a:spcAft>
                  <a:spcPct val="0"/>
                </a:spcAft>
                <a:defRPr i="1">
                  <a:solidFill>
                    <a:schemeClr val="tx1"/>
                  </a:solidFill>
                  <a:latin typeface="Arial" panose="020b0604020202020204" pitchFamily="34" charset="0"/>
                </a:defRPr>
              </a:lvl6pPr>
              <a:lvl7pPr marL="2971800" indent="-228600" algn="ctr" eaLnBrk="0" fontAlgn="base" hangingPunct="0">
                <a:spcBef>
                  <a:spcPct val="0"/>
                </a:spcBef>
                <a:spcAft>
                  <a:spcPct val="0"/>
                </a:spcAft>
                <a:defRPr i="1">
                  <a:solidFill>
                    <a:schemeClr val="tx1"/>
                  </a:solidFill>
                  <a:latin typeface="Arial" panose="020b0604020202020204" pitchFamily="34" charset="0"/>
                </a:defRPr>
              </a:lvl7pPr>
              <a:lvl8pPr marL="3429000" indent="-228600" algn="ctr" eaLnBrk="0" fontAlgn="base" hangingPunct="0">
                <a:spcBef>
                  <a:spcPct val="0"/>
                </a:spcBef>
                <a:spcAft>
                  <a:spcPct val="0"/>
                </a:spcAft>
                <a:defRPr i="1">
                  <a:solidFill>
                    <a:schemeClr val="tx1"/>
                  </a:solidFill>
                  <a:latin typeface="Arial" panose="020b0604020202020204" pitchFamily="34" charset="0"/>
                </a:defRPr>
              </a:lvl8pPr>
              <a:lvl9pPr marL="3886200" indent="-228600" algn="ctr" eaLnBrk="0" fontAlgn="base" hangingPunct="0">
                <a:spcBef>
                  <a:spcPct val="0"/>
                </a:spcBef>
                <a:spcAft>
                  <a:spcPct val="0"/>
                </a:spcAft>
                <a:defRPr i="1">
                  <a:solidFill>
                    <a:schemeClr val="tx1"/>
                  </a:solidFill>
                  <a:latin typeface="Arial" panose="020b0604020202020204" pitchFamily="34" charset="0"/>
                </a:defRPr>
              </a:lvl9pPr>
            </a:lstStyle>
            <a:p>
              <a:r>
                <a:rPr lang="da-DK" altLang="zh-CN" i="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 </a:t>
              </a:r>
            </a:p>
          </p:txBody>
        </p:sp>
      </p:grpSp>
      <p:grpSp>
        <p:nvGrpSpPr>
          <p:cNvPr id="8" name="组合 7"/>
          <p:cNvGrpSpPr/>
          <p:nvPr>
            <p:custDataLst>
              <p:tags r:id="rId7"/>
            </p:custDataLst>
          </p:nvPr>
        </p:nvGrpSpPr>
        <p:grpSpPr>
          <a:xfrm>
            <a:off x="1945888" y="3065229"/>
            <a:ext cx="8310174" cy="1007245"/>
            <a:chOff x="2249713" y="2083233"/>
            <a:chExt cx="5994401" cy="726559"/>
          </a:xfrm>
        </p:grpSpPr>
        <p:sp>
          <p:nvSpPr>
            <p:cNvPr id="20" name="任意多边形 19"/>
            <p:cNvSpPr/>
            <p:nvPr>
              <p:custDataLst>
                <p:tags r:id="rId8"/>
              </p:custDataLst>
            </p:nvPr>
          </p:nvSpPr>
          <p:spPr>
            <a:xfrm>
              <a:off x="2249713" y="2083233"/>
              <a:ext cx="2844442" cy="726559"/>
            </a:xfrm>
            <a:custGeom>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Ins="144000" rtlCol="0" anchor="ctr">
              <a:normAutofit/>
            </a:bodyPr>
            <a:lstStyle/>
            <a:p>
              <a:pPr algn="ctr"/>
              <a:r>
                <a:rPr lang="en-US" altLang="zh-CN">
                  <a:solidFill>
                    <a:schemeClr val="lt1"/>
                  </a:solidFill>
                  <a:latin typeface="微软雅黑" panose="020b0503020204020204" pitchFamily="34" charset="-122"/>
                  <a:ea typeface="微软雅黑" panose="020b0503020204020204" pitchFamily="34" charset="-122"/>
                  <a:cs typeface="+mj-cs"/>
                  <a:sym typeface="Arial" panose="020b0604020202020204" pitchFamily="34" charset="0"/>
                </a:rPr>
                <a:t>语言建构与运用：通过诵读课文，揣摩其语言和行文特色。</a:t>
              </a:r>
            </a:p>
          </p:txBody>
        </p:sp>
        <p:sp>
          <p:nvSpPr>
            <p:cNvPr id="27" name="Text Box 22"/>
            <p:cNvSpPr txBox="1">
              <a:spLocks noChangeArrowheads="1"/>
            </p:cNvSpPr>
            <p:nvPr>
              <p:custDataLst>
                <p:tags r:id="rId9"/>
              </p:custDataLst>
            </p:nvPr>
          </p:nvSpPr>
          <p:spPr bwMode="gray">
            <a:xfrm>
              <a:off x="5323830" y="2085788"/>
              <a:ext cx="2920284" cy="721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norm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algn="ctr" eaLnBrk="0" fontAlgn="base" hangingPunct="0">
                <a:spcBef>
                  <a:spcPct val="0"/>
                </a:spcBef>
                <a:spcAft>
                  <a:spcPct val="0"/>
                </a:spcAft>
                <a:defRPr i="1">
                  <a:solidFill>
                    <a:schemeClr val="tx1"/>
                  </a:solidFill>
                  <a:latin typeface="Arial" panose="020b0604020202020204" pitchFamily="34" charset="0"/>
                </a:defRPr>
              </a:lvl6pPr>
              <a:lvl7pPr marL="2971800" indent="-228600" algn="ctr" eaLnBrk="0" fontAlgn="base" hangingPunct="0">
                <a:spcBef>
                  <a:spcPct val="0"/>
                </a:spcBef>
                <a:spcAft>
                  <a:spcPct val="0"/>
                </a:spcAft>
                <a:defRPr i="1">
                  <a:solidFill>
                    <a:schemeClr val="tx1"/>
                  </a:solidFill>
                  <a:latin typeface="Arial" panose="020b0604020202020204" pitchFamily="34" charset="0"/>
                </a:defRPr>
              </a:lvl7pPr>
              <a:lvl8pPr marL="3429000" indent="-228600" algn="ctr" eaLnBrk="0" fontAlgn="base" hangingPunct="0">
                <a:spcBef>
                  <a:spcPct val="0"/>
                </a:spcBef>
                <a:spcAft>
                  <a:spcPct val="0"/>
                </a:spcAft>
                <a:defRPr i="1">
                  <a:solidFill>
                    <a:schemeClr val="tx1"/>
                  </a:solidFill>
                  <a:latin typeface="Arial" panose="020b0604020202020204" pitchFamily="34" charset="0"/>
                </a:defRPr>
              </a:lvl8pPr>
              <a:lvl9pPr marL="3886200" indent="-228600" algn="ctr" eaLnBrk="0" fontAlgn="base" hangingPunct="0">
                <a:spcBef>
                  <a:spcPct val="0"/>
                </a:spcBef>
                <a:spcAft>
                  <a:spcPct val="0"/>
                </a:spcAft>
                <a:defRPr i="1">
                  <a:solidFill>
                    <a:schemeClr val="tx1"/>
                  </a:solidFill>
                  <a:latin typeface="Arial" panose="020b0604020202020204" pitchFamily="34" charset="0"/>
                </a:defRPr>
              </a:lvl9pPr>
            </a:lstStyle>
            <a:p>
              <a:r>
                <a:rPr lang="da-DK" altLang="zh-CN" i="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 </a:t>
              </a:r>
            </a:p>
          </p:txBody>
        </p:sp>
      </p:grpSp>
      <p:grpSp>
        <p:nvGrpSpPr>
          <p:cNvPr id="9" name="组合 8"/>
          <p:cNvGrpSpPr/>
          <p:nvPr>
            <p:custDataLst>
              <p:tags r:id="rId10"/>
            </p:custDataLst>
          </p:nvPr>
        </p:nvGrpSpPr>
        <p:grpSpPr>
          <a:xfrm>
            <a:off x="1945888" y="4065389"/>
            <a:ext cx="8310174" cy="1007245"/>
            <a:chOff x="2249713" y="2804681"/>
            <a:chExt cx="5994401" cy="726559"/>
          </a:xfrm>
        </p:grpSpPr>
        <p:sp>
          <p:nvSpPr>
            <p:cNvPr id="21" name="任意多边形 20"/>
            <p:cNvSpPr/>
            <p:nvPr>
              <p:custDataLst>
                <p:tags r:id="rId11"/>
              </p:custDataLst>
            </p:nvPr>
          </p:nvSpPr>
          <p:spPr>
            <a:xfrm>
              <a:off x="2249713" y="2804681"/>
              <a:ext cx="2844442" cy="726559"/>
            </a:xfrm>
            <a:custGeom>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Ins="144000" rtlCol="0" anchor="ctr">
              <a:normAutofit/>
            </a:bodyPr>
            <a:lstStyle/>
            <a:p>
              <a:pPr algn="ctr"/>
              <a:r>
                <a:rPr lang="en-US" altLang="zh-C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文化传承与理解：理解“怜悯是人的天性”这一观点，辨析其先进性和局限性，注重人文精神的培养。</a:t>
              </a:r>
            </a:p>
          </p:txBody>
        </p:sp>
        <p:sp>
          <p:nvSpPr>
            <p:cNvPr id="28" name="Text Box 22"/>
            <p:cNvSpPr txBox="1">
              <a:spLocks noChangeArrowheads="1"/>
            </p:cNvSpPr>
            <p:nvPr>
              <p:custDataLst>
                <p:tags r:id="rId12"/>
              </p:custDataLst>
            </p:nvPr>
          </p:nvSpPr>
          <p:spPr bwMode="gray">
            <a:xfrm>
              <a:off x="5323830" y="2809791"/>
              <a:ext cx="2920284" cy="721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norm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algn="ctr" eaLnBrk="0" fontAlgn="base" hangingPunct="0">
                <a:spcBef>
                  <a:spcPct val="0"/>
                </a:spcBef>
                <a:spcAft>
                  <a:spcPct val="0"/>
                </a:spcAft>
                <a:defRPr i="1">
                  <a:solidFill>
                    <a:schemeClr val="tx1"/>
                  </a:solidFill>
                  <a:latin typeface="Arial" panose="020b0604020202020204" pitchFamily="34" charset="0"/>
                </a:defRPr>
              </a:lvl6pPr>
              <a:lvl7pPr marL="2971800" indent="-228600" algn="ctr" eaLnBrk="0" fontAlgn="base" hangingPunct="0">
                <a:spcBef>
                  <a:spcPct val="0"/>
                </a:spcBef>
                <a:spcAft>
                  <a:spcPct val="0"/>
                </a:spcAft>
                <a:defRPr i="1">
                  <a:solidFill>
                    <a:schemeClr val="tx1"/>
                  </a:solidFill>
                  <a:latin typeface="Arial" panose="020b0604020202020204" pitchFamily="34" charset="0"/>
                </a:defRPr>
              </a:lvl7pPr>
              <a:lvl8pPr marL="3429000" indent="-228600" algn="ctr" eaLnBrk="0" fontAlgn="base" hangingPunct="0">
                <a:spcBef>
                  <a:spcPct val="0"/>
                </a:spcBef>
                <a:spcAft>
                  <a:spcPct val="0"/>
                </a:spcAft>
                <a:defRPr i="1">
                  <a:solidFill>
                    <a:schemeClr val="tx1"/>
                  </a:solidFill>
                  <a:latin typeface="Arial" panose="020b0604020202020204" pitchFamily="34" charset="0"/>
                </a:defRPr>
              </a:lvl8pPr>
              <a:lvl9pPr marL="3886200" indent="-228600" algn="ctr" eaLnBrk="0" fontAlgn="base" hangingPunct="0">
                <a:spcBef>
                  <a:spcPct val="0"/>
                </a:spcBef>
                <a:spcAft>
                  <a:spcPct val="0"/>
                </a:spcAft>
                <a:defRPr i="1">
                  <a:solidFill>
                    <a:schemeClr val="tx1"/>
                  </a:solidFill>
                  <a:latin typeface="Arial" panose="020b0604020202020204" pitchFamily="34" charset="0"/>
                </a:defRPr>
              </a:lvl9pPr>
            </a:lstStyle>
            <a:p>
              <a:r>
                <a:rPr lang="da-DK" altLang="zh-CN" i="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 </a:t>
              </a:r>
            </a:p>
          </p:txBody>
        </p:sp>
      </p:grpSp>
      <p:grpSp>
        <p:nvGrpSpPr>
          <p:cNvPr id="10" name="组合 9"/>
          <p:cNvGrpSpPr/>
          <p:nvPr>
            <p:custDataLst>
              <p:tags r:id="rId13"/>
            </p:custDataLst>
          </p:nvPr>
        </p:nvGrpSpPr>
        <p:grpSpPr>
          <a:xfrm>
            <a:off x="1945888" y="5065548"/>
            <a:ext cx="8310174" cy="1010786"/>
            <a:chOff x="2249713" y="3526129"/>
            <a:chExt cx="5994401" cy="729113"/>
          </a:xfrm>
        </p:grpSpPr>
        <p:sp>
          <p:nvSpPr>
            <p:cNvPr id="22" name="任意多边形 21"/>
            <p:cNvSpPr/>
            <p:nvPr>
              <p:custDataLst>
                <p:tags r:id="rId14"/>
              </p:custDataLst>
            </p:nvPr>
          </p:nvSpPr>
          <p:spPr>
            <a:xfrm>
              <a:off x="2249713" y="3526129"/>
              <a:ext cx="2844442" cy="726559"/>
            </a:xfrm>
            <a:custGeom>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Ins="144000" rtlCol="0" anchor="ctr">
              <a:normAutofit/>
            </a:bodyPr>
            <a:lstStyle/>
            <a:p>
              <a:pPr algn="ctr"/>
              <a:r>
                <a:rPr lang="en-US" altLang="zh-CN">
                  <a:solidFill>
                    <a:schemeClr val="lt1"/>
                  </a:solidFill>
                  <a:latin typeface="微软雅黑" panose="020b0503020204020204" pitchFamily="34" charset="-122"/>
                  <a:ea typeface="微软雅黑" panose="020b0503020204020204" pitchFamily="34" charset="-122"/>
                  <a:cs typeface="+mj-cs"/>
                  <a:sym typeface="Arial" panose="020b0604020202020204" pitchFamily="34" charset="0"/>
                </a:rPr>
                <a:t>教学过程</a:t>
              </a:r>
            </a:p>
          </p:txBody>
        </p:sp>
        <p:sp>
          <p:nvSpPr>
            <p:cNvPr id="29" name="Text Box 22"/>
            <p:cNvSpPr txBox="1">
              <a:spLocks noChangeArrowheads="1"/>
            </p:cNvSpPr>
            <p:nvPr>
              <p:custDataLst>
                <p:tags r:id="rId15"/>
              </p:custDataLst>
            </p:nvPr>
          </p:nvSpPr>
          <p:spPr bwMode="gray">
            <a:xfrm>
              <a:off x="5323830" y="3533794"/>
              <a:ext cx="2920284" cy="721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norm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algn="ctr" eaLnBrk="0" fontAlgn="base" hangingPunct="0">
                <a:spcBef>
                  <a:spcPct val="0"/>
                </a:spcBef>
                <a:spcAft>
                  <a:spcPct val="0"/>
                </a:spcAft>
                <a:defRPr i="1">
                  <a:solidFill>
                    <a:schemeClr val="tx1"/>
                  </a:solidFill>
                  <a:latin typeface="Arial" panose="020b0604020202020204" pitchFamily="34" charset="0"/>
                </a:defRPr>
              </a:lvl6pPr>
              <a:lvl7pPr marL="2971800" indent="-228600" algn="ctr" eaLnBrk="0" fontAlgn="base" hangingPunct="0">
                <a:spcBef>
                  <a:spcPct val="0"/>
                </a:spcBef>
                <a:spcAft>
                  <a:spcPct val="0"/>
                </a:spcAft>
                <a:defRPr i="1">
                  <a:solidFill>
                    <a:schemeClr val="tx1"/>
                  </a:solidFill>
                  <a:latin typeface="Arial" panose="020b0604020202020204" pitchFamily="34" charset="0"/>
                </a:defRPr>
              </a:lvl7pPr>
              <a:lvl8pPr marL="3429000" indent="-228600" algn="ctr" eaLnBrk="0" fontAlgn="base" hangingPunct="0">
                <a:spcBef>
                  <a:spcPct val="0"/>
                </a:spcBef>
                <a:spcAft>
                  <a:spcPct val="0"/>
                </a:spcAft>
                <a:defRPr i="1">
                  <a:solidFill>
                    <a:schemeClr val="tx1"/>
                  </a:solidFill>
                  <a:latin typeface="Arial" panose="020b0604020202020204" pitchFamily="34" charset="0"/>
                </a:defRPr>
              </a:lvl8pPr>
              <a:lvl9pPr marL="3886200" indent="-228600" algn="ctr" eaLnBrk="0" fontAlgn="base" hangingPunct="0">
                <a:spcBef>
                  <a:spcPct val="0"/>
                </a:spcBef>
                <a:spcAft>
                  <a:spcPct val="0"/>
                </a:spcAft>
                <a:defRPr i="1">
                  <a:solidFill>
                    <a:schemeClr val="tx1"/>
                  </a:solidFill>
                  <a:latin typeface="Arial" panose="020b0604020202020204" pitchFamily="34" charset="0"/>
                </a:defRPr>
              </a:lvl9pPr>
            </a:lstStyle>
            <a:p>
              <a:r>
                <a:rPr lang="da-DK" altLang="zh-CN" i="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导入新课</a:t>
              </a:r>
            </a:p>
          </p:txBody>
        </p:sp>
      </p:grpSp>
      <p:sp>
        <p:nvSpPr>
          <p:cNvPr id="6" name="矩形 5"/>
          <p:cNvSpPr/>
          <p:nvPr>
            <p:custDataLst>
              <p:tags r:id="rId16"/>
            </p:custDataLst>
          </p:nvPr>
        </p:nvSpPr>
        <p:spPr>
          <a:xfrm>
            <a:off x="1935938" y="2065069"/>
            <a:ext cx="725475" cy="4007724"/>
          </a:xfrm>
          <a:prstGeom prst="rect">
            <a:avLst/>
          </a:prstGeom>
          <a:gradFill>
            <a:gsLst>
              <a:gs pos="0">
                <a:srgbClr val="FFFFFF">
                  <a:alpha val="0"/>
                </a:srgbClr>
              </a:gs>
              <a:gs pos="100000">
                <a:srgbClr val="000000">
                  <a:alpha val="37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Ins="144000" rtlCol="0" anchor="ctr">
            <a:normAutofit/>
          </a:bodyP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名句导入</a:t>
            </a: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04</a:t>
            </a: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8" name="任意多边形: 形状 20"/>
          <p:cNvSpPr>
            <a:spLocks noChangeAspect="1"/>
          </p:cNvSpPr>
          <p:nvPr>
            <p:custDataLst>
              <p:tags r:id="rId3"/>
            </p:custDataLst>
          </p:nvPr>
        </p:nvSpPr>
        <p:spPr>
          <a:xfrm rot="10800000" flipH="1" flipV="1">
            <a:off x="100012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任意多边形: 形状 19"/>
          <p:cNvSpPr>
            <a:spLocks noChangeAspect="1"/>
          </p:cNvSpPr>
          <p:nvPr>
            <p:custDataLst>
              <p:tags r:id="rId4"/>
            </p:custDataLst>
          </p:nvPr>
        </p:nvSpPr>
        <p:spPr>
          <a:xfrm rot="10800000" flipH="1" flipV="1">
            <a:off x="81978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5"/>
            </p:custDataLst>
          </p:nvPr>
        </p:nvSpPr>
        <p:spPr>
          <a:xfrm>
            <a:off x="1371611" y="2743200"/>
            <a:ext cx="2889529" cy="1371600"/>
          </a:xfrm>
          <a:prstGeom prst="rect">
            <a:avLst/>
          </a:prstGeom>
          <a:noFill/>
        </p:spPr>
        <p:txBody>
          <a:bodyPr wrap="square" lIns="63500" tIns="25400" rIns="63500" bIns="25400" rtlCol="0" anchor="ctr" anchorCtr="0">
            <a:normAutofit/>
          </a:bodyPr>
          <a:lstStyle/>
          <a:p>
            <a:pPr algn="ctr"/>
            <a:r>
              <a:rPr lang="zh-CN" altLang="zh-CN" sz="4400" b="1" spc="160">
                <a:solidFill>
                  <a:schemeClr val="dk1"/>
                </a:solidFill>
                <a:uFillTx/>
                <a:latin typeface="微软雅黑" panose="020b0503020204020204" pitchFamily="34" charset="-122"/>
                <a:ea typeface="微软雅黑" panose="020b0503020204020204" pitchFamily="34" charset="-122"/>
              </a:rPr>
              <a:t>名句导入</a:t>
            </a:r>
          </a:p>
        </p:txBody>
      </p:sp>
      <p:cxnSp>
        <p:nvCxnSpPr>
          <p:cNvPr id="6" name="直接连接符 5"/>
          <p:cNvCxnSpPr/>
          <p:nvPr>
            <p:custDataLst>
              <p:tags r:id="rId6"/>
            </p:custDataLst>
          </p:nvPr>
        </p:nvCxnSpPr>
        <p:spPr>
          <a:xfrm>
            <a:off x="5352415" y="3393758"/>
            <a:ext cx="5407025" cy="0"/>
          </a:xfrm>
          <a:prstGeom prst="line">
            <a:avLst/>
          </a:prstGeom>
          <a:ln w="25400" cap="rnd">
            <a:solidFill>
              <a:schemeClr val="lt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75" name="椭圆 74"/>
          <p:cNvSpPr/>
          <p:nvPr>
            <p:custDataLst>
              <p:tags r:id="rId7"/>
            </p:custDataLst>
          </p:nvPr>
        </p:nvSpPr>
        <p:spPr>
          <a:xfrm>
            <a:off x="6174262" y="2902903"/>
            <a:ext cx="332740" cy="333375"/>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custDataLst>
              <p:tags r:id="rId8"/>
            </p:custDataLst>
          </p:nvPr>
        </p:nvSpPr>
        <p:spPr>
          <a:xfrm>
            <a:off x="6139655" y="2916238"/>
            <a:ext cx="401955" cy="306705"/>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01</a:t>
            </a:r>
          </a:p>
        </p:txBody>
      </p:sp>
      <p:cxnSp>
        <p:nvCxnSpPr>
          <p:cNvPr id="11" name="直接连接符 10"/>
          <p:cNvCxnSpPr>
            <a:stCxn id="13" idx="0"/>
            <a:endCxn id="75" idx="4"/>
          </p:cNvCxnSpPr>
          <p:nvPr>
            <p:custDataLst>
              <p:tags r:id="rId9"/>
            </p:custDataLst>
          </p:nvPr>
        </p:nvCxnSpPr>
        <p:spPr>
          <a:xfrm flipH="1" flipV="1">
            <a:off x="6340632" y="3236278"/>
            <a:ext cx="635" cy="125730"/>
          </a:xfrm>
          <a:prstGeom prst="line">
            <a:avLst/>
          </a:prstGeom>
          <a:ln>
            <a:solidFill>
              <a:srgbClr val="54C888"/>
            </a:solidFil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10"/>
            </p:custDataLst>
          </p:nvPr>
        </p:nvSpPr>
        <p:spPr>
          <a:xfrm>
            <a:off x="6308247" y="3362008"/>
            <a:ext cx="65405" cy="65405"/>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9" name="椭圆 148"/>
          <p:cNvSpPr/>
          <p:nvPr>
            <p:custDataLst>
              <p:tags r:id="rId11"/>
            </p:custDataLst>
          </p:nvPr>
        </p:nvSpPr>
        <p:spPr>
          <a:xfrm flipV="1">
            <a:off x="6275103" y="355504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151" name="直接连接符 150"/>
          <p:cNvCxnSpPr/>
          <p:nvPr>
            <p:custDataLst>
              <p:tags r:id="rId12"/>
            </p:custDataLst>
          </p:nvPr>
        </p:nvCxnSpPr>
        <p:spPr>
          <a:xfrm flipH="1">
            <a:off x="6435758" y="3429318"/>
            <a:ext cx="635" cy="12573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custDataLst>
              <p:tags r:id="rId13"/>
            </p:custDataLst>
          </p:nvPr>
        </p:nvSpPr>
        <p:spPr>
          <a:xfrm flipV="1">
            <a:off x="6409723" y="3363913"/>
            <a:ext cx="65405" cy="65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4" name="文本框 153"/>
          <p:cNvSpPr txBox="1"/>
          <p:nvPr>
            <p:custDataLst>
              <p:tags r:id="rId14"/>
            </p:custDataLst>
          </p:nvPr>
        </p:nvSpPr>
        <p:spPr>
          <a:xfrm>
            <a:off x="6240496" y="3568383"/>
            <a:ext cx="402590" cy="306705"/>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02</a:t>
            </a:r>
          </a:p>
        </p:txBody>
      </p:sp>
      <p:sp>
        <p:nvSpPr>
          <p:cNvPr id="157" name="椭圆 156"/>
          <p:cNvSpPr/>
          <p:nvPr>
            <p:custDataLst>
              <p:tags r:id="rId15"/>
            </p:custDataLst>
          </p:nvPr>
        </p:nvSpPr>
        <p:spPr>
          <a:xfrm>
            <a:off x="8030049" y="2902268"/>
            <a:ext cx="332740" cy="333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58" name="文本框 157"/>
          <p:cNvSpPr txBox="1"/>
          <p:nvPr>
            <p:custDataLst>
              <p:tags r:id="rId16"/>
            </p:custDataLst>
          </p:nvPr>
        </p:nvSpPr>
        <p:spPr>
          <a:xfrm>
            <a:off x="7995442" y="2914968"/>
            <a:ext cx="401955" cy="307975"/>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03</a:t>
            </a:r>
          </a:p>
        </p:txBody>
      </p:sp>
      <p:cxnSp>
        <p:nvCxnSpPr>
          <p:cNvPr id="159" name="直接连接符 158"/>
          <p:cNvCxnSpPr>
            <a:stCxn id="160" idx="0"/>
            <a:endCxn id="157" idx="4"/>
          </p:cNvCxnSpPr>
          <p:nvPr>
            <p:custDataLst>
              <p:tags r:id="rId17"/>
            </p:custDataLst>
          </p:nvPr>
        </p:nvCxnSpPr>
        <p:spPr>
          <a:xfrm flipH="1" flipV="1">
            <a:off x="8196419" y="3235643"/>
            <a:ext cx="635" cy="12636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0" name="椭圆 159"/>
          <p:cNvSpPr/>
          <p:nvPr>
            <p:custDataLst>
              <p:tags r:id="rId18"/>
            </p:custDataLst>
          </p:nvPr>
        </p:nvSpPr>
        <p:spPr>
          <a:xfrm>
            <a:off x="8164034" y="3362008"/>
            <a:ext cx="65405" cy="65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8" name="椭圆 167"/>
          <p:cNvSpPr/>
          <p:nvPr>
            <p:custDataLst>
              <p:tags r:id="rId19"/>
            </p:custDataLst>
          </p:nvPr>
        </p:nvSpPr>
        <p:spPr>
          <a:xfrm flipV="1">
            <a:off x="8132204" y="3555048"/>
            <a:ext cx="332740"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169" name="直接连接符 168"/>
          <p:cNvCxnSpPr/>
          <p:nvPr>
            <p:custDataLst>
              <p:tags r:id="rId20"/>
            </p:custDataLst>
          </p:nvPr>
        </p:nvCxnSpPr>
        <p:spPr>
          <a:xfrm flipH="1">
            <a:off x="8292224" y="3429318"/>
            <a:ext cx="635" cy="12573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70" name="椭圆 169"/>
          <p:cNvSpPr/>
          <p:nvPr>
            <p:custDataLst>
              <p:tags r:id="rId21"/>
            </p:custDataLst>
          </p:nvPr>
        </p:nvSpPr>
        <p:spPr>
          <a:xfrm flipV="1">
            <a:off x="8266189" y="3363913"/>
            <a:ext cx="65405" cy="65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1" name="文本框 170"/>
          <p:cNvSpPr txBox="1"/>
          <p:nvPr>
            <p:custDataLst>
              <p:tags r:id="rId22"/>
            </p:custDataLst>
          </p:nvPr>
        </p:nvSpPr>
        <p:spPr>
          <a:xfrm>
            <a:off x="8097597" y="3568066"/>
            <a:ext cx="401955" cy="307340"/>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04</a:t>
            </a:r>
          </a:p>
        </p:txBody>
      </p:sp>
      <p:sp>
        <p:nvSpPr>
          <p:cNvPr id="31" name="等腰三角形 30"/>
          <p:cNvSpPr/>
          <p:nvPr>
            <p:custDataLst>
              <p:tags r:id="rId23"/>
            </p:custDataLst>
          </p:nvPr>
        </p:nvSpPr>
        <p:spPr>
          <a:xfrm rot="5400000">
            <a:off x="10753090" y="3331528"/>
            <a:ext cx="137160" cy="124460"/>
          </a:xfrm>
          <a:prstGeom prst="triangl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24"/>
            </p:custDataLst>
          </p:nvPr>
        </p:nvSpPr>
        <p:spPr>
          <a:xfrm>
            <a:off x="5431790" y="1370648"/>
            <a:ext cx="1801496" cy="1411605"/>
          </a:xfrm>
          <a:prstGeom prst="rect">
            <a:avLst/>
          </a:prstGeom>
          <a:noFill/>
        </p:spPr>
        <p:txBody>
          <a:bodyPr wrap="square" rtlCol="0" anchor="b" anchorCtr="0">
            <a:normAutofit/>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sym typeface="+mn-ea"/>
              </a:rPr>
              <a:t>倘有了同病相怜的侣伴，天大的痛苦也会解去一半。</a:t>
            </a:r>
          </a:p>
        </p:txBody>
      </p:sp>
      <p:sp>
        <p:nvSpPr>
          <p:cNvPr id="20" name="文本框 19"/>
          <p:cNvSpPr txBox="1"/>
          <p:nvPr>
            <p:custDataLst>
              <p:tags r:id="rId25"/>
            </p:custDataLst>
          </p:nvPr>
        </p:nvSpPr>
        <p:spPr>
          <a:xfrm>
            <a:off x="7331392" y="1370648"/>
            <a:ext cx="1801496" cy="1411605"/>
          </a:xfrm>
          <a:prstGeom prst="rect">
            <a:avLst/>
          </a:prstGeom>
          <a:noFill/>
        </p:spPr>
        <p:txBody>
          <a:bodyPr wrap="square" rtlCol="0" anchor="b" anchorCtr="0">
            <a:normAutofit/>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sym typeface="+mn-ea"/>
              </a:rPr>
              <a:t>共同的悲鸣是把两颗心结合得更紧的强力黏合剂。</a:t>
            </a:r>
          </a:p>
        </p:txBody>
      </p:sp>
      <p:sp>
        <p:nvSpPr>
          <p:cNvPr id="25" name="椭圆 24"/>
          <p:cNvSpPr/>
          <p:nvPr>
            <p:custDataLst>
              <p:tags r:id="rId26"/>
            </p:custDataLst>
          </p:nvPr>
        </p:nvSpPr>
        <p:spPr>
          <a:xfrm>
            <a:off x="9831545" y="2902268"/>
            <a:ext cx="332740" cy="3333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27"/>
            </p:custDataLst>
          </p:nvPr>
        </p:nvSpPr>
        <p:spPr>
          <a:xfrm>
            <a:off x="9796938" y="2914968"/>
            <a:ext cx="401955" cy="307975"/>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05</a:t>
            </a:r>
          </a:p>
        </p:txBody>
      </p:sp>
      <p:cxnSp>
        <p:nvCxnSpPr>
          <p:cNvPr id="27" name="直接连接符 26"/>
          <p:cNvCxnSpPr>
            <a:stCxn id="28" idx="0"/>
            <a:endCxn id="25" idx="4"/>
          </p:cNvCxnSpPr>
          <p:nvPr>
            <p:custDataLst>
              <p:tags r:id="rId28"/>
            </p:custDataLst>
          </p:nvPr>
        </p:nvCxnSpPr>
        <p:spPr>
          <a:xfrm flipH="1" flipV="1">
            <a:off x="9997915" y="3235643"/>
            <a:ext cx="635" cy="12636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椭圆 27"/>
          <p:cNvSpPr/>
          <p:nvPr>
            <p:custDataLst>
              <p:tags r:id="rId29"/>
            </p:custDataLst>
          </p:nvPr>
        </p:nvSpPr>
        <p:spPr>
          <a:xfrm>
            <a:off x="9965530" y="3362008"/>
            <a:ext cx="65405" cy="6540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0"/>
            </p:custDataLst>
          </p:nvPr>
        </p:nvSpPr>
        <p:spPr>
          <a:xfrm>
            <a:off x="9132888" y="1370648"/>
            <a:ext cx="1801496" cy="1411605"/>
          </a:xfrm>
          <a:prstGeom prst="rect">
            <a:avLst/>
          </a:prstGeom>
          <a:noFill/>
        </p:spPr>
        <p:txBody>
          <a:bodyPr wrap="square" rtlCol="0" anchor="b" anchorCtr="0">
            <a:normAutofit lnSpcReduction="20000"/>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那种在饱经艰难之后才获得的幸福是不太招人嫉妒的。因为人们看到这种幸福是如此地来之不易，以至甚至产生了同情——而同情心总是医治嫉妒的一味良药。</a:t>
            </a:r>
          </a:p>
        </p:txBody>
      </p:sp>
      <p:sp>
        <p:nvSpPr>
          <p:cNvPr id="32" name="文本框 31"/>
          <p:cNvSpPr txBox="1"/>
          <p:nvPr>
            <p:custDataLst>
              <p:tags r:id="rId31"/>
            </p:custDataLst>
          </p:nvPr>
        </p:nvSpPr>
        <p:spPr>
          <a:xfrm>
            <a:off x="5431790" y="4076383"/>
            <a:ext cx="1801496" cy="1411605"/>
          </a:xfrm>
          <a:prstGeom prst="rect">
            <a:avLst/>
          </a:prstGeom>
          <a:noFill/>
        </p:spPr>
        <p:txBody>
          <a:bodyPr wrap="square" rtlCol="0" anchor="t" anchorCtr="0">
            <a:normAutofit/>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------(英)莎士比亚《李尔王》</a:t>
            </a:r>
          </a:p>
        </p:txBody>
      </p:sp>
      <p:sp>
        <p:nvSpPr>
          <p:cNvPr id="33" name="文本框 32"/>
          <p:cNvSpPr txBox="1"/>
          <p:nvPr>
            <p:custDataLst>
              <p:tags r:id="rId32"/>
            </p:custDataLst>
          </p:nvPr>
        </p:nvSpPr>
        <p:spPr>
          <a:xfrm>
            <a:off x="7331392" y="4076383"/>
            <a:ext cx="1801496" cy="1411605"/>
          </a:xfrm>
          <a:prstGeom prst="rect">
            <a:avLst/>
          </a:prstGeom>
          <a:noFill/>
        </p:spPr>
        <p:txBody>
          <a:bodyPr wrap="square" rtlCol="0" anchor="t" anchorCtr="0">
            <a:normAutofit/>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—----塞《圣女贞德》</a:t>
            </a:r>
          </a:p>
        </p:txBody>
      </p:sp>
      <p:sp>
        <p:nvSpPr>
          <p:cNvPr id="34" name="文本框 33"/>
          <p:cNvSpPr txBox="1"/>
          <p:nvPr>
            <p:custDataLst>
              <p:tags r:id="rId33"/>
            </p:custDataLst>
          </p:nvPr>
        </p:nvSpPr>
        <p:spPr>
          <a:xfrm>
            <a:off x="9132888" y="4076383"/>
            <a:ext cx="1801496" cy="1411605"/>
          </a:xfrm>
          <a:prstGeom prst="rect">
            <a:avLst/>
          </a:prstGeom>
          <a:noFill/>
        </p:spPr>
        <p:txBody>
          <a:bodyPr wrap="square" rtlCol="0" anchor="t" anchorCtr="0">
            <a:normAutofit/>
          </a:bodyPr>
          <a:lstStyle/>
          <a:p>
            <a:pPr>
              <a:lnSpc>
                <a:spcPct val="140000"/>
              </a:lnSpc>
            </a:pPr>
            <a:r>
              <a:rPr lang="zh-CN" altLang="en-US" sz="10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-----(英)弗培根《论嫉妒》</a:t>
            </a:r>
          </a:p>
        </p:txBody>
      </p:sp>
      <p:sp>
        <p:nvSpPr>
          <p:cNvPr id="35" name="椭圆 34"/>
          <p:cNvSpPr/>
          <p:nvPr>
            <p:custDataLst>
              <p:tags r:id="rId34"/>
            </p:custDataLst>
          </p:nvPr>
        </p:nvSpPr>
        <p:spPr>
          <a:xfrm flipV="1">
            <a:off x="9941988" y="3555048"/>
            <a:ext cx="332740" cy="3333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custDataLst>
              <p:tags r:id="rId35"/>
            </p:custDataLst>
          </p:nvPr>
        </p:nvCxnSpPr>
        <p:spPr>
          <a:xfrm flipH="1">
            <a:off x="10102008" y="3429318"/>
            <a:ext cx="635" cy="12573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椭圆 36"/>
          <p:cNvSpPr/>
          <p:nvPr>
            <p:custDataLst>
              <p:tags r:id="rId36"/>
            </p:custDataLst>
          </p:nvPr>
        </p:nvSpPr>
        <p:spPr>
          <a:xfrm flipV="1">
            <a:off x="10069305" y="3362961"/>
            <a:ext cx="65405" cy="6540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37"/>
            </p:custDataLst>
          </p:nvPr>
        </p:nvSpPr>
        <p:spPr>
          <a:xfrm>
            <a:off x="9907381" y="3568066"/>
            <a:ext cx="401955" cy="307340"/>
          </a:xfrm>
          <a:prstGeom prst="rect">
            <a:avLst/>
          </a:prstGeom>
          <a:noFill/>
        </p:spPr>
        <p:txBody>
          <a:bodyPr wrap="square" rtlCol="0">
            <a:normAutofit fontScale="90000"/>
          </a:bodyPr>
          <a:lstStyle/>
          <a:p>
            <a:r>
              <a:rPr lang="en-US" altLang="zh-CN" sz="1400" b="1">
                <a:solidFill>
                  <a:schemeClr val="lt1"/>
                </a:solidFill>
                <a:latin typeface="微软雅黑" panose="020b0503020204020204" pitchFamily="34" charset="-122"/>
                <a:ea typeface="微软雅黑" panose="020b0503020204020204" pitchFamily="34" charset="-122"/>
                <a:cs typeface="Arial" panose="020b0604020202020204" pitchFamily="34" charset="0"/>
              </a:rPr>
              <a:t>06</a:t>
            </a:r>
          </a:p>
        </p:txBody>
      </p:sp>
    </p:spTree>
    <p:custDataLst>
      <p:tags r:id="rId38"/>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b*2"/>
  <p:tag name="KSO_WM_UNIT_INDEX" val="2"/>
  <p:tag name="KSO_WM_UNIT_ISCONTENTSTITLE" val="0"/>
  <p:tag name="KSO_WM_UNIT_ISNUMDGMTITLE" val="0"/>
  <p:tag name="KSO_WM_UNIT_LAYERLEVEL" val="1"/>
  <p:tag name="KSO_WM_UNIT_NOCLEAR" val="0"/>
  <p:tag name="KSO_WM_UNIT_PRESET_TEXT" val="汇报人：极墨产品部"/>
  <p:tag name="KSO_WM_UNIT_TEXT_FILL_FORE_SCHEMECOLOR_INDEX" val="13"/>
  <p:tag name="KSO_WM_UNIT_TEXT_FILL_FORE_SCHEMECOLOR_INDEX_BRIGHTNESS" val="0.35"/>
  <p:tag name="KSO_WM_UNIT_TEXT_FILL_TYPE" val="1"/>
  <p:tag name="KSO_WM_UNIT_TYPE" val="b"/>
  <p:tag name="KSO_WM_UNIT_VALUE" val="24"/>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b*3"/>
  <p:tag name="KSO_WM_UNIT_INDEX" val="3"/>
  <p:tag name="KSO_WM_UNIT_ISCONTENTSTITLE" val="0"/>
  <p:tag name="KSO_WM_UNIT_ISNUMDGMTITLE" val="0"/>
  <p:tag name="KSO_WM_UNIT_LAYERLEVEL" val="1"/>
  <p:tag name="KSO_WM_UNIT_NOCLEAR" val="0"/>
  <p:tag name="KSO_WM_UNIT_PRESET_TEXT" val="汇报日期：2020/10/10"/>
  <p:tag name="KSO_WM_UNIT_TEXT_FILL_FORE_SCHEMECOLOR_INDEX" val="13"/>
  <p:tag name="KSO_WM_UNIT_TEXT_FILL_FORE_SCHEMECOLOR_INDEX_BRIGHTNESS" val="0.35"/>
  <p:tag name="KSO_WM_UNIT_TEXT_FILL_TYPE" val="1"/>
  <p:tag name="KSO_WM_UNIT_TYPE" val="b"/>
  <p:tag name="KSO_WM_UNIT_VALUE" val="21"/>
</p:tagLst>
</file>

<file path=ppt/tags/tag172.xml><?xml version="1.0" encoding="utf-8"?>
<p:tagLst xmlns:p="http://schemas.openxmlformats.org/presentationml/2006/main">
  <p:tag name="KSO_WM_BEAUTIFY_FLAG" val="#wm#"/>
  <p:tag name="KSO_WM_SLIDE_ID" val="custom20202990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7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7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77.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7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79.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181.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82.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183.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42.199814814814808},&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18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8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8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8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88.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89.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7"/>
  <p:tag name="KSO_WM_UNIT_BLOCK" val="0"/>
  <p:tag name="KSO_WM_UNIT_COLOR_SCHEME_PARENT_PAGE" val="0_1"/>
  <p:tag name="KSO_WM_UNIT_COLOR_SCHEME_SHAPE_ID" val="77"/>
  <p:tag name="KSO_WM_UNIT_COMPATIBLE" val="0"/>
  <p:tag name="KSO_WM_UNIT_DEC_AREA_ID" val="26f667020e184cfcb5fdc8f0ef51eae4"/>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BACK_SCHEMECOLOR_INDEX" val="14"/>
  <p:tag name="KSO_WM_UNIT_FILL_BACK_SCHEMECOLOR_INDEX_BRIGHTNESS" val="0"/>
  <p:tag name="KSO_WM_UNIT_FILL_FORE_SCHEMECOLOR_INDEX" val="14"/>
  <p:tag name="KSO_WM_UNIT_FILL_FORE_SCHEMECOLOR_INDEX_BRIGHTNESS" val="-0.05"/>
  <p:tag name="KSO_WM_UNIT_FILL_TYPE" val="2"/>
  <p:tag name="KSO_WM_UNIT_HIGHLIGHT" val="0"/>
  <p:tag name="KSO_WM_UNIT_ID" val="diagram20213638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8"/>
  <p:tag name="KSO_WM_UNIT_BLOCK" val="0"/>
  <p:tag name="KSO_WM_UNIT_COLOR_SCHEME_PARENT_PAGE" val="0_1"/>
  <p:tag name="KSO_WM_UNIT_COLOR_SCHEME_SHAPE_ID" val="78"/>
  <p:tag name="KSO_WM_UNIT_COMPATIBLE" val="0"/>
  <p:tag name="KSO_WM_UNIT_DEC_AREA_ID" val="7dc30cdb887247c48f6ce60dbda0bf98"/>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BACK_SCHEMECOLOR_INDEX" val="14"/>
  <p:tag name="KSO_WM_UNIT_FILL_BACK_SCHEMECOLOR_INDEX_BRIGHTNESS" val="0"/>
  <p:tag name="KSO_WM_UNIT_FILL_FORE_SCHEMECOLOR_INDEX" val="14"/>
  <p:tag name="KSO_WM_UNIT_FILL_FORE_SCHEMECOLOR_INDEX_BRIGHTNESS" val="-0.05"/>
  <p:tag name="KSO_WM_UNIT_FILL_TYPE" val="2"/>
  <p:tag name="KSO_WM_UNIT_HIGHLIGHT" val="0"/>
  <p:tag name="KSO_WM_UNIT_ID" val="diagram2021363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3"/>
</p:tagLst>
</file>

<file path=ppt/tags/tag191.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63"/>
  <p:tag name="KSO_WM_UNIT_BLOCK" val="0"/>
  <p:tag name="KSO_WM_UNIT_COLOR_SCHEME_PARENT_PAGE" val="0_1"/>
  <p:tag name="KSO_WM_UNIT_COLOR_SCHEME_SHAPE_ID" val="63"/>
  <p:tag name="KSO_WM_UNIT_COMPATIBLE" val="0"/>
  <p:tag name="KSO_WM_UNIT_DEC_AREA_ID" val="fd79299ae80242808b6b38814397d7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BACK_SCHEMECOLOR_INDEX" val="14"/>
  <p:tag name="KSO_WM_UNIT_FILL_BACK_SCHEMECOLOR_INDEX_BRIGHTNESS" val="0"/>
  <p:tag name="KSO_WM_UNIT_FILL_FORE_SCHEMECOLOR_INDEX" val="14"/>
  <p:tag name="KSO_WM_UNIT_FILL_FORE_SCHEMECOLOR_INDEX_BRIGHTNESS" val="-0.15"/>
  <p:tag name="KSO_WM_UNIT_FILL_TYPE" val="2"/>
  <p:tag name="KSO_WM_UNIT_HIGHLIGHT" val="0"/>
  <p:tag name="KSO_WM_UNIT_ID" val="diagram20213638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50"/>
</p:tagLst>
</file>

<file path=ppt/tags/tag192.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64"/>
  <p:tag name="KSO_WM_UNIT_BLOCK" val="0"/>
  <p:tag name="KSO_WM_UNIT_COLOR_SCHEME_PARENT_PAGE" val="0_1"/>
  <p:tag name="KSO_WM_UNIT_COLOR_SCHEME_SHAPE_ID" val="64"/>
  <p:tag name="KSO_WM_UNIT_COMPATIBLE" val="0"/>
  <p:tag name="KSO_WM_UNIT_DEC_AREA_ID" val="60990a4491a046b0998955ad9d9fad09"/>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38_1*i*4"/>
  <p:tag name="KSO_WM_UNIT_INDEX" val="4"/>
  <p:tag name="KSO_WM_UNIT_LAYERLEVEL" val="1"/>
  <p:tag name="KSO_WM_UNIT_LINE_FILL_TYPE" val="2"/>
  <p:tag name="KSO_WM_UNIT_LINE_FORE_SCHEMECOLOR_INDEX" val="14"/>
  <p:tag name="KSO_WM_UNIT_LINE_FORE_SCHEMECOLOR_INDEX_BRIGHTNESS" val="-0.15"/>
  <p:tag name="KSO_WM_UNIT_SM_LIMIT_TYPE" val="2"/>
  <p:tag name="KSO_WM_UNIT_TEXT_FILL_FORE_SCHEMECOLOR_INDEX" val="2"/>
  <p:tag name="KSO_WM_UNIT_TEXT_FILL_FORE_SCHEMECOLOR_INDEX_BRIGHTNESS" val="0"/>
  <p:tag name="KSO_WM_UNIT_TEXT_FILL_TYPE" val="1"/>
  <p:tag name="KSO_WM_UNIT_TYPE" val="i"/>
  <p:tag name="KSO_WM_UNIT_VALUE" val="987"/>
</p:tagLst>
</file>

<file path=ppt/tags/tag193.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65"/>
  <p:tag name="KSO_WM_UNIT_BLOCK" val="0"/>
  <p:tag name="KSO_WM_UNIT_COLOR_SCHEME_PARENT_PAGE" val="0_1"/>
  <p:tag name="KSO_WM_UNIT_COLOR_SCHEME_SHAPE_ID" val="65"/>
  <p:tag name="KSO_WM_UNIT_COMPATIBLE" val="0"/>
  <p:tag name="KSO_WM_UNIT_DEC_AREA_ID" val="64f98742acdb40a2bf23a4620074bdc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38_1*i*5"/>
  <p:tag name="KSO_WM_UNIT_INDEX" val="5"/>
  <p:tag name="KSO_WM_UNIT_LAYERLEVEL" val="1"/>
  <p:tag name="KSO_WM_UNIT_LINE_FILL_TYPE" val="2"/>
  <p:tag name="KSO_WM_UNIT_LINE_FORE_SCHEMECOLOR_INDEX" val="13"/>
  <p:tag name="KSO_WM_UNIT_LINE_FORE_SCHEMECOLOR_INDEX_BRIGHTNESS" val="0.15"/>
  <p:tag name="KSO_WM_UNIT_SM_LIMIT_TYPE" val="2"/>
  <p:tag name="KSO_WM_UNIT_TEXT_FILL_FORE_SCHEMECOLOR_INDEX" val="2"/>
  <p:tag name="KSO_WM_UNIT_TEXT_FILL_FORE_SCHEMECOLOR_INDEX_BRIGHTNESS" val="0"/>
  <p:tag name="KSO_WM_UNIT_TEXT_FILL_TYPE" val="1"/>
  <p:tag name="KSO_WM_UNIT_TYPE" val="i"/>
  <p:tag name="KSO_WM_UNIT_VALUE" val="987"/>
</p:tagLst>
</file>

<file path=ppt/tags/tag194.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68"/>
  <p:tag name="KSO_WM_UNIT_BLOCK" val="0"/>
  <p:tag name="KSO_WM_UNIT_COLOR_SCHEME_PARENT_PAGE" val="0_1"/>
  <p:tag name="KSO_WM_UNIT_COLOR_SCHEME_SHAPE_ID" val="68"/>
  <p:tag name="KSO_WM_UNIT_COMPATIBLE" val="0"/>
  <p:tag name="KSO_WM_UNIT_DEC_AREA_ID" val="094935a61e8a4176ae5df096d2c04d84"/>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38_1*i*6"/>
  <p:tag name="KSO_WM_UNIT_INDEX" val="6"/>
  <p:tag name="KSO_WM_UNIT_LAYERLEVEL" val="1"/>
  <p:tag name="KSO_WM_UNIT_LINE_FILL_TYPE" val="2"/>
  <p:tag name="KSO_WM_UNIT_LINE_FORE_SCHEMECOLOR_INDEX" val="14"/>
  <p:tag name="KSO_WM_UNIT_LINE_FORE_SCHEMECOLOR_INDEX_BRIGHTNESS" val="-0.15"/>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195.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1"/>
  <p:tag name="KSO_WM_UNIT_BLOCK" val="0"/>
  <p:tag name="KSO_WM_UNIT_COLOR_SCHEME_PARENT_PAGE" val="0_1"/>
  <p:tag name="KSO_WM_UNIT_COLOR_SCHEME_SHAPE_ID" val="71"/>
  <p:tag name="KSO_WM_UNIT_COMPATIBLE" val="0"/>
  <p:tag name="KSO_WM_UNIT_DEC_AREA_ID" val="6f74c30187c54981af0610fc807a3d68"/>
  <p:tag name="KSO_WM_UNIT_DECOLORIZATION" val="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38_1*i*7"/>
  <p:tag name="KSO_WM_UNIT_INDEX" val="7"/>
  <p:tag name="KSO_WM_UNIT_LAYERLEVEL" val="1"/>
  <p:tag name="KSO_WM_UNIT_SM_LIMIT_TYPE" val="2"/>
  <p:tag name="KSO_WM_UNIT_TYPE" val="i"/>
</p:tagLst>
</file>

<file path=ppt/tags/tag196.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5"/>
  <p:tag name="KSO_WM_UNIT_COLOR_SCHEME_PARENT_PAGE" val="0_1"/>
  <p:tag name="KSO_WM_UNIT_COLOR_SCHEME_SHAPE_ID" val="75"/>
  <p:tag name="KSO_WM_UNIT_COMPATIBLE" val="0"/>
  <p:tag name="KSO_WM_UNIT_DECOLORIZATION" val="1"/>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638_1*i*8"/>
  <p:tag name="KSO_WM_UNIT_INDEX" val="8"/>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
</p:tagLst>
</file>

<file path=ppt/tags/tag197.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6"/>
  <p:tag name="KSO_WM_UNIT_COLOR_SCHEME_PARENT_PAGE" val="0_1"/>
  <p:tag name="KSO_WM_UNIT_COLOR_SCHEME_SHAPE_ID" val="76"/>
  <p:tag name="KSO_WM_UNIT_COMPATIBLE" val="0"/>
  <p:tag name="KSO_WM_UNIT_DECOLORIZATION" val="1"/>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638_1*i*9"/>
  <p:tag name="KSO_WM_UNIT_INDEX" val="9"/>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
</p:tagLst>
</file>

<file path=ppt/tags/tag198.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2"/>
  <p:tag name="KSO_WM_UNIT_BLOCK" val="0"/>
  <p:tag name="KSO_WM_UNIT_COLOR_SCHEME_PARENT_PAGE" val="0_1"/>
  <p:tag name="KSO_WM_UNIT_COLOR_SCHEME_SHAPE_ID" val="72"/>
  <p:tag name="KSO_WM_UNIT_COMPATIBLE" val="0"/>
  <p:tag name="KSO_WM_UNIT_DEC_AREA_ID" val="e630323a977c44c78b283d41e994cc2a"/>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38_1*i*10"/>
  <p:tag name="KSO_WM_UNIT_INDEX" val="10"/>
  <p:tag name="KSO_WM_UNIT_LAYERLEVEL" val="1"/>
  <p:tag name="KSO_WM_UNIT_SM_LIMIT_TYPE" val="2"/>
  <p:tag name="KSO_WM_UNIT_TYPE" val="i"/>
</p:tagLst>
</file>

<file path=ppt/tags/tag199.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3"/>
  <p:tag name="KSO_WM_UNIT_COLOR_SCHEME_PARENT_PAGE" val="0_1"/>
  <p:tag name="KSO_WM_UNIT_COLOR_SCHEME_SHAPE_ID" val="73"/>
  <p:tag name="KSO_WM_UNIT_COMPATIBLE" val="0"/>
  <p:tag name="KSO_WM_UNIT_DIAGRAM_ISNUMVISUAL" val="0"/>
  <p:tag name="KSO_WM_UNIT_DIAGRAM_ISREFERUNIT" val="0"/>
  <p:tag name="KSO_WM_UNIT_HIGHLIGHT" val="0"/>
  <p:tag name="KSO_WM_UNIT_ID" val="diagram20213638_1*i*11"/>
  <p:tag name="KSO_WM_UNIT_INDEX" val="11"/>
  <p:tag name="KSO_WM_UNIT_LAYERLEVEL" val="1"/>
  <p:tag name="KSO_WM_UNIT_LINE_FILL_TYPE" val="2"/>
  <p:tag name="KSO_WM_UNIT_LINE_FORE_SCHEMECOLOR_INDEX" val="13"/>
  <p:tag name="KSO_WM_UNIT_LINE_FORE_SCHEMECOLOR_INDEX_BRIGHTNESS" val="0.15"/>
  <p:tag name="KSO_WM_UNIT_SM_LIMIT_TYPE" val="2"/>
  <p:tag name="KSO_WM_UNIT_TEXT_FILL_FORE_SCHEMECOLOR_INDEX" val="2"/>
  <p:tag name="KSO_WM_UNIT_TEXT_FILL_FORE_SCHEMECOLOR_INDEX_BRIGHTNESS" val="0"/>
  <p:tag name="KSO_WM_UNIT_TEXT_FILL_TYPE" val="1"/>
  <p:tag name="KSO_WM_UNIT_TYPE" val="i"/>
  <p:tag name="KSO_WM_UNIT_VALUE" val="2"/>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CHIP_GROUPID" val="5efd8d2c81ee359a788b1dc0"/>
  <p:tag name="KSO_WM_CHIP_XID" val="5efd8d2c81ee359a788b1dc1"/>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ADJUSTLAYOUT_ID" val="74"/>
  <p:tag name="KSO_WM_UNIT_COLOR_SCHEME_PARENT_PAGE" val="0_1"/>
  <p:tag name="KSO_WM_UNIT_COLOR_SCHEME_SHAPE_ID" val="74"/>
  <p:tag name="KSO_WM_UNIT_COMPATIBLE" val="0"/>
  <p:tag name="KSO_WM_UNIT_DIAGRAM_ISNUMVISUAL" val="0"/>
  <p:tag name="KSO_WM_UNIT_DIAGRAM_ISREFERUNIT" val="0"/>
  <p:tag name="KSO_WM_UNIT_HIGHLIGHT" val="0"/>
  <p:tag name="KSO_WM_UNIT_ID" val="diagram20213638_1*i*12"/>
  <p:tag name="KSO_WM_UNIT_INDEX" val="12"/>
  <p:tag name="KSO_WM_UNIT_LAYERLEVEL" val="1"/>
  <p:tag name="KSO_WM_UNIT_LINE_FILL_TYPE" val="2"/>
  <p:tag name="KSO_WM_UNIT_LINE_FORE_SCHEMECOLOR_INDEX" val="13"/>
  <p:tag name="KSO_WM_UNIT_LINE_FORE_SCHEMECOLOR_INDEX_BRIGHTNESS" val="0.15"/>
  <p:tag name="KSO_WM_UNIT_SM_LIMIT_TYPE" val="2"/>
  <p:tag name="KSO_WM_UNIT_TEXT_FILL_FORE_SCHEMECOLOR_INDEX" val="2"/>
  <p:tag name="KSO_WM_UNIT_TEXT_FILL_FORE_SCHEMECOLOR_INDEX_BRIGHTNESS" val="0"/>
  <p:tag name="KSO_WM_UNIT_TEXT_FILL_TYPE" val="1"/>
  <p:tag name="KSO_WM_UNIT_TYPE" val="i"/>
  <p:tag name="KSO_WM_UNIT_VALUE" val="2"/>
</p:tagLst>
</file>

<file path=ppt/tags/tag201.xml><?xml version="1.0" encoding="utf-8"?>
<p:tagLst xmlns:p="http://schemas.openxmlformats.org/presentationml/2006/main">
  <p:tag name="KSO_WM_ASSEMBLE_CHIP_INDEX" val="4f73e84d3a1a42aabe2f45b963dd5ce2"/>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COMPATIBLE" val="1"/>
  <p:tag name="KSO_WM_UNIT_DEC_AREA_ID" val="d7eb410fb16a4aa2a24520237feaad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638_1*d*1"/>
  <p:tag name="KSO_WM_UNIT_INDEX" val="1"/>
  <p:tag name="KSO_WM_UNIT_LAYERLEVEL" val="1"/>
  <p:tag name="KSO_WM_UNIT_PLACING_PICTURE" val="4f73e84d3a1a42aabe2f45b963dd5ce2"/>
  <p:tag name="KSO_WM_UNIT_SM_LIMIT_TYPE" val="2"/>
  <p:tag name="KSO_WM_UNIT_TYPE" val="d"/>
  <p:tag name="KSO_WM_UNIT_VALUE" val="1015*1015"/>
</p:tagLst>
</file>

<file path=ppt/tags/tag202.xml><?xml version="1.0" encoding="utf-8"?>
<p:tagLst xmlns:p="http://schemas.openxmlformats.org/presentationml/2006/main">
  <p:tag name="KSO_WM_ASSEMBLE_CHIP_INDEX" val="c2790f81aa7b46699ccdf849101afcb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e0791fa9d42129dd9472"/>
  <p:tag name="KSO_WM_TEMPLATE_ASSEMBLE_XID" val="5fd0e0791fa9d42129dd9472"/>
  <p:tag name="KSO_WM_TEMPLATE_CATEGORY" val="diagram"/>
  <p:tag name="KSO_WM_TEMPLATE_INDEX" val="20213638"/>
  <p:tag name="KSO_WM_UNIT_BLOCK" val="0"/>
  <p:tag name="KSO_WM_UNIT_COMPATIBLE" val="0"/>
  <p:tag name="KSO_WM_UNIT_DEC_AREA_ID" val="d753ccba224a4c29b7aab923a8ebfe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63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44"/>
</p:tagLst>
</file>

<file path=ppt/tags/tag20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8c3789e782d64a8db1011494b7f8e4c2&quot;,&quot;fill_align&quot;:&quot;lm&quot;,&quot;chip_types&quot;:[&quot;picture&quot;]},{&quot;text_align&quot;:&quot;cm&quot;,&quot;text_direction&quot;:&quot;horizontal&quot;,&quot;support_big_font&quot;:true,&quot;fill_id&quot;:&quot;438c312198694d7e90d6eeedb9ae7024&quot;,&quot;fill_align&quot;:&quot;cm&quot;,&quot;chip_types&quot;:[&quot;header&quot;]}],[{&quot;text_align&quot;:&quot;lm&quot;,&quot;text_direction&quot;:&quot;horizontal&quot;,&quot;support_big_font&quot;:false,&quot;fill_id&quot;:&quot;8c3789e782d64a8db1011494b7f8e4c2&quot;,&quot;fill_align&quot;:&quot;lm&quot;,&quot;chip_types&quot;:[&quot;picture&quot;]},{&quot;text_align&quot;:&quot;lm&quot;,&quot;text_direction&quot;:&quot;horizontal&quot;,&quot;support_big_font&quot;:true,&quot;fill_id&quot;:&quot;438c312198694d7e90d6eeedb9ae7024&quot;,&quot;fill_align&quot;:&quot;cm&quot;,&quot;chip_types&quot;:[&quot;text&quot;]}]]"/>
  <p:tag name="KSO_WM_CHIP_GROUPID" val="5efd8d2c81ee359a788b1dc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8d2c81ee359a788b1dc1"/>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9%5d%2c%22serialConstraintIndex%22%3a-1%2c%22areatextmark%22%3a0%2c%22pictureprocessmark%22%3a0%7d%5d%7d%7d"/>
  <p:tag name="KSO_WM_SLIDE_ID" val="diagram20213638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2:34:33&quot;,&quot;maxSize&quot;:{&quot;size1&quot;:41.200000000000003},&quot;minSize&quot;:{&quot;size1&quot;:41.200000000000003},&quot;normalSize&quot;:{&quot;size1&quot;:41.200000000000003},&quot;subLayout&quot;:[{&quot;id&quot;:&quot;2020-12-09T22:34:33&quot;,&quot;margin&quot;:{&quot;bottom&quot;:2.5399999618530273,&quot;left&quot;:3.3870000839233398,&quot;right&quot;:0.42300000786781311,&quot;top&quot;:2.9630000591278076},&quot;type&quot;:0},{&quot;id&quot;:&quot;2020-12-09T22:34:33&quot;,&quot;margin&quot;:{&quot;bottom&quot;:6.7729997634887695,&quot;left&quot;:1.7020000219345093,&quot;right&quot;:3.809999942779541,&quot;top&quot;:8.0430002212524414},&quot;type&quot;:0}],&quot;type&quot;:0}"/>
  <p:tag name="KSO_WM_SLIDE_POSITION" val="0*0"/>
  <p:tag name="KSO_WM_SLIDE_RATIO" val="1.777778"/>
  <p:tag name="KSO_WM_SLIDE_SIZE" val="914*540"/>
  <p:tag name="KSO_WM_SLIDE_SUBTYPE" val="picTxt"/>
  <p:tag name="KSO_WM_SLIDE_SUPPORT_FEATURE_TYPE" val="0"/>
  <p:tag name="KSO_WM_SLIDE_TYPE" val="text"/>
  <p:tag name="KSO_WM_TAG_VERSION" val="1.0"/>
  <p:tag name="KSO_WM_TEMPLATE_ASSEMBLE_GROUPID" val="5fd0e0791fa9d42129dd9472"/>
  <p:tag name="KSO_WM_TEMPLATE_ASSEMBLE_XID" val="5fd0e0791fa9d42129dd9472"/>
  <p:tag name="KSO_WM_TEMPLATE_CATEGORY" val="diagram"/>
  <p:tag name="KSO_WM_TEMPLATE_COLOR_TYPE" val="1"/>
  <p:tag name="KSO_WM_TEMPLATE_INDEX" val="20213638"/>
  <p:tag name="KSO_WM_TEMPLATE_MASTER_TYPE" val="0"/>
  <p:tag name="KSO_WM_TEMPLATE_SUBCATEGORY" val="21"/>
</p:tagLst>
</file>

<file path=ppt/tags/tag20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0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0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0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08.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09.xml><?xml version="1.0" encoding="utf-8"?>
<p:tagLst xmlns:p="http://schemas.openxmlformats.org/presentationml/2006/main">
  <p:tag name="KSO_WM_BEAUTIFY_FLAG" val="#wm#"/>
  <p:tag name="KSO_WM_TAG_VERSION" val="1.0"/>
  <p:tag name="KSO_WM_TEMPLATE_CATEGORY" val="diagram"/>
  <p:tag name="KSO_WM_TEMPLATE_INDEX" val="160592"/>
  <p:tag name="KSO_WM_UNIT_CLEAR" val="1"/>
  <p:tag name="KSO_WM_UNIT_COMPATIBLE" val="0"/>
  <p:tag name="KSO_WM_UNIT_HIGHLIGHT" val="0"/>
  <p:tag name="KSO_WM_UNIT_ID" val="diagram160592_4*a*1"/>
  <p:tag name="KSO_WM_UNIT_INDEX" val="1"/>
  <p:tag name="KSO_WM_UNIT_ISCONTENTSTITLE" val="0"/>
  <p:tag name="KSO_WM_UNIT_LAYERLEVEL" val="1"/>
  <p:tag name="KSO_WM_UNIT_PRESET_TEXT_INDEX" val="3"/>
  <p:tag name="KSO_WM_UNIT_PRESET_TEXT_LEN" val="17"/>
  <p:tag name="KSO_WM_UNIT_TEXT_FILL_FORE_SCHEMECOLOR_INDEX" val="13"/>
  <p:tag name="KSO_WM_UNIT_TEXT_FILL_FORE_SCHEMECOLOR_INDEX_BRIGHTNESS" val="0.35"/>
  <p:tag name="KSO_WM_UNIT_TEXT_FILL_TYPE" val="1"/>
  <p:tag name="KSO_WM_UNIT_TYPE" val="a"/>
  <p:tag name="KSO_WM_UNIT_VALUE" val="4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TEMPLATE_CATEGORY" val="diagram"/>
  <p:tag name="KSO_WM_TEMPLATE_INDEX" val="160592"/>
  <p:tag name="KSO_WM_UNIT_ID" val="diagram160592_4*i*1"/>
  <p:tag name="KSO_WM_UNIT_INDEX" val="1"/>
  <p:tag name="KSO_WM_UNIT_TYPE" val="i"/>
</p:tagLst>
</file>

<file path=ppt/tags/tag21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FILL_FORE_SCHEMECOLOR_INDEX" val="5"/>
  <p:tag name="KSO_WM_UNIT_FILL_FORE_SCHEMECOLOR_INDEX_BRIGHTNESS" val="0"/>
  <p:tag name="KSO_WM_UNIT_FILL_TYPE" val="1"/>
  <p:tag name="KSO_WM_UNIT_HIGHLIGHT" val="0"/>
  <p:tag name="KSO_WM_UNIT_ID" val="diagram160592_4*l_h_a*1_1_1"/>
  <p:tag name="KSO_WM_UNIT_INDEX" val="1_1_1"/>
  <p:tag name="KSO_WM_UNIT_LAYERLEVEL" val="1_1_1"/>
  <p:tag name="KSO_WM_UNIT_PRESET_TEXT_INDEX" val="4"/>
  <p:tag name="KSO_WM_UNIT_PRESET_TEXT_LEN" val="12"/>
  <p:tag name="KSO_WM_UNIT_TEXT_FILL_FORE_SCHEMECOLOR_INDEX" val="14"/>
  <p:tag name="KSO_WM_UNIT_TEXT_FILL_FORE_SCHEMECOLOR_INDEX_BRIGHTNESS" val="0"/>
  <p:tag name="KSO_WM_UNIT_TEXT_FILL_TYPE" val="1"/>
  <p:tag name="KSO_WM_UNIT_TYPE" val="l_h_a"/>
  <p:tag name="KSO_WM_UNIT_VALUE" val="48"/>
</p:tagLst>
</file>

<file path=ppt/tags/tag21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HIGHLIGHT" val="0"/>
  <p:tag name="KSO_WM_UNIT_ID" val="diagram160592_4*l_h_f*1_1_1"/>
  <p:tag name="KSO_WM_UNIT_INDEX" val="1_1_1"/>
  <p:tag name="KSO_WM_UNIT_LAYERLEVEL" val="1_1_1"/>
  <p:tag name="KSO_WM_UNIT_PRESET_TEXT_INDEX" val="4"/>
  <p:tag name="KSO_WM_UNIT_PRESET_TEXT_LEN" val="57"/>
  <p:tag name="KSO_WM_UNIT_TEXT_FILL_FORE_SCHEMECOLOR_INDEX" val="13"/>
  <p:tag name="KSO_WM_UNIT_TEXT_FILL_FORE_SCHEMECOLOR_INDEX_BRIGHTNESS" val="0.25"/>
  <p:tag name="KSO_WM_UNIT_TEXT_FILL_TYPE" val="1"/>
  <p:tag name="KSO_WM_UNIT_TYPE" val="l_h_f"/>
  <p:tag name="KSO_WM_UNIT_VALUE" val="51"/>
</p:tagLst>
</file>

<file path=ppt/tags/tag213.xml><?xml version="1.0" encoding="utf-8"?>
<p:tagLst xmlns:p="http://schemas.openxmlformats.org/presentationml/2006/main">
  <p:tag name="KSO_WM_BEAUTIFY_FLAG" val="#wm#"/>
  <p:tag name="KSO_WM_TAG_VERSION" val="1.0"/>
  <p:tag name="KSO_WM_TEMPLATE_CATEGORY" val="diagram"/>
  <p:tag name="KSO_WM_TEMPLATE_INDEX" val="160592"/>
  <p:tag name="KSO_WM_UNIT_ID" val="diagram160592_4*i*6"/>
  <p:tag name="KSO_WM_UNIT_INDEX" val="6"/>
  <p:tag name="KSO_WM_UNIT_TYPE" val="i"/>
</p:tagLst>
</file>

<file path=ppt/tags/tag21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FILL_FORE_SCHEMECOLOR_INDEX" val="6"/>
  <p:tag name="KSO_WM_UNIT_FILL_FORE_SCHEMECOLOR_INDEX_BRIGHTNESS" val="0"/>
  <p:tag name="KSO_WM_UNIT_FILL_TYPE" val="1"/>
  <p:tag name="KSO_WM_UNIT_HIGHLIGHT" val="0"/>
  <p:tag name="KSO_WM_UNIT_ID" val="diagram160592_4*l_h_a*1_2_1"/>
  <p:tag name="KSO_WM_UNIT_INDEX" val="1_2_1"/>
  <p:tag name="KSO_WM_UNIT_LAYERLEVEL" val="1_1_1"/>
  <p:tag name="KSO_WM_UNIT_PRESET_TEXT_INDEX" val="4"/>
  <p:tag name="KSO_WM_UNIT_PRESET_TEXT_LEN" val="12"/>
  <p:tag name="KSO_WM_UNIT_TEXT_FILL_FORE_SCHEMECOLOR_INDEX" val="14"/>
  <p:tag name="KSO_WM_UNIT_TEXT_FILL_FORE_SCHEMECOLOR_INDEX_BRIGHTNESS" val="0"/>
  <p:tag name="KSO_WM_UNIT_TEXT_FILL_TYPE" val="1"/>
  <p:tag name="KSO_WM_UNIT_TYPE" val="l_h_a"/>
  <p:tag name="KSO_WM_UNIT_VALUE" val="48"/>
</p:tagLst>
</file>

<file path=ppt/tags/tag21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HIGHLIGHT" val="0"/>
  <p:tag name="KSO_WM_UNIT_ID" val="diagram160592_4*l_h_f*1_2_1"/>
  <p:tag name="KSO_WM_UNIT_INDEX" val="1_2_1"/>
  <p:tag name="KSO_WM_UNIT_LAYERLEVEL" val="1_1_1"/>
  <p:tag name="KSO_WM_UNIT_PRESET_TEXT_INDEX" val="4"/>
  <p:tag name="KSO_WM_UNIT_PRESET_TEXT_LEN" val="57"/>
  <p:tag name="KSO_WM_UNIT_TEXT_FILL_FORE_SCHEMECOLOR_INDEX" val="13"/>
  <p:tag name="KSO_WM_UNIT_TEXT_FILL_FORE_SCHEMECOLOR_INDEX_BRIGHTNESS" val="0.25"/>
  <p:tag name="KSO_WM_UNIT_TEXT_FILL_TYPE" val="1"/>
  <p:tag name="KSO_WM_UNIT_TYPE" val="l_h_f"/>
  <p:tag name="KSO_WM_UNIT_VALUE" val="51"/>
</p:tagLst>
</file>

<file path=ppt/tags/tag216.xml><?xml version="1.0" encoding="utf-8"?>
<p:tagLst xmlns:p="http://schemas.openxmlformats.org/presentationml/2006/main">
  <p:tag name="KSO_WM_BEAUTIFY_FLAG" val="#wm#"/>
  <p:tag name="KSO_WM_TAG_VERSION" val="1.0"/>
  <p:tag name="KSO_WM_TEMPLATE_CATEGORY" val="diagram"/>
  <p:tag name="KSO_WM_TEMPLATE_INDEX" val="160592"/>
  <p:tag name="KSO_WM_UNIT_ID" val="diagram160592_4*i*11"/>
  <p:tag name="KSO_WM_UNIT_INDEX" val="11"/>
  <p:tag name="KSO_WM_UNIT_TYPE" val="i"/>
</p:tagLst>
</file>

<file path=ppt/tags/tag21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FILL_FORE_SCHEMECOLOR_INDEX" val="5"/>
  <p:tag name="KSO_WM_UNIT_FILL_FORE_SCHEMECOLOR_INDEX_BRIGHTNESS" val="0"/>
  <p:tag name="KSO_WM_UNIT_FILL_TYPE" val="1"/>
  <p:tag name="KSO_WM_UNIT_HIGHLIGHT" val="0"/>
  <p:tag name="KSO_WM_UNIT_ID" val="diagram160592_4*l_h_a*1_3_1"/>
  <p:tag name="KSO_WM_UNIT_INDEX" val="1_3_1"/>
  <p:tag name="KSO_WM_UNIT_LAYERLEVEL" val="1_1_1"/>
  <p:tag name="KSO_WM_UNIT_PRESET_TEXT_INDEX" val="4"/>
  <p:tag name="KSO_WM_UNIT_PRESET_TEXT_LEN" val="12"/>
  <p:tag name="KSO_WM_UNIT_TEXT_FILL_FORE_SCHEMECOLOR_INDEX" val="14"/>
  <p:tag name="KSO_WM_UNIT_TEXT_FILL_FORE_SCHEMECOLOR_INDEX_BRIGHTNESS" val="0"/>
  <p:tag name="KSO_WM_UNIT_TEXT_FILL_TYPE" val="1"/>
  <p:tag name="KSO_WM_UNIT_TYPE" val="l_h_a"/>
  <p:tag name="KSO_WM_UNIT_VALUE" val="48"/>
</p:tagLst>
</file>

<file path=ppt/tags/tag21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HIGHLIGHT" val="0"/>
  <p:tag name="KSO_WM_UNIT_ID" val="diagram160592_4*l_h_f*1_3_1"/>
  <p:tag name="KSO_WM_UNIT_INDEX" val="1_3_1"/>
  <p:tag name="KSO_WM_UNIT_LAYERLEVEL" val="1_1_1"/>
  <p:tag name="KSO_WM_UNIT_PRESET_TEXT_INDEX" val="4"/>
  <p:tag name="KSO_WM_UNIT_PRESET_TEXT_LEN" val="57"/>
  <p:tag name="KSO_WM_UNIT_TEXT_FILL_FORE_SCHEMECOLOR_INDEX" val="13"/>
  <p:tag name="KSO_WM_UNIT_TEXT_FILL_FORE_SCHEMECOLOR_INDEX_BRIGHTNESS" val="0.25"/>
  <p:tag name="KSO_WM_UNIT_TEXT_FILL_TYPE" val="1"/>
  <p:tag name="KSO_WM_UNIT_TYPE" val="l_h_f"/>
  <p:tag name="KSO_WM_UNIT_VALUE" val="51"/>
</p:tagLst>
</file>

<file path=ppt/tags/tag219.xml><?xml version="1.0" encoding="utf-8"?>
<p:tagLst xmlns:p="http://schemas.openxmlformats.org/presentationml/2006/main">
  <p:tag name="KSO_WM_BEAUTIFY_FLAG" val="#wm#"/>
  <p:tag name="KSO_WM_TAG_VERSION" val="1.0"/>
  <p:tag name="KSO_WM_TEMPLATE_CATEGORY" val="diagram"/>
  <p:tag name="KSO_WM_TEMPLATE_INDEX" val="160592"/>
  <p:tag name="KSO_WM_UNIT_ID" val="diagram160592_4*i*16"/>
  <p:tag name="KSO_WM_UNIT_INDEX" val="16"/>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FILL_FORE_SCHEMECOLOR_INDEX" val="6"/>
  <p:tag name="KSO_WM_UNIT_FILL_FORE_SCHEMECOLOR_INDEX_BRIGHTNESS" val="0"/>
  <p:tag name="KSO_WM_UNIT_FILL_TYPE" val="1"/>
  <p:tag name="KSO_WM_UNIT_HIGHLIGHT" val="0"/>
  <p:tag name="KSO_WM_UNIT_ID" val="diagram160592_4*l_h_a*1_4_1"/>
  <p:tag name="KSO_WM_UNIT_INDEX" val="1_4_1"/>
  <p:tag name="KSO_WM_UNIT_LAYERLEVEL" val="1_1_1"/>
  <p:tag name="KSO_WM_UNIT_PRESET_TEXT_INDEX" val="4"/>
  <p:tag name="KSO_WM_UNIT_PRESET_TEXT_LEN" val="12"/>
  <p:tag name="KSO_WM_UNIT_TEXT_FILL_FORE_SCHEMECOLOR_INDEX" val="14"/>
  <p:tag name="KSO_WM_UNIT_TEXT_FILL_FORE_SCHEMECOLOR_INDEX_BRIGHTNESS" val="0"/>
  <p:tag name="KSO_WM_UNIT_TEXT_FILL_TYPE" val="1"/>
  <p:tag name="KSO_WM_UNIT_TYPE" val="l_h_a"/>
  <p:tag name="KSO_WM_UNIT_VALUE" val="48"/>
</p:tagLst>
</file>

<file path=ppt/tags/tag22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COMPATIBLE" val="0"/>
  <p:tag name="KSO_WM_UNIT_HIGHLIGHT" val="0"/>
  <p:tag name="KSO_WM_UNIT_ID" val="diagram160592_4*l_h_f*1_4_1"/>
  <p:tag name="KSO_WM_UNIT_INDEX" val="1_4_1"/>
  <p:tag name="KSO_WM_UNIT_LAYERLEVEL" val="1_1_1"/>
  <p:tag name="KSO_WM_UNIT_PRESET_TEXT_INDEX" val="4"/>
  <p:tag name="KSO_WM_UNIT_PRESET_TEXT_LEN" val="57"/>
  <p:tag name="KSO_WM_UNIT_TEXT_FILL_FORE_SCHEMECOLOR_INDEX" val="13"/>
  <p:tag name="KSO_WM_UNIT_TEXT_FILL_FORE_SCHEMECOLOR_INDEX_BRIGHTNESS" val="0.25"/>
  <p:tag name="KSO_WM_UNIT_TEXT_FILL_TYPE" val="1"/>
  <p:tag name="KSO_WM_UNIT_TYPE" val="l_h_f"/>
  <p:tag name="KSO_WM_UNIT_VALUE" val="51"/>
</p:tagLst>
</file>

<file path=ppt/tags/tag22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592"/>
  <p:tag name="KSO_WM_UNIT_CLEAR" val="1"/>
  <p:tag name="KSO_WM_UNIT_FILL_FORE_SCHEMECOLOR_INDEX_1" val="14"/>
  <p:tag name="KSO_WM_UNIT_FILL_FORE_SCHEMECOLOR_INDEX_1_BRIGHTNESS" val="0"/>
  <p:tag name="KSO_WM_UNIT_FILL_FORE_SCHEMECOLOR_INDEX_1_POS" val="0"/>
  <p:tag name="KSO_WM_UNIT_FILL_FORE_SCHEMECOLOR_INDEX_1_TRANS" val="1"/>
  <p:tag name="KSO_WM_UNIT_FILL_FORE_SCHEMECOLOR_INDEX_2" val="13"/>
  <p:tag name="KSO_WM_UNIT_FILL_FORE_SCHEMECOLOR_INDEX_2_BRIGHTNESS" val="0"/>
  <p:tag name="KSO_WM_UNIT_FILL_FORE_SCHEMECOLOR_INDEX_2_POS" val="1"/>
  <p:tag name="KSO_WM_UNIT_FILL_FORE_SCHEMECOLOR_INDEX_2_TRANS" val="0.63"/>
  <p:tag name="KSO_WM_UNIT_FILL_GRADIENT_ANGLE" val="180"/>
  <p:tag name="KSO_WM_UNIT_FILL_GRADIENT_DIRECTION" val="4"/>
  <p:tag name="KSO_WM_UNIT_FILL_GRADIENT_TYPE" val="0"/>
  <p:tag name="KSO_WM_UNIT_FILL_TYPE" val="3"/>
  <p:tag name="KSO_WM_UNIT_ID" val="diagram160592_4*l_i*1_1"/>
  <p:tag name="KSO_WM_UNIT_INDEX" val="1_1"/>
  <p:tag name="KSO_WM_UNIT_LAYERLEVEL" val="1_1"/>
  <p:tag name="KSO_WM_UNIT_TYPE" val="l_i"/>
</p:tagLst>
</file>

<file path=ppt/tags/tag223.xml><?xml version="1.0" encoding="utf-8"?>
<p:tagLst xmlns:p="http://schemas.openxmlformats.org/presentationml/2006/main">
  <p:tag name="KSO_WM_BEAUTIFY_FLAG" val="#wm#"/>
  <p:tag name="KSO_WM_DIAGRAM_GROUP_CODE" val="l1-1"/>
  <p:tag name="KSO_WM_SLIDE_BACKGROUND_TYPE" val="general"/>
  <p:tag name="KSO_WM_SLIDE_BK_DARK_LIGHT" val="2"/>
  <p:tag name="KSO_WM_SLIDE_ID" val="diagram160592_4"/>
  <p:tag name="KSO_WM_SLIDE_INDEX" val="4"/>
  <p:tag name="KSO_WM_SLIDE_ITEM_CNT" val="4"/>
  <p:tag name="KSO_WM_SLIDE_LAYOUT" val="a_l"/>
  <p:tag name="KSO_WM_SLIDE_LAYOUT_CNT" val="1_1"/>
  <p:tag name="KSO_WM_SLIDE_POSITION" val="152*162"/>
  <p:tag name="KSO_WM_SLIDE_SIZE" val="654*315"/>
  <p:tag name="KSO_WM_SLIDE_SUBTYPE" val="diag"/>
  <p:tag name="KSO_WM_SLIDE_TYPE" val="text"/>
  <p:tag name="KSO_WM_TAG_VERSION" val="1.0"/>
  <p:tag name="KSO_WM_TEMPLATE_CATEGORY" val="diagram"/>
  <p:tag name="KSO_WM_TEMPLATE_INDEX" val="160592"/>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2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2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28.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29.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3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231.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3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232.xml><?xml version="1.0" encoding="utf-8"?>
<p:tagLst xmlns:p="http://schemas.openxmlformats.org/presentationml/2006/main">
  <p:tag name="KSO_WM_ASSEMBLE_CHIP_INDEX" val="fd9e1b5a5f9e405d81183365bca74cc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5ff72c5d95fa4d46bbd0662b358dff1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3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2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i*1_1"/>
  <p:tag name="KSO_WM_UNIT_INDEX" val="1_1"/>
  <p:tag name="KSO_WM_UNIT_LAYERLEVEL" val="1_1"/>
  <p:tag name="KSO_WM_UNIT_LINE_FILL_TYPE" val="2"/>
  <p:tag name="KSO_WM_UNIT_LINE_FORE_SCHEMECOLOR_INDEX" val="14"/>
  <p:tag name="KSO_WM_UNIT_LINE_FORE_SCHEMECOLOR_INDEX_BRIGHTNESS" val="-0.25"/>
  <p:tag name="KSO_WM_UNIT_TYPE" val="l_i"/>
</p:tagLst>
</file>

<file path=ppt/tags/tag23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1"/>
  <p:tag name="KSO_WM_UNIT_INDEX" val="1_1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3"/>
  <p:tag name="KSO_WM_UNIT_INDEX" val="1_1_3"/>
  <p:tag name="KSO_WM_UNIT_LAYERLEVEL" val="1_1_1"/>
  <p:tag name="KSO_WM_UNIT_TYPE" val="l_h_i"/>
</p:tagLst>
</file>

<file path=ppt/tags/tag2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78_5*l_h_i*1_2_1"/>
  <p:tag name="KSO_WM_UNIT_INDEX" val="1_2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2_3"/>
  <p:tag name="KSO_WM_UNIT_INDEX" val="1_2_3"/>
  <p:tag name="KSO_WM_UNIT_LAYERLEVEL" val="1_1_1"/>
  <p:tag name="KSO_WM_UNIT_LINE_FILL_TYPE" val="2"/>
  <p:tag name="KSO_WM_UNIT_LINE_FORE_SCHEMECOLOR_INDEX" val="6"/>
  <p:tag name="KSO_WM_UNIT_LINE_FORE_SCHEMECOLOR_INDEX_BRIGHTNESS" val="0"/>
  <p:tag name="KSO_WM_UNIT_TYPE" val="l_h_i"/>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78_5*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78_5*l_h_i*1_3_1"/>
  <p:tag name="KSO_WM_UNIT_INDEX" val="1_3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3_2"/>
  <p:tag name="KSO_WM_UNIT_INDEX" val="1_3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3_3"/>
  <p:tag name="KSO_WM_UNIT_INDEX" val="1_3_3"/>
  <p:tag name="KSO_WM_UNIT_LAYERLEVEL" val="1_1_1"/>
  <p:tag name="KSO_WM_UNIT_LINE_FILL_TYPE" val="2"/>
  <p:tag name="KSO_WM_UNIT_LINE_FORE_SCHEMECOLOR_INDEX" val="7"/>
  <p:tag name="KSO_WM_UNIT_LINE_FORE_SCHEMECOLOR_INDEX_BRIGHTNESS" val="0"/>
  <p:tag name="KSO_WM_UNIT_TYPE" val="l_h_i"/>
</p:tagLst>
</file>

<file path=ppt/tags/tag2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78_5*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778_5*l_h_i*1_4_1"/>
  <p:tag name="KSO_WM_UNIT_INDEX" val="1_4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4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4_3"/>
  <p:tag name="KSO_WM_UNIT_INDEX" val="1_4_3"/>
  <p:tag name="KSO_WM_UNIT_LAYERLEVEL" val="1_1_1"/>
  <p:tag name="KSO_WM_UNIT_LINE_FILL_TYPE" val="2"/>
  <p:tag name="KSO_WM_UNIT_LINE_FORE_SCHEMECOLOR_INDEX" val="8"/>
  <p:tag name="KSO_WM_UNIT_LINE_FORE_SCHEMECOLOR_INDEX_BRIGHTNESS" val="0"/>
  <p:tag name="KSO_WM_UNIT_TYPE" val="l_h_i"/>
</p:tagLst>
</file>

<file path=ppt/tags/tag24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778_5*l_h_i*1_4_4"/>
  <p:tag name="KSO_WM_UNIT_INDEX" val="1_4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4_2"/>
  <p:tag name="KSO_WM_UNIT_INDEX" val="1_4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i*1_2"/>
  <p:tag name="KSO_WM_UNIT_INDEX" val="1_2"/>
  <p:tag name="KSO_WM_UNIT_LAYERLEVEL" val="1_1"/>
  <p:tag name="KSO_WM_UNIT_TEXT_FILL_FORE_SCHEMECOLOR_INDEX" val="2"/>
  <p:tag name="KSO_WM_UNIT_TEXT_FILL_FORE_SCHEMECOLOR_INDEX_BRIGHTNESS" val="0"/>
  <p:tag name="KSO_WM_UNIT_TEXT_FILL_TYPE" val="1"/>
  <p:tag name="KSO_WM_UNIT_TYPE" val="l_i"/>
</p:tagLst>
</file>

<file path=ppt/tags/tag25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5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5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5778_5*l_h_i*1_5_1"/>
  <p:tag name="KSO_WM_UNIT_INDEX" val="1_5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5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5_2"/>
  <p:tag name="KSO_WM_UNIT_INDEX" val="1_5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5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5_3"/>
  <p:tag name="KSO_WM_UNIT_INDEX" val="1_5_3"/>
  <p:tag name="KSO_WM_UNIT_LAYERLEVEL" val="1_1_1"/>
  <p:tag name="KSO_WM_UNIT_LINE_FILL_TYPE" val="2"/>
  <p:tag name="KSO_WM_UNIT_LINE_FORE_SCHEMECOLOR_INDEX" val="9"/>
  <p:tag name="KSO_WM_UNIT_LINE_FORE_SCHEMECOLOR_INDEX_BRIGHTNESS" val="0"/>
  <p:tag name="KSO_WM_UNIT_TYPE" val="l_h_i"/>
</p:tagLst>
</file>

<file path=ppt/tags/tag25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5778_5*l_h_i*1_5_4"/>
  <p:tag name="KSO_WM_UNIT_INDEX" val="1_5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5_1"/>
  <p:tag name="KSO_WM_UNIT_INDEX" val="1_5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5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5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4_1"/>
  <p:tag name="KSO_WM_UNIT_INDEX" val="1_4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6_1"/>
  <p:tag name="KSO_WM_UNIT_INDEX" val="1_6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26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05778_5*l_h_i*1_6_1"/>
  <p:tag name="KSO_WM_UNIT_INDEX" val="1_6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26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6_3"/>
  <p:tag name="KSO_WM_UNIT_INDEX" val="1_6_3"/>
  <p:tag name="KSO_WM_UNIT_LAYERLEVEL" val="1_1_1"/>
  <p:tag name="KSO_WM_UNIT_LINE_FILL_TYPE" val="2"/>
  <p:tag name="KSO_WM_UNIT_LINE_FORE_SCHEMECOLOR_INDEX" val="10"/>
  <p:tag name="KSO_WM_UNIT_LINE_FORE_SCHEMECOLOR_INDEX_BRIGHTNESS" val="0"/>
  <p:tag name="KSO_WM_UNIT_TYPE" val="l_h_i"/>
</p:tagLst>
</file>

<file path=ppt/tags/tag26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05778_5*l_h_i*1_6_4"/>
  <p:tag name="KSO_WM_UNIT_INDEX" val="1_6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6_2"/>
  <p:tag name="KSO_WM_UNIT_INDEX" val="1_6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26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33&quot;,&quot;maxSize&quot;:{&quot;size1&quot;:51.299999999999997},&quot;minSize&quot;:{&quot;size1&quot;:36.299999999999997},&quot;normalSize&quot;:{&quot;size1&quot;:36.299999999999997},&quot;subLayout&quot;:[{&quot;id&quot;:&quot;2020-12-09T19:16:33&quot;,&quot;margin&quot;:{&quot;bottom&quot;:3.8450000286102295,&quot;left&quot;:2.5399999618530273,&quot;right&quot;:0,&quot;top&quot;:3.8450000286102295},&quot;type&quot;:0},{&quot;id&quot;:&quot;2020-12-09T19:16:33&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icTxt"/>
  <p:tag name="KSO_WM_SLIDE_SUPPORT_FEATURE_TYPE" val="7"/>
  <p:tag name="KSO_WM_SLIDE_TYPE" val="text"/>
  <p:tag name="KSO_WM_TAG_VERSION" val="1.0"/>
  <p:tag name="KSO_WM_TEMPLATE_ASSEMBLE_GROUPID" val="5fd0b2111fa9d42129dd3412"/>
  <p:tag name="KSO_WM_TEMPLATE_ASSEMBLE_XID" val="5fd0b2111fa9d42129dd3412"/>
  <p:tag name="KSO_WM_TEMPLATE_CATEGORY" val="diagram"/>
  <p:tag name="KSO_WM_TEMPLATE_COLOR_TYPE" val="1"/>
  <p:tag name="KSO_WM_TEMPLATE_INDEX" val="20211053"/>
  <p:tag name="KSO_WM_TEMPLATE_MASTER_TYPE" val="0"/>
  <p:tag name="KSO_WM_TEMPLATE_SUBCATEGORY" val="21"/>
</p:tagLst>
</file>

<file path=ppt/tags/tag266.xml><?xml version="1.0" encoding="utf-8"?>
<p:tagLst xmlns:p="http://schemas.openxmlformats.org/presentationml/2006/main">
  <p:tag name="KSO_WM_BEAUTIFY_FLAG" val="#wm#"/>
  <p:tag name="KSO_WM_TAG_VERSION" val="1.0"/>
  <p:tag name="KSO_WM_TEMPLATE_CATEGORY" val="diagram"/>
  <p:tag name="KSO_WM_TEMPLATE_INDEX" val="2019476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64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67.xml><?xml version="1.0" encoding="utf-8"?>
<p:tagLst xmlns:p="http://schemas.openxmlformats.org/presentationml/2006/main">
  <p:tag name="KSO_WM_BEAUTIFY_FLAG" val="#wm#"/>
  <p:tag name="KSO_WM_TAG_VERSION" val="1.0"/>
  <p:tag name="KSO_WM_TEMPLATE_CATEGORY" val="diagram"/>
  <p:tag name="KSO_WM_TEMPLATE_INDEX" val="20194764"/>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194764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268.xml><?xml version="1.0" encoding="utf-8"?>
<p:tagLst xmlns:p="http://schemas.openxmlformats.org/presentationml/2006/main">
  <p:tag name="KSO_WM_BEAUTIFY_FLAG" val="#wm#"/>
  <p:tag name="KSO_WM_TAG_VERSION" val="1.0"/>
  <p:tag name="KSO_WM_TEMPLATE_CATEGORY" val="diagram"/>
  <p:tag name="KSO_WM_TEMPLATE_INDEX" val="20194764"/>
  <p:tag name="KSO_WM_UNIT_COMPATIBLE" val="0"/>
  <p:tag name="KSO_WM_UNIT_DIAGRAM_ISNUMVISUAL" val="0"/>
  <p:tag name="KSO_WM_UNIT_DIAGRAM_ISREFERUNIT" val="0"/>
  <p:tag name="KSO_WM_UNIT_HIGHLIGHT" val="0"/>
  <p:tag name="KSO_WM_UNIT_ID" val="diagram20194764_1*a*1"/>
  <p:tag name="KSO_WM_UNIT_INDEX" val="1"/>
  <p:tag name="KSO_WM_UNIT_ISCONTENTSTITLE" val="0"/>
  <p:tag name="KSO_WM_UNIT_ISNUMDGMTITLE" val="0"/>
  <p:tag name="KSO_WM_UNIT_LAYERLEVEL" val="1"/>
  <p:tag name="KSO_WM_UNIT_NOCLEAR" val="0"/>
  <p:tag name="KSO_WM_UNIT_PRESET_TEXT" val="单击此处添加您的大标题内容"/>
  <p:tag name="KSO_WM_UNIT_TEXT_FILL_FORE_SCHEMECOLOR_INDEX" val="14"/>
  <p:tag name="KSO_WM_UNIT_TEXT_FILL_FORE_SCHEMECOLOR_INDEX_BRIGHTNESS" val="0"/>
  <p:tag name="KSO_WM_UNIT_TEXT_FILL_TYPE" val="1"/>
  <p:tag name="KSO_WM_UNIT_TEXT_PART_ID" val="2-X"/>
  <p:tag name="KSO_WM_UNIT_TEXT_PART_ID_V2" val="a-3-1"/>
  <p:tag name="KSO_WM_UNIT_TEXT_PART_SIZE" val="49.2*559"/>
  <p:tag name="KSO_WM_UNIT_TYPE" val="a"/>
  <p:tag name="KSO_WM_UNIT_VALUE" val="26"/>
</p:tagLst>
</file>

<file path=ppt/tags/tag269.xml><?xml version="1.0" encoding="utf-8"?>
<p:tagLst xmlns:p="http://schemas.openxmlformats.org/presentationml/2006/main">
  <p:tag name="KSO_WM_BEAUTIFY_FLAG" val="#wm#"/>
  <p:tag name="KSO_WM_TAG_VERSION" val="1.0"/>
  <p:tag name="KSO_WM_TEMPLATE_CATEGORY" val="diagram"/>
  <p:tag name="KSO_WM_TEMPLATE_INDEX" val="20194764"/>
  <p:tag name="KSO_WM_UNIT_COMPATIBLE" val="0"/>
  <p:tag name="KSO_WM_UNIT_DIAGRAM_ISNUMVISUAL" val="0"/>
  <p:tag name="KSO_WM_UNIT_DIAGRAM_ISREFERUNIT" val="0"/>
  <p:tag name="KSO_WM_UNIT_HIGHLIGHT" val="0"/>
  <p:tag name="KSO_WM_UNIT_ID" val="diagram20194764_1*f*1"/>
  <p:tag name="KSO_WM_UNIT_INDEX" val="1"/>
  <p:tag name="KSO_WM_UNIT_LAYERLEVEL" val="1"/>
  <p:tag name="KSO_WM_UNIT_NOCLEAR" val="1"/>
  <p:tag name="KSO_WM_UNIT_PRESET_TEXT" val="此处添加小标题：&#10;点击此处添加正文，文字是您思想的提炼，为了最终演示发布的良好效果，请尽量言简意赅的阐述观点。&#10;此处添加小标题：&#10;点击此处添加正文，文字是您思想的提炼，为了最终演示发布的良好效果，请尽量言简意赅的阐述观点；根据需要可酌情增减文字，以便观者可以准确理解您所传达的信息。&#10;此处添加小标题：&#10;您的正文已经简明扼要，字字珠玑，但信息却千丝万缕、错综复杂，需要用更多的文字来表述；但请您尽可能提炼思想的精髓，恰如其分的表达观点，往往可以事半功倍。&#10;为了能让您有更直观的字数感受，并进一步方便使用，我们为您标注了最适合的位置。您输入的文字到这里时，就是最佳视觉效果。"/>
  <p:tag name="KSO_WM_UNIT_SUBTYPE" val="a"/>
  <p:tag name="KSO_WM_UNIT_TEXT_FILL_FORE_SCHEMECOLOR_INDEX" val="13"/>
  <p:tag name="KSO_WM_UNIT_TEXT_FILL_FORE_SCHEMECOLOR_INDEX_BRIGHTNESS" val="0.15"/>
  <p:tag name="KSO_WM_UNIT_TEXT_FILL_TYPE" val="1"/>
  <p:tag name="KSO_WM_UNIT_TYPE" val="f"/>
  <p:tag name="KSO_WM_UNIT_VALUE" val="378"/>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SLIDE_BACKGROUND_TYPE" val="general"/>
  <p:tag name="KSO_WM_SLIDE_BK_DARK_LIGHT" val="2"/>
  <p:tag name="KSO_WM_SLIDE_ID" val="diagram20194764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194764"/>
  <p:tag name="KSO_WM_TEMPLATE_MASTER_TYPE" val="0"/>
  <p:tag name="KSO_WM_TEMPLATE_SUBCATEGORY" val="0"/>
</p:tagLst>
</file>

<file path=ppt/tags/tag27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7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7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7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75.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7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7.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78.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79.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81.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1.980718066074232},&quot;minSize&quot;:{&quot;size1&quot;:30.88071806607423},&quot;normalSize&quot;:{&quot;size1&quot;:32.692014362370521},&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8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8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8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8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86.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87.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288.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289.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29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9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9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9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95.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9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97.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98.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99.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01.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0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0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0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0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06.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0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08.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09.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11.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12.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1.980718066074232},&quot;minSize&quot;:{&quot;size1&quot;:30.88071806607423},&quot;normalSize&quot;:{&quot;size1&quot;:32.692014362370521},&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1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1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1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1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17.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1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19.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21.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22.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23.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0.491758784541382},&quot;minSize&quot;:{&quot;size1&quot;:29.391758784541377},&quot;normalSize&quot;:{&quot;size1&quot;:36.091758784541376},&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24.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41fb63196af95873905b73"/>
  <p:tag name="KSO_WM_TEMPLATE_ASSEMBLE_XID" val="6041fb63196af95873905b73"/>
  <p:tag name="KSO_WM_TEMPLATE_CATEGORY" val="diagram"/>
  <p:tag name="KSO_WM_TEMPLATE_INDEX" val="20208752"/>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52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325.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41fb63196af95873905b73"/>
  <p:tag name="KSO_WM_TEMPLATE_ASSEMBLE_XID" val="6041fb63196af95873905b73"/>
  <p:tag name="KSO_WM_TEMPLATE_CATEGORY" val="diagram"/>
  <p:tag name="KSO_WM_TEMPLATE_INDEX" val="20208752"/>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5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326.xml><?xml version="1.0" encoding="utf-8"?>
<p:tagLst xmlns:p="http://schemas.openxmlformats.org/presentationml/2006/main">
  <p:tag name="KSO_WM_ASSEMBLE_CHIP_INDEX" val="219805ff07f543889e1a995cac920ce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41fb63196af95873905b73"/>
  <p:tag name="KSO_WM_TEMPLATE_ASSEMBLE_XID" val="6041fb63196af95873905b73"/>
  <p:tag name="KSO_WM_TEMPLATE_CATEGORY" val="diagram"/>
  <p:tag name="KSO_WM_TEMPLATE_INDEX" val="20208752"/>
  <p:tag name="KSO_WM_UNIT_BLOCK" val="0"/>
  <p:tag name="KSO_WM_UNIT_COMPATIBLE" val="0"/>
  <p:tag name="KSO_WM_UNIT_DEC_AREA_ID" val="35304046a2f144ae897b1086419f46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6"/>
</p:tagLst>
</file>

<file path=ppt/tags/tag32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52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3-05T17:35:37&quot;,&quot;maxSize&quot;:{&quot;size1&quot;:2.2000000000000002},&quot;minSize&quot;:{&quot;size1&quot;:2.2000000000000002},&quot;normalSize&quot;:{&quot;size1&quot;:2.2000000000000002},&quot;subLayout&quot;:[{&quot;id&quot;:&quot;2021-03-05T17:35:37&quot;,&quot;type&quot;:0},{&quot;id&quot;:&quot;2021-03-05T17:35:37&quot;,&quot;margin&quot;:{&quot;bottom&quot;:1.9049999713897705,&quot;left&quot;:7.8319997787475586,&quot;right&quot;:5.2919998168945312,&quot;top&quot;:1.4819999933242798},&quot;type&quot;:0}],&quot;type&quot;:0}"/>
  <p:tag name="KSO_WM_SLIDE_POSITION" val="96*21"/>
  <p:tag name="KSO_WM_SLIDE_RATIO" val="1.777778"/>
  <p:tag name="KSO_WM_SLIDE_SIZE" val="745*497"/>
  <p:tag name="KSO_WM_SLIDE_SUBTYPE" val="pureTxt"/>
  <p:tag name="KSO_WM_SLIDE_SUPPORT_FEATURE_TYPE" val="0"/>
  <p:tag name="KSO_WM_SLIDE_TYPE" val="text"/>
  <p:tag name="KSO_WM_TAG_VERSION" val="1.0"/>
  <p:tag name="KSO_WM_TEMPLATE_ASSEMBLE_GROUPID" val="6041fb63196af95873905b73"/>
  <p:tag name="KSO_WM_TEMPLATE_ASSEMBLE_XID" val="6041fb63196af95873905b73"/>
  <p:tag name="KSO_WM_TEMPLATE_CATEGORY" val="diagram"/>
  <p:tag name="KSO_WM_TEMPLATE_COLOR_TYPE" val="1"/>
  <p:tag name="KSO_WM_TEMPLATE_INDEX" val="20208752"/>
  <p:tag name="KSO_WM_TEMPLATE_MASTER_TYPE" val="0"/>
  <p:tag name="KSO_WM_TEMPLATE_SUBCATEGORY" val="21"/>
</p:tagLst>
</file>

<file path=ppt/tags/tag32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6"/>
  <p:tag name="KSO_WM_UNIT_FILL_TYPE" val="2"/>
  <p:tag name="KSO_WM_UNIT_HIGHLIGHT" val="0"/>
  <p:tag name="KSO_WM_UNIT_ID" val="diagram202052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2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2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331.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332.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333.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35.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36.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37.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3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33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41.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342.xml><?xml version="1.0" encoding="utf-8"?>
<p:tagLst xmlns:p="http://schemas.openxmlformats.org/presentationml/2006/main">
  <p:tag name="KSO_WM_BEAUTIFY_FLAG" val="#wm#"/>
  <p:tag name="KSO_WM_SLIDE_BACKGROUND_TYPE" val="general"/>
  <p:tag name="KSO_WM_SLIDE_BK_DARK_LIGHT" val="2"/>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34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344.xml><?xml version="1.0" encoding="utf-8"?>
<p:tagLst xmlns:p="http://schemas.openxmlformats.org/presentationml/2006/main">
  <p:tag name="KSO_WM_ASSEMBLE_CHIP_INDEX" val="e84d9c1723ec422f84dfc2b4a4bee04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41fb62196af95873905b6b"/>
  <p:tag name="KSO_WM_TEMPLATE_ASSEMBLE_XID" val="6041fb62196af95873905b6b"/>
  <p:tag name="KSO_WM_TEMPLATE_CATEGORY" val="diagram"/>
  <p:tag name="KSO_WM_TEMPLATE_INDEX" val="20207315"/>
  <p:tag name="KSO_WM_UNIT_BLOCK" val="0"/>
  <p:tag name="KSO_WM_UNIT_COMPATIBLE" val="0"/>
  <p:tag name="KSO_WM_UNIT_DEC_AREA_ID" val="68ed0f2e03a94abfab05452253317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34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3-05T17:35:32&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3-05T17:35:32&quot;,&quot;maxSize&quot;:{&quot;size1&quot;:15.4},&quot;minSize&quot;:{&quot;size1&quot;:15.4},&quot;normalSize&quot;:{&quot;size1&quot;:15.4},&quot;subLayout&quot;:[{&quot;id&quot;:&quot;2021-03-05T17:35:32&quot;,&quot;type&quot;:0},{&quot;id&quot;:&quot;2021-03-05T17:35:32&quot;,&quot;maxSize&quot;:{&quot;size1&quot;:81.599999999999994},&quot;minSize&quot;:{&quot;size1&quot;:81.599999999999994},&quot;normalSize&quot;:{&quot;size1&quot;:81.599999999999994},&quot;subLayout&quot;:[{&quot;backgroundInfo&quot;:[{&quot;bottom&quot;:0,&quot;bottomAbs&quot;:false,&quot;left&quot;:0,&quot;leftAbs&quot;:false,&quot;right&quot;:0,&quot;rightAbs&quot;:false,&quot;top&quot;:0,&quot;topAbs&quot;:false,&quot;type&quot;:&quot;belt&quot;}],&quot;id&quot;:&quot;2021-03-05T17:35:32&quot;,&quot;margin&quot;:{&quot;bottom&quot;:0.42300000786781311,&quot;left&quot;:3.3870000839233398,&quot;right&quot;:3.3870000839233398,&quot;top&quot;:0.42300000786781311},&quot;type&quot;:0},{&quot;id&quot;:&quot;2021-03-05T17:35:32&quot;,&quot;type&quot;:0}],&quot;type&quot;:0}],&quot;type&quot;:0},{&quot;id&quot;:&quot;2021-03-05T17:35:32&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41fb62196af95873905b6b"/>
  <p:tag name="KSO_WM_TEMPLATE_ASSEMBLE_XID" val="6041fb62196af95873905b6b"/>
  <p:tag name="KSO_WM_TEMPLATE_CATEGORY" val="diagram"/>
  <p:tag name="KSO_WM_TEMPLATE_COLOR_TYPE" val="1"/>
  <p:tag name="KSO_WM_TEMPLATE_INDEX" val="20207315"/>
  <p:tag name="KSO_WM_TEMPLATE_MASTER_TYPE" val="0"/>
  <p:tag name="KSO_WM_TEMPLATE_SUBCATEGORY" val="21"/>
</p:tagLst>
</file>

<file path=ppt/tags/tag34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4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48.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4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51.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2.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3.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54.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5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5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58.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59.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1.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62.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63.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64.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65.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4.203775349369756},&quot;minSize&quot;:{&quot;size1&quot;:33.103775349369755},&quot;normalSize&quot;:{&quot;size1&quot;:34.915071645666046},&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6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6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68.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6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7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2.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73.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74.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75.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76.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7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51*a*1"/>
  <p:tag name="KSO_WM_UNIT_INDEX" val="1"/>
  <p:tag name="KSO_WM_UNIT_ISCONTENTSTITLE" val="0"/>
  <p:tag name="KSO_WM_UNIT_ISNUMDGMTITLE" val="0"/>
  <p:tag name="KSO_WM_UNIT_LAYERLEVEL" val="1"/>
  <p:tag name="KSO_WM_UNIT_NOCLEAR" val="1"/>
  <p:tag name="KSO_WM_UNIT_PRESET_TEXT" val="感谢聆听"/>
  <p:tag name="KSO_WM_UNIT_TEXT_FILL_FORE_SCHEMECOLOR_INDEX" val="13"/>
  <p:tag name="KSO_WM_UNIT_TEXT_FILL_FORE_SCHEMECOLOR_INDEX_BRIGHTNESS" val="0"/>
  <p:tag name="KSO_WM_UNIT_TEXT_FILL_TYPE" val="1"/>
  <p:tag name="KSO_WM_UNIT_TYPE" val="a"/>
</p:tagLst>
</file>

<file path=ppt/tags/tag378.xml><?xml version="1.0" encoding="utf-8"?>
<p:tagLst xmlns:p="http://schemas.openxmlformats.org/presentationml/2006/main">
  <p:tag name="KSO_WM_BEAUTIFY_FLAG" val="#wm#"/>
  <p:tag name="KSO_WM_SLIDE_ID" val="custom20202990_51"/>
  <p:tag name="KSO_WM_SLIDE_INDEX" val="51"/>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79.xml><?xml version="1.0" encoding="utf-8"?>
<p:tagLst xmlns:p="http://schemas.openxmlformats.org/presentationml/2006/main">
  <p:tag name="AS_OS" val="Unix 3.10 unknown"/>
  <p:tag name="AS_RELEASE_DATE" val="2020.11.30"/>
  <p:tag name="AS_TITLE" val="Aspose.Slides for Java"/>
  <p:tag name="AS_VERSION" val="20.1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自定义 110">
      <a:dk1>
        <a:sysClr val="windowText" lastClr="000000"/>
      </a:dk1>
      <a:lt1>
        <a:sysClr val="window" lastClr="FFFFFF"/>
      </a:lt1>
      <a:dk2>
        <a:srgbClr val="000000"/>
      </a:dk2>
      <a:lt2>
        <a:srgbClr val="FFFFFF"/>
      </a:lt2>
      <a:accent1>
        <a:srgbClr val="8590CA"/>
      </a:accent1>
      <a:accent2>
        <a:srgbClr val="8EAADC"/>
      </a:accent2>
      <a:accent3>
        <a:srgbClr val="79B6D3"/>
      </a:accent3>
      <a:accent4>
        <a:srgbClr val="70C2C7"/>
      </a:accent4>
      <a:accent5>
        <a:srgbClr val="6BC0A7"/>
      </a:accent5>
      <a:accent6>
        <a:srgbClr val="79BB8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sz="4400" b="1" dirty="0">
            <a:solidFill>
              <a:schemeClr val="bg1"/>
            </a:solidFill>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88</Paragraphs>
  <Slides>30</Slides>
  <Notes>25</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微软雅黑</vt:lpstr>
      <vt:lpstr>Wingdings</vt:lpstr>
      <vt:lpstr>隶书</vt:lpstr>
      <vt:lpstr>Viner Hand ITC</vt:lpstr>
      <vt:lpstr>Calibri Light</vt:lpstr>
      <vt:lpstr>Calibri</vt:lpstr>
      <vt:lpstr>Segoe UI</vt:lpstr>
      <vt:lpstr>WPS-Bullets</vt:lpstr>
      <vt:lpstr>等线</vt:lpstr>
      <vt:lpstr>Office 主题​​</vt:lpstr>
      <vt:lpstr>第一单元 4.2 怜悯是人的天性 教案</vt:lpstr>
      <vt:lpstr>单元 4.2 怜悯是人的天性 教案</vt:lpstr>
      <vt:lpstr>PowerPoint Presentation</vt:lpstr>
      <vt:lpstr>了解卢梭及其作品，了解本文写作的相关背景。</vt:lpstr>
      <vt:lpstr>PowerPoint Presentation</vt:lpstr>
      <vt:lpstr>理解文章中的关键概念，把握核心观点，理解关键句子的含义。</vt:lpstr>
      <vt:lpstr>PowerPoint Presentation</vt:lpstr>
      <vt:lpstr>名句导入</vt:lpstr>
      <vt:lpstr>PowerPoint Presentation</vt:lpstr>
      <vt:lpstr>PowerPoint Presentation</vt:lpstr>
      <vt:lpstr>作者介绍</vt:lpstr>
      <vt:lpstr>PowerPoint Presentation</vt:lpstr>
      <vt:lpstr>题目解说</vt:lpstr>
      <vt:lpstr>PowerPoint Presentation</vt:lpstr>
      <vt:lpstr>字音字形</vt:lpstr>
      <vt:lpstr>PowerPoint Presentation</vt:lpstr>
      <vt:lpstr>词语解释</vt:lpstr>
      <vt:lpstr>PowerPoint Presentation</vt:lpstr>
      <vt:lpstr>如何理解“它能让每一个人都不可能对它温柔的声音充耳不闻”这句话的含意？</vt:lpstr>
      <vt:lpstr>PowerPoint Presentation</vt:lpstr>
      <vt:lpstr>PowerPoint Presentation</vt:lpstr>
      <vt:lpstr>PowerPoint Presentation</vt:lpstr>
      <vt:lpstr>PowerPoint Presentation</vt:lpstr>
      <vt:lpstr>段指出“怜心”的作用。 作者指出,“怜悯心”有助于整个人类的互相保存,甚至在自</vt:lpstr>
      <vt:lpstr>PowerPoint Presentation</vt:lpstr>
      <vt:lpstr>中心思想</vt:lpstr>
      <vt:lpstr>PowerPoint Presentation</vt:lpstr>
      <vt:lpstr>布置作业</vt:lpstr>
      <vt:lpstr>PowerPoint Presentation</vt:lpstr>
      <vt:lpstr>感谢聆听</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2021-04-01T13:10:46.048</cp:lastPrinted>
  <dcterms:created xsi:type="dcterms:W3CDTF">2021-04-01T13:10:46Z</dcterms:created>
  <dcterms:modified xsi:type="dcterms:W3CDTF">2021-04-01T05:10:52Z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